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7" r:id="rId2"/>
  </p:sldMasterIdLst>
  <p:notesMasterIdLst>
    <p:notesMasterId r:id="rId17"/>
  </p:notesMasterIdLst>
  <p:sldIdLst>
    <p:sldId id="286" r:id="rId3"/>
    <p:sldId id="289" r:id="rId4"/>
    <p:sldId id="257" r:id="rId5"/>
    <p:sldId id="258" r:id="rId6"/>
    <p:sldId id="291" r:id="rId7"/>
    <p:sldId id="281" r:id="rId8"/>
    <p:sldId id="288" r:id="rId9"/>
    <p:sldId id="287" r:id="rId10"/>
    <p:sldId id="279" r:id="rId11"/>
    <p:sldId id="280" r:id="rId12"/>
    <p:sldId id="290" r:id="rId13"/>
    <p:sldId id="284" r:id="rId14"/>
    <p:sldId id="285" r:id="rId15"/>
    <p:sldId id="278" r:id="rId16"/>
  </p:sldIdLst>
  <p:sldSz cx="12192000" cy="6858000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30204" pitchFamily="34" charset="0"/>
        <a:ea typeface="+mn-ea"/>
        <a:cs typeface="Calibri" panose="020F0502020204030204" pitchFamily="34" charset="0"/>
        <a:sym typeface="Helvetica" panose="020B060402020203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30204" pitchFamily="34" charset="0"/>
        <a:ea typeface="+mn-ea"/>
        <a:cs typeface="Calibri" panose="020F0502020204030204" pitchFamily="34" charset="0"/>
        <a:sym typeface="Helvetica" panose="020B060402020203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30204" pitchFamily="34" charset="0"/>
        <a:ea typeface="+mn-ea"/>
        <a:cs typeface="Calibri" panose="020F0502020204030204" pitchFamily="34" charset="0"/>
        <a:sym typeface="Helvetica" panose="020B060402020203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30204" pitchFamily="34" charset="0"/>
        <a:ea typeface="+mn-ea"/>
        <a:cs typeface="Calibri" panose="020F0502020204030204" pitchFamily="34" charset="0"/>
        <a:sym typeface="Helvetica" panose="020B060402020203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30204" pitchFamily="34" charset="0"/>
        <a:ea typeface="+mn-ea"/>
        <a:cs typeface="Calibri" panose="020F0502020204030204" pitchFamily="34" charset="0"/>
        <a:sym typeface="Helvetica" panose="020B0604020202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Helvetica" panose="020B0604020202030204" pitchFamily="34" charset="0"/>
        <a:ea typeface="+mn-ea"/>
        <a:cs typeface="Calibri" panose="020F0502020204030204" pitchFamily="34" charset="0"/>
        <a:sym typeface="Helvetica" panose="020B0604020202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Helvetica" panose="020B0604020202030204" pitchFamily="34" charset="0"/>
        <a:ea typeface="+mn-ea"/>
        <a:cs typeface="Calibri" panose="020F0502020204030204" pitchFamily="34" charset="0"/>
        <a:sym typeface="Helvetica" panose="020B0604020202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Helvetica" panose="020B0604020202030204" pitchFamily="34" charset="0"/>
        <a:ea typeface="+mn-ea"/>
        <a:cs typeface="Calibri" panose="020F0502020204030204" pitchFamily="34" charset="0"/>
        <a:sym typeface="Helvetica" panose="020B0604020202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Helvetica" panose="020B0604020202030204" pitchFamily="34" charset="0"/>
        <a:ea typeface="+mn-ea"/>
        <a:cs typeface="Calibri" panose="020F0502020204030204" pitchFamily="34" charset="0"/>
        <a:sym typeface="Helvetica" panose="020B0604020202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CCFF"/>
    <a:srgbClr val="CCFFCC"/>
    <a:srgbClr val="C4EBFF"/>
    <a:srgbClr val="99CCCC"/>
    <a:srgbClr val="FFFFCC"/>
    <a:srgbClr val="CCFF66"/>
    <a:srgbClr val="99FFFF"/>
    <a:srgbClr val="FFCC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1586" autoAdjust="0"/>
  </p:normalViewPr>
  <p:slideViewPr>
    <p:cSldViewPr>
      <p:cViewPr varScale="1">
        <p:scale>
          <a:sx n="59" d="100"/>
          <a:sy n="59" d="100"/>
        </p:scale>
        <p:origin x="25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łodziejczak Tomasz" userId="824c65b4-e0bd-4b50-ac59-bbab695b8df7" providerId="ADAL" clId="{A5B8E9B3-DC7D-44A0-B194-F442B6BBBF5F}"/>
    <pc:docChg chg="undo custSel addSld delSld modSld sldOrd">
      <pc:chgData name="Kołodziejczak Tomasz" userId="824c65b4-e0bd-4b50-ac59-bbab695b8df7" providerId="ADAL" clId="{A5B8E9B3-DC7D-44A0-B194-F442B6BBBF5F}" dt="2022-09-12T13:17:59.582" v="2076" actId="1076"/>
      <pc:docMkLst>
        <pc:docMk/>
      </pc:docMkLst>
      <pc:sldChg chg="delSp modSp modNotesTx">
        <pc:chgData name="Kołodziejczak Tomasz" userId="824c65b4-e0bd-4b50-ac59-bbab695b8df7" providerId="ADAL" clId="{A5B8E9B3-DC7D-44A0-B194-F442B6BBBF5F}" dt="2022-09-12T10:18:10.419" v="441"/>
        <pc:sldMkLst>
          <pc:docMk/>
          <pc:sldMk cId="0" sldId="256"/>
        </pc:sldMkLst>
        <pc:picChg chg="del mod">
          <ac:chgData name="Kołodziejczak Tomasz" userId="824c65b4-e0bd-4b50-ac59-bbab695b8df7" providerId="ADAL" clId="{A5B8E9B3-DC7D-44A0-B194-F442B6BBBF5F}" dt="2022-09-12T09:14:21.597" v="35" actId="478"/>
          <ac:picMkLst>
            <pc:docMk/>
            <pc:sldMk cId="0" sldId="256"/>
            <ac:picMk id="45058" creationId="{A5A52603-F27C-4E94-8548-07FC8BEF4D79}"/>
          </ac:picMkLst>
        </pc:picChg>
      </pc:sldChg>
      <pc:sldChg chg="modNotesTx">
        <pc:chgData name="Kołodziejczak Tomasz" userId="824c65b4-e0bd-4b50-ac59-bbab695b8df7" providerId="ADAL" clId="{A5B8E9B3-DC7D-44A0-B194-F442B6BBBF5F}" dt="2022-09-12T10:11:05.866" v="296" actId="20577"/>
        <pc:sldMkLst>
          <pc:docMk/>
          <pc:sldMk cId="0" sldId="257"/>
        </pc:sldMkLst>
      </pc:sldChg>
      <pc:sldChg chg="addSp delSp modSp del mod modClrScheme chgLayout">
        <pc:chgData name="Kołodziejczak Tomasz" userId="824c65b4-e0bd-4b50-ac59-bbab695b8df7" providerId="ADAL" clId="{A5B8E9B3-DC7D-44A0-B194-F442B6BBBF5F}" dt="2022-09-12T09:20:09.077" v="116" actId="47"/>
        <pc:sldMkLst>
          <pc:docMk/>
          <pc:sldMk cId="0" sldId="260"/>
        </pc:sldMkLst>
        <pc:spChg chg="add del mod ord">
          <ac:chgData name="Kołodziejczak Tomasz" userId="824c65b4-e0bd-4b50-ac59-bbab695b8df7" providerId="ADAL" clId="{A5B8E9B3-DC7D-44A0-B194-F442B6BBBF5F}" dt="2022-09-07T08:32:44.281" v="21" actId="700"/>
          <ac:spMkLst>
            <pc:docMk/>
            <pc:sldMk cId="0" sldId="260"/>
            <ac:spMk id="2" creationId="{14D72339-B9ED-4DE4-B118-016518037E2C}"/>
          </ac:spMkLst>
        </pc:spChg>
        <pc:spChg chg="add del mod ord">
          <ac:chgData name="Kołodziejczak Tomasz" userId="824c65b4-e0bd-4b50-ac59-bbab695b8df7" providerId="ADAL" clId="{A5B8E9B3-DC7D-44A0-B194-F442B6BBBF5F}" dt="2022-09-07T08:32:44.281" v="21" actId="700"/>
          <ac:spMkLst>
            <pc:docMk/>
            <pc:sldMk cId="0" sldId="260"/>
            <ac:spMk id="3" creationId="{C1720094-F15A-4E6B-BB50-20DB6F8C25BF}"/>
          </ac:spMkLst>
        </pc:spChg>
        <pc:spChg chg="add del mod ord">
          <ac:chgData name="Kołodziejczak Tomasz" userId="824c65b4-e0bd-4b50-ac59-bbab695b8df7" providerId="ADAL" clId="{A5B8E9B3-DC7D-44A0-B194-F442B6BBBF5F}" dt="2022-09-07T08:32:51.707" v="22" actId="700"/>
          <ac:spMkLst>
            <pc:docMk/>
            <pc:sldMk cId="0" sldId="260"/>
            <ac:spMk id="4" creationId="{90857951-19DB-4290-90CD-85DE1286ACAF}"/>
          </ac:spMkLst>
        </pc:spChg>
        <pc:spChg chg="add del mod ord">
          <ac:chgData name="Kołodziejczak Tomasz" userId="824c65b4-e0bd-4b50-ac59-bbab695b8df7" providerId="ADAL" clId="{A5B8E9B3-DC7D-44A0-B194-F442B6BBBF5F}" dt="2022-09-07T08:32:51.707" v="22" actId="700"/>
          <ac:spMkLst>
            <pc:docMk/>
            <pc:sldMk cId="0" sldId="260"/>
            <ac:spMk id="5" creationId="{A57C20D3-2623-4DAD-9C7D-18282DD767A9}"/>
          </ac:spMkLst>
        </pc:spChg>
        <pc:spChg chg="add del mod ord">
          <ac:chgData name="Kołodziejczak Tomasz" userId="824c65b4-e0bd-4b50-ac59-bbab695b8df7" providerId="ADAL" clId="{A5B8E9B3-DC7D-44A0-B194-F442B6BBBF5F}" dt="2022-09-07T08:32:56.307" v="23" actId="700"/>
          <ac:spMkLst>
            <pc:docMk/>
            <pc:sldMk cId="0" sldId="260"/>
            <ac:spMk id="6" creationId="{5B714A58-74C9-42F2-AE8F-A63CA8464787}"/>
          </ac:spMkLst>
        </pc:spChg>
        <pc:spChg chg="add del mod ord">
          <ac:chgData name="Kołodziejczak Tomasz" userId="824c65b4-e0bd-4b50-ac59-bbab695b8df7" providerId="ADAL" clId="{A5B8E9B3-DC7D-44A0-B194-F442B6BBBF5F}" dt="2022-09-07T08:32:56.307" v="23" actId="700"/>
          <ac:spMkLst>
            <pc:docMk/>
            <pc:sldMk cId="0" sldId="260"/>
            <ac:spMk id="7" creationId="{96F7CFD8-F7C2-4A49-A334-A784B1D619B6}"/>
          </ac:spMkLst>
        </pc:spChg>
        <pc:spChg chg="add del mod ord">
          <ac:chgData name="Kołodziejczak Tomasz" userId="824c65b4-e0bd-4b50-ac59-bbab695b8df7" providerId="ADAL" clId="{A5B8E9B3-DC7D-44A0-B194-F442B6BBBF5F}" dt="2022-09-07T08:33:08.695" v="24" actId="700"/>
          <ac:spMkLst>
            <pc:docMk/>
            <pc:sldMk cId="0" sldId="260"/>
            <ac:spMk id="8" creationId="{E6A47E58-C39A-49A7-913C-2A2DD34E2190}"/>
          </ac:spMkLst>
        </pc:spChg>
        <pc:spChg chg="add del mod ord">
          <ac:chgData name="Kołodziejczak Tomasz" userId="824c65b4-e0bd-4b50-ac59-bbab695b8df7" providerId="ADAL" clId="{A5B8E9B3-DC7D-44A0-B194-F442B6BBBF5F}" dt="2022-09-07T08:33:08.695" v="24" actId="700"/>
          <ac:spMkLst>
            <pc:docMk/>
            <pc:sldMk cId="0" sldId="260"/>
            <ac:spMk id="9" creationId="{47765695-DD3D-475B-85AA-80DD4EE87E58}"/>
          </ac:spMkLst>
        </pc:spChg>
        <pc:spChg chg="add mod ord">
          <ac:chgData name="Kołodziejczak Tomasz" userId="824c65b4-e0bd-4b50-ac59-bbab695b8df7" providerId="ADAL" clId="{A5B8E9B3-DC7D-44A0-B194-F442B6BBBF5F}" dt="2022-09-07T08:33:08.695" v="24" actId="700"/>
          <ac:spMkLst>
            <pc:docMk/>
            <pc:sldMk cId="0" sldId="260"/>
            <ac:spMk id="10" creationId="{EB66A48E-CD2A-48E0-8E99-282DFE5882FA}"/>
          </ac:spMkLst>
        </pc:spChg>
        <pc:spChg chg="add mod ord">
          <ac:chgData name="Kołodziejczak Tomasz" userId="824c65b4-e0bd-4b50-ac59-bbab695b8df7" providerId="ADAL" clId="{A5B8E9B3-DC7D-44A0-B194-F442B6BBBF5F}" dt="2022-09-07T08:33:08.695" v="24" actId="700"/>
          <ac:spMkLst>
            <pc:docMk/>
            <pc:sldMk cId="0" sldId="260"/>
            <ac:spMk id="11" creationId="{8FD9B59A-9C0F-4695-9F57-389CDD12249E}"/>
          </ac:spMkLst>
        </pc:spChg>
        <pc:picChg chg="del">
          <ac:chgData name="Kołodziejczak Tomasz" userId="824c65b4-e0bd-4b50-ac59-bbab695b8df7" providerId="ADAL" clId="{A5B8E9B3-DC7D-44A0-B194-F442B6BBBF5F}" dt="2022-09-07T08:32:32.046" v="20" actId="478"/>
          <ac:picMkLst>
            <pc:docMk/>
            <pc:sldMk cId="0" sldId="260"/>
            <ac:picMk id="49154" creationId="{8440EC5D-9E85-412E-8FB4-555D6DE60882}"/>
          </ac:picMkLst>
        </pc:picChg>
      </pc:sldChg>
      <pc:sldChg chg="delSp del">
        <pc:chgData name="Kołodziejczak Tomasz" userId="824c65b4-e0bd-4b50-ac59-bbab695b8df7" providerId="ADAL" clId="{A5B8E9B3-DC7D-44A0-B194-F442B6BBBF5F}" dt="2022-09-12T09:20:09.960" v="117" actId="47"/>
        <pc:sldMkLst>
          <pc:docMk/>
          <pc:sldMk cId="0" sldId="263"/>
        </pc:sldMkLst>
        <pc:picChg chg="del">
          <ac:chgData name="Kołodziejczak Tomasz" userId="824c65b4-e0bd-4b50-ac59-bbab695b8df7" providerId="ADAL" clId="{A5B8E9B3-DC7D-44A0-B194-F442B6BBBF5F}" dt="2022-09-07T08:34:43.488" v="25" actId="478"/>
          <ac:picMkLst>
            <pc:docMk/>
            <pc:sldMk cId="0" sldId="263"/>
            <ac:picMk id="50178" creationId="{D34013D9-9C83-4CAF-B2C2-0940B59ED061}"/>
          </ac:picMkLst>
        </pc:picChg>
      </pc:sldChg>
      <pc:sldChg chg="del ord">
        <pc:chgData name="Kołodziejczak Tomasz" userId="824c65b4-e0bd-4b50-ac59-bbab695b8df7" providerId="ADAL" clId="{A5B8E9B3-DC7D-44A0-B194-F442B6BBBF5F}" dt="2022-09-12T09:20:07.995" v="115" actId="47"/>
        <pc:sldMkLst>
          <pc:docMk/>
          <pc:sldMk cId="0" sldId="264"/>
        </pc:sldMkLst>
      </pc:sldChg>
      <pc:sldChg chg="del">
        <pc:chgData name="Kołodziejczak Tomasz" userId="824c65b4-e0bd-4b50-ac59-bbab695b8df7" providerId="ADAL" clId="{A5B8E9B3-DC7D-44A0-B194-F442B6BBBF5F}" dt="2022-09-12T09:20:24.192" v="121" actId="47"/>
        <pc:sldMkLst>
          <pc:docMk/>
          <pc:sldMk cId="0" sldId="265"/>
        </pc:sldMkLst>
      </pc:sldChg>
      <pc:sldChg chg="del">
        <pc:chgData name="Kołodziejczak Tomasz" userId="824c65b4-e0bd-4b50-ac59-bbab695b8df7" providerId="ADAL" clId="{A5B8E9B3-DC7D-44A0-B194-F442B6BBBF5F}" dt="2022-09-12T09:20:41.569" v="128" actId="47"/>
        <pc:sldMkLst>
          <pc:docMk/>
          <pc:sldMk cId="0" sldId="266"/>
        </pc:sldMkLst>
      </pc:sldChg>
      <pc:sldChg chg="del">
        <pc:chgData name="Kołodziejczak Tomasz" userId="824c65b4-e0bd-4b50-ac59-bbab695b8df7" providerId="ADAL" clId="{A5B8E9B3-DC7D-44A0-B194-F442B6BBBF5F}" dt="2022-09-12T09:20:53.010" v="133" actId="47"/>
        <pc:sldMkLst>
          <pc:docMk/>
          <pc:sldMk cId="0" sldId="267"/>
        </pc:sldMkLst>
      </pc:sldChg>
      <pc:sldChg chg="del">
        <pc:chgData name="Kołodziejczak Tomasz" userId="824c65b4-e0bd-4b50-ac59-bbab695b8df7" providerId="ADAL" clId="{A5B8E9B3-DC7D-44A0-B194-F442B6BBBF5F}" dt="2022-09-12T09:20:58.209" v="134" actId="47"/>
        <pc:sldMkLst>
          <pc:docMk/>
          <pc:sldMk cId="0" sldId="268"/>
        </pc:sldMkLst>
      </pc:sldChg>
      <pc:sldChg chg="del">
        <pc:chgData name="Kołodziejczak Tomasz" userId="824c65b4-e0bd-4b50-ac59-bbab695b8df7" providerId="ADAL" clId="{A5B8E9B3-DC7D-44A0-B194-F442B6BBBF5F}" dt="2022-09-12T09:21:16.293" v="143" actId="47"/>
        <pc:sldMkLst>
          <pc:docMk/>
          <pc:sldMk cId="0" sldId="269"/>
        </pc:sldMkLst>
      </pc:sldChg>
      <pc:sldChg chg="del">
        <pc:chgData name="Kołodziejczak Tomasz" userId="824c65b4-e0bd-4b50-ac59-bbab695b8df7" providerId="ADAL" clId="{A5B8E9B3-DC7D-44A0-B194-F442B6BBBF5F}" dt="2022-09-12T09:21:34.294" v="153" actId="47"/>
        <pc:sldMkLst>
          <pc:docMk/>
          <pc:sldMk cId="0" sldId="270"/>
        </pc:sldMkLst>
      </pc:sldChg>
      <pc:sldChg chg="del">
        <pc:chgData name="Kołodziejczak Tomasz" userId="824c65b4-e0bd-4b50-ac59-bbab695b8df7" providerId="ADAL" clId="{A5B8E9B3-DC7D-44A0-B194-F442B6BBBF5F}" dt="2022-09-12T09:21:48.316" v="161" actId="47"/>
        <pc:sldMkLst>
          <pc:docMk/>
          <pc:sldMk cId="0" sldId="271"/>
        </pc:sldMkLst>
      </pc:sldChg>
      <pc:sldChg chg="del">
        <pc:chgData name="Kołodziejczak Tomasz" userId="824c65b4-e0bd-4b50-ac59-bbab695b8df7" providerId="ADAL" clId="{A5B8E9B3-DC7D-44A0-B194-F442B6BBBF5F}" dt="2022-09-12T09:21:59.941" v="167" actId="47"/>
        <pc:sldMkLst>
          <pc:docMk/>
          <pc:sldMk cId="0" sldId="272"/>
        </pc:sldMkLst>
      </pc:sldChg>
      <pc:sldChg chg="modSp del mod">
        <pc:chgData name="Kołodziejczak Tomasz" userId="824c65b4-e0bd-4b50-ac59-bbab695b8df7" providerId="ADAL" clId="{A5B8E9B3-DC7D-44A0-B194-F442B6BBBF5F}" dt="2022-09-07T07:46:57.952" v="16" actId="47"/>
        <pc:sldMkLst>
          <pc:docMk/>
          <pc:sldMk cId="0" sldId="273"/>
        </pc:sldMkLst>
        <pc:picChg chg="mod">
          <ac:chgData name="Kołodziejczak Tomasz" userId="824c65b4-e0bd-4b50-ac59-bbab695b8df7" providerId="ADAL" clId="{A5B8E9B3-DC7D-44A0-B194-F442B6BBBF5F}" dt="2022-09-07T07:46:32.690" v="15" actId="2085"/>
          <ac:picMkLst>
            <pc:docMk/>
            <pc:sldMk cId="0" sldId="273"/>
            <ac:picMk id="60418" creationId="{64EA29D5-CB62-4E1A-BE23-B0854E8FEB7A}"/>
          </ac:picMkLst>
        </pc:picChg>
      </pc:sldChg>
      <pc:sldChg chg="del">
        <pc:chgData name="Kołodziejczak Tomasz" userId="824c65b4-e0bd-4b50-ac59-bbab695b8df7" providerId="ADAL" clId="{A5B8E9B3-DC7D-44A0-B194-F442B6BBBF5F}" dt="2022-09-12T09:22:41.715" v="181" actId="47"/>
        <pc:sldMkLst>
          <pc:docMk/>
          <pc:sldMk cId="0" sldId="274"/>
        </pc:sldMkLst>
      </pc:sldChg>
      <pc:sldChg chg="del">
        <pc:chgData name="Kołodziejczak Tomasz" userId="824c65b4-e0bd-4b50-ac59-bbab695b8df7" providerId="ADAL" clId="{A5B8E9B3-DC7D-44A0-B194-F442B6BBBF5F}" dt="2022-09-12T09:23:03.525" v="187" actId="47"/>
        <pc:sldMkLst>
          <pc:docMk/>
          <pc:sldMk cId="0" sldId="275"/>
        </pc:sldMkLst>
      </pc:sldChg>
      <pc:sldChg chg="del">
        <pc:chgData name="Kołodziejczak Tomasz" userId="824c65b4-e0bd-4b50-ac59-bbab695b8df7" providerId="ADAL" clId="{A5B8E9B3-DC7D-44A0-B194-F442B6BBBF5F}" dt="2022-09-12T09:37:15.101" v="267" actId="47"/>
        <pc:sldMkLst>
          <pc:docMk/>
          <pc:sldMk cId="0" sldId="276"/>
        </pc:sldMkLst>
      </pc:sldChg>
      <pc:sldChg chg="delSp del modNotesTx">
        <pc:chgData name="Kołodziejczak Tomasz" userId="824c65b4-e0bd-4b50-ac59-bbab695b8df7" providerId="ADAL" clId="{A5B8E9B3-DC7D-44A0-B194-F442B6BBBF5F}" dt="2022-09-12T13:15:27.955" v="2062" actId="47"/>
        <pc:sldMkLst>
          <pc:docMk/>
          <pc:sldMk cId="0" sldId="277"/>
        </pc:sldMkLst>
        <pc:picChg chg="del">
          <ac:chgData name="Kołodziejczak Tomasz" userId="824c65b4-e0bd-4b50-ac59-bbab695b8df7" providerId="ADAL" clId="{A5B8E9B3-DC7D-44A0-B194-F442B6BBBF5F}" dt="2022-09-12T12:28:20.526" v="1587" actId="478"/>
          <ac:picMkLst>
            <pc:docMk/>
            <pc:sldMk cId="0" sldId="277"/>
            <ac:picMk id="66562" creationId="{4BFD6D88-63C2-449C-A36D-702F8F1D01DB}"/>
          </ac:picMkLst>
        </pc:picChg>
      </pc:sldChg>
      <pc:sldChg chg="modNotesTx">
        <pc:chgData name="Kołodziejczak Tomasz" userId="824c65b4-e0bd-4b50-ac59-bbab695b8df7" providerId="ADAL" clId="{A5B8E9B3-DC7D-44A0-B194-F442B6BBBF5F}" dt="2022-09-12T12:13:20.251" v="1442" actId="20577"/>
        <pc:sldMkLst>
          <pc:docMk/>
          <pc:sldMk cId="0" sldId="280"/>
        </pc:sldMkLst>
      </pc:sldChg>
      <pc:sldChg chg="addSp delSp modSp add mod ord setBg modNotesTx">
        <pc:chgData name="Kołodziejczak Tomasz" userId="824c65b4-e0bd-4b50-ac59-bbab695b8df7" providerId="ADAL" clId="{A5B8E9B3-DC7D-44A0-B194-F442B6BBBF5F}" dt="2022-09-12T13:09:28.259" v="1982" actId="1076"/>
        <pc:sldMkLst>
          <pc:docMk/>
          <pc:sldMk cId="1961074104" sldId="281"/>
        </pc:sldMkLst>
        <pc:spChg chg="add mod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2" creationId="{EAC0AD64-FD86-4B5B-B4BC-E3A3C0328CE6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4" creationId="{D8880197-9CEC-4B8E-90B6-D24FECB9868A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5" creationId="{EE9FCCE0-C48D-479B-924D-BE902223F888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6" creationId="{837E80E3-B51F-4256-A199-913CCA245BA9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7" creationId="{BBE38EBB-06B7-4C7E-8C40-5B1BE70F8A59}"/>
          </ac:spMkLst>
        </pc:spChg>
        <pc:spChg chg="mod topLvl">
          <ac:chgData name="Kołodziejczak Tomasz" userId="824c65b4-e0bd-4b50-ac59-bbab695b8df7" providerId="ADAL" clId="{A5B8E9B3-DC7D-44A0-B194-F442B6BBBF5F}" dt="2022-09-12T13:07:55.619" v="1978" actId="164"/>
          <ac:spMkLst>
            <pc:docMk/>
            <pc:sldMk cId="1961074104" sldId="281"/>
            <ac:spMk id="10" creationId="{3141AA42-D74E-4BE8-BED7-E5723B839DA0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2" creationId="{C699EE5F-5D91-4119-8DB8-E206FC1EAE45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3" creationId="{510CF13B-7344-49A5-BA98-14430A0CC68A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4" creationId="{04EAA196-70FA-46D9-89E2-E97D48C8D1E5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5" creationId="{B5684CBB-2B92-4A43-A1FD-3F6EED15E170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6" creationId="{3E669D95-47EE-49D7-B3C5-ED375058B3F8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7" creationId="{7F88D8C0-D70F-4F07-9F56-C6D082EFFBF2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8" creationId="{65A76B4E-BBC0-4E8C-AB6C-79662E89379B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9" creationId="{B70D5C33-2BA4-4921-96AB-83D6357C8FE7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0" creationId="{CD5E8328-4233-40FD-A3C4-0BC7D3A27DA2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1" creationId="{4184FD7A-6DBA-4B6C-BB63-5B5A7CED794B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2" creationId="{3E77E709-6214-4981-8767-FD3850CF6594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3" creationId="{2A1A5C45-8C6D-4E3B-BB38-D30C93814EE0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4" creationId="{293C3B08-90AC-431E-8F67-E1772492D4A9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5" creationId="{FD1B5EC6-426D-4138-8495-FED27FA589E8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6" creationId="{FA84D8F6-68F4-4023-8B13-82B61AFB19A6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7" creationId="{2A39195A-466C-4709-952D-437F3C2CFADD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8" creationId="{636E73DB-6D44-4D0D-9422-35815A252A1A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29" creationId="{450FC8E7-BAA5-45E8-BD51-F4A5DC02966D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0" creationId="{D0D1149A-476B-4BE9-901F-24CADD09506C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1" creationId="{4F68194A-6F4C-4D72-A6F4-5A7C42F559AD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2" creationId="{D150EBA3-B37B-4E2C-8DA3-ABAC83D7FAF6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3" creationId="{C57526C6-D9FD-4405-9945-6D1F0317F009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4" creationId="{38BD6588-CEC3-4DB6-B532-BC9B99D9081A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5" creationId="{A995A518-6791-4110-8BF8-D4D495FCA7D3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6" creationId="{7AFFFAF1-A9F2-4193-865E-E81CC5E05EBF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7" creationId="{F93479E6-7843-4387-B654-7937525BE5C1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8" creationId="{2EB9E782-A1A4-472C-894D-273CEC2644E5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39" creationId="{4FDD0120-E1DF-4810-BAEB-499D1FD4965B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0" creationId="{D3F5D198-CF9D-4C71-9443-F59700CD05E0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1" creationId="{1DF6FC3B-C4BC-4F95-9A51-D09AD05C2C35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2" creationId="{B7BEF618-4AE5-41BA-8BD9-29449209CD7C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3" creationId="{8BF6F7C8-E055-4803-86FD-E281E28CA96A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4" creationId="{8B33DAA1-5AC3-4E13-9B0A-7EB2CE62A531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5" creationId="{26F98D6C-3A2F-44DE-9D41-BFD077DE17A8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6" creationId="{BAE88743-6A63-4A21-8C7B-9297E5C1AC2A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7" creationId="{2B29CF32-BEC2-498D-9F1F-253AD8A3542E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8" creationId="{B213C7E3-7525-4DED-825B-A93E89B8578F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49" creationId="{00E91751-3A60-40AC-B7BB-EACF70FD5DCD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0" creationId="{F40CCFBD-7331-4E05-8778-DAE783A1C1CD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1" creationId="{96A1B76D-E6EA-4C95-9434-9DAFCC66C824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2" creationId="{E4858553-2E0C-4B7A-A501-8C6DD5BDA22E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3" creationId="{2B9D605F-55F8-4F51-ADCA-03D64E8EC72F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4" creationId="{043CAF75-2519-4848-9DE6-743A311F40A1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5" creationId="{A7A13792-AF1C-493B-8B7B-CBEABA7F1C39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6" creationId="{DE3273E0-3DA6-4275-8C25-739D2C0D5F93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7" creationId="{64DEC305-B66C-445A-91DB-A268025BD480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8" creationId="{FBA8729C-5378-4304-9D94-CBA3BEB15837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59" creationId="{6848E40E-3D11-4289-879C-C8BFD6DDB102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0" creationId="{20FF54BE-E2AB-405A-96EA-1E839635BBE8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1" creationId="{E72385C5-126D-4551-9961-9D70D66212DC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2" creationId="{C5394AA7-2D65-4DE0-9895-E86F66E048A4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3" creationId="{87942048-12F7-4A8F-9E20-339ACE0B316B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4" creationId="{F5C914FA-9D91-4186-B71D-FC1A58B5ED2B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5" creationId="{90F2B4F2-2B8E-4D5F-B02B-450F9A9C0682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6" creationId="{2A0E6136-6BBC-4E64-B39A-C1B041074A0D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7" creationId="{525CEA64-C6E1-4427-9A82-3743D44FE989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8" creationId="{45A0A4B9-F984-48A6-B907-C9390689BD47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69" creationId="{8597E8F5-E7BC-4320-AA53-337DA083EED9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0" creationId="{41CE1F0B-01A8-47FF-BCF8-7C827224F494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1" creationId="{DB09B3DE-CE8F-4604-93D3-D9B08C266941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2" creationId="{5F00DADB-6BCE-49A6-9809-0D30C140179E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3" creationId="{CD9B734A-1F67-4C6C-9A3E-3ACBB80E6291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4" creationId="{044A9839-E9CC-45CA-ACC2-FF57A9DD4EB4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5" creationId="{897E75C4-2E6A-41A1-BF2F-6426AADC1A85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6" creationId="{01B6A3AD-CF9C-402C-A4EA-5D88B57D15C5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7" creationId="{C8BE1088-8990-4557-9829-170676C6B9CF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8" creationId="{DD829331-36DB-42B9-8085-3C706F660249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79" creationId="{5282619D-32C4-469A-9F75-E72421DB40EA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0" creationId="{5144E6E0-6054-4FEF-BE6B-222A1E1913DC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1" creationId="{C18AC159-2188-4A56-A534-675A0C2DFC5D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2" creationId="{29104C4C-31A8-4461-B30A-41860FBDE39D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3" creationId="{E6290A63-9645-4D8A-A722-F57E323F7B13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4" creationId="{32814604-A0C6-4EED-BFE9-7B21F76E7C34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5" creationId="{4D41E806-74CE-48B6-868D-7BCEB5F8271C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6" creationId="{C1E10743-6272-4DF8-B269-ADF099C15BEC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7" creationId="{FA712CC5-D453-408A-8AE5-5E724E9D257E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8" creationId="{15FB9CF8-A235-4F86-81D5-C781A808F218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89" creationId="{9919C392-58C3-4BDB-9539-6B824E580F08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0" creationId="{B27C8491-7A8D-4F59-BE33-94281D63BF45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1" creationId="{74C475D1-AEF3-4D4B-A6A6-5FC052D9356E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2" creationId="{1C2D652B-DBAD-4BED-9FA0-C71CB90C5932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3" creationId="{FF48CC09-31DF-49CF-9A68-284B98D21051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4" creationId="{BE58834E-060B-4BB3-8434-7585CCE4811F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5" creationId="{DC20A228-5016-43E2-93EB-D865BE8A5A5B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6" creationId="{AFFD6368-C21F-44F6-8472-ED48B140B840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7" creationId="{512A18F2-74FF-4610-9F12-E4463254A6AF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8" creationId="{FE3410A0-1EE4-4490-9924-FF12AB8BE9AB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99" creationId="{1218D4FE-EF35-46EA-B79B-BAC12E3A5B2E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00" creationId="{728C2719-D6EE-41C2-A668-74BAC6907663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01" creationId="{38EB8BA1-33BF-454E-B611-C0F279D644AD}"/>
          </ac:spMkLst>
        </pc:spChg>
        <pc:spChg chg="mod topLvl modVis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02" creationId="{53166185-B6BF-4B46-BDA8-6D536BD138F6}"/>
          </ac:spMkLst>
        </pc:spChg>
        <pc:spChg chg="mod topLvl modVis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03" creationId="{5CA989F5-E349-4CB4-B4A0-F47596916EE9}"/>
          </ac:spMkLst>
        </pc:spChg>
        <pc:spChg chg="mod topLvl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04" creationId="{315825D5-22BC-4EC4-BE13-FBE78342C79B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05" creationId="{EC8B3C3F-BF72-420E-A802-BC0BCE2CF079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06" creationId="{784584A3-CD25-4909-BAE9-C0C6D093E3FE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07" creationId="{184D26F9-1985-49CE-A15F-106571BD46D5}"/>
          </ac:spMkLst>
        </pc:spChg>
        <pc:spChg chg="mod topLvl">
          <ac:chgData name="Kołodziejczak Tomasz" userId="824c65b4-e0bd-4b50-ac59-bbab695b8df7" providerId="ADAL" clId="{A5B8E9B3-DC7D-44A0-B194-F442B6BBBF5F}" dt="2022-09-12T13:07:38.865" v="1976" actId="165"/>
          <ac:spMkLst>
            <pc:docMk/>
            <pc:sldMk cId="1961074104" sldId="281"/>
            <ac:spMk id="108" creationId="{CA69F32E-4642-4D45-8525-A3BEBB1BA99B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09" creationId="{83FF41D0-E23A-424A-9554-7F2CD95D6016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10" creationId="{F4126834-9B2F-422D-80A7-D9C086145299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11" creationId="{F0652860-B169-4545-9D03-A7A5120976B4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12" creationId="{8B0C6F9E-DF3A-414F-8CF9-C342A4757D73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13" creationId="{1FD0A32C-7058-47F4-A87F-A3CFEEE10B48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14" creationId="{EE6365D4-9990-4953-8684-CD3C476965B1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15" creationId="{F8B7A3C5-48F6-4A38-BC72-79FF118ECC69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16" creationId="{4891E139-6AEA-46B3-878C-2D821D79B9EC}"/>
          </ac:spMkLst>
        </pc:spChg>
        <pc:spChg chg="mod topLvl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117" creationId="{C5C6DB45-8B04-4B1D-95B9-1A81ABBFCEC4}"/>
          </ac:spMkLst>
        </pc:spChg>
        <pc:spChg chg="del mod">
          <ac:chgData name="Kołodziejczak Tomasz" userId="824c65b4-e0bd-4b50-ac59-bbab695b8df7" providerId="ADAL" clId="{A5B8E9B3-DC7D-44A0-B194-F442B6BBBF5F}" dt="2022-09-12T09:34:26.991" v="251" actId="478"/>
          <ac:spMkLst>
            <pc:docMk/>
            <pc:sldMk cId="1961074104" sldId="281"/>
            <ac:spMk id="118" creationId="{1B6A674F-30F7-4AA7-BAF7-39937870D72A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19" creationId="{C7BFBE33-21B4-4346-8BBC-385C029C86A0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0" creationId="{E19BD321-BA63-4482-8DBD-85009B60C138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1" creationId="{911FD0F4-1BB1-458E-9F16-04C84BF73273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2" creationId="{C41AC186-0E2D-4D77-884D-DBF51D2F1C2C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3" creationId="{C6D2F7DB-04C4-4CA3-83F0-BB51F25A66A1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4" creationId="{F45C8595-A13A-4A29-8E32-0CFCD5EB094C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5" creationId="{17FA1A33-CA00-4769-9839-7D0C7CEF5D71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6" creationId="{A3C6EFD3-A20D-4046-B440-6039BC8C6CE3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7" creationId="{C2FF77B4-81FD-4FE2-AB5C-11DBA8DB3E02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8" creationId="{ED5A0A58-165A-444B-A921-23B94EEDB24A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29" creationId="{0070A874-E12B-4739-8341-D93C7C8C2907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30" creationId="{52542ACE-DB44-466A-AB3E-B9F57C6ACCA8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31" creationId="{C745A70B-1B67-4C3B-AB52-D823C6442B01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32" creationId="{F7777970-E3EC-44DA-8BFC-885081C33D8C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33" creationId="{9F11224D-F0D3-4736-8A3A-91DDC026DAEB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34" creationId="{9C33F0D0-36A1-4421-9996-3866211C36C4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35" creationId="{F7840798-84AB-4707-A604-62738A5CD0AE}"/>
          </ac:spMkLst>
        </pc:spChg>
        <pc:spChg chg="mod topLvl">
          <ac:chgData name="Kołodziejczak Tomasz" userId="824c65b4-e0bd-4b50-ac59-bbab695b8df7" providerId="ADAL" clId="{A5B8E9B3-DC7D-44A0-B194-F442B6BBBF5F}" dt="2022-09-12T13:09:28.259" v="1982" actId="1076"/>
          <ac:spMkLst>
            <pc:docMk/>
            <pc:sldMk cId="1961074104" sldId="281"/>
            <ac:spMk id="136" creationId="{B715B1B4-E4A0-4DF9-9E9A-F08B9857311A}"/>
          </ac:spMkLst>
        </pc:spChg>
        <pc:spChg chg="del mod">
          <ac:chgData name="Kołodziejczak Tomasz" userId="824c65b4-e0bd-4b50-ac59-bbab695b8df7" providerId="ADAL" clId="{A5B8E9B3-DC7D-44A0-B194-F442B6BBBF5F}" dt="2022-09-12T12:17:34.218" v="1502" actId="478"/>
          <ac:spMkLst>
            <pc:docMk/>
            <pc:sldMk cId="1961074104" sldId="281"/>
            <ac:spMk id="137" creationId="{B015F1F6-C116-45C2-80EE-4A14D2AC1DBB}"/>
          </ac:spMkLst>
        </pc:spChg>
        <pc:spChg chg="del mod">
          <ac:chgData name="Kołodziejczak Tomasz" userId="824c65b4-e0bd-4b50-ac59-bbab695b8df7" providerId="ADAL" clId="{A5B8E9B3-DC7D-44A0-B194-F442B6BBBF5F}" dt="2022-09-12T12:17:33.178" v="1501" actId="478"/>
          <ac:spMkLst>
            <pc:docMk/>
            <pc:sldMk cId="1961074104" sldId="281"/>
            <ac:spMk id="138" creationId="{3B9FE9F1-5859-46A7-9B58-ADB39F951BB0}"/>
          </ac:spMkLst>
        </pc:spChg>
        <pc:spChg chg="del mod">
          <ac:chgData name="Kołodziejczak Tomasz" userId="824c65b4-e0bd-4b50-ac59-bbab695b8df7" providerId="ADAL" clId="{A5B8E9B3-DC7D-44A0-B194-F442B6BBBF5F}" dt="2022-09-12T12:17:31.788" v="1500" actId="478"/>
          <ac:spMkLst>
            <pc:docMk/>
            <pc:sldMk cId="1961074104" sldId="281"/>
            <ac:spMk id="139" creationId="{13183696-2280-47ED-A678-0FB514BE1DEC}"/>
          </ac:spMkLst>
        </pc:spChg>
        <pc:spChg chg="del mod">
          <ac:chgData name="Kołodziejczak Tomasz" userId="824c65b4-e0bd-4b50-ac59-bbab695b8df7" providerId="ADAL" clId="{A5B8E9B3-DC7D-44A0-B194-F442B6BBBF5F}" dt="2022-09-12T09:19:15.743" v="108" actId="478"/>
          <ac:spMkLst>
            <pc:docMk/>
            <pc:sldMk cId="1961074104" sldId="281"/>
            <ac:spMk id="140" creationId="{0AEECF02-676F-4555-8EBA-20E559D76DB8}"/>
          </ac:spMkLst>
        </pc:spChg>
        <pc:spChg chg="del mod">
          <ac:chgData name="Kołodziejczak Tomasz" userId="824c65b4-e0bd-4b50-ac59-bbab695b8df7" providerId="ADAL" clId="{A5B8E9B3-DC7D-44A0-B194-F442B6BBBF5F}" dt="2022-09-12T09:19:12.609" v="107" actId="478"/>
          <ac:spMkLst>
            <pc:docMk/>
            <pc:sldMk cId="1961074104" sldId="281"/>
            <ac:spMk id="141" creationId="{CC454A3E-AA79-4D93-852B-3AAD73F82AD2}"/>
          </ac:spMkLst>
        </pc:spChg>
        <pc:spChg chg="del mod">
          <ac:chgData name="Kołodziejczak Tomasz" userId="824c65b4-e0bd-4b50-ac59-bbab695b8df7" providerId="ADAL" clId="{A5B8E9B3-DC7D-44A0-B194-F442B6BBBF5F}" dt="2022-09-12T09:32:59.705" v="245" actId="478"/>
          <ac:spMkLst>
            <pc:docMk/>
            <pc:sldMk cId="1961074104" sldId="281"/>
            <ac:spMk id="142" creationId="{EFC67498-C379-4CA3-8F88-09C042EFA0ED}"/>
          </ac:spMkLst>
        </pc:spChg>
        <pc:spChg chg="del mod">
          <ac:chgData name="Kołodziejczak Tomasz" userId="824c65b4-e0bd-4b50-ac59-bbab695b8df7" providerId="ADAL" clId="{A5B8E9B3-DC7D-44A0-B194-F442B6BBBF5F}" dt="2022-09-12T09:19:09.660" v="105" actId="478"/>
          <ac:spMkLst>
            <pc:docMk/>
            <pc:sldMk cId="1961074104" sldId="281"/>
            <ac:spMk id="143" creationId="{2D739D5D-B6C6-437A-96D4-F8583B1A82F9}"/>
          </ac:spMkLst>
        </pc:spChg>
        <pc:spChg chg="del mod">
          <ac:chgData name="Kołodziejczak Tomasz" userId="824c65b4-e0bd-4b50-ac59-bbab695b8df7" providerId="ADAL" clId="{A5B8E9B3-DC7D-44A0-B194-F442B6BBBF5F}" dt="2022-09-12T09:33:02.686" v="246" actId="478"/>
          <ac:spMkLst>
            <pc:docMk/>
            <pc:sldMk cId="1961074104" sldId="281"/>
            <ac:spMk id="144" creationId="{D4F1650C-9508-491E-8A60-124AAC8599C8}"/>
          </ac:spMkLst>
        </pc:spChg>
        <pc:spChg chg="del mod">
          <ac:chgData name="Kołodziejczak Tomasz" userId="824c65b4-e0bd-4b50-ac59-bbab695b8df7" providerId="ADAL" clId="{A5B8E9B3-DC7D-44A0-B194-F442B6BBBF5F}" dt="2022-09-12T09:18:52.143" v="95" actId="478"/>
          <ac:spMkLst>
            <pc:docMk/>
            <pc:sldMk cId="1961074104" sldId="281"/>
            <ac:spMk id="145" creationId="{7DC33DD2-1C49-49E4-BF06-F6C9D84BE4F2}"/>
          </ac:spMkLst>
        </pc:spChg>
        <pc:spChg chg="del mod">
          <ac:chgData name="Kołodziejczak Tomasz" userId="824c65b4-e0bd-4b50-ac59-bbab695b8df7" providerId="ADAL" clId="{A5B8E9B3-DC7D-44A0-B194-F442B6BBBF5F}" dt="2022-09-12T09:18:47.848" v="93" actId="478"/>
          <ac:spMkLst>
            <pc:docMk/>
            <pc:sldMk cId="1961074104" sldId="281"/>
            <ac:spMk id="146" creationId="{43D31D0F-E3F7-4570-95BE-34675214995F}"/>
          </ac:spMkLst>
        </pc:spChg>
        <pc:spChg chg="del mod">
          <ac:chgData name="Kołodziejczak Tomasz" userId="824c65b4-e0bd-4b50-ac59-bbab695b8df7" providerId="ADAL" clId="{A5B8E9B3-DC7D-44A0-B194-F442B6BBBF5F}" dt="2022-09-12T09:18:56.220" v="97" actId="478"/>
          <ac:spMkLst>
            <pc:docMk/>
            <pc:sldMk cId="1961074104" sldId="281"/>
            <ac:spMk id="147" creationId="{DBAF86BD-2136-4329-9ED7-0AF151E9BFB2}"/>
          </ac:spMkLst>
        </pc:spChg>
        <pc:spChg chg="del mod">
          <ac:chgData name="Kołodziejczak Tomasz" userId="824c65b4-e0bd-4b50-ac59-bbab695b8df7" providerId="ADAL" clId="{A5B8E9B3-DC7D-44A0-B194-F442B6BBBF5F}" dt="2022-09-12T09:18:49.944" v="94" actId="478"/>
          <ac:spMkLst>
            <pc:docMk/>
            <pc:sldMk cId="1961074104" sldId="281"/>
            <ac:spMk id="148" creationId="{B89AEAB3-8102-48D1-AAE0-9F98EC363B40}"/>
          </ac:spMkLst>
        </pc:spChg>
        <pc:spChg chg="del mod">
          <ac:chgData name="Kołodziejczak Tomasz" userId="824c65b4-e0bd-4b50-ac59-bbab695b8df7" providerId="ADAL" clId="{A5B8E9B3-DC7D-44A0-B194-F442B6BBBF5F}" dt="2022-09-12T09:18:53.785" v="96" actId="478"/>
          <ac:spMkLst>
            <pc:docMk/>
            <pc:sldMk cId="1961074104" sldId="281"/>
            <ac:spMk id="149" creationId="{5312A54D-4723-4426-ACCC-E27D28B8E763}"/>
          </ac:spMkLst>
        </pc:spChg>
        <pc:spChg chg="del mod">
          <ac:chgData name="Kołodziejczak Tomasz" userId="824c65b4-e0bd-4b50-ac59-bbab695b8df7" providerId="ADAL" clId="{A5B8E9B3-DC7D-44A0-B194-F442B6BBBF5F}" dt="2022-09-12T12:17:30.778" v="1499" actId="478"/>
          <ac:spMkLst>
            <pc:docMk/>
            <pc:sldMk cId="1961074104" sldId="281"/>
            <ac:spMk id="150" creationId="{76B0801F-2357-4E2C-88FB-1440776160E9}"/>
          </ac:spMkLst>
        </pc:spChg>
        <pc:spChg chg="del mod">
          <ac:chgData name="Kołodziejczak Tomasz" userId="824c65b4-e0bd-4b50-ac59-bbab695b8df7" providerId="ADAL" clId="{A5B8E9B3-DC7D-44A0-B194-F442B6BBBF5F}" dt="2022-09-12T12:17:29.798" v="1498" actId="478"/>
          <ac:spMkLst>
            <pc:docMk/>
            <pc:sldMk cId="1961074104" sldId="281"/>
            <ac:spMk id="151" creationId="{A148B0D6-9313-4CE6-9AAC-6C8A4372E3AC}"/>
          </ac:spMkLst>
        </pc:spChg>
        <pc:spChg chg="del mod">
          <ac:chgData name="Kołodziejczak Tomasz" userId="824c65b4-e0bd-4b50-ac59-bbab695b8df7" providerId="ADAL" clId="{A5B8E9B3-DC7D-44A0-B194-F442B6BBBF5F}" dt="2022-09-12T12:17:28.768" v="1497" actId="478"/>
          <ac:spMkLst>
            <pc:docMk/>
            <pc:sldMk cId="1961074104" sldId="281"/>
            <ac:spMk id="152" creationId="{B7B9C899-AEB6-4AED-9AA9-E6FFB853D780}"/>
          </ac:spMkLst>
        </pc:spChg>
        <pc:spChg chg="del mod">
          <ac:chgData name="Kołodziejczak Tomasz" userId="824c65b4-e0bd-4b50-ac59-bbab695b8df7" providerId="ADAL" clId="{A5B8E9B3-DC7D-44A0-B194-F442B6BBBF5F}" dt="2022-09-12T12:17:27.688" v="1496" actId="478"/>
          <ac:spMkLst>
            <pc:docMk/>
            <pc:sldMk cId="1961074104" sldId="281"/>
            <ac:spMk id="153" creationId="{43380F60-8159-4251-B14D-18686310D685}"/>
          </ac:spMkLst>
        </pc:spChg>
        <pc:spChg chg="del mod">
          <ac:chgData name="Kołodziejczak Tomasz" userId="824c65b4-e0bd-4b50-ac59-bbab695b8df7" providerId="ADAL" clId="{A5B8E9B3-DC7D-44A0-B194-F442B6BBBF5F}" dt="2022-09-12T12:17:25.844" v="1495" actId="478"/>
          <ac:spMkLst>
            <pc:docMk/>
            <pc:sldMk cId="1961074104" sldId="281"/>
            <ac:spMk id="154" creationId="{69E6348C-C4AB-4710-9B6B-8229D144C779}"/>
          </ac:spMkLst>
        </pc:spChg>
        <pc:spChg chg="del mod">
          <ac:chgData name="Kołodziejczak Tomasz" userId="824c65b4-e0bd-4b50-ac59-bbab695b8df7" providerId="ADAL" clId="{A5B8E9B3-DC7D-44A0-B194-F442B6BBBF5F}" dt="2022-09-12T12:17:24.823" v="1494" actId="478"/>
          <ac:spMkLst>
            <pc:docMk/>
            <pc:sldMk cId="1961074104" sldId="281"/>
            <ac:spMk id="155" creationId="{19E2B686-FF47-4CE7-B79A-205FA72CBDA9}"/>
          </ac:spMkLst>
        </pc:spChg>
        <pc:spChg chg="del mod">
          <ac:chgData name="Kołodziejczak Tomasz" userId="824c65b4-e0bd-4b50-ac59-bbab695b8df7" providerId="ADAL" clId="{A5B8E9B3-DC7D-44A0-B194-F442B6BBBF5F}" dt="2022-09-12T12:17:23.788" v="1493" actId="478"/>
          <ac:spMkLst>
            <pc:docMk/>
            <pc:sldMk cId="1961074104" sldId="281"/>
            <ac:spMk id="156" creationId="{C2DCCD14-A439-4B8C-9104-188E81D1EBC6}"/>
          </ac:spMkLst>
        </pc:spChg>
        <pc:spChg chg="del mod">
          <ac:chgData name="Kołodziejczak Tomasz" userId="824c65b4-e0bd-4b50-ac59-bbab695b8df7" providerId="ADAL" clId="{A5B8E9B3-DC7D-44A0-B194-F442B6BBBF5F}" dt="2022-09-12T12:17:22.784" v="1492" actId="478"/>
          <ac:spMkLst>
            <pc:docMk/>
            <pc:sldMk cId="1961074104" sldId="281"/>
            <ac:spMk id="157" creationId="{73459894-C4D1-4BE8-8FD1-D8493835DEB6}"/>
          </ac:spMkLst>
        </pc:spChg>
        <pc:spChg chg="del mod">
          <ac:chgData name="Kołodziejczak Tomasz" userId="824c65b4-e0bd-4b50-ac59-bbab695b8df7" providerId="ADAL" clId="{A5B8E9B3-DC7D-44A0-B194-F442B6BBBF5F}" dt="2022-09-12T12:17:21.820" v="1491" actId="478"/>
          <ac:spMkLst>
            <pc:docMk/>
            <pc:sldMk cId="1961074104" sldId="281"/>
            <ac:spMk id="158" creationId="{23F3C369-A5F6-4215-A9B7-DD96988C8025}"/>
          </ac:spMkLst>
        </pc:spChg>
        <pc:spChg chg="del mod">
          <ac:chgData name="Kołodziejczak Tomasz" userId="824c65b4-e0bd-4b50-ac59-bbab695b8df7" providerId="ADAL" clId="{A5B8E9B3-DC7D-44A0-B194-F442B6BBBF5F}" dt="2022-09-12T12:17:20.886" v="1490" actId="478"/>
          <ac:spMkLst>
            <pc:docMk/>
            <pc:sldMk cId="1961074104" sldId="281"/>
            <ac:spMk id="159" creationId="{E2259861-B795-41D3-9933-071EFABF8D4D}"/>
          </ac:spMkLst>
        </pc:spChg>
        <pc:spChg chg="del mod">
          <ac:chgData name="Kołodziejczak Tomasz" userId="824c65b4-e0bd-4b50-ac59-bbab695b8df7" providerId="ADAL" clId="{A5B8E9B3-DC7D-44A0-B194-F442B6BBBF5F}" dt="2022-09-12T12:17:19.829" v="1489" actId="478"/>
          <ac:spMkLst>
            <pc:docMk/>
            <pc:sldMk cId="1961074104" sldId="281"/>
            <ac:spMk id="160" creationId="{32654BCB-BD1E-41D6-B9CC-9D4E8E1D5735}"/>
          </ac:spMkLst>
        </pc:spChg>
        <pc:spChg chg="del mod">
          <ac:chgData name="Kołodziejczak Tomasz" userId="824c65b4-e0bd-4b50-ac59-bbab695b8df7" providerId="ADAL" clId="{A5B8E9B3-DC7D-44A0-B194-F442B6BBBF5F}" dt="2022-09-12T12:17:18.725" v="1488" actId="478"/>
          <ac:spMkLst>
            <pc:docMk/>
            <pc:sldMk cId="1961074104" sldId="281"/>
            <ac:spMk id="161" creationId="{A56577D1-59C3-4558-A237-C1F6F55EF73B}"/>
          </ac:spMkLst>
        </pc:spChg>
        <pc:spChg chg="del mod">
          <ac:chgData name="Kołodziejczak Tomasz" userId="824c65b4-e0bd-4b50-ac59-bbab695b8df7" providerId="ADAL" clId="{A5B8E9B3-DC7D-44A0-B194-F442B6BBBF5F}" dt="2022-09-12T12:17:17.798" v="1487" actId="478"/>
          <ac:spMkLst>
            <pc:docMk/>
            <pc:sldMk cId="1961074104" sldId="281"/>
            <ac:spMk id="162" creationId="{9E4C5D29-8ADE-468C-91D0-B5B698901311}"/>
          </ac:spMkLst>
        </pc:spChg>
        <pc:spChg chg="del mod">
          <ac:chgData name="Kołodziejczak Tomasz" userId="824c65b4-e0bd-4b50-ac59-bbab695b8df7" providerId="ADAL" clId="{A5B8E9B3-DC7D-44A0-B194-F442B6BBBF5F}" dt="2022-09-12T12:17:16.850" v="1486" actId="478"/>
          <ac:spMkLst>
            <pc:docMk/>
            <pc:sldMk cId="1961074104" sldId="281"/>
            <ac:spMk id="163" creationId="{7D1357ED-EA21-4A11-A34E-750C29B7231B}"/>
          </ac:spMkLst>
        </pc:spChg>
        <pc:spChg chg="del mod">
          <ac:chgData name="Kołodziejczak Tomasz" userId="824c65b4-e0bd-4b50-ac59-bbab695b8df7" providerId="ADAL" clId="{A5B8E9B3-DC7D-44A0-B194-F442B6BBBF5F}" dt="2022-09-12T12:17:15.904" v="1485" actId="478"/>
          <ac:spMkLst>
            <pc:docMk/>
            <pc:sldMk cId="1961074104" sldId="281"/>
            <ac:spMk id="164" creationId="{BBD19332-47C5-47A2-968D-FA0BEE4AD4B3}"/>
          </ac:spMkLst>
        </pc:spChg>
        <pc:spChg chg="del mod">
          <ac:chgData name="Kołodziejczak Tomasz" userId="824c65b4-e0bd-4b50-ac59-bbab695b8df7" providerId="ADAL" clId="{A5B8E9B3-DC7D-44A0-B194-F442B6BBBF5F}" dt="2022-09-12T12:17:15.025" v="1484" actId="478"/>
          <ac:spMkLst>
            <pc:docMk/>
            <pc:sldMk cId="1961074104" sldId="281"/>
            <ac:spMk id="165" creationId="{0D16A3F7-756B-4303-BCA8-B431B77950A2}"/>
          </ac:spMkLst>
        </pc:spChg>
        <pc:spChg chg="del mod">
          <ac:chgData name="Kołodziejczak Tomasz" userId="824c65b4-e0bd-4b50-ac59-bbab695b8df7" providerId="ADAL" clId="{A5B8E9B3-DC7D-44A0-B194-F442B6BBBF5F}" dt="2022-09-12T12:17:14.105" v="1483" actId="478"/>
          <ac:spMkLst>
            <pc:docMk/>
            <pc:sldMk cId="1961074104" sldId="281"/>
            <ac:spMk id="166" creationId="{47722417-A7A0-451C-B643-7AD4F5EC8072}"/>
          </ac:spMkLst>
        </pc:spChg>
        <pc:spChg chg="del mod">
          <ac:chgData name="Kołodziejczak Tomasz" userId="824c65b4-e0bd-4b50-ac59-bbab695b8df7" providerId="ADAL" clId="{A5B8E9B3-DC7D-44A0-B194-F442B6BBBF5F}" dt="2022-09-12T12:17:13.133" v="1482" actId="478"/>
          <ac:spMkLst>
            <pc:docMk/>
            <pc:sldMk cId="1961074104" sldId="281"/>
            <ac:spMk id="167" creationId="{2C22FC47-0DB0-4332-9F27-29DA03B7BD50}"/>
          </ac:spMkLst>
        </pc:spChg>
        <pc:spChg chg="del mod">
          <ac:chgData name="Kołodziejczak Tomasz" userId="824c65b4-e0bd-4b50-ac59-bbab695b8df7" providerId="ADAL" clId="{A5B8E9B3-DC7D-44A0-B194-F442B6BBBF5F}" dt="2022-09-12T12:17:12.099" v="1481" actId="478"/>
          <ac:spMkLst>
            <pc:docMk/>
            <pc:sldMk cId="1961074104" sldId="281"/>
            <ac:spMk id="168" creationId="{5135932B-F56A-4D75-9A34-68070EEFCB45}"/>
          </ac:spMkLst>
        </pc:spChg>
        <pc:spChg chg="del mod">
          <ac:chgData name="Kołodziejczak Tomasz" userId="824c65b4-e0bd-4b50-ac59-bbab695b8df7" providerId="ADAL" clId="{A5B8E9B3-DC7D-44A0-B194-F442B6BBBF5F}" dt="2022-09-12T12:17:11.142" v="1480" actId="478"/>
          <ac:spMkLst>
            <pc:docMk/>
            <pc:sldMk cId="1961074104" sldId="281"/>
            <ac:spMk id="169" creationId="{330F92AA-8D1B-4EC1-B280-7C088D7CA8C2}"/>
          </ac:spMkLst>
        </pc:spChg>
        <pc:spChg chg="del mod">
          <ac:chgData name="Kołodziejczak Tomasz" userId="824c65b4-e0bd-4b50-ac59-bbab695b8df7" providerId="ADAL" clId="{A5B8E9B3-DC7D-44A0-B194-F442B6BBBF5F}" dt="2022-09-12T12:17:10.192" v="1479" actId="478"/>
          <ac:spMkLst>
            <pc:docMk/>
            <pc:sldMk cId="1961074104" sldId="281"/>
            <ac:spMk id="170" creationId="{253EE036-1093-4901-AEE8-8E24750BA238}"/>
          </ac:spMkLst>
        </pc:spChg>
        <pc:spChg chg="del mod">
          <ac:chgData name="Kołodziejczak Tomasz" userId="824c65b4-e0bd-4b50-ac59-bbab695b8df7" providerId="ADAL" clId="{A5B8E9B3-DC7D-44A0-B194-F442B6BBBF5F}" dt="2022-09-12T12:17:09.251" v="1478" actId="478"/>
          <ac:spMkLst>
            <pc:docMk/>
            <pc:sldMk cId="1961074104" sldId="281"/>
            <ac:spMk id="171" creationId="{B2211CF9-856F-4A6C-A894-9556A71E84EF}"/>
          </ac:spMkLst>
        </pc:spChg>
        <pc:spChg chg="del mod">
          <ac:chgData name="Kołodziejczak Tomasz" userId="824c65b4-e0bd-4b50-ac59-bbab695b8df7" providerId="ADAL" clId="{A5B8E9B3-DC7D-44A0-B194-F442B6BBBF5F}" dt="2022-09-12T12:17:08.313" v="1477" actId="478"/>
          <ac:spMkLst>
            <pc:docMk/>
            <pc:sldMk cId="1961074104" sldId="281"/>
            <ac:spMk id="172" creationId="{08829B69-C9E2-4B4E-9554-E46AFFC79982}"/>
          </ac:spMkLst>
        </pc:spChg>
        <pc:spChg chg="del mod">
          <ac:chgData name="Kołodziejczak Tomasz" userId="824c65b4-e0bd-4b50-ac59-bbab695b8df7" providerId="ADAL" clId="{A5B8E9B3-DC7D-44A0-B194-F442B6BBBF5F}" dt="2022-09-12T12:17:07.361" v="1476" actId="478"/>
          <ac:spMkLst>
            <pc:docMk/>
            <pc:sldMk cId="1961074104" sldId="281"/>
            <ac:spMk id="173" creationId="{7EFCC8B8-D34F-4774-B718-C072D621F989}"/>
          </ac:spMkLst>
        </pc:spChg>
        <pc:spChg chg="del mod">
          <ac:chgData name="Kołodziejczak Tomasz" userId="824c65b4-e0bd-4b50-ac59-bbab695b8df7" providerId="ADAL" clId="{A5B8E9B3-DC7D-44A0-B194-F442B6BBBF5F}" dt="2022-09-12T12:17:06.359" v="1475" actId="478"/>
          <ac:spMkLst>
            <pc:docMk/>
            <pc:sldMk cId="1961074104" sldId="281"/>
            <ac:spMk id="174" creationId="{77CF5EBB-BAD9-4375-A9FE-576E6058FF4C}"/>
          </ac:spMkLst>
        </pc:spChg>
        <pc:spChg chg="del mod">
          <ac:chgData name="Kołodziejczak Tomasz" userId="824c65b4-e0bd-4b50-ac59-bbab695b8df7" providerId="ADAL" clId="{A5B8E9B3-DC7D-44A0-B194-F442B6BBBF5F}" dt="2022-09-12T12:17:05.342" v="1474" actId="478"/>
          <ac:spMkLst>
            <pc:docMk/>
            <pc:sldMk cId="1961074104" sldId="281"/>
            <ac:spMk id="175" creationId="{88C2D29B-A5D3-4D5E-B76D-7B3AA5398420}"/>
          </ac:spMkLst>
        </pc:spChg>
        <pc:spChg chg="del mod">
          <ac:chgData name="Kołodziejczak Tomasz" userId="824c65b4-e0bd-4b50-ac59-bbab695b8df7" providerId="ADAL" clId="{A5B8E9B3-DC7D-44A0-B194-F442B6BBBF5F}" dt="2022-09-12T12:17:04.220" v="1473" actId="478"/>
          <ac:spMkLst>
            <pc:docMk/>
            <pc:sldMk cId="1961074104" sldId="281"/>
            <ac:spMk id="176" creationId="{BD98ACD7-67F7-48E3-967D-36F14AD42C18}"/>
          </ac:spMkLst>
        </pc:spChg>
        <pc:spChg chg="del mod">
          <ac:chgData name="Kołodziejczak Tomasz" userId="824c65b4-e0bd-4b50-ac59-bbab695b8df7" providerId="ADAL" clId="{A5B8E9B3-DC7D-44A0-B194-F442B6BBBF5F}" dt="2022-09-12T09:19:27.143" v="112" actId="478"/>
          <ac:spMkLst>
            <pc:docMk/>
            <pc:sldMk cId="1961074104" sldId="281"/>
            <ac:spMk id="177" creationId="{51874403-1422-4876-8227-B1CA69FB8DB9}"/>
          </ac:spMkLst>
        </pc:spChg>
        <pc:spChg chg="del mod">
          <ac:chgData name="Kołodziejczak Tomasz" userId="824c65b4-e0bd-4b50-ac59-bbab695b8df7" providerId="ADAL" clId="{A5B8E9B3-DC7D-44A0-B194-F442B6BBBF5F}" dt="2022-09-12T12:17:03.095" v="1472" actId="478"/>
          <ac:spMkLst>
            <pc:docMk/>
            <pc:sldMk cId="1961074104" sldId="281"/>
            <ac:spMk id="178" creationId="{66C75D1D-25CC-407E-8A37-46A741809A41}"/>
          </ac:spMkLst>
        </pc:spChg>
        <pc:spChg chg="del mod">
          <ac:chgData name="Kołodziejczak Tomasz" userId="824c65b4-e0bd-4b50-ac59-bbab695b8df7" providerId="ADAL" clId="{A5B8E9B3-DC7D-44A0-B194-F442B6BBBF5F}" dt="2022-09-12T12:17:01.907" v="1471" actId="478"/>
          <ac:spMkLst>
            <pc:docMk/>
            <pc:sldMk cId="1961074104" sldId="281"/>
            <ac:spMk id="179" creationId="{55807401-4148-4B1E-A29F-5B05FCB87802}"/>
          </ac:spMkLst>
        </pc:spChg>
        <pc:spChg chg="del mod">
          <ac:chgData name="Kołodziejczak Tomasz" userId="824c65b4-e0bd-4b50-ac59-bbab695b8df7" providerId="ADAL" clId="{A5B8E9B3-DC7D-44A0-B194-F442B6BBBF5F}" dt="2022-09-12T09:19:24.276" v="111" actId="478"/>
          <ac:spMkLst>
            <pc:docMk/>
            <pc:sldMk cId="1961074104" sldId="281"/>
            <ac:spMk id="180" creationId="{B4443D47-C2EA-44AA-8BF6-DCFA527C7625}"/>
          </ac:spMkLst>
        </pc:spChg>
        <pc:spChg chg="del mod">
          <ac:chgData name="Kołodziejczak Tomasz" userId="824c65b4-e0bd-4b50-ac59-bbab695b8df7" providerId="ADAL" clId="{A5B8E9B3-DC7D-44A0-B194-F442B6BBBF5F}" dt="2022-09-12T12:16:59.067" v="1470" actId="478"/>
          <ac:spMkLst>
            <pc:docMk/>
            <pc:sldMk cId="1961074104" sldId="281"/>
            <ac:spMk id="181" creationId="{A7A91E55-A4F6-4462-9857-4D02B7D66EDB}"/>
          </ac:spMkLst>
        </pc:spChg>
        <pc:spChg chg="del mod">
          <ac:chgData name="Kołodziejczak Tomasz" userId="824c65b4-e0bd-4b50-ac59-bbab695b8df7" providerId="ADAL" clId="{A5B8E9B3-DC7D-44A0-B194-F442B6BBBF5F}" dt="2022-09-12T09:19:20.859" v="110" actId="478"/>
          <ac:spMkLst>
            <pc:docMk/>
            <pc:sldMk cId="1961074104" sldId="281"/>
            <ac:spMk id="182" creationId="{3D243470-ABF0-46E0-AFF0-77E69BFCDDDC}"/>
          </ac:spMkLst>
        </pc:spChg>
        <pc:spChg chg="del mod">
          <ac:chgData name="Kołodziejczak Tomasz" userId="824c65b4-e0bd-4b50-ac59-bbab695b8df7" providerId="ADAL" clId="{A5B8E9B3-DC7D-44A0-B194-F442B6BBBF5F}" dt="2022-09-12T12:16:57.995" v="1469" actId="478"/>
          <ac:spMkLst>
            <pc:docMk/>
            <pc:sldMk cId="1961074104" sldId="281"/>
            <ac:spMk id="183" creationId="{2DB164B8-17B2-489E-8A1B-954721B366F5}"/>
          </ac:spMkLst>
        </pc:spChg>
        <pc:spChg chg="del mod">
          <ac:chgData name="Kołodziejczak Tomasz" userId="824c65b4-e0bd-4b50-ac59-bbab695b8df7" providerId="ADAL" clId="{A5B8E9B3-DC7D-44A0-B194-F442B6BBBF5F}" dt="2022-09-12T12:16:56.428" v="1468" actId="478"/>
          <ac:spMkLst>
            <pc:docMk/>
            <pc:sldMk cId="1961074104" sldId="281"/>
            <ac:spMk id="184" creationId="{846F2D20-B256-416A-B578-8882262E39A2}"/>
          </ac:spMkLst>
        </pc:spChg>
        <pc:spChg chg="del mod">
          <ac:chgData name="Kołodziejczak Tomasz" userId="824c65b4-e0bd-4b50-ac59-bbab695b8df7" providerId="ADAL" clId="{A5B8E9B3-DC7D-44A0-B194-F442B6BBBF5F}" dt="2022-09-12T12:16:55.203" v="1467" actId="478"/>
          <ac:spMkLst>
            <pc:docMk/>
            <pc:sldMk cId="1961074104" sldId="281"/>
            <ac:spMk id="185" creationId="{D5A2C3B1-DF01-45A5-B346-BF2890CB5838}"/>
          </ac:spMkLst>
        </pc:spChg>
        <pc:spChg chg="del mod">
          <ac:chgData name="Kołodziejczak Tomasz" userId="824c65b4-e0bd-4b50-ac59-bbab695b8df7" providerId="ADAL" clId="{A5B8E9B3-DC7D-44A0-B194-F442B6BBBF5F}" dt="2022-09-12T12:16:53.497" v="1466" actId="478"/>
          <ac:spMkLst>
            <pc:docMk/>
            <pc:sldMk cId="1961074104" sldId="281"/>
            <ac:spMk id="186" creationId="{9D86BC5A-2791-4F13-BCDF-7472F09D1391}"/>
          </ac:spMkLst>
        </pc:spChg>
        <pc:spChg chg="del mod">
          <ac:chgData name="Kołodziejczak Tomasz" userId="824c65b4-e0bd-4b50-ac59-bbab695b8df7" providerId="ADAL" clId="{A5B8E9B3-DC7D-44A0-B194-F442B6BBBF5F}" dt="2022-09-12T12:16:52.226" v="1465" actId="478"/>
          <ac:spMkLst>
            <pc:docMk/>
            <pc:sldMk cId="1961074104" sldId="281"/>
            <ac:spMk id="187" creationId="{6A306D11-4779-460F-83DC-35B26F3F333D}"/>
          </ac:spMkLst>
        </pc:spChg>
        <pc:spChg chg="del mod">
          <ac:chgData name="Kołodziejczak Tomasz" userId="824c65b4-e0bd-4b50-ac59-bbab695b8df7" providerId="ADAL" clId="{A5B8E9B3-DC7D-44A0-B194-F442B6BBBF5F}" dt="2022-09-12T12:16:50.322" v="1464" actId="478"/>
          <ac:spMkLst>
            <pc:docMk/>
            <pc:sldMk cId="1961074104" sldId="281"/>
            <ac:spMk id="188" creationId="{AB3C8492-24C1-4175-96B9-656488B879D2}"/>
          </ac:spMkLst>
        </pc:spChg>
        <pc:spChg chg="del mod">
          <ac:chgData name="Kołodziejczak Tomasz" userId="824c65b4-e0bd-4b50-ac59-bbab695b8df7" providerId="ADAL" clId="{A5B8E9B3-DC7D-44A0-B194-F442B6BBBF5F}" dt="2022-09-12T12:16:47.648" v="1463" actId="478"/>
          <ac:spMkLst>
            <pc:docMk/>
            <pc:sldMk cId="1961074104" sldId="281"/>
            <ac:spMk id="189" creationId="{15DD5D9C-A686-453F-916C-04BB26B29DE3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0" creationId="{B9797FAC-2B45-442E-B794-0E56ACF1CF6C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1" creationId="{5B3C538E-51D1-4E1C-85FE-0738C6BCE123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2" creationId="{9F6E0A7A-64D9-4FD6-8190-B2F3C1E4A97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3" creationId="{D73364D1-8E2F-454D-8B24-45D356C9F7AF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4" creationId="{97B5932B-55F8-4882-94DA-7CEFB30CB8B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5" creationId="{1C46881E-E08A-47C9-8B66-D5A083521D5A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6" creationId="{4D4243E4-2F06-4F7C-9660-0C014FF9BA90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7" creationId="{FEFE96A1-177E-45A8-BFEF-10FFDAC0DFFC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8" creationId="{9468F27C-4AA0-41E3-BC06-5CE57D725BFE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199" creationId="{4790BDB4-98E4-4405-BAC1-106ECD0C8A2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0" creationId="{DA0A71BF-2A2D-43B8-BC7B-94D8A74517E8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1" creationId="{39FB9E5C-ABDC-4578-BFA2-2333359E6EF7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2" creationId="{FEBBB747-6180-4FC1-B8EC-04964699FF42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3" creationId="{39D9D735-EBCE-493E-929A-B809C0055432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4" creationId="{406C6306-AF0B-4650-84C5-6EDD322B26B3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5" creationId="{F95FE2B6-9B14-4811-A3B8-F92B7C6F57F6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6" creationId="{722CC920-6A1F-440A-AB7D-4174AF1E63E8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7" creationId="{D1104D2D-B009-4230-9987-3AEC3C26461A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8" creationId="{916C7289-79CA-4D9A-A425-6B4C453AE8AF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09" creationId="{AB665A5E-E1E9-4BE8-908B-95BB55687C00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0" creationId="{39E7636C-C28B-46E8-86F7-019B079CB21F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1" creationId="{471B1189-B566-491C-ADA9-AD672763D39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2" creationId="{196BDB00-31BE-4997-86BE-7AD812DE8866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3" creationId="{5C174C5E-CC03-4429-8C0E-3FFB69D8898D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4" creationId="{10D1815D-503F-4D0F-A38A-F41FF2E1FCD0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5" creationId="{FF08DCAD-178C-40C1-A429-1703E03EBF99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6" creationId="{91142962-57A5-46F1-9A47-1417B9CD66C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7" creationId="{E6957710-31ED-453A-AED4-8D52AE716E0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8" creationId="{EBD209D2-8B18-458F-BE99-6C437542896E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19" creationId="{8409CD31-464A-45DC-B35C-396463C6F462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0" creationId="{C90DCFA8-5FA2-4D3E-AFD8-7CF26CC20EC1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1" creationId="{8D06A27C-C709-4C99-A81A-C60ACBD9AE6D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2" creationId="{D49090CA-A9A1-46EA-973C-727187756E3F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3" creationId="{D2837B5F-8F6D-4328-AC33-5AFBAB39EF43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4" creationId="{273C49DD-59ED-4205-AD45-BCC4C49BCA77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5" creationId="{7195035E-14E8-4B44-B9DB-E16B0F144F8D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6" creationId="{6F01923B-57DE-44C4-BB16-931C9253A59D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7" creationId="{DC05620B-9557-4BF7-B5DC-257205B4F161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8" creationId="{33AA2556-B141-4108-AB32-9A16B60AA7A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29" creationId="{12B1B2A0-C5CD-4488-86EE-EA3C2F43D43C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0" creationId="{FAFDFC6A-F343-4B12-A275-48A8FA06015E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1" creationId="{F292A2EE-15C3-432C-859E-3D596257005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2" creationId="{614CD9D1-FB7B-46F8-AA0B-75638D38066C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3" creationId="{AF91870D-407F-4450-AA92-EFE2915AB422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4" creationId="{8C4DDFAF-B692-4F87-A419-B9F0C3550E3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5" creationId="{E2E4DC11-2B76-49FC-93B2-7D419137A507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6" creationId="{42401BAC-55DC-4A82-B992-0FD680227362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7" creationId="{9520E7F0-F9F2-40B8-8025-BF7FA983E1B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8" creationId="{16A3F8C4-02CF-4ACE-A2D2-F3AB2C09F050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39" creationId="{83E9DB25-7FDB-4360-A62D-C40CFC02D08A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0" creationId="{ED57198F-7569-4DBD-8A2A-80B649F919A0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1" creationId="{8AF1716B-7D8A-4BC0-9F9A-3E82BB7FA716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2" creationId="{B5FC69D1-8AC1-4A48-9800-D2FF4C1A0E13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3" creationId="{72E70A08-41D4-4A47-A33E-7D675554B171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4" creationId="{BB2DE9E1-B9DD-464C-918E-EA6B15EC2DF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5" creationId="{AEB07C95-6C3E-4E50-A6B9-A3CD446A2ED7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6" creationId="{DE6AD8E3-FF81-46BD-9266-790AB9DAF3B6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7" creationId="{EFCD2770-2ED2-4FC4-BA0C-4CB80A5F91F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8" creationId="{7B89BD09-1499-43FE-BC83-BF4C252A6FA7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49" creationId="{840021EB-5850-4967-AF32-3CB00026D46C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0" creationId="{47E77B0B-6CA8-4814-9AC8-23E82096C9D8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1" creationId="{CE6F3BD4-8C65-429C-8B59-C97E06095DDD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2" creationId="{6CB0B3A5-4BCF-4277-88A2-3CEA3C0E762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3" creationId="{3645F82F-A2B8-4CFC-A6E1-CF26E38ACC2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4" creationId="{1652A827-53F4-4136-B9A8-1C42942DD53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5" creationId="{7CD9B666-61E6-4CCB-AC3C-21CA0C11B39E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6" creationId="{E02F70D6-6141-4DFE-8CF5-914B1565CDE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7" creationId="{ABEF2BF0-76C8-43D3-9751-1BBD21E57B21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8" creationId="{F2589B46-70EE-4628-8BBE-17823B4780CE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59" creationId="{B07CE2B3-6252-4BC5-A9B7-E0C405700C22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0" creationId="{E3A438B2-1032-431B-BE33-735531263E8E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1" creationId="{42BE81B0-95B0-4B2E-B9F7-042BCA1FF09F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2" creationId="{F55AB20E-4009-401B-B23B-0CB27B7789F9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3" creationId="{7164BCE9-DBC0-4F32-9F1E-23793CAA763D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4" creationId="{4EACD445-6CDB-4815-ACCD-F891ADBC3612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5" creationId="{3E062202-8F9A-4D32-996D-FCE21D46546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6" creationId="{31F33019-8FEE-4666-91F5-A4A3116D8D90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7" creationId="{D0ECE567-EDB7-4082-A0BB-86ABC47AAA6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8" creationId="{323A4B85-4C8A-41FB-BD73-85FD0F88EF6C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69" creationId="{F4CFE79C-A62A-472F-AD58-2F4678D65168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0" creationId="{1981CCA9-4F33-401C-9B45-99EB36F45CB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1" creationId="{B385FCE6-5784-4F16-9F9C-AC0490C941D7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2" creationId="{4B9FB1C5-AA34-4761-965D-C2D0AD751228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3" creationId="{B96B2A1E-DFE1-4375-99C3-B7706C5B2367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4" creationId="{F8A0C26E-5492-4F58-A2D6-C6711F87EA38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5" creationId="{9D687AB5-3B68-493D-A248-D45B12CECBFE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6" creationId="{63BCB436-1FE5-428F-9D50-8E8D3A4A8AB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7" creationId="{145D36F3-B52C-4A5E-9D4C-A865875C06BB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8" creationId="{F9A35EDB-5784-4882-9DBE-72F1B111B7EA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79" creationId="{388C7033-E355-4EFC-B063-1B14CEFF7ED4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80" creationId="{3511C55E-EAEB-4E64-97C0-7A2A053A9090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81" creationId="{BD3464ED-1233-45F2-803B-ACE0349B62A6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82" creationId="{1964336B-B23A-408C-8F3E-9472DDF47496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83" creationId="{EF3381DB-12EF-4B92-B51C-4A48AFBE5E85}"/>
          </ac:spMkLst>
        </pc:spChg>
        <pc:spChg chg="mod">
          <ac:chgData name="Kołodziejczak Tomasz" userId="824c65b4-e0bd-4b50-ac59-bbab695b8df7" providerId="ADAL" clId="{A5B8E9B3-DC7D-44A0-B194-F442B6BBBF5F}" dt="2022-09-12T13:07:31.423" v="1975" actId="165"/>
          <ac:spMkLst>
            <pc:docMk/>
            <pc:sldMk cId="1961074104" sldId="281"/>
            <ac:spMk id="284" creationId="{A3681B39-48CC-48CB-9EA0-A86170390066}"/>
          </ac:spMkLst>
        </pc:spChg>
        <pc:spChg chg="add mod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285" creationId="{781BEEC9-4721-4201-A485-750F5B555039}"/>
          </ac:spMkLst>
        </pc:spChg>
        <pc:spChg chg="add mod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286" creationId="{2FFF5A2E-2182-483B-845B-F290EACCDE73}"/>
          </ac:spMkLst>
        </pc:spChg>
        <pc:spChg chg="add mod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287" creationId="{784241D3-AEF4-4A2D-8EC0-DFD8C9F9A5A5}"/>
          </ac:spMkLst>
        </pc:spChg>
        <pc:spChg chg="add mod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288" creationId="{33FCB50A-E84C-44BB-8933-8FBC56DE7943}"/>
          </ac:spMkLst>
        </pc:spChg>
        <pc:spChg chg="add mod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289" creationId="{CB891C2B-CBD8-4447-BD60-B86EF62A05EF}"/>
          </ac:spMkLst>
        </pc:spChg>
        <pc:spChg chg="add mod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290" creationId="{390C7AD1-4BC3-4898-AFB9-0C9F248BF8B9}"/>
          </ac:spMkLst>
        </pc:spChg>
        <pc:spChg chg="add mod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291" creationId="{C5B0D3C7-764F-46A5-AC0C-5FAD88D2F8A2}"/>
          </ac:spMkLst>
        </pc:spChg>
        <pc:spChg chg="add mod">
          <ac:chgData name="Kołodziejczak Tomasz" userId="824c65b4-e0bd-4b50-ac59-bbab695b8df7" providerId="ADAL" clId="{A5B8E9B3-DC7D-44A0-B194-F442B6BBBF5F}" dt="2022-09-12T13:08:54.843" v="1980" actId="164"/>
          <ac:spMkLst>
            <pc:docMk/>
            <pc:sldMk cId="1961074104" sldId="281"/>
            <ac:spMk id="321" creationId="{A12A485F-AAB3-488D-8C49-E2A1C82C1C5A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28" creationId="{76388176-D4E0-4668-B859-0CD576240486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29" creationId="{8E708C08-8CFB-436C-8271-1CDF7EDA216D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0" creationId="{949D2402-6FB0-44AA-8F3B-7828892CE27D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1" creationId="{1654F8CD-33EE-4364-A33E-BF40C97C40B8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2" creationId="{BF88CE52-EDB4-4F6C-BC81-3AAADA0E5FFB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3" creationId="{F01E13D3-53E6-42E1-9B5B-82CC2C8025E2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4" creationId="{F6498EE0-4543-4C54-87C8-DB4312E737F2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5" creationId="{E9EA1FE7-9269-49F1-8BA4-02593E36AB81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6" creationId="{3DB0FF34-020C-4F2E-BD47-7DC4ADE9225D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7" creationId="{294D1460-C44E-418E-9B7E-D5641BD44205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8" creationId="{7E713455-AEDC-4F84-9086-3258757B7D7E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39" creationId="{E9A965DC-7889-4C6B-A2C3-FFC9E61B32C3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0" creationId="{5AB76F15-3F3B-4FFF-9064-528B02107F9C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1" creationId="{D30C986E-466A-4228-B009-6A8677C0F7E7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2" creationId="{67A161E0-7466-4DDF-A6C1-885176BFA2FA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3" creationId="{6265C148-920C-4EF9-86E7-536B961A7ED7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4" creationId="{A9AA9F60-99B2-43D0-A40E-1B820DCC4C05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5" creationId="{E0D72D70-553F-43E6-A814-94937BC90A1F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6" creationId="{9855F50F-6C6E-4D73-9CEE-ECAFE6C33AAC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7" creationId="{A07A3434-EDA9-412A-BB59-5E0B3559CFA5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8" creationId="{53335D0E-5DF1-4C6C-97EB-CC4ECACD8ECE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49" creationId="{FFDE2C4C-FC36-419B-89F8-B4F1ACF6C068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0" creationId="{42ECF55C-02C2-425D-BBB6-ED81F66E2463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1" creationId="{2C066063-61AC-42B1-9CA8-E7405534F9A8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2" creationId="{620AF20D-0B9C-40D2-BE79-6EB7542BB7AB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3" creationId="{BA2D2DF1-5359-46BA-80A3-F003FABB5033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4" creationId="{21A6DF91-D8A1-4CA9-9643-171260B4D154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5" creationId="{BC8C5130-6A9E-4972-BCE5-A1B782E0ACA0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6" creationId="{BC7E9595-3C47-43CC-BAE7-59FB49D37AFE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7" creationId="{DC0E4858-4B83-493A-8422-87106136172C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8" creationId="{7D0C0479-80C2-4C5A-A27E-E115981BF0BD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59" creationId="{EAE3B70D-B90C-414B-8A82-7805BA7A57C2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0" creationId="{B6F1A738-6059-4E83-8F27-6D7F80316930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1" creationId="{9D57FF22-75DA-4843-9B70-807D2B240074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2" creationId="{620932B4-6A1A-4D32-9C78-4102417D0425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3" creationId="{691E9E9B-D899-4693-BDEF-C6AACBE802A8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4" creationId="{430EE7AF-9D77-42E5-A7A8-ABE5B15B545D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5" creationId="{46C0B966-0274-4D92-93FA-CAC58DB553CC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6" creationId="{7FDC6C87-382E-47AB-924A-67CCD97334DE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7" creationId="{78BE2A70-C2B1-4610-8724-C7242848D5C7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8" creationId="{3BD509DD-611F-4018-A0C5-FDD702D71623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69" creationId="{ECB866BD-B657-4108-8E86-F54FAC4D1DBD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0" creationId="{4EF71062-2B2B-4457-B87F-789198DA7E75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1" creationId="{89AC807E-2B53-4402-9594-644695609B5C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2" creationId="{31EF15A5-7F91-456A-AC63-D8AAA6AF404E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3" creationId="{76403DA7-DD44-451B-9065-C5A9C39304EA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4" creationId="{EE2796BF-AE85-4B7C-9858-4C458D229463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5" creationId="{8BE5AD9C-D7BF-4CE8-9487-E0BC2ABF1A78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6" creationId="{4970093F-50FF-4815-8FAA-D1038948F888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7" creationId="{5262A674-2633-4AE1-B0B1-A70DB75E2AE5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8" creationId="{E9144B02-481A-48DE-97C5-91193D42565F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79" creationId="{517222D5-3661-451C-9C4D-20FC7AEA3905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80" creationId="{EC36260F-28A0-421F-8C78-137CE4D27617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81" creationId="{0913AC8B-DA97-4679-9AB6-14839FBC56B4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82" creationId="{193CEF96-6B4B-40B7-B6C2-F4426D68AEC9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83" creationId="{DF2EE41B-4C7F-4478-B626-DA080CF935B8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84" creationId="{94A55DDC-97AE-4FB9-8A0C-21A9B0AB9FD9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85" creationId="{04E8A3C9-F159-455B-B2EB-729B5293D006}"/>
          </ac:spMkLst>
        </pc:spChg>
        <pc:spChg chg="mod">
          <ac:chgData name="Kołodziejczak Tomasz" userId="824c65b4-e0bd-4b50-ac59-bbab695b8df7" providerId="ADAL" clId="{A5B8E9B3-DC7D-44A0-B194-F442B6BBBF5F}" dt="2022-09-12T13:04:58.968" v="1968"/>
          <ac:spMkLst>
            <pc:docMk/>
            <pc:sldMk cId="1961074104" sldId="281"/>
            <ac:spMk id="386" creationId="{CF861A0D-7B03-4F21-A4EB-20860FF1DDC6}"/>
          </ac:spMkLst>
        </pc:spChg>
        <pc:spChg chg="add mod">
          <ac:chgData name="Kołodziejczak Tomasz" userId="824c65b4-e0bd-4b50-ac59-bbab695b8df7" providerId="ADAL" clId="{A5B8E9B3-DC7D-44A0-B194-F442B6BBBF5F}" dt="2022-09-12T13:09:12.125" v="1981" actId="164"/>
          <ac:spMkLst>
            <pc:docMk/>
            <pc:sldMk cId="1961074104" sldId="281"/>
            <ac:spMk id="387" creationId="{C5BD9813-208A-486D-9F34-4CC9E4C0AE0A}"/>
          </ac:spMkLst>
        </pc:spChg>
        <pc:spChg chg="add mod">
          <ac:chgData name="Kołodziejczak Tomasz" userId="824c65b4-e0bd-4b50-ac59-bbab695b8df7" providerId="ADAL" clId="{A5B8E9B3-DC7D-44A0-B194-F442B6BBBF5F}" dt="2022-09-12T13:09:12.125" v="1981" actId="164"/>
          <ac:spMkLst>
            <pc:docMk/>
            <pc:sldMk cId="1961074104" sldId="281"/>
            <ac:spMk id="388" creationId="{3097EFA9-DA7C-482B-9EF8-DAAB041DA4B5}"/>
          </ac:spMkLst>
        </pc:spChg>
        <pc:spChg chg="add mod">
          <ac:chgData name="Kołodziejczak Tomasz" userId="824c65b4-e0bd-4b50-ac59-bbab695b8df7" providerId="ADAL" clId="{A5B8E9B3-DC7D-44A0-B194-F442B6BBBF5F}" dt="2022-09-12T13:09:12.125" v="1981" actId="164"/>
          <ac:spMkLst>
            <pc:docMk/>
            <pc:sldMk cId="1961074104" sldId="281"/>
            <ac:spMk id="408" creationId="{8B1D82D7-5186-42F2-9A15-4E66EC90A1E5}"/>
          </ac:spMkLst>
        </pc:spChg>
        <pc:spChg chg="add del mod">
          <ac:chgData name="Kołodziejczak Tomasz" userId="824c65b4-e0bd-4b50-ac59-bbab695b8df7" providerId="ADAL" clId="{A5B8E9B3-DC7D-44A0-B194-F442B6BBBF5F}" dt="2022-09-12T12:44:16.533" v="1821" actId="478"/>
          <ac:spMkLst>
            <pc:docMk/>
            <pc:sldMk cId="1961074104" sldId="281"/>
            <ac:spMk id="469" creationId="{58B62315-949A-4FA0-8DA5-110083FEA963}"/>
          </ac:spMkLst>
        </pc:spChg>
        <pc:grpChg chg="add del mod">
          <ac:chgData name="Kołodziejczak Tomasz" userId="824c65b4-e0bd-4b50-ac59-bbab695b8df7" providerId="ADAL" clId="{A5B8E9B3-DC7D-44A0-B194-F442B6BBBF5F}" dt="2022-09-12T13:07:31.423" v="1975" actId="165"/>
          <ac:grpSpMkLst>
            <pc:docMk/>
            <pc:sldMk cId="1961074104" sldId="281"/>
            <ac:grpSpMk id="3" creationId="{8F0A8D80-DF8D-4224-8F61-63D3A8A3724B}"/>
          </ac:grpSpMkLst>
        </pc:grpChg>
        <pc:grpChg chg="mod topLvl">
          <ac:chgData name="Kołodziejczak Tomasz" userId="824c65b4-e0bd-4b50-ac59-bbab695b8df7" providerId="ADAL" clId="{A5B8E9B3-DC7D-44A0-B194-F442B6BBBF5F}" dt="2022-09-12T13:08:54.843" v="1980" actId="164"/>
          <ac:grpSpMkLst>
            <pc:docMk/>
            <pc:sldMk cId="1961074104" sldId="281"/>
            <ac:grpSpMk id="8" creationId="{F70620CD-E56B-482D-A06C-D3AB16D69CBE}"/>
          </ac:grpSpMkLst>
        </pc:grpChg>
        <pc:grpChg chg="del mod topLvl">
          <ac:chgData name="Kołodziejczak Tomasz" userId="824c65b4-e0bd-4b50-ac59-bbab695b8df7" providerId="ADAL" clId="{A5B8E9B3-DC7D-44A0-B194-F442B6BBBF5F}" dt="2022-09-12T13:07:38.865" v="1976" actId="165"/>
          <ac:grpSpMkLst>
            <pc:docMk/>
            <pc:sldMk cId="1961074104" sldId="281"/>
            <ac:grpSpMk id="11" creationId="{C26BDF43-616D-45FD-88CC-EE4672533641}"/>
          </ac:grpSpMkLst>
        </pc:grpChg>
        <pc:grpChg chg="add mod">
          <ac:chgData name="Kołodziejczak Tomasz" userId="824c65b4-e0bd-4b50-ac59-bbab695b8df7" providerId="ADAL" clId="{A5B8E9B3-DC7D-44A0-B194-F442B6BBBF5F}" dt="2022-09-12T13:09:12.125" v="1981" actId="164"/>
          <ac:grpSpMkLst>
            <pc:docMk/>
            <pc:sldMk cId="1961074104" sldId="281"/>
            <ac:grpSpMk id="322" creationId="{62537647-97F8-4A7C-8F85-BF3EC5C61571}"/>
          </ac:grpSpMkLst>
        </pc:grpChg>
        <pc:grpChg chg="mod">
          <ac:chgData name="Kołodziejczak Tomasz" userId="824c65b4-e0bd-4b50-ac59-bbab695b8df7" providerId="ADAL" clId="{A5B8E9B3-DC7D-44A0-B194-F442B6BBBF5F}" dt="2022-09-12T13:04:58.968" v="1968"/>
          <ac:grpSpMkLst>
            <pc:docMk/>
            <pc:sldMk cId="1961074104" sldId="281"/>
            <ac:grpSpMk id="323" creationId="{618A6FE7-0669-4617-B2A5-4D4B8568C52D}"/>
          </ac:grpSpMkLst>
        </pc:grpChg>
        <pc:grpChg chg="mod">
          <ac:chgData name="Kołodziejczak Tomasz" userId="824c65b4-e0bd-4b50-ac59-bbab695b8df7" providerId="ADAL" clId="{A5B8E9B3-DC7D-44A0-B194-F442B6BBBF5F}" dt="2022-09-12T13:04:58.968" v="1968"/>
          <ac:grpSpMkLst>
            <pc:docMk/>
            <pc:sldMk cId="1961074104" sldId="281"/>
            <ac:grpSpMk id="324" creationId="{EEB1A7A7-0FD4-46A1-846E-F704D6FFE43F}"/>
          </ac:grpSpMkLst>
        </pc:grpChg>
        <pc:grpChg chg="mod">
          <ac:chgData name="Kołodziejczak Tomasz" userId="824c65b4-e0bd-4b50-ac59-bbab695b8df7" providerId="ADAL" clId="{A5B8E9B3-DC7D-44A0-B194-F442B6BBBF5F}" dt="2022-09-12T13:04:58.968" v="1968"/>
          <ac:grpSpMkLst>
            <pc:docMk/>
            <pc:sldMk cId="1961074104" sldId="281"/>
            <ac:grpSpMk id="325" creationId="{FA5A7619-6FBB-462E-A946-DB2C7A67A40C}"/>
          </ac:grpSpMkLst>
        </pc:grpChg>
        <pc:grpChg chg="mod">
          <ac:chgData name="Kołodziejczak Tomasz" userId="824c65b4-e0bd-4b50-ac59-bbab695b8df7" providerId="ADAL" clId="{A5B8E9B3-DC7D-44A0-B194-F442B6BBBF5F}" dt="2022-09-12T13:04:58.968" v="1968"/>
          <ac:grpSpMkLst>
            <pc:docMk/>
            <pc:sldMk cId="1961074104" sldId="281"/>
            <ac:grpSpMk id="326" creationId="{B2B7A701-6FCB-4FBD-A8AB-BACA3D87C383}"/>
          </ac:grpSpMkLst>
        </pc:grpChg>
        <pc:grpChg chg="mod">
          <ac:chgData name="Kołodziejczak Tomasz" userId="824c65b4-e0bd-4b50-ac59-bbab695b8df7" providerId="ADAL" clId="{A5B8E9B3-DC7D-44A0-B194-F442B6BBBF5F}" dt="2022-09-12T13:04:58.968" v="1968"/>
          <ac:grpSpMkLst>
            <pc:docMk/>
            <pc:sldMk cId="1961074104" sldId="281"/>
            <ac:grpSpMk id="327" creationId="{42814FF7-70AA-4D6A-8C0F-D6C92EC2883E}"/>
          </ac:grpSpMkLst>
        </pc:grpChg>
        <pc:grpChg chg="add mod">
          <ac:chgData name="Kołodziejczak Tomasz" userId="824c65b4-e0bd-4b50-ac59-bbab695b8df7" providerId="ADAL" clId="{A5B8E9B3-DC7D-44A0-B194-F442B6BBBF5F}" dt="2022-09-12T13:09:28.259" v="1982" actId="1076"/>
          <ac:grpSpMkLst>
            <pc:docMk/>
            <pc:sldMk cId="1961074104" sldId="281"/>
            <ac:grpSpMk id="583" creationId="{4DE77F29-12CF-4ECF-8F95-014756BC4CC0}"/>
          </ac:grpSpMkLst>
        </pc:grpChg>
        <pc:grpChg chg="add mod">
          <ac:chgData name="Kołodziejczak Tomasz" userId="824c65b4-e0bd-4b50-ac59-bbab695b8df7" providerId="ADAL" clId="{A5B8E9B3-DC7D-44A0-B194-F442B6BBBF5F}" dt="2022-09-12T13:07:55.619" v="1978" actId="164"/>
          <ac:grpSpMkLst>
            <pc:docMk/>
            <pc:sldMk cId="1961074104" sldId="281"/>
            <ac:grpSpMk id="584" creationId="{C9038FDE-508F-4DA1-B0B3-C9C156D63B77}"/>
          </ac:grpSpMkLst>
        </pc:grpChg>
        <pc:grpChg chg="add mod">
          <ac:chgData name="Kołodziejczak Tomasz" userId="824c65b4-e0bd-4b50-ac59-bbab695b8df7" providerId="ADAL" clId="{A5B8E9B3-DC7D-44A0-B194-F442B6BBBF5F}" dt="2022-09-12T13:08:54.843" v="1980" actId="164"/>
          <ac:grpSpMkLst>
            <pc:docMk/>
            <pc:sldMk cId="1961074104" sldId="281"/>
            <ac:grpSpMk id="585" creationId="{919873BE-4A40-4361-8B55-BE72508697D3}"/>
          </ac:grpSpMkLst>
        </pc:grpChg>
        <pc:grpChg chg="add mod">
          <ac:chgData name="Kołodziejczak Tomasz" userId="824c65b4-e0bd-4b50-ac59-bbab695b8df7" providerId="ADAL" clId="{A5B8E9B3-DC7D-44A0-B194-F442B6BBBF5F}" dt="2022-09-12T13:09:12.125" v="1981" actId="164"/>
          <ac:grpSpMkLst>
            <pc:docMk/>
            <pc:sldMk cId="1961074104" sldId="281"/>
            <ac:grpSpMk id="586" creationId="{C4FC5A66-CCE3-410F-8655-8F88CCFBC1BD}"/>
          </ac:grpSpMkLst>
        </pc:grpChg>
        <pc:picChg chg="mod topLvl">
          <ac:chgData name="Kołodziejczak Tomasz" userId="824c65b4-e0bd-4b50-ac59-bbab695b8df7" providerId="ADAL" clId="{A5B8E9B3-DC7D-44A0-B194-F442B6BBBF5F}" dt="2022-09-12T13:07:55.619" v="1978" actId="164"/>
          <ac:picMkLst>
            <pc:docMk/>
            <pc:sldMk cId="1961074104" sldId="281"/>
            <ac:picMk id="9" creationId="{3A3EEFAD-7CCE-4F9F-A9F4-8ED0C0D1D6C4}"/>
          </ac:picMkLst>
        </pc:picChg>
        <pc:picChg chg="del">
          <ac:chgData name="Kołodziejczak Tomasz" userId="824c65b4-e0bd-4b50-ac59-bbab695b8df7" providerId="ADAL" clId="{A5B8E9B3-DC7D-44A0-B194-F442B6BBBF5F}" dt="2022-09-07T07:42:49.254" v="1" actId="478"/>
          <ac:picMkLst>
            <pc:docMk/>
            <pc:sldMk cId="1961074104" sldId="281"/>
            <ac:picMk id="60418" creationId="{64EA29D5-CB62-4E1A-BE23-B0854E8FEB7A}"/>
          </ac:picMkLst>
        </pc:pic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293" creationId="{99E8E444-BF13-4BBB-991F-50A7CA502338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295" creationId="{BEDFA865-223B-4DF5-9118-072B8655AB8B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298" creationId="{7A46ED3C-53FA-4EFF-B6AF-AA5F377555BB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301" creationId="{024ED3C4-0C63-4BE9-AFA8-B1865345D18E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304" creationId="{A10E8A62-6D48-41A5-B4BD-CCAFA7C977EE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307" creationId="{40F576DB-B2D5-46B6-B42D-B5EE44F2B020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310" creationId="{B4AD08CF-0E13-4D43-956D-1290503F3AE9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313" creationId="{A29E10AA-5422-4C60-B87F-C095682FA940}"/>
          </ac:cxnSpMkLst>
        </pc:cxnChg>
        <pc:cxnChg chg="add mod">
          <ac:chgData name="Kołodziejczak Tomasz" userId="824c65b4-e0bd-4b50-ac59-bbab695b8df7" providerId="ADAL" clId="{A5B8E9B3-DC7D-44A0-B194-F442B6BBBF5F}" dt="2022-09-12T13:09:12.125" v="1981" actId="164"/>
          <ac:cxnSpMkLst>
            <pc:docMk/>
            <pc:sldMk cId="1961074104" sldId="281"/>
            <ac:cxnSpMk id="389" creationId="{DF307076-6D35-4316-8B81-3968287BE631}"/>
          </ac:cxnSpMkLst>
        </pc:cxnChg>
        <pc:cxnChg chg="add mod">
          <ac:chgData name="Kołodziejczak Tomasz" userId="824c65b4-e0bd-4b50-ac59-bbab695b8df7" providerId="ADAL" clId="{A5B8E9B3-DC7D-44A0-B194-F442B6BBBF5F}" dt="2022-09-12T13:09:12.125" v="1981" actId="164"/>
          <ac:cxnSpMkLst>
            <pc:docMk/>
            <pc:sldMk cId="1961074104" sldId="281"/>
            <ac:cxnSpMk id="390" creationId="{39E0D9AB-B6AB-4237-BCC0-9662551B532C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421" creationId="{4EADF5CE-E9AD-4BF6-95A4-D2B0CFF98E00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424" creationId="{F8017852-5F17-4A0C-88EB-F1616868B9B6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427" creationId="{EAF20DF5-407C-43F4-9F70-63E99F77D4FA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430" creationId="{A50C8962-6017-43D2-B9A1-F14E648B6052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433" creationId="{758AE822-6931-4632-AF6A-858BD1DC3C59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436" creationId="{594AFACD-FB1D-46C9-A546-9B6D05F2CDF9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440" creationId="{CC619668-259E-4740-A15F-BDAE0B698C25}"/>
          </ac:cxnSpMkLst>
        </pc:cxnChg>
        <pc:cxnChg chg="add mod">
          <ac:chgData name="Kołodziejczak Tomasz" userId="824c65b4-e0bd-4b50-ac59-bbab695b8df7" providerId="ADAL" clId="{A5B8E9B3-DC7D-44A0-B194-F442B6BBBF5F}" dt="2022-09-12T13:08:54.843" v="1980" actId="164"/>
          <ac:cxnSpMkLst>
            <pc:docMk/>
            <pc:sldMk cId="1961074104" sldId="281"/>
            <ac:cxnSpMk id="443" creationId="{BE185086-4EE4-47C6-82EA-8A407075D657}"/>
          </ac:cxnSpMkLst>
        </pc:cxnChg>
        <pc:cxnChg chg="add mod">
          <ac:chgData name="Kołodziejczak Tomasz" userId="824c65b4-e0bd-4b50-ac59-bbab695b8df7" providerId="ADAL" clId="{A5B8E9B3-DC7D-44A0-B194-F442B6BBBF5F}" dt="2022-09-12T13:09:12.125" v="1981" actId="164"/>
          <ac:cxnSpMkLst>
            <pc:docMk/>
            <pc:sldMk cId="1961074104" sldId="281"/>
            <ac:cxnSpMk id="465" creationId="{685447F9-02D8-4491-B4C5-F38C01B55F1C}"/>
          </ac:cxnSpMkLst>
        </pc:cxnChg>
        <pc:cxnChg chg="add mod">
          <ac:chgData name="Kołodziejczak Tomasz" userId="824c65b4-e0bd-4b50-ac59-bbab695b8df7" providerId="ADAL" clId="{A5B8E9B3-DC7D-44A0-B194-F442B6BBBF5F}" dt="2022-09-12T13:09:12.125" v="1981" actId="164"/>
          <ac:cxnSpMkLst>
            <pc:docMk/>
            <pc:sldMk cId="1961074104" sldId="281"/>
            <ac:cxnSpMk id="470" creationId="{A68FFE2E-A64E-4160-B0E7-43201632001A}"/>
          </ac:cxnSpMkLst>
        </pc:cxnChg>
      </pc:sldChg>
      <pc:sldChg chg="addSp delSp modSp add del">
        <pc:chgData name="Kołodziejczak Tomasz" userId="824c65b4-e0bd-4b50-ac59-bbab695b8df7" providerId="ADAL" clId="{A5B8E9B3-DC7D-44A0-B194-F442B6BBBF5F}" dt="2022-09-07T07:44:11.085" v="11" actId="47"/>
        <pc:sldMkLst>
          <pc:docMk/>
          <pc:sldMk cId="417741940" sldId="282"/>
        </pc:sldMkLst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290" creationId="{37F073E8-3C53-46B5-941E-3317B4DB234A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292" creationId="{EE66CD05-18D9-40F1-ADF2-108C03523992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294" creationId="{E6B711EC-65F0-479D-8990-9F0AAD3A77A7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295" creationId="{12FBC449-2891-4416-8E29-E57583FDC22B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296" creationId="{DC028568-5E96-4ACF-BCB1-3DBE0D5A2D66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297" creationId="{17BD64FE-3DD5-420E-97D0-D3E05908A50C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298" creationId="{56AE2E69-0C83-4545-84B0-A539991BA482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299" creationId="{F3127584-2699-469D-AA7C-CE9C75F21D82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0" creationId="{30474A40-9B29-463E-A7C1-B52F47763114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1" creationId="{E0ABA351-CF3B-42DC-9410-80A54A42EDE2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2" creationId="{831BF716-79BB-4F3A-8E86-386A7DEAC3E0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3" creationId="{524394A7-1AA2-4C47-A740-BD9A6328276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4" creationId="{A18C5CD5-8FB7-41AB-A3AD-2E9550BD349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5" creationId="{500681FC-8412-42D3-9DDE-2CB36FAA8A1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6" creationId="{6FAB4161-AE6A-4AC7-9901-03C05FEE1135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7" creationId="{C2668398-9870-4456-9F57-3D0CA0880322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8" creationId="{86376A98-B2F0-4E53-982B-124A4E449AC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09" creationId="{AFDC5FD0-6646-411D-956E-65C66020D06B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0" creationId="{087710B1-E0C8-43F1-B1D0-FC8B58AB2F5C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1" creationId="{E7E246D6-3182-4CFF-83AF-1FB085AEE2F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2" creationId="{09458C84-5289-4742-8AB4-2BC3D9BA410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3" creationId="{236D22C3-46D2-46F3-A913-9133F0CE01E2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4" creationId="{5F855A56-44A6-49F6-80B2-172877CEDE7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5" creationId="{CDEA5472-6091-4707-BF6A-5DF2EF48FDFF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6" creationId="{8F450537-297C-4447-A529-20955B979E2A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7" creationId="{FE8C31AB-1C3F-49E7-BCA4-E17C980AF411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8" creationId="{46980D85-9AB8-4CF4-BA89-C2452AAB3505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19" creationId="{54965406-9539-42B0-B572-7197D2F917C2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0" creationId="{CF729174-0844-4FBB-AF64-E0429FA81D2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1" creationId="{11744222-1440-4FA0-948C-1EA987B5CE30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2" creationId="{068ADEC5-6755-4679-9B1E-E0772CB6266F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3" creationId="{98CD2311-8FB5-4637-8C61-3A989A27E159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4" creationId="{DA6FA68B-3F33-4A02-99D2-5D643A61FD09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5" creationId="{F1251266-712D-404C-8631-AB6DFE992BE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6" creationId="{0020BF41-9651-44DE-A65E-3FC07CCA4FA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7" creationId="{596EDBAD-7F12-402B-84F8-B5A79B633BFF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8" creationId="{D0081F74-A071-44AE-81F1-4F011B24D2A4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29" creationId="{EAFFC7E7-5FB8-4271-A667-3B853B8C9596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0" creationId="{0B4EC1FE-E2D0-423A-A4E3-39AC083BEFDD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1" creationId="{C0EB24B8-C0A9-49C0-B820-9E71830A3194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2" creationId="{C42C4E5F-FC57-4F55-A30D-F493B91F6BAB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3" creationId="{73AD8743-C83D-4821-90B7-BF5A14A571CF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4" creationId="{9DD654B6-78EE-40C6-9BB7-55A94434D27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5" creationId="{583E41F3-5133-45D5-AA55-8F1DA3761382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6" creationId="{CB4BE3F5-D21E-4E55-AA60-FAF4D168A55C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7" creationId="{3732C8BF-F7B1-48FE-A5AC-784E77B91FC0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8" creationId="{F606CB4F-2F5C-45B3-874E-D4ECB2030D4C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39" creationId="{6455BDA4-6E62-4142-BB18-EA52A28E6289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0" creationId="{D3F69BAE-4A5F-4B1C-AF90-CCF3491FB4F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1" creationId="{99E2C7BB-C06D-4778-9515-5AB6F2BC4743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2" creationId="{0892F823-A7E5-453F-9BF3-F309040B24A7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3" creationId="{6BF3E5E5-7134-419B-9E87-94BCE0B9F9D4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4" creationId="{FFB05E32-5017-4C0F-8303-A9A25FE6C0F7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5" creationId="{CB0D7F11-218A-4222-AAE8-3F8F8F3D00D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6" creationId="{E9734EB9-5249-49FA-A076-9DC7A9E8EB10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7" creationId="{77DF5BEA-87A8-4BDC-B245-317BCCBFEB9F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8" creationId="{57AF1F98-4BDF-44AF-84F3-32CEE842593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49" creationId="{C11DB476-2276-4E91-9990-8663DA187D1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0" creationId="{EE09564D-AC55-4CC4-A2F5-04775D64E4C3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1" creationId="{6D712349-C298-4788-8696-29EE5F36A55D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2" creationId="{21C7BB73-C04D-4FEA-A975-A41F90C6E180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3" creationId="{DC894971-1FD7-45AF-9613-A7BF82ADADFA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4" creationId="{9B19EBB1-C5C6-4377-88B8-6A2C7694652A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5" creationId="{CADAA4C9-68E3-4090-B6BA-154791E13CE7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6" creationId="{6FF07E21-7180-495F-B246-8DE9C0FD60E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7" creationId="{8E670CD4-DCA1-4F31-A950-FC419272317F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8" creationId="{0C6D742A-1DF5-4F14-81C3-9F67B844790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59" creationId="{13F3C932-9A35-428A-B6A1-3B937284EE65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0" creationId="{D3C58204-FD5C-4DBA-BA29-ECD1B8C1398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1" creationId="{2655AB28-C8A3-421E-BCAF-6FD39EF6545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2" creationId="{25270CC3-D46F-4CE0-8C33-9FE73F70260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3" creationId="{99EE4B83-3479-4A18-8107-34E7B2E694B9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4" creationId="{9E7C1483-1CD6-434D-80F6-5D960EF6DD11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5" creationId="{B447340A-9809-4021-AA57-E3C120D9999D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6" creationId="{B6598754-B641-4F26-87B1-8010D6B09184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7" creationId="{CF19213D-C940-4720-90F3-8F5D907A54D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8" creationId="{2B0922E8-7AE8-4836-A3B4-BCDBEF2483F5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69" creationId="{3A2986F9-D719-4650-BCB7-FB6C283CF4CB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0" creationId="{50634559-37CB-4075-A591-BBA8FD3A143B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1" creationId="{F1A5F24E-1930-4F1C-91F3-50B70ADC8F1F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2" creationId="{C47D7FF4-9071-400D-99E9-5DAFE17BFAA0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3" creationId="{034AE4BE-B4B4-48D0-A008-5D18B742D0D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4" creationId="{8DD02FD7-504A-47E8-BB4D-52B9C4DD5B49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5" creationId="{DA3A1402-40D3-4859-A0B2-02EB2482B467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6" creationId="{96A45E19-3C11-47E5-B964-9E3CA9569931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7" creationId="{34131122-AEE2-4337-AD5C-62C2824CFC87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8" creationId="{576EE61E-5579-42C8-BBED-E0479B0ACB3C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79" creationId="{13E47A87-606B-48A2-A3BF-CD4697572DF6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81" creationId="{C8D3AF70-EF95-4B37-83A3-342FCD26D16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82" creationId="{433ABA25-7262-4B78-9C43-AD58EF7FFF2C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83" creationId="{F1BECF01-2DC6-4948-A0BE-529E8100131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84" creationId="{0244E432-A5B5-4B5A-8D47-C5633C555E30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85" creationId="{254C5AF0-B544-4052-9AEB-B24A5562D390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86" creationId="{E201119D-6BDA-4C37-96CF-39C92BCD7E42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87" creationId="{981E54B9-BE48-4AA9-83A3-A33560BA069B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88" creationId="{69816F33-ED71-4F03-80FD-450C2FB40E4B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89" creationId="{1EF3399E-077E-4CB7-B910-AC5B3C1B70AC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0" creationId="{58B59595-5D67-4C30-99F3-5898DB699ABB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1" creationId="{4FF19A06-2E9F-4D4B-B798-751395DFF115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2" creationId="{BBB35266-D935-467A-A9A7-FC0A9A776CBE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3" creationId="{5E7C0D28-B624-4007-9BE5-DA30FEBF2127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4" creationId="{8DEC846E-E52D-4F49-881E-349BFCEC7F7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5" creationId="{10BEBEFE-5140-4523-A823-1DC4F8DA4410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6" creationId="{545B6087-F3B1-4C26-89AA-0AE332A54C1A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7" creationId="{5D564B17-AC3E-4791-9AF4-DF77A6E557E9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8" creationId="{0DAE6FA3-DC27-45AE-BEAC-1F9E7FEE807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399" creationId="{B15158D8-4BD1-4474-8ED0-D043E1BE83D1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400" creationId="{DE1E61B2-4F98-43AE-916F-E5BB9AE82C48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401" creationId="{C818D106-C3FD-4EF2-A1E8-04356206C776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402" creationId="{A3C68B73-897B-44BF-B3A7-5BCB1955A1DF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403" creationId="{5AAF39D5-6772-4CA6-A184-04CF30DA84E6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404" creationId="{8C38D42D-FA52-4FAF-800E-3707B3582F3C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405" creationId="{AC753C31-6367-4F13-A8A4-059555E6CAFD}"/>
          </ac:spMkLst>
        </pc:spChg>
        <pc:spChg chg="mod">
          <ac:chgData name="Kołodziejczak Tomasz" userId="824c65b4-e0bd-4b50-ac59-bbab695b8df7" providerId="ADAL" clId="{A5B8E9B3-DC7D-44A0-B194-F442B6BBBF5F}" dt="2022-09-07T07:43:23.944" v="5"/>
          <ac:spMkLst>
            <pc:docMk/>
            <pc:sldMk cId="417741940" sldId="282"/>
            <ac:spMk id="406" creationId="{3353E388-4E91-4504-8A9F-678BACC07121}"/>
          </ac:spMkLst>
        </pc:spChg>
        <pc:grpChg chg="del">
          <ac:chgData name="Kołodziejczak Tomasz" userId="824c65b4-e0bd-4b50-ac59-bbab695b8df7" providerId="ADAL" clId="{A5B8E9B3-DC7D-44A0-B194-F442B6BBBF5F}" dt="2022-09-07T07:43:22.333" v="4" actId="478"/>
          <ac:grpSpMkLst>
            <pc:docMk/>
            <pc:sldMk cId="417741940" sldId="282"/>
            <ac:grpSpMk id="3" creationId="{8F0A8D80-DF8D-4224-8F61-63D3A8A3724B}"/>
          </ac:grpSpMkLst>
        </pc:grpChg>
        <pc:grpChg chg="add mod">
          <ac:chgData name="Kołodziejczak Tomasz" userId="824c65b4-e0bd-4b50-ac59-bbab695b8df7" providerId="ADAL" clId="{A5B8E9B3-DC7D-44A0-B194-F442B6BBBF5F}" dt="2022-09-07T07:43:23.944" v="5"/>
          <ac:grpSpMkLst>
            <pc:docMk/>
            <pc:sldMk cId="417741940" sldId="282"/>
            <ac:grpSpMk id="285" creationId="{C0D07432-48F0-4750-9DCE-722C492C7AE7}"/>
          </ac:grpSpMkLst>
        </pc:grpChg>
        <pc:grpChg chg="mod">
          <ac:chgData name="Kołodziejczak Tomasz" userId="824c65b4-e0bd-4b50-ac59-bbab695b8df7" providerId="ADAL" clId="{A5B8E9B3-DC7D-44A0-B194-F442B6BBBF5F}" dt="2022-09-07T07:43:23.944" v="5"/>
          <ac:grpSpMkLst>
            <pc:docMk/>
            <pc:sldMk cId="417741940" sldId="282"/>
            <ac:grpSpMk id="286" creationId="{06E5CAFD-ACFF-4EBC-A655-95E2B3EA593B}"/>
          </ac:grpSpMkLst>
        </pc:grpChg>
        <pc:grpChg chg="mod">
          <ac:chgData name="Kołodziejczak Tomasz" userId="824c65b4-e0bd-4b50-ac59-bbab695b8df7" providerId="ADAL" clId="{A5B8E9B3-DC7D-44A0-B194-F442B6BBBF5F}" dt="2022-09-07T07:43:23.944" v="5"/>
          <ac:grpSpMkLst>
            <pc:docMk/>
            <pc:sldMk cId="417741940" sldId="282"/>
            <ac:grpSpMk id="287" creationId="{710E9A23-824B-4AAA-9C01-78F8FB1D6254}"/>
          </ac:grpSpMkLst>
        </pc:grpChg>
        <pc:grpChg chg="mod">
          <ac:chgData name="Kołodziejczak Tomasz" userId="824c65b4-e0bd-4b50-ac59-bbab695b8df7" providerId="ADAL" clId="{A5B8E9B3-DC7D-44A0-B194-F442B6BBBF5F}" dt="2022-09-07T07:43:23.944" v="5"/>
          <ac:grpSpMkLst>
            <pc:docMk/>
            <pc:sldMk cId="417741940" sldId="282"/>
            <ac:grpSpMk id="288" creationId="{2EBFE420-D521-44EF-A8DD-4B9E6ED31323}"/>
          </ac:grpSpMkLst>
        </pc:grpChg>
        <pc:grpChg chg="mod">
          <ac:chgData name="Kołodziejczak Tomasz" userId="824c65b4-e0bd-4b50-ac59-bbab695b8df7" providerId="ADAL" clId="{A5B8E9B3-DC7D-44A0-B194-F442B6BBBF5F}" dt="2022-09-07T07:43:23.944" v="5"/>
          <ac:grpSpMkLst>
            <pc:docMk/>
            <pc:sldMk cId="417741940" sldId="282"/>
            <ac:grpSpMk id="289" creationId="{37BD4481-CE6E-4741-9B16-1EB3231928DD}"/>
          </ac:grpSpMkLst>
        </pc:grpChg>
        <pc:grpChg chg="mod">
          <ac:chgData name="Kołodziejczak Tomasz" userId="824c65b4-e0bd-4b50-ac59-bbab695b8df7" providerId="ADAL" clId="{A5B8E9B3-DC7D-44A0-B194-F442B6BBBF5F}" dt="2022-09-07T07:43:23.944" v="5"/>
          <ac:grpSpMkLst>
            <pc:docMk/>
            <pc:sldMk cId="417741940" sldId="282"/>
            <ac:grpSpMk id="291" creationId="{D19872BB-3771-4973-9D3B-937889F3177C}"/>
          </ac:grpSpMkLst>
        </pc:grpChg>
        <pc:grpChg chg="mod">
          <ac:chgData name="Kołodziejczak Tomasz" userId="824c65b4-e0bd-4b50-ac59-bbab695b8df7" providerId="ADAL" clId="{A5B8E9B3-DC7D-44A0-B194-F442B6BBBF5F}" dt="2022-09-07T07:43:23.944" v="5"/>
          <ac:grpSpMkLst>
            <pc:docMk/>
            <pc:sldMk cId="417741940" sldId="282"/>
            <ac:grpSpMk id="293" creationId="{224704F8-A938-4B7D-925D-D148606EDE5A}"/>
          </ac:grpSpMkLst>
        </pc:grpChg>
        <pc:picChg chg="mod">
          <ac:chgData name="Kołodziejczak Tomasz" userId="824c65b4-e0bd-4b50-ac59-bbab695b8df7" providerId="ADAL" clId="{A5B8E9B3-DC7D-44A0-B194-F442B6BBBF5F}" dt="2022-09-07T07:43:23.944" v="5"/>
          <ac:picMkLst>
            <pc:docMk/>
            <pc:sldMk cId="417741940" sldId="282"/>
            <ac:picMk id="380" creationId="{9398CEE0-08FC-4976-900D-D09EA84E13A6}"/>
          </ac:picMkLst>
        </pc:picChg>
      </pc:sldChg>
      <pc:sldChg chg="add del">
        <pc:chgData name="Kołodziejczak Tomasz" userId="824c65b4-e0bd-4b50-ac59-bbab695b8df7" providerId="ADAL" clId="{A5B8E9B3-DC7D-44A0-B194-F442B6BBBF5F}" dt="2022-09-07T07:43:30.822" v="7" actId="47"/>
        <pc:sldMkLst>
          <pc:docMk/>
          <pc:sldMk cId="1154497376" sldId="283"/>
        </pc:sldMkLst>
      </pc:sldChg>
      <pc:sldChg chg="addSp delSp modSp add del mod setBg modNotesTx">
        <pc:chgData name="Kołodziejczak Tomasz" userId="824c65b4-e0bd-4b50-ac59-bbab695b8df7" providerId="ADAL" clId="{A5B8E9B3-DC7D-44A0-B194-F442B6BBBF5F}" dt="2022-09-12T12:26:13.352" v="1578" actId="47"/>
        <pc:sldMkLst>
          <pc:docMk/>
          <pc:sldMk cId="3165440002" sldId="283"/>
        </pc:sldMkLst>
        <pc:spChg chg="add del mod">
          <ac:chgData name="Kołodziejczak Tomasz" userId="824c65b4-e0bd-4b50-ac59-bbab695b8df7" providerId="ADAL" clId="{A5B8E9B3-DC7D-44A0-B194-F442B6BBBF5F}" dt="2022-09-12T12:19:04.953" v="1509" actId="21"/>
          <ac:spMkLst>
            <pc:docMk/>
            <pc:sldMk cId="3165440002" sldId="283"/>
            <ac:spMk id="70" creationId="{2AD51EBC-DC5B-437D-B2EE-D4631801FF14}"/>
          </ac:spMkLst>
        </pc:spChg>
        <pc:spChg chg="add del mod">
          <ac:chgData name="Kołodziejczak Tomasz" userId="824c65b4-e0bd-4b50-ac59-bbab695b8df7" providerId="ADAL" clId="{A5B8E9B3-DC7D-44A0-B194-F442B6BBBF5F}" dt="2022-09-12T12:19:04.953" v="1509" actId="21"/>
          <ac:spMkLst>
            <pc:docMk/>
            <pc:sldMk cId="3165440002" sldId="283"/>
            <ac:spMk id="71" creationId="{2859E405-01E5-4F4E-AC2D-6C8D9801AE58}"/>
          </ac:spMkLst>
        </pc:spChg>
        <pc:spChg chg="add mod">
          <ac:chgData name="Kołodziejczak Tomasz" userId="824c65b4-e0bd-4b50-ac59-bbab695b8df7" providerId="ADAL" clId="{A5B8E9B3-DC7D-44A0-B194-F442B6BBBF5F}" dt="2022-09-12T11:00:10.719" v="765" actId="164"/>
          <ac:spMkLst>
            <pc:docMk/>
            <pc:sldMk cId="3165440002" sldId="283"/>
            <ac:spMk id="73" creationId="{44DDC072-FA8A-42D1-A1CB-80AF39C4E122}"/>
          </ac:spMkLst>
        </pc:spChg>
        <pc:spChg chg="del mod">
          <ac:chgData name="Kołodziejczak Tomasz" userId="824c65b4-e0bd-4b50-ac59-bbab695b8df7" providerId="ADAL" clId="{A5B8E9B3-DC7D-44A0-B194-F442B6BBBF5F}" dt="2022-09-12T09:34:47.091" v="252" actId="478"/>
          <ac:spMkLst>
            <pc:docMk/>
            <pc:sldMk cId="3165440002" sldId="283"/>
            <ac:spMk id="132" creationId="{5C788CDA-782E-4724-8349-0871522E4A35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33" creationId="{D2780989-4E48-4F29-B775-6C88B0F59447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34" creationId="{67F0012C-6E79-438C-9705-BF7B06F25C72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35" creationId="{FBD05F3B-3525-4110-B15F-3474F04E4373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36" creationId="{A5DDFA33-B357-4E1F-A635-0E9244EA1D1C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37" creationId="{6C7EB324-BAE3-4284-8783-FA045DD8C1AB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38" creationId="{7017F2EB-81A2-4697-91A3-EDD837FAFC34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39" creationId="{561AEB0F-3B74-4F2C-BF2E-BD05A964C0BF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0" creationId="{34BCC771-4C46-459B-8811-A93D7CE7A901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1" creationId="{7A72DA36-8260-481F-AE94-D44F721A49A3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2" creationId="{DF3940F2-A70F-4584-80FE-5806551110CC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3" creationId="{F146217C-9811-415A-9772-FA142BB31B66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4" creationId="{70F40C0A-9D60-47B1-AEFC-FE7AFEC73874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5" creationId="{6EE44197-3C12-46BE-8960-39F626C4A176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6" creationId="{3DB3BA34-1C27-43C8-BE57-25A53BCE4D42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7" creationId="{A44E0669-AEBA-490E-A33B-6FCD3EE75B13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8" creationId="{CEE939F2-D172-4286-8B11-3391C4ABA6B8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49" creationId="{8B265D46-B657-43DB-BA30-C78A94113C7D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0" creationId="{14D16F61-50F1-4378-A591-5B926B2A701A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1" creationId="{F23E33C8-4D11-4C24-9DEC-65EEB607B9A2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2" creationId="{68D41BF7-A0A2-472B-9A97-669D1F5EAD0E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3" creationId="{17329F53-9992-4F1F-9777-4D3B1455C7A8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4" creationId="{29809E46-E75B-4DC8-AF1F-44C0AF77DF5A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5" creationId="{E33F3265-0764-4A53-8F9E-AF2BA55A08B0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6" creationId="{92153995-A904-4913-89D5-10CA3B1F5B5C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7" creationId="{AE6BBECD-B650-4F7E-91C2-D663B716EF43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8" creationId="{AB897B6C-D96B-4488-B842-8881D7DE9907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59" creationId="{AA841548-96C9-4EA2-80E9-19F1340F6082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0" creationId="{40D91895-A6B7-4F8C-ADEF-17B59FF22AF5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1" creationId="{3A32D913-C889-48DE-84BD-C99059B088BF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2" creationId="{627E6BFF-1954-4A2F-B8F1-691C4136DCE2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3" creationId="{6B634C2B-3665-4CBB-B42D-1AC4C85713C2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4" creationId="{187AB0F1-4E10-44ED-BB62-665450033441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5" creationId="{93282540-05BE-4F5F-829A-9E795E64DA68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6" creationId="{D9DDFABB-5FE0-499F-9137-CC958AB93358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7" creationId="{7064A999-A0BC-4E1B-9F2E-FD9221CC1637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8" creationId="{5DD5A484-4A35-4BE5-A76C-10535DD1F838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69" creationId="{7078D54B-50EF-485F-8328-BCFB385845D6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0" creationId="{7356D713-F837-49E2-9D25-F78BCC428AAF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1" creationId="{78BEAE63-0E0E-4237-B2B6-75DF2940323B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2" creationId="{3AEF9BE8-B56D-428D-97E4-CEF4CD022683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3" creationId="{CB1CEF11-6EAC-4683-91A3-1DE84D8B2B52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4" creationId="{5D096D1D-8668-4150-A6DA-E62B535C8D33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5" creationId="{150B798B-20FB-4EE9-8510-559A35E00719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6" creationId="{0282889C-9835-4230-838C-4D65A32A0259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7" creationId="{4D1A4A4D-37DA-484A-94CE-214B870A700C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8" creationId="{9606FB50-C0A8-4EE8-950A-B4091BB2583D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79" creationId="{C89C7BB6-F891-4A4E-B469-FC226223B486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0" creationId="{27DE4781-66FE-48FD-8908-07A2BC1DCFE9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1" creationId="{385B2797-D5B0-4FAE-9D8B-E7A283566E59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2" creationId="{F48641D8-F369-40D3-9793-F0C170F07428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3" creationId="{D43C7173-B81F-41B3-A0E6-2006951E6F48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4" creationId="{0AFC4810-0D33-44E4-A17F-C1AE103BE5DC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5" creationId="{67DDF8C7-ACB7-460D-9805-11371ECB9621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6" creationId="{EB53A64D-9061-4B21-A29A-8609B70D7952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7" creationId="{F8FF2655-A6B0-41B1-9F2A-B0D4416EDD6E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8" creationId="{3BBFF630-C5C7-46C6-AF44-8DE8559D3FE7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89" creationId="{4C147B42-E0B1-4293-8DFE-7A863ECB759A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90" creationId="{79C5A0D7-F784-4B4E-A198-9F8398E6E4DA}"/>
          </ac:spMkLst>
        </pc:spChg>
        <pc:spChg chg="mod">
          <ac:chgData name="Kołodziejczak Tomasz" userId="824c65b4-e0bd-4b50-ac59-bbab695b8df7" providerId="ADAL" clId="{A5B8E9B3-DC7D-44A0-B194-F442B6BBBF5F}" dt="2022-09-12T12:19:02.808" v="1508" actId="14100"/>
          <ac:spMkLst>
            <pc:docMk/>
            <pc:sldMk cId="3165440002" sldId="283"/>
            <ac:spMk id="191" creationId="{860232B9-6424-43D0-BE2E-F0AD8F2E4A61}"/>
          </ac:spMkLst>
        </pc:spChg>
        <pc:grpChg chg="add mod">
          <ac:chgData name="Kołodziejczak Tomasz" userId="824c65b4-e0bd-4b50-ac59-bbab695b8df7" providerId="ADAL" clId="{A5B8E9B3-DC7D-44A0-B194-F442B6BBBF5F}" dt="2022-09-12T11:00:10.719" v="765" actId="164"/>
          <ac:grpSpMkLst>
            <pc:docMk/>
            <pc:sldMk cId="3165440002" sldId="283"/>
            <ac:grpSpMk id="2" creationId="{6B654E84-ADAD-4FA4-A687-D38572AAEC7E}"/>
          </ac:grpSpMkLst>
        </pc:grpChg>
        <pc:grpChg chg="add del mod">
          <ac:chgData name="Kołodziejczak Tomasz" userId="824c65b4-e0bd-4b50-ac59-bbab695b8df7" providerId="ADAL" clId="{A5B8E9B3-DC7D-44A0-B194-F442B6BBBF5F}" dt="2022-09-12T12:19:04.953" v="1509" actId="21"/>
          <ac:grpSpMkLst>
            <pc:docMk/>
            <pc:sldMk cId="3165440002" sldId="283"/>
            <ac:grpSpMk id="124" creationId="{C0C083F5-C694-4737-9A80-3795F676D724}"/>
          </ac:grpSpMkLst>
        </pc:grpChg>
        <pc:grpChg chg="mod">
          <ac:chgData name="Kołodziejczak Tomasz" userId="824c65b4-e0bd-4b50-ac59-bbab695b8df7" providerId="ADAL" clId="{A5B8E9B3-DC7D-44A0-B194-F442B6BBBF5F}" dt="2022-09-12T12:19:02.808" v="1508" actId="14100"/>
          <ac:grpSpMkLst>
            <pc:docMk/>
            <pc:sldMk cId="3165440002" sldId="283"/>
            <ac:grpSpMk id="125" creationId="{8F394FCB-2712-44D3-9548-BA4ED7B3EEE2}"/>
          </ac:grpSpMkLst>
        </pc:grpChg>
        <pc:grpChg chg="mod">
          <ac:chgData name="Kołodziejczak Tomasz" userId="824c65b4-e0bd-4b50-ac59-bbab695b8df7" providerId="ADAL" clId="{A5B8E9B3-DC7D-44A0-B194-F442B6BBBF5F}" dt="2022-09-12T12:19:02.808" v="1508" actId="14100"/>
          <ac:grpSpMkLst>
            <pc:docMk/>
            <pc:sldMk cId="3165440002" sldId="283"/>
            <ac:grpSpMk id="126" creationId="{4F0406EE-A5D3-4447-93F8-6F50D7BBD295}"/>
          </ac:grpSpMkLst>
        </pc:grpChg>
        <pc:grpChg chg="mod">
          <ac:chgData name="Kołodziejczak Tomasz" userId="824c65b4-e0bd-4b50-ac59-bbab695b8df7" providerId="ADAL" clId="{A5B8E9B3-DC7D-44A0-B194-F442B6BBBF5F}" dt="2022-09-12T12:19:02.808" v="1508" actId="14100"/>
          <ac:grpSpMkLst>
            <pc:docMk/>
            <pc:sldMk cId="3165440002" sldId="283"/>
            <ac:grpSpMk id="127" creationId="{6F97F9A0-92B6-4BA1-A7C8-8B1B5731079B}"/>
          </ac:grpSpMkLst>
        </pc:grpChg>
        <pc:grpChg chg="mod">
          <ac:chgData name="Kołodziejczak Tomasz" userId="824c65b4-e0bd-4b50-ac59-bbab695b8df7" providerId="ADAL" clId="{A5B8E9B3-DC7D-44A0-B194-F442B6BBBF5F}" dt="2022-09-12T12:19:02.808" v="1508" actId="14100"/>
          <ac:grpSpMkLst>
            <pc:docMk/>
            <pc:sldMk cId="3165440002" sldId="283"/>
            <ac:grpSpMk id="128" creationId="{574C18D9-9876-47BD-B0AC-453ED026290E}"/>
          </ac:grpSpMkLst>
        </pc:grpChg>
        <pc:grpChg chg="mod">
          <ac:chgData name="Kołodziejczak Tomasz" userId="824c65b4-e0bd-4b50-ac59-bbab695b8df7" providerId="ADAL" clId="{A5B8E9B3-DC7D-44A0-B194-F442B6BBBF5F}" dt="2022-09-12T12:19:02.808" v="1508" actId="14100"/>
          <ac:grpSpMkLst>
            <pc:docMk/>
            <pc:sldMk cId="3165440002" sldId="283"/>
            <ac:grpSpMk id="129" creationId="{D18A8FB6-0645-4310-8A0A-F2DA59505F84}"/>
          </ac:grpSpMkLst>
        </pc:grpChg>
        <pc:grpChg chg="del mod">
          <ac:chgData name="Kołodziejczak Tomasz" userId="824c65b4-e0bd-4b50-ac59-bbab695b8df7" providerId="ADAL" clId="{A5B8E9B3-DC7D-44A0-B194-F442B6BBBF5F}" dt="2022-09-12T09:34:47.091" v="252" actId="478"/>
          <ac:grpSpMkLst>
            <pc:docMk/>
            <pc:sldMk cId="3165440002" sldId="283"/>
            <ac:grpSpMk id="130" creationId="{DD550FC9-B92D-48D8-8F1A-898E854686DD}"/>
          </ac:grpSpMkLst>
        </pc:grpChg>
        <pc:grpChg chg="del">
          <ac:chgData name="Kołodziejczak Tomasz" userId="824c65b4-e0bd-4b50-ac59-bbab695b8df7" providerId="ADAL" clId="{A5B8E9B3-DC7D-44A0-B194-F442B6BBBF5F}" dt="2022-09-07T07:43:36.208" v="9" actId="478"/>
          <ac:grpSpMkLst>
            <pc:docMk/>
            <pc:sldMk cId="3165440002" sldId="283"/>
            <ac:grpSpMk id="285" creationId="{C0D07432-48F0-4750-9DCE-722C492C7AE7}"/>
          </ac:grpSpMkLst>
        </pc:grpChg>
        <pc:picChg chg="add mod">
          <ac:chgData name="Kołodziejczak Tomasz" userId="824c65b4-e0bd-4b50-ac59-bbab695b8df7" providerId="ADAL" clId="{A5B8E9B3-DC7D-44A0-B194-F442B6BBBF5F}" dt="2022-09-12T11:00:10.719" v="765" actId="164"/>
          <ac:picMkLst>
            <pc:docMk/>
            <pc:sldMk cId="3165440002" sldId="283"/>
            <ac:picMk id="72" creationId="{92E7ED8E-3B7C-4EDA-BA63-70A8A7EC106A}"/>
          </ac:picMkLst>
        </pc:picChg>
        <pc:picChg chg="del mod">
          <ac:chgData name="Kołodziejczak Tomasz" userId="824c65b4-e0bd-4b50-ac59-bbab695b8df7" providerId="ADAL" clId="{A5B8E9B3-DC7D-44A0-B194-F442B6BBBF5F}" dt="2022-09-12T09:34:49.842" v="253" actId="478"/>
          <ac:picMkLst>
            <pc:docMk/>
            <pc:sldMk cId="3165440002" sldId="283"/>
            <ac:picMk id="131" creationId="{64AD8A06-3E3E-484B-8556-37DBFBFC38CB}"/>
          </ac:picMkLst>
        </pc:picChg>
        <pc:cxnChg chg="add del mod">
          <ac:chgData name="Kołodziejczak Tomasz" userId="824c65b4-e0bd-4b50-ac59-bbab695b8df7" providerId="ADAL" clId="{A5B8E9B3-DC7D-44A0-B194-F442B6BBBF5F}" dt="2022-09-12T12:19:04.953" v="1509" actId="21"/>
          <ac:cxnSpMkLst>
            <pc:docMk/>
            <pc:sldMk cId="3165440002" sldId="283"/>
            <ac:cxnSpMk id="75" creationId="{EACC3706-1BF1-4E84-8CA5-6365DAD994D8}"/>
          </ac:cxnSpMkLst>
        </pc:cxnChg>
        <pc:cxnChg chg="add del mod">
          <ac:chgData name="Kołodziejczak Tomasz" userId="824c65b4-e0bd-4b50-ac59-bbab695b8df7" providerId="ADAL" clId="{A5B8E9B3-DC7D-44A0-B194-F442B6BBBF5F}" dt="2022-09-12T12:19:04.953" v="1509" actId="21"/>
          <ac:cxnSpMkLst>
            <pc:docMk/>
            <pc:sldMk cId="3165440002" sldId="283"/>
            <ac:cxnSpMk id="78" creationId="{7ED93319-573C-4923-BB7F-097F566A8270}"/>
          </ac:cxnSpMkLst>
        </pc:cxnChg>
      </pc:sldChg>
      <pc:sldChg chg="addSp delSp modSp add mod ord modNotesTx">
        <pc:chgData name="Kołodziejczak Tomasz" userId="824c65b4-e0bd-4b50-ac59-bbab695b8df7" providerId="ADAL" clId="{A5B8E9B3-DC7D-44A0-B194-F442B6BBBF5F}" dt="2022-09-12T13:17:59.582" v="2076" actId="1076"/>
        <pc:sldMkLst>
          <pc:docMk/>
          <pc:sldMk cId="576464265" sldId="284"/>
        </pc:sldMkLst>
        <pc:spChg chg="mod or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" creationId="{EAC0AD64-FD86-4B5B-B4BC-E3A3C0328CE6}"/>
          </ac:spMkLst>
        </pc:spChg>
        <pc:spChg chg="del mod">
          <ac:chgData name="Kołodziejczak Tomasz" userId="824c65b4-e0bd-4b50-ac59-bbab695b8df7" providerId="ADAL" clId="{A5B8E9B3-DC7D-44A0-B194-F442B6BBBF5F}" dt="2022-09-12T10:32:04.378" v="555" actId="478"/>
          <ac:spMkLst>
            <pc:docMk/>
            <pc:sldMk cId="576464265" sldId="284"/>
            <ac:spMk id="4" creationId="{D8880197-9CEC-4B8E-90B6-D24FECB9868A}"/>
          </ac:spMkLst>
        </pc:spChg>
        <pc:spChg chg="del mod">
          <ac:chgData name="Kołodziejczak Tomasz" userId="824c65b4-e0bd-4b50-ac59-bbab695b8df7" providerId="ADAL" clId="{A5B8E9B3-DC7D-44A0-B194-F442B6BBBF5F}" dt="2022-09-12T10:32:02.626" v="554" actId="478"/>
          <ac:spMkLst>
            <pc:docMk/>
            <pc:sldMk cId="576464265" sldId="284"/>
            <ac:spMk id="5" creationId="{EE9FCCE0-C48D-479B-924D-BE902223F888}"/>
          </ac:spMkLst>
        </pc:spChg>
        <pc:spChg chg="del mod">
          <ac:chgData name="Kołodziejczak Tomasz" userId="824c65b4-e0bd-4b50-ac59-bbab695b8df7" providerId="ADAL" clId="{A5B8E9B3-DC7D-44A0-B194-F442B6BBBF5F}" dt="2022-09-12T10:32:00.884" v="553" actId="478"/>
          <ac:spMkLst>
            <pc:docMk/>
            <pc:sldMk cId="576464265" sldId="284"/>
            <ac:spMk id="6" creationId="{837E80E3-B51F-4256-A199-913CCA245BA9}"/>
          </ac:spMkLst>
        </pc:spChg>
        <pc:spChg chg="add del mod">
          <ac:chgData name="Kołodziejczak Tomasz" userId="824c65b4-e0bd-4b50-ac59-bbab695b8df7" providerId="ADAL" clId="{A5B8E9B3-DC7D-44A0-B194-F442B6BBBF5F}" dt="2022-09-12T10:43:59.537" v="648" actId="478"/>
          <ac:spMkLst>
            <pc:docMk/>
            <pc:sldMk cId="576464265" sldId="284"/>
            <ac:spMk id="7" creationId="{BBE38EBB-06B7-4C7E-8C40-5B1BE70F8A59}"/>
          </ac:spMkLst>
        </pc:spChg>
        <pc:spChg chg="mod ord topLvl">
          <ac:chgData name="Kołodziejczak Tomasz" userId="824c65b4-e0bd-4b50-ac59-bbab695b8df7" providerId="ADAL" clId="{A5B8E9B3-DC7D-44A0-B194-F442B6BBBF5F}" dt="2022-09-12T10:55:06.973" v="722" actId="164"/>
          <ac:spMkLst>
            <pc:docMk/>
            <pc:sldMk cId="576464265" sldId="284"/>
            <ac:spMk id="10" creationId="{3141AA42-D74E-4BE8-BED7-E5723B839DA0}"/>
          </ac:spMkLst>
        </pc:spChg>
        <pc:spChg chg="del mod topLvl">
          <ac:chgData name="Kołodziejczak Tomasz" userId="824c65b4-e0bd-4b50-ac59-bbab695b8df7" providerId="ADAL" clId="{A5B8E9B3-DC7D-44A0-B194-F442B6BBBF5F}" dt="2022-09-12T10:54:33.401" v="715" actId="478"/>
          <ac:spMkLst>
            <pc:docMk/>
            <pc:sldMk cId="576464265" sldId="284"/>
            <ac:spMk id="12" creationId="{C699EE5F-5D91-4119-8DB8-E206FC1EAE45}"/>
          </ac:spMkLst>
        </pc:spChg>
        <pc:spChg chg="mod topLvl">
          <ac:chgData name="Kołodziejczak Tomasz" userId="824c65b4-e0bd-4b50-ac59-bbab695b8df7" providerId="ADAL" clId="{A5B8E9B3-DC7D-44A0-B194-F442B6BBBF5F}" dt="2022-09-12T10:49:55.819" v="701" actId="165"/>
          <ac:spMkLst>
            <pc:docMk/>
            <pc:sldMk cId="576464265" sldId="284"/>
            <ac:spMk id="13" creationId="{510CF13B-7344-49A5-BA98-14430A0CC68A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4" creationId="{04EAA196-70FA-46D9-89E2-E97D48C8D1E5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5" creationId="{B5684CBB-2B92-4A43-A1FD-3F6EED15E170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6" creationId="{3E669D95-47EE-49D7-B3C5-ED375058B3F8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7" creationId="{7F88D8C0-D70F-4F07-9F56-C6D082EFFBF2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8" creationId="{65A76B4E-BBC0-4E8C-AB6C-79662E89379B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" creationId="{B70D5C33-2BA4-4921-96AB-83D6357C8FE7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" creationId="{CD5E8328-4233-40FD-A3C4-0BC7D3A27DA2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1" creationId="{4184FD7A-6DBA-4B6C-BB63-5B5A7CED794B}"/>
          </ac:spMkLst>
        </pc:spChg>
        <pc:spChg chg="del mod">
          <ac:chgData name="Kołodziejczak Tomasz" userId="824c65b4-e0bd-4b50-ac59-bbab695b8df7" providerId="ADAL" clId="{A5B8E9B3-DC7D-44A0-B194-F442B6BBBF5F}" dt="2022-09-12T10:42:12.046" v="636" actId="478"/>
          <ac:spMkLst>
            <pc:docMk/>
            <pc:sldMk cId="576464265" sldId="284"/>
            <ac:spMk id="22" creationId="{3E77E709-6214-4981-8767-FD3850CF6594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3" creationId="{2A1A5C45-8C6D-4E3B-BB38-D30C93814EE0}"/>
          </ac:spMkLst>
        </pc:spChg>
        <pc:spChg chg="del mod">
          <ac:chgData name="Kołodziejczak Tomasz" userId="824c65b4-e0bd-4b50-ac59-bbab695b8df7" providerId="ADAL" clId="{A5B8E9B3-DC7D-44A0-B194-F442B6BBBF5F}" dt="2022-09-12T10:35:07.057" v="594" actId="478"/>
          <ac:spMkLst>
            <pc:docMk/>
            <pc:sldMk cId="576464265" sldId="284"/>
            <ac:spMk id="24" creationId="{293C3B08-90AC-431E-8F67-E1772492D4A9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" creationId="{FD1B5EC6-426D-4138-8495-FED27FA589E8}"/>
          </ac:spMkLst>
        </pc:spChg>
        <pc:spChg chg="del mod">
          <ac:chgData name="Kołodziejczak Tomasz" userId="824c65b4-e0bd-4b50-ac59-bbab695b8df7" providerId="ADAL" clId="{A5B8E9B3-DC7D-44A0-B194-F442B6BBBF5F}" dt="2022-09-12T10:33:06.705" v="574" actId="478"/>
          <ac:spMkLst>
            <pc:docMk/>
            <pc:sldMk cId="576464265" sldId="284"/>
            <ac:spMk id="26" creationId="{FA84D8F6-68F4-4023-8B13-82B61AFB19A6}"/>
          </ac:spMkLst>
        </pc:spChg>
        <pc:spChg chg="del mod">
          <ac:chgData name="Kołodziejczak Tomasz" userId="824c65b4-e0bd-4b50-ac59-bbab695b8df7" providerId="ADAL" clId="{A5B8E9B3-DC7D-44A0-B194-F442B6BBBF5F}" dt="2022-09-12T10:42:14.455" v="637" actId="478"/>
          <ac:spMkLst>
            <pc:docMk/>
            <pc:sldMk cId="576464265" sldId="284"/>
            <ac:spMk id="27" creationId="{2A39195A-466C-4709-952D-437F3C2CFADD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8" creationId="{636E73DB-6D44-4D0D-9422-35815A252A1A}"/>
          </ac:spMkLst>
        </pc:spChg>
        <pc:spChg chg="del mod">
          <ac:chgData name="Kołodziejczak Tomasz" userId="824c65b4-e0bd-4b50-ac59-bbab695b8df7" providerId="ADAL" clId="{A5B8E9B3-DC7D-44A0-B194-F442B6BBBF5F}" dt="2022-09-12T10:35:03.867" v="593" actId="478"/>
          <ac:spMkLst>
            <pc:docMk/>
            <pc:sldMk cId="576464265" sldId="284"/>
            <ac:spMk id="29" creationId="{450FC8E7-BAA5-45E8-BD51-F4A5DC02966D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30" creationId="{D0D1149A-476B-4BE9-901F-24CADD09506C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31" creationId="{4F68194A-6F4C-4D72-A6F4-5A7C42F559AD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32" creationId="{D150EBA3-B37B-4E2C-8DA3-ABAC83D7FAF6}"/>
          </ac:spMkLst>
        </pc:spChg>
        <pc:spChg chg="del mod">
          <ac:chgData name="Kołodziejczak Tomasz" userId="824c65b4-e0bd-4b50-ac59-bbab695b8df7" providerId="ADAL" clId="{A5B8E9B3-DC7D-44A0-B194-F442B6BBBF5F}" dt="2022-09-12T10:34:47.805" v="588" actId="478"/>
          <ac:spMkLst>
            <pc:docMk/>
            <pc:sldMk cId="576464265" sldId="284"/>
            <ac:spMk id="33" creationId="{C57526C6-D9FD-4405-9945-6D1F0317F009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34" creationId="{38BD6588-CEC3-4DB6-B532-BC9B99D9081A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35" creationId="{A995A518-6791-4110-8BF8-D4D495FCA7D3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36" creationId="{7AFFFAF1-A9F2-4193-865E-E81CC5E05EBF}"/>
          </ac:spMkLst>
        </pc:spChg>
        <pc:spChg chg="del mod">
          <ac:chgData name="Kołodziejczak Tomasz" userId="824c65b4-e0bd-4b50-ac59-bbab695b8df7" providerId="ADAL" clId="{A5B8E9B3-DC7D-44A0-B194-F442B6BBBF5F}" dt="2022-09-12T10:31:46.094" v="546" actId="478"/>
          <ac:spMkLst>
            <pc:docMk/>
            <pc:sldMk cId="576464265" sldId="284"/>
            <ac:spMk id="37" creationId="{F93479E6-7843-4387-B654-7937525BE5C1}"/>
          </ac:spMkLst>
        </pc:spChg>
        <pc:spChg chg="del mod">
          <ac:chgData name="Kołodziejczak Tomasz" userId="824c65b4-e0bd-4b50-ac59-bbab695b8df7" providerId="ADAL" clId="{A5B8E9B3-DC7D-44A0-B194-F442B6BBBF5F}" dt="2022-09-12T10:31:59.248" v="552" actId="478"/>
          <ac:spMkLst>
            <pc:docMk/>
            <pc:sldMk cId="576464265" sldId="284"/>
            <ac:spMk id="38" creationId="{2EB9E782-A1A4-472C-894D-273CEC2644E5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39" creationId="{4FDD0120-E1DF-4810-BAEB-499D1FD4965B}"/>
          </ac:spMkLst>
        </pc:spChg>
        <pc:spChg chg="del mod">
          <ac:chgData name="Kołodziejczak Tomasz" userId="824c65b4-e0bd-4b50-ac59-bbab695b8df7" providerId="ADAL" clId="{A5B8E9B3-DC7D-44A0-B194-F442B6BBBF5F}" dt="2022-09-12T10:32:31.642" v="565" actId="478"/>
          <ac:spMkLst>
            <pc:docMk/>
            <pc:sldMk cId="576464265" sldId="284"/>
            <ac:spMk id="40" creationId="{D3F5D198-CF9D-4C71-9443-F59700CD05E0}"/>
          </ac:spMkLst>
        </pc:spChg>
        <pc:spChg chg="del mod">
          <ac:chgData name="Kołodziejczak Tomasz" userId="824c65b4-e0bd-4b50-ac59-bbab695b8df7" providerId="ADAL" clId="{A5B8E9B3-DC7D-44A0-B194-F442B6BBBF5F}" dt="2022-09-12T10:32:30.053" v="564" actId="478"/>
          <ac:spMkLst>
            <pc:docMk/>
            <pc:sldMk cId="576464265" sldId="284"/>
            <ac:spMk id="41" creationId="{1DF6FC3B-C4BC-4F95-9A51-D09AD05C2C35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42" creationId="{B7BEF618-4AE5-41BA-8BD9-29449209CD7C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43" creationId="{8BF6F7C8-E055-4803-86FD-E281E28CA96A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44" creationId="{8B33DAA1-5AC3-4E13-9B0A-7EB2CE62A531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45" creationId="{26F98D6C-3A2F-44DE-9D41-BFD077DE17A8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46" creationId="{BAE88743-6A63-4A21-8C7B-9297E5C1AC2A}"/>
          </ac:spMkLst>
        </pc:spChg>
        <pc:spChg chg="del mod">
          <ac:chgData name="Kołodziejczak Tomasz" userId="824c65b4-e0bd-4b50-ac59-bbab695b8df7" providerId="ADAL" clId="{A5B8E9B3-DC7D-44A0-B194-F442B6BBBF5F}" dt="2022-09-12T10:32:19.078" v="559" actId="478"/>
          <ac:spMkLst>
            <pc:docMk/>
            <pc:sldMk cId="576464265" sldId="284"/>
            <ac:spMk id="47" creationId="{2B29CF32-BEC2-498D-9F1F-253AD8A3542E}"/>
          </ac:spMkLst>
        </pc:spChg>
        <pc:spChg chg="del mod">
          <ac:chgData name="Kołodziejczak Tomasz" userId="824c65b4-e0bd-4b50-ac59-bbab695b8df7" providerId="ADAL" clId="{A5B8E9B3-DC7D-44A0-B194-F442B6BBBF5F}" dt="2022-09-12T10:32:17.636" v="558" actId="478"/>
          <ac:spMkLst>
            <pc:docMk/>
            <pc:sldMk cId="576464265" sldId="284"/>
            <ac:spMk id="48" creationId="{B213C7E3-7525-4DED-825B-A93E89B8578F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49" creationId="{00E91751-3A60-40AC-B7BB-EACF70FD5DCD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50" creationId="{F40CCFBD-7331-4E05-8778-DAE783A1C1CD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51" creationId="{96A1B76D-E6EA-4C95-9434-9DAFCC66C824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52" creationId="{E4858553-2E0C-4B7A-A501-8C6DD5BDA22E}"/>
          </ac:spMkLst>
        </pc:spChg>
        <pc:spChg chg="del mod">
          <ac:chgData name="Kołodziejczak Tomasz" userId="824c65b4-e0bd-4b50-ac59-bbab695b8df7" providerId="ADAL" clId="{A5B8E9B3-DC7D-44A0-B194-F442B6BBBF5F}" dt="2022-09-12T10:42:06.866" v="634" actId="478"/>
          <ac:spMkLst>
            <pc:docMk/>
            <pc:sldMk cId="576464265" sldId="284"/>
            <ac:spMk id="53" creationId="{2B9D605F-55F8-4F51-ADCA-03D64E8EC72F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54" creationId="{043CAF75-2519-4848-9DE6-743A311F40A1}"/>
          </ac:spMkLst>
        </pc:spChg>
        <pc:spChg chg="del mod">
          <ac:chgData name="Kołodziejczak Tomasz" userId="824c65b4-e0bd-4b50-ac59-bbab695b8df7" providerId="ADAL" clId="{A5B8E9B3-DC7D-44A0-B194-F442B6BBBF5F}" dt="2022-09-12T10:32:28.151" v="563" actId="478"/>
          <ac:spMkLst>
            <pc:docMk/>
            <pc:sldMk cId="576464265" sldId="284"/>
            <ac:spMk id="55" creationId="{A7A13792-AF1C-493B-8B7B-CBEABA7F1C39}"/>
          </ac:spMkLst>
        </pc:spChg>
        <pc:spChg chg="del mod">
          <ac:chgData name="Kołodziejczak Tomasz" userId="824c65b4-e0bd-4b50-ac59-bbab695b8df7" providerId="ADAL" clId="{A5B8E9B3-DC7D-44A0-B194-F442B6BBBF5F}" dt="2022-09-12T10:32:26.176" v="562" actId="478"/>
          <ac:spMkLst>
            <pc:docMk/>
            <pc:sldMk cId="576464265" sldId="284"/>
            <ac:spMk id="56" creationId="{DE3273E0-3DA6-4275-8C25-739D2C0D5F93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57" creationId="{64DEC305-B66C-445A-91DB-A268025BD480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58" creationId="{FBA8729C-5378-4304-9D94-CBA3BEB15837}"/>
          </ac:spMkLst>
        </pc:spChg>
        <pc:spChg chg="del mod">
          <ac:chgData name="Kołodziejczak Tomasz" userId="824c65b4-e0bd-4b50-ac59-bbab695b8df7" providerId="ADAL" clId="{A5B8E9B3-DC7D-44A0-B194-F442B6BBBF5F}" dt="2022-09-12T10:31:36.872" v="541" actId="478"/>
          <ac:spMkLst>
            <pc:docMk/>
            <pc:sldMk cId="576464265" sldId="284"/>
            <ac:spMk id="59" creationId="{6848E40E-3D11-4289-879C-C8BFD6DDB102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60" creationId="{20FF54BE-E2AB-405A-96EA-1E839635BBE8}"/>
          </ac:spMkLst>
        </pc:spChg>
        <pc:spChg chg="del mod">
          <ac:chgData name="Kołodziejczak Tomasz" userId="824c65b4-e0bd-4b50-ac59-bbab695b8df7" providerId="ADAL" clId="{A5B8E9B3-DC7D-44A0-B194-F442B6BBBF5F}" dt="2022-09-12T10:33:03.115" v="572" actId="478"/>
          <ac:spMkLst>
            <pc:docMk/>
            <pc:sldMk cId="576464265" sldId="284"/>
            <ac:spMk id="61" creationId="{E72385C5-126D-4551-9961-9D70D66212DC}"/>
          </ac:spMkLst>
        </pc:spChg>
        <pc:spChg chg="del mod">
          <ac:chgData name="Kołodziejczak Tomasz" userId="824c65b4-e0bd-4b50-ac59-bbab695b8df7" providerId="ADAL" clId="{A5B8E9B3-DC7D-44A0-B194-F442B6BBBF5F}" dt="2022-09-12T10:42:09.396" v="635" actId="478"/>
          <ac:spMkLst>
            <pc:docMk/>
            <pc:sldMk cId="576464265" sldId="284"/>
            <ac:spMk id="62" creationId="{C5394AA7-2D65-4DE0-9895-E86F66E048A4}"/>
          </ac:spMkLst>
        </pc:spChg>
        <pc:spChg chg="del">
          <ac:chgData name="Kołodziejczak Tomasz" userId="824c65b4-e0bd-4b50-ac59-bbab695b8df7" providerId="ADAL" clId="{A5B8E9B3-DC7D-44A0-B194-F442B6BBBF5F}" dt="2022-09-12T10:31:35.152" v="540" actId="478"/>
          <ac:spMkLst>
            <pc:docMk/>
            <pc:sldMk cId="576464265" sldId="284"/>
            <ac:spMk id="63" creationId="{87942048-12F7-4A8F-9E20-339ACE0B316B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64" creationId="{F5C914FA-9D91-4186-B71D-FC1A58B5ED2B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65" creationId="{90F2B4F2-2B8E-4D5F-B02B-450F9A9C0682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66" creationId="{2A0E6136-6BBC-4E64-B39A-C1B041074A0D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67" creationId="{525CEA64-C6E1-4427-9A82-3743D44FE989}"/>
          </ac:spMkLst>
        </pc:spChg>
        <pc:spChg chg="del mod">
          <ac:chgData name="Kołodziejczak Tomasz" userId="824c65b4-e0bd-4b50-ac59-bbab695b8df7" providerId="ADAL" clId="{A5B8E9B3-DC7D-44A0-B194-F442B6BBBF5F}" dt="2022-09-12T10:35:00.269" v="592" actId="478"/>
          <ac:spMkLst>
            <pc:docMk/>
            <pc:sldMk cId="576464265" sldId="284"/>
            <ac:spMk id="68" creationId="{45A0A4B9-F984-48A6-B907-C9390689BD47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69" creationId="{8597E8F5-E7BC-4320-AA53-337DA083EED9}"/>
          </ac:spMkLst>
        </pc:spChg>
        <pc:spChg chg="del mod">
          <ac:chgData name="Kołodziejczak Tomasz" userId="824c65b4-e0bd-4b50-ac59-bbab695b8df7" providerId="ADAL" clId="{A5B8E9B3-DC7D-44A0-B194-F442B6BBBF5F}" dt="2022-09-12T10:42:21.653" v="640" actId="478"/>
          <ac:spMkLst>
            <pc:docMk/>
            <pc:sldMk cId="576464265" sldId="284"/>
            <ac:spMk id="70" creationId="{41CE1F0B-01A8-47FF-BCF8-7C827224F494}"/>
          </ac:spMkLst>
        </pc:spChg>
        <pc:spChg chg="del mod">
          <ac:chgData name="Kołodziejczak Tomasz" userId="824c65b4-e0bd-4b50-ac59-bbab695b8df7" providerId="ADAL" clId="{A5B8E9B3-DC7D-44A0-B194-F442B6BBBF5F}" dt="2022-09-12T10:34:55.624" v="591" actId="478"/>
          <ac:spMkLst>
            <pc:docMk/>
            <pc:sldMk cId="576464265" sldId="284"/>
            <ac:spMk id="71" creationId="{DB09B3DE-CE8F-4604-93D3-D9B08C266941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72" creationId="{5F00DADB-6BCE-49A6-9809-0D30C140179E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73" creationId="{CD9B734A-1F67-4C6C-9A3E-3ACBB80E6291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74" creationId="{044A9839-E9CC-45CA-ACC2-FF57A9DD4EB4}"/>
          </ac:spMkLst>
        </pc:spChg>
        <pc:spChg chg="del mod">
          <ac:chgData name="Kołodziejczak Tomasz" userId="824c65b4-e0bd-4b50-ac59-bbab695b8df7" providerId="ADAL" clId="{A5B8E9B3-DC7D-44A0-B194-F442B6BBBF5F}" dt="2022-09-12T10:31:41.382" v="544" actId="478"/>
          <ac:spMkLst>
            <pc:docMk/>
            <pc:sldMk cId="576464265" sldId="284"/>
            <ac:spMk id="75" creationId="{897E75C4-2E6A-41A1-BF2F-6426AADC1A85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76" creationId="{01B6A3AD-CF9C-402C-A4EA-5D88B57D15C5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77" creationId="{C8BE1088-8990-4557-9829-170676C6B9CF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78" creationId="{DD829331-36DB-42B9-8085-3C706F660249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79" creationId="{5282619D-32C4-469A-9F75-E72421DB40EA}"/>
          </ac:spMkLst>
        </pc:spChg>
        <pc:spChg chg="del mod">
          <ac:chgData name="Kołodziejczak Tomasz" userId="824c65b4-e0bd-4b50-ac59-bbab695b8df7" providerId="ADAL" clId="{A5B8E9B3-DC7D-44A0-B194-F442B6BBBF5F}" dt="2022-09-12T10:42:18.615" v="639" actId="478"/>
          <ac:spMkLst>
            <pc:docMk/>
            <pc:sldMk cId="576464265" sldId="284"/>
            <ac:spMk id="80" creationId="{5144E6E0-6054-4FEF-BE6B-222A1E1913DC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81" creationId="{C18AC159-2188-4A56-A534-675A0C2DFC5D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82" creationId="{29104C4C-31A8-4461-B30A-41860FBDE39D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83" creationId="{E6290A63-9645-4D8A-A722-F57E323F7B13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84" creationId="{32814604-A0C6-4EED-BFE9-7B21F76E7C34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85" creationId="{4D41E806-74CE-48B6-868D-7BCEB5F8271C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86" creationId="{C1E10743-6272-4DF8-B269-ADF099C15BEC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87" creationId="{FA712CC5-D453-408A-8AE5-5E724E9D257E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88" creationId="{15FB9CF8-A235-4F86-81D5-C781A808F218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89" creationId="{9919C392-58C3-4BDB-9539-6B824E580F08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0" creationId="{B27C8491-7A8D-4F59-BE33-94281D63BF45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1" creationId="{74C475D1-AEF3-4D4B-A6A6-5FC052D9356E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2" creationId="{1C2D652B-DBAD-4BED-9FA0-C71CB90C5932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3" creationId="{FF48CC09-31DF-49CF-9A68-284B98D21051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4" creationId="{BE58834E-060B-4BB3-8434-7585CCE4811F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5" creationId="{DC20A228-5016-43E2-93EB-D865BE8A5A5B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6" creationId="{AFFD6368-C21F-44F6-8472-ED48B140B840}"/>
          </ac:spMkLst>
        </pc:spChg>
        <pc:spChg chg="mod topLvl modVis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7" creationId="{512A18F2-74FF-4610-9F12-E4463254A6AF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8" creationId="{FE3410A0-1EE4-4490-9924-FF12AB8BE9AB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99" creationId="{1218D4FE-EF35-46EA-B79B-BAC12E3A5B2E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00" creationId="{728C2719-D6EE-41C2-A668-74BAC6907663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01" creationId="{38EB8BA1-33BF-454E-B611-C0F279D644AD}"/>
          </ac:spMkLst>
        </pc:spChg>
        <pc:spChg chg="del mod">
          <ac:chgData name="Kołodziejczak Tomasz" userId="824c65b4-e0bd-4b50-ac59-bbab695b8df7" providerId="ADAL" clId="{A5B8E9B3-DC7D-44A0-B194-F442B6BBBF5F}" dt="2022-09-12T10:34:52.160" v="590" actId="478"/>
          <ac:spMkLst>
            <pc:docMk/>
            <pc:sldMk cId="576464265" sldId="284"/>
            <ac:spMk id="102" creationId="{53166185-B6BF-4B46-BDA8-6D536BD138F6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03" creationId="{5CA989F5-E349-4CB4-B4A0-F47596916EE9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04" creationId="{315825D5-22BC-4EC4-BE13-FBE78342C79B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05" creationId="{EC8B3C3F-BF72-420E-A802-BC0BCE2CF079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06" creationId="{784584A3-CD25-4909-BAE9-C0C6D093E3FE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07" creationId="{184D26F9-1985-49CE-A15F-106571BD46D5}"/>
          </ac:spMkLst>
        </pc:spChg>
        <pc:spChg chg="del mod">
          <ac:chgData name="Kołodziejczak Tomasz" userId="824c65b4-e0bd-4b50-ac59-bbab695b8df7" providerId="ADAL" clId="{A5B8E9B3-DC7D-44A0-B194-F442B6BBBF5F}" dt="2022-09-12T10:31:49.350" v="548" actId="478"/>
          <ac:spMkLst>
            <pc:docMk/>
            <pc:sldMk cId="576464265" sldId="284"/>
            <ac:spMk id="108" creationId="{CA69F32E-4642-4D45-8525-A3BEBB1BA99B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09" creationId="{83FF41D0-E23A-424A-9554-7F2CD95D6016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10" creationId="{F4126834-9B2F-422D-80A7-D9C086145299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11" creationId="{F0652860-B169-4545-9D03-A7A5120976B4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12" creationId="{8B0C6F9E-DF3A-414F-8CF9-C342A4757D73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13" creationId="{1FD0A32C-7058-47F4-A87F-A3CFEEE10B48}"/>
          </ac:spMkLst>
        </pc:spChg>
        <pc:spChg chg="del mod">
          <ac:chgData name="Kołodziejczak Tomasz" userId="824c65b4-e0bd-4b50-ac59-bbab695b8df7" providerId="ADAL" clId="{A5B8E9B3-DC7D-44A0-B194-F442B6BBBF5F}" dt="2022-09-12T10:32:09.795" v="556" actId="478"/>
          <ac:spMkLst>
            <pc:docMk/>
            <pc:sldMk cId="576464265" sldId="284"/>
            <ac:spMk id="114" creationId="{EE6365D4-9990-4953-8684-CD3C476965B1}"/>
          </ac:spMkLst>
        </pc:spChg>
        <pc:spChg chg="del mod">
          <ac:chgData name="Kołodziejczak Tomasz" userId="824c65b4-e0bd-4b50-ac59-bbab695b8df7" providerId="ADAL" clId="{A5B8E9B3-DC7D-44A0-B194-F442B6BBBF5F}" dt="2022-09-12T10:31:48.084" v="547" actId="478"/>
          <ac:spMkLst>
            <pc:docMk/>
            <pc:sldMk cId="576464265" sldId="284"/>
            <ac:spMk id="115" creationId="{F8B7A3C5-48F6-4A38-BC72-79FF118ECC69}"/>
          </ac:spMkLst>
        </pc:spChg>
        <pc:spChg chg="del mod">
          <ac:chgData name="Kołodziejczak Tomasz" userId="824c65b4-e0bd-4b50-ac59-bbab695b8df7" providerId="ADAL" clId="{A5B8E9B3-DC7D-44A0-B194-F442B6BBBF5F}" dt="2022-09-12T10:42:15.830" v="638" actId="478"/>
          <ac:spMkLst>
            <pc:docMk/>
            <pc:sldMk cId="576464265" sldId="284"/>
            <ac:spMk id="116" creationId="{4891E139-6AEA-46B3-878C-2D821D79B9EC}"/>
          </ac:spMkLst>
        </pc:spChg>
        <pc:spChg chg="mod topLvl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17" creationId="{C5C6DB45-8B04-4B1D-95B9-1A81ABBFCEC4}"/>
          </ac:spMkLst>
        </pc:spChg>
        <pc:spChg chg="add 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18" creationId="{92FB712E-CFA2-4F56-9F01-4DAF4FCC7D49}"/>
          </ac:spMkLst>
        </pc:spChg>
        <pc:spChg chg="del mod topLvl">
          <ac:chgData name="Kołodziejczak Tomasz" userId="824c65b4-e0bd-4b50-ac59-bbab695b8df7" providerId="ADAL" clId="{A5B8E9B3-DC7D-44A0-B194-F442B6BBBF5F}" dt="2022-09-12T10:58:21.730" v="751" actId="478"/>
          <ac:spMkLst>
            <pc:docMk/>
            <pc:sldMk cId="576464265" sldId="284"/>
            <ac:spMk id="119" creationId="{C7BFBE33-21B4-4346-8BBC-385C029C86A0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20" creationId="{E19BD321-BA63-4482-8DBD-85009B60C138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21" creationId="{911FD0F4-1BB1-458E-9F16-04C84BF73273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22" creationId="{C41AC186-0E2D-4D77-884D-DBF51D2F1C2C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23" creationId="{C6D2F7DB-04C4-4CA3-83F0-BB51F25A66A1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24" creationId="{F45C8595-A13A-4A29-8E32-0CFCD5EB094C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25" creationId="{17FA1A33-CA00-4769-9839-7D0C7CEF5D71}"/>
          </ac:spMkLst>
        </pc:spChg>
        <pc:spChg chg="del mod topLvl">
          <ac:chgData name="Kołodziejczak Tomasz" userId="824c65b4-e0bd-4b50-ac59-bbab695b8df7" providerId="ADAL" clId="{A5B8E9B3-DC7D-44A0-B194-F442B6BBBF5F}" dt="2022-09-12T10:58:33.832" v="754" actId="478"/>
          <ac:spMkLst>
            <pc:docMk/>
            <pc:sldMk cId="576464265" sldId="284"/>
            <ac:spMk id="126" creationId="{A3C6EFD3-A20D-4046-B440-6039BC8C6CE3}"/>
          </ac:spMkLst>
        </pc:spChg>
        <pc:spChg chg="del mod topLvl">
          <ac:chgData name="Kołodziejczak Tomasz" userId="824c65b4-e0bd-4b50-ac59-bbab695b8df7" providerId="ADAL" clId="{A5B8E9B3-DC7D-44A0-B194-F442B6BBBF5F}" dt="2022-09-12T10:58:40.687" v="758" actId="478"/>
          <ac:spMkLst>
            <pc:docMk/>
            <pc:sldMk cId="576464265" sldId="284"/>
            <ac:spMk id="127" creationId="{C2FF77B4-81FD-4FE2-AB5C-11DBA8DB3E02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28" creationId="{ED5A0A58-165A-444B-A921-23B94EEDB24A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29" creationId="{0070A874-E12B-4739-8341-D93C7C8C2907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30" creationId="{52542ACE-DB44-466A-AB3E-B9F57C6ACCA8}"/>
          </ac:spMkLst>
        </pc:spChg>
        <pc:spChg chg="del mod topLvl">
          <ac:chgData name="Kołodziejczak Tomasz" userId="824c65b4-e0bd-4b50-ac59-bbab695b8df7" providerId="ADAL" clId="{A5B8E9B3-DC7D-44A0-B194-F442B6BBBF5F}" dt="2022-09-12T10:58:24.807" v="752" actId="478"/>
          <ac:spMkLst>
            <pc:docMk/>
            <pc:sldMk cId="576464265" sldId="284"/>
            <ac:spMk id="131" creationId="{C745A70B-1B67-4C3B-AB52-D823C6442B01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32" creationId="{F7777970-E3EC-44DA-8BFC-885081C33D8C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33" creationId="{9F11224D-F0D3-4736-8A3A-91DDC026DAEB}"/>
          </ac:spMkLst>
        </pc:spChg>
        <pc:spChg chg="mod topLvl">
          <ac:chgData name="Kołodziejczak Tomasz" userId="824c65b4-e0bd-4b50-ac59-bbab695b8df7" providerId="ADAL" clId="{A5B8E9B3-DC7D-44A0-B194-F442B6BBBF5F}" dt="2022-09-12T13:17:24.797" v="2072" actId="1076"/>
          <ac:spMkLst>
            <pc:docMk/>
            <pc:sldMk cId="576464265" sldId="284"/>
            <ac:spMk id="134" creationId="{9C33F0D0-36A1-4421-9996-3866211C36C4}"/>
          </ac:spMkLst>
        </pc:spChg>
        <pc:spChg chg="del mod topLvl">
          <ac:chgData name="Kołodziejczak Tomasz" userId="824c65b4-e0bd-4b50-ac59-bbab695b8df7" providerId="ADAL" clId="{A5B8E9B3-DC7D-44A0-B194-F442B6BBBF5F}" dt="2022-09-12T10:58:32.259" v="753" actId="478"/>
          <ac:spMkLst>
            <pc:docMk/>
            <pc:sldMk cId="576464265" sldId="284"/>
            <ac:spMk id="135" creationId="{F7840798-84AB-4707-A604-62738A5CD0AE}"/>
          </ac:spMkLst>
        </pc:spChg>
        <pc:spChg chg="del mod topLvl">
          <ac:chgData name="Kołodziejczak Tomasz" userId="824c65b4-e0bd-4b50-ac59-bbab695b8df7" providerId="ADAL" clId="{A5B8E9B3-DC7D-44A0-B194-F442B6BBBF5F}" dt="2022-09-12T10:58:45.135" v="760" actId="478"/>
          <ac:spMkLst>
            <pc:docMk/>
            <pc:sldMk cId="576464265" sldId="284"/>
            <ac:spMk id="136" creationId="{B715B1B4-E4A0-4DF9-9E9A-F08B9857311A}"/>
          </ac:spMkLst>
        </pc:spChg>
        <pc:spChg chg="del mod">
          <ac:chgData name="Kołodziejczak Tomasz" userId="824c65b4-e0bd-4b50-ac59-bbab695b8df7" providerId="ADAL" clId="{A5B8E9B3-DC7D-44A0-B194-F442B6BBBF5F}" dt="2022-09-12T10:47:40.117" v="694" actId="478"/>
          <ac:spMkLst>
            <pc:docMk/>
            <pc:sldMk cId="576464265" sldId="284"/>
            <ac:spMk id="137" creationId="{B015F1F6-C116-45C2-80EE-4A14D2AC1DBB}"/>
          </ac:spMkLst>
        </pc:spChg>
        <pc:spChg chg="del mod">
          <ac:chgData name="Kołodziejczak Tomasz" userId="824c65b4-e0bd-4b50-ac59-bbab695b8df7" providerId="ADAL" clId="{A5B8E9B3-DC7D-44A0-B194-F442B6BBBF5F}" dt="2022-09-12T10:47:39.130" v="693" actId="478"/>
          <ac:spMkLst>
            <pc:docMk/>
            <pc:sldMk cId="576464265" sldId="284"/>
            <ac:spMk id="138" creationId="{3B9FE9F1-5859-46A7-9B58-ADB39F951BB0}"/>
          </ac:spMkLst>
        </pc:spChg>
        <pc:spChg chg="del mod">
          <ac:chgData name="Kołodziejczak Tomasz" userId="824c65b4-e0bd-4b50-ac59-bbab695b8df7" providerId="ADAL" clId="{A5B8E9B3-DC7D-44A0-B194-F442B6BBBF5F}" dt="2022-09-12T10:47:38.095" v="692" actId="478"/>
          <ac:spMkLst>
            <pc:docMk/>
            <pc:sldMk cId="576464265" sldId="284"/>
            <ac:spMk id="139" creationId="{13183696-2280-47ED-A678-0FB514BE1DEC}"/>
          </ac:spMkLst>
        </pc:spChg>
        <pc:spChg chg="add 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40" creationId="{0DBCB51F-CBFE-415C-8BB6-EA2D9224AF9E}"/>
          </ac:spMkLst>
        </pc:spChg>
        <pc:spChg chg="del mod">
          <ac:chgData name="Kołodziejczak Tomasz" userId="824c65b4-e0bd-4b50-ac59-bbab695b8df7" providerId="ADAL" clId="{A5B8E9B3-DC7D-44A0-B194-F442B6BBBF5F}" dt="2022-09-12T10:47:37.187" v="691" actId="478"/>
          <ac:spMkLst>
            <pc:docMk/>
            <pc:sldMk cId="576464265" sldId="284"/>
            <ac:spMk id="150" creationId="{76B0801F-2357-4E2C-88FB-1440776160E9}"/>
          </ac:spMkLst>
        </pc:spChg>
        <pc:spChg chg="del mod">
          <ac:chgData name="Kołodziejczak Tomasz" userId="824c65b4-e0bd-4b50-ac59-bbab695b8df7" providerId="ADAL" clId="{A5B8E9B3-DC7D-44A0-B194-F442B6BBBF5F}" dt="2022-09-12T10:47:36.285" v="690" actId="478"/>
          <ac:spMkLst>
            <pc:docMk/>
            <pc:sldMk cId="576464265" sldId="284"/>
            <ac:spMk id="151" creationId="{A148B0D6-9313-4CE6-9AAC-6C8A4372E3AC}"/>
          </ac:spMkLst>
        </pc:spChg>
        <pc:spChg chg="del mod">
          <ac:chgData name="Kołodziejczak Tomasz" userId="824c65b4-e0bd-4b50-ac59-bbab695b8df7" providerId="ADAL" clId="{A5B8E9B3-DC7D-44A0-B194-F442B6BBBF5F}" dt="2022-09-12T10:47:35.366" v="689" actId="478"/>
          <ac:spMkLst>
            <pc:docMk/>
            <pc:sldMk cId="576464265" sldId="284"/>
            <ac:spMk id="152" creationId="{B7B9C899-AEB6-4AED-9AA9-E6FFB853D780}"/>
          </ac:spMkLst>
        </pc:spChg>
        <pc:spChg chg="del mod">
          <ac:chgData name="Kołodziejczak Tomasz" userId="824c65b4-e0bd-4b50-ac59-bbab695b8df7" providerId="ADAL" clId="{A5B8E9B3-DC7D-44A0-B194-F442B6BBBF5F}" dt="2022-09-12T10:47:34.479" v="688" actId="478"/>
          <ac:spMkLst>
            <pc:docMk/>
            <pc:sldMk cId="576464265" sldId="284"/>
            <ac:spMk id="153" creationId="{43380F60-8159-4251-B14D-18686310D685}"/>
          </ac:spMkLst>
        </pc:spChg>
        <pc:spChg chg="del mod">
          <ac:chgData name="Kołodziejczak Tomasz" userId="824c65b4-e0bd-4b50-ac59-bbab695b8df7" providerId="ADAL" clId="{A5B8E9B3-DC7D-44A0-B194-F442B6BBBF5F}" dt="2022-09-12T10:47:33.554" v="687" actId="478"/>
          <ac:spMkLst>
            <pc:docMk/>
            <pc:sldMk cId="576464265" sldId="284"/>
            <ac:spMk id="154" creationId="{69E6348C-C4AB-4710-9B6B-8229D144C779}"/>
          </ac:spMkLst>
        </pc:spChg>
        <pc:spChg chg="del mod">
          <ac:chgData name="Kołodziejczak Tomasz" userId="824c65b4-e0bd-4b50-ac59-bbab695b8df7" providerId="ADAL" clId="{A5B8E9B3-DC7D-44A0-B194-F442B6BBBF5F}" dt="2022-09-12T10:47:32.589" v="686" actId="478"/>
          <ac:spMkLst>
            <pc:docMk/>
            <pc:sldMk cId="576464265" sldId="284"/>
            <ac:spMk id="155" creationId="{19E2B686-FF47-4CE7-B79A-205FA72CBDA9}"/>
          </ac:spMkLst>
        </pc:spChg>
        <pc:spChg chg="del mod">
          <ac:chgData name="Kołodziejczak Tomasz" userId="824c65b4-e0bd-4b50-ac59-bbab695b8df7" providerId="ADAL" clId="{A5B8E9B3-DC7D-44A0-B194-F442B6BBBF5F}" dt="2022-09-12T10:47:31.632" v="685" actId="478"/>
          <ac:spMkLst>
            <pc:docMk/>
            <pc:sldMk cId="576464265" sldId="284"/>
            <ac:spMk id="156" creationId="{C2DCCD14-A439-4B8C-9104-188E81D1EBC6}"/>
          </ac:spMkLst>
        </pc:spChg>
        <pc:spChg chg="del mod">
          <ac:chgData name="Kołodziejczak Tomasz" userId="824c65b4-e0bd-4b50-ac59-bbab695b8df7" providerId="ADAL" clId="{A5B8E9B3-DC7D-44A0-B194-F442B6BBBF5F}" dt="2022-09-12T10:47:30.653" v="684" actId="478"/>
          <ac:spMkLst>
            <pc:docMk/>
            <pc:sldMk cId="576464265" sldId="284"/>
            <ac:spMk id="157" creationId="{73459894-C4D1-4BE8-8FD1-D8493835DEB6}"/>
          </ac:spMkLst>
        </pc:spChg>
        <pc:spChg chg="del mod">
          <ac:chgData name="Kołodziejczak Tomasz" userId="824c65b4-e0bd-4b50-ac59-bbab695b8df7" providerId="ADAL" clId="{A5B8E9B3-DC7D-44A0-B194-F442B6BBBF5F}" dt="2022-09-12T10:47:29.698" v="683" actId="478"/>
          <ac:spMkLst>
            <pc:docMk/>
            <pc:sldMk cId="576464265" sldId="284"/>
            <ac:spMk id="158" creationId="{23F3C369-A5F6-4215-A9B7-DD96988C8025}"/>
          </ac:spMkLst>
        </pc:spChg>
        <pc:spChg chg="del mod">
          <ac:chgData name="Kołodziejczak Tomasz" userId="824c65b4-e0bd-4b50-ac59-bbab695b8df7" providerId="ADAL" clId="{A5B8E9B3-DC7D-44A0-B194-F442B6BBBF5F}" dt="2022-09-12T10:47:28.811" v="682" actId="478"/>
          <ac:spMkLst>
            <pc:docMk/>
            <pc:sldMk cId="576464265" sldId="284"/>
            <ac:spMk id="159" creationId="{E2259861-B795-41D3-9933-071EFABF8D4D}"/>
          </ac:spMkLst>
        </pc:spChg>
        <pc:spChg chg="del mod">
          <ac:chgData name="Kołodziejczak Tomasz" userId="824c65b4-e0bd-4b50-ac59-bbab695b8df7" providerId="ADAL" clId="{A5B8E9B3-DC7D-44A0-B194-F442B6BBBF5F}" dt="2022-09-12T10:47:27.946" v="681" actId="478"/>
          <ac:spMkLst>
            <pc:docMk/>
            <pc:sldMk cId="576464265" sldId="284"/>
            <ac:spMk id="160" creationId="{32654BCB-BD1E-41D6-B9CC-9D4E8E1D5735}"/>
          </ac:spMkLst>
        </pc:spChg>
        <pc:spChg chg="del mod">
          <ac:chgData name="Kołodziejczak Tomasz" userId="824c65b4-e0bd-4b50-ac59-bbab695b8df7" providerId="ADAL" clId="{A5B8E9B3-DC7D-44A0-B194-F442B6BBBF5F}" dt="2022-09-12T10:47:27.007" v="680" actId="478"/>
          <ac:spMkLst>
            <pc:docMk/>
            <pc:sldMk cId="576464265" sldId="284"/>
            <ac:spMk id="161" creationId="{A56577D1-59C3-4558-A237-C1F6F55EF73B}"/>
          </ac:spMkLst>
        </pc:spChg>
        <pc:spChg chg="del mod">
          <ac:chgData name="Kołodziejczak Tomasz" userId="824c65b4-e0bd-4b50-ac59-bbab695b8df7" providerId="ADAL" clId="{A5B8E9B3-DC7D-44A0-B194-F442B6BBBF5F}" dt="2022-09-12T10:47:25.669" v="679" actId="478"/>
          <ac:spMkLst>
            <pc:docMk/>
            <pc:sldMk cId="576464265" sldId="284"/>
            <ac:spMk id="162" creationId="{9E4C5D29-8ADE-468C-91D0-B5B698901311}"/>
          </ac:spMkLst>
        </pc:spChg>
        <pc:spChg chg="del mod">
          <ac:chgData name="Kołodziejczak Tomasz" userId="824c65b4-e0bd-4b50-ac59-bbab695b8df7" providerId="ADAL" clId="{A5B8E9B3-DC7D-44A0-B194-F442B6BBBF5F}" dt="2022-09-12T10:47:24.698" v="678" actId="478"/>
          <ac:spMkLst>
            <pc:docMk/>
            <pc:sldMk cId="576464265" sldId="284"/>
            <ac:spMk id="163" creationId="{7D1357ED-EA21-4A11-A34E-750C29B7231B}"/>
          </ac:spMkLst>
        </pc:spChg>
        <pc:spChg chg="del mod">
          <ac:chgData name="Kołodziejczak Tomasz" userId="824c65b4-e0bd-4b50-ac59-bbab695b8df7" providerId="ADAL" clId="{A5B8E9B3-DC7D-44A0-B194-F442B6BBBF5F}" dt="2022-09-12T10:47:23.246" v="677" actId="478"/>
          <ac:spMkLst>
            <pc:docMk/>
            <pc:sldMk cId="576464265" sldId="284"/>
            <ac:spMk id="164" creationId="{BBD19332-47C5-47A2-968D-FA0BEE4AD4B3}"/>
          </ac:spMkLst>
        </pc:spChg>
        <pc:spChg chg="del mod">
          <ac:chgData name="Kołodziejczak Tomasz" userId="824c65b4-e0bd-4b50-ac59-bbab695b8df7" providerId="ADAL" clId="{A5B8E9B3-DC7D-44A0-B194-F442B6BBBF5F}" dt="2022-09-12T10:47:19.650" v="676" actId="478"/>
          <ac:spMkLst>
            <pc:docMk/>
            <pc:sldMk cId="576464265" sldId="284"/>
            <ac:spMk id="165" creationId="{0D16A3F7-756B-4303-BCA8-B431B77950A2}"/>
          </ac:spMkLst>
        </pc:spChg>
        <pc:spChg chg="del mod">
          <ac:chgData name="Kołodziejczak Tomasz" userId="824c65b4-e0bd-4b50-ac59-bbab695b8df7" providerId="ADAL" clId="{A5B8E9B3-DC7D-44A0-B194-F442B6BBBF5F}" dt="2022-09-12T10:47:18.652" v="675" actId="478"/>
          <ac:spMkLst>
            <pc:docMk/>
            <pc:sldMk cId="576464265" sldId="284"/>
            <ac:spMk id="166" creationId="{47722417-A7A0-451C-B643-7AD4F5EC8072}"/>
          </ac:spMkLst>
        </pc:spChg>
        <pc:spChg chg="del mod">
          <ac:chgData name="Kołodziejczak Tomasz" userId="824c65b4-e0bd-4b50-ac59-bbab695b8df7" providerId="ADAL" clId="{A5B8E9B3-DC7D-44A0-B194-F442B6BBBF5F}" dt="2022-09-12T10:47:17.618" v="674" actId="478"/>
          <ac:spMkLst>
            <pc:docMk/>
            <pc:sldMk cId="576464265" sldId="284"/>
            <ac:spMk id="167" creationId="{2C22FC47-0DB0-4332-9F27-29DA03B7BD50}"/>
          </ac:spMkLst>
        </pc:spChg>
        <pc:spChg chg="del mod">
          <ac:chgData name="Kołodziejczak Tomasz" userId="824c65b4-e0bd-4b50-ac59-bbab695b8df7" providerId="ADAL" clId="{A5B8E9B3-DC7D-44A0-B194-F442B6BBBF5F}" dt="2022-09-12T10:47:16.670" v="673" actId="478"/>
          <ac:spMkLst>
            <pc:docMk/>
            <pc:sldMk cId="576464265" sldId="284"/>
            <ac:spMk id="168" creationId="{5135932B-F56A-4D75-9A34-68070EEFCB45}"/>
          </ac:spMkLst>
        </pc:spChg>
        <pc:spChg chg="del mod">
          <ac:chgData name="Kołodziejczak Tomasz" userId="824c65b4-e0bd-4b50-ac59-bbab695b8df7" providerId="ADAL" clId="{A5B8E9B3-DC7D-44A0-B194-F442B6BBBF5F}" dt="2022-09-12T10:47:15.713" v="672" actId="478"/>
          <ac:spMkLst>
            <pc:docMk/>
            <pc:sldMk cId="576464265" sldId="284"/>
            <ac:spMk id="169" creationId="{330F92AA-8D1B-4EC1-B280-7C088D7CA8C2}"/>
          </ac:spMkLst>
        </pc:spChg>
        <pc:spChg chg="del mod">
          <ac:chgData name="Kołodziejczak Tomasz" userId="824c65b4-e0bd-4b50-ac59-bbab695b8df7" providerId="ADAL" clId="{A5B8E9B3-DC7D-44A0-B194-F442B6BBBF5F}" dt="2022-09-12T10:47:14.138" v="671" actId="478"/>
          <ac:spMkLst>
            <pc:docMk/>
            <pc:sldMk cId="576464265" sldId="284"/>
            <ac:spMk id="170" creationId="{253EE036-1093-4901-AEE8-8E24750BA238}"/>
          </ac:spMkLst>
        </pc:spChg>
        <pc:spChg chg="del mod">
          <ac:chgData name="Kołodziejczak Tomasz" userId="824c65b4-e0bd-4b50-ac59-bbab695b8df7" providerId="ADAL" clId="{A5B8E9B3-DC7D-44A0-B194-F442B6BBBF5F}" dt="2022-09-12T10:47:13.057" v="670" actId="478"/>
          <ac:spMkLst>
            <pc:docMk/>
            <pc:sldMk cId="576464265" sldId="284"/>
            <ac:spMk id="171" creationId="{B2211CF9-856F-4A6C-A894-9556A71E84EF}"/>
          </ac:spMkLst>
        </pc:spChg>
        <pc:spChg chg="del mod">
          <ac:chgData name="Kołodziejczak Tomasz" userId="824c65b4-e0bd-4b50-ac59-bbab695b8df7" providerId="ADAL" clId="{A5B8E9B3-DC7D-44A0-B194-F442B6BBBF5F}" dt="2022-09-12T10:47:11.954" v="669" actId="478"/>
          <ac:spMkLst>
            <pc:docMk/>
            <pc:sldMk cId="576464265" sldId="284"/>
            <ac:spMk id="172" creationId="{08829B69-C9E2-4B4E-9554-E46AFFC79982}"/>
          </ac:spMkLst>
        </pc:spChg>
        <pc:spChg chg="del mod">
          <ac:chgData name="Kołodziejczak Tomasz" userId="824c65b4-e0bd-4b50-ac59-bbab695b8df7" providerId="ADAL" clId="{A5B8E9B3-DC7D-44A0-B194-F442B6BBBF5F}" dt="2022-09-12T10:47:10.953" v="668" actId="478"/>
          <ac:spMkLst>
            <pc:docMk/>
            <pc:sldMk cId="576464265" sldId="284"/>
            <ac:spMk id="173" creationId="{7EFCC8B8-D34F-4774-B718-C072D621F989}"/>
          </ac:spMkLst>
        </pc:spChg>
        <pc:spChg chg="del mod">
          <ac:chgData name="Kołodziejczak Tomasz" userId="824c65b4-e0bd-4b50-ac59-bbab695b8df7" providerId="ADAL" clId="{A5B8E9B3-DC7D-44A0-B194-F442B6BBBF5F}" dt="2022-09-12T10:47:09.898" v="667" actId="478"/>
          <ac:spMkLst>
            <pc:docMk/>
            <pc:sldMk cId="576464265" sldId="284"/>
            <ac:spMk id="174" creationId="{77CF5EBB-BAD9-4375-A9FE-576E6058FF4C}"/>
          </ac:spMkLst>
        </pc:spChg>
        <pc:spChg chg="del mod">
          <ac:chgData name="Kołodziejczak Tomasz" userId="824c65b4-e0bd-4b50-ac59-bbab695b8df7" providerId="ADAL" clId="{A5B8E9B3-DC7D-44A0-B194-F442B6BBBF5F}" dt="2022-09-12T10:47:08.894" v="666" actId="478"/>
          <ac:spMkLst>
            <pc:docMk/>
            <pc:sldMk cId="576464265" sldId="284"/>
            <ac:spMk id="175" creationId="{88C2D29B-A5D3-4D5E-B76D-7B3AA5398420}"/>
          </ac:spMkLst>
        </pc:spChg>
        <pc:spChg chg="del mod">
          <ac:chgData name="Kołodziejczak Tomasz" userId="824c65b4-e0bd-4b50-ac59-bbab695b8df7" providerId="ADAL" clId="{A5B8E9B3-DC7D-44A0-B194-F442B6BBBF5F}" dt="2022-09-12T10:47:07.845" v="665" actId="478"/>
          <ac:spMkLst>
            <pc:docMk/>
            <pc:sldMk cId="576464265" sldId="284"/>
            <ac:spMk id="176" creationId="{BD98ACD7-67F7-48E3-967D-36F14AD42C18}"/>
          </ac:spMkLst>
        </pc:spChg>
        <pc:spChg chg="del mod">
          <ac:chgData name="Kołodziejczak Tomasz" userId="824c65b4-e0bd-4b50-ac59-bbab695b8df7" providerId="ADAL" clId="{A5B8E9B3-DC7D-44A0-B194-F442B6BBBF5F}" dt="2022-09-12T10:47:06.719" v="664" actId="478"/>
          <ac:spMkLst>
            <pc:docMk/>
            <pc:sldMk cId="576464265" sldId="284"/>
            <ac:spMk id="178" creationId="{66C75D1D-25CC-407E-8A37-46A741809A41}"/>
          </ac:spMkLst>
        </pc:spChg>
        <pc:spChg chg="del mod">
          <ac:chgData name="Kołodziejczak Tomasz" userId="824c65b4-e0bd-4b50-ac59-bbab695b8df7" providerId="ADAL" clId="{A5B8E9B3-DC7D-44A0-B194-F442B6BBBF5F}" dt="2022-09-12T10:47:05.731" v="663" actId="478"/>
          <ac:spMkLst>
            <pc:docMk/>
            <pc:sldMk cId="576464265" sldId="284"/>
            <ac:spMk id="179" creationId="{55807401-4148-4B1E-A29F-5B05FCB87802}"/>
          </ac:spMkLst>
        </pc:spChg>
        <pc:spChg chg="del mod">
          <ac:chgData name="Kołodziejczak Tomasz" userId="824c65b4-e0bd-4b50-ac59-bbab695b8df7" providerId="ADAL" clId="{A5B8E9B3-DC7D-44A0-B194-F442B6BBBF5F}" dt="2022-09-12T10:47:04.582" v="662" actId="478"/>
          <ac:spMkLst>
            <pc:docMk/>
            <pc:sldMk cId="576464265" sldId="284"/>
            <ac:spMk id="181" creationId="{A7A91E55-A4F6-4462-9857-4D02B7D66EDB}"/>
          </ac:spMkLst>
        </pc:spChg>
        <pc:spChg chg="del mod">
          <ac:chgData name="Kołodziejczak Tomasz" userId="824c65b4-e0bd-4b50-ac59-bbab695b8df7" providerId="ADAL" clId="{A5B8E9B3-DC7D-44A0-B194-F442B6BBBF5F}" dt="2022-09-12T10:47:03.547" v="661" actId="478"/>
          <ac:spMkLst>
            <pc:docMk/>
            <pc:sldMk cId="576464265" sldId="284"/>
            <ac:spMk id="183" creationId="{2DB164B8-17B2-489E-8A1B-954721B366F5}"/>
          </ac:spMkLst>
        </pc:spChg>
        <pc:spChg chg="del mod">
          <ac:chgData name="Kołodziejczak Tomasz" userId="824c65b4-e0bd-4b50-ac59-bbab695b8df7" providerId="ADAL" clId="{A5B8E9B3-DC7D-44A0-B194-F442B6BBBF5F}" dt="2022-09-12T10:47:02.545" v="660" actId="478"/>
          <ac:spMkLst>
            <pc:docMk/>
            <pc:sldMk cId="576464265" sldId="284"/>
            <ac:spMk id="184" creationId="{846F2D20-B256-416A-B578-8882262E39A2}"/>
          </ac:spMkLst>
        </pc:spChg>
        <pc:spChg chg="del mod">
          <ac:chgData name="Kołodziejczak Tomasz" userId="824c65b4-e0bd-4b50-ac59-bbab695b8df7" providerId="ADAL" clId="{A5B8E9B3-DC7D-44A0-B194-F442B6BBBF5F}" dt="2022-09-12T10:47:01.542" v="659" actId="478"/>
          <ac:spMkLst>
            <pc:docMk/>
            <pc:sldMk cId="576464265" sldId="284"/>
            <ac:spMk id="185" creationId="{D5A2C3B1-DF01-45A5-B346-BF2890CB5838}"/>
          </ac:spMkLst>
        </pc:spChg>
        <pc:spChg chg="del mod">
          <ac:chgData name="Kołodziejczak Tomasz" userId="824c65b4-e0bd-4b50-ac59-bbab695b8df7" providerId="ADAL" clId="{A5B8E9B3-DC7D-44A0-B194-F442B6BBBF5F}" dt="2022-09-12T10:47:00.555" v="658" actId="478"/>
          <ac:spMkLst>
            <pc:docMk/>
            <pc:sldMk cId="576464265" sldId="284"/>
            <ac:spMk id="186" creationId="{9D86BC5A-2791-4F13-BCDF-7472F09D1391}"/>
          </ac:spMkLst>
        </pc:spChg>
        <pc:spChg chg="del mod">
          <ac:chgData name="Kołodziejczak Tomasz" userId="824c65b4-e0bd-4b50-ac59-bbab695b8df7" providerId="ADAL" clId="{A5B8E9B3-DC7D-44A0-B194-F442B6BBBF5F}" dt="2022-09-12T10:46:59.420" v="657" actId="478"/>
          <ac:spMkLst>
            <pc:docMk/>
            <pc:sldMk cId="576464265" sldId="284"/>
            <ac:spMk id="187" creationId="{6A306D11-4779-460F-83DC-35B26F3F333D}"/>
          </ac:spMkLst>
        </pc:spChg>
        <pc:spChg chg="del mod">
          <ac:chgData name="Kołodziejczak Tomasz" userId="824c65b4-e0bd-4b50-ac59-bbab695b8df7" providerId="ADAL" clId="{A5B8E9B3-DC7D-44A0-B194-F442B6BBBF5F}" dt="2022-09-12T10:46:57.281" v="656" actId="478"/>
          <ac:spMkLst>
            <pc:docMk/>
            <pc:sldMk cId="576464265" sldId="284"/>
            <ac:spMk id="188" creationId="{AB3C8492-24C1-4175-96B9-656488B879D2}"/>
          </ac:spMkLst>
        </pc:spChg>
        <pc:spChg chg="del mod">
          <ac:chgData name="Kołodziejczak Tomasz" userId="824c65b4-e0bd-4b50-ac59-bbab695b8df7" providerId="ADAL" clId="{A5B8E9B3-DC7D-44A0-B194-F442B6BBBF5F}" dt="2022-09-12T10:46:55.272" v="655" actId="478"/>
          <ac:spMkLst>
            <pc:docMk/>
            <pc:sldMk cId="576464265" sldId="284"/>
            <ac:spMk id="189" creationId="{15DD5D9C-A686-453F-916C-04BB26B29DE3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0" creationId="{B9797FAC-2B45-442E-B794-0E56ACF1CF6C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1" creationId="{5B3C538E-51D1-4E1C-85FE-0738C6BCE123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2" creationId="{9F6E0A7A-64D9-4FD6-8190-B2F3C1E4A975}"/>
          </ac:spMkLst>
        </pc:spChg>
        <pc:spChg chg="del mod">
          <ac:chgData name="Kołodziejczak Tomasz" userId="824c65b4-e0bd-4b50-ac59-bbab695b8df7" providerId="ADAL" clId="{A5B8E9B3-DC7D-44A0-B194-F442B6BBBF5F}" dt="2022-09-12T10:39:53.939" v="612" actId="478"/>
          <ac:spMkLst>
            <pc:docMk/>
            <pc:sldMk cId="576464265" sldId="284"/>
            <ac:spMk id="193" creationId="{D73364D1-8E2F-454D-8B24-45D356C9F7AF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4" creationId="{97B5932B-55F8-4882-94DA-7CEFB30CB8B5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5" creationId="{1C46881E-E08A-47C9-8B66-D5A083521D5A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6" creationId="{4D4243E4-2F06-4F7C-9660-0C014FF9BA90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7" creationId="{FEFE96A1-177E-45A8-BFEF-10FFDAC0DFFC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8" creationId="{9468F27C-4AA0-41E3-BC06-5CE57D725BFE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199" creationId="{4790BDB4-98E4-4405-BAC1-106ECD0C8A25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0" creationId="{DA0A71BF-2A2D-43B8-BC7B-94D8A74517E8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1" creationId="{39FB9E5C-ABDC-4578-BFA2-2333359E6EF7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2" creationId="{FEBBB747-6180-4FC1-B8EC-04964699FF42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3" creationId="{39D9D735-EBCE-493E-929A-B809C0055432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4" creationId="{406C6306-AF0B-4650-84C5-6EDD322B26B3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5" creationId="{F95FE2B6-9B14-4811-A3B8-F92B7C6F57F6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6" creationId="{722CC920-6A1F-440A-AB7D-4174AF1E63E8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7" creationId="{D1104D2D-B009-4230-9987-3AEC3C26461A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08" creationId="{916C7289-79CA-4D9A-A425-6B4C453AE8AF}"/>
          </ac:spMkLst>
        </pc:spChg>
        <pc:spChg chg="del mod">
          <ac:chgData name="Kołodziejczak Tomasz" userId="824c65b4-e0bd-4b50-ac59-bbab695b8df7" providerId="ADAL" clId="{A5B8E9B3-DC7D-44A0-B194-F442B6BBBF5F}" dt="2022-09-12T10:42:04.347" v="633" actId="478"/>
          <ac:spMkLst>
            <pc:docMk/>
            <pc:sldMk cId="576464265" sldId="284"/>
            <ac:spMk id="209" creationId="{AB665A5E-E1E9-4BE8-908B-95BB55687C00}"/>
          </ac:spMkLst>
        </pc:spChg>
        <pc:spChg chg="del mod">
          <ac:chgData name="Kołodziejczak Tomasz" userId="824c65b4-e0bd-4b50-ac59-bbab695b8df7" providerId="ADAL" clId="{A5B8E9B3-DC7D-44A0-B194-F442B6BBBF5F}" dt="2022-09-12T10:41:58.557" v="630" actId="478"/>
          <ac:spMkLst>
            <pc:docMk/>
            <pc:sldMk cId="576464265" sldId="284"/>
            <ac:spMk id="210" creationId="{39E7636C-C28B-46E8-86F7-019B079CB21F}"/>
          </ac:spMkLst>
        </pc:spChg>
        <pc:spChg chg="del mod">
          <ac:chgData name="Kołodziejczak Tomasz" userId="824c65b4-e0bd-4b50-ac59-bbab695b8df7" providerId="ADAL" clId="{A5B8E9B3-DC7D-44A0-B194-F442B6BBBF5F}" dt="2022-09-12T10:42:00.269" v="631" actId="478"/>
          <ac:spMkLst>
            <pc:docMk/>
            <pc:sldMk cId="576464265" sldId="284"/>
            <ac:spMk id="211" creationId="{471B1189-B566-491C-ADA9-AD672763D395}"/>
          </ac:spMkLst>
        </pc:spChg>
        <pc:spChg chg="del mod">
          <ac:chgData name="Kołodziejczak Tomasz" userId="824c65b4-e0bd-4b50-ac59-bbab695b8df7" providerId="ADAL" clId="{A5B8E9B3-DC7D-44A0-B194-F442B6BBBF5F}" dt="2022-09-12T10:41:56.315" v="629" actId="478"/>
          <ac:spMkLst>
            <pc:docMk/>
            <pc:sldMk cId="576464265" sldId="284"/>
            <ac:spMk id="212" creationId="{196BDB00-31BE-4997-86BE-7AD812DE8866}"/>
          </ac:spMkLst>
        </pc:spChg>
        <pc:spChg chg="del mod">
          <ac:chgData name="Kołodziejczak Tomasz" userId="824c65b4-e0bd-4b50-ac59-bbab695b8df7" providerId="ADAL" clId="{A5B8E9B3-DC7D-44A0-B194-F442B6BBBF5F}" dt="2022-09-12T10:42:01.926" v="632" actId="478"/>
          <ac:spMkLst>
            <pc:docMk/>
            <pc:sldMk cId="576464265" sldId="284"/>
            <ac:spMk id="213" creationId="{5C174C5E-CC03-4429-8C0E-3FFB69D8898D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14" creationId="{10D1815D-503F-4D0F-A38A-F41FF2E1FCD0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15" creationId="{FF08DCAD-178C-40C1-A429-1703E03EBF99}"/>
          </ac:spMkLst>
        </pc:spChg>
        <pc:spChg chg="del mod">
          <ac:chgData name="Kołodziejczak Tomasz" userId="824c65b4-e0bd-4b50-ac59-bbab695b8df7" providerId="ADAL" clId="{A5B8E9B3-DC7D-44A0-B194-F442B6BBBF5F}" dt="2022-09-12T10:31:56.509" v="551" actId="478"/>
          <ac:spMkLst>
            <pc:docMk/>
            <pc:sldMk cId="576464265" sldId="284"/>
            <ac:spMk id="216" creationId="{91142962-57A5-46F1-9A47-1417B9CD66CB}"/>
          </ac:spMkLst>
        </pc:spChg>
        <pc:spChg chg="del">
          <ac:chgData name="Kołodziejczak Tomasz" userId="824c65b4-e0bd-4b50-ac59-bbab695b8df7" providerId="ADAL" clId="{A5B8E9B3-DC7D-44A0-B194-F442B6BBBF5F}" dt="2022-09-12T10:31:32.519" v="539" actId="478"/>
          <ac:spMkLst>
            <pc:docMk/>
            <pc:sldMk cId="576464265" sldId="284"/>
            <ac:spMk id="217" creationId="{E6957710-31ED-453A-AED4-8D52AE716E05}"/>
          </ac:spMkLst>
        </pc:spChg>
        <pc:spChg chg="del">
          <ac:chgData name="Kołodziejczak Tomasz" userId="824c65b4-e0bd-4b50-ac59-bbab695b8df7" providerId="ADAL" clId="{A5B8E9B3-DC7D-44A0-B194-F442B6BBBF5F}" dt="2022-09-12T10:31:29.969" v="538" actId="478"/>
          <ac:spMkLst>
            <pc:docMk/>
            <pc:sldMk cId="576464265" sldId="284"/>
            <ac:spMk id="218" creationId="{EBD209D2-8B18-458F-BE99-6C437542896E}"/>
          </ac:spMkLst>
        </pc:spChg>
        <pc:spChg chg="del mod">
          <ac:chgData name="Kołodziejczak Tomasz" userId="824c65b4-e0bd-4b50-ac59-bbab695b8df7" providerId="ADAL" clId="{A5B8E9B3-DC7D-44A0-B194-F442B6BBBF5F}" dt="2022-09-12T10:31:38.127" v="542" actId="478"/>
          <ac:spMkLst>
            <pc:docMk/>
            <pc:sldMk cId="576464265" sldId="284"/>
            <ac:spMk id="219" creationId="{8409CD31-464A-45DC-B35C-396463C6F462}"/>
          </ac:spMkLst>
        </pc:spChg>
        <pc:spChg chg="del mod">
          <ac:chgData name="Kołodziejczak Tomasz" userId="824c65b4-e0bd-4b50-ac59-bbab695b8df7" providerId="ADAL" clId="{A5B8E9B3-DC7D-44A0-B194-F442B6BBBF5F}" dt="2022-09-12T10:31:43.656" v="545" actId="478"/>
          <ac:spMkLst>
            <pc:docMk/>
            <pc:sldMk cId="576464265" sldId="284"/>
            <ac:spMk id="220" creationId="{C90DCFA8-5FA2-4D3E-AFD8-7CF26CC20EC1}"/>
          </ac:spMkLst>
        </pc:spChg>
        <pc:spChg chg="add del mod">
          <ac:chgData name="Kołodziejczak Tomasz" userId="824c65b4-e0bd-4b50-ac59-bbab695b8df7" providerId="ADAL" clId="{A5B8E9B3-DC7D-44A0-B194-F442B6BBBF5F}" dt="2022-09-12T10:39:36.899" v="608" actId="478"/>
          <ac:spMkLst>
            <pc:docMk/>
            <pc:sldMk cId="576464265" sldId="284"/>
            <ac:spMk id="221" creationId="{8D06A27C-C709-4C99-A81A-C60ACBD9AE6D}"/>
          </ac:spMkLst>
        </pc:spChg>
        <pc:spChg chg="del mod">
          <ac:chgData name="Kołodziejczak Tomasz" userId="824c65b4-e0bd-4b50-ac59-bbab695b8df7" providerId="ADAL" clId="{A5B8E9B3-DC7D-44A0-B194-F442B6BBBF5F}" dt="2022-09-12T10:39:44.263" v="610" actId="478"/>
          <ac:spMkLst>
            <pc:docMk/>
            <pc:sldMk cId="576464265" sldId="284"/>
            <ac:spMk id="222" creationId="{D49090CA-A9A1-46EA-973C-727187756E3F}"/>
          </ac:spMkLst>
        </pc:spChg>
        <pc:spChg chg="del mod">
          <ac:chgData name="Kołodziejczak Tomasz" userId="824c65b4-e0bd-4b50-ac59-bbab695b8df7" providerId="ADAL" clId="{A5B8E9B3-DC7D-44A0-B194-F442B6BBBF5F}" dt="2022-09-12T10:39:41.879" v="609" actId="478"/>
          <ac:spMkLst>
            <pc:docMk/>
            <pc:sldMk cId="576464265" sldId="284"/>
            <ac:spMk id="223" creationId="{D2837B5F-8F6D-4328-AC33-5AFBAB39EF43}"/>
          </ac:spMkLst>
        </pc:spChg>
        <pc:spChg chg="add del mod">
          <ac:chgData name="Kołodziejczak Tomasz" userId="824c65b4-e0bd-4b50-ac59-bbab695b8df7" providerId="ADAL" clId="{A5B8E9B3-DC7D-44A0-B194-F442B6BBBF5F}" dt="2022-09-12T10:39:46.805" v="611" actId="478"/>
          <ac:spMkLst>
            <pc:docMk/>
            <pc:sldMk cId="576464265" sldId="284"/>
            <ac:spMk id="224" creationId="{273C49DD-59ED-4205-AD45-BCC4C49BCA77}"/>
          </ac:spMkLst>
        </pc:spChg>
        <pc:spChg chg="add del mod">
          <ac:chgData name="Kołodziejczak Tomasz" userId="824c65b4-e0bd-4b50-ac59-bbab695b8df7" providerId="ADAL" clId="{A5B8E9B3-DC7D-44A0-B194-F442B6BBBF5F}" dt="2022-09-12T10:34:49.178" v="589" actId="478"/>
          <ac:spMkLst>
            <pc:docMk/>
            <pc:sldMk cId="576464265" sldId="284"/>
            <ac:spMk id="225" creationId="{7195035E-14E8-4B44-B9DB-E16B0F144F8D}"/>
          </ac:spMkLst>
        </pc:spChg>
        <pc:spChg chg="del mod">
          <ac:chgData name="Kołodziejczak Tomasz" userId="824c65b4-e0bd-4b50-ac59-bbab695b8df7" providerId="ADAL" clId="{A5B8E9B3-DC7D-44A0-B194-F442B6BBBF5F}" dt="2022-09-12T10:34:45.586" v="587" actId="478"/>
          <ac:spMkLst>
            <pc:docMk/>
            <pc:sldMk cId="576464265" sldId="284"/>
            <ac:spMk id="226" creationId="{6F01923B-57DE-44C4-BB16-931C9253A59D}"/>
          </ac:spMkLst>
        </pc:spChg>
        <pc:spChg chg="del mod">
          <ac:chgData name="Kołodziejczak Tomasz" userId="824c65b4-e0bd-4b50-ac59-bbab695b8df7" providerId="ADAL" clId="{A5B8E9B3-DC7D-44A0-B194-F442B6BBBF5F}" dt="2022-09-12T10:32:58.181" v="571" actId="478"/>
          <ac:spMkLst>
            <pc:docMk/>
            <pc:sldMk cId="576464265" sldId="284"/>
            <ac:spMk id="227" creationId="{DC05620B-9557-4BF7-B5DC-257205B4F161}"/>
          </ac:spMkLst>
        </pc:spChg>
        <pc:spChg chg="del mod">
          <ac:chgData name="Kołodziejczak Tomasz" userId="824c65b4-e0bd-4b50-ac59-bbab695b8df7" providerId="ADAL" clId="{A5B8E9B3-DC7D-44A0-B194-F442B6BBBF5F}" dt="2022-09-12T10:33:04.482" v="573" actId="478"/>
          <ac:spMkLst>
            <pc:docMk/>
            <pc:sldMk cId="576464265" sldId="284"/>
            <ac:spMk id="228" creationId="{33AA2556-B141-4108-AB32-9A16B60AA7A5}"/>
          </ac:spMkLst>
        </pc:spChg>
        <pc:spChg chg="del mod">
          <ac:chgData name="Kołodziejczak Tomasz" userId="824c65b4-e0bd-4b50-ac59-bbab695b8df7" providerId="ADAL" clId="{A5B8E9B3-DC7D-44A0-B194-F442B6BBBF5F}" dt="2022-09-12T10:31:51.270" v="549" actId="478"/>
          <ac:spMkLst>
            <pc:docMk/>
            <pc:sldMk cId="576464265" sldId="284"/>
            <ac:spMk id="229" creationId="{12B1B2A0-C5CD-4488-86EE-EA3C2F43D43C}"/>
          </ac:spMkLst>
        </pc:spChg>
        <pc:spChg chg="del mod">
          <ac:chgData name="Kołodziejczak Tomasz" userId="824c65b4-e0bd-4b50-ac59-bbab695b8df7" providerId="ADAL" clId="{A5B8E9B3-DC7D-44A0-B194-F442B6BBBF5F}" dt="2022-09-12T10:31:54.288" v="550" actId="478"/>
          <ac:spMkLst>
            <pc:docMk/>
            <pc:sldMk cId="576464265" sldId="284"/>
            <ac:spMk id="230" creationId="{FAFDFC6A-F343-4B12-A275-48A8FA06015E}"/>
          </ac:spMkLst>
        </pc:spChg>
        <pc:spChg chg="del mod">
          <ac:chgData name="Kołodziejczak Tomasz" userId="824c65b4-e0bd-4b50-ac59-bbab695b8df7" providerId="ADAL" clId="{A5B8E9B3-DC7D-44A0-B194-F442B6BBBF5F}" dt="2022-09-12T10:32:33.301" v="566" actId="478"/>
          <ac:spMkLst>
            <pc:docMk/>
            <pc:sldMk cId="576464265" sldId="284"/>
            <ac:spMk id="231" creationId="{F292A2EE-15C3-432C-859E-3D596257005B}"/>
          </ac:spMkLst>
        </pc:spChg>
        <pc:spChg chg="del mod">
          <ac:chgData name="Kołodziejczak Tomasz" userId="824c65b4-e0bd-4b50-ac59-bbab695b8df7" providerId="ADAL" clId="{A5B8E9B3-DC7D-44A0-B194-F442B6BBBF5F}" dt="2022-09-12T10:32:20.943" v="560" actId="478"/>
          <ac:spMkLst>
            <pc:docMk/>
            <pc:sldMk cId="576464265" sldId="284"/>
            <ac:spMk id="232" creationId="{614CD9D1-FB7B-46F8-AA0B-75638D38066C}"/>
          </ac:spMkLst>
        </pc:spChg>
        <pc:spChg chg="del mod">
          <ac:chgData name="Kołodziejczak Tomasz" userId="824c65b4-e0bd-4b50-ac59-bbab695b8df7" providerId="ADAL" clId="{A5B8E9B3-DC7D-44A0-B194-F442B6BBBF5F}" dt="2022-09-12T10:32:12.801" v="557" actId="478"/>
          <ac:spMkLst>
            <pc:docMk/>
            <pc:sldMk cId="576464265" sldId="284"/>
            <ac:spMk id="233" creationId="{AF91870D-407F-4450-AA92-EFE2915AB422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34" creationId="{8C4DDFAF-B692-4F87-A419-B9F0C3550E3B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35" creationId="{E2E4DC11-2B76-49FC-93B2-7D419137A507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36" creationId="{42401BAC-55DC-4A82-B992-0FD680227362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37" creationId="{9520E7F0-F9F2-40B8-8025-BF7FA983E1B5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38" creationId="{16A3F8C4-02CF-4ACE-A2D2-F3AB2C09F050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39" creationId="{83E9DB25-7FDB-4360-A62D-C40CFC02D08A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0" creationId="{ED57198F-7569-4DBD-8A2A-80B649F919A0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1" creationId="{8AF1716B-7D8A-4BC0-9F9A-3E82BB7FA716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2" creationId="{B5FC69D1-8AC1-4A48-9800-D2FF4C1A0E13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3" creationId="{72E70A08-41D4-4A47-A33E-7D675554B171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4" creationId="{BB2DE9E1-B9DD-464C-918E-EA6B15EC2DF5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5" creationId="{AEB07C95-6C3E-4E50-A6B9-A3CD446A2ED7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6" creationId="{DE6AD8E3-FF81-46BD-9266-790AB9DAF3B6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7" creationId="{EFCD2770-2ED2-4FC4-BA0C-4CB80A5F91FB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8" creationId="{7B89BD09-1499-43FE-BC83-BF4C252A6FA7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49" creationId="{840021EB-5850-4967-AF32-3CB00026D46C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0" creationId="{47E77B0B-6CA8-4814-9AC8-23E82096C9D8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1" creationId="{CE6F3BD4-8C65-429C-8B59-C97E06095DDD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2" creationId="{6CB0B3A5-4BCF-4277-88A2-3CEA3C0E762B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3" creationId="{3645F82F-A2B8-4CFC-A6E1-CF26E38ACC2B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4" creationId="{1652A827-53F4-4136-B9A8-1C42942DD535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5" creationId="{7CD9B666-61E6-4CCB-AC3C-21CA0C11B39E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6" creationId="{E02F70D6-6141-4DFE-8CF5-914B1565CDEB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7" creationId="{ABEF2BF0-76C8-43D3-9751-1BBD21E57B21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8" creationId="{F2589B46-70EE-4628-8BBE-17823B4780CE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59" creationId="{B07CE2B3-6252-4BC5-A9B7-E0C405700C22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60" creationId="{E3A438B2-1032-431B-BE33-735531263E8E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61" creationId="{42BE81B0-95B0-4B2E-B9F7-042BCA1FF09F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62" creationId="{F55AB20E-4009-401B-B23B-0CB27B7789F9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63" creationId="{7164BCE9-DBC0-4F32-9F1E-23793CAA763D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64" creationId="{4EACD445-6CDB-4815-ACCD-F891ADBC3612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65" creationId="{3E062202-8F9A-4D32-996D-FCE21D46546B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66" creationId="{31F33019-8FEE-4666-91F5-A4A3116D8D90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67" creationId="{D0ECE567-EDB7-4082-A0BB-86ABC47AAA65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68" creationId="{323A4B85-4C8A-41FB-BD73-85FD0F88EF6C}"/>
          </ac:spMkLst>
        </pc:spChg>
        <pc:spChg chg="del mod">
          <ac:chgData name="Kołodziejczak Tomasz" userId="824c65b4-e0bd-4b50-ac59-bbab695b8df7" providerId="ADAL" clId="{A5B8E9B3-DC7D-44A0-B194-F442B6BBBF5F}" dt="2022-09-12T10:41:54.294" v="628" actId="478"/>
          <ac:spMkLst>
            <pc:docMk/>
            <pc:sldMk cId="576464265" sldId="284"/>
            <ac:spMk id="269" creationId="{F4CFE79C-A62A-472F-AD58-2F4678D65168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0" creationId="{1981CCA9-4F33-401C-9B45-99EB36F45CBB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1" creationId="{B385FCE6-5784-4F16-9F9C-AC0490C941D7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2" creationId="{4B9FB1C5-AA34-4761-965D-C2D0AD751228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3" creationId="{B96B2A1E-DFE1-4375-99C3-B7706C5B2367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4" creationId="{F8A0C26E-5492-4F58-A2D6-C6711F87EA38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5" creationId="{9D687AB5-3B68-493D-A248-D45B12CECBFE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6" creationId="{63BCB436-1FE5-428F-9D50-8E8D3A4A8ABB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7" creationId="{145D36F3-B52C-4A5E-9D4C-A865875C06BB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8" creationId="{F9A35EDB-5784-4882-9DBE-72F1B111B7EA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79" creationId="{388C7033-E355-4EFC-B063-1B14CEFF7ED4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80" creationId="{3511C55E-EAEB-4E64-97C0-7A2A053A9090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81" creationId="{BD3464ED-1233-45F2-803B-ACE0349B62A6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82" creationId="{1964336B-B23A-408C-8F3E-9472DDF47496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83" creationId="{EF3381DB-12EF-4B92-B51C-4A48AFBE5E85}"/>
          </ac:spMkLst>
        </pc:spChg>
        <pc:spChg chg="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84" creationId="{A3681B39-48CC-48CB-9EA0-A86170390066}"/>
          </ac:spMkLst>
        </pc:spChg>
        <pc:spChg chg="mod or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85" creationId="{781BEEC9-4721-4201-A485-750F5B555039}"/>
          </ac:spMkLst>
        </pc:spChg>
        <pc:spChg chg="del">
          <ac:chgData name="Kołodziejczak Tomasz" userId="824c65b4-e0bd-4b50-ac59-bbab695b8df7" providerId="ADAL" clId="{A5B8E9B3-DC7D-44A0-B194-F442B6BBBF5F}" dt="2022-09-12T10:30:53.006" v="537" actId="478"/>
          <ac:spMkLst>
            <pc:docMk/>
            <pc:sldMk cId="576464265" sldId="284"/>
            <ac:spMk id="286" creationId="{2FFF5A2E-2182-483B-845B-F290EACCDE73}"/>
          </ac:spMkLst>
        </pc:spChg>
        <pc:spChg chg="mod or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87" creationId="{784241D3-AEF4-4A2D-8EC0-DFD8C9F9A5A5}"/>
          </ac:spMkLst>
        </pc:spChg>
        <pc:spChg chg="mod or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88" creationId="{33FCB50A-E84C-44BB-8933-8FBC56DE7943}"/>
          </ac:spMkLst>
        </pc:spChg>
        <pc:spChg chg="del">
          <ac:chgData name="Kołodziejczak Tomasz" userId="824c65b4-e0bd-4b50-ac59-bbab695b8df7" providerId="ADAL" clId="{A5B8E9B3-DC7D-44A0-B194-F442B6BBBF5F}" dt="2022-09-12T10:30:51.359" v="536" actId="478"/>
          <ac:spMkLst>
            <pc:docMk/>
            <pc:sldMk cId="576464265" sldId="284"/>
            <ac:spMk id="289" creationId="{CB891C2B-CBD8-4447-BD60-B86EF62A05EF}"/>
          </ac:spMkLst>
        </pc:spChg>
        <pc:spChg chg="mod or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90" creationId="{390C7AD1-4BC3-4898-AFB9-0C9F248BF8B9}"/>
          </ac:spMkLst>
        </pc:spChg>
        <pc:spChg chg="mod or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291" creationId="{C5B0D3C7-764F-46A5-AC0C-5FAD88D2F8A2}"/>
          </ac:spMkLst>
        </pc:spChg>
        <pc:spChg chg="del mod topLvl">
          <ac:chgData name="Kołodziejczak Tomasz" userId="824c65b4-e0bd-4b50-ac59-bbab695b8df7" providerId="ADAL" clId="{A5B8E9B3-DC7D-44A0-B194-F442B6BBBF5F}" dt="2022-09-12T13:16:02.195" v="2064" actId="478"/>
          <ac:spMkLst>
            <pc:docMk/>
            <pc:sldMk cId="576464265" sldId="284"/>
            <ac:spMk id="294" creationId="{7B730F72-D528-4022-97FD-3B221932550D}"/>
          </ac:spMkLst>
        </pc:spChg>
        <pc:spChg chg="add mod">
          <ac:chgData name="Kołodziejczak Tomasz" userId="824c65b4-e0bd-4b50-ac59-bbab695b8df7" providerId="ADAL" clId="{A5B8E9B3-DC7D-44A0-B194-F442B6BBBF5F}" dt="2022-09-12T13:17:59.582" v="2076" actId="1076"/>
          <ac:spMkLst>
            <pc:docMk/>
            <pc:sldMk cId="576464265" sldId="284"/>
            <ac:spMk id="308" creationId="{E9CB2263-C090-4C86-B622-0C32C7AFCDF2}"/>
          </ac:spMkLst>
        </pc:spChg>
        <pc:spChg chg="mod">
          <ac:chgData name="Kołodziejczak Tomasz" userId="824c65b4-e0bd-4b50-ac59-bbab695b8df7" providerId="ADAL" clId="{A5B8E9B3-DC7D-44A0-B194-F442B6BBBF5F}" dt="2022-09-12T13:16:09.610" v="2065"/>
          <ac:spMkLst>
            <pc:docMk/>
            <pc:sldMk cId="576464265" sldId="284"/>
            <ac:spMk id="412" creationId="{41FDFCD8-1E5E-4F16-80D7-377F3F56F567}"/>
          </ac:spMkLst>
        </pc:spChg>
        <pc:grpChg chg="del mod">
          <ac:chgData name="Kołodziejczak Tomasz" userId="824c65b4-e0bd-4b50-ac59-bbab695b8df7" providerId="ADAL" clId="{A5B8E9B3-DC7D-44A0-B194-F442B6BBBF5F}" dt="2022-09-12T10:48:50.410" v="700" actId="165"/>
          <ac:grpSpMkLst>
            <pc:docMk/>
            <pc:sldMk cId="576464265" sldId="284"/>
            <ac:grpSpMk id="3" creationId="{8F0A8D80-DF8D-4224-8F61-63D3A8A3724B}"/>
          </ac:grpSpMkLst>
        </pc:grpChg>
        <pc:grpChg chg="mod topLvl">
          <ac:chgData name="Kołodziejczak Tomasz" userId="824c65b4-e0bd-4b50-ac59-bbab695b8df7" providerId="ADAL" clId="{A5B8E9B3-DC7D-44A0-B194-F442B6BBBF5F}" dt="2022-09-12T13:17:59.582" v="2076" actId="1076"/>
          <ac:grpSpMkLst>
            <pc:docMk/>
            <pc:sldMk cId="576464265" sldId="284"/>
            <ac:grpSpMk id="8" creationId="{F70620CD-E56B-482D-A06C-D3AB16D69CBE}"/>
          </ac:grpSpMkLst>
        </pc:grpChg>
        <pc:grpChg chg="del mod topLvl">
          <ac:chgData name="Kołodziejczak Tomasz" userId="824c65b4-e0bd-4b50-ac59-bbab695b8df7" providerId="ADAL" clId="{A5B8E9B3-DC7D-44A0-B194-F442B6BBBF5F}" dt="2022-09-12T10:49:55.819" v="701" actId="165"/>
          <ac:grpSpMkLst>
            <pc:docMk/>
            <pc:sldMk cId="576464265" sldId="284"/>
            <ac:grpSpMk id="11" creationId="{C26BDF43-616D-45FD-88CC-EE4672533641}"/>
          </ac:grpSpMkLst>
        </pc:grpChg>
        <pc:grpChg chg="add del mod">
          <ac:chgData name="Kołodziejczak Tomasz" userId="824c65b4-e0bd-4b50-ac59-bbab695b8df7" providerId="ADAL" clId="{A5B8E9B3-DC7D-44A0-B194-F442B6BBBF5F}" dt="2022-09-12T13:17:24.797" v="2072" actId="1076"/>
          <ac:grpSpMkLst>
            <pc:docMk/>
            <pc:sldMk cId="576464265" sldId="284"/>
            <ac:grpSpMk id="141" creationId="{9C46AC7B-B588-4DA3-BA5E-5DC3320A309C}"/>
          </ac:grpSpMkLst>
        </pc:grpChg>
        <pc:grpChg chg="add mod">
          <ac:chgData name="Kołodziejczak Tomasz" userId="824c65b4-e0bd-4b50-ac59-bbab695b8df7" providerId="ADAL" clId="{A5B8E9B3-DC7D-44A0-B194-F442B6BBBF5F}" dt="2022-09-12T13:17:59.582" v="2076" actId="1076"/>
          <ac:grpSpMkLst>
            <pc:docMk/>
            <pc:sldMk cId="576464265" sldId="284"/>
            <ac:grpSpMk id="142" creationId="{20728146-3945-4407-ABD8-ABD4EA1A2B96}"/>
          </ac:grpSpMkLst>
        </pc:grpChg>
        <pc:grpChg chg="add mod">
          <ac:chgData name="Kołodziejczak Tomasz" userId="824c65b4-e0bd-4b50-ac59-bbab695b8df7" providerId="ADAL" clId="{A5B8E9B3-DC7D-44A0-B194-F442B6BBBF5F}" dt="2022-09-12T13:17:59.582" v="2076" actId="1076"/>
          <ac:grpSpMkLst>
            <pc:docMk/>
            <pc:sldMk cId="576464265" sldId="284"/>
            <ac:grpSpMk id="143" creationId="{37927C84-0D50-4B02-BDBD-B698440EDD3F}"/>
          </ac:grpSpMkLst>
        </pc:grpChg>
        <pc:grpChg chg="add mod">
          <ac:chgData name="Kołodziejczak Tomasz" userId="824c65b4-e0bd-4b50-ac59-bbab695b8df7" providerId="ADAL" clId="{A5B8E9B3-DC7D-44A0-B194-F442B6BBBF5F}" dt="2022-09-12T13:17:59.582" v="2076" actId="1076"/>
          <ac:grpSpMkLst>
            <pc:docMk/>
            <pc:sldMk cId="576464265" sldId="284"/>
            <ac:grpSpMk id="144" creationId="{C7D6CBD8-7D84-4952-90E7-6EE5C086005E}"/>
          </ac:grpSpMkLst>
        </pc:grpChg>
        <pc:grpChg chg="add del mod ord">
          <ac:chgData name="Kołodziejczak Tomasz" userId="824c65b4-e0bd-4b50-ac59-bbab695b8df7" providerId="ADAL" clId="{A5B8E9B3-DC7D-44A0-B194-F442B6BBBF5F}" dt="2022-09-12T10:59:55.781" v="764" actId="478"/>
          <ac:grpSpMkLst>
            <pc:docMk/>
            <pc:sldMk cId="576464265" sldId="284"/>
            <ac:grpSpMk id="145" creationId="{5BDD4324-60B1-49FD-8082-D639C2F3279B}"/>
          </ac:grpSpMkLst>
        </pc:grpChg>
        <pc:grpChg chg="add mod">
          <ac:chgData name="Kołodziejczak Tomasz" userId="824c65b4-e0bd-4b50-ac59-bbab695b8df7" providerId="ADAL" clId="{A5B8E9B3-DC7D-44A0-B194-F442B6BBBF5F}" dt="2022-09-12T13:17:59.582" v="2076" actId="1076"/>
          <ac:grpSpMkLst>
            <pc:docMk/>
            <pc:sldMk cId="576464265" sldId="284"/>
            <ac:grpSpMk id="146" creationId="{05C36DD0-50A7-4CB2-8C20-5B0337230F46}"/>
          </ac:grpSpMkLst>
        </pc:grpChg>
        <pc:grpChg chg="add del mod">
          <ac:chgData name="Kołodziejczak Tomasz" userId="824c65b4-e0bd-4b50-ac59-bbab695b8df7" providerId="ADAL" clId="{A5B8E9B3-DC7D-44A0-B194-F442B6BBBF5F}" dt="2022-09-12T13:16:02.195" v="2064" actId="478"/>
          <ac:grpSpMkLst>
            <pc:docMk/>
            <pc:sldMk cId="576464265" sldId="284"/>
            <ac:grpSpMk id="292" creationId="{BC036A62-0483-4730-ADCC-48B414944C33}"/>
          </ac:grpSpMkLst>
        </pc:grpChg>
        <pc:grpChg chg="add mod">
          <ac:chgData name="Kołodziejczak Tomasz" userId="824c65b4-e0bd-4b50-ac59-bbab695b8df7" providerId="ADAL" clId="{A5B8E9B3-DC7D-44A0-B194-F442B6BBBF5F}" dt="2022-09-12T13:16:09.610" v="2065"/>
          <ac:grpSpMkLst>
            <pc:docMk/>
            <pc:sldMk cId="576464265" sldId="284"/>
            <ac:grpSpMk id="410" creationId="{844EB9DE-D66D-401E-B4AB-1D1429EC71A9}"/>
          </ac:grpSpMkLst>
        </pc:grpChg>
        <pc:grpChg chg="add mod">
          <ac:chgData name="Kołodziejczak Tomasz" userId="824c65b4-e0bd-4b50-ac59-bbab695b8df7" providerId="ADAL" clId="{A5B8E9B3-DC7D-44A0-B194-F442B6BBBF5F}" dt="2022-09-12T13:16:54.795" v="2069" actId="164"/>
          <ac:grpSpMkLst>
            <pc:docMk/>
            <pc:sldMk cId="576464265" sldId="284"/>
            <ac:grpSpMk id="413" creationId="{E2C2957A-CAA9-4705-AF7D-C85A4D6BB747}"/>
          </ac:grpSpMkLst>
        </pc:grpChg>
        <pc:grpChg chg="add mod">
          <ac:chgData name="Kołodziejczak Tomasz" userId="824c65b4-e0bd-4b50-ac59-bbab695b8df7" providerId="ADAL" clId="{A5B8E9B3-DC7D-44A0-B194-F442B6BBBF5F}" dt="2022-09-12T13:17:59.582" v="2076" actId="1076"/>
          <ac:grpSpMkLst>
            <pc:docMk/>
            <pc:sldMk cId="576464265" sldId="284"/>
            <ac:grpSpMk id="414" creationId="{D1B1C3A0-8D8A-4D0D-B4BA-43986636DCCD}"/>
          </ac:grpSpMkLst>
        </pc:grpChg>
        <pc:picChg chg="mod ord topLvl">
          <ac:chgData name="Kołodziejczak Tomasz" userId="824c65b4-e0bd-4b50-ac59-bbab695b8df7" providerId="ADAL" clId="{A5B8E9B3-DC7D-44A0-B194-F442B6BBBF5F}" dt="2022-09-12T10:55:06.973" v="722" actId="164"/>
          <ac:picMkLst>
            <pc:docMk/>
            <pc:sldMk cId="576464265" sldId="284"/>
            <ac:picMk id="9" creationId="{3A3EEFAD-7CCE-4F9F-A9F4-8ED0C0D1D6C4}"/>
          </ac:picMkLst>
        </pc:picChg>
        <pc:picChg chg="del mod topLvl">
          <ac:chgData name="Kołodziejczak Tomasz" userId="824c65b4-e0bd-4b50-ac59-bbab695b8df7" providerId="ADAL" clId="{A5B8E9B3-DC7D-44A0-B194-F442B6BBBF5F}" dt="2022-09-12T13:16:02.195" v="2064" actId="478"/>
          <ac:picMkLst>
            <pc:docMk/>
            <pc:sldMk cId="576464265" sldId="284"/>
            <ac:picMk id="293" creationId="{0A0F2342-751C-4F46-8884-AFD35626E3EB}"/>
          </ac:picMkLst>
        </pc:picChg>
        <pc:picChg chg="mod">
          <ac:chgData name="Kołodziejczak Tomasz" userId="824c65b4-e0bd-4b50-ac59-bbab695b8df7" providerId="ADAL" clId="{A5B8E9B3-DC7D-44A0-B194-F442B6BBBF5F}" dt="2022-09-12T13:16:09.610" v="2065"/>
          <ac:picMkLst>
            <pc:docMk/>
            <pc:sldMk cId="576464265" sldId="284"/>
            <ac:picMk id="411" creationId="{5E613A18-E1E0-4DA2-8299-274508FCAE16}"/>
          </ac:picMkLst>
        </pc:pic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295" creationId="{2B43C711-343A-4060-8921-07C8A5DF4E9A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296" creationId="{774B5187-A57E-4F18-8BE6-0103AB2CC764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297" creationId="{C22BC6EA-8233-4FC9-99A4-0456969CCD8A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298" creationId="{9FED3240-9297-4C60-9D5F-4B087F0723EA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299" creationId="{706B6511-4BA8-4CDD-9E14-D453CEB1031C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300" creationId="{A215897F-FC9E-4623-AD9E-C7E5176431DC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310" creationId="{6DAE95E8-954E-4AD3-9932-1CDFFDFB930C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312" creationId="{D29252A1-97A7-417D-ADB0-C3F549593C51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315" creationId="{4A8A171D-F2A3-457C-B2E9-077D919A9EE3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318" creationId="{3A452116-4476-426A-9D0A-B38AC448E942}"/>
          </ac:cxnSpMkLst>
        </pc:cxnChg>
        <pc:cxnChg chg="add mod">
          <ac:chgData name="Kołodziejczak Tomasz" userId="824c65b4-e0bd-4b50-ac59-bbab695b8df7" providerId="ADAL" clId="{A5B8E9B3-DC7D-44A0-B194-F442B6BBBF5F}" dt="2022-09-12T13:17:59.582" v="2076" actId="1076"/>
          <ac:cxnSpMkLst>
            <pc:docMk/>
            <pc:sldMk cId="576464265" sldId="284"/>
            <ac:cxnSpMk id="321" creationId="{B91C38FE-A4E1-4E58-B33B-31B25993F7BC}"/>
          </ac:cxnSpMkLst>
        </pc:cxnChg>
      </pc:sldChg>
      <pc:sldMasterChg chg="delSldLayout">
        <pc:chgData name="Kołodziejczak Tomasz" userId="824c65b4-e0bd-4b50-ac59-bbab695b8df7" providerId="ADAL" clId="{A5B8E9B3-DC7D-44A0-B194-F442B6BBBF5F}" dt="2022-09-12T09:20:09.077" v="116" actId="47"/>
        <pc:sldMasterMkLst>
          <pc:docMk/>
          <pc:sldMasterMk cId="0" sldId="2147483648"/>
        </pc:sldMasterMkLst>
        <pc:sldLayoutChg chg="del">
          <pc:chgData name="Kołodziejczak Tomasz" userId="824c65b4-e0bd-4b50-ac59-bbab695b8df7" providerId="ADAL" clId="{A5B8E9B3-DC7D-44A0-B194-F442B6BBBF5F}" dt="2022-09-12T09:20:09.077" v="116" actId="47"/>
          <pc:sldLayoutMkLst>
            <pc:docMk/>
            <pc:sldMasterMk cId="0" sldId="2147483648"/>
            <pc:sldLayoutMk cId="3214740611" sldId="214748402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262">
            <a:extLst>
              <a:ext uri="{FF2B5EF4-FFF2-40B4-BE49-F238E27FC236}">
                <a16:creationId xmlns:a16="http://schemas.microsoft.com/office/drawing/2014/main" id="{C62168CC-9E95-49AA-BA78-B7B4C1B3E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8611" name="Shape 263">
            <a:extLst>
              <a:ext uri="{FF2B5EF4-FFF2-40B4-BE49-F238E27FC236}">
                <a16:creationId xmlns:a16="http://schemas.microsoft.com/office/drawing/2014/main" id="{A88F4553-7523-416D-99E4-57F873D49BF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>
              <a:sym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342900" indent="-342900" algn="l" rtl="0" eaLnBrk="0" fontAlgn="base" hangingPunct="0">
      <a:lnSpc>
        <a:spcPct val="120000"/>
      </a:lnSpc>
      <a:spcBef>
        <a:spcPts val="1000"/>
      </a:spcBef>
      <a:spcAft>
        <a:spcPct val="0"/>
      </a:spcAft>
      <a:tabLst>
        <a:tab pos="457200" algn="l"/>
      </a:tabLst>
      <a:defRPr sz="14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1pPr>
    <a:lvl2pPr marL="342900" indent="-114300" algn="l" rtl="0" eaLnBrk="0" fontAlgn="base" hangingPunct="0">
      <a:lnSpc>
        <a:spcPct val="120000"/>
      </a:lnSpc>
      <a:spcBef>
        <a:spcPts val="1000"/>
      </a:spcBef>
      <a:spcAft>
        <a:spcPct val="0"/>
      </a:spcAft>
      <a:tabLst>
        <a:tab pos="457200" algn="l"/>
      </a:tabLst>
      <a:defRPr sz="14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2pPr>
    <a:lvl3pPr marL="342900" indent="114300" algn="l" rtl="0" eaLnBrk="0" fontAlgn="base" hangingPunct="0">
      <a:lnSpc>
        <a:spcPct val="120000"/>
      </a:lnSpc>
      <a:spcBef>
        <a:spcPts val="1000"/>
      </a:spcBef>
      <a:spcAft>
        <a:spcPct val="0"/>
      </a:spcAft>
      <a:tabLst>
        <a:tab pos="457200" algn="l"/>
      </a:tabLst>
      <a:defRPr sz="14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3pPr>
    <a:lvl4pPr marL="342900" indent="342900" algn="l" rtl="0" eaLnBrk="0" fontAlgn="base" hangingPunct="0">
      <a:lnSpc>
        <a:spcPct val="120000"/>
      </a:lnSpc>
      <a:spcBef>
        <a:spcPts val="1000"/>
      </a:spcBef>
      <a:spcAft>
        <a:spcPct val="0"/>
      </a:spcAft>
      <a:tabLst>
        <a:tab pos="457200" algn="l"/>
      </a:tabLst>
      <a:defRPr sz="14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4pPr>
    <a:lvl5pPr marL="342900" indent="571500" algn="l" rtl="0" eaLnBrk="0" fontAlgn="base" hangingPunct="0">
      <a:lnSpc>
        <a:spcPct val="120000"/>
      </a:lnSpc>
      <a:spcBef>
        <a:spcPts val="1000"/>
      </a:spcBef>
      <a:spcAft>
        <a:spcPct val="0"/>
      </a:spcAft>
      <a:tabLst>
        <a:tab pos="457200" algn="l"/>
      </a:tabLst>
      <a:defRPr sz="14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5pPr>
    <a:lvl6pPr marL="342900" indent="800100" latinLnBrk="0">
      <a:lnSpc>
        <a:spcPct val="120000"/>
      </a:lnSpc>
      <a:spcBef>
        <a:spcPts val="1000"/>
      </a:spcBef>
      <a:tabLst>
        <a:tab pos="457200" algn="l"/>
      </a:tabLst>
      <a:defRPr sz="1400">
        <a:latin typeface="+mn-lt"/>
        <a:ea typeface="+mn-ea"/>
        <a:cs typeface="+mn-cs"/>
        <a:sym typeface="Calibri"/>
      </a:defRPr>
    </a:lvl6pPr>
    <a:lvl7pPr marL="342900" indent="1028700" latinLnBrk="0">
      <a:lnSpc>
        <a:spcPct val="120000"/>
      </a:lnSpc>
      <a:spcBef>
        <a:spcPts val="1000"/>
      </a:spcBef>
      <a:tabLst>
        <a:tab pos="457200" algn="l"/>
      </a:tabLst>
      <a:defRPr sz="1400">
        <a:latin typeface="+mn-lt"/>
        <a:ea typeface="+mn-ea"/>
        <a:cs typeface="+mn-cs"/>
        <a:sym typeface="Calibri"/>
      </a:defRPr>
    </a:lvl7pPr>
    <a:lvl8pPr marL="342900" indent="1257300" latinLnBrk="0">
      <a:lnSpc>
        <a:spcPct val="120000"/>
      </a:lnSpc>
      <a:spcBef>
        <a:spcPts val="1000"/>
      </a:spcBef>
      <a:tabLst>
        <a:tab pos="457200" algn="l"/>
      </a:tabLst>
      <a:defRPr sz="1400">
        <a:latin typeface="+mn-lt"/>
        <a:ea typeface="+mn-ea"/>
        <a:cs typeface="+mn-cs"/>
        <a:sym typeface="Calibri"/>
      </a:defRPr>
    </a:lvl8pPr>
    <a:lvl9pPr marL="342900" indent="1485900" latinLnBrk="0">
      <a:lnSpc>
        <a:spcPct val="120000"/>
      </a:lnSpc>
      <a:spcBef>
        <a:spcPts val="1000"/>
      </a:spcBef>
      <a:tabLst>
        <a:tab pos="457200" algn="l"/>
      </a:tabLst>
      <a:defRPr sz="1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ymbol zastępczy obrazu slajdu 1">
            <a:extLst>
              <a:ext uri="{FF2B5EF4-FFF2-40B4-BE49-F238E27FC236}">
                <a16:creationId xmlns:a16="http://schemas.microsoft.com/office/drawing/2014/main" id="{2301B42E-DF1D-4254-B2CA-183D8116F7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69635" name="Symbol zastępczy notatek 2">
            <a:extLst>
              <a:ext uri="{FF2B5EF4-FFF2-40B4-BE49-F238E27FC236}">
                <a16:creationId xmlns:a16="http://schemas.microsoft.com/office/drawing/2014/main" id="{E1F7F293-6E89-42C5-BB26-B62D4260F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l-PL" alt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ymbol zastępczy obrazu slajdu 1">
            <a:extLst>
              <a:ext uri="{FF2B5EF4-FFF2-40B4-BE49-F238E27FC236}">
                <a16:creationId xmlns:a16="http://schemas.microsoft.com/office/drawing/2014/main" id="{68E2CABC-FF69-4BD6-B297-A3E2468093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90115" name="Symbol zastępczy notatek 2">
            <a:extLst>
              <a:ext uri="{FF2B5EF4-FFF2-40B4-BE49-F238E27FC236}">
                <a16:creationId xmlns:a16="http://schemas.microsoft.com/office/drawing/2014/main" id="{9B25A006-412D-4531-8999-78B1332C7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Pracujemy obecnie nad zasadami wdrażania. Nie możemy na razie podać szczegółów dot. realizacji projektów, naborów, które wydatki będą kwalifikowalne, jak je rozliczać itd.  Najpierw musimy je uzgodnić z naszymi zagranicznymi partnerami.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Chcemy jednak zwrócić Państwa uwagę na </a:t>
            </a:r>
            <a:r>
              <a:rPr lang="pl-PL" altLang="pl-PL" sz="1200" dirty="0" err="1">
                <a:solidFill>
                  <a:srgbClr val="000000"/>
                </a:solidFill>
                <a:latin typeface="+mn-lt"/>
              </a:rPr>
              <a:t>makroperspektywę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 tzn. na przekaz z poziomu unijnego, który naszym zdaniem, zdaniem DWT, będzie wpływał na system wdrażania, w tym na zasady udziału w konkursach.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Pierwsze hasło - </a:t>
            </a:r>
            <a:r>
              <a:rPr lang="pl-PL" altLang="pl-PL" sz="1200" b="1" dirty="0">
                <a:solidFill>
                  <a:srgbClr val="000000"/>
                </a:solidFill>
                <a:latin typeface="+mn-lt"/>
              </a:rPr>
              <a:t>Zielony Ład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 – chcemy, aby nowe projekty - nie tylko te z szufladki środowiskowej - w większym niż dotychczas stopniu były przyjazne środowisku, stawiały na rozwiązania ekologiczne, obieg zamknięty, efektywność energetyczną, wspierały zrównoważony rozwój turystyki.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Z tego względu na poziomie programów, jak i projektów, KE przewidziała procedurę badania wpływu na środowisko w skrócie nazywaną </a:t>
            </a:r>
            <a:r>
              <a:rPr lang="pl-PL" altLang="pl-PL" sz="1200" b="1" dirty="0">
                <a:solidFill>
                  <a:srgbClr val="000000"/>
                </a:solidFill>
                <a:latin typeface="+mn-lt"/>
              </a:rPr>
              <a:t>DNSH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Musieliśmy także uwzględnić dążenie do osiągnięcia wartości środków przeznaczonych na realizację celów klimatycznych</a:t>
            </a: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 (30%) i bioróżnorodności (7,5% w roku 2024 i 10% w 2026 i 2027)</a:t>
            </a:r>
            <a:endParaRPr lang="pl-PL" altLang="pl-PL" sz="120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sz="1200" b="1" dirty="0">
                <a:latin typeface="+mn-lt"/>
              </a:rPr>
              <a:t>Nowy europejski </a:t>
            </a:r>
            <a:r>
              <a:rPr lang="pl-PL" sz="1200" b="1" dirty="0" err="1">
                <a:latin typeface="+mn-lt"/>
              </a:rPr>
              <a:t>Bauhaus</a:t>
            </a:r>
            <a:r>
              <a:rPr lang="pl-PL" sz="1200" b="1" dirty="0">
                <a:latin typeface="+mn-lt"/>
              </a:rPr>
              <a:t> </a:t>
            </a:r>
            <a:r>
              <a:rPr lang="pl-PL" sz="1200" dirty="0">
                <a:latin typeface="+mn-lt"/>
              </a:rPr>
              <a:t>to projekt ekologiczno-gospodarczo-kulturalny, który ma łączyć design, ekologię, dostępność społeczną i cenową oraz inwestycje, by wesprzeć realizację Europejskiego Zielonego Ładu</a:t>
            </a:r>
            <a:endParaRPr lang="pl-PL" altLang="pl-PL" sz="1200" dirty="0">
              <a:solidFill>
                <a:srgbClr val="000000"/>
              </a:solidFill>
              <a:latin typeface="+mn-lt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Drugie hasło to </a:t>
            </a:r>
            <a:r>
              <a:rPr lang="pl-PL" altLang="pl-PL" sz="1200" b="1" dirty="0">
                <a:solidFill>
                  <a:srgbClr val="000000"/>
                </a:solidFill>
                <a:latin typeface="+mn-lt"/>
              </a:rPr>
              <a:t>Innowacyjność/cyfryzacja 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– chcemy, aby przyszłe projekty korzystały w większym stopniu z nowych technologii i cyfrowych rozwiązań do czego przymusiła nas po części sytuacja związana z pandemią. Wspieramy również szczególnie </a:t>
            </a:r>
            <a:r>
              <a:rPr lang="pl-PL" sz="1200" b="1" dirty="0">
                <a:effectLst/>
                <a:latin typeface="+mn-lt"/>
                <a:ea typeface="Calibri" panose="020F0502020204030204" pitchFamily="34" charset="0"/>
              </a:rPr>
              <a:t>rozwój kompetencji cyfrowych</a:t>
            </a: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, zwłaszcza w branży turystycznej.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Trzecie zagadnienie to </a:t>
            </a:r>
            <a:r>
              <a:rPr lang="pl-PL" altLang="pl-PL" sz="1200" b="1" dirty="0">
                <a:solidFill>
                  <a:srgbClr val="000000"/>
                </a:solidFill>
                <a:latin typeface="+mn-lt"/>
              </a:rPr>
              <a:t>włączenie społeczne 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– naszym celem jest, by korzyści z realizacji projektów były w większym stopniu odczuwalne przez ludzi, odpowiadały na ich oczekiwania, umożliwiały ich partycypację w procesie przygotowania wniosków projektowych. Aby miały legitymację społeczności lokalnej. Będzie to szczególnie ważne w projektach nastawionych na wsparcie kultury i turystyki, na które to tematy programy transgraniczne z udziałem Polski przeznaczają najwięcej środków.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I ostatnia już sprawa, na którą chcemy zwrócić Państwa uwagę. To komplementarność i kapitalizacja.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b="1" dirty="0">
                <a:solidFill>
                  <a:srgbClr val="000000"/>
                </a:solidFill>
                <a:latin typeface="+mn-lt"/>
              </a:rPr>
              <a:t>Kapitalizacja 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- Dotychczasowe efekty, rezultaty projektów </a:t>
            </a:r>
            <a:r>
              <a:rPr lang="pl-PL" altLang="pl-PL" sz="1200" dirty="0" err="1">
                <a:solidFill>
                  <a:srgbClr val="000000"/>
                </a:solidFill>
                <a:latin typeface="+mn-lt"/>
              </a:rPr>
              <a:t>Interreg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 są imponujące, co pokazaliśmy na konkretnych danych na początku prezentacji. Z perspektywy na perspektywę projekty </a:t>
            </a:r>
            <a:r>
              <a:rPr lang="pl-PL" altLang="pl-PL" sz="1200" dirty="0" err="1">
                <a:solidFill>
                  <a:srgbClr val="000000"/>
                </a:solidFill>
                <a:latin typeface="+mn-lt"/>
              </a:rPr>
              <a:t>sa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 coraz bardziej innowacyjne, kompleksowe, nie skupiają się jedynie na zaspokojeniu podstawowych potrzeb, tak jak w latach 2004-2006. Mają więc Państwo na czym budować, nie trzeba zaczynać od zera i na nowo wymyślać przysłowiowego koła. Chcemy, żeby w ramach nowego rozdania wykorzystywać efekty już zrealizowanych projektów, żeby bazować na zdobytych doświadczeniach, inspirować się dobrymi praktykami czerpanymi od innych beneficjentów, z innych programów </a:t>
            </a:r>
            <a:r>
              <a:rPr lang="pl-PL" altLang="pl-PL" sz="1200" dirty="0" err="1">
                <a:solidFill>
                  <a:srgbClr val="000000"/>
                </a:solidFill>
                <a:latin typeface="+mn-lt"/>
              </a:rPr>
              <a:t>Interreg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 z innych odcinków granicy.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Tworzymy katalog takich produktów/rozwiązań z obecnej perspektywy, które warto powielać, wykorzystywać, budować na tym co ktoś inny stworzył. Wyniki będą dostępne pod koniec roku.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b="1" dirty="0">
                <a:solidFill>
                  <a:srgbClr val="000000"/>
                </a:solidFill>
                <a:latin typeface="+mn-lt"/>
              </a:rPr>
              <a:t>Komplementarność -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  Realizujecie Państwo projekty dofinansowywane z różnych źródeł. Zachęcamy, aby wypracowane w międzynarodowych projektach </a:t>
            </a:r>
            <a:r>
              <a:rPr lang="pl-PL" altLang="pl-PL" sz="1200" dirty="0" err="1">
                <a:solidFill>
                  <a:srgbClr val="000000"/>
                </a:solidFill>
                <a:latin typeface="+mn-lt"/>
              </a:rPr>
              <a:t>Interreg</a:t>
            </a:r>
            <a:r>
              <a:rPr lang="pl-PL" altLang="pl-PL" sz="1200" dirty="0">
                <a:solidFill>
                  <a:srgbClr val="000000"/>
                </a:solidFill>
                <a:latin typeface="+mn-lt"/>
              </a:rPr>
              <a:t> rozwiązania mogły być kontynuowane z innych źródeł a może warto podzielić się jakimś pomysłem z innymi w Europie w ramach międzynarodowego partnerstwa. </a:t>
            </a:r>
            <a:r>
              <a:rPr lang="pl-PL" altLang="pl-PL" sz="1200" dirty="0">
                <a:latin typeface="+mn-lt"/>
              </a:rPr>
              <a:t>Wśród korzyści z realizacji spójnych ze sobą przedsięwzięć można wymienić m. in. bardziej efektywne wydatkowanie  środków bo korzystamy z już wypracowanych rozwiązań i docieramy oraz zaspokajamy potrzeby większej liczby odbiorców.</a:t>
            </a:r>
            <a:endParaRPr lang="pl-PL" altLang="pl-PL" sz="1200" dirty="0">
              <a:solidFill>
                <a:srgbClr val="000000"/>
              </a:solidFill>
              <a:latin typeface="+mn-lt"/>
            </a:endParaRPr>
          </a:p>
          <a:p>
            <a:pPr eaLnBrk="1" hangingPunct="1"/>
            <a:endParaRPr lang="pl-PL" alt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>
            <a:extLst>
              <a:ext uri="{FF2B5EF4-FFF2-40B4-BE49-F238E27FC236}">
                <a16:creationId xmlns:a16="http://schemas.microsoft.com/office/drawing/2014/main" id="{A7579B50-816A-4B09-8090-5CB62A656B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4995" name="Symbol zastępczy notatek 2">
            <a:extLst>
              <a:ext uri="{FF2B5EF4-FFF2-40B4-BE49-F238E27FC236}">
                <a16:creationId xmlns:a16="http://schemas.microsoft.com/office/drawing/2014/main" id="{AD04ED0D-9C49-4A87-A10A-66D65CEA7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46942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>
            <a:extLst>
              <a:ext uri="{FF2B5EF4-FFF2-40B4-BE49-F238E27FC236}">
                <a16:creationId xmlns:a16="http://schemas.microsoft.com/office/drawing/2014/main" id="{A7579B50-816A-4B09-8090-5CB62A656B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4995" name="Symbol zastępczy notatek 2">
            <a:extLst>
              <a:ext uri="{FF2B5EF4-FFF2-40B4-BE49-F238E27FC236}">
                <a16:creationId xmlns:a16="http://schemas.microsoft.com/office/drawing/2014/main" id="{AD04ED0D-9C49-4A87-A10A-66D65CEA7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/>
              <a:t>W perspektywie 2021-2027 planujemy 23 Fundusze Małych Projektów. Najwięcej bo aż 11 w programie CZPL. Trwają nadal dyskusje o wykorzystaniu tego instrumentu w programie PLUA.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/>
              <a:t>Ze względu na brak zgody partnerów FMP w formule opisanej w art. 25 </a:t>
            </a:r>
            <a:r>
              <a:rPr lang="pl-PL" altLang="pl-PL" sz="1200" dirty="0" err="1"/>
              <a:t>rozp</a:t>
            </a:r>
            <a:r>
              <a:rPr lang="pl-PL" altLang="pl-PL" sz="1200" dirty="0"/>
              <a:t>. </a:t>
            </a:r>
            <a:r>
              <a:rPr lang="pl-PL" altLang="pl-PL" sz="1200" dirty="0" err="1"/>
              <a:t>Interreg</a:t>
            </a:r>
            <a:r>
              <a:rPr lang="pl-PL" altLang="pl-PL" sz="1200" dirty="0"/>
              <a:t> nie będą realizowane w programach PB i LTPL.</a:t>
            </a:r>
          </a:p>
        </p:txBody>
      </p:sp>
    </p:spTree>
    <p:extLst>
      <p:ext uri="{BB962C8B-B14F-4D97-AF65-F5344CB8AC3E}">
        <p14:creationId xmlns:p14="http://schemas.microsoft.com/office/powerpoint/2010/main" val="2692712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>
            <a:extLst>
              <a:ext uri="{FF2B5EF4-FFF2-40B4-BE49-F238E27FC236}">
                <a16:creationId xmlns:a16="http://schemas.microsoft.com/office/drawing/2014/main" id="{A7579B50-816A-4B09-8090-5CB62A656B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4995" name="Symbol zastępczy notatek 2">
            <a:extLst>
              <a:ext uri="{FF2B5EF4-FFF2-40B4-BE49-F238E27FC236}">
                <a16:creationId xmlns:a16="http://schemas.microsoft.com/office/drawing/2014/main" id="{AD04ED0D-9C49-4A87-A10A-66D65CEA7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pl-PL" altLang="pl-PL" dirty="0"/>
              <a:t>Oferujemy zaliczkę na zarządzanie i zapewnienie płynności dla małych projektów.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dirty="0"/>
              <a:t>Przewidujemy również środki z rezerwy celowej na współfinansowanie zarządzania FMP oraz współfinansowanie polskich NGO.  Zarządzanie będziemy współfinansowali do 15% wartości wkładu własnego. Niestety nie udało się wynegocjować z MF pełnego 20% wsparcia zarządzających FMP.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dirty="0"/>
              <a:t>Z naszego punktu widzenia, możliwe jest również zaliczkowanie małych projektów przez beneficjentów FMP. Wykorzystanie tej możliwości zależy już od zarządzających FMP.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dirty="0"/>
              <a:t>Proponujemy maksymalizację uproszczeń w FMP. W programach zarządzanych przez Polskę chcielibyśmy, żeby wszystkie koszty FMP były rozliczane w sposób uproszczony a w pozostałych programach negocjujemy z partnerami jak najwyższy ich udział.</a:t>
            </a:r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533087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:a16="http://schemas.microsoft.com/office/drawing/2014/main" id="{365C86C4-86BD-4B46-9A0F-569E7E840D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92163" name="Symbol zastępczy notatek 2">
            <a:extLst>
              <a:ext uri="{FF2B5EF4-FFF2-40B4-BE49-F238E27FC236}">
                <a16:creationId xmlns:a16="http://schemas.microsoft.com/office/drawing/2014/main" id="{7755D273-2FDD-45D3-853C-D7E41E0AA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pl-PL">
                <a:solidFill>
                  <a:srgbClr val="000000"/>
                </a:solidFill>
              </a:rPr>
              <a:t>Zapraszamy do składania projektów. Wszelkimi informacjami i wsparciem służą WS i RPK. Informacje można znaleźć na stronach internetowych oraz w broszurze, którą przygotowaliśmy przy okazji konferencji.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>
            <a:extLst>
              <a:ext uri="{FF2B5EF4-FFF2-40B4-BE49-F238E27FC236}">
                <a16:creationId xmlns:a16="http://schemas.microsoft.com/office/drawing/2014/main" id="{A7579B50-816A-4B09-8090-5CB62A656B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4995" name="Symbol zastępczy notatek 2">
            <a:extLst>
              <a:ext uri="{FF2B5EF4-FFF2-40B4-BE49-F238E27FC236}">
                <a16:creationId xmlns:a16="http://schemas.microsoft.com/office/drawing/2014/main" id="{AD04ED0D-9C49-4A87-A10A-66D65CEA7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341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ymbol zastępczy obrazu slajdu 1">
            <a:extLst>
              <a:ext uri="{FF2B5EF4-FFF2-40B4-BE49-F238E27FC236}">
                <a16:creationId xmlns:a16="http://schemas.microsoft.com/office/drawing/2014/main" id="{1F404ED6-98E7-4D02-A949-0D09134661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70659" name="Symbol zastępczy notatek 2">
            <a:extLst>
              <a:ext uri="{FF2B5EF4-FFF2-40B4-BE49-F238E27FC236}">
                <a16:creationId xmlns:a16="http://schemas.microsoft.com/office/drawing/2014/main" id="{B2EA7C8B-10C5-4E8C-AA38-54FAE8428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0"/>
              </a:spcAft>
            </a:pPr>
            <a:r>
              <a:rPr lang="pl-PL" altLang="pl-PL" sz="1200" dirty="0">
                <a:solidFill>
                  <a:srgbClr val="000000"/>
                </a:solidFill>
              </a:rPr>
              <a:t>Zacznijmy od kilku danych liczbowych podsumowujących kończącą się edycję </a:t>
            </a:r>
            <a:r>
              <a:rPr lang="pl-PL" altLang="pl-PL" sz="1200" dirty="0" err="1">
                <a:solidFill>
                  <a:srgbClr val="000000"/>
                </a:solidFill>
              </a:rPr>
              <a:t>Interreg</a:t>
            </a:r>
            <a:r>
              <a:rPr lang="pl-PL" altLang="pl-PL" sz="1200" dirty="0">
                <a:solidFill>
                  <a:srgbClr val="000000"/>
                </a:solidFill>
              </a:rPr>
              <a:t>.</a:t>
            </a: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</a:pPr>
            <a:r>
              <a:rPr lang="pl-PL" altLang="pl-PL" sz="1200" dirty="0">
                <a:solidFill>
                  <a:srgbClr val="000000"/>
                </a:solidFill>
              </a:rPr>
              <a:t>We </a:t>
            </a:r>
            <a:r>
              <a:rPr lang="pl-PL" altLang="pl-PL" sz="1200" b="1" dirty="0">
                <a:solidFill>
                  <a:srgbClr val="000000"/>
                </a:solidFill>
              </a:rPr>
              <a:t>wszystkich 12 programach </a:t>
            </a:r>
            <a:r>
              <a:rPr lang="pl-PL" altLang="pl-PL" sz="1200" dirty="0">
                <a:solidFill>
                  <a:srgbClr val="000000"/>
                </a:solidFill>
              </a:rPr>
              <a:t>współpracy terytorialnej z udziałem Polski, </a:t>
            </a: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</a:pPr>
            <a:r>
              <a:rPr lang="pl-PL" altLang="pl-PL" sz="1200" b="1" dirty="0">
                <a:solidFill>
                  <a:srgbClr val="000000"/>
                </a:solidFill>
              </a:rPr>
              <a:t>&gt; 1 800 polskich instytucji </a:t>
            </a:r>
            <a:r>
              <a:rPr lang="pl-PL" altLang="pl-PL" sz="1200" dirty="0">
                <a:solidFill>
                  <a:srgbClr val="000000"/>
                </a:solidFill>
              </a:rPr>
              <a:t> (nie licząc mikroprojektów w ramach FMP) uczestniczyło w prawie 1200  (tysiącu dwustu) projektach. </a:t>
            </a: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</a:pPr>
            <a:r>
              <a:rPr lang="pl-PL" altLang="pl-PL" sz="1200" dirty="0">
                <a:solidFill>
                  <a:srgbClr val="000000"/>
                </a:solidFill>
              </a:rPr>
              <a:t>Środki jakie pozyskali polscy beneficjanci to </a:t>
            </a:r>
            <a:r>
              <a:rPr lang="pl-PL" altLang="pl-PL" sz="1200" b="1" dirty="0">
                <a:solidFill>
                  <a:srgbClr val="000000"/>
                </a:solidFill>
              </a:rPr>
              <a:t>prawie 590 mln Euro EFRR</a:t>
            </a:r>
            <a:r>
              <a:rPr lang="pl-PL" altLang="pl-PL" sz="1200" dirty="0">
                <a:solidFill>
                  <a:srgbClr val="000000"/>
                </a:solidFill>
              </a:rPr>
              <a:t>, a nie mamy jeszcze zakończonych i rozliczonych  programów  (na podstawie zawartych umów). </a:t>
            </a: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</a:pPr>
            <a:r>
              <a:rPr lang="pl-PL" altLang="pl-PL" sz="1200" dirty="0">
                <a:solidFill>
                  <a:srgbClr val="000000"/>
                </a:solidFill>
              </a:rPr>
              <a:t>Tak więc przy dość ograniczonych środkach programów </a:t>
            </a:r>
            <a:r>
              <a:rPr lang="pl-PL" altLang="pl-PL" sz="1200" dirty="0" err="1">
                <a:solidFill>
                  <a:srgbClr val="000000"/>
                </a:solidFill>
              </a:rPr>
              <a:t>Interreg</a:t>
            </a:r>
            <a:r>
              <a:rPr lang="pl-PL" altLang="pl-PL" sz="1200" dirty="0">
                <a:solidFill>
                  <a:srgbClr val="000000"/>
                </a:solidFill>
              </a:rPr>
              <a:t>, w porównaniu do programów krajowych czy regionalnych, współfinansowanych przez UE,</a:t>
            </a: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</a:pPr>
            <a:r>
              <a:rPr lang="pl-PL" altLang="pl-PL" sz="1200" dirty="0">
                <a:solidFill>
                  <a:srgbClr val="000000"/>
                </a:solidFill>
              </a:rPr>
              <a:t>powstało bardzo wiele międzynarodowych sieci współpracy. 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ymbol zastępczy obrazu slajdu 1">
            <a:extLst>
              <a:ext uri="{FF2B5EF4-FFF2-40B4-BE49-F238E27FC236}">
                <a16:creationId xmlns:a16="http://schemas.microsoft.com/office/drawing/2014/main" id="{48BDD009-F7C2-4EC2-9184-43DD9842B3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71683" name="Symbol zastępczy notatek 2">
            <a:extLst>
              <a:ext uri="{FF2B5EF4-FFF2-40B4-BE49-F238E27FC236}">
                <a16:creationId xmlns:a16="http://schemas.microsoft.com/office/drawing/2014/main" id="{61929966-5697-4F13-A935-09C120B50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1" hangingPunct="1"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</a:rPr>
              <a:t>A teraz o tym co udało się Państwu osiągnąć w projektach transgranicznych?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>
                <a:solidFill>
                  <a:srgbClr val="000000"/>
                </a:solidFill>
              </a:rPr>
              <a:t>Dane uwzględniają także mikro projekty realizowane w ramach FMP. Dane dotyczą wszystkich działań partnerów – nie tylko polskich. Przykładowo</a:t>
            </a:r>
          </a:p>
          <a:p>
            <a:pPr marL="0" marR="0" lvl="1" indent="0" algn="l" defTabSz="9144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b="1" dirty="0">
                <a:solidFill>
                  <a:srgbClr val="000000"/>
                </a:solidFill>
              </a:rPr>
              <a:t>Edukacja</a:t>
            </a:r>
            <a:r>
              <a:rPr lang="pl-PL" altLang="pl-PL" sz="1200" dirty="0">
                <a:solidFill>
                  <a:srgbClr val="000000"/>
                </a:solidFill>
              </a:rPr>
              <a:t>:&gt; 13 </a:t>
            </a:r>
            <a:r>
              <a:rPr lang="pl-PL" altLang="pl-PL" sz="1200" dirty="0" err="1">
                <a:solidFill>
                  <a:srgbClr val="000000"/>
                </a:solidFill>
              </a:rPr>
              <a:t>tys</a:t>
            </a:r>
            <a:r>
              <a:rPr lang="pl-PL" altLang="pl-PL" sz="1200" dirty="0">
                <a:solidFill>
                  <a:srgbClr val="000000"/>
                </a:solidFill>
              </a:rPr>
              <a:t> osób uczyło się języka sąsiada,  </a:t>
            </a:r>
          </a:p>
          <a:p>
            <a:pPr marL="0" lvl="0" indent="0" eaLnBrk="1" hangingPunct="1"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</a:rPr>
              <a:t>&gt; 45 </a:t>
            </a:r>
            <a:r>
              <a:rPr lang="pl-PL" altLang="pl-PL" sz="1200" dirty="0" err="1">
                <a:solidFill>
                  <a:srgbClr val="000000"/>
                </a:solidFill>
              </a:rPr>
              <a:t>tys</a:t>
            </a:r>
            <a:r>
              <a:rPr lang="pl-PL" altLang="pl-PL" sz="1200" dirty="0">
                <a:solidFill>
                  <a:srgbClr val="000000"/>
                </a:solidFill>
              </a:rPr>
              <a:t> osób z Polski i z zagranicy uczestniczyło w szkoleniach, programach edukacyjnych, które wspierały transgraniczne zatrudnienie</a:t>
            </a:r>
          </a:p>
          <a:p>
            <a:pPr marL="0" lvl="0" indent="0" eaLnBrk="1" hangingPunct="1"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</a:rPr>
              <a:t>Prawie 700 </a:t>
            </a:r>
            <a:r>
              <a:rPr lang="pl-PL" altLang="pl-PL" sz="1200" dirty="0" err="1">
                <a:solidFill>
                  <a:srgbClr val="000000"/>
                </a:solidFill>
              </a:rPr>
              <a:t>tys</a:t>
            </a:r>
            <a:r>
              <a:rPr lang="pl-PL" altLang="pl-PL" sz="1200" dirty="0">
                <a:solidFill>
                  <a:srgbClr val="000000"/>
                </a:solidFill>
              </a:rPr>
              <a:t> osób uczestniczyło w międzynarodowych spotkaniach. Z czego spora część w ramach mikroprojektów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b="1" dirty="0">
                <a:solidFill>
                  <a:srgbClr val="000000"/>
                </a:solidFill>
              </a:rPr>
              <a:t>Bezpieczeństwo</a:t>
            </a:r>
            <a:r>
              <a:rPr lang="pl-PL" altLang="pl-PL" sz="1200" dirty="0">
                <a:solidFill>
                  <a:srgbClr val="000000"/>
                </a:solidFill>
              </a:rPr>
              <a:t>:&gt; 850 wspólnych międzynarodowych działań, ćwiczeń </a:t>
            </a:r>
            <a:r>
              <a:rPr lang="pl-PL" altLang="pl-PL" sz="1200" dirty="0" err="1">
                <a:solidFill>
                  <a:srgbClr val="000000"/>
                </a:solidFill>
              </a:rPr>
              <a:t>słuzb</a:t>
            </a:r>
            <a:r>
              <a:rPr lang="pl-PL" altLang="pl-PL" sz="1200" dirty="0">
                <a:solidFill>
                  <a:srgbClr val="000000"/>
                </a:solidFill>
              </a:rPr>
              <a:t> celnych, ratowniczych, policji i straży pożarnej,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b="1" dirty="0">
                <a:solidFill>
                  <a:srgbClr val="000000"/>
                </a:solidFill>
              </a:rPr>
              <a:t>Turystyka</a:t>
            </a:r>
            <a:r>
              <a:rPr lang="pl-PL" altLang="pl-PL" sz="1200" dirty="0">
                <a:solidFill>
                  <a:srgbClr val="000000"/>
                </a:solidFill>
              </a:rPr>
              <a:t>: &gt; 650 zmodernizowanych i nowych dróg oraz ponad 4700 km szlaków turystycznych,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b="1" dirty="0">
                <a:solidFill>
                  <a:srgbClr val="000000"/>
                </a:solidFill>
              </a:rPr>
              <a:t>Zdrowie</a:t>
            </a:r>
            <a:r>
              <a:rPr lang="pl-PL" altLang="pl-PL" sz="1200" dirty="0">
                <a:solidFill>
                  <a:srgbClr val="000000"/>
                </a:solidFill>
              </a:rPr>
              <a:t>: Prawie 2000 sztuk sprzętu medycznego </a:t>
            </a:r>
          </a:p>
          <a:p>
            <a:pPr marL="0" lvl="0" indent="0" eaLnBrk="1" hangingPunct="1">
              <a:spcBef>
                <a:spcPts val="600"/>
              </a:spcBef>
            </a:pPr>
            <a:r>
              <a:rPr lang="pl-PL" altLang="pl-PL" sz="1200" dirty="0">
                <a:solidFill>
                  <a:srgbClr val="000000"/>
                </a:solidFill>
              </a:rPr>
              <a:t>Widać więc, ze programy </a:t>
            </a:r>
            <a:r>
              <a:rPr lang="pl-PL" altLang="pl-PL" sz="1200" dirty="0" err="1">
                <a:solidFill>
                  <a:srgbClr val="000000"/>
                </a:solidFill>
              </a:rPr>
              <a:t>Interreg</a:t>
            </a:r>
            <a:r>
              <a:rPr lang="pl-PL" altLang="pl-PL" sz="1200" dirty="0">
                <a:solidFill>
                  <a:srgbClr val="000000"/>
                </a:solidFill>
              </a:rPr>
              <a:t> to konkretne efekty, sukcesy w różnych dziedzinach, że te międzynarodowe pomysły dzięki unijnemu dofinansowaniu przynoszą konkretną korzyść i zmianę na pograniczach, wewnątrz UE i na jej zewn. granicy.  </a:t>
            </a:r>
          </a:p>
          <a:p>
            <a:pPr marL="0" lvl="0" indent="0" eaLnBrk="1" hangingPunct="1">
              <a:spcBef>
                <a:spcPts val="6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6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eaLnBrk="1" hangingPunct="1"/>
            <a:endParaRPr lang="pl-PL" alt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>
            <a:extLst>
              <a:ext uri="{FF2B5EF4-FFF2-40B4-BE49-F238E27FC236}">
                <a16:creationId xmlns:a16="http://schemas.microsoft.com/office/drawing/2014/main" id="{A7579B50-816A-4B09-8090-5CB62A656B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4995" name="Symbol zastępczy notatek 2">
            <a:extLst>
              <a:ext uri="{FF2B5EF4-FFF2-40B4-BE49-F238E27FC236}">
                <a16:creationId xmlns:a16="http://schemas.microsoft.com/office/drawing/2014/main" id="{AD04ED0D-9C49-4A87-A10A-66D65CEA7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139214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>
            <a:extLst>
              <a:ext uri="{FF2B5EF4-FFF2-40B4-BE49-F238E27FC236}">
                <a16:creationId xmlns:a16="http://schemas.microsoft.com/office/drawing/2014/main" id="{A7579B50-816A-4B09-8090-5CB62A656B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4995" name="Symbol zastępczy notatek 2">
            <a:extLst>
              <a:ext uri="{FF2B5EF4-FFF2-40B4-BE49-F238E27FC236}">
                <a16:creationId xmlns:a16="http://schemas.microsoft.com/office/drawing/2014/main" id="{AD04ED0D-9C49-4A87-A10A-66D65CEA7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/>
              <a:t>To jest nasz cały transgraniczny obwarzanek.  Alokacje EFRR.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/>
              <a:t>Z powodu rosyjskiej agresji na Ukrainę – program z Rosją nie będzie wdrażany. Środki z tego programu przesuwamy do PB, LTPL i PLSK.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/>
              <a:t>W związku z trwającą wojną w Ukrainie, aktualną sytuacją polityczną na Białorusi oraz kryzysem na granicy nowy program PLUA będzie realizowany bez udziału Białorusi. Pozostały obszar nie ulega zmianom.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/>
              <a:t>Środki w tym programie mogą być zwiększone przez KE poprzez przesunięcie z NDICI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/>
              <a:t>Mamy trzy programy PLDE: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/>
              <a:t>Polska-Saksonia (graniczące podregiony z woj. Dolnośląskiego  i Lubuskiego)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/>
              <a:t>Program Brandenburgia-Polska (woj. Lubuskie)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/>
              <a:t>Program trójstronny – Meklemburgia (Pomorze Przednie)-Brandenburgia-Polska (woj. Zachodniopomorskie).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/>
              <a:t>Program Południowy Bałtyk z udziałem prócz Polski – podregionów z Meklemburgii, Danii, Szwecji i Litwy.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/>
              <a:t>Program z udziałem partnerów </a:t>
            </a:r>
            <a:r>
              <a:rPr lang="pl-PL" altLang="pl-PL" sz="1200" b="1" dirty="0"/>
              <a:t>z Litwy - kwota jeszcze nie potwierdzona</a:t>
            </a:r>
            <a:r>
              <a:rPr lang="pl-PL" altLang="pl-PL" sz="1200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/>
              <a:t>Na granicy południowej mamy programy ze Słowacją oraz z Czechami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b="1" dirty="0"/>
              <a:t>Negocjujemy z KE </a:t>
            </a:r>
            <a:r>
              <a:rPr lang="pl-PL" altLang="pl-PL" sz="1200" b="1" dirty="0" err="1"/>
              <a:t>ws</a:t>
            </a:r>
            <a:r>
              <a:rPr lang="pl-PL" altLang="pl-PL" sz="1200" b="1" dirty="0"/>
              <a:t> włączenia podregionu olsztyńskiego do programów PB i LTPL i łomżyńskiego do programu LTPL</a:t>
            </a:r>
            <a:r>
              <a:rPr lang="pl-PL" altLang="pl-PL" sz="1200" dirty="0"/>
              <a:t>.</a:t>
            </a:r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79109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>
            <a:extLst>
              <a:ext uri="{FF2B5EF4-FFF2-40B4-BE49-F238E27FC236}">
                <a16:creationId xmlns:a16="http://schemas.microsoft.com/office/drawing/2014/main" id="{A7579B50-816A-4B09-8090-5CB62A656B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4995" name="Symbol zastępczy notatek 2">
            <a:extLst>
              <a:ext uri="{FF2B5EF4-FFF2-40B4-BE49-F238E27FC236}">
                <a16:creationId xmlns:a16="http://schemas.microsoft.com/office/drawing/2014/main" id="{AD04ED0D-9C49-4A87-A10A-66D65CEA7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pl-PL" sz="1200" b="1" dirty="0"/>
              <a:t>14 września 2022 r. Komisja Europejska zatwierdziła Program współpracy </a:t>
            </a:r>
            <a:r>
              <a:rPr lang="pl-PL" sz="1200" b="1" dirty="0" err="1"/>
              <a:t>Interreg</a:t>
            </a:r>
            <a:r>
              <a:rPr lang="pl-PL" sz="1200" b="1" dirty="0"/>
              <a:t> Polska–Saksonia 2021-2027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/>
              <a:t>Pozostałe programy transgraniczne już od dłuższego czasu są w trakcie negocjacji z KE.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pl-PL" altLang="pl-PL" sz="1200" dirty="0"/>
              <a:t>Na przełomie 2022/2023 planujemy pierwsze KM a następnie nabory. </a:t>
            </a:r>
          </a:p>
        </p:txBody>
      </p:sp>
    </p:spTree>
    <p:extLst>
      <p:ext uri="{BB962C8B-B14F-4D97-AF65-F5344CB8AC3E}">
        <p14:creationId xmlns:p14="http://schemas.microsoft.com/office/powerpoint/2010/main" val="3754947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>
            <a:extLst>
              <a:ext uri="{FF2B5EF4-FFF2-40B4-BE49-F238E27FC236}">
                <a16:creationId xmlns:a16="http://schemas.microsoft.com/office/drawing/2014/main" id="{A7579B50-816A-4B09-8090-5CB62A656B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4995" name="Symbol zastępczy notatek 2">
            <a:extLst>
              <a:ext uri="{FF2B5EF4-FFF2-40B4-BE49-F238E27FC236}">
                <a16:creationId xmlns:a16="http://schemas.microsoft.com/office/drawing/2014/main" id="{AD04ED0D-9C49-4A87-A10A-66D65CEA7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2520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pl-PL" altLang="pl-PL" sz="1200" dirty="0">
                <a:latin typeface="+mn-lt"/>
              </a:rPr>
              <a:t>Programy transnarodowe i międzyregionalny są już zatwierdzone przez KE. Bieżące informacje na temat naborów można znaleźć na naszej stronie oraz stronach programów.</a:t>
            </a:r>
          </a:p>
          <a:p>
            <a:pPr indent="-252000">
              <a:lnSpc>
                <a:spcPct val="100000"/>
              </a:lnSpc>
              <a:spcBef>
                <a:spcPts val="600"/>
              </a:spcBef>
            </a:pP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W programie </a:t>
            </a:r>
            <a:r>
              <a:rPr lang="pl-PL" sz="1200" b="1" dirty="0">
                <a:effectLst/>
                <a:latin typeface="+mn-lt"/>
                <a:ea typeface="Calibri" panose="020F0502020204030204" pitchFamily="34" charset="0"/>
              </a:rPr>
              <a:t>BSR</a:t>
            </a: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 odbył się w bieżącym roku pierwszy nabór wniosków. Kolejny nabór zostanie ogłoszony w październiku.</a:t>
            </a:r>
          </a:p>
          <a:p>
            <a:pPr indent="-252000">
              <a:lnSpc>
                <a:spcPct val="100000"/>
              </a:lnSpc>
              <a:spcBef>
                <a:spcPts val="600"/>
              </a:spcBef>
            </a:pPr>
            <a:r>
              <a:rPr lang="pl-PL" sz="1200" b="1" dirty="0">
                <a:effectLst/>
                <a:latin typeface="+mn-lt"/>
                <a:ea typeface="Calibri" panose="020F0502020204030204" pitchFamily="34" charset="0"/>
              </a:rPr>
              <a:t>Małe projekty: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złożono 42 wnioski projektowe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wybrano do dofinansowania 17 małych projektów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</a:rPr>
              <a:t>(w tym 4 złożone przez polskich partnerów wiodących)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w zatwierdzonych projektach weźmie udział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</a:rPr>
              <a:t>18 partnerów z Polski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; połowa z nich po raz pierwszy bierze udział w programie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udział w programie wezmą partnerzy z 7 województw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projekty wybrane w pierwszym naborze otrzymają ok. 6,5 mln euro z EFRR.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</a:rPr>
              <a:t>Dofinansowanie polskich partnerów wyniesie 1 mln euro z EFRR.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indent="-252000">
              <a:lnSpc>
                <a:spcPct val="100000"/>
              </a:lnSpc>
              <a:spcBef>
                <a:spcPts val="600"/>
              </a:spcBef>
            </a:pP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 </a:t>
            </a:r>
            <a:r>
              <a:rPr lang="pl-PL" sz="1200" b="1" dirty="0">
                <a:effectLst/>
                <a:latin typeface="+mn-lt"/>
                <a:ea typeface="Calibri" panose="020F0502020204030204" pitchFamily="34" charset="0"/>
              </a:rPr>
              <a:t>Projekty główne: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złożono 98 wniosków projektowych, w tym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11 złożono przez polskich partnerów wiodących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liczba polskich partnerów to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endParaRPr lang="pl-PL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do udziału w programie zgłosili się partnerzy z wszystkich województw</a:t>
            </a:r>
            <a:endParaRPr lang="pl-PL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środki EFRR, o jakie wnioskują polscy partnerzy to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ponad 28 mln euro</a:t>
            </a:r>
            <a:endParaRPr lang="pl-PL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wybór projektów do dofinansowania nastąpi w dniach 22-23 września br.</a:t>
            </a:r>
          </a:p>
          <a:p>
            <a:pPr indent="-252000">
              <a:lnSpc>
                <a:spcPct val="100000"/>
              </a:lnSpc>
              <a:spcBef>
                <a:spcPts val="600"/>
              </a:spcBef>
            </a:pPr>
            <a:r>
              <a:rPr lang="pl-PL" sz="1200" b="1" dirty="0">
                <a:effectLst/>
                <a:latin typeface="+mn-lt"/>
                <a:ea typeface="Calibri" panose="020F0502020204030204" pitchFamily="34" charset="0"/>
              </a:rPr>
              <a:t>Central Europe</a:t>
            </a:r>
          </a:p>
          <a:p>
            <a:pPr indent="-252000">
              <a:lnSpc>
                <a:spcPct val="100000"/>
              </a:lnSpc>
              <a:spcBef>
                <a:spcPts val="600"/>
              </a:spcBef>
            </a:pPr>
            <a:r>
              <a:rPr lang="pl-PL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naborze złożono </a:t>
            </a: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280 projektów, w nich 291 PL partnerów, w tym </a:t>
            </a:r>
            <a:r>
              <a:rPr lang="pl-PL" sz="1200" b="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24</a:t>
            </a: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 PL liderów</a:t>
            </a:r>
          </a:p>
          <a:p>
            <a:pPr indent="-252000">
              <a:lnSpc>
                <a:spcPct val="100000"/>
              </a:lnSpc>
              <a:spcBef>
                <a:spcPts val="600"/>
              </a:spcBef>
            </a:pP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Do drugiego etapu oceny wybrano 143 projekty, w tym jest </a:t>
            </a:r>
            <a:r>
              <a:rPr lang="pl-PL" sz="1200" b="1" dirty="0">
                <a:effectLst/>
                <a:latin typeface="+mn-lt"/>
                <a:ea typeface="Calibri" panose="020F0502020204030204" pitchFamily="34" charset="0"/>
              </a:rPr>
              <a:t>160 PL partnerów, w tym 13 wiodących</a:t>
            </a: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pPr indent="-252000">
              <a:lnSpc>
                <a:spcPct val="100000"/>
              </a:lnSpc>
              <a:spcBef>
                <a:spcPts val="600"/>
              </a:spcBef>
            </a:pP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Wybór projektów będzie w grudniu br.</a:t>
            </a:r>
          </a:p>
          <a:p>
            <a:pPr indent="-252000">
              <a:lnSpc>
                <a:spcPct val="100000"/>
              </a:lnSpc>
              <a:spcBef>
                <a:spcPts val="600"/>
              </a:spcBef>
            </a:pPr>
            <a:r>
              <a:rPr lang="pl-PL" sz="1200" b="1" dirty="0" err="1">
                <a:effectLst/>
                <a:latin typeface="+mn-lt"/>
                <a:ea typeface="Calibri" panose="020F0502020204030204" pitchFamily="34" charset="0"/>
              </a:rPr>
              <a:t>Interreg</a:t>
            </a:r>
            <a:r>
              <a:rPr lang="pl-PL" sz="1200" b="1" dirty="0">
                <a:effectLst/>
                <a:latin typeface="+mn-lt"/>
                <a:ea typeface="Calibri" panose="020F0502020204030204" pitchFamily="34" charset="0"/>
              </a:rPr>
              <a:t> Europa:</a:t>
            </a: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Rozstrzygnięcie 1. naboru wniosków będzie w grudniu br.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Łącznie złożono 134 wnioski. W złożonych wnioskach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</a:rPr>
              <a:t>jest 62 polskich partnerów (75 jeśli liczymy także partnerów stowarzyszonych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 [nie otrzymują EFRR]).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Jest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</a:rPr>
              <a:t>5 polskich partnerów wiodących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W złożonych wnioskach jest reprezentowanych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</a:rPr>
              <a:t>14 polskich województw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2520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Łącznie polscy partnerzy ubiegają się o ponad </a:t>
            </a:r>
            <a:r>
              <a:rPr lang="pl-PL" sz="1200" b="1" dirty="0">
                <a:effectLst/>
                <a:latin typeface="+mn-lt"/>
                <a:ea typeface="Times New Roman" panose="02020603050405020304" pitchFamily="18" charset="0"/>
              </a:rPr>
              <a:t>9 mln euro z EFRR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pl-PL" sz="12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marR="0" lvl="0" indent="-2520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pl-PL" altLang="pl-PL" sz="1200" dirty="0">
              <a:latin typeface="+mn-lt"/>
            </a:endParaRPr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13604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ymbol zastępczy obrazu slajdu 1">
            <a:extLst>
              <a:ext uri="{FF2B5EF4-FFF2-40B4-BE49-F238E27FC236}">
                <a16:creationId xmlns:a16="http://schemas.microsoft.com/office/drawing/2014/main" id="{A21C9624-C8E9-400E-8D5F-C9AE6E3E7C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9091" name="Symbol zastępczy notatek 2">
            <a:extLst>
              <a:ext uri="{FF2B5EF4-FFF2-40B4-BE49-F238E27FC236}">
                <a16:creationId xmlns:a16="http://schemas.microsoft.com/office/drawing/2014/main" id="{173D0944-105E-464C-A3F8-72BC849D4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dirty="0">
                <a:solidFill>
                  <a:srgbClr val="000000"/>
                </a:solidFill>
              </a:rPr>
              <a:t>Katalog tematów, które będą mogły być realizowane  w międzynarodowych projektach jest bardzo szeroki.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dirty="0">
                <a:solidFill>
                  <a:srgbClr val="000000"/>
                </a:solidFill>
              </a:rPr>
              <a:t>Regulacje unijne obligują do tego, aby </a:t>
            </a:r>
            <a:r>
              <a:rPr lang="pl-PL" altLang="pl-PL" b="1" dirty="0">
                <a:solidFill>
                  <a:srgbClr val="000000"/>
                </a:solidFill>
              </a:rPr>
              <a:t>każdy program podejmował sprawy dot. środowiska oraz spraw społecznych</a:t>
            </a:r>
            <a:r>
              <a:rPr lang="pl-PL" altLang="pl-PL" dirty="0">
                <a:solidFill>
                  <a:srgbClr val="000000"/>
                </a:solidFill>
              </a:rPr>
              <a:t>. Dlatego na liście tematów znalazła się ochrona środowiska i przeciwdziałanie negatywnym skutkom zmian klimatu.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r>
              <a:rPr lang="pl-PL" altLang="pl-PL" dirty="0">
                <a:solidFill>
                  <a:srgbClr val="000000"/>
                </a:solidFill>
              </a:rPr>
              <a:t>Ze spraw społecznych są:  edukacja, zdrowie, wsparcie dla kultury i turystyki. 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</a:pPr>
            <a:endParaRPr lang="pl-PL" altLang="pl-PL" dirty="0">
              <a:solidFill>
                <a:srgbClr val="000000"/>
              </a:solidFill>
            </a:endParaRPr>
          </a:p>
          <a:p>
            <a:pPr eaLnBrk="1" hangingPunct="1"/>
            <a:endParaRPr lang="pl-PL" altLang="pl-PL" dirty="0">
              <a:solidFill>
                <a:srgbClr val="000000"/>
              </a:solidFill>
            </a:endParaRPr>
          </a:p>
          <a:p>
            <a:pPr eaLnBrk="1" hangingPunct="1"/>
            <a:endParaRPr lang="pl-PL" alt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569E7C28-89E2-4F9E-945A-B92383CC3832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BF450-73B9-4307-B502-142D317AA6A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347404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455B1FB9-1D47-4ADD-A92C-34333333B4D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FF57B-CF69-4AB6-BCEB-1CB8A247204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314398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1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8DFACA17-546E-4384-92F2-32D2CB15D56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4C03A6-C8FB-4FB9-B071-5FA28BA6BA8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3382445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20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2D1DBE14-2D4B-4670-975B-6DEF7BF7C099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28BFD-F45F-46FD-9171-5C9F77BAFFB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677463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08D8A12C-5EC6-4A48-8ACF-9CCB944FF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A5F6A944-FA2D-4A7A-B3BC-A0D4DBAE9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13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3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56777176-8CB6-4116-B53B-C03A39605992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</p:spPr>
        <p:txBody>
          <a:bodyPr/>
          <a:lstStyle>
            <a:lvl1pPr>
              <a:defRPr/>
            </a:lvl1pPr>
          </a:lstStyle>
          <a:p>
            <a:fld id="{A8730736-7B0D-457E-A933-0EDE1E604FC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9644089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40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953B69ED-30B9-4474-9057-BE9E756F15E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D6068-C777-4129-B56D-30539EA0F0B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4629184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59C42591-240E-47D1-A596-375A1EFA1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D07209AB-A96C-4591-8177-0F819D29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15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5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219D71A5-3A0C-46C2-95D1-2A9C69F25E8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</p:spPr>
        <p:txBody>
          <a:bodyPr/>
          <a:lstStyle>
            <a:lvl1pPr>
              <a:defRPr/>
            </a:lvl1pPr>
          </a:lstStyle>
          <a:p>
            <a:fld id="{5C03925D-36E9-450C-92E3-A708FFEEF5E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7229858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60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BC3EFC0B-3E43-4750-8CB9-C7E68BCEBB37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78287-75A7-4EF4-BD83-06758830BDC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700152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E5853BC1-940B-44B6-B1DD-742CE34E1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E22D1991-D835-48A5-A6C1-9BDB9E668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17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7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C585CC16-8A5D-4EE7-B004-A87A9D9BB23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</p:spPr>
        <p:txBody>
          <a:bodyPr/>
          <a:lstStyle>
            <a:lvl1pPr>
              <a:defRPr/>
            </a:lvl1pPr>
          </a:lstStyle>
          <a:p>
            <a:fld id="{48931220-1161-462C-AD0F-36A2E326F7D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1748115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5211B987-EC77-44F4-B7F4-F7E17519A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50114BE2-F4CA-436B-B402-960E19D34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181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82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0244B35F-0888-437A-B492-11BC8844CB7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</p:spPr>
        <p:txBody>
          <a:bodyPr/>
          <a:lstStyle>
            <a:lvl1pPr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2EA29A6C-3988-49B1-8312-DCD65D45007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7185859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F967D2AA-436B-4556-B69D-09F05DF1D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7E4DE7C4-1333-4750-9075-B6EB982B9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192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93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0EE60958-207C-4FFC-BCE8-82B6851935A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</p:spPr>
        <p:txBody>
          <a:bodyPr/>
          <a:lstStyle>
            <a:lvl1pPr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57D1C9BC-5CDC-4047-A1F0-4B97A9ED300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832995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9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8F542F93-7C7C-4802-9E38-04EF6102E03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D17A6-1009-4FD9-886C-20A065ED9D6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03705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B2DFB834-8231-40A4-AA6E-14145765A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C5A0FE19-2DD0-483F-8BCD-86346A394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203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04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08A7CEA5-0779-4854-8F7B-7C31DFD47ED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</p:spPr>
        <p:txBody>
          <a:bodyPr/>
          <a:lstStyle>
            <a:lvl1pPr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B2FC89E3-B05B-4699-9A27-4921762B25F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1289195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5F69FDCA-48C4-4406-80AE-37D1DBA81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797638FB-F30F-42AF-99ED-50E95FE41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21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1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3B271365-17C6-4781-A20B-57BD71B5C2AD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</p:spPr>
        <p:txBody>
          <a:bodyPr/>
          <a:lstStyle>
            <a:lvl1pPr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A3117593-43E5-4402-B65F-BB3F253A0FA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117172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FDE96CF1-F91C-407A-9F1D-F3E3A5633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FAE814CF-6C2E-4D6D-B492-3FF53DC44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22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26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4DAA2CBA-C15E-4A65-B39B-1AEC301797D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</p:spPr>
        <p:txBody>
          <a:bodyPr/>
          <a:lstStyle>
            <a:lvl1pPr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1FC3B4B2-09F0-414C-BF33-FB0F6D7FFD5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81892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0AF6A1FB-942E-4615-A959-ABC7C64B3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59E32CA5-ECBF-46FC-BB7F-9FF890FA8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23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3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6A276DF5-6110-4BA0-A4D3-B94A0CD23550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</p:spPr>
        <p:txBody>
          <a:bodyPr/>
          <a:lstStyle>
            <a:lvl1pPr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E7E684CB-7A35-44AA-BFEF-947FEA7F480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7970223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3B9B390C-80DA-4CDD-A80C-D5291FB050D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D312EF-7F10-4C45-A3E6-869CEFCF2B2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9230785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F2FF408E-5D84-4C74-AC8F-CBF42C22D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670BD110-E437-410E-AA9F-95D3588E7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25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5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2E5F8DAF-6695-4FC1-901F-DEA487AACA3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</p:spPr>
        <p:txBody>
          <a:bodyPr/>
          <a:lstStyle>
            <a:lvl1pPr>
              <a:defRPr/>
            </a:lvl1pPr>
          </a:lstStyle>
          <a:p>
            <a:fld id="{D6C3A9D5-BD1F-4E84-A250-B5E765F1D74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7289525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6841D169-9998-4A9B-82AC-24086C421615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41EB5167-7ED6-4D54-89B8-8DA03AB16F6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8911451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9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BFF22307-72F6-4C69-87D5-A99939B482A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A03B02A6-D0D9-4475-BA3A-65B880B8520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8543643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FAC10BB6-8BB6-4045-A5B0-F519D69F5EA5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4DBA5B09-A731-4424-9156-C1FE693F316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6632941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BD221A33-5DE5-4C92-AFFE-8B5A4E222E9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80750" y="6403975"/>
            <a:ext cx="273050" cy="269875"/>
          </a:xfrm>
          <a:ln w="12700">
            <a:miter lim="400000"/>
          </a:ln>
        </p:spPr>
        <p:txBody>
          <a:bodyPr/>
          <a:lstStyle>
            <a:lvl1pPr hangingPunct="1"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17440E04-93EB-480B-A42C-36D34AC5AA3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97594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59E1C84E-F8DA-4233-AEBE-8A298C23F480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122EAC-6CF5-4678-B594-E34F02526F3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031663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4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14EE6712-7512-423A-9D69-DDF6581418A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394A67D3-9B8E-4AD6-9FF3-5E5AFB42029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7645439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AF0DB2D2-8E4A-489C-B1A1-26734BAD3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71AB3BD7-8E26-42B6-B1D7-7BD1AD0D2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5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2F83B0E8-3418-490E-99C5-A2E404413C9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3F4137D4-4456-4F7B-A933-804F6BE0CFD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8482155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0D8324EE-1737-40DD-8F2B-CD79A8DB1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FF6880B6-3BF0-46E2-A099-342071A4C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6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6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C2D66901-4048-4956-9460-7511C5A04DA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EF682262-BAE8-428B-A152-3BACA7AC37F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9853470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69C48FE4-F394-47A6-879D-B8F95B850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33B52F85-B56D-4540-8A23-AC606CF7F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7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7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31C11C5B-8883-4106-8D3C-8E607F7912A7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CB2C99D5-C56F-4B1D-BFEF-3D49E9050BB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9307301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E5F84722-D42C-4B9E-817A-B03C7A5960F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AB2F2106-693B-41A1-9AB1-306BDEAB220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6229798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DB242ACB-FE98-4641-A560-2FBA3794B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FED2AA4E-29DC-4E70-9BF5-A55887D66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9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9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2C215EAE-FB2A-43B3-92B8-1FB604B3062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60D58D5F-EAFC-483F-AFDB-047D2C2033C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8849355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685632DF-3EC6-48F6-AD3A-B7304C2FBCA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9E0A68B2-561D-4A95-931F-109483C54AE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2180568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1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C6D094D2-F553-437E-9D75-18A97A6F64E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DDA274E3-B485-4379-AB93-42DE459717C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2155542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20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ABE57BD6-A305-42A9-8D9C-A2F6AFDE3F1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7CC8875E-B708-4E62-AE4A-567CDBB28B5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3851155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E4A0A1A5-8222-4136-B69B-2ED5C8F60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F0376C19-A90E-4A07-A69E-56F310DC1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13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3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2F518F56-4364-4406-94AF-8FDA53869D80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AFC0C3A8-DE75-41B5-B751-A7FE1D5A464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274257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D0F79417-5645-4FEB-89A2-6BC535F90F9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080750" y="6403975"/>
            <a:ext cx="273050" cy="269875"/>
          </a:xfrm>
        </p:spPr>
        <p:txBody>
          <a:bodyPr/>
          <a:lstStyle>
            <a:lvl1pPr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D48A62B0-551E-488A-B80E-87C01EF2FF1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7292940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40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45D4D619-D53A-43FD-83B6-9888151241B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4744D57C-C344-4B0D-8F77-9BF7CF1EB6B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2005955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7B0E8D42-704C-4B39-A77B-E04B9559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C041ABDE-D294-4525-96B9-7FF6D1D0A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15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5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D15AF378-1C77-4966-8336-5F6D1573863D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2E8E2E96-AFCF-401B-8F1D-769D0096AA9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1840695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60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90DC4354-84F6-4505-A360-685EB3337A5F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B6CC06A5-ABDE-44BD-82AA-F0C82BE7A6E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6880599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D0C8F963-E908-4AD1-A93F-C5B2AD71E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BCCEAC23-036A-444A-8F86-E16FEFB64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17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7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060F3EC5-79D8-4733-8605-20B3C591C8CB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AFEDFCC7-358F-4E85-A738-BD7C0B09F60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5655864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084D87B2-4B02-4070-8456-FACA25EAB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cs typeface="Helvetica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5D06C7EA-5057-4F5A-A644-CE2175E54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181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82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60A56E8D-DB38-4DFA-8487-90D989C02EDD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  <a:ln w="12700">
            <a:miter lim="400000"/>
          </a:ln>
        </p:spPr>
        <p:txBody>
          <a:bodyPr/>
          <a:lstStyle>
            <a:lvl1pPr hangingPunct="1"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A3C346C0-0B6E-4D8C-9E22-5124B2D6AEE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0026265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1B0C4AB7-28FB-45FE-B4BC-8B60E8D94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cs typeface="Helvetica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870958E1-60A8-4216-8159-E0C702B76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192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93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2AE9B7A2-F3D6-4D61-B8C9-690A9D12BA4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  <a:ln w="12700">
            <a:miter lim="400000"/>
          </a:ln>
        </p:spPr>
        <p:txBody>
          <a:bodyPr/>
          <a:lstStyle>
            <a:lvl1pPr hangingPunct="1"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ED42FA33-888E-45E9-BC93-867EF314E5F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1828550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AA9D30E1-1E74-446F-B1CD-6E41BEE4C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cs typeface="Helvetica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0B0FFC68-E4F3-44BF-A2C9-7E5D82040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203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04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A37D0884-185F-409B-8B6B-05F8B4455BC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  <a:ln w="12700">
            <a:miter lim="400000"/>
          </a:ln>
        </p:spPr>
        <p:txBody>
          <a:bodyPr/>
          <a:lstStyle>
            <a:lvl1pPr hangingPunct="1"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E7CB414D-E946-4E8D-ABB6-D2A21760948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4368054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E704B009-DE81-4CAE-AFEC-6B23C11EC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cs typeface="Helvetica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E1D1D9D5-2CDB-4F9B-B8E5-34E1F6F6D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21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1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4C3AAFE7-AA14-407E-88B6-E567BD0F50B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  <a:ln w="12700">
            <a:miter lim="400000"/>
          </a:ln>
        </p:spPr>
        <p:txBody>
          <a:bodyPr/>
          <a:lstStyle>
            <a:lvl1pPr hangingPunct="1"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C39671A5-6465-4C0A-B6DA-4D553DBFB3B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7416318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6B5303A8-3442-42A6-B1B5-09B7A455F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cs typeface="Helvetica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5C68C4DA-553D-4748-9F9A-A24CBEB93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22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26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ABB7ACC6-87CD-402A-92AD-6D7DC209C7F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  <a:ln w="12700">
            <a:miter lim="400000"/>
          </a:ln>
        </p:spPr>
        <p:txBody>
          <a:bodyPr/>
          <a:lstStyle>
            <a:lvl1pPr hangingPunct="1"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47F5F9A8-C31E-469B-8F06-EC6303E8123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7942655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68469E1D-BCD8-42B9-87FF-1A48921EB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cs typeface="Helvetica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D51BA80B-FEFD-47F6-835E-D20D399B8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23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3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015419" indent="-1558219"/>
            <a:lvl3pPr marL="2776360" indent="-1861960"/>
            <a:lvl4pPr marL="3448401" indent="-2076801"/>
            <a:lvl5pPr marL="3905601" indent="-2076801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CE5DFC0A-07E7-4E34-AB0B-27110159540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64550" y="6221413"/>
            <a:ext cx="273050" cy="269875"/>
          </a:xfrm>
          <a:ln w="12700">
            <a:miter lim="400000"/>
          </a:ln>
        </p:spPr>
        <p:txBody>
          <a:bodyPr/>
          <a:lstStyle>
            <a:lvl1pPr hangingPunct="1">
              <a:defRPr>
                <a:latin typeface="Helvetica" panose="020B0604020202030204" pitchFamily="34" charset="0"/>
                <a:sym typeface="Helvetica" panose="020B0604020202030204" pitchFamily="34" charset="0"/>
              </a:defRPr>
            </a:lvl1pPr>
          </a:lstStyle>
          <a:p>
            <a:fld id="{F6B33C5A-669E-4A77-BE67-6EE46E75301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7026013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4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04AA3F30-FF5B-49DE-B030-E7651985BF5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A89C7-7E79-4C6A-9B9E-65229A23819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5528348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3DC4E35C-0889-4497-8914-49C6AC0E2D8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2E138768-22B5-42C6-A451-60F1CC0B617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0597453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0D741AF3-6924-44CF-91F6-BAA9B0D65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3C4A61FB-D583-4D49-A203-685BE6843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  <a:cs typeface="Helvetica" pitchFamily="34" charset="0"/>
              </a:rPr>
              <a:t>MINISTERSTWO FUNDUSZY I POLITYKI REGIONALNEJ</a:t>
            </a:r>
          </a:p>
        </p:txBody>
      </p:sp>
      <p:sp>
        <p:nvSpPr>
          <p:cNvPr id="25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5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37E1A1D0-6EB5-483C-85E2-F325BEDC8CE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  <a:ln w="12700">
            <a:miter lim="400000"/>
          </a:ln>
        </p:spPr>
        <p:txBody>
          <a:bodyPr/>
          <a:lstStyle>
            <a:lvl1pPr hangingPunct="1">
              <a:defRPr/>
            </a:lvl1pPr>
          </a:lstStyle>
          <a:p>
            <a:fld id="{DC029528-4D1F-4F81-A78A-35B27F5E1B1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9041899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B767E288-9DDD-4683-BE70-7A66E3A0C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77380575-1F2B-4A04-AEA4-BD52D3FC9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6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6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4CF11C5F-4D49-4B47-A261-7371ED8ED08F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</p:spPr>
        <p:txBody>
          <a:bodyPr/>
          <a:lstStyle>
            <a:lvl1pPr>
              <a:defRPr/>
            </a:lvl1pPr>
          </a:lstStyle>
          <a:p>
            <a:fld id="{B2AB4595-6D7D-4751-A709-BFB3F9D356C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15249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7DD8C1F7-42AB-4E72-84EE-BD4449D62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59825279-9272-4490-9646-1D8072B28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7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7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459794" indent="-1002594"/>
            <a:lvl3pPr marL="2112079" indent="-1197679"/>
            <a:lvl4pPr marL="2707569" indent="-1335969"/>
            <a:lvl5pPr marL="3164769" indent="-1335969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A85BF2C0-0569-46FB-9BFF-AFB7CAA25EF0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</p:spPr>
        <p:txBody>
          <a:bodyPr/>
          <a:lstStyle>
            <a:lvl1pPr>
              <a:defRPr/>
            </a:lvl1pPr>
          </a:lstStyle>
          <a:p>
            <a:fld id="{788138AE-6173-48BC-A968-BBCE4134B9B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9072058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3EB19C69-B71A-4CA8-859B-873C16F72E8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7C930B-F52B-4FF8-9D2F-7C836D5F21B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549835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1BB86774-C269-4B5B-8A4E-24380C9B2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411288"/>
            <a:ext cx="2782887" cy="95250"/>
          </a:xfrm>
          <a:prstGeom prst="rect">
            <a:avLst/>
          </a:prstGeom>
          <a:solidFill>
            <a:srgbClr val="E7E6E6"/>
          </a:solidFill>
          <a:ln w="12700">
            <a:solidFill>
              <a:srgbClr val="E7E6E6"/>
            </a:solidFill>
            <a:miter lim="800000"/>
            <a:headEnd/>
            <a:tailEnd/>
          </a:ln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ctr" eaLnBrk="1">
              <a:defRPr/>
            </a:pPr>
            <a:endParaRPr lang="pl-PL" altLang="pl-PL" sz="1200">
              <a:solidFill>
                <a:srgbClr val="00CC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" name="MINISTERSTWO FUNDUSZY I POLITYKI REGIONALNEJ">
            <a:extLst>
              <a:ext uri="{FF2B5EF4-FFF2-40B4-BE49-F238E27FC236}">
                <a16:creationId xmlns:a16="http://schemas.microsoft.com/office/drawing/2014/main" id="{D79A2DF7-A279-4D01-9AB2-C2863FE94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6319838"/>
            <a:ext cx="66246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955" tIns="60955" rIns="60955" bIns="60955" anchor="ctr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4" charset="0"/>
                <a:cs typeface="Calibri" pitchFamily="34" charset="0"/>
                <a:sym typeface="Helvetica" pitchFamily="34" charset="0"/>
              </a:defRPr>
            </a:lvl9pPr>
          </a:lstStyle>
          <a:p>
            <a:pPr algn="r" eaLnBrk="1">
              <a:defRPr/>
            </a:pPr>
            <a:r>
              <a:rPr lang="pl-PL" altLang="pl-PL" sz="1600" b="1">
                <a:solidFill>
                  <a:srgbClr val="003399"/>
                </a:solidFill>
              </a:rPr>
              <a:t>MINISTERSTWO FUNDUSZY I POLITYKI REGIONALNEJ</a:t>
            </a:r>
          </a:p>
        </p:txBody>
      </p:sp>
      <p:sp>
        <p:nvSpPr>
          <p:cNvPr id="9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9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480ECC7C-68EF-4FB9-994E-AA1ED02BC72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74075" y="6221413"/>
            <a:ext cx="263525" cy="269875"/>
          </a:xfrm>
        </p:spPr>
        <p:txBody>
          <a:bodyPr/>
          <a:lstStyle>
            <a:lvl1pPr>
              <a:defRPr/>
            </a:lvl1pPr>
          </a:lstStyle>
          <a:p>
            <a:fld id="{BCF9A312-200B-42CD-A28F-2562EB3F5A1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01417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kst tytułowy">
            <a:extLst>
              <a:ext uri="{FF2B5EF4-FFF2-40B4-BE49-F238E27FC236}">
                <a16:creationId xmlns:a16="http://schemas.microsoft.com/office/drawing/2014/main" id="{4446277C-E678-4593-8E61-5BE538EBEBDB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600" y="92075"/>
            <a:ext cx="10972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Calibri Light" panose="020F0302020204030204" pitchFamily="34" charset="0"/>
              </a:rPr>
              <a:t>Tekst tytułowy</a:t>
            </a:r>
          </a:p>
        </p:txBody>
      </p:sp>
      <p:sp>
        <p:nvSpPr>
          <p:cNvPr id="1027" name="Treść - poziom 1…">
            <a:extLst>
              <a:ext uri="{FF2B5EF4-FFF2-40B4-BE49-F238E27FC236}">
                <a16:creationId xmlns:a16="http://schemas.microsoft.com/office/drawing/2014/main" id="{291E4D03-5955-48C3-979A-56BCF831A0C2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Calibri" panose="020F0502020204030204" pitchFamily="34" charset="0"/>
              </a:rPr>
              <a:t>Treść - poziom 1</a:t>
            </a:r>
          </a:p>
          <a:p>
            <a:pPr lvl="1"/>
            <a:r>
              <a:rPr lang="pl-PL" altLang="pl-PL">
                <a:sym typeface="Calibri" panose="020F0502020204030204" pitchFamily="34" charset="0"/>
              </a:rPr>
              <a:t>Treść - poziom 2</a:t>
            </a:r>
          </a:p>
          <a:p>
            <a:pPr lvl="2"/>
            <a:r>
              <a:rPr lang="pl-PL" altLang="pl-PL">
                <a:sym typeface="Calibri" panose="020F0502020204030204" pitchFamily="34" charset="0"/>
              </a:rPr>
              <a:t>Treść - poziom 3</a:t>
            </a:r>
          </a:p>
          <a:p>
            <a:pPr lvl="3"/>
            <a:r>
              <a:rPr lang="pl-PL" altLang="pl-PL">
                <a:sym typeface="Calibri" panose="020F0502020204030204" pitchFamily="34" charset="0"/>
              </a:rPr>
              <a:t>Treść - poziom 4</a:t>
            </a:r>
          </a:p>
          <a:p>
            <a:pPr lvl="4"/>
            <a:r>
              <a:rPr lang="pl-PL" altLang="pl-PL">
                <a:sym typeface="Calibri" panose="020F0502020204030204" pitchFamily="34" charset="0"/>
              </a:rPr>
              <a:t>Treść - poziom 5</a:t>
            </a:r>
          </a:p>
        </p:txBody>
      </p:sp>
      <p:sp>
        <p:nvSpPr>
          <p:cNvPr id="1028" name="Numer slajdu">
            <a:extLst>
              <a:ext uri="{FF2B5EF4-FFF2-40B4-BE49-F238E27FC236}">
                <a16:creationId xmlns:a16="http://schemas.microsoft.com/office/drawing/2014/main" id="{C161C44D-DFE0-4925-8247-68A94FC6A57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090275" y="6403975"/>
            <a:ext cx="2635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  <a:spAutoFit/>
          </a:bodyPr>
          <a:lstStyle>
            <a:lvl1pPr algn="r" hangingPunct="0">
              <a:defRPr sz="1200">
                <a:solidFill>
                  <a:srgbClr val="898989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A1666812-FEB3-4C8E-9975-D488EDAF9F5A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22" r:id="rId4"/>
    <p:sldLayoutId id="2147484014" r:id="rId5"/>
    <p:sldLayoutId id="2147484024" r:id="rId6"/>
    <p:sldLayoutId id="2147484025" r:id="rId7"/>
    <p:sldLayoutId id="2147484015" r:id="rId8"/>
    <p:sldLayoutId id="2147484026" r:id="rId9"/>
    <p:sldLayoutId id="2147484016" r:id="rId10"/>
    <p:sldLayoutId id="2147484017" r:id="rId11"/>
    <p:sldLayoutId id="2147484018" r:id="rId12"/>
    <p:sldLayoutId id="2147484027" r:id="rId13"/>
    <p:sldLayoutId id="2147484019" r:id="rId14"/>
    <p:sldLayoutId id="2147484028" r:id="rId15"/>
    <p:sldLayoutId id="2147484020" r:id="rId16"/>
    <p:sldLayoutId id="2147484029" r:id="rId17"/>
    <p:sldLayoutId id="2147484030" r:id="rId18"/>
    <p:sldLayoutId id="2147484031" r:id="rId19"/>
    <p:sldLayoutId id="2147484032" r:id="rId20"/>
    <p:sldLayoutId id="2147484033" r:id="rId21"/>
    <p:sldLayoutId id="2147484034" r:id="rId22"/>
    <p:sldLayoutId id="2147484035" r:id="rId23"/>
    <p:sldLayoutId id="2147484021" r:id="rId24"/>
    <p:sldLayoutId id="2147484036" r:id="rId2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1101725" indent="-64452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684338" indent="-76993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2230438" indent="-85883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687638" indent="-85883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0" marR="0" indent="22859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kst tytułowy">
            <a:extLst>
              <a:ext uri="{FF2B5EF4-FFF2-40B4-BE49-F238E27FC236}">
                <a16:creationId xmlns:a16="http://schemas.microsoft.com/office/drawing/2014/main" id="{07798205-3A9A-4EC7-B7C8-3D3396F8AEE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600" y="92075"/>
            <a:ext cx="10972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Calibri Light" panose="020F0302020204030204" pitchFamily="34" charset="0"/>
              </a:rPr>
              <a:t>Tekst tytułowy</a:t>
            </a:r>
          </a:p>
        </p:txBody>
      </p:sp>
      <p:sp>
        <p:nvSpPr>
          <p:cNvPr id="2051" name="Treść - poziom 1…">
            <a:extLst>
              <a:ext uri="{FF2B5EF4-FFF2-40B4-BE49-F238E27FC236}">
                <a16:creationId xmlns:a16="http://schemas.microsoft.com/office/drawing/2014/main" id="{FDFEBBF3-8F17-40BD-994C-2476FE401169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Calibri" panose="020F0502020204030204" pitchFamily="34" charset="0"/>
              </a:rPr>
              <a:t>Treść - poziom 1</a:t>
            </a:r>
          </a:p>
          <a:p>
            <a:pPr lvl="1"/>
            <a:r>
              <a:rPr lang="pl-PL" altLang="pl-PL">
                <a:sym typeface="Calibri" panose="020F0502020204030204" pitchFamily="34" charset="0"/>
              </a:rPr>
              <a:t>Treść - poziom 2</a:t>
            </a:r>
          </a:p>
          <a:p>
            <a:pPr lvl="2"/>
            <a:r>
              <a:rPr lang="pl-PL" altLang="pl-PL">
                <a:sym typeface="Calibri" panose="020F0502020204030204" pitchFamily="34" charset="0"/>
              </a:rPr>
              <a:t>Treść - poziom 3</a:t>
            </a:r>
          </a:p>
          <a:p>
            <a:pPr lvl="3"/>
            <a:r>
              <a:rPr lang="pl-PL" altLang="pl-PL">
                <a:sym typeface="Calibri" panose="020F0502020204030204" pitchFamily="34" charset="0"/>
              </a:rPr>
              <a:t>Treść - poziom 4</a:t>
            </a:r>
          </a:p>
          <a:p>
            <a:pPr lvl="4"/>
            <a:r>
              <a:rPr lang="pl-PL" altLang="pl-PL">
                <a:sym typeface="Calibri" panose="020F0502020204030204" pitchFamily="34" charset="0"/>
              </a:rPr>
              <a:t>Treść - poziom 5</a:t>
            </a:r>
          </a:p>
        </p:txBody>
      </p:sp>
      <p:sp>
        <p:nvSpPr>
          <p:cNvPr id="2052" name="Numer slajdu">
            <a:extLst>
              <a:ext uri="{FF2B5EF4-FFF2-40B4-BE49-F238E27FC236}">
                <a16:creationId xmlns:a16="http://schemas.microsoft.com/office/drawing/2014/main" id="{43FC8B65-EB10-4F2B-8CA6-1FDB1F20FFA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090275" y="6403975"/>
            <a:ext cx="2635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  <a:spAutoFit/>
          </a:bodyPr>
          <a:lstStyle>
            <a:lvl1pPr algn="r" hangingPunct="0">
              <a:defRPr sz="1200">
                <a:solidFill>
                  <a:srgbClr val="898989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B4D48666-53D6-4C59-996F-A653C1A03AF4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058" r:id="rId22"/>
    <p:sldLayoutId id="2147484059" r:id="rId23"/>
    <p:sldLayoutId id="2147484060" r:id="rId24"/>
    <p:sldLayoutId id="2147484061" r:id="rId25"/>
    <p:sldLayoutId id="2147484062" r:id="rId26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1101725" indent="-64452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684338" indent="-76993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2230438" indent="-85883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687638" indent="-85883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0" marR="0" indent="22859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nterreg-1-min.pdf" descr="Interreg-1-min.pdf">
            <a:extLst>
              <a:ext uri="{FF2B5EF4-FFF2-40B4-BE49-F238E27FC236}">
                <a16:creationId xmlns:a16="http://schemas.microsoft.com/office/drawing/2014/main" id="{D176DB06-43A1-4DFD-9BE6-0BFF8442A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nterreg-2.png" descr="Interreg-2.png">
            <a:extLst>
              <a:ext uri="{FF2B5EF4-FFF2-40B4-BE49-F238E27FC236}">
                <a16:creationId xmlns:a16="http://schemas.microsoft.com/office/drawing/2014/main" id="{8FAA4D27-36F5-4742-B906-28C104C2B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A3EEFAD-7CCE-4F9F-A9F4-8ED0C0D1D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3836"/>
          <a:stretch/>
        </p:blipFill>
        <p:spPr>
          <a:xfrm>
            <a:off x="9017536" y="76685"/>
            <a:ext cx="3058876" cy="426054"/>
          </a:xfrm>
          <a:prstGeom prst="rect">
            <a:avLst/>
          </a:prstGeom>
        </p:spPr>
      </p:pic>
      <p:sp>
        <p:nvSpPr>
          <p:cNvPr id="13" name="AutoShape 3" hidden="1">
            <a:extLst>
              <a:ext uri="{FF2B5EF4-FFF2-40B4-BE49-F238E27FC236}">
                <a16:creationId xmlns:a16="http://schemas.microsoft.com/office/drawing/2014/main" id="{510CF13B-7344-49A5-BA98-14430A0CC6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9809" y="198937"/>
            <a:ext cx="6688224" cy="62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Rectangle 5" hidden="1">
            <a:extLst>
              <a:ext uri="{FF2B5EF4-FFF2-40B4-BE49-F238E27FC236}">
                <a16:creationId xmlns:a16="http://schemas.microsoft.com/office/drawing/2014/main" id="{04EAA196-70FA-46D9-89E2-E97D48C8D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833" y="3723078"/>
            <a:ext cx="27227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łomżyński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6" hidden="1">
            <a:extLst>
              <a:ext uri="{FF2B5EF4-FFF2-40B4-BE49-F238E27FC236}">
                <a16:creationId xmlns:a16="http://schemas.microsoft.com/office/drawing/2014/main" id="{B5684CBB-2B92-4A43-A1FD-3F6EED15E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401" y="4165702"/>
            <a:ext cx="41525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zielonogórski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 hidden="1">
            <a:extLst>
              <a:ext uri="{FF2B5EF4-FFF2-40B4-BE49-F238E27FC236}">
                <a16:creationId xmlns:a16="http://schemas.microsoft.com/office/drawing/2014/main" id="{3E669D95-47EE-49D7-B3C5-ED375058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423" y="6331341"/>
            <a:ext cx="39092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Zakarpatska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 hidden="1">
            <a:extLst>
              <a:ext uri="{FF2B5EF4-FFF2-40B4-BE49-F238E27FC236}">
                <a16:creationId xmlns:a16="http://schemas.microsoft.com/office/drawing/2014/main" id="{7F88D8C0-D70F-4F07-9F56-C6D082EFF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479444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9" hidden="1">
            <a:extLst>
              <a:ext uri="{FF2B5EF4-FFF2-40B4-BE49-F238E27FC236}">
                <a16:creationId xmlns:a16="http://schemas.microsoft.com/office/drawing/2014/main" id="{65A76B4E-BBC0-4E8C-AB6C-79662E89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552959"/>
            <a:ext cx="18709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Rügen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0" hidden="1">
            <a:extLst>
              <a:ext uri="{FF2B5EF4-FFF2-40B4-BE49-F238E27FC236}">
                <a16:creationId xmlns:a16="http://schemas.microsoft.com/office/drawing/2014/main" id="{B70D5C33-2BA4-4921-96AB-83D6357C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19900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1" hidden="1">
            <a:extLst>
              <a:ext uri="{FF2B5EF4-FFF2-40B4-BE49-F238E27FC236}">
                <a16:creationId xmlns:a16="http://schemas.microsoft.com/office/drawing/2014/main" id="{CD5E8328-4233-40FD-A3C4-0BC7D3A2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93415"/>
            <a:ext cx="301175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Greifswald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2" hidden="1">
            <a:extLst>
              <a:ext uri="{FF2B5EF4-FFF2-40B4-BE49-F238E27FC236}">
                <a16:creationId xmlns:a16="http://schemas.microsoft.com/office/drawing/2014/main" id="{4184FD7A-6DBA-4B6C-BB63-5B5A7CED7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744" y="4622110"/>
            <a:ext cx="19469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Volyn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3" hidden="1">
            <a:extLst>
              <a:ext uri="{FF2B5EF4-FFF2-40B4-BE49-F238E27FC236}">
                <a16:creationId xmlns:a16="http://schemas.microsoft.com/office/drawing/2014/main" id="{3E77E709-6214-4981-8767-FD3850CF6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178" y="2422776"/>
            <a:ext cx="26162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Vilniaus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4" hidden="1">
            <a:extLst>
              <a:ext uri="{FF2B5EF4-FFF2-40B4-BE49-F238E27FC236}">
                <a16:creationId xmlns:a16="http://schemas.microsoft.com/office/drawing/2014/main" id="{2A1A5C45-8C6D-4E3B-BB38-D30C9381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288" y="3433612"/>
            <a:ext cx="34680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Uckermark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5" hidden="1">
            <a:extLst>
              <a:ext uri="{FF2B5EF4-FFF2-40B4-BE49-F238E27FC236}">
                <a16:creationId xmlns:a16="http://schemas.microsoft.com/office/drawing/2014/main" id="{293C3B08-90AC-431E-8F67-E1772492D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013" y="2559085"/>
            <a:ext cx="26923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trójmieski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 hidden="1">
            <a:extLst>
              <a:ext uri="{FF2B5EF4-FFF2-40B4-BE49-F238E27FC236}">
                <a16:creationId xmlns:a16="http://schemas.microsoft.com/office/drawing/2014/main" id="{FD1B5EC6-426D-4138-8495-FED27FA58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456" y="5724840"/>
            <a:ext cx="27835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Ternopil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'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7" hidden="1">
            <a:extLst>
              <a:ext uri="{FF2B5EF4-FFF2-40B4-BE49-F238E27FC236}">
                <a16:creationId xmlns:a16="http://schemas.microsoft.com/office/drawing/2014/main" id="{FA84D8F6-68F4-4023-8B13-82B61AFB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742" y="1606449"/>
            <a:ext cx="22055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Telšiai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8" hidden="1">
            <a:extLst>
              <a:ext uri="{FF2B5EF4-FFF2-40B4-BE49-F238E27FC236}">
                <a16:creationId xmlns:a16="http://schemas.microsoft.com/office/drawing/2014/main" id="{2A39195A-466C-4709-952D-437F3C2C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149" y="2049073"/>
            <a:ext cx="3057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Taurages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9" hidden="1">
            <a:extLst>
              <a:ext uri="{FF2B5EF4-FFF2-40B4-BE49-F238E27FC236}">
                <a16:creationId xmlns:a16="http://schemas.microsoft.com/office/drawing/2014/main" id="{636E73DB-6D44-4D0D-9422-35815A252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762" y="5037165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tarnobrzeski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0" hidden="1">
            <a:extLst>
              <a:ext uri="{FF2B5EF4-FFF2-40B4-BE49-F238E27FC236}">
                <a16:creationId xmlns:a16="http://schemas.microsoft.com/office/drawing/2014/main" id="{450FC8E7-BAA5-45E8-BD51-F4A5DC02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183" y="2706116"/>
            <a:ext cx="187094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słupski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1" hidden="1">
            <a:extLst>
              <a:ext uri="{FF2B5EF4-FFF2-40B4-BE49-F238E27FC236}">
                <a16:creationId xmlns:a16="http://schemas.microsoft.com/office/drawing/2014/main" id="{D0D1149A-476B-4BE9-901F-24CADD09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32" y="3076756"/>
            <a:ext cx="31030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 hidden="1">
            <a:extLst>
              <a:ext uri="{FF2B5EF4-FFF2-40B4-BE49-F238E27FC236}">
                <a16:creationId xmlns:a16="http://schemas.microsoft.com/office/drawing/2014/main" id="{4F68194A-6F4C-4D72-A6F4-5A7C42F5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838" y="3254418"/>
            <a:ext cx="29509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3" hidden="1">
            <a:extLst>
              <a:ext uri="{FF2B5EF4-FFF2-40B4-BE49-F238E27FC236}">
                <a16:creationId xmlns:a16="http://schemas.microsoft.com/office/drawing/2014/main" id="{D150EBA3-B37B-4E2C-8DA3-ABAC83D7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565" y="3013961"/>
            <a:ext cx="2798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suwalski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4" hidden="1">
            <a:extLst>
              <a:ext uri="{FF2B5EF4-FFF2-40B4-BE49-F238E27FC236}">
                <a16:creationId xmlns:a16="http://schemas.microsoft.com/office/drawing/2014/main" id="{C57526C6-D9FD-4405-9945-6D1F0317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621" y="2972609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starogardzki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5" hidden="1">
            <a:extLst>
              <a:ext uri="{FF2B5EF4-FFF2-40B4-BE49-F238E27FC236}">
                <a16:creationId xmlns:a16="http://schemas.microsoft.com/office/drawing/2014/main" id="{38BD6588-CEC3-4DB6-B532-BC9B99D90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347844"/>
            <a:ext cx="44567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szczecinecko-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26" hidden="1">
            <a:extLst>
              <a:ext uri="{FF2B5EF4-FFF2-40B4-BE49-F238E27FC236}">
                <a16:creationId xmlns:a16="http://schemas.microsoft.com/office/drawing/2014/main" id="{A995A518-6791-4110-8BF8-D4D495FC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421359"/>
            <a:ext cx="26923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pyrzycki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27" hidden="1">
            <a:extLst>
              <a:ext uri="{FF2B5EF4-FFF2-40B4-BE49-F238E27FC236}">
                <a16:creationId xmlns:a16="http://schemas.microsoft.com/office/drawing/2014/main" id="{7AFFFAF1-A9F2-4193-865E-E81CC5E0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25" y="4383185"/>
            <a:ext cx="360498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Spree-Neiße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28" hidden="1">
            <a:extLst>
              <a:ext uri="{FF2B5EF4-FFF2-40B4-BE49-F238E27FC236}">
                <a16:creationId xmlns:a16="http://schemas.microsoft.com/office/drawing/2014/main" id="{F93479E6-7843-4387-B654-7937525BE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866" y="1594196"/>
            <a:ext cx="21599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Skane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9" hidden="1">
            <a:extLst>
              <a:ext uri="{FF2B5EF4-FFF2-40B4-BE49-F238E27FC236}">
                <a16:creationId xmlns:a16="http://schemas.microsoft.com/office/drawing/2014/main" id="{2EB9E782-A1A4-472C-894D-273CEC264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28" y="1955647"/>
            <a:ext cx="30117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Sjaelland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0" hidden="1">
            <a:extLst>
              <a:ext uri="{FF2B5EF4-FFF2-40B4-BE49-F238E27FC236}">
                <a16:creationId xmlns:a16="http://schemas.microsoft.com/office/drawing/2014/main" id="{4FDD0120-E1DF-4810-BAEB-499D1FD4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275" y="5266900"/>
            <a:ext cx="35289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rzeszowski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1" hidden="1">
            <a:extLst>
              <a:ext uri="{FF2B5EF4-FFF2-40B4-BE49-F238E27FC236}">
                <a16:creationId xmlns:a16="http://schemas.microsoft.com/office/drawing/2014/main" id="{D3F5D198-CF9D-4C71-9443-F59700CD0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652511"/>
            <a:ext cx="2479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Rostock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2" hidden="1">
            <a:extLst>
              <a:ext uri="{FF2B5EF4-FFF2-40B4-BE49-F238E27FC236}">
                <a16:creationId xmlns:a16="http://schemas.microsoft.com/office/drawing/2014/main" id="{1DF6FC3B-C4BC-4F95-9A51-D09AD05C2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726026"/>
            <a:ext cx="184052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Städte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3" hidden="1">
            <a:extLst>
              <a:ext uri="{FF2B5EF4-FFF2-40B4-BE49-F238E27FC236}">
                <a16:creationId xmlns:a16="http://schemas.microsoft.com/office/drawing/2014/main" id="{B7BEF618-4AE5-41BA-8BD9-29449209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571" y="4717067"/>
            <a:ext cx="1977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Rivne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4" hidden="1">
            <a:extLst>
              <a:ext uri="{FF2B5EF4-FFF2-40B4-BE49-F238E27FC236}">
                <a16:creationId xmlns:a16="http://schemas.microsoft.com/office/drawing/2014/main" id="{8BF6F7C8-E055-4803-86FD-E281E28CA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675" y="4542468"/>
            <a:ext cx="23424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puławski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5" hidden="1">
            <a:extLst>
              <a:ext uri="{FF2B5EF4-FFF2-40B4-BE49-F238E27FC236}">
                <a16:creationId xmlns:a16="http://schemas.microsoft.com/office/drawing/2014/main" id="{8B33DAA1-5AC3-4E13-9B0A-7EB2CE62A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257" y="5377173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przemyski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6" hidden="1">
            <a:extLst>
              <a:ext uri="{FF2B5EF4-FFF2-40B4-BE49-F238E27FC236}">
                <a16:creationId xmlns:a16="http://schemas.microsoft.com/office/drawing/2014/main" id="{26F98D6C-3A2F-44DE-9D41-BFD077DE1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581" y="3543885"/>
            <a:ext cx="25858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ostrołęcki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8" hidden="1">
            <a:extLst>
              <a:ext uri="{FF2B5EF4-FFF2-40B4-BE49-F238E27FC236}">
                <a16:creationId xmlns:a16="http://schemas.microsoft.com/office/drawing/2014/main" id="{BAE88743-6A63-4A21-8C7B-9297E5C1A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17" y="4072276"/>
            <a:ext cx="37114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Oder-Spree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9" hidden="1">
            <a:extLst>
              <a:ext uri="{FF2B5EF4-FFF2-40B4-BE49-F238E27FC236}">
                <a16:creationId xmlns:a16="http://schemas.microsoft.com/office/drawing/2014/main" id="{2B29CF32-BEC2-498D-9F1F-253AD8A35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06304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Nordwest-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0" hidden="1">
            <a:extLst>
              <a:ext uri="{FF2B5EF4-FFF2-40B4-BE49-F238E27FC236}">
                <a16:creationId xmlns:a16="http://schemas.microsoft.com/office/drawing/2014/main" id="{B213C7E3-7525-4DED-825B-A93E89B85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79819"/>
            <a:ext cx="37266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Meklenburg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1" hidden="1">
            <a:extLst>
              <a:ext uri="{FF2B5EF4-FFF2-40B4-BE49-F238E27FC236}">
                <a16:creationId xmlns:a16="http://schemas.microsoft.com/office/drawing/2014/main" id="{00E91751-3A60-40AC-B7BB-EACF70FD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739925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Märkisch-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2" hidden="1">
            <a:extLst>
              <a:ext uri="{FF2B5EF4-FFF2-40B4-BE49-F238E27FC236}">
                <a16:creationId xmlns:a16="http://schemas.microsoft.com/office/drawing/2014/main" id="{F40CCFBD-7331-4E05-8778-DAE783A1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813441"/>
            <a:ext cx="2996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Oderland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3" hidden="1">
            <a:extLst>
              <a:ext uri="{FF2B5EF4-FFF2-40B4-BE49-F238E27FC236}">
                <a16:creationId xmlns:a16="http://schemas.microsoft.com/office/drawing/2014/main" id="{96A1B76D-E6EA-4C95-9434-9DAFCC66C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193155"/>
            <a:ext cx="5795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Mecklenburgische 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4" hidden="1">
            <a:extLst>
              <a:ext uri="{FF2B5EF4-FFF2-40B4-BE49-F238E27FC236}">
                <a16:creationId xmlns:a16="http://schemas.microsoft.com/office/drawing/2014/main" id="{E4858553-2E0C-4B7A-A501-8C6DD5BD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266670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Seenplatte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5" hidden="1">
            <a:extLst>
              <a:ext uri="{FF2B5EF4-FFF2-40B4-BE49-F238E27FC236}">
                <a16:creationId xmlns:a16="http://schemas.microsoft.com/office/drawing/2014/main" id="{2B9D605F-55F8-4F51-ADCA-03D64E8E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661" y="2462596"/>
            <a:ext cx="4213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Marijampoles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6" hidden="1">
            <a:extLst>
              <a:ext uri="{FF2B5EF4-FFF2-40B4-BE49-F238E27FC236}">
                <a16:creationId xmlns:a16="http://schemas.microsoft.com/office/drawing/2014/main" id="{043CAF75-2519-4848-9DE6-743A311F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736" y="4586883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lubelski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7" hidden="1">
            <a:extLst>
              <a:ext uri="{FF2B5EF4-FFF2-40B4-BE49-F238E27FC236}">
                <a16:creationId xmlns:a16="http://schemas.microsoft.com/office/drawing/2014/main" id="{A7A13792-AF1C-493B-8B7B-CBEABA7F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23599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Landkreis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48" hidden="1">
            <a:extLst>
              <a:ext uri="{FF2B5EF4-FFF2-40B4-BE49-F238E27FC236}">
                <a16:creationId xmlns:a16="http://schemas.microsoft.com/office/drawing/2014/main" id="{DE3273E0-3DA6-4275-8C25-739D2C0D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98646"/>
            <a:ext cx="2677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Rostock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9" hidden="1">
            <a:extLst>
              <a:ext uri="{FF2B5EF4-FFF2-40B4-BE49-F238E27FC236}">
                <a16:creationId xmlns:a16="http://schemas.microsoft.com/office/drawing/2014/main" id="{64DEC305-B66C-445A-91DB-A268025BD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695" y="5492041"/>
            <a:ext cx="15971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L'viv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0" hidden="1">
            <a:extLst>
              <a:ext uri="{FF2B5EF4-FFF2-40B4-BE49-F238E27FC236}">
                <a16:creationId xmlns:a16="http://schemas.microsoft.com/office/drawing/2014/main" id="{FBA8729C-5378-4304-9D94-CBA3BEB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476" y="5663577"/>
            <a:ext cx="30573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krośnie</a:t>
            </a:r>
            <a:r>
              <a:rPr lang="pl-PL" altLang="pl-PL" sz="500" dirty="0">
                <a:solidFill>
                  <a:srgbClr val="000066"/>
                </a:solidFill>
              </a:rPr>
              <a:t>ń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1" hidden="1">
            <a:extLst>
              <a:ext uri="{FF2B5EF4-FFF2-40B4-BE49-F238E27FC236}">
                <a16:creationId xmlns:a16="http://schemas.microsoft.com/office/drawing/2014/main" id="{6848E40E-3D11-4289-879C-C8BFD6DD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41" y="107499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Kronoberg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2" hidden="1">
            <a:extLst>
              <a:ext uri="{FF2B5EF4-FFF2-40B4-BE49-F238E27FC236}">
                <a16:creationId xmlns:a16="http://schemas.microsoft.com/office/drawing/2014/main" id="{20FF54BE-E2AB-405A-96EA-1E839635B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88" y="2837831"/>
            <a:ext cx="29661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koszaliński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3" hidden="1">
            <a:extLst>
              <a:ext uri="{FF2B5EF4-FFF2-40B4-BE49-F238E27FC236}">
                <a16:creationId xmlns:a16="http://schemas.microsoft.com/office/drawing/2014/main" id="{E72385C5-126D-4551-9961-9D70D662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057" y="1894384"/>
            <a:ext cx="31942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Klaipedos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4" hidden="1">
            <a:extLst>
              <a:ext uri="{FF2B5EF4-FFF2-40B4-BE49-F238E27FC236}">
                <a16:creationId xmlns:a16="http://schemas.microsoft.com/office/drawing/2014/main" id="{C5394AA7-2D65-4DE0-9895-E86F66E04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780" y="2212951"/>
            <a:ext cx="21903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Kauno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5" hidden="1">
            <a:extLst>
              <a:ext uri="{FF2B5EF4-FFF2-40B4-BE49-F238E27FC236}">
                <a16:creationId xmlns:a16="http://schemas.microsoft.com/office/drawing/2014/main" id="{87942048-12F7-4A8F-9E20-339ACE0B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18" y="705886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Kalmar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56" hidden="1">
            <a:extLst>
              <a:ext uri="{FF2B5EF4-FFF2-40B4-BE49-F238E27FC236}">
                <a16:creationId xmlns:a16="http://schemas.microsoft.com/office/drawing/2014/main" id="{F5C914FA-9D91-4186-B71D-FC1A58B5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892" y="4720130"/>
            <a:ext cx="39700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jeleniogórski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57" hidden="1">
            <a:extLst>
              <a:ext uri="{FF2B5EF4-FFF2-40B4-BE49-F238E27FC236}">
                <a16:creationId xmlns:a16="http://schemas.microsoft.com/office/drawing/2014/main" id="{90F2B4F2-2B8E-4D5F-B02B-450F9A9C0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750" y="6144490"/>
            <a:ext cx="5065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Ivano-Frankivs'k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58" hidden="1">
            <a:extLst>
              <a:ext uri="{FF2B5EF4-FFF2-40B4-BE49-F238E27FC236}">
                <a16:creationId xmlns:a16="http://schemas.microsoft.com/office/drawing/2014/main" id="{2A0E6136-6BBC-4E64-B39A-C1B04107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85" y="3816504"/>
            <a:ext cx="32247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gorzowski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59" hidden="1">
            <a:extLst>
              <a:ext uri="{FF2B5EF4-FFF2-40B4-BE49-F238E27FC236}">
                <a16:creationId xmlns:a16="http://schemas.microsoft.com/office/drawing/2014/main" id="{525CEA64-C6E1-4427-9A82-3743D44FE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238" y="4566973"/>
            <a:ext cx="25706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Goerlitz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60" hidden="1">
            <a:extLst>
              <a:ext uri="{FF2B5EF4-FFF2-40B4-BE49-F238E27FC236}">
                <a16:creationId xmlns:a16="http://schemas.microsoft.com/office/drawing/2014/main" id="{45A0A4B9-F984-48A6-B907-C9390689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190" y="2698458"/>
            <a:ext cx="209910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gdański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61" hidden="1">
            <a:extLst>
              <a:ext uri="{FF2B5EF4-FFF2-40B4-BE49-F238E27FC236}">
                <a16:creationId xmlns:a16="http://schemas.microsoft.com/office/drawing/2014/main" id="{8597E8F5-E7BC-4320-AA53-337DA083E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83" y="3954345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Frankfurt/O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2" hidden="1">
            <a:extLst>
              <a:ext uri="{FF2B5EF4-FFF2-40B4-BE49-F238E27FC236}">
                <a16:creationId xmlns:a16="http://schemas.microsoft.com/office/drawing/2014/main" id="{41CE1F0B-01A8-47FF-BCF8-7C827224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995" y="2945041"/>
            <a:ext cx="12320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ełcki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63" hidden="1">
            <a:extLst>
              <a:ext uri="{FF2B5EF4-FFF2-40B4-BE49-F238E27FC236}">
                <a16:creationId xmlns:a16="http://schemas.microsoft.com/office/drawing/2014/main" id="{DB09B3DE-CE8F-4604-93D3-D9B08C266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836" y="3162524"/>
            <a:ext cx="203826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elbląski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64" hidden="1">
            <a:extLst>
              <a:ext uri="{FF2B5EF4-FFF2-40B4-BE49-F238E27FC236}">
                <a16:creationId xmlns:a16="http://schemas.microsoft.com/office/drawing/2014/main" id="{5F00DADB-6BCE-49A6-9809-0D30C1401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906" y="4288227"/>
            <a:ext cx="2190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Cottbus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65" hidden="1">
            <a:extLst>
              <a:ext uri="{FF2B5EF4-FFF2-40B4-BE49-F238E27FC236}">
                <a16:creationId xmlns:a16="http://schemas.microsoft.com/office/drawing/2014/main" id="{CD9B734A-1F67-4C6C-9A3E-3ACBB80E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08513"/>
            <a:ext cx="27835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chełmsko-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66" hidden="1">
            <a:extLst>
              <a:ext uri="{FF2B5EF4-FFF2-40B4-BE49-F238E27FC236}">
                <a16:creationId xmlns:a16="http://schemas.microsoft.com/office/drawing/2014/main" id="{044A9839-E9CC-45CA-ACC2-FF57A9DD4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82028"/>
            <a:ext cx="28748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zamojski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67" hidden="1">
            <a:extLst>
              <a:ext uri="{FF2B5EF4-FFF2-40B4-BE49-F238E27FC236}">
                <a16:creationId xmlns:a16="http://schemas.microsoft.com/office/drawing/2014/main" id="{897E75C4-2E6A-41A1-BF2F-6426AADC1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991" y="1367524"/>
            <a:ext cx="2829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Blekinge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8" hidden="1">
            <a:extLst>
              <a:ext uri="{FF2B5EF4-FFF2-40B4-BE49-F238E27FC236}">
                <a16:creationId xmlns:a16="http://schemas.microsoft.com/office/drawing/2014/main" id="{01B6A3AD-CF9C-402C-A4EA-5D88B57D1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182" y="3442801"/>
            <a:ext cx="28596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białostocki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69" hidden="1">
            <a:extLst>
              <a:ext uri="{FF2B5EF4-FFF2-40B4-BE49-F238E27FC236}">
                <a16:creationId xmlns:a16="http://schemas.microsoft.com/office/drawing/2014/main" id="{C8BE1088-8990-4557-9829-170676C6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197" y="4285164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70" hidden="1">
            <a:extLst>
              <a:ext uri="{FF2B5EF4-FFF2-40B4-BE49-F238E27FC236}">
                <a16:creationId xmlns:a16="http://schemas.microsoft.com/office/drawing/2014/main" id="{DD829331-36DB-42B9-8085-3C706F66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072" y="4652741"/>
            <a:ext cx="2707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Bautzen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71" hidden="1">
            <a:extLst>
              <a:ext uri="{FF2B5EF4-FFF2-40B4-BE49-F238E27FC236}">
                <a16:creationId xmlns:a16="http://schemas.microsoft.com/office/drawing/2014/main" id="{5282619D-32C4-469A-9F75-E72421DB4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147" y="3595958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Barnim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72" hidden="1">
            <a:extLst>
              <a:ext uri="{FF2B5EF4-FFF2-40B4-BE49-F238E27FC236}">
                <a16:creationId xmlns:a16="http://schemas.microsoft.com/office/drawing/2014/main" id="{5144E6E0-6054-4FEF-BE6B-222A1E19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822" y="2742874"/>
            <a:ext cx="24641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Alytaus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73" hidden="1">
            <a:extLst>
              <a:ext uri="{FF2B5EF4-FFF2-40B4-BE49-F238E27FC236}">
                <a16:creationId xmlns:a16="http://schemas.microsoft.com/office/drawing/2014/main" id="{C18AC159-2188-4A56-A534-675A0C2D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021" y="4355616"/>
            <a:ext cx="129292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żarski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74" hidden="1">
            <a:extLst>
              <a:ext uri="{FF2B5EF4-FFF2-40B4-BE49-F238E27FC236}">
                <a16:creationId xmlns:a16="http://schemas.microsoft.com/office/drawing/2014/main" id="{29104C4C-31A8-4461-B30A-41860FBDE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343" y="588565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Prešovský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75" hidden="1">
            <a:extLst>
              <a:ext uri="{FF2B5EF4-FFF2-40B4-BE49-F238E27FC236}">
                <a16:creationId xmlns:a16="http://schemas.microsoft.com/office/drawing/2014/main" id="{E6290A63-9645-4D8A-A722-F57E323F7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999" y="5619161"/>
            <a:ext cx="36810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nowosądecki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76" hidden="1">
            <a:extLst>
              <a:ext uri="{FF2B5EF4-FFF2-40B4-BE49-F238E27FC236}">
                <a16:creationId xmlns:a16="http://schemas.microsoft.com/office/drawing/2014/main" id="{32814604-A0C6-4EED-BFE9-7B21F76E7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366" y="5450689"/>
            <a:ext cx="237290" cy="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myślenicki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77" hidden="1">
            <a:extLst>
              <a:ext uri="{FF2B5EF4-FFF2-40B4-BE49-F238E27FC236}">
                <a16:creationId xmlns:a16="http://schemas.microsoft.com/office/drawing/2014/main" id="{4D41E806-74CE-48B6-868D-7BCEB5F8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950" y="5378705"/>
            <a:ext cx="34072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oświęcimski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78" hidden="1">
            <a:extLst>
              <a:ext uri="{FF2B5EF4-FFF2-40B4-BE49-F238E27FC236}">
                <a16:creationId xmlns:a16="http://schemas.microsoft.com/office/drawing/2014/main" id="{C1E10743-6272-4DF8-B269-ADF099C1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658" y="5858086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Žilinský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79" hidden="1">
            <a:extLst>
              <a:ext uri="{FF2B5EF4-FFF2-40B4-BE49-F238E27FC236}">
                <a16:creationId xmlns:a16="http://schemas.microsoft.com/office/drawing/2014/main" id="{FA712CC5-D453-408A-8AE5-5E724E9D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33133"/>
            <a:ext cx="190136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Spišská</a:t>
            </a: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80" hidden="1">
            <a:extLst>
              <a:ext uri="{FF2B5EF4-FFF2-40B4-BE49-F238E27FC236}">
                <a16:creationId xmlns:a16="http://schemas.microsoft.com/office/drawing/2014/main" id="{15FB9CF8-A235-4F86-81D5-C781A808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83675"/>
            <a:ext cx="212952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Nová Ves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81" hidden="1">
            <a:extLst>
              <a:ext uri="{FF2B5EF4-FFF2-40B4-BE49-F238E27FC236}">
                <a16:creationId xmlns:a16="http://schemas.microsoft.com/office/drawing/2014/main" id="{9919C392-58C3-4BDB-9539-6B824E58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57" y="5550241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82" hidden="1">
            <a:extLst>
              <a:ext uri="{FF2B5EF4-FFF2-40B4-BE49-F238E27FC236}">
                <a16:creationId xmlns:a16="http://schemas.microsoft.com/office/drawing/2014/main" id="{B27C8491-7A8D-4F59-BE33-94281D63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452" y="5381768"/>
            <a:ext cx="238811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pszczyński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3" hidden="1">
            <a:extLst>
              <a:ext uri="{FF2B5EF4-FFF2-40B4-BE49-F238E27FC236}">
                <a16:creationId xmlns:a16="http://schemas.microsoft.com/office/drawing/2014/main" id="{74C475D1-AEF3-4D4B-A6A6-5FC052D9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440" y="5315911"/>
            <a:ext cx="2540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rybnicki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84" hidden="1">
            <a:extLst>
              <a:ext uri="{FF2B5EF4-FFF2-40B4-BE49-F238E27FC236}">
                <a16:creationId xmlns:a16="http://schemas.microsoft.com/office/drawing/2014/main" id="{1C2D652B-DBAD-4BED-9FA0-C71CB90C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946" y="5394021"/>
            <a:ext cx="53390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Moravskoslezský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5" hidden="1">
            <a:extLst>
              <a:ext uri="{FF2B5EF4-FFF2-40B4-BE49-F238E27FC236}">
                <a16:creationId xmlns:a16="http://schemas.microsoft.com/office/drawing/2014/main" id="{FF48CC09-31DF-49CF-9A68-284B98D21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924" y="5467536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Olomoucký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86" hidden="1">
            <a:extLst>
              <a:ext uri="{FF2B5EF4-FFF2-40B4-BE49-F238E27FC236}">
                <a16:creationId xmlns:a16="http://schemas.microsoft.com/office/drawing/2014/main" id="{BE58834E-060B-4BB3-8434-7585CCE48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358" y="4992749"/>
            <a:ext cx="23576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opolski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87" hidden="1">
            <a:extLst>
              <a:ext uri="{FF2B5EF4-FFF2-40B4-BE49-F238E27FC236}">
                <a16:creationId xmlns:a16="http://schemas.microsoft.com/office/drawing/2014/main" id="{DC20A228-5016-43E2-93EB-D865BE8A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490" y="5104554"/>
            <a:ext cx="18100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8" hidden="1">
            <a:extLst>
              <a:ext uri="{FF2B5EF4-FFF2-40B4-BE49-F238E27FC236}">
                <a16:creationId xmlns:a16="http://schemas.microsoft.com/office/drawing/2014/main" id="{AFFD6368-C21F-44F6-8472-ED48B140B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131" y="4929955"/>
            <a:ext cx="215995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strzeliński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89" hidden="1">
            <a:extLst>
              <a:ext uri="{FF2B5EF4-FFF2-40B4-BE49-F238E27FC236}">
                <a16:creationId xmlns:a16="http://schemas.microsoft.com/office/drawing/2014/main" id="{512A18F2-74FF-4610-9F12-E4463254A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134" y="5012660"/>
            <a:ext cx="28292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wałbrzyski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90" hidden="1">
            <a:extLst>
              <a:ext uri="{FF2B5EF4-FFF2-40B4-BE49-F238E27FC236}">
                <a16:creationId xmlns:a16="http://schemas.microsoft.com/office/drawing/2014/main" id="{FE3410A0-1EE4-4490-9924-FF12AB8B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344" y="5190322"/>
            <a:ext cx="5202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Královéhradecký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91" hidden="1">
            <a:extLst>
              <a:ext uri="{FF2B5EF4-FFF2-40B4-BE49-F238E27FC236}">
                <a16:creationId xmlns:a16="http://schemas.microsoft.com/office/drawing/2014/main" id="{1218D4FE-EF35-46EA-B79B-BAC12E3A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404" y="4948334"/>
            <a:ext cx="31182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Liberecký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92" hidden="1">
            <a:extLst>
              <a:ext uri="{FF2B5EF4-FFF2-40B4-BE49-F238E27FC236}">
                <a16:creationId xmlns:a16="http://schemas.microsoft.com/office/drawing/2014/main" id="{728C2719-D6EE-41C2-A668-74BAC690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84" y="5548709"/>
            <a:ext cx="3559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Pardubický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93" hidden="1">
            <a:extLst>
              <a:ext uri="{FF2B5EF4-FFF2-40B4-BE49-F238E27FC236}">
                <a16:creationId xmlns:a16="http://schemas.microsoft.com/office/drawing/2014/main" id="{38EB8BA1-33BF-454E-B611-C0F279D64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789" y="5354200"/>
            <a:ext cx="199263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Rzeszów</a:t>
            </a:r>
            <a:endParaRPr kumimoji="0" lang="pl-PL" altLang="pl-PL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95" hidden="1">
            <a:extLst>
              <a:ext uri="{FF2B5EF4-FFF2-40B4-BE49-F238E27FC236}">
                <a16:creationId xmlns:a16="http://schemas.microsoft.com/office/drawing/2014/main" id="{5CA989F5-E349-4CB4-B4A0-F47596916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953" y="3974256"/>
            <a:ext cx="28444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siedlecki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6" hidden="1">
            <a:extLst>
              <a:ext uri="{FF2B5EF4-FFF2-40B4-BE49-F238E27FC236}">
                <a16:creationId xmlns:a16="http://schemas.microsoft.com/office/drawing/2014/main" id="{315825D5-22BC-4EC4-BE13-FBE78342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724" y="5735561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nowotarski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100" hidden="1">
            <a:extLst>
              <a:ext uri="{FF2B5EF4-FFF2-40B4-BE49-F238E27FC236}">
                <a16:creationId xmlns:a16="http://schemas.microsoft.com/office/drawing/2014/main" id="{CA69F32E-4642-4D45-8525-A3BEBB1B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299" y="2064388"/>
            <a:ext cx="383314" cy="1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7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Bornholm</a:t>
            </a:r>
            <a:endParaRPr kumimoji="0" lang="pl-PL" altLang="pl-PL" sz="7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1" name="pole tekstowe 390">
            <a:extLst>
              <a:ext uri="{FF2B5EF4-FFF2-40B4-BE49-F238E27FC236}">
                <a16:creationId xmlns:a16="http://schemas.microsoft.com/office/drawing/2014/main" id="{B5FF941F-83CF-457E-85A0-A0160022261A}"/>
              </a:ext>
            </a:extLst>
          </p:cNvPr>
          <p:cNvSpPr txBox="1"/>
          <p:nvPr/>
        </p:nvSpPr>
        <p:spPr>
          <a:xfrm>
            <a:off x="839416" y="4365104"/>
            <a:ext cx="10657184" cy="1446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Fundusze Małych Projektów 2021 – 2027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Co dalej?</a:t>
            </a:r>
            <a:endParaRPr kumimoji="0" lang="pl-PL" sz="4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7172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>
            <a:extLst>
              <a:ext uri="{FF2B5EF4-FFF2-40B4-BE49-F238E27FC236}">
                <a16:creationId xmlns:a16="http://schemas.microsoft.com/office/drawing/2014/main" id="{510CF13B-7344-49A5-BA98-14430A0CC6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687638" y="192524"/>
            <a:ext cx="6688225" cy="62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41" name="legenda">
            <a:extLst>
              <a:ext uri="{FF2B5EF4-FFF2-40B4-BE49-F238E27FC236}">
                <a16:creationId xmlns:a16="http://schemas.microsoft.com/office/drawing/2014/main" id="{9C46AC7B-B588-4DA3-BA5E-5DC3320A309C}"/>
              </a:ext>
            </a:extLst>
          </p:cNvPr>
          <p:cNvGrpSpPr>
            <a:grpSpLocks noChangeAspect="1"/>
          </p:cNvGrpSpPr>
          <p:nvPr/>
        </p:nvGrpSpPr>
        <p:grpSpPr>
          <a:xfrm>
            <a:off x="9017536" y="876051"/>
            <a:ext cx="1521088" cy="684612"/>
            <a:chOff x="106351" y="1013445"/>
            <a:chExt cx="1521088" cy="684612"/>
          </a:xfrm>
        </p:grpSpPr>
        <p:sp>
          <p:nvSpPr>
            <p:cNvPr id="120" name="Rectangle 112">
              <a:extLst>
                <a:ext uri="{FF2B5EF4-FFF2-40B4-BE49-F238E27FC236}">
                  <a16:creationId xmlns:a16="http://schemas.microsoft.com/office/drawing/2014/main" id="{E19BD321-BA63-4482-8DBD-85009B60C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51" y="1013445"/>
              <a:ext cx="208389" cy="105678"/>
            </a:xfrm>
            <a:prstGeom prst="rect">
              <a:avLst/>
            </a:prstGeom>
            <a:solidFill>
              <a:srgbClr val="99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1" name="Rectangle 113">
              <a:extLst>
                <a:ext uri="{FF2B5EF4-FFF2-40B4-BE49-F238E27FC236}">
                  <a16:creationId xmlns:a16="http://schemas.microsoft.com/office/drawing/2014/main" id="{911FD0F4-1BB1-458E-9F16-04C84BF73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51" y="1126781"/>
              <a:ext cx="208389" cy="105678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2" name="Rectangle 114">
              <a:extLst>
                <a:ext uri="{FF2B5EF4-FFF2-40B4-BE49-F238E27FC236}">
                  <a16:creationId xmlns:a16="http://schemas.microsoft.com/office/drawing/2014/main" id="{C41AC186-0E2D-4D77-884D-DBF51D2F1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51" y="1243181"/>
              <a:ext cx="208389" cy="105678"/>
            </a:xfrm>
            <a:prstGeom prst="rect">
              <a:avLst/>
            </a:prstGeom>
            <a:solidFill>
              <a:srgbClr val="99CCC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3" name="Rectangle 115">
              <a:extLst>
                <a:ext uri="{FF2B5EF4-FFF2-40B4-BE49-F238E27FC236}">
                  <a16:creationId xmlns:a16="http://schemas.microsoft.com/office/drawing/2014/main" id="{C6D2F7DB-04C4-4CA3-83F0-BB51F25A6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51" y="1359580"/>
              <a:ext cx="208389" cy="105678"/>
            </a:xfrm>
            <a:prstGeom prst="rect">
              <a:avLst/>
            </a:prstGeom>
            <a:solidFill>
              <a:srgbClr val="CCCC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4" name="Rectangle 116">
              <a:extLst>
                <a:ext uri="{FF2B5EF4-FFF2-40B4-BE49-F238E27FC236}">
                  <a16:creationId xmlns:a16="http://schemas.microsoft.com/office/drawing/2014/main" id="{F45C8595-A13A-4A29-8E32-0CFCD5EB0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51" y="1479042"/>
              <a:ext cx="208389" cy="104147"/>
            </a:xfrm>
            <a:prstGeom prst="rect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5" name="Rectangle 117">
              <a:extLst>
                <a:ext uri="{FF2B5EF4-FFF2-40B4-BE49-F238E27FC236}">
                  <a16:creationId xmlns:a16="http://schemas.microsoft.com/office/drawing/2014/main" id="{17FA1A33-CA00-4769-9839-7D0C7CEF5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51" y="1593910"/>
              <a:ext cx="208389" cy="104147"/>
            </a:xfrm>
            <a:prstGeom prst="rect">
              <a:avLst/>
            </a:prstGeom>
            <a:solidFill>
              <a:srgbClr val="FF9966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8" name="Rectangle 120">
              <a:extLst>
                <a:ext uri="{FF2B5EF4-FFF2-40B4-BE49-F238E27FC236}">
                  <a16:creationId xmlns:a16="http://schemas.microsoft.com/office/drawing/2014/main" id="{ED5A0A58-165A-444B-A921-23B94EEDB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62" y="1253902"/>
              <a:ext cx="576492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Polska-Saksonia</a:t>
              </a:r>
              <a:endParaRPr kumimoji="0" lang="pl-PL" altLang="pl-PL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9" name="Rectangle 121">
              <a:extLst>
                <a:ext uri="{FF2B5EF4-FFF2-40B4-BE49-F238E27FC236}">
                  <a16:creationId xmlns:a16="http://schemas.microsoft.com/office/drawing/2014/main" id="{0070A874-E12B-4739-8341-D93C7C8C2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62" y="1132908"/>
              <a:ext cx="768150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Brandenburgia-Polska</a:t>
              </a:r>
              <a:endParaRPr kumimoji="0" lang="pl-PL" altLang="pl-PL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0" name="Rectangle 122">
              <a:extLst>
                <a:ext uri="{FF2B5EF4-FFF2-40B4-BE49-F238E27FC236}">
                  <a16:creationId xmlns:a16="http://schemas.microsoft.com/office/drawing/2014/main" id="{52542ACE-DB44-466A-AB3E-B9F57C6AC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83" y="1024166"/>
              <a:ext cx="1280756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Meklemburgia-Brandenburgia-Polska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2" name="Rectangle 124">
              <a:extLst>
                <a:ext uri="{FF2B5EF4-FFF2-40B4-BE49-F238E27FC236}">
                  <a16:creationId xmlns:a16="http://schemas.microsoft.com/office/drawing/2014/main" id="{F7777970-E3EC-44DA-8BFC-885081C33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83" y="1367238"/>
              <a:ext cx="515649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Czechy-Polska</a:t>
              </a:r>
              <a:endParaRPr kumimoji="0" lang="pl-PL" altLang="pl-PL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3" name="Rectangle 125">
              <a:extLst>
                <a:ext uri="{FF2B5EF4-FFF2-40B4-BE49-F238E27FC236}">
                  <a16:creationId xmlns:a16="http://schemas.microsoft.com/office/drawing/2014/main" id="{9F11224D-F0D3-4736-8A3A-91DDC026D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83" y="1488232"/>
              <a:ext cx="568887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Polska-Słowacja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4" name="Rectangle 126">
              <a:extLst>
                <a:ext uri="{FF2B5EF4-FFF2-40B4-BE49-F238E27FC236}">
                  <a16:creationId xmlns:a16="http://schemas.microsoft.com/office/drawing/2014/main" id="{9C33F0D0-36A1-4421-9996-3866211C3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83" y="1603099"/>
              <a:ext cx="526297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Polska-Ukraina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414" name="Grupa 413">
            <a:extLst>
              <a:ext uri="{FF2B5EF4-FFF2-40B4-BE49-F238E27FC236}">
                <a16:creationId xmlns:a16="http://schemas.microsoft.com/office/drawing/2014/main" id="{D1B1C3A0-8D8A-4D0D-B4BA-43986636DCCD}"/>
              </a:ext>
            </a:extLst>
          </p:cNvPr>
          <p:cNvGrpSpPr>
            <a:grpSpLocks noChangeAspect="1"/>
          </p:cNvGrpSpPr>
          <p:nvPr/>
        </p:nvGrpSpPr>
        <p:grpSpPr>
          <a:xfrm>
            <a:off x="119336" y="1508589"/>
            <a:ext cx="11397439" cy="5125716"/>
            <a:chOff x="948954" y="866901"/>
            <a:chExt cx="9627163" cy="4329578"/>
          </a:xfrm>
        </p:grpSpPr>
        <p:grpSp>
          <p:nvGrpSpPr>
            <p:cNvPr id="146" name="Grupa 145">
              <a:extLst>
                <a:ext uri="{FF2B5EF4-FFF2-40B4-BE49-F238E27FC236}">
                  <a16:creationId xmlns:a16="http://schemas.microsoft.com/office/drawing/2014/main" id="{05C36DD0-50A7-4CB2-8C20-5B0337230F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89913" y="866901"/>
              <a:ext cx="6386204" cy="4329578"/>
              <a:chOff x="2804086" y="2382838"/>
              <a:chExt cx="6386204" cy="4329578"/>
            </a:xfrm>
          </p:grpSpPr>
          <p:grpSp>
            <p:nvGrpSpPr>
              <p:cNvPr id="144" name="mapa">
                <a:extLst>
                  <a:ext uri="{FF2B5EF4-FFF2-40B4-BE49-F238E27FC236}">
                    <a16:creationId xmlns:a16="http://schemas.microsoft.com/office/drawing/2014/main" id="{C7D6CBD8-7D84-4952-90E7-6EE5C08600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40185" y="2382838"/>
                <a:ext cx="5850105" cy="4329578"/>
                <a:chOff x="3340185" y="2382838"/>
                <a:chExt cx="5850105" cy="4329578"/>
              </a:xfrm>
            </p:grpSpPr>
            <p:grpSp>
              <p:nvGrpSpPr>
                <p:cNvPr id="8" name="Grupa 7">
                  <a:extLst>
                    <a:ext uri="{FF2B5EF4-FFF2-40B4-BE49-F238E27FC236}">
                      <a16:creationId xmlns:a16="http://schemas.microsoft.com/office/drawing/2014/main" id="{F70620CD-E56B-482D-A06C-D3AB16D69CBE}"/>
                    </a:ext>
                  </a:extLst>
                </p:cNvPr>
                <p:cNvGrpSpPr/>
                <p:nvPr/>
              </p:nvGrpSpPr>
              <p:grpSpPr>
                <a:xfrm>
                  <a:off x="3340185" y="2480689"/>
                  <a:ext cx="5850105" cy="4231727"/>
                  <a:chOff x="3368675" y="2463800"/>
                  <a:chExt cx="6105525" cy="4386263"/>
                </a:xfrm>
                <a:effectLst>
                  <a:outerShdw blurRad="127000" dist="63500" dir="3660000" sx="102000" sy="102000" algn="ctr" rotWithShape="0">
                    <a:schemeClr val="tx1">
                      <a:alpha val="53000"/>
                    </a:schemeClr>
                  </a:outerShdw>
                </a:effectLst>
              </p:grpSpPr>
              <p:sp>
                <p:nvSpPr>
                  <p:cNvPr id="190" name="Freeform 610">
                    <a:extLst>
                      <a:ext uri="{FF2B5EF4-FFF2-40B4-BE49-F238E27FC236}">
                        <a16:creationId xmlns:a16="http://schemas.microsoft.com/office/drawing/2014/main" id="{B9797FAC-2B45-442E-B794-0E56ACF1CF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9100" y="3230562"/>
                    <a:ext cx="139700" cy="141288"/>
                  </a:xfrm>
                  <a:custGeom>
                    <a:avLst/>
                    <a:gdLst>
                      <a:gd name="T0" fmla="*/ 0 w 88"/>
                      <a:gd name="T1" fmla="*/ 24 h 89"/>
                      <a:gd name="T2" fmla="*/ 6 w 88"/>
                      <a:gd name="T3" fmla="*/ 18 h 89"/>
                      <a:gd name="T4" fmla="*/ 29 w 88"/>
                      <a:gd name="T5" fmla="*/ 18 h 89"/>
                      <a:gd name="T6" fmla="*/ 35 w 88"/>
                      <a:gd name="T7" fmla="*/ 18 h 89"/>
                      <a:gd name="T8" fmla="*/ 35 w 88"/>
                      <a:gd name="T9" fmla="*/ 12 h 89"/>
                      <a:gd name="T10" fmla="*/ 29 w 88"/>
                      <a:gd name="T11" fmla="*/ 6 h 89"/>
                      <a:gd name="T12" fmla="*/ 29 w 88"/>
                      <a:gd name="T13" fmla="*/ 0 h 89"/>
                      <a:gd name="T14" fmla="*/ 53 w 88"/>
                      <a:gd name="T15" fmla="*/ 6 h 89"/>
                      <a:gd name="T16" fmla="*/ 59 w 88"/>
                      <a:gd name="T17" fmla="*/ 0 h 89"/>
                      <a:gd name="T18" fmla="*/ 59 w 88"/>
                      <a:gd name="T19" fmla="*/ 12 h 89"/>
                      <a:gd name="T20" fmla="*/ 65 w 88"/>
                      <a:gd name="T21" fmla="*/ 18 h 89"/>
                      <a:gd name="T22" fmla="*/ 65 w 88"/>
                      <a:gd name="T23" fmla="*/ 30 h 89"/>
                      <a:gd name="T24" fmla="*/ 65 w 88"/>
                      <a:gd name="T25" fmla="*/ 36 h 89"/>
                      <a:gd name="T26" fmla="*/ 65 w 88"/>
                      <a:gd name="T27" fmla="*/ 47 h 89"/>
                      <a:gd name="T28" fmla="*/ 77 w 88"/>
                      <a:gd name="T29" fmla="*/ 41 h 89"/>
                      <a:gd name="T30" fmla="*/ 77 w 88"/>
                      <a:gd name="T31" fmla="*/ 47 h 89"/>
                      <a:gd name="T32" fmla="*/ 71 w 88"/>
                      <a:gd name="T33" fmla="*/ 53 h 89"/>
                      <a:gd name="T34" fmla="*/ 71 w 88"/>
                      <a:gd name="T35" fmla="*/ 53 h 89"/>
                      <a:gd name="T36" fmla="*/ 88 w 88"/>
                      <a:gd name="T37" fmla="*/ 59 h 89"/>
                      <a:gd name="T38" fmla="*/ 82 w 88"/>
                      <a:gd name="T39" fmla="*/ 65 h 89"/>
                      <a:gd name="T40" fmla="*/ 77 w 88"/>
                      <a:gd name="T41" fmla="*/ 71 h 89"/>
                      <a:gd name="T42" fmla="*/ 77 w 88"/>
                      <a:gd name="T43" fmla="*/ 71 h 89"/>
                      <a:gd name="T44" fmla="*/ 82 w 88"/>
                      <a:gd name="T45" fmla="*/ 77 h 89"/>
                      <a:gd name="T46" fmla="*/ 77 w 88"/>
                      <a:gd name="T47" fmla="*/ 89 h 89"/>
                      <a:gd name="T48" fmla="*/ 71 w 88"/>
                      <a:gd name="T49" fmla="*/ 83 h 89"/>
                      <a:gd name="T50" fmla="*/ 65 w 88"/>
                      <a:gd name="T51" fmla="*/ 77 h 89"/>
                      <a:gd name="T52" fmla="*/ 59 w 88"/>
                      <a:gd name="T53" fmla="*/ 77 h 89"/>
                      <a:gd name="T54" fmla="*/ 47 w 88"/>
                      <a:gd name="T55" fmla="*/ 71 h 89"/>
                      <a:gd name="T56" fmla="*/ 41 w 88"/>
                      <a:gd name="T57" fmla="*/ 77 h 89"/>
                      <a:gd name="T58" fmla="*/ 35 w 88"/>
                      <a:gd name="T59" fmla="*/ 89 h 89"/>
                      <a:gd name="T60" fmla="*/ 24 w 88"/>
                      <a:gd name="T61" fmla="*/ 89 h 89"/>
                      <a:gd name="T62" fmla="*/ 24 w 88"/>
                      <a:gd name="T63" fmla="*/ 83 h 89"/>
                      <a:gd name="T64" fmla="*/ 35 w 88"/>
                      <a:gd name="T65" fmla="*/ 71 h 89"/>
                      <a:gd name="T66" fmla="*/ 35 w 88"/>
                      <a:gd name="T67" fmla="*/ 71 h 89"/>
                      <a:gd name="T68" fmla="*/ 6 w 88"/>
                      <a:gd name="T69" fmla="*/ 59 h 89"/>
                      <a:gd name="T70" fmla="*/ 12 w 88"/>
                      <a:gd name="T71" fmla="*/ 41 h 89"/>
                      <a:gd name="T72" fmla="*/ 6 w 88"/>
                      <a:gd name="T73" fmla="*/ 41 h 89"/>
                      <a:gd name="T74" fmla="*/ 6 w 88"/>
                      <a:gd name="T75" fmla="*/ 36 h 89"/>
                      <a:gd name="T76" fmla="*/ 0 w 88"/>
                      <a:gd name="T77" fmla="*/ 24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88" h="89">
                        <a:moveTo>
                          <a:pt x="0" y="24"/>
                        </a:moveTo>
                        <a:lnTo>
                          <a:pt x="6" y="18"/>
                        </a:lnTo>
                        <a:lnTo>
                          <a:pt x="29" y="18"/>
                        </a:lnTo>
                        <a:lnTo>
                          <a:pt x="35" y="18"/>
                        </a:lnTo>
                        <a:lnTo>
                          <a:pt x="35" y="12"/>
                        </a:lnTo>
                        <a:lnTo>
                          <a:pt x="29" y="6"/>
                        </a:lnTo>
                        <a:lnTo>
                          <a:pt x="29" y="0"/>
                        </a:lnTo>
                        <a:lnTo>
                          <a:pt x="53" y="6"/>
                        </a:lnTo>
                        <a:lnTo>
                          <a:pt x="59" y="0"/>
                        </a:lnTo>
                        <a:lnTo>
                          <a:pt x="59" y="12"/>
                        </a:lnTo>
                        <a:lnTo>
                          <a:pt x="65" y="18"/>
                        </a:lnTo>
                        <a:lnTo>
                          <a:pt x="65" y="30"/>
                        </a:lnTo>
                        <a:lnTo>
                          <a:pt x="65" y="36"/>
                        </a:lnTo>
                        <a:lnTo>
                          <a:pt x="65" y="47"/>
                        </a:lnTo>
                        <a:lnTo>
                          <a:pt x="77" y="41"/>
                        </a:lnTo>
                        <a:lnTo>
                          <a:pt x="77" y="47"/>
                        </a:lnTo>
                        <a:lnTo>
                          <a:pt x="71" y="53"/>
                        </a:lnTo>
                        <a:lnTo>
                          <a:pt x="71" y="53"/>
                        </a:lnTo>
                        <a:lnTo>
                          <a:pt x="88" y="59"/>
                        </a:lnTo>
                        <a:lnTo>
                          <a:pt x="82" y="65"/>
                        </a:lnTo>
                        <a:lnTo>
                          <a:pt x="77" y="71"/>
                        </a:lnTo>
                        <a:lnTo>
                          <a:pt x="77" y="71"/>
                        </a:lnTo>
                        <a:lnTo>
                          <a:pt x="82" y="77"/>
                        </a:lnTo>
                        <a:lnTo>
                          <a:pt x="77" y="89"/>
                        </a:lnTo>
                        <a:lnTo>
                          <a:pt x="71" y="83"/>
                        </a:lnTo>
                        <a:lnTo>
                          <a:pt x="65" y="77"/>
                        </a:lnTo>
                        <a:lnTo>
                          <a:pt x="59" y="77"/>
                        </a:lnTo>
                        <a:lnTo>
                          <a:pt x="47" y="71"/>
                        </a:lnTo>
                        <a:lnTo>
                          <a:pt x="41" y="77"/>
                        </a:lnTo>
                        <a:lnTo>
                          <a:pt x="35" y="89"/>
                        </a:lnTo>
                        <a:lnTo>
                          <a:pt x="24" y="89"/>
                        </a:lnTo>
                        <a:lnTo>
                          <a:pt x="24" y="83"/>
                        </a:lnTo>
                        <a:lnTo>
                          <a:pt x="35" y="71"/>
                        </a:lnTo>
                        <a:lnTo>
                          <a:pt x="35" y="71"/>
                        </a:lnTo>
                        <a:lnTo>
                          <a:pt x="6" y="59"/>
                        </a:lnTo>
                        <a:lnTo>
                          <a:pt x="12" y="41"/>
                        </a:lnTo>
                        <a:lnTo>
                          <a:pt x="6" y="41"/>
                        </a:lnTo>
                        <a:lnTo>
                          <a:pt x="6" y="36"/>
                        </a:lnTo>
                        <a:lnTo>
                          <a:pt x="0" y="24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91" name="Freeform 614">
                    <a:extLst>
                      <a:ext uri="{FF2B5EF4-FFF2-40B4-BE49-F238E27FC236}">
                        <a16:creationId xmlns:a16="http://schemas.microsoft.com/office/drawing/2014/main" id="{5B3C538E-51D1-4E1C-85FE-0738C6BCE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6863" y="2819400"/>
                    <a:ext cx="627063" cy="973138"/>
                  </a:xfrm>
                  <a:custGeom>
                    <a:avLst/>
                    <a:gdLst>
                      <a:gd name="T0" fmla="*/ 18 w 395"/>
                      <a:gd name="T1" fmla="*/ 560 h 613"/>
                      <a:gd name="T2" fmla="*/ 6 w 395"/>
                      <a:gd name="T3" fmla="*/ 536 h 613"/>
                      <a:gd name="T4" fmla="*/ 12 w 395"/>
                      <a:gd name="T5" fmla="*/ 489 h 613"/>
                      <a:gd name="T6" fmla="*/ 65 w 395"/>
                      <a:gd name="T7" fmla="*/ 424 h 613"/>
                      <a:gd name="T8" fmla="*/ 71 w 395"/>
                      <a:gd name="T9" fmla="*/ 389 h 613"/>
                      <a:gd name="T10" fmla="*/ 71 w 395"/>
                      <a:gd name="T11" fmla="*/ 353 h 613"/>
                      <a:gd name="T12" fmla="*/ 59 w 395"/>
                      <a:gd name="T13" fmla="*/ 312 h 613"/>
                      <a:gd name="T14" fmla="*/ 48 w 395"/>
                      <a:gd name="T15" fmla="*/ 271 h 613"/>
                      <a:gd name="T16" fmla="*/ 36 w 395"/>
                      <a:gd name="T17" fmla="*/ 218 h 613"/>
                      <a:gd name="T18" fmla="*/ 42 w 395"/>
                      <a:gd name="T19" fmla="*/ 189 h 613"/>
                      <a:gd name="T20" fmla="*/ 48 w 395"/>
                      <a:gd name="T21" fmla="*/ 177 h 613"/>
                      <a:gd name="T22" fmla="*/ 112 w 395"/>
                      <a:gd name="T23" fmla="*/ 236 h 613"/>
                      <a:gd name="T24" fmla="*/ 106 w 395"/>
                      <a:gd name="T25" fmla="*/ 200 h 613"/>
                      <a:gd name="T26" fmla="*/ 118 w 395"/>
                      <a:gd name="T27" fmla="*/ 141 h 613"/>
                      <a:gd name="T28" fmla="*/ 112 w 395"/>
                      <a:gd name="T29" fmla="*/ 136 h 613"/>
                      <a:gd name="T30" fmla="*/ 71 w 395"/>
                      <a:gd name="T31" fmla="*/ 118 h 613"/>
                      <a:gd name="T32" fmla="*/ 59 w 395"/>
                      <a:gd name="T33" fmla="*/ 124 h 613"/>
                      <a:gd name="T34" fmla="*/ 53 w 395"/>
                      <a:gd name="T35" fmla="*/ 136 h 613"/>
                      <a:gd name="T36" fmla="*/ 18 w 395"/>
                      <a:gd name="T37" fmla="*/ 100 h 613"/>
                      <a:gd name="T38" fmla="*/ 95 w 395"/>
                      <a:gd name="T39" fmla="*/ 83 h 613"/>
                      <a:gd name="T40" fmla="*/ 136 w 395"/>
                      <a:gd name="T41" fmla="*/ 94 h 613"/>
                      <a:gd name="T42" fmla="*/ 154 w 395"/>
                      <a:gd name="T43" fmla="*/ 94 h 613"/>
                      <a:gd name="T44" fmla="*/ 159 w 395"/>
                      <a:gd name="T45" fmla="*/ 77 h 613"/>
                      <a:gd name="T46" fmla="*/ 313 w 395"/>
                      <a:gd name="T47" fmla="*/ 0 h 613"/>
                      <a:gd name="T48" fmla="*/ 324 w 395"/>
                      <a:gd name="T49" fmla="*/ 35 h 613"/>
                      <a:gd name="T50" fmla="*/ 324 w 395"/>
                      <a:gd name="T51" fmla="*/ 59 h 613"/>
                      <a:gd name="T52" fmla="*/ 330 w 395"/>
                      <a:gd name="T53" fmla="*/ 94 h 613"/>
                      <a:gd name="T54" fmla="*/ 336 w 395"/>
                      <a:gd name="T55" fmla="*/ 112 h 613"/>
                      <a:gd name="T56" fmla="*/ 313 w 395"/>
                      <a:gd name="T57" fmla="*/ 130 h 613"/>
                      <a:gd name="T58" fmla="*/ 295 w 395"/>
                      <a:gd name="T59" fmla="*/ 165 h 613"/>
                      <a:gd name="T60" fmla="*/ 277 w 395"/>
                      <a:gd name="T61" fmla="*/ 194 h 613"/>
                      <a:gd name="T62" fmla="*/ 277 w 395"/>
                      <a:gd name="T63" fmla="*/ 230 h 613"/>
                      <a:gd name="T64" fmla="*/ 260 w 395"/>
                      <a:gd name="T65" fmla="*/ 242 h 613"/>
                      <a:gd name="T66" fmla="*/ 301 w 395"/>
                      <a:gd name="T67" fmla="*/ 265 h 613"/>
                      <a:gd name="T68" fmla="*/ 366 w 395"/>
                      <a:gd name="T69" fmla="*/ 277 h 613"/>
                      <a:gd name="T70" fmla="*/ 395 w 395"/>
                      <a:gd name="T71" fmla="*/ 283 h 613"/>
                      <a:gd name="T72" fmla="*/ 360 w 395"/>
                      <a:gd name="T73" fmla="*/ 342 h 613"/>
                      <a:gd name="T74" fmla="*/ 336 w 395"/>
                      <a:gd name="T75" fmla="*/ 383 h 613"/>
                      <a:gd name="T76" fmla="*/ 283 w 395"/>
                      <a:gd name="T77" fmla="*/ 383 h 613"/>
                      <a:gd name="T78" fmla="*/ 301 w 395"/>
                      <a:gd name="T79" fmla="*/ 401 h 613"/>
                      <a:gd name="T80" fmla="*/ 283 w 395"/>
                      <a:gd name="T81" fmla="*/ 442 h 613"/>
                      <a:gd name="T82" fmla="*/ 260 w 395"/>
                      <a:gd name="T83" fmla="*/ 412 h 613"/>
                      <a:gd name="T84" fmla="*/ 230 w 395"/>
                      <a:gd name="T85" fmla="*/ 395 h 613"/>
                      <a:gd name="T86" fmla="*/ 207 w 395"/>
                      <a:gd name="T87" fmla="*/ 371 h 613"/>
                      <a:gd name="T88" fmla="*/ 142 w 395"/>
                      <a:gd name="T89" fmla="*/ 383 h 613"/>
                      <a:gd name="T90" fmla="*/ 148 w 395"/>
                      <a:gd name="T91" fmla="*/ 424 h 613"/>
                      <a:gd name="T92" fmla="*/ 142 w 395"/>
                      <a:gd name="T93" fmla="*/ 489 h 613"/>
                      <a:gd name="T94" fmla="*/ 136 w 395"/>
                      <a:gd name="T95" fmla="*/ 536 h 613"/>
                      <a:gd name="T96" fmla="*/ 118 w 395"/>
                      <a:gd name="T97" fmla="*/ 560 h 6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395" h="613">
                        <a:moveTo>
                          <a:pt x="77" y="613"/>
                        </a:moveTo>
                        <a:lnTo>
                          <a:pt x="53" y="583"/>
                        </a:lnTo>
                        <a:lnTo>
                          <a:pt x="36" y="577"/>
                        </a:lnTo>
                        <a:lnTo>
                          <a:pt x="18" y="560"/>
                        </a:lnTo>
                        <a:lnTo>
                          <a:pt x="6" y="554"/>
                        </a:lnTo>
                        <a:lnTo>
                          <a:pt x="0" y="554"/>
                        </a:lnTo>
                        <a:lnTo>
                          <a:pt x="0" y="548"/>
                        </a:lnTo>
                        <a:lnTo>
                          <a:pt x="6" y="536"/>
                        </a:lnTo>
                        <a:lnTo>
                          <a:pt x="6" y="524"/>
                        </a:lnTo>
                        <a:lnTo>
                          <a:pt x="0" y="507"/>
                        </a:lnTo>
                        <a:lnTo>
                          <a:pt x="0" y="501"/>
                        </a:lnTo>
                        <a:lnTo>
                          <a:pt x="12" y="489"/>
                        </a:lnTo>
                        <a:lnTo>
                          <a:pt x="36" y="477"/>
                        </a:lnTo>
                        <a:lnTo>
                          <a:pt x="53" y="465"/>
                        </a:lnTo>
                        <a:lnTo>
                          <a:pt x="53" y="454"/>
                        </a:lnTo>
                        <a:lnTo>
                          <a:pt x="65" y="424"/>
                        </a:lnTo>
                        <a:lnTo>
                          <a:pt x="59" y="412"/>
                        </a:lnTo>
                        <a:lnTo>
                          <a:pt x="59" y="401"/>
                        </a:lnTo>
                        <a:lnTo>
                          <a:pt x="65" y="395"/>
                        </a:lnTo>
                        <a:lnTo>
                          <a:pt x="71" y="389"/>
                        </a:lnTo>
                        <a:lnTo>
                          <a:pt x="77" y="377"/>
                        </a:lnTo>
                        <a:lnTo>
                          <a:pt x="77" y="371"/>
                        </a:lnTo>
                        <a:lnTo>
                          <a:pt x="71" y="365"/>
                        </a:lnTo>
                        <a:lnTo>
                          <a:pt x="71" y="353"/>
                        </a:lnTo>
                        <a:lnTo>
                          <a:pt x="71" y="348"/>
                        </a:lnTo>
                        <a:lnTo>
                          <a:pt x="65" y="336"/>
                        </a:lnTo>
                        <a:lnTo>
                          <a:pt x="65" y="324"/>
                        </a:lnTo>
                        <a:lnTo>
                          <a:pt x="59" y="312"/>
                        </a:lnTo>
                        <a:lnTo>
                          <a:pt x="59" y="295"/>
                        </a:lnTo>
                        <a:lnTo>
                          <a:pt x="53" y="289"/>
                        </a:lnTo>
                        <a:lnTo>
                          <a:pt x="53" y="277"/>
                        </a:lnTo>
                        <a:lnTo>
                          <a:pt x="48" y="271"/>
                        </a:lnTo>
                        <a:lnTo>
                          <a:pt x="42" y="259"/>
                        </a:lnTo>
                        <a:lnTo>
                          <a:pt x="42" y="236"/>
                        </a:lnTo>
                        <a:lnTo>
                          <a:pt x="48" y="230"/>
                        </a:lnTo>
                        <a:lnTo>
                          <a:pt x="36" y="218"/>
                        </a:lnTo>
                        <a:lnTo>
                          <a:pt x="36" y="206"/>
                        </a:lnTo>
                        <a:lnTo>
                          <a:pt x="36" y="200"/>
                        </a:lnTo>
                        <a:lnTo>
                          <a:pt x="36" y="194"/>
                        </a:lnTo>
                        <a:lnTo>
                          <a:pt x="42" y="189"/>
                        </a:lnTo>
                        <a:lnTo>
                          <a:pt x="42" y="189"/>
                        </a:lnTo>
                        <a:lnTo>
                          <a:pt x="36" y="183"/>
                        </a:lnTo>
                        <a:lnTo>
                          <a:pt x="42" y="177"/>
                        </a:lnTo>
                        <a:lnTo>
                          <a:pt x="48" y="177"/>
                        </a:lnTo>
                        <a:lnTo>
                          <a:pt x="65" y="200"/>
                        </a:lnTo>
                        <a:lnTo>
                          <a:pt x="95" y="206"/>
                        </a:lnTo>
                        <a:lnTo>
                          <a:pt x="106" y="230"/>
                        </a:lnTo>
                        <a:lnTo>
                          <a:pt x="112" y="236"/>
                        </a:lnTo>
                        <a:lnTo>
                          <a:pt x="112" y="224"/>
                        </a:lnTo>
                        <a:lnTo>
                          <a:pt x="118" y="218"/>
                        </a:lnTo>
                        <a:lnTo>
                          <a:pt x="118" y="212"/>
                        </a:lnTo>
                        <a:lnTo>
                          <a:pt x="106" y="200"/>
                        </a:lnTo>
                        <a:lnTo>
                          <a:pt x="101" y="189"/>
                        </a:lnTo>
                        <a:lnTo>
                          <a:pt x="106" y="171"/>
                        </a:lnTo>
                        <a:lnTo>
                          <a:pt x="118" y="165"/>
                        </a:lnTo>
                        <a:lnTo>
                          <a:pt x="118" y="141"/>
                        </a:lnTo>
                        <a:lnTo>
                          <a:pt x="112" y="141"/>
                        </a:lnTo>
                        <a:lnTo>
                          <a:pt x="112" y="147"/>
                        </a:lnTo>
                        <a:lnTo>
                          <a:pt x="112" y="141"/>
                        </a:lnTo>
                        <a:lnTo>
                          <a:pt x="112" y="136"/>
                        </a:lnTo>
                        <a:lnTo>
                          <a:pt x="112" y="130"/>
                        </a:lnTo>
                        <a:lnTo>
                          <a:pt x="101" y="124"/>
                        </a:lnTo>
                        <a:lnTo>
                          <a:pt x="77" y="124"/>
                        </a:lnTo>
                        <a:lnTo>
                          <a:pt x="71" y="118"/>
                        </a:lnTo>
                        <a:lnTo>
                          <a:pt x="77" y="112"/>
                        </a:lnTo>
                        <a:lnTo>
                          <a:pt x="65" y="112"/>
                        </a:lnTo>
                        <a:lnTo>
                          <a:pt x="59" y="118"/>
                        </a:lnTo>
                        <a:lnTo>
                          <a:pt x="59" y="124"/>
                        </a:lnTo>
                        <a:lnTo>
                          <a:pt x="59" y="124"/>
                        </a:lnTo>
                        <a:lnTo>
                          <a:pt x="65" y="124"/>
                        </a:lnTo>
                        <a:lnTo>
                          <a:pt x="71" y="130"/>
                        </a:lnTo>
                        <a:lnTo>
                          <a:pt x="53" y="136"/>
                        </a:lnTo>
                        <a:lnTo>
                          <a:pt x="48" y="141"/>
                        </a:lnTo>
                        <a:lnTo>
                          <a:pt x="36" y="136"/>
                        </a:lnTo>
                        <a:lnTo>
                          <a:pt x="18" y="124"/>
                        </a:lnTo>
                        <a:lnTo>
                          <a:pt x="18" y="100"/>
                        </a:lnTo>
                        <a:lnTo>
                          <a:pt x="24" y="94"/>
                        </a:lnTo>
                        <a:lnTo>
                          <a:pt x="36" y="100"/>
                        </a:lnTo>
                        <a:lnTo>
                          <a:pt x="65" y="100"/>
                        </a:lnTo>
                        <a:lnTo>
                          <a:pt x="95" y="83"/>
                        </a:lnTo>
                        <a:lnTo>
                          <a:pt x="154" y="59"/>
                        </a:lnTo>
                        <a:lnTo>
                          <a:pt x="154" y="65"/>
                        </a:lnTo>
                        <a:lnTo>
                          <a:pt x="142" y="71"/>
                        </a:lnTo>
                        <a:lnTo>
                          <a:pt x="136" y="94"/>
                        </a:lnTo>
                        <a:lnTo>
                          <a:pt x="124" y="112"/>
                        </a:lnTo>
                        <a:lnTo>
                          <a:pt x="124" y="118"/>
                        </a:lnTo>
                        <a:lnTo>
                          <a:pt x="142" y="100"/>
                        </a:lnTo>
                        <a:lnTo>
                          <a:pt x="154" y="94"/>
                        </a:lnTo>
                        <a:lnTo>
                          <a:pt x="154" y="88"/>
                        </a:lnTo>
                        <a:lnTo>
                          <a:pt x="148" y="83"/>
                        </a:lnTo>
                        <a:lnTo>
                          <a:pt x="148" y="83"/>
                        </a:lnTo>
                        <a:lnTo>
                          <a:pt x="159" y="77"/>
                        </a:lnTo>
                        <a:lnTo>
                          <a:pt x="171" y="47"/>
                        </a:lnTo>
                        <a:lnTo>
                          <a:pt x="212" y="35"/>
                        </a:lnTo>
                        <a:lnTo>
                          <a:pt x="283" y="6"/>
                        </a:lnTo>
                        <a:lnTo>
                          <a:pt x="313" y="0"/>
                        </a:lnTo>
                        <a:lnTo>
                          <a:pt x="307" y="12"/>
                        </a:lnTo>
                        <a:lnTo>
                          <a:pt x="313" y="24"/>
                        </a:lnTo>
                        <a:lnTo>
                          <a:pt x="307" y="29"/>
                        </a:lnTo>
                        <a:lnTo>
                          <a:pt x="324" y="35"/>
                        </a:lnTo>
                        <a:lnTo>
                          <a:pt x="324" y="41"/>
                        </a:lnTo>
                        <a:lnTo>
                          <a:pt x="330" y="41"/>
                        </a:lnTo>
                        <a:lnTo>
                          <a:pt x="324" y="53"/>
                        </a:lnTo>
                        <a:lnTo>
                          <a:pt x="324" y="59"/>
                        </a:lnTo>
                        <a:lnTo>
                          <a:pt x="318" y="71"/>
                        </a:lnTo>
                        <a:lnTo>
                          <a:pt x="324" y="83"/>
                        </a:lnTo>
                        <a:lnTo>
                          <a:pt x="330" y="94"/>
                        </a:lnTo>
                        <a:lnTo>
                          <a:pt x="330" y="94"/>
                        </a:lnTo>
                        <a:lnTo>
                          <a:pt x="324" y="100"/>
                        </a:lnTo>
                        <a:lnTo>
                          <a:pt x="324" y="106"/>
                        </a:lnTo>
                        <a:lnTo>
                          <a:pt x="330" y="112"/>
                        </a:lnTo>
                        <a:lnTo>
                          <a:pt x="336" y="112"/>
                        </a:lnTo>
                        <a:lnTo>
                          <a:pt x="336" y="118"/>
                        </a:lnTo>
                        <a:lnTo>
                          <a:pt x="330" y="130"/>
                        </a:lnTo>
                        <a:lnTo>
                          <a:pt x="318" y="124"/>
                        </a:lnTo>
                        <a:lnTo>
                          <a:pt x="313" y="130"/>
                        </a:lnTo>
                        <a:lnTo>
                          <a:pt x="301" y="147"/>
                        </a:lnTo>
                        <a:lnTo>
                          <a:pt x="307" y="153"/>
                        </a:lnTo>
                        <a:lnTo>
                          <a:pt x="307" y="159"/>
                        </a:lnTo>
                        <a:lnTo>
                          <a:pt x="295" y="165"/>
                        </a:lnTo>
                        <a:lnTo>
                          <a:pt x="283" y="171"/>
                        </a:lnTo>
                        <a:lnTo>
                          <a:pt x="271" y="183"/>
                        </a:lnTo>
                        <a:lnTo>
                          <a:pt x="271" y="189"/>
                        </a:lnTo>
                        <a:lnTo>
                          <a:pt x="277" y="194"/>
                        </a:lnTo>
                        <a:lnTo>
                          <a:pt x="283" y="206"/>
                        </a:lnTo>
                        <a:lnTo>
                          <a:pt x="289" y="212"/>
                        </a:lnTo>
                        <a:lnTo>
                          <a:pt x="295" y="224"/>
                        </a:lnTo>
                        <a:lnTo>
                          <a:pt x="277" y="230"/>
                        </a:lnTo>
                        <a:lnTo>
                          <a:pt x="271" y="224"/>
                        </a:lnTo>
                        <a:lnTo>
                          <a:pt x="265" y="236"/>
                        </a:lnTo>
                        <a:lnTo>
                          <a:pt x="260" y="236"/>
                        </a:lnTo>
                        <a:lnTo>
                          <a:pt x="260" y="242"/>
                        </a:lnTo>
                        <a:lnTo>
                          <a:pt x="254" y="247"/>
                        </a:lnTo>
                        <a:lnTo>
                          <a:pt x="283" y="265"/>
                        </a:lnTo>
                        <a:lnTo>
                          <a:pt x="289" y="271"/>
                        </a:lnTo>
                        <a:lnTo>
                          <a:pt x="301" y="265"/>
                        </a:lnTo>
                        <a:lnTo>
                          <a:pt x="313" y="259"/>
                        </a:lnTo>
                        <a:lnTo>
                          <a:pt x="330" y="283"/>
                        </a:lnTo>
                        <a:lnTo>
                          <a:pt x="342" y="289"/>
                        </a:lnTo>
                        <a:lnTo>
                          <a:pt x="366" y="277"/>
                        </a:lnTo>
                        <a:lnTo>
                          <a:pt x="371" y="277"/>
                        </a:lnTo>
                        <a:lnTo>
                          <a:pt x="377" y="283"/>
                        </a:lnTo>
                        <a:lnTo>
                          <a:pt x="395" y="277"/>
                        </a:lnTo>
                        <a:lnTo>
                          <a:pt x="395" y="283"/>
                        </a:lnTo>
                        <a:lnTo>
                          <a:pt x="377" y="300"/>
                        </a:lnTo>
                        <a:lnTo>
                          <a:pt x="366" y="306"/>
                        </a:lnTo>
                        <a:lnTo>
                          <a:pt x="366" y="330"/>
                        </a:lnTo>
                        <a:lnTo>
                          <a:pt x="360" y="342"/>
                        </a:lnTo>
                        <a:lnTo>
                          <a:pt x="348" y="348"/>
                        </a:lnTo>
                        <a:lnTo>
                          <a:pt x="336" y="353"/>
                        </a:lnTo>
                        <a:lnTo>
                          <a:pt x="336" y="377"/>
                        </a:lnTo>
                        <a:lnTo>
                          <a:pt x="336" y="383"/>
                        </a:lnTo>
                        <a:lnTo>
                          <a:pt x="336" y="383"/>
                        </a:lnTo>
                        <a:lnTo>
                          <a:pt x="330" y="389"/>
                        </a:lnTo>
                        <a:lnTo>
                          <a:pt x="295" y="377"/>
                        </a:lnTo>
                        <a:lnTo>
                          <a:pt x="283" y="383"/>
                        </a:lnTo>
                        <a:lnTo>
                          <a:pt x="283" y="389"/>
                        </a:lnTo>
                        <a:lnTo>
                          <a:pt x="283" y="389"/>
                        </a:lnTo>
                        <a:lnTo>
                          <a:pt x="283" y="395"/>
                        </a:lnTo>
                        <a:lnTo>
                          <a:pt x="301" y="401"/>
                        </a:lnTo>
                        <a:lnTo>
                          <a:pt x="307" y="412"/>
                        </a:lnTo>
                        <a:lnTo>
                          <a:pt x="301" y="418"/>
                        </a:lnTo>
                        <a:lnTo>
                          <a:pt x="295" y="430"/>
                        </a:lnTo>
                        <a:lnTo>
                          <a:pt x="283" y="442"/>
                        </a:lnTo>
                        <a:lnTo>
                          <a:pt x="265" y="448"/>
                        </a:lnTo>
                        <a:lnTo>
                          <a:pt x="265" y="424"/>
                        </a:lnTo>
                        <a:lnTo>
                          <a:pt x="260" y="418"/>
                        </a:lnTo>
                        <a:lnTo>
                          <a:pt x="260" y="412"/>
                        </a:lnTo>
                        <a:lnTo>
                          <a:pt x="242" y="412"/>
                        </a:lnTo>
                        <a:lnTo>
                          <a:pt x="230" y="407"/>
                        </a:lnTo>
                        <a:lnTo>
                          <a:pt x="230" y="401"/>
                        </a:lnTo>
                        <a:lnTo>
                          <a:pt x="230" y="395"/>
                        </a:lnTo>
                        <a:lnTo>
                          <a:pt x="230" y="389"/>
                        </a:lnTo>
                        <a:lnTo>
                          <a:pt x="230" y="383"/>
                        </a:lnTo>
                        <a:lnTo>
                          <a:pt x="218" y="371"/>
                        </a:lnTo>
                        <a:lnTo>
                          <a:pt x="207" y="371"/>
                        </a:lnTo>
                        <a:lnTo>
                          <a:pt x="201" y="377"/>
                        </a:lnTo>
                        <a:lnTo>
                          <a:pt x="171" y="383"/>
                        </a:lnTo>
                        <a:lnTo>
                          <a:pt x="148" y="371"/>
                        </a:lnTo>
                        <a:lnTo>
                          <a:pt x="142" y="383"/>
                        </a:lnTo>
                        <a:lnTo>
                          <a:pt x="142" y="389"/>
                        </a:lnTo>
                        <a:lnTo>
                          <a:pt x="142" y="395"/>
                        </a:lnTo>
                        <a:lnTo>
                          <a:pt x="136" y="412"/>
                        </a:lnTo>
                        <a:lnTo>
                          <a:pt x="148" y="424"/>
                        </a:lnTo>
                        <a:lnTo>
                          <a:pt x="154" y="436"/>
                        </a:lnTo>
                        <a:lnTo>
                          <a:pt x="154" y="454"/>
                        </a:lnTo>
                        <a:lnTo>
                          <a:pt x="142" y="483"/>
                        </a:lnTo>
                        <a:lnTo>
                          <a:pt x="142" y="489"/>
                        </a:lnTo>
                        <a:lnTo>
                          <a:pt x="148" y="501"/>
                        </a:lnTo>
                        <a:lnTo>
                          <a:pt x="154" y="513"/>
                        </a:lnTo>
                        <a:lnTo>
                          <a:pt x="142" y="518"/>
                        </a:lnTo>
                        <a:lnTo>
                          <a:pt x="136" y="536"/>
                        </a:lnTo>
                        <a:lnTo>
                          <a:pt x="130" y="542"/>
                        </a:lnTo>
                        <a:lnTo>
                          <a:pt x="130" y="554"/>
                        </a:lnTo>
                        <a:lnTo>
                          <a:pt x="124" y="554"/>
                        </a:lnTo>
                        <a:lnTo>
                          <a:pt x="118" y="560"/>
                        </a:lnTo>
                        <a:lnTo>
                          <a:pt x="112" y="583"/>
                        </a:lnTo>
                        <a:lnTo>
                          <a:pt x="101" y="589"/>
                        </a:lnTo>
                        <a:lnTo>
                          <a:pt x="77" y="613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92" name="Freeform 616">
                    <a:extLst>
                      <a:ext uri="{FF2B5EF4-FFF2-40B4-BE49-F238E27FC236}">
                        <a16:creationId xmlns:a16="http://schemas.microsoft.com/office/drawing/2014/main" id="{9F6E0A7A-64D9-4FD6-8190-B2F3C1E4A9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9100" y="3230562"/>
                    <a:ext cx="139700" cy="141288"/>
                  </a:xfrm>
                  <a:custGeom>
                    <a:avLst/>
                    <a:gdLst>
                      <a:gd name="T0" fmla="*/ 0 w 88"/>
                      <a:gd name="T1" fmla="*/ 24 h 89"/>
                      <a:gd name="T2" fmla="*/ 6 w 88"/>
                      <a:gd name="T3" fmla="*/ 36 h 89"/>
                      <a:gd name="T4" fmla="*/ 6 w 88"/>
                      <a:gd name="T5" fmla="*/ 41 h 89"/>
                      <a:gd name="T6" fmla="*/ 12 w 88"/>
                      <a:gd name="T7" fmla="*/ 41 h 89"/>
                      <a:gd name="T8" fmla="*/ 6 w 88"/>
                      <a:gd name="T9" fmla="*/ 59 h 89"/>
                      <a:gd name="T10" fmla="*/ 35 w 88"/>
                      <a:gd name="T11" fmla="*/ 71 h 89"/>
                      <a:gd name="T12" fmla="*/ 35 w 88"/>
                      <a:gd name="T13" fmla="*/ 71 h 89"/>
                      <a:gd name="T14" fmla="*/ 24 w 88"/>
                      <a:gd name="T15" fmla="*/ 83 h 89"/>
                      <a:gd name="T16" fmla="*/ 24 w 88"/>
                      <a:gd name="T17" fmla="*/ 89 h 89"/>
                      <a:gd name="T18" fmla="*/ 35 w 88"/>
                      <a:gd name="T19" fmla="*/ 89 h 89"/>
                      <a:gd name="T20" fmla="*/ 41 w 88"/>
                      <a:gd name="T21" fmla="*/ 77 h 89"/>
                      <a:gd name="T22" fmla="*/ 47 w 88"/>
                      <a:gd name="T23" fmla="*/ 71 h 89"/>
                      <a:gd name="T24" fmla="*/ 59 w 88"/>
                      <a:gd name="T25" fmla="*/ 77 h 89"/>
                      <a:gd name="T26" fmla="*/ 65 w 88"/>
                      <a:gd name="T27" fmla="*/ 77 h 89"/>
                      <a:gd name="T28" fmla="*/ 71 w 88"/>
                      <a:gd name="T29" fmla="*/ 83 h 89"/>
                      <a:gd name="T30" fmla="*/ 77 w 88"/>
                      <a:gd name="T31" fmla="*/ 89 h 89"/>
                      <a:gd name="T32" fmla="*/ 82 w 88"/>
                      <a:gd name="T33" fmla="*/ 77 h 89"/>
                      <a:gd name="T34" fmla="*/ 77 w 88"/>
                      <a:gd name="T35" fmla="*/ 71 h 89"/>
                      <a:gd name="T36" fmla="*/ 77 w 88"/>
                      <a:gd name="T37" fmla="*/ 71 h 89"/>
                      <a:gd name="T38" fmla="*/ 82 w 88"/>
                      <a:gd name="T39" fmla="*/ 65 h 89"/>
                      <a:gd name="T40" fmla="*/ 88 w 88"/>
                      <a:gd name="T41" fmla="*/ 59 h 89"/>
                      <a:gd name="T42" fmla="*/ 71 w 88"/>
                      <a:gd name="T43" fmla="*/ 53 h 89"/>
                      <a:gd name="T44" fmla="*/ 71 w 88"/>
                      <a:gd name="T45" fmla="*/ 53 h 89"/>
                      <a:gd name="T46" fmla="*/ 77 w 88"/>
                      <a:gd name="T47" fmla="*/ 47 h 89"/>
                      <a:gd name="T48" fmla="*/ 77 w 88"/>
                      <a:gd name="T49" fmla="*/ 41 h 89"/>
                      <a:gd name="T50" fmla="*/ 65 w 88"/>
                      <a:gd name="T51" fmla="*/ 47 h 89"/>
                      <a:gd name="T52" fmla="*/ 65 w 88"/>
                      <a:gd name="T53" fmla="*/ 36 h 89"/>
                      <a:gd name="T54" fmla="*/ 65 w 88"/>
                      <a:gd name="T55" fmla="*/ 30 h 89"/>
                      <a:gd name="T56" fmla="*/ 65 w 88"/>
                      <a:gd name="T57" fmla="*/ 18 h 89"/>
                      <a:gd name="T58" fmla="*/ 59 w 88"/>
                      <a:gd name="T59" fmla="*/ 12 h 89"/>
                      <a:gd name="T60" fmla="*/ 59 w 88"/>
                      <a:gd name="T61" fmla="*/ 0 h 89"/>
                      <a:gd name="T62" fmla="*/ 53 w 88"/>
                      <a:gd name="T63" fmla="*/ 6 h 89"/>
                      <a:gd name="T64" fmla="*/ 29 w 88"/>
                      <a:gd name="T65" fmla="*/ 0 h 89"/>
                      <a:gd name="T66" fmla="*/ 29 w 88"/>
                      <a:gd name="T67" fmla="*/ 6 h 89"/>
                      <a:gd name="T68" fmla="*/ 35 w 88"/>
                      <a:gd name="T69" fmla="*/ 12 h 89"/>
                      <a:gd name="T70" fmla="*/ 35 w 88"/>
                      <a:gd name="T71" fmla="*/ 18 h 89"/>
                      <a:gd name="T72" fmla="*/ 29 w 88"/>
                      <a:gd name="T73" fmla="*/ 18 h 89"/>
                      <a:gd name="T74" fmla="*/ 6 w 88"/>
                      <a:gd name="T75" fmla="*/ 18 h 89"/>
                      <a:gd name="T76" fmla="*/ 0 w 88"/>
                      <a:gd name="T77" fmla="*/ 24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88" h="89">
                        <a:moveTo>
                          <a:pt x="0" y="24"/>
                        </a:moveTo>
                        <a:lnTo>
                          <a:pt x="6" y="36"/>
                        </a:lnTo>
                        <a:lnTo>
                          <a:pt x="6" y="41"/>
                        </a:lnTo>
                        <a:lnTo>
                          <a:pt x="12" y="41"/>
                        </a:lnTo>
                        <a:lnTo>
                          <a:pt x="6" y="59"/>
                        </a:lnTo>
                        <a:lnTo>
                          <a:pt x="35" y="71"/>
                        </a:lnTo>
                        <a:lnTo>
                          <a:pt x="35" y="71"/>
                        </a:lnTo>
                        <a:lnTo>
                          <a:pt x="24" y="83"/>
                        </a:lnTo>
                        <a:lnTo>
                          <a:pt x="24" y="89"/>
                        </a:lnTo>
                        <a:lnTo>
                          <a:pt x="35" y="89"/>
                        </a:lnTo>
                        <a:lnTo>
                          <a:pt x="41" y="77"/>
                        </a:lnTo>
                        <a:lnTo>
                          <a:pt x="47" y="71"/>
                        </a:lnTo>
                        <a:lnTo>
                          <a:pt x="59" y="77"/>
                        </a:lnTo>
                        <a:lnTo>
                          <a:pt x="65" y="77"/>
                        </a:lnTo>
                        <a:lnTo>
                          <a:pt x="71" y="83"/>
                        </a:lnTo>
                        <a:lnTo>
                          <a:pt x="77" y="89"/>
                        </a:lnTo>
                        <a:lnTo>
                          <a:pt x="82" y="77"/>
                        </a:lnTo>
                        <a:lnTo>
                          <a:pt x="77" y="71"/>
                        </a:lnTo>
                        <a:lnTo>
                          <a:pt x="77" y="71"/>
                        </a:lnTo>
                        <a:lnTo>
                          <a:pt x="82" y="65"/>
                        </a:lnTo>
                        <a:lnTo>
                          <a:pt x="88" y="59"/>
                        </a:lnTo>
                        <a:lnTo>
                          <a:pt x="71" y="53"/>
                        </a:lnTo>
                        <a:lnTo>
                          <a:pt x="71" y="53"/>
                        </a:lnTo>
                        <a:lnTo>
                          <a:pt x="77" y="47"/>
                        </a:lnTo>
                        <a:lnTo>
                          <a:pt x="77" y="41"/>
                        </a:lnTo>
                        <a:lnTo>
                          <a:pt x="65" y="47"/>
                        </a:lnTo>
                        <a:lnTo>
                          <a:pt x="65" y="36"/>
                        </a:lnTo>
                        <a:lnTo>
                          <a:pt x="65" y="30"/>
                        </a:lnTo>
                        <a:lnTo>
                          <a:pt x="65" y="18"/>
                        </a:lnTo>
                        <a:lnTo>
                          <a:pt x="59" y="12"/>
                        </a:lnTo>
                        <a:lnTo>
                          <a:pt x="59" y="0"/>
                        </a:lnTo>
                        <a:lnTo>
                          <a:pt x="53" y="6"/>
                        </a:lnTo>
                        <a:lnTo>
                          <a:pt x="29" y="0"/>
                        </a:lnTo>
                        <a:lnTo>
                          <a:pt x="29" y="6"/>
                        </a:lnTo>
                        <a:lnTo>
                          <a:pt x="35" y="12"/>
                        </a:lnTo>
                        <a:lnTo>
                          <a:pt x="35" y="18"/>
                        </a:lnTo>
                        <a:lnTo>
                          <a:pt x="29" y="18"/>
                        </a:lnTo>
                        <a:lnTo>
                          <a:pt x="6" y="18"/>
                        </a:lnTo>
                        <a:lnTo>
                          <a:pt x="0" y="24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94" name="Freeform 591">
                    <a:extLst>
                      <a:ext uri="{FF2B5EF4-FFF2-40B4-BE49-F238E27FC236}">
                        <a16:creationId xmlns:a16="http://schemas.microsoft.com/office/drawing/2014/main" id="{97B5932B-55F8-4882-94DA-7CEFB30CB8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73950" y="5073650"/>
                    <a:ext cx="1084263" cy="1187450"/>
                  </a:xfrm>
                  <a:custGeom>
                    <a:avLst/>
                    <a:gdLst>
                      <a:gd name="T0" fmla="*/ 135 w 683"/>
                      <a:gd name="T1" fmla="*/ 730 h 748"/>
                      <a:gd name="T2" fmla="*/ 117 w 683"/>
                      <a:gd name="T3" fmla="*/ 701 h 748"/>
                      <a:gd name="T4" fmla="*/ 88 w 683"/>
                      <a:gd name="T5" fmla="*/ 701 h 748"/>
                      <a:gd name="T6" fmla="*/ 70 w 683"/>
                      <a:gd name="T7" fmla="*/ 683 h 748"/>
                      <a:gd name="T8" fmla="*/ 53 w 683"/>
                      <a:gd name="T9" fmla="*/ 660 h 748"/>
                      <a:gd name="T10" fmla="*/ 35 w 683"/>
                      <a:gd name="T11" fmla="*/ 583 h 748"/>
                      <a:gd name="T12" fmla="*/ 17 w 683"/>
                      <a:gd name="T13" fmla="*/ 459 h 748"/>
                      <a:gd name="T14" fmla="*/ 88 w 683"/>
                      <a:gd name="T15" fmla="*/ 324 h 748"/>
                      <a:gd name="T16" fmla="*/ 271 w 683"/>
                      <a:gd name="T17" fmla="*/ 112 h 748"/>
                      <a:gd name="T18" fmla="*/ 371 w 683"/>
                      <a:gd name="T19" fmla="*/ 0 h 748"/>
                      <a:gd name="T20" fmla="*/ 388 w 683"/>
                      <a:gd name="T21" fmla="*/ 23 h 748"/>
                      <a:gd name="T22" fmla="*/ 418 w 683"/>
                      <a:gd name="T23" fmla="*/ 23 h 748"/>
                      <a:gd name="T24" fmla="*/ 435 w 683"/>
                      <a:gd name="T25" fmla="*/ 29 h 748"/>
                      <a:gd name="T26" fmla="*/ 453 w 683"/>
                      <a:gd name="T27" fmla="*/ 41 h 748"/>
                      <a:gd name="T28" fmla="*/ 471 w 683"/>
                      <a:gd name="T29" fmla="*/ 65 h 748"/>
                      <a:gd name="T30" fmla="*/ 477 w 683"/>
                      <a:gd name="T31" fmla="*/ 88 h 748"/>
                      <a:gd name="T32" fmla="*/ 506 w 683"/>
                      <a:gd name="T33" fmla="*/ 106 h 748"/>
                      <a:gd name="T34" fmla="*/ 518 w 683"/>
                      <a:gd name="T35" fmla="*/ 129 h 748"/>
                      <a:gd name="T36" fmla="*/ 547 w 683"/>
                      <a:gd name="T37" fmla="*/ 118 h 748"/>
                      <a:gd name="T38" fmla="*/ 571 w 683"/>
                      <a:gd name="T39" fmla="*/ 106 h 748"/>
                      <a:gd name="T40" fmla="*/ 594 w 683"/>
                      <a:gd name="T41" fmla="*/ 129 h 748"/>
                      <a:gd name="T42" fmla="*/ 606 w 683"/>
                      <a:gd name="T43" fmla="*/ 141 h 748"/>
                      <a:gd name="T44" fmla="*/ 636 w 683"/>
                      <a:gd name="T45" fmla="*/ 153 h 748"/>
                      <a:gd name="T46" fmla="*/ 630 w 683"/>
                      <a:gd name="T47" fmla="*/ 182 h 748"/>
                      <a:gd name="T48" fmla="*/ 630 w 683"/>
                      <a:gd name="T49" fmla="*/ 212 h 748"/>
                      <a:gd name="T50" fmla="*/ 647 w 683"/>
                      <a:gd name="T51" fmla="*/ 241 h 748"/>
                      <a:gd name="T52" fmla="*/ 677 w 683"/>
                      <a:gd name="T53" fmla="*/ 265 h 748"/>
                      <a:gd name="T54" fmla="*/ 677 w 683"/>
                      <a:gd name="T55" fmla="*/ 288 h 748"/>
                      <a:gd name="T56" fmla="*/ 665 w 683"/>
                      <a:gd name="T57" fmla="*/ 318 h 748"/>
                      <a:gd name="T58" fmla="*/ 647 w 683"/>
                      <a:gd name="T59" fmla="*/ 324 h 748"/>
                      <a:gd name="T60" fmla="*/ 618 w 683"/>
                      <a:gd name="T61" fmla="*/ 324 h 748"/>
                      <a:gd name="T62" fmla="*/ 600 w 683"/>
                      <a:gd name="T63" fmla="*/ 341 h 748"/>
                      <a:gd name="T64" fmla="*/ 594 w 683"/>
                      <a:gd name="T65" fmla="*/ 371 h 748"/>
                      <a:gd name="T66" fmla="*/ 577 w 683"/>
                      <a:gd name="T67" fmla="*/ 377 h 748"/>
                      <a:gd name="T68" fmla="*/ 565 w 683"/>
                      <a:gd name="T69" fmla="*/ 412 h 748"/>
                      <a:gd name="T70" fmla="*/ 536 w 683"/>
                      <a:gd name="T71" fmla="*/ 418 h 748"/>
                      <a:gd name="T72" fmla="*/ 512 w 683"/>
                      <a:gd name="T73" fmla="*/ 424 h 748"/>
                      <a:gd name="T74" fmla="*/ 512 w 683"/>
                      <a:gd name="T75" fmla="*/ 453 h 748"/>
                      <a:gd name="T76" fmla="*/ 483 w 683"/>
                      <a:gd name="T77" fmla="*/ 447 h 748"/>
                      <a:gd name="T78" fmla="*/ 459 w 683"/>
                      <a:gd name="T79" fmla="*/ 436 h 748"/>
                      <a:gd name="T80" fmla="*/ 441 w 683"/>
                      <a:gd name="T81" fmla="*/ 442 h 748"/>
                      <a:gd name="T82" fmla="*/ 435 w 683"/>
                      <a:gd name="T83" fmla="*/ 465 h 748"/>
                      <a:gd name="T84" fmla="*/ 424 w 683"/>
                      <a:gd name="T85" fmla="*/ 489 h 748"/>
                      <a:gd name="T86" fmla="*/ 424 w 683"/>
                      <a:gd name="T87" fmla="*/ 518 h 748"/>
                      <a:gd name="T88" fmla="*/ 406 w 683"/>
                      <a:gd name="T89" fmla="*/ 524 h 748"/>
                      <a:gd name="T90" fmla="*/ 418 w 683"/>
                      <a:gd name="T91" fmla="*/ 542 h 748"/>
                      <a:gd name="T92" fmla="*/ 441 w 683"/>
                      <a:gd name="T93" fmla="*/ 559 h 748"/>
                      <a:gd name="T94" fmla="*/ 424 w 683"/>
                      <a:gd name="T95" fmla="*/ 571 h 748"/>
                      <a:gd name="T96" fmla="*/ 394 w 683"/>
                      <a:gd name="T97" fmla="*/ 583 h 748"/>
                      <a:gd name="T98" fmla="*/ 365 w 683"/>
                      <a:gd name="T99" fmla="*/ 589 h 748"/>
                      <a:gd name="T100" fmla="*/ 335 w 683"/>
                      <a:gd name="T101" fmla="*/ 601 h 748"/>
                      <a:gd name="T102" fmla="*/ 312 w 683"/>
                      <a:gd name="T103" fmla="*/ 595 h 748"/>
                      <a:gd name="T104" fmla="*/ 282 w 683"/>
                      <a:gd name="T105" fmla="*/ 601 h 748"/>
                      <a:gd name="T106" fmla="*/ 259 w 683"/>
                      <a:gd name="T107" fmla="*/ 601 h 748"/>
                      <a:gd name="T108" fmla="*/ 247 w 683"/>
                      <a:gd name="T109" fmla="*/ 630 h 748"/>
                      <a:gd name="T110" fmla="*/ 229 w 683"/>
                      <a:gd name="T111" fmla="*/ 660 h 748"/>
                      <a:gd name="T112" fmla="*/ 229 w 683"/>
                      <a:gd name="T113" fmla="*/ 689 h 748"/>
                      <a:gd name="T114" fmla="*/ 218 w 683"/>
                      <a:gd name="T115" fmla="*/ 707 h 748"/>
                      <a:gd name="T116" fmla="*/ 218 w 683"/>
                      <a:gd name="T117" fmla="*/ 742 h 748"/>
                      <a:gd name="T118" fmla="*/ 194 w 683"/>
                      <a:gd name="T119" fmla="*/ 742 h 748"/>
                      <a:gd name="T120" fmla="*/ 165 w 683"/>
                      <a:gd name="T121" fmla="*/ 730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683" h="748">
                        <a:moveTo>
                          <a:pt x="159" y="730"/>
                        </a:moveTo>
                        <a:lnTo>
                          <a:pt x="159" y="736"/>
                        </a:lnTo>
                        <a:lnTo>
                          <a:pt x="159" y="730"/>
                        </a:lnTo>
                        <a:lnTo>
                          <a:pt x="153" y="730"/>
                        </a:lnTo>
                        <a:lnTo>
                          <a:pt x="153" y="730"/>
                        </a:lnTo>
                        <a:lnTo>
                          <a:pt x="153" y="730"/>
                        </a:lnTo>
                        <a:lnTo>
                          <a:pt x="147" y="730"/>
                        </a:lnTo>
                        <a:lnTo>
                          <a:pt x="147" y="730"/>
                        </a:lnTo>
                        <a:lnTo>
                          <a:pt x="141" y="730"/>
                        </a:lnTo>
                        <a:lnTo>
                          <a:pt x="141" y="730"/>
                        </a:lnTo>
                        <a:lnTo>
                          <a:pt x="135" y="730"/>
                        </a:lnTo>
                        <a:lnTo>
                          <a:pt x="135" y="730"/>
                        </a:lnTo>
                        <a:lnTo>
                          <a:pt x="135" y="730"/>
                        </a:lnTo>
                        <a:lnTo>
                          <a:pt x="129" y="730"/>
                        </a:lnTo>
                        <a:lnTo>
                          <a:pt x="129" y="730"/>
                        </a:lnTo>
                        <a:lnTo>
                          <a:pt x="129" y="724"/>
                        </a:lnTo>
                        <a:lnTo>
                          <a:pt x="129" y="724"/>
                        </a:lnTo>
                        <a:lnTo>
                          <a:pt x="129" y="718"/>
                        </a:lnTo>
                        <a:lnTo>
                          <a:pt x="129" y="718"/>
                        </a:lnTo>
                        <a:lnTo>
                          <a:pt x="123" y="713"/>
                        </a:lnTo>
                        <a:lnTo>
                          <a:pt x="123" y="713"/>
                        </a:lnTo>
                        <a:lnTo>
                          <a:pt x="123" y="713"/>
                        </a:lnTo>
                        <a:lnTo>
                          <a:pt x="123" y="707"/>
                        </a:lnTo>
                        <a:lnTo>
                          <a:pt x="123" y="707"/>
                        </a:lnTo>
                        <a:lnTo>
                          <a:pt x="123" y="701"/>
                        </a:lnTo>
                        <a:lnTo>
                          <a:pt x="117" y="701"/>
                        </a:lnTo>
                        <a:lnTo>
                          <a:pt x="117" y="701"/>
                        </a:lnTo>
                        <a:lnTo>
                          <a:pt x="117" y="695"/>
                        </a:lnTo>
                        <a:lnTo>
                          <a:pt x="112" y="695"/>
                        </a:lnTo>
                        <a:lnTo>
                          <a:pt x="112" y="695"/>
                        </a:lnTo>
                        <a:lnTo>
                          <a:pt x="106" y="695"/>
                        </a:lnTo>
                        <a:lnTo>
                          <a:pt x="106" y="695"/>
                        </a:lnTo>
                        <a:lnTo>
                          <a:pt x="106" y="695"/>
                        </a:lnTo>
                        <a:lnTo>
                          <a:pt x="100" y="701"/>
                        </a:lnTo>
                        <a:lnTo>
                          <a:pt x="100" y="701"/>
                        </a:lnTo>
                        <a:lnTo>
                          <a:pt x="94" y="701"/>
                        </a:lnTo>
                        <a:lnTo>
                          <a:pt x="94" y="701"/>
                        </a:lnTo>
                        <a:lnTo>
                          <a:pt x="94" y="701"/>
                        </a:lnTo>
                        <a:lnTo>
                          <a:pt x="88" y="701"/>
                        </a:lnTo>
                        <a:lnTo>
                          <a:pt x="88" y="701"/>
                        </a:lnTo>
                        <a:lnTo>
                          <a:pt x="88" y="707"/>
                        </a:lnTo>
                        <a:lnTo>
                          <a:pt x="82" y="707"/>
                        </a:lnTo>
                        <a:lnTo>
                          <a:pt x="82" y="707"/>
                        </a:lnTo>
                        <a:lnTo>
                          <a:pt x="82" y="701"/>
                        </a:lnTo>
                        <a:lnTo>
                          <a:pt x="76" y="701"/>
                        </a:lnTo>
                        <a:lnTo>
                          <a:pt x="76" y="701"/>
                        </a:lnTo>
                        <a:lnTo>
                          <a:pt x="76" y="695"/>
                        </a:lnTo>
                        <a:lnTo>
                          <a:pt x="76" y="695"/>
                        </a:lnTo>
                        <a:lnTo>
                          <a:pt x="76" y="689"/>
                        </a:lnTo>
                        <a:lnTo>
                          <a:pt x="76" y="689"/>
                        </a:lnTo>
                        <a:lnTo>
                          <a:pt x="76" y="689"/>
                        </a:lnTo>
                        <a:lnTo>
                          <a:pt x="70" y="683"/>
                        </a:lnTo>
                        <a:lnTo>
                          <a:pt x="70" y="683"/>
                        </a:lnTo>
                        <a:lnTo>
                          <a:pt x="64" y="683"/>
                        </a:lnTo>
                        <a:lnTo>
                          <a:pt x="64" y="683"/>
                        </a:lnTo>
                        <a:lnTo>
                          <a:pt x="64" y="683"/>
                        </a:lnTo>
                        <a:lnTo>
                          <a:pt x="64" y="677"/>
                        </a:lnTo>
                        <a:lnTo>
                          <a:pt x="59" y="677"/>
                        </a:lnTo>
                        <a:lnTo>
                          <a:pt x="59" y="677"/>
                        </a:lnTo>
                        <a:lnTo>
                          <a:pt x="59" y="671"/>
                        </a:lnTo>
                        <a:lnTo>
                          <a:pt x="59" y="671"/>
                        </a:lnTo>
                        <a:lnTo>
                          <a:pt x="59" y="665"/>
                        </a:lnTo>
                        <a:lnTo>
                          <a:pt x="53" y="665"/>
                        </a:lnTo>
                        <a:lnTo>
                          <a:pt x="53" y="660"/>
                        </a:lnTo>
                        <a:lnTo>
                          <a:pt x="53" y="660"/>
                        </a:lnTo>
                        <a:lnTo>
                          <a:pt x="59" y="654"/>
                        </a:lnTo>
                        <a:lnTo>
                          <a:pt x="59" y="654"/>
                        </a:lnTo>
                        <a:lnTo>
                          <a:pt x="59" y="654"/>
                        </a:lnTo>
                        <a:lnTo>
                          <a:pt x="64" y="654"/>
                        </a:lnTo>
                        <a:lnTo>
                          <a:pt x="64" y="648"/>
                        </a:lnTo>
                        <a:lnTo>
                          <a:pt x="64" y="648"/>
                        </a:lnTo>
                        <a:lnTo>
                          <a:pt x="64" y="648"/>
                        </a:lnTo>
                        <a:lnTo>
                          <a:pt x="64" y="642"/>
                        </a:lnTo>
                        <a:lnTo>
                          <a:pt x="59" y="630"/>
                        </a:lnTo>
                        <a:lnTo>
                          <a:pt x="59" y="618"/>
                        </a:lnTo>
                        <a:lnTo>
                          <a:pt x="64" y="606"/>
                        </a:lnTo>
                        <a:lnTo>
                          <a:pt x="47" y="601"/>
                        </a:lnTo>
                        <a:lnTo>
                          <a:pt x="35" y="583"/>
                        </a:lnTo>
                        <a:lnTo>
                          <a:pt x="29" y="583"/>
                        </a:lnTo>
                        <a:lnTo>
                          <a:pt x="29" y="577"/>
                        </a:lnTo>
                        <a:lnTo>
                          <a:pt x="23" y="577"/>
                        </a:lnTo>
                        <a:lnTo>
                          <a:pt x="17" y="577"/>
                        </a:lnTo>
                        <a:lnTo>
                          <a:pt x="17" y="577"/>
                        </a:lnTo>
                        <a:lnTo>
                          <a:pt x="23" y="559"/>
                        </a:lnTo>
                        <a:lnTo>
                          <a:pt x="17" y="559"/>
                        </a:lnTo>
                        <a:lnTo>
                          <a:pt x="23" y="548"/>
                        </a:lnTo>
                        <a:lnTo>
                          <a:pt x="29" y="524"/>
                        </a:lnTo>
                        <a:lnTo>
                          <a:pt x="29" y="506"/>
                        </a:lnTo>
                        <a:lnTo>
                          <a:pt x="23" y="489"/>
                        </a:lnTo>
                        <a:lnTo>
                          <a:pt x="23" y="483"/>
                        </a:lnTo>
                        <a:lnTo>
                          <a:pt x="17" y="459"/>
                        </a:lnTo>
                        <a:lnTo>
                          <a:pt x="6" y="453"/>
                        </a:lnTo>
                        <a:lnTo>
                          <a:pt x="0" y="442"/>
                        </a:lnTo>
                        <a:lnTo>
                          <a:pt x="6" y="436"/>
                        </a:lnTo>
                        <a:lnTo>
                          <a:pt x="6" y="436"/>
                        </a:lnTo>
                        <a:lnTo>
                          <a:pt x="6" y="418"/>
                        </a:lnTo>
                        <a:lnTo>
                          <a:pt x="23" y="412"/>
                        </a:lnTo>
                        <a:lnTo>
                          <a:pt x="35" y="394"/>
                        </a:lnTo>
                        <a:lnTo>
                          <a:pt x="41" y="383"/>
                        </a:lnTo>
                        <a:lnTo>
                          <a:pt x="53" y="377"/>
                        </a:lnTo>
                        <a:lnTo>
                          <a:pt x="64" y="347"/>
                        </a:lnTo>
                        <a:lnTo>
                          <a:pt x="82" y="336"/>
                        </a:lnTo>
                        <a:lnTo>
                          <a:pt x="82" y="324"/>
                        </a:lnTo>
                        <a:lnTo>
                          <a:pt x="88" y="324"/>
                        </a:lnTo>
                        <a:lnTo>
                          <a:pt x="159" y="224"/>
                        </a:lnTo>
                        <a:lnTo>
                          <a:pt x="159" y="224"/>
                        </a:lnTo>
                        <a:lnTo>
                          <a:pt x="159" y="224"/>
                        </a:lnTo>
                        <a:lnTo>
                          <a:pt x="170" y="212"/>
                        </a:lnTo>
                        <a:lnTo>
                          <a:pt x="206" y="176"/>
                        </a:lnTo>
                        <a:lnTo>
                          <a:pt x="229" y="165"/>
                        </a:lnTo>
                        <a:lnTo>
                          <a:pt x="235" y="159"/>
                        </a:lnTo>
                        <a:lnTo>
                          <a:pt x="241" y="153"/>
                        </a:lnTo>
                        <a:lnTo>
                          <a:pt x="241" y="153"/>
                        </a:lnTo>
                        <a:lnTo>
                          <a:pt x="253" y="135"/>
                        </a:lnTo>
                        <a:lnTo>
                          <a:pt x="259" y="135"/>
                        </a:lnTo>
                        <a:lnTo>
                          <a:pt x="265" y="118"/>
                        </a:lnTo>
                        <a:lnTo>
                          <a:pt x="271" y="112"/>
                        </a:lnTo>
                        <a:lnTo>
                          <a:pt x="288" y="106"/>
                        </a:lnTo>
                        <a:lnTo>
                          <a:pt x="335" y="100"/>
                        </a:lnTo>
                        <a:lnTo>
                          <a:pt x="341" y="94"/>
                        </a:lnTo>
                        <a:lnTo>
                          <a:pt x="347" y="88"/>
                        </a:lnTo>
                        <a:lnTo>
                          <a:pt x="359" y="65"/>
                        </a:lnTo>
                        <a:lnTo>
                          <a:pt x="359" y="47"/>
                        </a:lnTo>
                        <a:lnTo>
                          <a:pt x="365" y="17"/>
                        </a:lnTo>
                        <a:lnTo>
                          <a:pt x="365" y="17"/>
                        </a:lnTo>
                        <a:lnTo>
                          <a:pt x="359" y="0"/>
                        </a:lnTo>
                        <a:lnTo>
                          <a:pt x="365" y="6"/>
                        </a:lnTo>
                        <a:lnTo>
                          <a:pt x="365" y="6"/>
                        </a:lnTo>
                        <a:lnTo>
                          <a:pt x="371" y="6"/>
                        </a:lnTo>
                        <a:lnTo>
                          <a:pt x="371" y="0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lnTo>
                          <a:pt x="377" y="6"/>
                        </a:lnTo>
                        <a:lnTo>
                          <a:pt x="377" y="6"/>
                        </a:lnTo>
                        <a:lnTo>
                          <a:pt x="377" y="12"/>
                        </a:lnTo>
                        <a:lnTo>
                          <a:pt x="382" y="12"/>
                        </a:lnTo>
                        <a:lnTo>
                          <a:pt x="382" y="12"/>
                        </a:lnTo>
                        <a:lnTo>
                          <a:pt x="382" y="12"/>
                        </a:lnTo>
                        <a:lnTo>
                          <a:pt x="388" y="17"/>
                        </a:lnTo>
                        <a:lnTo>
                          <a:pt x="388" y="17"/>
                        </a:lnTo>
                        <a:lnTo>
                          <a:pt x="388" y="17"/>
                        </a:lnTo>
                        <a:lnTo>
                          <a:pt x="388" y="23"/>
                        </a:lnTo>
                        <a:lnTo>
                          <a:pt x="388" y="23"/>
                        </a:lnTo>
                        <a:lnTo>
                          <a:pt x="394" y="29"/>
                        </a:lnTo>
                        <a:lnTo>
                          <a:pt x="394" y="29"/>
                        </a:lnTo>
                        <a:lnTo>
                          <a:pt x="400" y="29"/>
                        </a:lnTo>
                        <a:lnTo>
                          <a:pt x="400" y="29"/>
                        </a:lnTo>
                        <a:lnTo>
                          <a:pt x="406" y="29"/>
                        </a:lnTo>
                        <a:lnTo>
                          <a:pt x="406" y="29"/>
                        </a:lnTo>
                        <a:lnTo>
                          <a:pt x="406" y="29"/>
                        </a:lnTo>
                        <a:lnTo>
                          <a:pt x="412" y="29"/>
                        </a:lnTo>
                        <a:lnTo>
                          <a:pt x="412" y="29"/>
                        </a:lnTo>
                        <a:lnTo>
                          <a:pt x="418" y="29"/>
                        </a:lnTo>
                        <a:lnTo>
                          <a:pt x="418" y="29"/>
                        </a:lnTo>
                        <a:lnTo>
                          <a:pt x="418" y="23"/>
                        </a:lnTo>
                        <a:lnTo>
                          <a:pt x="418" y="23"/>
                        </a:lnTo>
                        <a:lnTo>
                          <a:pt x="418" y="17"/>
                        </a:lnTo>
                        <a:lnTo>
                          <a:pt x="424" y="17"/>
                        </a:lnTo>
                        <a:lnTo>
                          <a:pt x="424" y="23"/>
                        </a:lnTo>
                        <a:lnTo>
                          <a:pt x="424" y="23"/>
                        </a:lnTo>
                        <a:lnTo>
                          <a:pt x="430" y="17"/>
                        </a:lnTo>
                        <a:lnTo>
                          <a:pt x="430" y="17"/>
                        </a:lnTo>
                        <a:lnTo>
                          <a:pt x="430" y="17"/>
                        </a:lnTo>
                        <a:lnTo>
                          <a:pt x="435" y="17"/>
                        </a:lnTo>
                        <a:lnTo>
                          <a:pt x="435" y="23"/>
                        </a:lnTo>
                        <a:lnTo>
                          <a:pt x="435" y="23"/>
                        </a:lnTo>
                        <a:lnTo>
                          <a:pt x="435" y="23"/>
                        </a:lnTo>
                        <a:lnTo>
                          <a:pt x="435" y="29"/>
                        </a:lnTo>
                        <a:lnTo>
                          <a:pt x="435" y="29"/>
                        </a:lnTo>
                        <a:lnTo>
                          <a:pt x="435" y="29"/>
                        </a:lnTo>
                        <a:lnTo>
                          <a:pt x="435" y="35"/>
                        </a:lnTo>
                        <a:lnTo>
                          <a:pt x="435" y="35"/>
                        </a:lnTo>
                        <a:lnTo>
                          <a:pt x="435" y="35"/>
                        </a:lnTo>
                        <a:lnTo>
                          <a:pt x="441" y="41"/>
                        </a:lnTo>
                        <a:lnTo>
                          <a:pt x="441" y="41"/>
                        </a:lnTo>
                        <a:lnTo>
                          <a:pt x="441" y="41"/>
                        </a:lnTo>
                        <a:lnTo>
                          <a:pt x="441" y="41"/>
                        </a:lnTo>
                        <a:lnTo>
                          <a:pt x="447" y="47"/>
                        </a:lnTo>
                        <a:lnTo>
                          <a:pt x="447" y="47"/>
                        </a:lnTo>
                        <a:lnTo>
                          <a:pt x="453" y="47"/>
                        </a:lnTo>
                        <a:lnTo>
                          <a:pt x="453" y="41"/>
                        </a:lnTo>
                        <a:lnTo>
                          <a:pt x="453" y="41"/>
                        </a:lnTo>
                        <a:lnTo>
                          <a:pt x="459" y="41"/>
                        </a:lnTo>
                        <a:lnTo>
                          <a:pt x="459" y="41"/>
                        </a:lnTo>
                        <a:lnTo>
                          <a:pt x="465" y="41"/>
                        </a:lnTo>
                        <a:lnTo>
                          <a:pt x="465" y="41"/>
                        </a:lnTo>
                        <a:lnTo>
                          <a:pt x="465" y="47"/>
                        </a:lnTo>
                        <a:lnTo>
                          <a:pt x="465" y="47"/>
                        </a:lnTo>
                        <a:lnTo>
                          <a:pt x="465" y="53"/>
                        </a:lnTo>
                        <a:lnTo>
                          <a:pt x="465" y="53"/>
                        </a:lnTo>
                        <a:lnTo>
                          <a:pt x="471" y="53"/>
                        </a:lnTo>
                        <a:lnTo>
                          <a:pt x="471" y="59"/>
                        </a:lnTo>
                        <a:lnTo>
                          <a:pt x="471" y="59"/>
                        </a:lnTo>
                        <a:lnTo>
                          <a:pt x="471" y="59"/>
                        </a:lnTo>
                        <a:lnTo>
                          <a:pt x="471" y="65"/>
                        </a:lnTo>
                        <a:lnTo>
                          <a:pt x="477" y="65"/>
                        </a:lnTo>
                        <a:lnTo>
                          <a:pt x="477" y="65"/>
                        </a:lnTo>
                        <a:lnTo>
                          <a:pt x="477" y="65"/>
                        </a:lnTo>
                        <a:lnTo>
                          <a:pt x="483" y="65"/>
                        </a:lnTo>
                        <a:lnTo>
                          <a:pt x="483" y="65"/>
                        </a:lnTo>
                        <a:lnTo>
                          <a:pt x="483" y="70"/>
                        </a:lnTo>
                        <a:lnTo>
                          <a:pt x="483" y="70"/>
                        </a:lnTo>
                        <a:lnTo>
                          <a:pt x="483" y="76"/>
                        </a:lnTo>
                        <a:lnTo>
                          <a:pt x="477" y="76"/>
                        </a:lnTo>
                        <a:lnTo>
                          <a:pt x="477" y="82"/>
                        </a:lnTo>
                        <a:lnTo>
                          <a:pt x="477" y="82"/>
                        </a:lnTo>
                        <a:lnTo>
                          <a:pt x="477" y="82"/>
                        </a:lnTo>
                        <a:lnTo>
                          <a:pt x="477" y="88"/>
                        </a:lnTo>
                        <a:lnTo>
                          <a:pt x="483" y="88"/>
                        </a:lnTo>
                        <a:lnTo>
                          <a:pt x="483" y="94"/>
                        </a:lnTo>
                        <a:lnTo>
                          <a:pt x="483" y="94"/>
                        </a:lnTo>
                        <a:lnTo>
                          <a:pt x="483" y="94"/>
                        </a:lnTo>
                        <a:lnTo>
                          <a:pt x="488" y="100"/>
                        </a:lnTo>
                        <a:lnTo>
                          <a:pt x="488" y="100"/>
                        </a:lnTo>
                        <a:lnTo>
                          <a:pt x="494" y="94"/>
                        </a:lnTo>
                        <a:lnTo>
                          <a:pt x="494" y="94"/>
                        </a:lnTo>
                        <a:lnTo>
                          <a:pt x="494" y="100"/>
                        </a:lnTo>
                        <a:lnTo>
                          <a:pt x="494" y="100"/>
                        </a:lnTo>
                        <a:lnTo>
                          <a:pt x="500" y="106"/>
                        </a:lnTo>
                        <a:lnTo>
                          <a:pt x="500" y="106"/>
                        </a:lnTo>
                        <a:lnTo>
                          <a:pt x="506" y="106"/>
                        </a:lnTo>
                        <a:lnTo>
                          <a:pt x="506" y="106"/>
                        </a:lnTo>
                        <a:lnTo>
                          <a:pt x="506" y="106"/>
                        </a:lnTo>
                        <a:lnTo>
                          <a:pt x="512" y="106"/>
                        </a:lnTo>
                        <a:lnTo>
                          <a:pt x="512" y="112"/>
                        </a:lnTo>
                        <a:lnTo>
                          <a:pt x="512" y="112"/>
                        </a:lnTo>
                        <a:lnTo>
                          <a:pt x="512" y="118"/>
                        </a:lnTo>
                        <a:lnTo>
                          <a:pt x="512" y="118"/>
                        </a:lnTo>
                        <a:lnTo>
                          <a:pt x="512" y="123"/>
                        </a:lnTo>
                        <a:lnTo>
                          <a:pt x="512" y="123"/>
                        </a:lnTo>
                        <a:lnTo>
                          <a:pt x="512" y="123"/>
                        </a:lnTo>
                        <a:lnTo>
                          <a:pt x="518" y="123"/>
                        </a:lnTo>
                        <a:lnTo>
                          <a:pt x="518" y="123"/>
                        </a:lnTo>
                        <a:lnTo>
                          <a:pt x="518" y="129"/>
                        </a:lnTo>
                        <a:lnTo>
                          <a:pt x="524" y="129"/>
                        </a:lnTo>
                        <a:lnTo>
                          <a:pt x="524" y="129"/>
                        </a:lnTo>
                        <a:lnTo>
                          <a:pt x="530" y="129"/>
                        </a:lnTo>
                        <a:lnTo>
                          <a:pt x="530" y="129"/>
                        </a:lnTo>
                        <a:lnTo>
                          <a:pt x="530" y="123"/>
                        </a:lnTo>
                        <a:lnTo>
                          <a:pt x="530" y="123"/>
                        </a:lnTo>
                        <a:lnTo>
                          <a:pt x="536" y="123"/>
                        </a:lnTo>
                        <a:lnTo>
                          <a:pt x="536" y="123"/>
                        </a:lnTo>
                        <a:lnTo>
                          <a:pt x="541" y="118"/>
                        </a:lnTo>
                        <a:lnTo>
                          <a:pt x="541" y="118"/>
                        </a:lnTo>
                        <a:lnTo>
                          <a:pt x="541" y="118"/>
                        </a:lnTo>
                        <a:lnTo>
                          <a:pt x="547" y="118"/>
                        </a:lnTo>
                        <a:lnTo>
                          <a:pt x="547" y="118"/>
                        </a:lnTo>
                        <a:lnTo>
                          <a:pt x="553" y="118"/>
                        </a:lnTo>
                        <a:lnTo>
                          <a:pt x="553" y="118"/>
                        </a:lnTo>
                        <a:lnTo>
                          <a:pt x="553" y="123"/>
                        </a:lnTo>
                        <a:lnTo>
                          <a:pt x="559" y="123"/>
                        </a:lnTo>
                        <a:lnTo>
                          <a:pt x="559" y="123"/>
                        </a:lnTo>
                        <a:lnTo>
                          <a:pt x="565" y="123"/>
                        </a:lnTo>
                        <a:lnTo>
                          <a:pt x="565" y="123"/>
                        </a:lnTo>
                        <a:lnTo>
                          <a:pt x="565" y="118"/>
                        </a:lnTo>
                        <a:lnTo>
                          <a:pt x="565" y="118"/>
                        </a:lnTo>
                        <a:lnTo>
                          <a:pt x="565" y="112"/>
                        </a:lnTo>
                        <a:lnTo>
                          <a:pt x="565" y="112"/>
                        </a:lnTo>
                        <a:lnTo>
                          <a:pt x="571" y="112"/>
                        </a:lnTo>
                        <a:lnTo>
                          <a:pt x="571" y="106"/>
                        </a:lnTo>
                        <a:lnTo>
                          <a:pt x="571" y="112"/>
                        </a:lnTo>
                        <a:lnTo>
                          <a:pt x="571" y="112"/>
                        </a:lnTo>
                        <a:lnTo>
                          <a:pt x="577" y="112"/>
                        </a:lnTo>
                        <a:lnTo>
                          <a:pt x="577" y="118"/>
                        </a:lnTo>
                        <a:lnTo>
                          <a:pt x="577" y="118"/>
                        </a:lnTo>
                        <a:lnTo>
                          <a:pt x="583" y="118"/>
                        </a:lnTo>
                        <a:lnTo>
                          <a:pt x="583" y="123"/>
                        </a:lnTo>
                        <a:lnTo>
                          <a:pt x="589" y="123"/>
                        </a:lnTo>
                        <a:lnTo>
                          <a:pt x="589" y="123"/>
                        </a:lnTo>
                        <a:lnTo>
                          <a:pt x="589" y="123"/>
                        </a:lnTo>
                        <a:lnTo>
                          <a:pt x="594" y="123"/>
                        </a:lnTo>
                        <a:lnTo>
                          <a:pt x="594" y="123"/>
                        </a:lnTo>
                        <a:lnTo>
                          <a:pt x="594" y="129"/>
                        </a:lnTo>
                        <a:lnTo>
                          <a:pt x="594" y="129"/>
                        </a:lnTo>
                        <a:lnTo>
                          <a:pt x="594" y="129"/>
                        </a:lnTo>
                        <a:lnTo>
                          <a:pt x="594" y="135"/>
                        </a:lnTo>
                        <a:lnTo>
                          <a:pt x="594" y="135"/>
                        </a:lnTo>
                        <a:lnTo>
                          <a:pt x="594" y="141"/>
                        </a:lnTo>
                        <a:lnTo>
                          <a:pt x="600" y="141"/>
                        </a:lnTo>
                        <a:lnTo>
                          <a:pt x="600" y="141"/>
                        </a:lnTo>
                        <a:lnTo>
                          <a:pt x="600" y="147"/>
                        </a:lnTo>
                        <a:lnTo>
                          <a:pt x="606" y="147"/>
                        </a:lnTo>
                        <a:lnTo>
                          <a:pt x="606" y="147"/>
                        </a:lnTo>
                        <a:lnTo>
                          <a:pt x="606" y="147"/>
                        </a:lnTo>
                        <a:lnTo>
                          <a:pt x="606" y="141"/>
                        </a:lnTo>
                        <a:lnTo>
                          <a:pt x="606" y="141"/>
                        </a:lnTo>
                        <a:lnTo>
                          <a:pt x="612" y="141"/>
                        </a:lnTo>
                        <a:lnTo>
                          <a:pt x="612" y="141"/>
                        </a:lnTo>
                        <a:lnTo>
                          <a:pt x="612" y="141"/>
                        </a:lnTo>
                        <a:lnTo>
                          <a:pt x="618" y="147"/>
                        </a:lnTo>
                        <a:lnTo>
                          <a:pt x="618" y="147"/>
                        </a:lnTo>
                        <a:lnTo>
                          <a:pt x="618" y="147"/>
                        </a:lnTo>
                        <a:lnTo>
                          <a:pt x="624" y="147"/>
                        </a:lnTo>
                        <a:lnTo>
                          <a:pt x="624" y="147"/>
                        </a:lnTo>
                        <a:lnTo>
                          <a:pt x="624" y="153"/>
                        </a:lnTo>
                        <a:lnTo>
                          <a:pt x="630" y="153"/>
                        </a:lnTo>
                        <a:lnTo>
                          <a:pt x="630" y="147"/>
                        </a:lnTo>
                        <a:lnTo>
                          <a:pt x="636" y="147"/>
                        </a:lnTo>
                        <a:lnTo>
                          <a:pt x="636" y="153"/>
                        </a:lnTo>
                        <a:lnTo>
                          <a:pt x="636" y="153"/>
                        </a:lnTo>
                        <a:lnTo>
                          <a:pt x="636" y="159"/>
                        </a:lnTo>
                        <a:lnTo>
                          <a:pt x="630" y="159"/>
                        </a:lnTo>
                        <a:lnTo>
                          <a:pt x="630" y="159"/>
                        </a:lnTo>
                        <a:lnTo>
                          <a:pt x="630" y="165"/>
                        </a:lnTo>
                        <a:lnTo>
                          <a:pt x="630" y="165"/>
                        </a:lnTo>
                        <a:lnTo>
                          <a:pt x="624" y="171"/>
                        </a:lnTo>
                        <a:lnTo>
                          <a:pt x="624" y="171"/>
                        </a:lnTo>
                        <a:lnTo>
                          <a:pt x="624" y="171"/>
                        </a:lnTo>
                        <a:lnTo>
                          <a:pt x="624" y="176"/>
                        </a:lnTo>
                        <a:lnTo>
                          <a:pt x="624" y="176"/>
                        </a:lnTo>
                        <a:lnTo>
                          <a:pt x="624" y="182"/>
                        </a:lnTo>
                        <a:lnTo>
                          <a:pt x="630" y="182"/>
                        </a:lnTo>
                        <a:lnTo>
                          <a:pt x="630" y="182"/>
                        </a:lnTo>
                        <a:lnTo>
                          <a:pt x="630" y="188"/>
                        </a:lnTo>
                        <a:lnTo>
                          <a:pt x="630" y="188"/>
                        </a:lnTo>
                        <a:lnTo>
                          <a:pt x="636" y="188"/>
                        </a:lnTo>
                        <a:lnTo>
                          <a:pt x="636" y="194"/>
                        </a:lnTo>
                        <a:lnTo>
                          <a:pt x="630" y="194"/>
                        </a:lnTo>
                        <a:lnTo>
                          <a:pt x="630" y="194"/>
                        </a:lnTo>
                        <a:lnTo>
                          <a:pt x="630" y="200"/>
                        </a:lnTo>
                        <a:lnTo>
                          <a:pt x="630" y="200"/>
                        </a:lnTo>
                        <a:lnTo>
                          <a:pt x="630" y="206"/>
                        </a:lnTo>
                        <a:lnTo>
                          <a:pt x="630" y="206"/>
                        </a:lnTo>
                        <a:lnTo>
                          <a:pt x="630" y="212"/>
                        </a:lnTo>
                        <a:lnTo>
                          <a:pt x="630" y="212"/>
                        </a:lnTo>
                        <a:lnTo>
                          <a:pt x="630" y="212"/>
                        </a:lnTo>
                        <a:lnTo>
                          <a:pt x="636" y="218"/>
                        </a:lnTo>
                        <a:lnTo>
                          <a:pt x="636" y="218"/>
                        </a:lnTo>
                        <a:lnTo>
                          <a:pt x="636" y="218"/>
                        </a:lnTo>
                        <a:lnTo>
                          <a:pt x="636" y="224"/>
                        </a:lnTo>
                        <a:lnTo>
                          <a:pt x="642" y="224"/>
                        </a:lnTo>
                        <a:lnTo>
                          <a:pt x="642" y="229"/>
                        </a:lnTo>
                        <a:lnTo>
                          <a:pt x="642" y="229"/>
                        </a:lnTo>
                        <a:lnTo>
                          <a:pt x="642" y="229"/>
                        </a:lnTo>
                        <a:lnTo>
                          <a:pt x="647" y="235"/>
                        </a:lnTo>
                        <a:lnTo>
                          <a:pt x="647" y="235"/>
                        </a:lnTo>
                        <a:lnTo>
                          <a:pt x="647" y="235"/>
                        </a:lnTo>
                        <a:lnTo>
                          <a:pt x="647" y="241"/>
                        </a:lnTo>
                        <a:lnTo>
                          <a:pt x="653" y="241"/>
                        </a:lnTo>
                        <a:lnTo>
                          <a:pt x="653" y="241"/>
                        </a:lnTo>
                        <a:lnTo>
                          <a:pt x="653" y="247"/>
                        </a:lnTo>
                        <a:lnTo>
                          <a:pt x="659" y="247"/>
                        </a:lnTo>
                        <a:lnTo>
                          <a:pt x="659" y="247"/>
                        </a:lnTo>
                        <a:lnTo>
                          <a:pt x="659" y="253"/>
                        </a:lnTo>
                        <a:lnTo>
                          <a:pt x="665" y="253"/>
                        </a:lnTo>
                        <a:lnTo>
                          <a:pt x="665" y="259"/>
                        </a:lnTo>
                        <a:lnTo>
                          <a:pt x="665" y="259"/>
                        </a:lnTo>
                        <a:lnTo>
                          <a:pt x="665" y="259"/>
                        </a:lnTo>
                        <a:lnTo>
                          <a:pt x="671" y="259"/>
                        </a:lnTo>
                        <a:lnTo>
                          <a:pt x="671" y="265"/>
                        </a:lnTo>
                        <a:lnTo>
                          <a:pt x="677" y="265"/>
                        </a:lnTo>
                        <a:lnTo>
                          <a:pt x="677" y="265"/>
                        </a:lnTo>
                        <a:lnTo>
                          <a:pt x="677" y="265"/>
                        </a:lnTo>
                        <a:lnTo>
                          <a:pt x="683" y="265"/>
                        </a:lnTo>
                        <a:lnTo>
                          <a:pt x="683" y="271"/>
                        </a:lnTo>
                        <a:lnTo>
                          <a:pt x="683" y="271"/>
                        </a:lnTo>
                        <a:lnTo>
                          <a:pt x="683" y="277"/>
                        </a:lnTo>
                        <a:lnTo>
                          <a:pt x="683" y="277"/>
                        </a:lnTo>
                        <a:lnTo>
                          <a:pt x="683" y="282"/>
                        </a:lnTo>
                        <a:lnTo>
                          <a:pt x="683" y="282"/>
                        </a:lnTo>
                        <a:lnTo>
                          <a:pt x="683" y="282"/>
                        </a:lnTo>
                        <a:lnTo>
                          <a:pt x="683" y="282"/>
                        </a:lnTo>
                        <a:lnTo>
                          <a:pt x="677" y="282"/>
                        </a:lnTo>
                        <a:lnTo>
                          <a:pt x="677" y="288"/>
                        </a:lnTo>
                        <a:lnTo>
                          <a:pt x="677" y="288"/>
                        </a:lnTo>
                        <a:lnTo>
                          <a:pt x="677" y="294"/>
                        </a:lnTo>
                        <a:lnTo>
                          <a:pt x="677" y="294"/>
                        </a:lnTo>
                        <a:lnTo>
                          <a:pt x="677" y="294"/>
                        </a:lnTo>
                        <a:lnTo>
                          <a:pt x="677" y="300"/>
                        </a:lnTo>
                        <a:lnTo>
                          <a:pt x="677" y="300"/>
                        </a:lnTo>
                        <a:lnTo>
                          <a:pt x="677" y="306"/>
                        </a:lnTo>
                        <a:lnTo>
                          <a:pt x="671" y="306"/>
                        </a:lnTo>
                        <a:lnTo>
                          <a:pt x="671" y="306"/>
                        </a:lnTo>
                        <a:lnTo>
                          <a:pt x="671" y="312"/>
                        </a:lnTo>
                        <a:lnTo>
                          <a:pt x="671" y="312"/>
                        </a:lnTo>
                        <a:lnTo>
                          <a:pt x="671" y="312"/>
                        </a:lnTo>
                        <a:lnTo>
                          <a:pt x="665" y="318"/>
                        </a:lnTo>
                        <a:lnTo>
                          <a:pt x="665" y="312"/>
                        </a:lnTo>
                        <a:lnTo>
                          <a:pt x="665" y="312"/>
                        </a:lnTo>
                        <a:lnTo>
                          <a:pt x="659" y="312"/>
                        </a:lnTo>
                        <a:lnTo>
                          <a:pt x="659" y="318"/>
                        </a:lnTo>
                        <a:lnTo>
                          <a:pt x="653" y="318"/>
                        </a:lnTo>
                        <a:lnTo>
                          <a:pt x="653" y="318"/>
                        </a:lnTo>
                        <a:lnTo>
                          <a:pt x="653" y="318"/>
                        </a:lnTo>
                        <a:lnTo>
                          <a:pt x="653" y="324"/>
                        </a:lnTo>
                        <a:lnTo>
                          <a:pt x="653" y="324"/>
                        </a:lnTo>
                        <a:lnTo>
                          <a:pt x="653" y="330"/>
                        </a:lnTo>
                        <a:lnTo>
                          <a:pt x="647" y="330"/>
                        </a:lnTo>
                        <a:lnTo>
                          <a:pt x="647" y="324"/>
                        </a:lnTo>
                        <a:lnTo>
                          <a:pt x="647" y="324"/>
                        </a:lnTo>
                        <a:lnTo>
                          <a:pt x="642" y="324"/>
                        </a:lnTo>
                        <a:lnTo>
                          <a:pt x="642" y="330"/>
                        </a:lnTo>
                        <a:lnTo>
                          <a:pt x="642" y="330"/>
                        </a:lnTo>
                        <a:lnTo>
                          <a:pt x="636" y="330"/>
                        </a:lnTo>
                        <a:lnTo>
                          <a:pt x="636" y="330"/>
                        </a:lnTo>
                        <a:lnTo>
                          <a:pt x="630" y="330"/>
                        </a:lnTo>
                        <a:lnTo>
                          <a:pt x="630" y="330"/>
                        </a:lnTo>
                        <a:lnTo>
                          <a:pt x="630" y="324"/>
                        </a:lnTo>
                        <a:lnTo>
                          <a:pt x="624" y="324"/>
                        </a:lnTo>
                        <a:lnTo>
                          <a:pt x="624" y="324"/>
                        </a:lnTo>
                        <a:lnTo>
                          <a:pt x="618" y="324"/>
                        </a:lnTo>
                        <a:lnTo>
                          <a:pt x="618" y="324"/>
                        </a:lnTo>
                        <a:lnTo>
                          <a:pt x="618" y="324"/>
                        </a:lnTo>
                        <a:lnTo>
                          <a:pt x="612" y="330"/>
                        </a:lnTo>
                        <a:lnTo>
                          <a:pt x="612" y="330"/>
                        </a:lnTo>
                        <a:lnTo>
                          <a:pt x="612" y="330"/>
                        </a:lnTo>
                        <a:lnTo>
                          <a:pt x="606" y="330"/>
                        </a:lnTo>
                        <a:lnTo>
                          <a:pt x="606" y="330"/>
                        </a:lnTo>
                        <a:lnTo>
                          <a:pt x="600" y="330"/>
                        </a:lnTo>
                        <a:lnTo>
                          <a:pt x="600" y="330"/>
                        </a:lnTo>
                        <a:lnTo>
                          <a:pt x="600" y="330"/>
                        </a:lnTo>
                        <a:lnTo>
                          <a:pt x="600" y="330"/>
                        </a:lnTo>
                        <a:lnTo>
                          <a:pt x="600" y="336"/>
                        </a:lnTo>
                        <a:lnTo>
                          <a:pt x="600" y="336"/>
                        </a:lnTo>
                        <a:lnTo>
                          <a:pt x="600" y="341"/>
                        </a:lnTo>
                        <a:lnTo>
                          <a:pt x="600" y="341"/>
                        </a:lnTo>
                        <a:lnTo>
                          <a:pt x="600" y="347"/>
                        </a:lnTo>
                        <a:lnTo>
                          <a:pt x="600" y="347"/>
                        </a:lnTo>
                        <a:lnTo>
                          <a:pt x="600" y="347"/>
                        </a:lnTo>
                        <a:lnTo>
                          <a:pt x="600" y="353"/>
                        </a:lnTo>
                        <a:lnTo>
                          <a:pt x="600" y="353"/>
                        </a:lnTo>
                        <a:lnTo>
                          <a:pt x="600" y="359"/>
                        </a:lnTo>
                        <a:lnTo>
                          <a:pt x="606" y="359"/>
                        </a:lnTo>
                        <a:lnTo>
                          <a:pt x="606" y="359"/>
                        </a:lnTo>
                        <a:lnTo>
                          <a:pt x="606" y="365"/>
                        </a:lnTo>
                        <a:lnTo>
                          <a:pt x="600" y="365"/>
                        </a:lnTo>
                        <a:lnTo>
                          <a:pt x="600" y="365"/>
                        </a:lnTo>
                        <a:lnTo>
                          <a:pt x="600" y="365"/>
                        </a:lnTo>
                        <a:lnTo>
                          <a:pt x="594" y="371"/>
                        </a:lnTo>
                        <a:lnTo>
                          <a:pt x="594" y="371"/>
                        </a:lnTo>
                        <a:lnTo>
                          <a:pt x="594" y="371"/>
                        </a:lnTo>
                        <a:lnTo>
                          <a:pt x="589" y="371"/>
                        </a:lnTo>
                        <a:lnTo>
                          <a:pt x="589" y="365"/>
                        </a:lnTo>
                        <a:lnTo>
                          <a:pt x="589" y="365"/>
                        </a:lnTo>
                        <a:lnTo>
                          <a:pt x="583" y="365"/>
                        </a:lnTo>
                        <a:lnTo>
                          <a:pt x="583" y="365"/>
                        </a:lnTo>
                        <a:lnTo>
                          <a:pt x="583" y="365"/>
                        </a:lnTo>
                        <a:lnTo>
                          <a:pt x="577" y="371"/>
                        </a:lnTo>
                        <a:lnTo>
                          <a:pt x="577" y="371"/>
                        </a:lnTo>
                        <a:lnTo>
                          <a:pt x="577" y="377"/>
                        </a:lnTo>
                        <a:lnTo>
                          <a:pt x="577" y="377"/>
                        </a:lnTo>
                        <a:lnTo>
                          <a:pt x="577" y="377"/>
                        </a:lnTo>
                        <a:lnTo>
                          <a:pt x="577" y="383"/>
                        </a:lnTo>
                        <a:lnTo>
                          <a:pt x="577" y="383"/>
                        </a:lnTo>
                        <a:lnTo>
                          <a:pt x="577" y="389"/>
                        </a:lnTo>
                        <a:lnTo>
                          <a:pt x="577" y="389"/>
                        </a:lnTo>
                        <a:lnTo>
                          <a:pt x="577" y="394"/>
                        </a:lnTo>
                        <a:lnTo>
                          <a:pt x="571" y="394"/>
                        </a:lnTo>
                        <a:lnTo>
                          <a:pt x="571" y="394"/>
                        </a:lnTo>
                        <a:lnTo>
                          <a:pt x="571" y="400"/>
                        </a:lnTo>
                        <a:lnTo>
                          <a:pt x="571" y="400"/>
                        </a:lnTo>
                        <a:lnTo>
                          <a:pt x="571" y="406"/>
                        </a:lnTo>
                        <a:lnTo>
                          <a:pt x="571" y="406"/>
                        </a:lnTo>
                        <a:lnTo>
                          <a:pt x="565" y="406"/>
                        </a:lnTo>
                        <a:lnTo>
                          <a:pt x="565" y="412"/>
                        </a:lnTo>
                        <a:lnTo>
                          <a:pt x="565" y="412"/>
                        </a:lnTo>
                        <a:lnTo>
                          <a:pt x="559" y="412"/>
                        </a:lnTo>
                        <a:lnTo>
                          <a:pt x="559" y="412"/>
                        </a:lnTo>
                        <a:lnTo>
                          <a:pt x="559" y="412"/>
                        </a:lnTo>
                        <a:lnTo>
                          <a:pt x="553" y="412"/>
                        </a:lnTo>
                        <a:lnTo>
                          <a:pt x="553" y="412"/>
                        </a:lnTo>
                        <a:lnTo>
                          <a:pt x="553" y="412"/>
                        </a:lnTo>
                        <a:lnTo>
                          <a:pt x="547" y="412"/>
                        </a:lnTo>
                        <a:lnTo>
                          <a:pt x="547" y="412"/>
                        </a:lnTo>
                        <a:lnTo>
                          <a:pt x="547" y="412"/>
                        </a:lnTo>
                        <a:lnTo>
                          <a:pt x="541" y="412"/>
                        </a:lnTo>
                        <a:lnTo>
                          <a:pt x="541" y="412"/>
                        </a:lnTo>
                        <a:lnTo>
                          <a:pt x="536" y="418"/>
                        </a:lnTo>
                        <a:lnTo>
                          <a:pt x="536" y="418"/>
                        </a:lnTo>
                        <a:lnTo>
                          <a:pt x="536" y="418"/>
                        </a:lnTo>
                        <a:lnTo>
                          <a:pt x="536" y="418"/>
                        </a:lnTo>
                        <a:lnTo>
                          <a:pt x="530" y="418"/>
                        </a:lnTo>
                        <a:lnTo>
                          <a:pt x="530" y="418"/>
                        </a:lnTo>
                        <a:lnTo>
                          <a:pt x="524" y="424"/>
                        </a:lnTo>
                        <a:lnTo>
                          <a:pt x="524" y="424"/>
                        </a:lnTo>
                        <a:lnTo>
                          <a:pt x="524" y="424"/>
                        </a:lnTo>
                        <a:lnTo>
                          <a:pt x="518" y="424"/>
                        </a:lnTo>
                        <a:lnTo>
                          <a:pt x="518" y="424"/>
                        </a:lnTo>
                        <a:lnTo>
                          <a:pt x="512" y="424"/>
                        </a:lnTo>
                        <a:lnTo>
                          <a:pt x="512" y="424"/>
                        </a:lnTo>
                        <a:lnTo>
                          <a:pt x="512" y="424"/>
                        </a:lnTo>
                        <a:lnTo>
                          <a:pt x="506" y="424"/>
                        </a:lnTo>
                        <a:lnTo>
                          <a:pt x="506" y="430"/>
                        </a:lnTo>
                        <a:lnTo>
                          <a:pt x="506" y="430"/>
                        </a:lnTo>
                        <a:lnTo>
                          <a:pt x="506" y="430"/>
                        </a:lnTo>
                        <a:lnTo>
                          <a:pt x="512" y="436"/>
                        </a:lnTo>
                        <a:lnTo>
                          <a:pt x="512" y="436"/>
                        </a:lnTo>
                        <a:lnTo>
                          <a:pt x="512" y="442"/>
                        </a:lnTo>
                        <a:lnTo>
                          <a:pt x="506" y="442"/>
                        </a:lnTo>
                        <a:lnTo>
                          <a:pt x="506" y="442"/>
                        </a:lnTo>
                        <a:lnTo>
                          <a:pt x="506" y="447"/>
                        </a:lnTo>
                        <a:lnTo>
                          <a:pt x="512" y="447"/>
                        </a:lnTo>
                        <a:lnTo>
                          <a:pt x="512" y="453"/>
                        </a:lnTo>
                        <a:lnTo>
                          <a:pt x="512" y="453"/>
                        </a:lnTo>
                        <a:lnTo>
                          <a:pt x="506" y="453"/>
                        </a:lnTo>
                        <a:lnTo>
                          <a:pt x="506" y="453"/>
                        </a:lnTo>
                        <a:lnTo>
                          <a:pt x="500" y="453"/>
                        </a:lnTo>
                        <a:lnTo>
                          <a:pt x="500" y="453"/>
                        </a:lnTo>
                        <a:lnTo>
                          <a:pt x="500" y="453"/>
                        </a:lnTo>
                        <a:lnTo>
                          <a:pt x="494" y="447"/>
                        </a:lnTo>
                        <a:lnTo>
                          <a:pt x="494" y="447"/>
                        </a:lnTo>
                        <a:lnTo>
                          <a:pt x="494" y="453"/>
                        </a:lnTo>
                        <a:lnTo>
                          <a:pt x="488" y="453"/>
                        </a:lnTo>
                        <a:lnTo>
                          <a:pt x="488" y="453"/>
                        </a:lnTo>
                        <a:lnTo>
                          <a:pt x="488" y="447"/>
                        </a:lnTo>
                        <a:lnTo>
                          <a:pt x="483" y="447"/>
                        </a:lnTo>
                        <a:lnTo>
                          <a:pt x="483" y="447"/>
                        </a:lnTo>
                        <a:lnTo>
                          <a:pt x="483" y="447"/>
                        </a:lnTo>
                        <a:lnTo>
                          <a:pt x="477" y="442"/>
                        </a:lnTo>
                        <a:lnTo>
                          <a:pt x="477" y="442"/>
                        </a:lnTo>
                        <a:lnTo>
                          <a:pt x="471" y="442"/>
                        </a:lnTo>
                        <a:lnTo>
                          <a:pt x="471" y="442"/>
                        </a:lnTo>
                        <a:lnTo>
                          <a:pt x="471" y="442"/>
                        </a:lnTo>
                        <a:lnTo>
                          <a:pt x="465" y="442"/>
                        </a:lnTo>
                        <a:lnTo>
                          <a:pt x="465" y="442"/>
                        </a:lnTo>
                        <a:lnTo>
                          <a:pt x="459" y="442"/>
                        </a:lnTo>
                        <a:lnTo>
                          <a:pt x="459" y="442"/>
                        </a:lnTo>
                        <a:lnTo>
                          <a:pt x="453" y="442"/>
                        </a:lnTo>
                        <a:lnTo>
                          <a:pt x="453" y="442"/>
                        </a:lnTo>
                        <a:lnTo>
                          <a:pt x="459" y="436"/>
                        </a:lnTo>
                        <a:lnTo>
                          <a:pt x="459" y="436"/>
                        </a:lnTo>
                        <a:lnTo>
                          <a:pt x="459" y="436"/>
                        </a:lnTo>
                        <a:lnTo>
                          <a:pt x="459" y="436"/>
                        </a:lnTo>
                        <a:lnTo>
                          <a:pt x="453" y="436"/>
                        </a:lnTo>
                        <a:lnTo>
                          <a:pt x="453" y="436"/>
                        </a:lnTo>
                        <a:lnTo>
                          <a:pt x="447" y="436"/>
                        </a:lnTo>
                        <a:lnTo>
                          <a:pt x="447" y="436"/>
                        </a:lnTo>
                        <a:lnTo>
                          <a:pt x="441" y="436"/>
                        </a:lnTo>
                        <a:lnTo>
                          <a:pt x="441" y="436"/>
                        </a:lnTo>
                        <a:lnTo>
                          <a:pt x="441" y="436"/>
                        </a:lnTo>
                        <a:lnTo>
                          <a:pt x="441" y="442"/>
                        </a:lnTo>
                        <a:lnTo>
                          <a:pt x="441" y="442"/>
                        </a:lnTo>
                        <a:lnTo>
                          <a:pt x="441" y="442"/>
                        </a:lnTo>
                        <a:lnTo>
                          <a:pt x="447" y="447"/>
                        </a:lnTo>
                        <a:lnTo>
                          <a:pt x="441" y="447"/>
                        </a:lnTo>
                        <a:lnTo>
                          <a:pt x="441" y="447"/>
                        </a:lnTo>
                        <a:lnTo>
                          <a:pt x="435" y="447"/>
                        </a:lnTo>
                        <a:lnTo>
                          <a:pt x="435" y="447"/>
                        </a:lnTo>
                        <a:lnTo>
                          <a:pt x="435" y="447"/>
                        </a:lnTo>
                        <a:lnTo>
                          <a:pt x="430" y="453"/>
                        </a:lnTo>
                        <a:lnTo>
                          <a:pt x="430" y="453"/>
                        </a:lnTo>
                        <a:lnTo>
                          <a:pt x="430" y="453"/>
                        </a:lnTo>
                        <a:lnTo>
                          <a:pt x="430" y="459"/>
                        </a:lnTo>
                        <a:lnTo>
                          <a:pt x="435" y="459"/>
                        </a:lnTo>
                        <a:lnTo>
                          <a:pt x="435" y="459"/>
                        </a:lnTo>
                        <a:lnTo>
                          <a:pt x="435" y="465"/>
                        </a:lnTo>
                        <a:lnTo>
                          <a:pt x="435" y="465"/>
                        </a:lnTo>
                        <a:lnTo>
                          <a:pt x="435" y="471"/>
                        </a:lnTo>
                        <a:lnTo>
                          <a:pt x="435" y="471"/>
                        </a:lnTo>
                        <a:lnTo>
                          <a:pt x="435" y="471"/>
                        </a:lnTo>
                        <a:lnTo>
                          <a:pt x="430" y="477"/>
                        </a:lnTo>
                        <a:lnTo>
                          <a:pt x="430" y="477"/>
                        </a:lnTo>
                        <a:lnTo>
                          <a:pt x="424" y="477"/>
                        </a:lnTo>
                        <a:lnTo>
                          <a:pt x="424" y="477"/>
                        </a:lnTo>
                        <a:lnTo>
                          <a:pt x="424" y="477"/>
                        </a:lnTo>
                        <a:lnTo>
                          <a:pt x="424" y="483"/>
                        </a:lnTo>
                        <a:lnTo>
                          <a:pt x="424" y="483"/>
                        </a:lnTo>
                        <a:lnTo>
                          <a:pt x="424" y="489"/>
                        </a:lnTo>
                        <a:lnTo>
                          <a:pt x="424" y="489"/>
                        </a:lnTo>
                        <a:lnTo>
                          <a:pt x="430" y="489"/>
                        </a:lnTo>
                        <a:lnTo>
                          <a:pt x="430" y="495"/>
                        </a:lnTo>
                        <a:lnTo>
                          <a:pt x="435" y="495"/>
                        </a:lnTo>
                        <a:lnTo>
                          <a:pt x="435" y="495"/>
                        </a:lnTo>
                        <a:lnTo>
                          <a:pt x="435" y="500"/>
                        </a:lnTo>
                        <a:lnTo>
                          <a:pt x="435" y="500"/>
                        </a:lnTo>
                        <a:lnTo>
                          <a:pt x="430" y="500"/>
                        </a:lnTo>
                        <a:lnTo>
                          <a:pt x="430" y="500"/>
                        </a:lnTo>
                        <a:lnTo>
                          <a:pt x="430" y="506"/>
                        </a:lnTo>
                        <a:lnTo>
                          <a:pt x="424" y="506"/>
                        </a:lnTo>
                        <a:lnTo>
                          <a:pt x="424" y="512"/>
                        </a:lnTo>
                        <a:lnTo>
                          <a:pt x="424" y="512"/>
                        </a:lnTo>
                        <a:lnTo>
                          <a:pt x="424" y="518"/>
                        </a:lnTo>
                        <a:lnTo>
                          <a:pt x="430" y="518"/>
                        </a:lnTo>
                        <a:lnTo>
                          <a:pt x="430" y="518"/>
                        </a:lnTo>
                        <a:lnTo>
                          <a:pt x="424" y="524"/>
                        </a:lnTo>
                        <a:lnTo>
                          <a:pt x="424" y="518"/>
                        </a:lnTo>
                        <a:lnTo>
                          <a:pt x="418" y="518"/>
                        </a:lnTo>
                        <a:lnTo>
                          <a:pt x="418" y="518"/>
                        </a:lnTo>
                        <a:lnTo>
                          <a:pt x="418" y="524"/>
                        </a:lnTo>
                        <a:lnTo>
                          <a:pt x="412" y="524"/>
                        </a:lnTo>
                        <a:lnTo>
                          <a:pt x="412" y="524"/>
                        </a:lnTo>
                        <a:lnTo>
                          <a:pt x="406" y="524"/>
                        </a:lnTo>
                        <a:lnTo>
                          <a:pt x="406" y="524"/>
                        </a:lnTo>
                        <a:lnTo>
                          <a:pt x="400" y="524"/>
                        </a:lnTo>
                        <a:lnTo>
                          <a:pt x="406" y="524"/>
                        </a:lnTo>
                        <a:lnTo>
                          <a:pt x="406" y="530"/>
                        </a:lnTo>
                        <a:lnTo>
                          <a:pt x="406" y="530"/>
                        </a:lnTo>
                        <a:lnTo>
                          <a:pt x="406" y="536"/>
                        </a:lnTo>
                        <a:lnTo>
                          <a:pt x="406" y="536"/>
                        </a:lnTo>
                        <a:lnTo>
                          <a:pt x="412" y="536"/>
                        </a:lnTo>
                        <a:lnTo>
                          <a:pt x="412" y="536"/>
                        </a:lnTo>
                        <a:lnTo>
                          <a:pt x="412" y="536"/>
                        </a:lnTo>
                        <a:lnTo>
                          <a:pt x="418" y="530"/>
                        </a:lnTo>
                        <a:lnTo>
                          <a:pt x="418" y="536"/>
                        </a:lnTo>
                        <a:lnTo>
                          <a:pt x="418" y="536"/>
                        </a:lnTo>
                        <a:lnTo>
                          <a:pt x="424" y="536"/>
                        </a:lnTo>
                        <a:lnTo>
                          <a:pt x="424" y="542"/>
                        </a:lnTo>
                        <a:lnTo>
                          <a:pt x="418" y="542"/>
                        </a:lnTo>
                        <a:lnTo>
                          <a:pt x="418" y="548"/>
                        </a:lnTo>
                        <a:lnTo>
                          <a:pt x="418" y="548"/>
                        </a:lnTo>
                        <a:lnTo>
                          <a:pt x="418" y="548"/>
                        </a:lnTo>
                        <a:lnTo>
                          <a:pt x="424" y="553"/>
                        </a:lnTo>
                        <a:lnTo>
                          <a:pt x="424" y="553"/>
                        </a:lnTo>
                        <a:lnTo>
                          <a:pt x="424" y="553"/>
                        </a:lnTo>
                        <a:lnTo>
                          <a:pt x="430" y="553"/>
                        </a:lnTo>
                        <a:lnTo>
                          <a:pt x="430" y="553"/>
                        </a:lnTo>
                        <a:lnTo>
                          <a:pt x="435" y="553"/>
                        </a:lnTo>
                        <a:lnTo>
                          <a:pt x="435" y="553"/>
                        </a:lnTo>
                        <a:lnTo>
                          <a:pt x="441" y="559"/>
                        </a:lnTo>
                        <a:lnTo>
                          <a:pt x="441" y="559"/>
                        </a:lnTo>
                        <a:lnTo>
                          <a:pt x="441" y="559"/>
                        </a:lnTo>
                        <a:lnTo>
                          <a:pt x="441" y="565"/>
                        </a:lnTo>
                        <a:lnTo>
                          <a:pt x="441" y="565"/>
                        </a:lnTo>
                        <a:lnTo>
                          <a:pt x="441" y="571"/>
                        </a:lnTo>
                        <a:lnTo>
                          <a:pt x="441" y="571"/>
                        </a:lnTo>
                        <a:lnTo>
                          <a:pt x="441" y="577"/>
                        </a:lnTo>
                        <a:lnTo>
                          <a:pt x="441" y="577"/>
                        </a:lnTo>
                        <a:lnTo>
                          <a:pt x="435" y="577"/>
                        </a:lnTo>
                        <a:lnTo>
                          <a:pt x="435" y="577"/>
                        </a:lnTo>
                        <a:lnTo>
                          <a:pt x="430" y="577"/>
                        </a:lnTo>
                        <a:lnTo>
                          <a:pt x="430" y="571"/>
                        </a:lnTo>
                        <a:lnTo>
                          <a:pt x="430" y="571"/>
                        </a:lnTo>
                        <a:lnTo>
                          <a:pt x="424" y="571"/>
                        </a:lnTo>
                        <a:lnTo>
                          <a:pt x="424" y="571"/>
                        </a:lnTo>
                        <a:lnTo>
                          <a:pt x="418" y="571"/>
                        </a:lnTo>
                        <a:lnTo>
                          <a:pt x="418" y="571"/>
                        </a:lnTo>
                        <a:lnTo>
                          <a:pt x="412" y="571"/>
                        </a:lnTo>
                        <a:lnTo>
                          <a:pt x="412" y="571"/>
                        </a:lnTo>
                        <a:lnTo>
                          <a:pt x="412" y="577"/>
                        </a:lnTo>
                        <a:lnTo>
                          <a:pt x="406" y="577"/>
                        </a:lnTo>
                        <a:lnTo>
                          <a:pt x="406" y="577"/>
                        </a:lnTo>
                        <a:lnTo>
                          <a:pt x="400" y="577"/>
                        </a:lnTo>
                        <a:lnTo>
                          <a:pt x="400" y="577"/>
                        </a:lnTo>
                        <a:lnTo>
                          <a:pt x="400" y="577"/>
                        </a:lnTo>
                        <a:lnTo>
                          <a:pt x="394" y="583"/>
                        </a:lnTo>
                        <a:lnTo>
                          <a:pt x="394" y="583"/>
                        </a:lnTo>
                        <a:lnTo>
                          <a:pt x="394" y="583"/>
                        </a:lnTo>
                        <a:lnTo>
                          <a:pt x="388" y="583"/>
                        </a:lnTo>
                        <a:lnTo>
                          <a:pt x="388" y="583"/>
                        </a:lnTo>
                        <a:lnTo>
                          <a:pt x="382" y="583"/>
                        </a:lnTo>
                        <a:lnTo>
                          <a:pt x="382" y="589"/>
                        </a:lnTo>
                        <a:lnTo>
                          <a:pt x="382" y="589"/>
                        </a:lnTo>
                        <a:lnTo>
                          <a:pt x="377" y="589"/>
                        </a:lnTo>
                        <a:lnTo>
                          <a:pt x="377" y="589"/>
                        </a:lnTo>
                        <a:lnTo>
                          <a:pt x="377" y="589"/>
                        </a:lnTo>
                        <a:lnTo>
                          <a:pt x="371" y="595"/>
                        </a:lnTo>
                        <a:lnTo>
                          <a:pt x="371" y="595"/>
                        </a:lnTo>
                        <a:lnTo>
                          <a:pt x="371" y="595"/>
                        </a:lnTo>
                        <a:lnTo>
                          <a:pt x="365" y="589"/>
                        </a:lnTo>
                        <a:lnTo>
                          <a:pt x="365" y="589"/>
                        </a:lnTo>
                        <a:lnTo>
                          <a:pt x="365" y="589"/>
                        </a:lnTo>
                        <a:lnTo>
                          <a:pt x="359" y="589"/>
                        </a:lnTo>
                        <a:lnTo>
                          <a:pt x="359" y="589"/>
                        </a:lnTo>
                        <a:lnTo>
                          <a:pt x="353" y="589"/>
                        </a:lnTo>
                        <a:lnTo>
                          <a:pt x="353" y="583"/>
                        </a:lnTo>
                        <a:lnTo>
                          <a:pt x="347" y="583"/>
                        </a:lnTo>
                        <a:lnTo>
                          <a:pt x="347" y="583"/>
                        </a:lnTo>
                        <a:lnTo>
                          <a:pt x="347" y="589"/>
                        </a:lnTo>
                        <a:lnTo>
                          <a:pt x="341" y="589"/>
                        </a:lnTo>
                        <a:lnTo>
                          <a:pt x="341" y="595"/>
                        </a:lnTo>
                        <a:lnTo>
                          <a:pt x="341" y="595"/>
                        </a:lnTo>
                        <a:lnTo>
                          <a:pt x="341" y="595"/>
                        </a:lnTo>
                        <a:lnTo>
                          <a:pt x="335" y="601"/>
                        </a:lnTo>
                        <a:lnTo>
                          <a:pt x="335" y="595"/>
                        </a:lnTo>
                        <a:lnTo>
                          <a:pt x="335" y="595"/>
                        </a:lnTo>
                        <a:lnTo>
                          <a:pt x="329" y="595"/>
                        </a:lnTo>
                        <a:lnTo>
                          <a:pt x="329" y="595"/>
                        </a:lnTo>
                        <a:lnTo>
                          <a:pt x="329" y="589"/>
                        </a:lnTo>
                        <a:lnTo>
                          <a:pt x="329" y="589"/>
                        </a:lnTo>
                        <a:lnTo>
                          <a:pt x="324" y="589"/>
                        </a:lnTo>
                        <a:lnTo>
                          <a:pt x="324" y="589"/>
                        </a:lnTo>
                        <a:lnTo>
                          <a:pt x="318" y="589"/>
                        </a:lnTo>
                        <a:lnTo>
                          <a:pt x="318" y="589"/>
                        </a:lnTo>
                        <a:lnTo>
                          <a:pt x="318" y="595"/>
                        </a:lnTo>
                        <a:lnTo>
                          <a:pt x="312" y="595"/>
                        </a:lnTo>
                        <a:lnTo>
                          <a:pt x="312" y="595"/>
                        </a:lnTo>
                        <a:lnTo>
                          <a:pt x="312" y="601"/>
                        </a:lnTo>
                        <a:lnTo>
                          <a:pt x="312" y="601"/>
                        </a:lnTo>
                        <a:lnTo>
                          <a:pt x="306" y="601"/>
                        </a:lnTo>
                        <a:lnTo>
                          <a:pt x="306" y="601"/>
                        </a:lnTo>
                        <a:lnTo>
                          <a:pt x="306" y="601"/>
                        </a:lnTo>
                        <a:lnTo>
                          <a:pt x="300" y="601"/>
                        </a:lnTo>
                        <a:lnTo>
                          <a:pt x="300" y="601"/>
                        </a:lnTo>
                        <a:lnTo>
                          <a:pt x="294" y="601"/>
                        </a:lnTo>
                        <a:lnTo>
                          <a:pt x="294" y="601"/>
                        </a:lnTo>
                        <a:lnTo>
                          <a:pt x="294" y="601"/>
                        </a:lnTo>
                        <a:lnTo>
                          <a:pt x="288" y="601"/>
                        </a:lnTo>
                        <a:lnTo>
                          <a:pt x="288" y="601"/>
                        </a:lnTo>
                        <a:lnTo>
                          <a:pt x="282" y="601"/>
                        </a:lnTo>
                        <a:lnTo>
                          <a:pt x="282" y="601"/>
                        </a:lnTo>
                        <a:lnTo>
                          <a:pt x="282" y="601"/>
                        </a:lnTo>
                        <a:lnTo>
                          <a:pt x="276" y="595"/>
                        </a:lnTo>
                        <a:lnTo>
                          <a:pt x="276" y="595"/>
                        </a:lnTo>
                        <a:lnTo>
                          <a:pt x="276" y="595"/>
                        </a:lnTo>
                        <a:lnTo>
                          <a:pt x="271" y="595"/>
                        </a:lnTo>
                        <a:lnTo>
                          <a:pt x="271" y="595"/>
                        </a:lnTo>
                        <a:lnTo>
                          <a:pt x="271" y="595"/>
                        </a:lnTo>
                        <a:lnTo>
                          <a:pt x="265" y="601"/>
                        </a:lnTo>
                        <a:lnTo>
                          <a:pt x="265" y="601"/>
                        </a:lnTo>
                        <a:lnTo>
                          <a:pt x="265" y="601"/>
                        </a:lnTo>
                        <a:lnTo>
                          <a:pt x="259" y="601"/>
                        </a:lnTo>
                        <a:lnTo>
                          <a:pt x="259" y="601"/>
                        </a:lnTo>
                        <a:lnTo>
                          <a:pt x="253" y="601"/>
                        </a:lnTo>
                        <a:lnTo>
                          <a:pt x="253" y="606"/>
                        </a:lnTo>
                        <a:lnTo>
                          <a:pt x="253" y="606"/>
                        </a:lnTo>
                        <a:lnTo>
                          <a:pt x="253" y="612"/>
                        </a:lnTo>
                        <a:lnTo>
                          <a:pt x="253" y="612"/>
                        </a:lnTo>
                        <a:lnTo>
                          <a:pt x="253" y="612"/>
                        </a:lnTo>
                        <a:lnTo>
                          <a:pt x="253" y="618"/>
                        </a:lnTo>
                        <a:lnTo>
                          <a:pt x="253" y="618"/>
                        </a:lnTo>
                        <a:lnTo>
                          <a:pt x="253" y="624"/>
                        </a:lnTo>
                        <a:lnTo>
                          <a:pt x="247" y="624"/>
                        </a:lnTo>
                        <a:lnTo>
                          <a:pt x="247" y="624"/>
                        </a:lnTo>
                        <a:lnTo>
                          <a:pt x="247" y="630"/>
                        </a:lnTo>
                        <a:lnTo>
                          <a:pt x="247" y="630"/>
                        </a:lnTo>
                        <a:lnTo>
                          <a:pt x="241" y="630"/>
                        </a:lnTo>
                        <a:lnTo>
                          <a:pt x="241" y="630"/>
                        </a:lnTo>
                        <a:lnTo>
                          <a:pt x="235" y="630"/>
                        </a:lnTo>
                        <a:lnTo>
                          <a:pt x="235" y="636"/>
                        </a:lnTo>
                        <a:lnTo>
                          <a:pt x="235" y="636"/>
                        </a:lnTo>
                        <a:lnTo>
                          <a:pt x="229" y="642"/>
                        </a:lnTo>
                        <a:lnTo>
                          <a:pt x="229" y="642"/>
                        </a:lnTo>
                        <a:lnTo>
                          <a:pt x="229" y="642"/>
                        </a:lnTo>
                        <a:lnTo>
                          <a:pt x="229" y="648"/>
                        </a:lnTo>
                        <a:lnTo>
                          <a:pt x="229" y="648"/>
                        </a:lnTo>
                        <a:lnTo>
                          <a:pt x="229" y="654"/>
                        </a:lnTo>
                        <a:lnTo>
                          <a:pt x="229" y="654"/>
                        </a:lnTo>
                        <a:lnTo>
                          <a:pt x="229" y="660"/>
                        </a:lnTo>
                        <a:lnTo>
                          <a:pt x="223" y="660"/>
                        </a:lnTo>
                        <a:lnTo>
                          <a:pt x="223" y="660"/>
                        </a:lnTo>
                        <a:lnTo>
                          <a:pt x="223" y="665"/>
                        </a:lnTo>
                        <a:lnTo>
                          <a:pt x="223" y="665"/>
                        </a:lnTo>
                        <a:lnTo>
                          <a:pt x="223" y="671"/>
                        </a:lnTo>
                        <a:lnTo>
                          <a:pt x="223" y="671"/>
                        </a:lnTo>
                        <a:lnTo>
                          <a:pt x="223" y="677"/>
                        </a:lnTo>
                        <a:lnTo>
                          <a:pt x="223" y="677"/>
                        </a:lnTo>
                        <a:lnTo>
                          <a:pt x="223" y="677"/>
                        </a:lnTo>
                        <a:lnTo>
                          <a:pt x="223" y="683"/>
                        </a:lnTo>
                        <a:lnTo>
                          <a:pt x="223" y="683"/>
                        </a:lnTo>
                        <a:lnTo>
                          <a:pt x="229" y="683"/>
                        </a:lnTo>
                        <a:lnTo>
                          <a:pt x="229" y="689"/>
                        </a:lnTo>
                        <a:lnTo>
                          <a:pt x="229" y="689"/>
                        </a:lnTo>
                        <a:lnTo>
                          <a:pt x="235" y="689"/>
                        </a:lnTo>
                        <a:lnTo>
                          <a:pt x="229" y="689"/>
                        </a:lnTo>
                        <a:lnTo>
                          <a:pt x="229" y="689"/>
                        </a:lnTo>
                        <a:lnTo>
                          <a:pt x="229" y="689"/>
                        </a:lnTo>
                        <a:lnTo>
                          <a:pt x="223" y="695"/>
                        </a:lnTo>
                        <a:lnTo>
                          <a:pt x="223" y="695"/>
                        </a:lnTo>
                        <a:lnTo>
                          <a:pt x="223" y="695"/>
                        </a:lnTo>
                        <a:lnTo>
                          <a:pt x="223" y="701"/>
                        </a:lnTo>
                        <a:lnTo>
                          <a:pt x="223" y="701"/>
                        </a:lnTo>
                        <a:lnTo>
                          <a:pt x="223" y="707"/>
                        </a:lnTo>
                        <a:lnTo>
                          <a:pt x="218" y="707"/>
                        </a:lnTo>
                        <a:lnTo>
                          <a:pt x="218" y="707"/>
                        </a:lnTo>
                        <a:lnTo>
                          <a:pt x="218" y="713"/>
                        </a:lnTo>
                        <a:lnTo>
                          <a:pt x="223" y="713"/>
                        </a:lnTo>
                        <a:lnTo>
                          <a:pt x="223" y="718"/>
                        </a:lnTo>
                        <a:lnTo>
                          <a:pt x="223" y="718"/>
                        </a:lnTo>
                        <a:lnTo>
                          <a:pt x="223" y="724"/>
                        </a:lnTo>
                        <a:lnTo>
                          <a:pt x="223" y="724"/>
                        </a:lnTo>
                        <a:lnTo>
                          <a:pt x="223" y="724"/>
                        </a:lnTo>
                        <a:lnTo>
                          <a:pt x="223" y="730"/>
                        </a:lnTo>
                        <a:lnTo>
                          <a:pt x="218" y="730"/>
                        </a:lnTo>
                        <a:lnTo>
                          <a:pt x="218" y="736"/>
                        </a:lnTo>
                        <a:lnTo>
                          <a:pt x="218" y="736"/>
                        </a:lnTo>
                        <a:lnTo>
                          <a:pt x="218" y="736"/>
                        </a:lnTo>
                        <a:lnTo>
                          <a:pt x="218" y="742"/>
                        </a:lnTo>
                        <a:lnTo>
                          <a:pt x="218" y="742"/>
                        </a:lnTo>
                        <a:lnTo>
                          <a:pt x="218" y="748"/>
                        </a:lnTo>
                        <a:lnTo>
                          <a:pt x="218" y="748"/>
                        </a:lnTo>
                        <a:lnTo>
                          <a:pt x="212" y="742"/>
                        </a:lnTo>
                        <a:lnTo>
                          <a:pt x="212" y="742"/>
                        </a:lnTo>
                        <a:lnTo>
                          <a:pt x="206" y="742"/>
                        </a:lnTo>
                        <a:lnTo>
                          <a:pt x="206" y="742"/>
                        </a:lnTo>
                        <a:lnTo>
                          <a:pt x="206" y="748"/>
                        </a:lnTo>
                        <a:lnTo>
                          <a:pt x="200" y="748"/>
                        </a:lnTo>
                        <a:lnTo>
                          <a:pt x="200" y="748"/>
                        </a:lnTo>
                        <a:lnTo>
                          <a:pt x="200" y="748"/>
                        </a:lnTo>
                        <a:lnTo>
                          <a:pt x="194" y="748"/>
                        </a:lnTo>
                        <a:lnTo>
                          <a:pt x="194" y="742"/>
                        </a:lnTo>
                        <a:lnTo>
                          <a:pt x="188" y="748"/>
                        </a:lnTo>
                        <a:lnTo>
                          <a:pt x="188" y="742"/>
                        </a:lnTo>
                        <a:lnTo>
                          <a:pt x="182" y="742"/>
                        </a:lnTo>
                        <a:lnTo>
                          <a:pt x="182" y="742"/>
                        </a:lnTo>
                        <a:lnTo>
                          <a:pt x="182" y="742"/>
                        </a:lnTo>
                        <a:lnTo>
                          <a:pt x="176" y="742"/>
                        </a:lnTo>
                        <a:lnTo>
                          <a:pt x="176" y="742"/>
                        </a:lnTo>
                        <a:lnTo>
                          <a:pt x="176" y="736"/>
                        </a:lnTo>
                        <a:lnTo>
                          <a:pt x="176" y="736"/>
                        </a:lnTo>
                        <a:lnTo>
                          <a:pt x="176" y="730"/>
                        </a:lnTo>
                        <a:lnTo>
                          <a:pt x="170" y="730"/>
                        </a:lnTo>
                        <a:lnTo>
                          <a:pt x="170" y="730"/>
                        </a:lnTo>
                        <a:lnTo>
                          <a:pt x="165" y="730"/>
                        </a:lnTo>
                        <a:lnTo>
                          <a:pt x="165" y="730"/>
                        </a:lnTo>
                        <a:lnTo>
                          <a:pt x="159" y="730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95" name="Freeform 592">
                    <a:extLst>
                      <a:ext uri="{FF2B5EF4-FFF2-40B4-BE49-F238E27FC236}">
                        <a16:creationId xmlns:a16="http://schemas.microsoft.com/office/drawing/2014/main" id="{1C46881E-E08A-47C9-8B66-D5A083521D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5975" y="4259263"/>
                    <a:ext cx="1038225" cy="1225550"/>
                  </a:xfrm>
                  <a:custGeom>
                    <a:avLst/>
                    <a:gdLst>
                      <a:gd name="T0" fmla="*/ 271 w 654"/>
                      <a:gd name="T1" fmla="*/ 684 h 772"/>
                      <a:gd name="T2" fmla="*/ 254 w 654"/>
                      <a:gd name="T3" fmla="*/ 672 h 772"/>
                      <a:gd name="T4" fmla="*/ 212 w 654"/>
                      <a:gd name="T5" fmla="*/ 672 h 772"/>
                      <a:gd name="T6" fmla="*/ 171 w 654"/>
                      <a:gd name="T7" fmla="*/ 701 h 772"/>
                      <a:gd name="T8" fmla="*/ 124 w 654"/>
                      <a:gd name="T9" fmla="*/ 707 h 772"/>
                      <a:gd name="T10" fmla="*/ 94 w 654"/>
                      <a:gd name="T11" fmla="*/ 731 h 772"/>
                      <a:gd name="T12" fmla="*/ 59 w 654"/>
                      <a:gd name="T13" fmla="*/ 766 h 772"/>
                      <a:gd name="T14" fmla="*/ 30 w 654"/>
                      <a:gd name="T15" fmla="*/ 731 h 772"/>
                      <a:gd name="T16" fmla="*/ 24 w 654"/>
                      <a:gd name="T17" fmla="*/ 678 h 772"/>
                      <a:gd name="T18" fmla="*/ 12 w 654"/>
                      <a:gd name="T19" fmla="*/ 642 h 772"/>
                      <a:gd name="T20" fmla="*/ 18 w 654"/>
                      <a:gd name="T21" fmla="*/ 601 h 772"/>
                      <a:gd name="T22" fmla="*/ 12 w 654"/>
                      <a:gd name="T23" fmla="*/ 566 h 772"/>
                      <a:gd name="T24" fmla="*/ 47 w 654"/>
                      <a:gd name="T25" fmla="*/ 560 h 772"/>
                      <a:gd name="T26" fmla="*/ 71 w 654"/>
                      <a:gd name="T27" fmla="*/ 536 h 772"/>
                      <a:gd name="T28" fmla="*/ 83 w 654"/>
                      <a:gd name="T29" fmla="*/ 513 h 772"/>
                      <a:gd name="T30" fmla="*/ 136 w 654"/>
                      <a:gd name="T31" fmla="*/ 495 h 772"/>
                      <a:gd name="T32" fmla="*/ 171 w 654"/>
                      <a:gd name="T33" fmla="*/ 507 h 772"/>
                      <a:gd name="T34" fmla="*/ 195 w 654"/>
                      <a:gd name="T35" fmla="*/ 501 h 772"/>
                      <a:gd name="T36" fmla="*/ 206 w 654"/>
                      <a:gd name="T37" fmla="*/ 448 h 772"/>
                      <a:gd name="T38" fmla="*/ 224 w 654"/>
                      <a:gd name="T39" fmla="*/ 430 h 772"/>
                      <a:gd name="T40" fmla="*/ 242 w 654"/>
                      <a:gd name="T41" fmla="*/ 389 h 772"/>
                      <a:gd name="T42" fmla="*/ 230 w 654"/>
                      <a:gd name="T43" fmla="*/ 348 h 772"/>
                      <a:gd name="T44" fmla="*/ 230 w 654"/>
                      <a:gd name="T45" fmla="*/ 330 h 772"/>
                      <a:gd name="T46" fmla="*/ 224 w 654"/>
                      <a:gd name="T47" fmla="*/ 289 h 772"/>
                      <a:gd name="T48" fmla="*/ 189 w 654"/>
                      <a:gd name="T49" fmla="*/ 242 h 772"/>
                      <a:gd name="T50" fmla="*/ 159 w 654"/>
                      <a:gd name="T51" fmla="*/ 224 h 772"/>
                      <a:gd name="T52" fmla="*/ 142 w 654"/>
                      <a:gd name="T53" fmla="*/ 189 h 772"/>
                      <a:gd name="T54" fmla="*/ 124 w 654"/>
                      <a:gd name="T55" fmla="*/ 165 h 772"/>
                      <a:gd name="T56" fmla="*/ 118 w 654"/>
                      <a:gd name="T57" fmla="*/ 124 h 772"/>
                      <a:gd name="T58" fmla="*/ 153 w 654"/>
                      <a:gd name="T59" fmla="*/ 83 h 772"/>
                      <a:gd name="T60" fmla="*/ 148 w 654"/>
                      <a:gd name="T61" fmla="*/ 36 h 772"/>
                      <a:gd name="T62" fmla="*/ 136 w 654"/>
                      <a:gd name="T63" fmla="*/ 6 h 772"/>
                      <a:gd name="T64" fmla="*/ 183 w 654"/>
                      <a:gd name="T65" fmla="*/ 0 h 772"/>
                      <a:gd name="T66" fmla="*/ 230 w 654"/>
                      <a:gd name="T67" fmla="*/ 6 h 772"/>
                      <a:gd name="T68" fmla="*/ 283 w 654"/>
                      <a:gd name="T69" fmla="*/ 36 h 772"/>
                      <a:gd name="T70" fmla="*/ 330 w 654"/>
                      <a:gd name="T71" fmla="*/ 36 h 772"/>
                      <a:gd name="T72" fmla="*/ 371 w 654"/>
                      <a:gd name="T73" fmla="*/ 53 h 772"/>
                      <a:gd name="T74" fmla="*/ 418 w 654"/>
                      <a:gd name="T75" fmla="*/ 59 h 772"/>
                      <a:gd name="T76" fmla="*/ 471 w 654"/>
                      <a:gd name="T77" fmla="*/ 77 h 772"/>
                      <a:gd name="T78" fmla="*/ 524 w 654"/>
                      <a:gd name="T79" fmla="*/ 71 h 772"/>
                      <a:gd name="T80" fmla="*/ 542 w 654"/>
                      <a:gd name="T81" fmla="*/ 118 h 772"/>
                      <a:gd name="T82" fmla="*/ 566 w 654"/>
                      <a:gd name="T83" fmla="*/ 136 h 772"/>
                      <a:gd name="T84" fmla="*/ 601 w 654"/>
                      <a:gd name="T85" fmla="*/ 142 h 772"/>
                      <a:gd name="T86" fmla="*/ 636 w 654"/>
                      <a:gd name="T87" fmla="*/ 136 h 772"/>
                      <a:gd name="T88" fmla="*/ 642 w 654"/>
                      <a:gd name="T89" fmla="*/ 165 h 772"/>
                      <a:gd name="T90" fmla="*/ 625 w 654"/>
                      <a:gd name="T91" fmla="*/ 206 h 772"/>
                      <a:gd name="T92" fmla="*/ 595 w 654"/>
                      <a:gd name="T93" fmla="*/ 201 h 772"/>
                      <a:gd name="T94" fmla="*/ 595 w 654"/>
                      <a:gd name="T95" fmla="*/ 254 h 772"/>
                      <a:gd name="T96" fmla="*/ 589 w 654"/>
                      <a:gd name="T97" fmla="*/ 289 h 772"/>
                      <a:gd name="T98" fmla="*/ 566 w 654"/>
                      <a:gd name="T99" fmla="*/ 330 h 772"/>
                      <a:gd name="T100" fmla="*/ 536 w 654"/>
                      <a:gd name="T101" fmla="*/ 365 h 772"/>
                      <a:gd name="T102" fmla="*/ 530 w 654"/>
                      <a:gd name="T103" fmla="*/ 413 h 772"/>
                      <a:gd name="T104" fmla="*/ 536 w 654"/>
                      <a:gd name="T105" fmla="*/ 460 h 772"/>
                      <a:gd name="T106" fmla="*/ 530 w 654"/>
                      <a:gd name="T107" fmla="*/ 507 h 772"/>
                      <a:gd name="T108" fmla="*/ 524 w 654"/>
                      <a:gd name="T109" fmla="*/ 554 h 772"/>
                      <a:gd name="T110" fmla="*/ 483 w 654"/>
                      <a:gd name="T111" fmla="*/ 554 h 772"/>
                      <a:gd name="T112" fmla="*/ 442 w 654"/>
                      <a:gd name="T113" fmla="*/ 578 h 772"/>
                      <a:gd name="T114" fmla="*/ 407 w 654"/>
                      <a:gd name="T115" fmla="*/ 595 h 772"/>
                      <a:gd name="T116" fmla="*/ 383 w 654"/>
                      <a:gd name="T117" fmla="*/ 631 h 772"/>
                      <a:gd name="T118" fmla="*/ 354 w 654"/>
                      <a:gd name="T119" fmla="*/ 666 h 772"/>
                      <a:gd name="T120" fmla="*/ 307 w 654"/>
                      <a:gd name="T121" fmla="*/ 689 h 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654" h="772">
                        <a:moveTo>
                          <a:pt x="301" y="695"/>
                        </a:moveTo>
                        <a:lnTo>
                          <a:pt x="301" y="695"/>
                        </a:lnTo>
                        <a:lnTo>
                          <a:pt x="295" y="701"/>
                        </a:lnTo>
                        <a:lnTo>
                          <a:pt x="295" y="701"/>
                        </a:lnTo>
                        <a:lnTo>
                          <a:pt x="289" y="701"/>
                        </a:lnTo>
                        <a:lnTo>
                          <a:pt x="289" y="701"/>
                        </a:lnTo>
                        <a:lnTo>
                          <a:pt x="283" y="701"/>
                        </a:lnTo>
                        <a:lnTo>
                          <a:pt x="283" y="707"/>
                        </a:lnTo>
                        <a:lnTo>
                          <a:pt x="283" y="701"/>
                        </a:lnTo>
                        <a:lnTo>
                          <a:pt x="277" y="701"/>
                        </a:lnTo>
                        <a:lnTo>
                          <a:pt x="277" y="701"/>
                        </a:lnTo>
                        <a:lnTo>
                          <a:pt x="271" y="701"/>
                        </a:lnTo>
                        <a:lnTo>
                          <a:pt x="271" y="695"/>
                        </a:lnTo>
                        <a:lnTo>
                          <a:pt x="265" y="695"/>
                        </a:lnTo>
                        <a:lnTo>
                          <a:pt x="271" y="695"/>
                        </a:lnTo>
                        <a:lnTo>
                          <a:pt x="271" y="689"/>
                        </a:lnTo>
                        <a:lnTo>
                          <a:pt x="271" y="684"/>
                        </a:lnTo>
                        <a:lnTo>
                          <a:pt x="271" y="684"/>
                        </a:lnTo>
                        <a:lnTo>
                          <a:pt x="277" y="689"/>
                        </a:lnTo>
                        <a:lnTo>
                          <a:pt x="277" y="684"/>
                        </a:lnTo>
                        <a:lnTo>
                          <a:pt x="277" y="684"/>
                        </a:lnTo>
                        <a:lnTo>
                          <a:pt x="277" y="678"/>
                        </a:lnTo>
                        <a:lnTo>
                          <a:pt x="277" y="672"/>
                        </a:lnTo>
                        <a:lnTo>
                          <a:pt x="277" y="672"/>
                        </a:lnTo>
                        <a:lnTo>
                          <a:pt x="283" y="666"/>
                        </a:lnTo>
                        <a:lnTo>
                          <a:pt x="277" y="666"/>
                        </a:lnTo>
                        <a:lnTo>
                          <a:pt x="271" y="672"/>
                        </a:lnTo>
                        <a:lnTo>
                          <a:pt x="271" y="672"/>
                        </a:lnTo>
                        <a:lnTo>
                          <a:pt x="271" y="672"/>
                        </a:lnTo>
                        <a:lnTo>
                          <a:pt x="265" y="678"/>
                        </a:lnTo>
                        <a:lnTo>
                          <a:pt x="265" y="678"/>
                        </a:lnTo>
                        <a:lnTo>
                          <a:pt x="265" y="684"/>
                        </a:lnTo>
                        <a:lnTo>
                          <a:pt x="259" y="684"/>
                        </a:lnTo>
                        <a:lnTo>
                          <a:pt x="259" y="678"/>
                        </a:lnTo>
                        <a:lnTo>
                          <a:pt x="259" y="678"/>
                        </a:lnTo>
                        <a:lnTo>
                          <a:pt x="254" y="672"/>
                        </a:lnTo>
                        <a:lnTo>
                          <a:pt x="254" y="678"/>
                        </a:lnTo>
                        <a:lnTo>
                          <a:pt x="248" y="678"/>
                        </a:lnTo>
                        <a:lnTo>
                          <a:pt x="248" y="672"/>
                        </a:lnTo>
                        <a:lnTo>
                          <a:pt x="242" y="672"/>
                        </a:lnTo>
                        <a:lnTo>
                          <a:pt x="242" y="672"/>
                        </a:lnTo>
                        <a:lnTo>
                          <a:pt x="236" y="672"/>
                        </a:lnTo>
                        <a:lnTo>
                          <a:pt x="236" y="672"/>
                        </a:lnTo>
                        <a:lnTo>
                          <a:pt x="236" y="678"/>
                        </a:lnTo>
                        <a:lnTo>
                          <a:pt x="230" y="678"/>
                        </a:lnTo>
                        <a:lnTo>
                          <a:pt x="230" y="684"/>
                        </a:lnTo>
                        <a:lnTo>
                          <a:pt x="230" y="684"/>
                        </a:lnTo>
                        <a:lnTo>
                          <a:pt x="224" y="684"/>
                        </a:lnTo>
                        <a:lnTo>
                          <a:pt x="224" y="684"/>
                        </a:lnTo>
                        <a:lnTo>
                          <a:pt x="224" y="678"/>
                        </a:lnTo>
                        <a:lnTo>
                          <a:pt x="218" y="678"/>
                        </a:lnTo>
                        <a:lnTo>
                          <a:pt x="218" y="678"/>
                        </a:lnTo>
                        <a:lnTo>
                          <a:pt x="212" y="678"/>
                        </a:lnTo>
                        <a:lnTo>
                          <a:pt x="212" y="672"/>
                        </a:lnTo>
                        <a:lnTo>
                          <a:pt x="206" y="672"/>
                        </a:lnTo>
                        <a:lnTo>
                          <a:pt x="206" y="678"/>
                        </a:lnTo>
                        <a:lnTo>
                          <a:pt x="206" y="678"/>
                        </a:lnTo>
                        <a:lnTo>
                          <a:pt x="201" y="678"/>
                        </a:lnTo>
                        <a:lnTo>
                          <a:pt x="201" y="684"/>
                        </a:lnTo>
                        <a:lnTo>
                          <a:pt x="201" y="684"/>
                        </a:lnTo>
                        <a:lnTo>
                          <a:pt x="195" y="689"/>
                        </a:lnTo>
                        <a:lnTo>
                          <a:pt x="195" y="689"/>
                        </a:lnTo>
                        <a:lnTo>
                          <a:pt x="189" y="689"/>
                        </a:lnTo>
                        <a:lnTo>
                          <a:pt x="189" y="695"/>
                        </a:lnTo>
                        <a:lnTo>
                          <a:pt x="189" y="695"/>
                        </a:lnTo>
                        <a:lnTo>
                          <a:pt x="189" y="701"/>
                        </a:lnTo>
                        <a:lnTo>
                          <a:pt x="183" y="701"/>
                        </a:lnTo>
                        <a:lnTo>
                          <a:pt x="183" y="707"/>
                        </a:lnTo>
                        <a:lnTo>
                          <a:pt x="177" y="701"/>
                        </a:lnTo>
                        <a:lnTo>
                          <a:pt x="177" y="701"/>
                        </a:lnTo>
                        <a:lnTo>
                          <a:pt x="171" y="701"/>
                        </a:lnTo>
                        <a:lnTo>
                          <a:pt x="171" y="701"/>
                        </a:lnTo>
                        <a:lnTo>
                          <a:pt x="165" y="701"/>
                        </a:lnTo>
                        <a:lnTo>
                          <a:pt x="165" y="701"/>
                        </a:lnTo>
                        <a:lnTo>
                          <a:pt x="159" y="701"/>
                        </a:lnTo>
                        <a:lnTo>
                          <a:pt x="153" y="701"/>
                        </a:lnTo>
                        <a:lnTo>
                          <a:pt x="153" y="701"/>
                        </a:lnTo>
                        <a:lnTo>
                          <a:pt x="153" y="707"/>
                        </a:lnTo>
                        <a:lnTo>
                          <a:pt x="148" y="707"/>
                        </a:lnTo>
                        <a:lnTo>
                          <a:pt x="148" y="707"/>
                        </a:lnTo>
                        <a:lnTo>
                          <a:pt x="142" y="701"/>
                        </a:lnTo>
                        <a:lnTo>
                          <a:pt x="142" y="701"/>
                        </a:lnTo>
                        <a:lnTo>
                          <a:pt x="142" y="707"/>
                        </a:lnTo>
                        <a:lnTo>
                          <a:pt x="142" y="707"/>
                        </a:lnTo>
                        <a:lnTo>
                          <a:pt x="136" y="713"/>
                        </a:lnTo>
                        <a:lnTo>
                          <a:pt x="136" y="713"/>
                        </a:lnTo>
                        <a:lnTo>
                          <a:pt x="130" y="713"/>
                        </a:lnTo>
                        <a:lnTo>
                          <a:pt x="130" y="707"/>
                        </a:lnTo>
                        <a:lnTo>
                          <a:pt x="124" y="707"/>
                        </a:lnTo>
                        <a:lnTo>
                          <a:pt x="124" y="707"/>
                        </a:lnTo>
                        <a:lnTo>
                          <a:pt x="118" y="707"/>
                        </a:lnTo>
                        <a:lnTo>
                          <a:pt x="118" y="713"/>
                        </a:lnTo>
                        <a:lnTo>
                          <a:pt x="112" y="713"/>
                        </a:lnTo>
                        <a:lnTo>
                          <a:pt x="112" y="719"/>
                        </a:lnTo>
                        <a:lnTo>
                          <a:pt x="112" y="719"/>
                        </a:lnTo>
                        <a:lnTo>
                          <a:pt x="106" y="719"/>
                        </a:lnTo>
                        <a:lnTo>
                          <a:pt x="106" y="713"/>
                        </a:lnTo>
                        <a:lnTo>
                          <a:pt x="100" y="713"/>
                        </a:lnTo>
                        <a:lnTo>
                          <a:pt x="94" y="713"/>
                        </a:lnTo>
                        <a:lnTo>
                          <a:pt x="94" y="713"/>
                        </a:lnTo>
                        <a:lnTo>
                          <a:pt x="89" y="713"/>
                        </a:lnTo>
                        <a:lnTo>
                          <a:pt x="89" y="713"/>
                        </a:lnTo>
                        <a:lnTo>
                          <a:pt x="89" y="719"/>
                        </a:lnTo>
                        <a:lnTo>
                          <a:pt x="89" y="719"/>
                        </a:lnTo>
                        <a:lnTo>
                          <a:pt x="89" y="725"/>
                        </a:lnTo>
                        <a:lnTo>
                          <a:pt x="89" y="725"/>
                        </a:lnTo>
                        <a:lnTo>
                          <a:pt x="94" y="731"/>
                        </a:lnTo>
                        <a:lnTo>
                          <a:pt x="94" y="731"/>
                        </a:lnTo>
                        <a:lnTo>
                          <a:pt x="94" y="731"/>
                        </a:lnTo>
                        <a:lnTo>
                          <a:pt x="94" y="737"/>
                        </a:lnTo>
                        <a:lnTo>
                          <a:pt x="94" y="737"/>
                        </a:lnTo>
                        <a:lnTo>
                          <a:pt x="89" y="737"/>
                        </a:lnTo>
                        <a:lnTo>
                          <a:pt x="89" y="742"/>
                        </a:lnTo>
                        <a:lnTo>
                          <a:pt x="83" y="742"/>
                        </a:lnTo>
                        <a:lnTo>
                          <a:pt x="83" y="748"/>
                        </a:lnTo>
                        <a:lnTo>
                          <a:pt x="83" y="748"/>
                        </a:lnTo>
                        <a:lnTo>
                          <a:pt x="83" y="754"/>
                        </a:lnTo>
                        <a:lnTo>
                          <a:pt x="77" y="754"/>
                        </a:lnTo>
                        <a:lnTo>
                          <a:pt x="77" y="754"/>
                        </a:lnTo>
                        <a:lnTo>
                          <a:pt x="71" y="754"/>
                        </a:lnTo>
                        <a:lnTo>
                          <a:pt x="65" y="754"/>
                        </a:lnTo>
                        <a:lnTo>
                          <a:pt x="65" y="754"/>
                        </a:lnTo>
                        <a:lnTo>
                          <a:pt x="59" y="754"/>
                        </a:lnTo>
                        <a:lnTo>
                          <a:pt x="65" y="760"/>
                        </a:lnTo>
                        <a:lnTo>
                          <a:pt x="59" y="760"/>
                        </a:lnTo>
                        <a:lnTo>
                          <a:pt x="59" y="766"/>
                        </a:lnTo>
                        <a:lnTo>
                          <a:pt x="59" y="766"/>
                        </a:lnTo>
                        <a:lnTo>
                          <a:pt x="59" y="772"/>
                        </a:lnTo>
                        <a:lnTo>
                          <a:pt x="59" y="772"/>
                        </a:lnTo>
                        <a:lnTo>
                          <a:pt x="59" y="766"/>
                        </a:lnTo>
                        <a:lnTo>
                          <a:pt x="53" y="766"/>
                        </a:lnTo>
                        <a:lnTo>
                          <a:pt x="53" y="760"/>
                        </a:lnTo>
                        <a:lnTo>
                          <a:pt x="47" y="760"/>
                        </a:lnTo>
                        <a:lnTo>
                          <a:pt x="47" y="754"/>
                        </a:lnTo>
                        <a:lnTo>
                          <a:pt x="47" y="754"/>
                        </a:lnTo>
                        <a:lnTo>
                          <a:pt x="41" y="748"/>
                        </a:lnTo>
                        <a:lnTo>
                          <a:pt x="41" y="748"/>
                        </a:lnTo>
                        <a:lnTo>
                          <a:pt x="36" y="748"/>
                        </a:lnTo>
                        <a:lnTo>
                          <a:pt x="36" y="742"/>
                        </a:lnTo>
                        <a:lnTo>
                          <a:pt x="36" y="742"/>
                        </a:lnTo>
                        <a:lnTo>
                          <a:pt x="36" y="737"/>
                        </a:lnTo>
                        <a:lnTo>
                          <a:pt x="30" y="737"/>
                        </a:lnTo>
                        <a:lnTo>
                          <a:pt x="30" y="731"/>
                        </a:lnTo>
                        <a:lnTo>
                          <a:pt x="30" y="731"/>
                        </a:lnTo>
                        <a:lnTo>
                          <a:pt x="24" y="725"/>
                        </a:lnTo>
                        <a:lnTo>
                          <a:pt x="24" y="725"/>
                        </a:lnTo>
                        <a:lnTo>
                          <a:pt x="24" y="719"/>
                        </a:lnTo>
                        <a:lnTo>
                          <a:pt x="24" y="713"/>
                        </a:lnTo>
                        <a:lnTo>
                          <a:pt x="24" y="713"/>
                        </a:lnTo>
                        <a:lnTo>
                          <a:pt x="24" y="707"/>
                        </a:lnTo>
                        <a:lnTo>
                          <a:pt x="24" y="707"/>
                        </a:lnTo>
                        <a:lnTo>
                          <a:pt x="30" y="707"/>
                        </a:lnTo>
                        <a:lnTo>
                          <a:pt x="24" y="701"/>
                        </a:lnTo>
                        <a:lnTo>
                          <a:pt x="24" y="701"/>
                        </a:lnTo>
                        <a:lnTo>
                          <a:pt x="24" y="695"/>
                        </a:lnTo>
                        <a:lnTo>
                          <a:pt x="18" y="695"/>
                        </a:lnTo>
                        <a:lnTo>
                          <a:pt x="18" y="689"/>
                        </a:lnTo>
                        <a:lnTo>
                          <a:pt x="18" y="689"/>
                        </a:lnTo>
                        <a:lnTo>
                          <a:pt x="18" y="684"/>
                        </a:lnTo>
                        <a:lnTo>
                          <a:pt x="18" y="684"/>
                        </a:lnTo>
                        <a:lnTo>
                          <a:pt x="24" y="678"/>
                        </a:lnTo>
                        <a:lnTo>
                          <a:pt x="24" y="678"/>
                        </a:lnTo>
                        <a:lnTo>
                          <a:pt x="24" y="672"/>
                        </a:lnTo>
                        <a:lnTo>
                          <a:pt x="30" y="672"/>
                        </a:lnTo>
                        <a:lnTo>
                          <a:pt x="30" y="666"/>
                        </a:lnTo>
                        <a:lnTo>
                          <a:pt x="30" y="666"/>
                        </a:lnTo>
                        <a:lnTo>
                          <a:pt x="24" y="660"/>
                        </a:lnTo>
                        <a:lnTo>
                          <a:pt x="24" y="666"/>
                        </a:lnTo>
                        <a:lnTo>
                          <a:pt x="18" y="660"/>
                        </a:lnTo>
                        <a:lnTo>
                          <a:pt x="18" y="660"/>
                        </a:lnTo>
                        <a:lnTo>
                          <a:pt x="12" y="660"/>
                        </a:lnTo>
                        <a:lnTo>
                          <a:pt x="12" y="660"/>
                        </a:lnTo>
                        <a:lnTo>
                          <a:pt x="12" y="654"/>
                        </a:lnTo>
                        <a:lnTo>
                          <a:pt x="6" y="654"/>
                        </a:lnTo>
                        <a:lnTo>
                          <a:pt x="6" y="654"/>
                        </a:lnTo>
                        <a:lnTo>
                          <a:pt x="6" y="648"/>
                        </a:lnTo>
                        <a:lnTo>
                          <a:pt x="6" y="648"/>
                        </a:lnTo>
                        <a:lnTo>
                          <a:pt x="6" y="648"/>
                        </a:lnTo>
                        <a:lnTo>
                          <a:pt x="12" y="642"/>
                        </a:lnTo>
                        <a:lnTo>
                          <a:pt x="12" y="642"/>
                        </a:lnTo>
                        <a:lnTo>
                          <a:pt x="18" y="642"/>
                        </a:lnTo>
                        <a:lnTo>
                          <a:pt x="18" y="636"/>
                        </a:lnTo>
                        <a:lnTo>
                          <a:pt x="12" y="636"/>
                        </a:lnTo>
                        <a:lnTo>
                          <a:pt x="12" y="631"/>
                        </a:lnTo>
                        <a:lnTo>
                          <a:pt x="12" y="631"/>
                        </a:lnTo>
                        <a:lnTo>
                          <a:pt x="18" y="625"/>
                        </a:lnTo>
                        <a:lnTo>
                          <a:pt x="18" y="625"/>
                        </a:lnTo>
                        <a:lnTo>
                          <a:pt x="24" y="631"/>
                        </a:lnTo>
                        <a:lnTo>
                          <a:pt x="24" y="625"/>
                        </a:lnTo>
                        <a:lnTo>
                          <a:pt x="30" y="625"/>
                        </a:lnTo>
                        <a:lnTo>
                          <a:pt x="24" y="625"/>
                        </a:lnTo>
                        <a:lnTo>
                          <a:pt x="24" y="619"/>
                        </a:lnTo>
                        <a:lnTo>
                          <a:pt x="24" y="619"/>
                        </a:lnTo>
                        <a:lnTo>
                          <a:pt x="24" y="613"/>
                        </a:lnTo>
                        <a:lnTo>
                          <a:pt x="24" y="607"/>
                        </a:lnTo>
                        <a:lnTo>
                          <a:pt x="18" y="607"/>
                        </a:lnTo>
                        <a:lnTo>
                          <a:pt x="18" y="601"/>
                        </a:lnTo>
                        <a:lnTo>
                          <a:pt x="18" y="601"/>
                        </a:lnTo>
                        <a:lnTo>
                          <a:pt x="12" y="601"/>
                        </a:lnTo>
                        <a:lnTo>
                          <a:pt x="12" y="595"/>
                        </a:lnTo>
                        <a:lnTo>
                          <a:pt x="12" y="595"/>
                        </a:lnTo>
                        <a:lnTo>
                          <a:pt x="6" y="589"/>
                        </a:lnTo>
                        <a:lnTo>
                          <a:pt x="6" y="589"/>
                        </a:lnTo>
                        <a:lnTo>
                          <a:pt x="0" y="589"/>
                        </a:lnTo>
                        <a:lnTo>
                          <a:pt x="0" y="589"/>
                        </a:lnTo>
                        <a:lnTo>
                          <a:pt x="0" y="583"/>
                        </a:lnTo>
                        <a:lnTo>
                          <a:pt x="6" y="583"/>
                        </a:lnTo>
                        <a:lnTo>
                          <a:pt x="6" y="589"/>
                        </a:lnTo>
                        <a:lnTo>
                          <a:pt x="12" y="589"/>
                        </a:lnTo>
                        <a:lnTo>
                          <a:pt x="18" y="589"/>
                        </a:lnTo>
                        <a:lnTo>
                          <a:pt x="18" y="583"/>
                        </a:lnTo>
                        <a:lnTo>
                          <a:pt x="12" y="583"/>
                        </a:lnTo>
                        <a:lnTo>
                          <a:pt x="12" y="578"/>
                        </a:lnTo>
                        <a:lnTo>
                          <a:pt x="12" y="572"/>
                        </a:lnTo>
                        <a:lnTo>
                          <a:pt x="12" y="572"/>
                        </a:lnTo>
                        <a:lnTo>
                          <a:pt x="12" y="566"/>
                        </a:lnTo>
                        <a:lnTo>
                          <a:pt x="6" y="566"/>
                        </a:lnTo>
                        <a:lnTo>
                          <a:pt x="6" y="560"/>
                        </a:lnTo>
                        <a:lnTo>
                          <a:pt x="6" y="560"/>
                        </a:lnTo>
                        <a:lnTo>
                          <a:pt x="6" y="560"/>
                        </a:lnTo>
                        <a:lnTo>
                          <a:pt x="6" y="554"/>
                        </a:lnTo>
                        <a:lnTo>
                          <a:pt x="12" y="560"/>
                        </a:lnTo>
                        <a:lnTo>
                          <a:pt x="12" y="554"/>
                        </a:lnTo>
                        <a:lnTo>
                          <a:pt x="18" y="554"/>
                        </a:lnTo>
                        <a:lnTo>
                          <a:pt x="24" y="554"/>
                        </a:lnTo>
                        <a:lnTo>
                          <a:pt x="24" y="554"/>
                        </a:lnTo>
                        <a:lnTo>
                          <a:pt x="30" y="560"/>
                        </a:lnTo>
                        <a:lnTo>
                          <a:pt x="30" y="560"/>
                        </a:lnTo>
                        <a:lnTo>
                          <a:pt x="36" y="560"/>
                        </a:lnTo>
                        <a:lnTo>
                          <a:pt x="36" y="560"/>
                        </a:lnTo>
                        <a:lnTo>
                          <a:pt x="41" y="560"/>
                        </a:lnTo>
                        <a:lnTo>
                          <a:pt x="41" y="566"/>
                        </a:lnTo>
                        <a:lnTo>
                          <a:pt x="47" y="566"/>
                        </a:lnTo>
                        <a:lnTo>
                          <a:pt x="47" y="560"/>
                        </a:lnTo>
                        <a:lnTo>
                          <a:pt x="53" y="560"/>
                        </a:lnTo>
                        <a:lnTo>
                          <a:pt x="53" y="560"/>
                        </a:lnTo>
                        <a:lnTo>
                          <a:pt x="59" y="554"/>
                        </a:lnTo>
                        <a:lnTo>
                          <a:pt x="59" y="554"/>
                        </a:lnTo>
                        <a:lnTo>
                          <a:pt x="59" y="548"/>
                        </a:lnTo>
                        <a:lnTo>
                          <a:pt x="53" y="548"/>
                        </a:lnTo>
                        <a:lnTo>
                          <a:pt x="53" y="542"/>
                        </a:lnTo>
                        <a:lnTo>
                          <a:pt x="53" y="542"/>
                        </a:lnTo>
                        <a:lnTo>
                          <a:pt x="53" y="536"/>
                        </a:lnTo>
                        <a:lnTo>
                          <a:pt x="53" y="536"/>
                        </a:lnTo>
                        <a:lnTo>
                          <a:pt x="53" y="530"/>
                        </a:lnTo>
                        <a:lnTo>
                          <a:pt x="53" y="530"/>
                        </a:lnTo>
                        <a:lnTo>
                          <a:pt x="59" y="530"/>
                        </a:lnTo>
                        <a:lnTo>
                          <a:pt x="59" y="530"/>
                        </a:lnTo>
                        <a:lnTo>
                          <a:pt x="65" y="530"/>
                        </a:lnTo>
                        <a:lnTo>
                          <a:pt x="65" y="536"/>
                        </a:lnTo>
                        <a:lnTo>
                          <a:pt x="71" y="536"/>
                        </a:lnTo>
                        <a:lnTo>
                          <a:pt x="71" y="536"/>
                        </a:lnTo>
                        <a:lnTo>
                          <a:pt x="77" y="530"/>
                        </a:lnTo>
                        <a:lnTo>
                          <a:pt x="77" y="530"/>
                        </a:lnTo>
                        <a:lnTo>
                          <a:pt x="77" y="530"/>
                        </a:lnTo>
                        <a:lnTo>
                          <a:pt x="77" y="525"/>
                        </a:lnTo>
                        <a:lnTo>
                          <a:pt x="77" y="525"/>
                        </a:lnTo>
                        <a:lnTo>
                          <a:pt x="71" y="519"/>
                        </a:lnTo>
                        <a:lnTo>
                          <a:pt x="71" y="519"/>
                        </a:lnTo>
                        <a:lnTo>
                          <a:pt x="71" y="519"/>
                        </a:lnTo>
                        <a:lnTo>
                          <a:pt x="71" y="513"/>
                        </a:lnTo>
                        <a:lnTo>
                          <a:pt x="71" y="513"/>
                        </a:lnTo>
                        <a:lnTo>
                          <a:pt x="71" y="507"/>
                        </a:lnTo>
                        <a:lnTo>
                          <a:pt x="71" y="507"/>
                        </a:lnTo>
                        <a:lnTo>
                          <a:pt x="71" y="501"/>
                        </a:lnTo>
                        <a:lnTo>
                          <a:pt x="71" y="501"/>
                        </a:lnTo>
                        <a:lnTo>
                          <a:pt x="77" y="501"/>
                        </a:lnTo>
                        <a:lnTo>
                          <a:pt x="77" y="507"/>
                        </a:lnTo>
                        <a:lnTo>
                          <a:pt x="83" y="507"/>
                        </a:lnTo>
                        <a:lnTo>
                          <a:pt x="83" y="513"/>
                        </a:lnTo>
                        <a:lnTo>
                          <a:pt x="83" y="513"/>
                        </a:lnTo>
                        <a:lnTo>
                          <a:pt x="89" y="513"/>
                        </a:lnTo>
                        <a:lnTo>
                          <a:pt x="94" y="513"/>
                        </a:lnTo>
                        <a:lnTo>
                          <a:pt x="94" y="513"/>
                        </a:lnTo>
                        <a:lnTo>
                          <a:pt x="100" y="507"/>
                        </a:lnTo>
                        <a:lnTo>
                          <a:pt x="100" y="507"/>
                        </a:lnTo>
                        <a:lnTo>
                          <a:pt x="106" y="507"/>
                        </a:lnTo>
                        <a:lnTo>
                          <a:pt x="106" y="507"/>
                        </a:lnTo>
                        <a:lnTo>
                          <a:pt x="112" y="501"/>
                        </a:lnTo>
                        <a:lnTo>
                          <a:pt x="112" y="501"/>
                        </a:lnTo>
                        <a:lnTo>
                          <a:pt x="118" y="501"/>
                        </a:lnTo>
                        <a:lnTo>
                          <a:pt x="118" y="495"/>
                        </a:lnTo>
                        <a:lnTo>
                          <a:pt x="124" y="495"/>
                        </a:lnTo>
                        <a:lnTo>
                          <a:pt x="124" y="495"/>
                        </a:lnTo>
                        <a:lnTo>
                          <a:pt x="130" y="495"/>
                        </a:lnTo>
                        <a:lnTo>
                          <a:pt x="130" y="489"/>
                        </a:lnTo>
                        <a:lnTo>
                          <a:pt x="130" y="495"/>
                        </a:lnTo>
                        <a:lnTo>
                          <a:pt x="136" y="495"/>
                        </a:lnTo>
                        <a:lnTo>
                          <a:pt x="136" y="495"/>
                        </a:lnTo>
                        <a:lnTo>
                          <a:pt x="142" y="489"/>
                        </a:lnTo>
                        <a:lnTo>
                          <a:pt x="148" y="489"/>
                        </a:lnTo>
                        <a:lnTo>
                          <a:pt x="148" y="489"/>
                        </a:lnTo>
                        <a:lnTo>
                          <a:pt x="153" y="489"/>
                        </a:lnTo>
                        <a:lnTo>
                          <a:pt x="153" y="495"/>
                        </a:lnTo>
                        <a:lnTo>
                          <a:pt x="153" y="495"/>
                        </a:lnTo>
                        <a:lnTo>
                          <a:pt x="153" y="501"/>
                        </a:lnTo>
                        <a:lnTo>
                          <a:pt x="153" y="501"/>
                        </a:lnTo>
                        <a:lnTo>
                          <a:pt x="159" y="507"/>
                        </a:lnTo>
                        <a:lnTo>
                          <a:pt x="153" y="507"/>
                        </a:lnTo>
                        <a:lnTo>
                          <a:pt x="153" y="507"/>
                        </a:lnTo>
                        <a:lnTo>
                          <a:pt x="159" y="513"/>
                        </a:lnTo>
                        <a:lnTo>
                          <a:pt x="159" y="513"/>
                        </a:lnTo>
                        <a:lnTo>
                          <a:pt x="165" y="507"/>
                        </a:lnTo>
                        <a:lnTo>
                          <a:pt x="165" y="507"/>
                        </a:lnTo>
                        <a:lnTo>
                          <a:pt x="171" y="507"/>
                        </a:lnTo>
                        <a:lnTo>
                          <a:pt x="171" y="507"/>
                        </a:lnTo>
                        <a:lnTo>
                          <a:pt x="177" y="513"/>
                        </a:lnTo>
                        <a:lnTo>
                          <a:pt x="177" y="513"/>
                        </a:lnTo>
                        <a:lnTo>
                          <a:pt x="177" y="519"/>
                        </a:lnTo>
                        <a:lnTo>
                          <a:pt x="177" y="519"/>
                        </a:lnTo>
                        <a:lnTo>
                          <a:pt x="183" y="525"/>
                        </a:lnTo>
                        <a:lnTo>
                          <a:pt x="183" y="525"/>
                        </a:lnTo>
                        <a:lnTo>
                          <a:pt x="183" y="530"/>
                        </a:lnTo>
                        <a:lnTo>
                          <a:pt x="189" y="530"/>
                        </a:lnTo>
                        <a:lnTo>
                          <a:pt x="189" y="530"/>
                        </a:lnTo>
                        <a:lnTo>
                          <a:pt x="189" y="525"/>
                        </a:lnTo>
                        <a:lnTo>
                          <a:pt x="183" y="525"/>
                        </a:lnTo>
                        <a:lnTo>
                          <a:pt x="183" y="519"/>
                        </a:lnTo>
                        <a:lnTo>
                          <a:pt x="183" y="519"/>
                        </a:lnTo>
                        <a:lnTo>
                          <a:pt x="183" y="513"/>
                        </a:lnTo>
                        <a:lnTo>
                          <a:pt x="189" y="513"/>
                        </a:lnTo>
                        <a:lnTo>
                          <a:pt x="189" y="507"/>
                        </a:lnTo>
                        <a:lnTo>
                          <a:pt x="189" y="507"/>
                        </a:lnTo>
                        <a:lnTo>
                          <a:pt x="195" y="501"/>
                        </a:lnTo>
                        <a:lnTo>
                          <a:pt x="195" y="501"/>
                        </a:lnTo>
                        <a:lnTo>
                          <a:pt x="195" y="495"/>
                        </a:lnTo>
                        <a:lnTo>
                          <a:pt x="195" y="495"/>
                        </a:lnTo>
                        <a:lnTo>
                          <a:pt x="195" y="489"/>
                        </a:lnTo>
                        <a:lnTo>
                          <a:pt x="195" y="489"/>
                        </a:lnTo>
                        <a:lnTo>
                          <a:pt x="195" y="483"/>
                        </a:lnTo>
                        <a:lnTo>
                          <a:pt x="195" y="483"/>
                        </a:lnTo>
                        <a:lnTo>
                          <a:pt x="195" y="477"/>
                        </a:lnTo>
                        <a:lnTo>
                          <a:pt x="195" y="472"/>
                        </a:lnTo>
                        <a:lnTo>
                          <a:pt x="195" y="472"/>
                        </a:lnTo>
                        <a:lnTo>
                          <a:pt x="195" y="466"/>
                        </a:lnTo>
                        <a:lnTo>
                          <a:pt x="195" y="466"/>
                        </a:lnTo>
                        <a:lnTo>
                          <a:pt x="201" y="460"/>
                        </a:lnTo>
                        <a:lnTo>
                          <a:pt x="201" y="460"/>
                        </a:lnTo>
                        <a:lnTo>
                          <a:pt x="201" y="454"/>
                        </a:lnTo>
                        <a:lnTo>
                          <a:pt x="201" y="454"/>
                        </a:lnTo>
                        <a:lnTo>
                          <a:pt x="201" y="448"/>
                        </a:lnTo>
                        <a:lnTo>
                          <a:pt x="206" y="448"/>
                        </a:lnTo>
                        <a:lnTo>
                          <a:pt x="206" y="448"/>
                        </a:lnTo>
                        <a:lnTo>
                          <a:pt x="212" y="448"/>
                        </a:lnTo>
                        <a:lnTo>
                          <a:pt x="212" y="448"/>
                        </a:lnTo>
                        <a:lnTo>
                          <a:pt x="218" y="448"/>
                        </a:lnTo>
                        <a:lnTo>
                          <a:pt x="218" y="448"/>
                        </a:lnTo>
                        <a:lnTo>
                          <a:pt x="224" y="448"/>
                        </a:lnTo>
                        <a:lnTo>
                          <a:pt x="230" y="448"/>
                        </a:lnTo>
                        <a:lnTo>
                          <a:pt x="230" y="454"/>
                        </a:lnTo>
                        <a:lnTo>
                          <a:pt x="236" y="448"/>
                        </a:lnTo>
                        <a:lnTo>
                          <a:pt x="236" y="448"/>
                        </a:lnTo>
                        <a:lnTo>
                          <a:pt x="236" y="442"/>
                        </a:lnTo>
                        <a:lnTo>
                          <a:pt x="236" y="442"/>
                        </a:lnTo>
                        <a:lnTo>
                          <a:pt x="236" y="436"/>
                        </a:lnTo>
                        <a:lnTo>
                          <a:pt x="230" y="436"/>
                        </a:lnTo>
                        <a:lnTo>
                          <a:pt x="230" y="436"/>
                        </a:lnTo>
                        <a:lnTo>
                          <a:pt x="224" y="436"/>
                        </a:lnTo>
                        <a:lnTo>
                          <a:pt x="224" y="430"/>
                        </a:lnTo>
                        <a:lnTo>
                          <a:pt x="224" y="430"/>
                        </a:lnTo>
                        <a:lnTo>
                          <a:pt x="224" y="424"/>
                        </a:lnTo>
                        <a:lnTo>
                          <a:pt x="224" y="424"/>
                        </a:lnTo>
                        <a:lnTo>
                          <a:pt x="224" y="418"/>
                        </a:lnTo>
                        <a:lnTo>
                          <a:pt x="224" y="413"/>
                        </a:lnTo>
                        <a:lnTo>
                          <a:pt x="224" y="413"/>
                        </a:lnTo>
                        <a:lnTo>
                          <a:pt x="224" y="407"/>
                        </a:lnTo>
                        <a:lnTo>
                          <a:pt x="230" y="407"/>
                        </a:lnTo>
                        <a:lnTo>
                          <a:pt x="230" y="407"/>
                        </a:lnTo>
                        <a:lnTo>
                          <a:pt x="224" y="401"/>
                        </a:lnTo>
                        <a:lnTo>
                          <a:pt x="224" y="401"/>
                        </a:lnTo>
                        <a:lnTo>
                          <a:pt x="224" y="395"/>
                        </a:lnTo>
                        <a:lnTo>
                          <a:pt x="224" y="395"/>
                        </a:lnTo>
                        <a:lnTo>
                          <a:pt x="224" y="395"/>
                        </a:lnTo>
                        <a:lnTo>
                          <a:pt x="230" y="395"/>
                        </a:lnTo>
                        <a:lnTo>
                          <a:pt x="236" y="395"/>
                        </a:lnTo>
                        <a:lnTo>
                          <a:pt x="236" y="395"/>
                        </a:lnTo>
                        <a:lnTo>
                          <a:pt x="242" y="395"/>
                        </a:lnTo>
                        <a:lnTo>
                          <a:pt x="242" y="389"/>
                        </a:lnTo>
                        <a:lnTo>
                          <a:pt x="248" y="389"/>
                        </a:lnTo>
                        <a:lnTo>
                          <a:pt x="248" y="383"/>
                        </a:lnTo>
                        <a:lnTo>
                          <a:pt x="248" y="383"/>
                        </a:lnTo>
                        <a:lnTo>
                          <a:pt x="254" y="383"/>
                        </a:lnTo>
                        <a:lnTo>
                          <a:pt x="254" y="377"/>
                        </a:lnTo>
                        <a:lnTo>
                          <a:pt x="254" y="377"/>
                        </a:lnTo>
                        <a:lnTo>
                          <a:pt x="254" y="371"/>
                        </a:lnTo>
                        <a:lnTo>
                          <a:pt x="254" y="365"/>
                        </a:lnTo>
                        <a:lnTo>
                          <a:pt x="254" y="365"/>
                        </a:lnTo>
                        <a:lnTo>
                          <a:pt x="248" y="360"/>
                        </a:lnTo>
                        <a:lnTo>
                          <a:pt x="248" y="360"/>
                        </a:lnTo>
                        <a:lnTo>
                          <a:pt x="248" y="360"/>
                        </a:lnTo>
                        <a:lnTo>
                          <a:pt x="242" y="354"/>
                        </a:lnTo>
                        <a:lnTo>
                          <a:pt x="242" y="354"/>
                        </a:lnTo>
                        <a:lnTo>
                          <a:pt x="236" y="348"/>
                        </a:lnTo>
                        <a:lnTo>
                          <a:pt x="236" y="348"/>
                        </a:lnTo>
                        <a:lnTo>
                          <a:pt x="230" y="348"/>
                        </a:lnTo>
                        <a:lnTo>
                          <a:pt x="230" y="348"/>
                        </a:lnTo>
                        <a:lnTo>
                          <a:pt x="224" y="348"/>
                        </a:lnTo>
                        <a:lnTo>
                          <a:pt x="224" y="348"/>
                        </a:lnTo>
                        <a:lnTo>
                          <a:pt x="218" y="348"/>
                        </a:lnTo>
                        <a:lnTo>
                          <a:pt x="212" y="348"/>
                        </a:lnTo>
                        <a:lnTo>
                          <a:pt x="212" y="342"/>
                        </a:lnTo>
                        <a:lnTo>
                          <a:pt x="212" y="342"/>
                        </a:lnTo>
                        <a:lnTo>
                          <a:pt x="212" y="342"/>
                        </a:lnTo>
                        <a:lnTo>
                          <a:pt x="212" y="336"/>
                        </a:lnTo>
                        <a:lnTo>
                          <a:pt x="212" y="330"/>
                        </a:lnTo>
                        <a:lnTo>
                          <a:pt x="212" y="330"/>
                        </a:lnTo>
                        <a:lnTo>
                          <a:pt x="218" y="330"/>
                        </a:lnTo>
                        <a:lnTo>
                          <a:pt x="218" y="330"/>
                        </a:lnTo>
                        <a:lnTo>
                          <a:pt x="224" y="330"/>
                        </a:lnTo>
                        <a:lnTo>
                          <a:pt x="224" y="330"/>
                        </a:lnTo>
                        <a:lnTo>
                          <a:pt x="224" y="324"/>
                        </a:lnTo>
                        <a:lnTo>
                          <a:pt x="230" y="324"/>
                        </a:lnTo>
                        <a:lnTo>
                          <a:pt x="230" y="324"/>
                        </a:lnTo>
                        <a:lnTo>
                          <a:pt x="230" y="330"/>
                        </a:lnTo>
                        <a:lnTo>
                          <a:pt x="236" y="330"/>
                        </a:lnTo>
                        <a:lnTo>
                          <a:pt x="236" y="330"/>
                        </a:lnTo>
                        <a:lnTo>
                          <a:pt x="236" y="324"/>
                        </a:lnTo>
                        <a:lnTo>
                          <a:pt x="242" y="324"/>
                        </a:lnTo>
                        <a:lnTo>
                          <a:pt x="242" y="318"/>
                        </a:lnTo>
                        <a:lnTo>
                          <a:pt x="242" y="318"/>
                        </a:lnTo>
                        <a:lnTo>
                          <a:pt x="242" y="312"/>
                        </a:lnTo>
                        <a:lnTo>
                          <a:pt x="242" y="312"/>
                        </a:lnTo>
                        <a:lnTo>
                          <a:pt x="242" y="307"/>
                        </a:lnTo>
                        <a:lnTo>
                          <a:pt x="242" y="307"/>
                        </a:lnTo>
                        <a:lnTo>
                          <a:pt x="236" y="301"/>
                        </a:lnTo>
                        <a:lnTo>
                          <a:pt x="236" y="301"/>
                        </a:lnTo>
                        <a:lnTo>
                          <a:pt x="236" y="295"/>
                        </a:lnTo>
                        <a:lnTo>
                          <a:pt x="230" y="295"/>
                        </a:lnTo>
                        <a:lnTo>
                          <a:pt x="230" y="289"/>
                        </a:lnTo>
                        <a:lnTo>
                          <a:pt x="230" y="289"/>
                        </a:lnTo>
                        <a:lnTo>
                          <a:pt x="224" y="289"/>
                        </a:lnTo>
                        <a:lnTo>
                          <a:pt x="224" y="289"/>
                        </a:lnTo>
                        <a:lnTo>
                          <a:pt x="218" y="289"/>
                        </a:lnTo>
                        <a:lnTo>
                          <a:pt x="218" y="283"/>
                        </a:lnTo>
                        <a:lnTo>
                          <a:pt x="212" y="283"/>
                        </a:lnTo>
                        <a:lnTo>
                          <a:pt x="212" y="277"/>
                        </a:lnTo>
                        <a:lnTo>
                          <a:pt x="212" y="277"/>
                        </a:lnTo>
                        <a:lnTo>
                          <a:pt x="212" y="271"/>
                        </a:lnTo>
                        <a:lnTo>
                          <a:pt x="206" y="271"/>
                        </a:lnTo>
                        <a:lnTo>
                          <a:pt x="206" y="265"/>
                        </a:lnTo>
                        <a:lnTo>
                          <a:pt x="206" y="265"/>
                        </a:lnTo>
                        <a:lnTo>
                          <a:pt x="201" y="265"/>
                        </a:lnTo>
                        <a:lnTo>
                          <a:pt x="201" y="259"/>
                        </a:lnTo>
                        <a:lnTo>
                          <a:pt x="201" y="259"/>
                        </a:lnTo>
                        <a:lnTo>
                          <a:pt x="201" y="254"/>
                        </a:lnTo>
                        <a:lnTo>
                          <a:pt x="195" y="254"/>
                        </a:lnTo>
                        <a:lnTo>
                          <a:pt x="195" y="248"/>
                        </a:lnTo>
                        <a:lnTo>
                          <a:pt x="195" y="248"/>
                        </a:lnTo>
                        <a:lnTo>
                          <a:pt x="189" y="248"/>
                        </a:lnTo>
                        <a:lnTo>
                          <a:pt x="189" y="242"/>
                        </a:lnTo>
                        <a:lnTo>
                          <a:pt x="189" y="242"/>
                        </a:lnTo>
                        <a:lnTo>
                          <a:pt x="189" y="236"/>
                        </a:lnTo>
                        <a:lnTo>
                          <a:pt x="189" y="236"/>
                        </a:lnTo>
                        <a:lnTo>
                          <a:pt x="189" y="230"/>
                        </a:lnTo>
                        <a:lnTo>
                          <a:pt x="189" y="224"/>
                        </a:lnTo>
                        <a:lnTo>
                          <a:pt x="183" y="230"/>
                        </a:lnTo>
                        <a:lnTo>
                          <a:pt x="183" y="230"/>
                        </a:lnTo>
                        <a:lnTo>
                          <a:pt x="177" y="230"/>
                        </a:lnTo>
                        <a:lnTo>
                          <a:pt x="177" y="230"/>
                        </a:lnTo>
                        <a:lnTo>
                          <a:pt x="171" y="230"/>
                        </a:lnTo>
                        <a:lnTo>
                          <a:pt x="171" y="224"/>
                        </a:lnTo>
                        <a:lnTo>
                          <a:pt x="165" y="224"/>
                        </a:lnTo>
                        <a:lnTo>
                          <a:pt x="171" y="224"/>
                        </a:lnTo>
                        <a:lnTo>
                          <a:pt x="165" y="218"/>
                        </a:lnTo>
                        <a:lnTo>
                          <a:pt x="165" y="218"/>
                        </a:lnTo>
                        <a:lnTo>
                          <a:pt x="159" y="218"/>
                        </a:lnTo>
                        <a:lnTo>
                          <a:pt x="159" y="218"/>
                        </a:lnTo>
                        <a:lnTo>
                          <a:pt x="159" y="224"/>
                        </a:lnTo>
                        <a:lnTo>
                          <a:pt x="159" y="224"/>
                        </a:lnTo>
                        <a:lnTo>
                          <a:pt x="159" y="230"/>
                        </a:lnTo>
                        <a:lnTo>
                          <a:pt x="159" y="224"/>
                        </a:lnTo>
                        <a:lnTo>
                          <a:pt x="153" y="230"/>
                        </a:lnTo>
                        <a:lnTo>
                          <a:pt x="153" y="224"/>
                        </a:lnTo>
                        <a:lnTo>
                          <a:pt x="153" y="224"/>
                        </a:lnTo>
                        <a:lnTo>
                          <a:pt x="153" y="218"/>
                        </a:lnTo>
                        <a:lnTo>
                          <a:pt x="148" y="218"/>
                        </a:lnTo>
                        <a:lnTo>
                          <a:pt x="148" y="218"/>
                        </a:lnTo>
                        <a:lnTo>
                          <a:pt x="142" y="212"/>
                        </a:lnTo>
                        <a:lnTo>
                          <a:pt x="142" y="212"/>
                        </a:lnTo>
                        <a:lnTo>
                          <a:pt x="142" y="206"/>
                        </a:lnTo>
                        <a:lnTo>
                          <a:pt x="142" y="206"/>
                        </a:lnTo>
                        <a:lnTo>
                          <a:pt x="142" y="201"/>
                        </a:lnTo>
                        <a:lnTo>
                          <a:pt x="142" y="201"/>
                        </a:lnTo>
                        <a:lnTo>
                          <a:pt x="142" y="195"/>
                        </a:lnTo>
                        <a:lnTo>
                          <a:pt x="142" y="195"/>
                        </a:lnTo>
                        <a:lnTo>
                          <a:pt x="142" y="189"/>
                        </a:lnTo>
                        <a:lnTo>
                          <a:pt x="142" y="189"/>
                        </a:lnTo>
                        <a:lnTo>
                          <a:pt x="142" y="183"/>
                        </a:lnTo>
                        <a:lnTo>
                          <a:pt x="136" y="183"/>
                        </a:lnTo>
                        <a:lnTo>
                          <a:pt x="136" y="183"/>
                        </a:lnTo>
                        <a:lnTo>
                          <a:pt x="130" y="177"/>
                        </a:lnTo>
                        <a:lnTo>
                          <a:pt x="130" y="177"/>
                        </a:lnTo>
                        <a:lnTo>
                          <a:pt x="130" y="177"/>
                        </a:lnTo>
                        <a:lnTo>
                          <a:pt x="124" y="177"/>
                        </a:lnTo>
                        <a:lnTo>
                          <a:pt x="124" y="177"/>
                        </a:lnTo>
                        <a:lnTo>
                          <a:pt x="118" y="177"/>
                        </a:lnTo>
                        <a:lnTo>
                          <a:pt x="118" y="177"/>
                        </a:lnTo>
                        <a:lnTo>
                          <a:pt x="118" y="171"/>
                        </a:lnTo>
                        <a:lnTo>
                          <a:pt x="124" y="171"/>
                        </a:lnTo>
                        <a:lnTo>
                          <a:pt x="124" y="171"/>
                        </a:lnTo>
                        <a:lnTo>
                          <a:pt x="130" y="171"/>
                        </a:lnTo>
                        <a:lnTo>
                          <a:pt x="130" y="171"/>
                        </a:lnTo>
                        <a:lnTo>
                          <a:pt x="130" y="165"/>
                        </a:lnTo>
                        <a:lnTo>
                          <a:pt x="124" y="165"/>
                        </a:lnTo>
                        <a:lnTo>
                          <a:pt x="124" y="159"/>
                        </a:lnTo>
                        <a:lnTo>
                          <a:pt x="124" y="159"/>
                        </a:lnTo>
                        <a:lnTo>
                          <a:pt x="130" y="159"/>
                        </a:lnTo>
                        <a:lnTo>
                          <a:pt x="130" y="153"/>
                        </a:lnTo>
                        <a:lnTo>
                          <a:pt x="130" y="153"/>
                        </a:lnTo>
                        <a:lnTo>
                          <a:pt x="130" y="148"/>
                        </a:lnTo>
                        <a:lnTo>
                          <a:pt x="130" y="142"/>
                        </a:lnTo>
                        <a:lnTo>
                          <a:pt x="130" y="142"/>
                        </a:lnTo>
                        <a:lnTo>
                          <a:pt x="124" y="136"/>
                        </a:lnTo>
                        <a:lnTo>
                          <a:pt x="124" y="136"/>
                        </a:lnTo>
                        <a:lnTo>
                          <a:pt x="118" y="136"/>
                        </a:lnTo>
                        <a:lnTo>
                          <a:pt x="118" y="136"/>
                        </a:lnTo>
                        <a:lnTo>
                          <a:pt x="118" y="136"/>
                        </a:lnTo>
                        <a:lnTo>
                          <a:pt x="112" y="130"/>
                        </a:lnTo>
                        <a:lnTo>
                          <a:pt x="112" y="130"/>
                        </a:lnTo>
                        <a:lnTo>
                          <a:pt x="112" y="124"/>
                        </a:lnTo>
                        <a:lnTo>
                          <a:pt x="118" y="124"/>
                        </a:lnTo>
                        <a:lnTo>
                          <a:pt x="118" y="124"/>
                        </a:lnTo>
                        <a:lnTo>
                          <a:pt x="124" y="124"/>
                        </a:lnTo>
                        <a:lnTo>
                          <a:pt x="124" y="124"/>
                        </a:lnTo>
                        <a:lnTo>
                          <a:pt x="130" y="118"/>
                        </a:lnTo>
                        <a:lnTo>
                          <a:pt x="130" y="118"/>
                        </a:lnTo>
                        <a:lnTo>
                          <a:pt x="130" y="118"/>
                        </a:lnTo>
                        <a:lnTo>
                          <a:pt x="136" y="118"/>
                        </a:lnTo>
                        <a:lnTo>
                          <a:pt x="136" y="112"/>
                        </a:lnTo>
                        <a:lnTo>
                          <a:pt x="136" y="112"/>
                        </a:lnTo>
                        <a:lnTo>
                          <a:pt x="136" y="106"/>
                        </a:lnTo>
                        <a:lnTo>
                          <a:pt x="142" y="106"/>
                        </a:lnTo>
                        <a:lnTo>
                          <a:pt x="142" y="100"/>
                        </a:lnTo>
                        <a:lnTo>
                          <a:pt x="148" y="100"/>
                        </a:lnTo>
                        <a:lnTo>
                          <a:pt x="148" y="94"/>
                        </a:lnTo>
                        <a:lnTo>
                          <a:pt x="148" y="94"/>
                        </a:lnTo>
                        <a:lnTo>
                          <a:pt x="148" y="89"/>
                        </a:lnTo>
                        <a:lnTo>
                          <a:pt x="148" y="89"/>
                        </a:lnTo>
                        <a:lnTo>
                          <a:pt x="153" y="83"/>
                        </a:lnTo>
                        <a:lnTo>
                          <a:pt x="153" y="83"/>
                        </a:lnTo>
                        <a:lnTo>
                          <a:pt x="153" y="77"/>
                        </a:lnTo>
                        <a:lnTo>
                          <a:pt x="153" y="77"/>
                        </a:lnTo>
                        <a:lnTo>
                          <a:pt x="153" y="71"/>
                        </a:lnTo>
                        <a:lnTo>
                          <a:pt x="153" y="71"/>
                        </a:lnTo>
                        <a:lnTo>
                          <a:pt x="153" y="71"/>
                        </a:lnTo>
                        <a:lnTo>
                          <a:pt x="148" y="65"/>
                        </a:lnTo>
                        <a:lnTo>
                          <a:pt x="148" y="65"/>
                        </a:lnTo>
                        <a:lnTo>
                          <a:pt x="148" y="59"/>
                        </a:lnTo>
                        <a:lnTo>
                          <a:pt x="142" y="59"/>
                        </a:lnTo>
                        <a:lnTo>
                          <a:pt x="142" y="59"/>
                        </a:lnTo>
                        <a:lnTo>
                          <a:pt x="142" y="53"/>
                        </a:lnTo>
                        <a:lnTo>
                          <a:pt x="142" y="53"/>
                        </a:lnTo>
                        <a:lnTo>
                          <a:pt x="142" y="47"/>
                        </a:lnTo>
                        <a:lnTo>
                          <a:pt x="142" y="47"/>
                        </a:lnTo>
                        <a:lnTo>
                          <a:pt x="142" y="41"/>
                        </a:lnTo>
                        <a:lnTo>
                          <a:pt x="142" y="41"/>
                        </a:lnTo>
                        <a:lnTo>
                          <a:pt x="142" y="36"/>
                        </a:lnTo>
                        <a:lnTo>
                          <a:pt x="148" y="36"/>
                        </a:lnTo>
                        <a:lnTo>
                          <a:pt x="148" y="30"/>
                        </a:lnTo>
                        <a:lnTo>
                          <a:pt x="148" y="30"/>
                        </a:lnTo>
                        <a:lnTo>
                          <a:pt x="153" y="30"/>
                        </a:lnTo>
                        <a:lnTo>
                          <a:pt x="153" y="30"/>
                        </a:lnTo>
                        <a:lnTo>
                          <a:pt x="159" y="24"/>
                        </a:lnTo>
                        <a:lnTo>
                          <a:pt x="159" y="24"/>
                        </a:lnTo>
                        <a:lnTo>
                          <a:pt x="159" y="18"/>
                        </a:lnTo>
                        <a:lnTo>
                          <a:pt x="159" y="18"/>
                        </a:lnTo>
                        <a:lnTo>
                          <a:pt x="153" y="18"/>
                        </a:lnTo>
                        <a:lnTo>
                          <a:pt x="153" y="18"/>
                        </a:lnTo>
                        <a:lnTo>
                          <a:pt x="148" y="18"/>
                        </a:lnTo>
                        <a:lnTo>
                          <a:pt x="142" y="18"/>
                        </a:lnTo>
                        <a:lnTo>
                          <a:pt x="142" y="18"/>
                        </a:lnTo>
                        <a:lnTo>
                          <a:pt x="136" y="18"/>
                        </a:lnTo>
                        <a:lnTo>
                          <a:pt x="136" y="12"/>
                        </a:lnTo>
                        <a:lnTo>
                          <a:pt x="136" y="12"/>
                        </a:lnTo>
                        <a:lnTo>
                          <a:pt x="130" y="6"/>
                        </a:lnTo>
                        <a:lnTo>
                          <a:pt x="136" y="6"/>
                        </a:lnTo>
                        <a:lnTo>
                          <a:pt x="136" y="12"/>
                        </a:lnTo>
                        <a:lnTo>
                          <a:pt x="142" y="12"/>
                        </a:lnTo>
                        <a:lnTo>
                          <a:pt x="142" y="12"/>
                        </a:lnTo>
                        <a:lnTo>
                          <a:pt x="148" y="12"/>
                        </a:lnTo>
                        <a:lnTo>
                          <a:pt x="153" y="6"/>
                        </a:lnTo>
                        <a:lnTo>
                          <a:pt x="153" y="12"/>
                        </a:lnTo>
                        <a:lnTo>
                          <a:pt x="159" y="12"/>
                        </a:lnTo>
                        <a:lnTo>
                          <a:pt x="159" y="12"/>
                        </a:lnTo>
                        <a:lnTo>
                          <a:pt x="165" y="12"/>
                        </a:lnTo>
                        <a:lnTo>
                          <a:pt x="165" y="12"/>
                        </a:lnTo>
                        <a:lnTo>
                          <a:pt x="171" y="12"/>
                        </a:lnTo>
                        <a:lnTo>
                          <a:pt x="177" y="12"/>
                        </a:lnTo>
                        <a:lnTo>
                          <a:pt x="177" y="6"/>
                        </a:lnTo>
                        <a:lnTo>
                          <a:pt x="177" y="6"/>
                        </a:lnTo>
                        <a:lnTo>
                          <a:pt x="177" y="0"/>
                        </a:lnTo>
                        <a:lnTo>
                          <a:pt x="177" y="0"/>
                        </a:lnTo>
                        <a:lnTo>
                          <a:pt x="177" y="0"/>
                        </a:lnTo>
                        <a:lnTo>
                          <a:pt x="183" y="0"/>
                        </a:lnTo>
                        <a:lnTo>
                          <a:pt x="183" y="0"/>
                        </a:lnTo>
                        <a:lnTo>
                          <a:pt x="189" y="0"/>
                        </a:lnTo>
                        <a:lnTo>
                          <a:pt x="189" y="6"/>
                        </a:lnTo>
                        <a:lnTo>
                          <a:pt x="189" y="6"/>
                        </a:lnTo>
                        <a:lnTo>
                          <a:pt x="195" y="6"/>
                        </a:lnTo>
                        <a:lnTo>
                          <a:pt x="195" y="6"/>
                        </a:lnTo>
                        <a:lnTo>
                          <a:pt x="201" y="6"/>
                        </a:lnTo>
                        <a:lnTo>
                          <a:pt x="201" y="6"/>
                        </a:lnTo>
                        <a:lnTo>
                          <a:pt x="206" y="12"/>
                        </a:lnTo>
                        <a:lnTo>
                          <a:pt x="206" y="12"/>
                        </a:lnTo>
                        <a:lnTo>
                          <a:pt x="212" y="12"/>
                        </a:lnTo>
                        <a:lnTo>
                          <a:pt x="212" y="12"/>
                        </a:lnTo>
                        <a:lnTo>
                          <a:pt x="218" y="12"/>
                        </a:lnTo>
                        <a:lnTo>
                          <a:pt x="218" y="6"/>
                        </a:lnTo>
                        <a:lnTo>
                          <a:pt x="224" y="6"/>
                        </a:lnTo>
                        <a:lnTo>
                          <a:pt x="224" y="6"/>
                        </a:lnTo>
                        <a:lnTo>
                          <a:pt x="230" y="6"/>
                        </a:lnTo>
                        <a:lnTo>
                          <a:pt x="230" y="6"/>
                        </a:lnTo>
                        <a:lnTo>
                          <a:pt x="236" y="6"/>
                        </a:lnTo>
                        <a:lnTo>
                          <a:pt x="242" y="6"/>
                        </a:lnTo>
                        <a:lnTo>
                          <a:pt x="242" y="12"/>
                        </a:lnTo>
                        <a:lnTo>
                          <a:pt x="248" y="12"/>
                        </a:lnTo>
                        <a:lnTo>
                          <a:pt x="248" y="12"/>
                        </a:lnTo>
                        <a:lnTo>
                          <a:pt x="254" y="18"/>
                        </a:lnTo>
                        <a:lnTo>
                          <a:pt x="254" y="12"/>
                        </a:lnTo>
                        <a:lnTo>
                          <a:pt x="254" y="12"/>
                        </a:lnTo>
                        <a:lnTo>
                          <a:pt x="259" y="18"/>
                        </a:lnTo>
                        <a:lnTo>
                          <a:pt x="259" y="18"/>
                        </a:lnTo>
                        <a:lnTo>
                          <a:pt x="265" y="24"/>
                        </a:lnTo>
                        <a:lnTo>
                          <a:pt x="265" y="24"/>
                        </a:lnTo>
                        <a:lnTo>
                          <a:pt x="265" y="30"/>
                        </a:lnTo>
                        <a:lnTo>
                          <a:pt x="271" y="30"/>
                        </a:lnTo>
                        <a:lnTo>
                          <a:pt x="271" y="30"/>
                        </a:lnTo>
                        <a:lnTo>
                          <a:pt x="277" y="30"/>
                        </a:lnTo>
                        <a:lnTo>
                          <a:pt x="277" y="36"/>
                        </a:lnTo>
                        <a:lnTo>
                          <a:pt x="283" y="36"/>
                        </a:lnTo>
                        <a:lnTo>
                          <a:pt x="289" y="36"/>
                        </a:lnTo>
                        <a:lnTo>
                          <a:pt x="289" y="30"/>
                        </a:lnTo>
                        <a:lnTo>
                          <a:pt x="295" y="30"/>
                        </a:lnTo>
                        <a:lnTo>
                          <a:pt x="295" y="30"/>
                        </a:lnTo>
                        <a:lnTo>
                          <a:pt x="301" y="30"/>
                        </a:lnTo>
                        <a:lnTo>
                          <a:pt x="301" y="36"/>
                        </a:lnTo>
                        <a:lnTo>
                          <a:pt x="307" y="36"/>
                        </a:lnTo>
                        <a:lnTo>
                          <a:pt x="312" y="36"/>
                        </a:lnTo>
                        <a:lnTo>
                          <a:pt x="312" y="36"/>
                        </a:lnTo>
                        <a:lnTo>
                          <a:pt x="318" y="36"/>
                        </a:lnTo>
                        <a:lnTo>
                          <a:pt x="318" y="30"/>
                        </a:lnTo>
                        <a:lnTo>
                          <a:pt x="324" y="30"/>
                        </a:lnTo>
                        <a:lnTo>
                          <a:pt x="324" y="30"/>
                        </a:lnTo>
                        <a:lnTo>
                          <a:pt x="330" y="30"/>
                        </a:lnTo>
                        <a:lnTo>
                          <a:pt x="330" y="30"/>
                        </a:lnTo>
                        <a:lnTo>
                          <a:pt x="330" y="30"/>
                        </a:lnTo>
                        <a:lnTo>
                          <a:pt x="330" y="36"/>
                        </a:lnTo>
                        <a:lnTo>
                          <a:pt x="330" y="36"/>
                        </a:lnTo>
                        <a:lnTo>
                          <a:pt x="330" y="41"/>
                        </a:lnTo>
                        <a:lnTo>
                          <a:pt x="330" y="41"/>
                        </a:lnTo>
                        <a:lnTo>
                          <a:pt x="330" y="47"/>
                        </a:lnTo>
                        <a:lnTo>
                          <a:pt x="336" y="47"/>
                        </a:lnTo>
                        <a:lnTo>
                          <a:pt x="336" y="47"/>
                        </a:lnTo>
                        <a:lnTo>
                          <a:pt x="342" y="53"/>
                        </a:lnTo>
                        <a:lnTo>
                          <a:pt x="342" y="53"/>
                        </a:lnTo>
                        <a:lnTo>
                          <a:pt x="348" y="53"/>
                        </a:lnTo>
                        <a:lnTo>
                          <a:pt x="348" y="59"/>
                        </a:lnTo>
                        <a:lnTo>
                          <a:pt x="348" y="59"/>
                        </a:lnTo>
                        <a:lnTo>
                          <a:pt x="354" y="59"/>
                        </a:lnTo>
                        <a:lnTo>
                          <a:pt x="354" y="65"/>
                        </a:lnTo>
                        <a:lnTo>
                          <a:pt x="360" y="65"/>
                        </a:lnTo>
                        <a:lnTo>
                          <a:pt x="360" y="59"/>
                        </a:lnTo>
                        <a:lnTo>
                          <a:pt x="365" y="59"/>
                        </a:lnTo>
                        <a:lnTo>
                          <a:pt x="365" y="59"/>
                        </a:lnTo>
                        <a:lnTo>
                          <a:pt x="365" y="53"/>
                        </a:lnTo>
                        <a:lnTo>
                          <a:pt x="371" y="53"/>
                        </a:lnTo>
                        <a:lnTo>
                          <a:pt x="371" y="47"/>
                        </a:lnTo>
                        <a:lnTo>
                          <a:pt x="377" y="47"/>
                        </a:lnTo>
                        <a:lnTo>
                          <a:pt x="377" y="47"/>
                        </a:lnTo>
                        <a:lnTo>
                          <a:pt x="383" y="47"/>
                        </a:lnTo>
                        <a:lnTo>
                          <a:pt x="389" y="47"/>
                        </a:lnTo>
                        <a:lnTo>
                          <a:pt x="389" y="53"/>
                        </a:lnTo>
                        <a:lnTo>
                          <a:pt x="395" y="53"/>
                        </a:lnTo>
                        <a:lnTo>
                          <a:pt x="395" y="53"/>
                        </a:lnTo>
                        <a:lnTo>
                          <a:pt x="401" y="47"/>
                        </a:lnTo>
                        <a:lnTo>
                          <a:pt x="401" y="47"/>
                        </a:lnTo>
                        <a:lnTo>
                          <a:pt x="407" y="53"/>
                        </a:lnTo>
                        <a:lnTo>
                          <a:pt x="407" y="53"/>
                        </a:lnTo>
                        <a:lnTo>
                          <a:pt x="413" y="53"/>
                        </a:lnTo>
                        <a:lnTo>
                          <a:pt x="413" y="53"/>
                        </a:lnTo>
                        <a:lnTo>
                          <a:pt x="418" y="53"/>
                        </a:lnTo>
                        <a:lnTo>
                          <a:pt x="418" y="53"/>
                        </a:lnTo>
                        <a:lnTo>
                          <a:pt x="418" y="59"/>
                        </a:lnTo>
                        <a:lnTo>
                          <a:pt x="418" y="59"/>
                        </a:lnTo>
                        <a:lnTo>
                          <a:pt x="418" y="65"/>
                        </a:lnTo>
                        <a:lnTo>
                          <a:pt x="424" y="65"/>
                        </a:lnTo>
                        <a:lnTo>
                          <a:pt x="424" y="71"/>
                        </a:lnTo>
                        <a:lnTo>
                          <a:pt x="424" y="71"/>
                        </a:lnTo>
                        <a:lnTo>
                          <a:pt x="424" y="77"/>
                        </a:lnTo>
                        <a:lnTo>
                          <a:pt x="430" y="77"/>
                        </a:lnTo>
                        <a:lnTo>
                          <a:pt x="436" y="77"/>
                        </a:lnTo>
                        <a:lnTo>
                          <a:pt x="436" y="71"/>
                        </a:lnTo>
                        <a:lnTo>
                          <a:pt x="442" y="71"/>
                        </a:lnTo>
                        <a:lnTo>
                          <a:pt x="442" y="71"/>
                        </a:lnTo>
                        <a:lnTo>
                          <a:pt x="448" y="71"/>
                        </a:lnTo>
                        <a:lnTo>
                          <a:pt x="448" y="77"/>
                        </a:lnTo>
                        <a:lnTo>
                          <a:pt x="454" y="77"/>
                        </a:lnTo>
                        <a:lnTo>
                          <a:pt x="454" y="77"/>
                        </a:lnTo>
                        <a:lnTo>
                          <a:pt x="460" y="77"/>
                        </a:lnTo>
                        <a:lnTo>
                          <a:pt x="460" y="77"/>
                        </a:lnTo>
                        <a:lnTo>
                          <a:pt x="466" y="77"/>
                        </a:lnTo>
                        <a:lnTo>
                          <a:pt x="471" y="77"/>
                        </a:lnTo>
                        <a:lnTo>
                          <a:pt x="471" y="77"/>
                        </a:lnTo>
                        <a:lnTo>
                          <a:pt x="471" y="71"/>
                        </a:lnTo>
                        <a:lnTo>
                          <a:pt x="471" y="71"/>
                        </a:lnTo>
                        <a:lnTo>
                          <a:pt x="477" y="71"/>
                        </a:lnTo>
                        <a:lnTo>
                          <a:pt x="483" y="71"/>
                        </a:lnTo>
                        <a:lnTo>
                          <a:pt x="483" y="71"/>
                        </a:lnTo>
                        <a:lnTo>
                          <a:pt x="489" y="71"/>
                        </a:lnTo>
                        <a:lnTo>
                          <a:pt x="489" y="71"/>
                        </a:lnTo>
                        <a:lnTo>
                          <a:pt x="495" y="71"/>
                        </a:lnTo>
                        <a:lnTo>
                          <a:pt x="501" y="71"/>
                        </a:lnTo>
                        <a:lnTo>
                          <a:pt x="501" y="71"/>
                        </a:lnTo>
                        <a:lnTo>
                          <a:pt x="507" y="71"/>
                        </a:lnTo>
                        <a:lnTo>
                          <a:pt x="507" y="71"/>
                        </a:lnTo>
                        <a:lnTo>
                          <a:pt x="513" y="71"/>
                        </a:lnTo>
                        <a:lnTo>
                          <a:pt x="513" y="71"/>
                        </a:lnTo>
                        <a:lnTo>
                          <a:pt x="519" y="71"/>
                        </a:lnTo>
                        <a:lnTo>
                          <a:pt x="524" y="71"/>
                        </a:lnTo>
                        <a:lnTo>
                          <a:pt x="524" y="71"/>
                        </a:lnTo>
                        <a:lnTo>
                          <a:pt x="524" y="77"/>
                        </a:lnTo>
                        <a:lnTo>
                          <a:pt x="519" y="77"/>
                        </a:lnTo>
                        <a:lnTo>
                          <a:pt x="519" y="83"/>
                        </a:lnTo>
                        <a:lnTo>
                          <a:pt x="519" y="89"/>
                        </a:lnTo>
                        <a:lnTo>
                          <a:pt x="524" y="89"/>
                        </a:lnTo>
                        <a:lnTo>
                          <a:pt x="524" y="94"/>
                        </a:lnTo>
                        <a:lnTo>
                          <a:pt x="524" y="94"/>
                        </a:lnTo>
                        <a:lnTo>
                          <a:pt x="524" y="100"/>
                        </a:lnTo>
                        <a:lnTo>
                          <a:pt x="524" y="100"/>
                        </a:lnTo>
                        <a:lnTo>
                          <a:pt x="524" y="106"/>
                        </a:lnTo>
                        <a:lnTo>
                          <a:pt x="524" y="112"/>
                        </a:lnTo>
                        <a:lnTo>
                          <a:pt x="524" y="112"/>
                        </a:lnTo>
                        <a:lnTo>
                          <a:pt x="524" y="118"/>
                        </a:lnTo>
                        <a:lnTo>
                          <a:pt x="530" y="118"/>
                        </a:lnTo>
                        <a:lnTo>
                          <a:pt x="536" y="112"/>
                        </a:lnTo>
                        <a:lnTo>
                          <a:pt x="536" y="112"/>
                        </a:lnTo>
                        <a:lnTo>
                          <a:pt x="542" y="118"/>
                        </a:lnTo>
                        <a:lnTo>
                          <a:pt x="542" y="118"/>
                        </a:lnTo>
                        <a:lnTo>
                          <a:pt x="536" y="124"/>
                        </a:lnTo>
                        <a:lnTo>
                          <a:pt x="536" y="130"/>
                        </a:lnTo>
                        <a:lnTo>
                          <a:pt x="536" y="130"/>
                        </a:lnTo>
                        <a:lnTo>
                          <a:pt x="530" y="130"/>
                        </a:lnTo>
                        <a:lnTo>
                          <a:pt x="530" y="136"/>
                        </a:lnTo>
                        <a:lnTo>
                          <a:pt x="530" y="142"/>
                        </a:lnTo>
                        <a:lnTo>
                          <a:pt x="530" y="142"/>
                        </a:lnTo>
                        <a:lnTo>
                          <a:pt x="536" y="142"/>
                        </a:lnTo>
                        <a:lnTo>
                          <a:pt x="536" y="142"/>
                        </a:lnTo>
                        <a:lnTo>
                          <a:pt x="542" y="142"/>
                        </a:lnTo>
                        <a:lnTo>
                          <a:pt x="542" y="142"/>
                        </a:lnTo>
                        <a:lnTo>
                          <a:pt x="548" y="142"/>
                        </a:lnTo>
                        <a:lnTo>
                          <a:pt x="548" y="142"/>
                        </a:lnTo>
                        <a:lnTo>
                          <a:pt x="554" y="142"/>
                        </a:lnTo>
                        <a:lnTo>
                          <a:pt x="554" y="142"/>
                        </a:lnTo>
                        <a:lnTo>
                          <a:pt x="560" y="136"/>
                        </a:lnTo>
                        <a:lnTo>
                          <a:pt x="560" y="136"/>
                        </a:lnTo>
                        <a:lnTo>
                          <a:pt x="566" y="136"/>
                        </a:lnTo>
                        <a:lnTo>
                          <a:pt x="566" y="136"/>
                        </a:lnTo>
                        <a:lnTo>
                          <a:pt x="572" y="136"/>
                        </a:lnTo>
                        <a:lnTo>
                          <a:pt x="572" y="136"/>
                        </a:lnTo>
                        <a:lnTo>
                          <a:pt x="577" y="136"/>
                        </a:lnTo>
                        <a:lnTo>
                          <a:pt x="577" y="136"/>
                        </a:lnTo>
                        <a:lnTo>
                          <a:pt x="577" y="130"/>
                        </a:lnTo>
                        <a:lnTo>
                          <a:pt x="583" y="130"/>
                        </a:lnTo>
                        <a:lnTo>
                          <a:pt x="583" y="130"/>
                        </a:lnTo>
                        <a:lnTo>
                          <a:pt x="589" y="136"/>
                        </a:lnTo>
                        <a:lnTo>
                          <a:pt x="589" y="136"/>
                        </a:lnTo>
                        <a:lnTo>
                          <a:pt x="589" y="136"/>
                        </a:lnTo>
                        <a:lnTo>
                          <a:pt x="595" y="136"/>
                        </a:lnTo>
                        <a:lnTo>
                          <a:pt x="595" y="136"/>
                        </a:lnTo>
                        <a:lnTo>
                          <a:pt x="595" y="136"/>
                        </a:lnTo>
                        <a:lnTo>
                          <a:pt x="595" y="142"/>
                        </a:lnTo>
                        <a:lnTo>
                          <a:pt x="595" y="142"/>
                        </a:lnTo>
                        <a:lnTo>
                          <a:pt x="601" y="142"/>
                        </a:lnTo>
                        <a:lnTo>
                          <a:pt x="601" y="142"/>
                        </a:lnTo>
                        <a:lnTo>
                          <a:pt x="601" y="136"/>
                        </a:lnTo>
                        <a:lnTo>
                          <a:pt x="601" y="136"/>
                        </a:lnTo>
                        <a:lnTo>
                          <a:pt x="595" y="136"/>
                        </a:lnTo>
                        <a:lnTo>
                          <a:pt x="595" y="130"/>
                        </a:lnTo>
                        <a:lnTo>
                          <a:pt x="595" y="124"/>
                        </a:lnTo>
                        <a:lnTo>
                          <a:pt x="601" y="124"/>
                        </a:lnTo>
                        <a:lnTo>
                          <a:pt x="601" y="130"/>
                        </a:lnTo>
                        <a:lnTo>
                          <a:pt x="607" y="130"/>
                        </a:lnTo>
                        <a:lnTo>
                          <a:pt x="607" y="130"/>
                        </a:lnTo>
                        <a:lnTo>
                          <a:pt x="613" y="130"/>
                        </a:lnTo>
                        <a:lnTo>
                          <a:pt x="613" y="130"/>
                        </a:lnTo>
                        <a:lnTo>
                          <a:pt x="619" y="130"/>
                        </a:lnTo>
                        <a:lnTo>
                          <a:pt x="619" y="130"/>
                        </a:lnTo>
                        <a:lnTo>
                          <a:pt x="625" y="136"/>
                        </a:lnTo>
                        <a:lnTo>
                          <a:pt x="625" y="136"/>
                        </a:lnTo>
                        <a:lnTo>
                          <a:pt x="630" y="136"/>
                        </a:lnTo>
                        <a:lnTo>
                          <a:pt x="630" y="136"/>
                        </a:lnTo>
                        <a:lnTo>
                          <a:pt x="636" y="136"/>
                        </a:lnTo>
                        <a:lnTo>
                          <a:pt x="636" y="130"/>
                        </a:lnTo>
                        <a:lnTo>
                          <a:pt x="642" y="130"/>
                        </a:lnTo>
                        <a:lnTo>
                          <a:pt x="642" y="136"/>
                        </a:lnTo>
                        <a:lnTo>
                          <a:pt x="648" y="136"/>
                        </a:lnTo>
                        <a:lnTo>
                          <a:pt x="648" y="136"/>
                        </a:lnTo>
                        <a:lnTo>
                          <a:pt x="654" y="136"/>
                        </a:lnTo>
                        <a:lnTo>
                          <a:pt x="654" y="136"/>
                        </a:lnTo>
                        <a:lnTo>
                          <a:pt x="654" y="142"/>
                        </a:lnTo>
                        <a:lnTo>
                          <a:pt x="654" y="148"/>
                        </a:lnTo>
                        <a:lnTo>
                          <a:pt x="654" y="148"/>
                        </a:lnTo>
                        <a:lnTo>
                          <a:pt x="654" y="153"/>
                        </a:lnTo>
                        <a:lnTo>
                          <a:pt x="654" y="153"/>
                        </a:lnTo>
                        <a:lnTo>
                          <a:pt x="648" y="159"/>
                        </a:lnTo>
                        <a:lnTo>
                          <a:pt x="648" y="159"/>
                        </a:lnTo>
                        <a:lnTo>
                          <a:pt x="642" y="159"/>
                        </a:lnTo>
                        <a:lnTo>
                          <a:pt x="642" y="159"/>
                        </a:lnTo>
                        <a:lnTo>
                          <a:pt x="642" y="165"/>
                        </a:lnTo>
                        <a:lnTo>
                          <a:pt x="642" y="165"/>
                        </a:lnTo>
                        <a:lnTo>
                          <a:pt x="642" y="171"/>
                        </a:lnTo>
                        <a:lnTo>
                          <a:pt x="642" y="171"/>
                        </a:lnTo>
                        <a:lnTo>
                          <a:pt x="642" y="177"/>
                        </a:lnTo>
                        <a:lnTo>
                          <a:pt x="642" y="177"/>
                        </a:lnTo>
                        <a:lnTo>
                          <a:pt x="636" y="177"/>
                        </a:lnTo>
                        <a:lnTo>
                          <a:pt x="630" y="177"/>
                        </a:lnTo>
                        <a:lnTo>
                          <a:pt x="630" y="183"/>
                        </a:lnTo>
                        <a:lnTo>
                          <a:pt x="630" y="183"/>
                        </a:lnTo>
                        <a:lnTo>
                          <a:pt x="625" y="183"/>
                        </a:lnTo>
                        <a:lnTo>
                          <a:pt x="625" y="189"/>
                        </a:lnTo>
                        <a:lnTo>
                          <a:pt x="619" y="189"/>
                        </a:lnTo>
                        <a:lnTo>
                          <a:pt x="619" y="189"/>
                        </a:lnTo>
                        <a:lnTo>
                          <a:pt x="619" y="195"/>
                        </a:lnTo>
                        <a:lnTo>
                          <a:pt x="619" y="195"/>
                        </a:lnTo>
                        <a:lnTo>
                          <a:pt x="619" y="201"/>
                        </a:lnTo>
                        <a:lnTo>
                          <a:pt x="619" y="201"/>
                        </a:lnTo>
                        <a:lnTo>
                          <a:pt x="619" y="206"/>
                        </a:lnTo>
                        <a:lnTo>
                          <a:pt x="625" y="206"/>
                        </a:lnTo>
                        <a:lnTo>
                          <a:pt x="625" y="212"/>
                        </a:lnTo>
                        <a:lnTo>
                          <a:pt x="625" y="212"/>
                        </a:lnTo>
                        <a:lnTo>
                          <a:pt x="625" y="218"/>
                        </a:lnTo>
                        <a:lnTo>
                          <a:pt x="625" y="218"/>
                        </a:lnTo>
                        <a:lnTo>
                          <a:pt x="619" y="218"/>
                        </a:lnTo>
                        <a:lnTo>
                          <a:pt x="619" y="218"/>
                        </a:lnTo>
                        <a:lnTo>
                          <a:pt x="619" y="218"/>
                        </a:lnTo>
                        <a:lnTo>
                          <a:pt x="613" y="212"/>
                        </a:lnTo>
                        <a:lnTo>
                          <a:pt x="613" y="212"/>
                        </a:lnTo>
                        <a:lnTo>
                          <a:pt x="607" y="212"/>
                        </a:lnTo>
                        <a:lnTo>
                          <a:pt x="607" y="206"/>
                        </a:lnTo>
                        <a:lnTo>
                          <a:pt x="601" y="206"/>
                        </a:lnTo>
                        <a:lnTo>
                          <a:pt x="607" y="201"/>
                        </a:lnTo>
                        <a:lnTo>
                          <a:pt x="607" y="201"/>
                        </a:lnTo>
                        <a:lnTo>
                          <a:pt x="607" y="195"/>
                        </a:lnTo>
                        <a:lnTo>
                          <a:pt x="601" y="195"/>
                        </a:lnTo>
                        <a:lnTo>
                          <a:pt x="601" y="201"/>
                        </a:lnTo>
                        <a:lnTo>
                          <a:pt x="595" y="201"/>
                        </a:lnTo>
                        <a:lnTo>
                          <a:pt x="595" y="206"/>
                        </a:lnTo>
                        <a:lnTo>
                          <a:pt x="595" y="206"/>
                        </a:lnTo>
                        <a:lnTo>
                          <a:pt x="595" y="212"/>
                        </a:lnTo>
                        <a:lnTo>
                          <a:pt x="595" y="218"/>
                        </a:lnTo>
                        <a:lnTo>
                          <a:pt x="595" y="218"/>
                        </a:lnTo>
                        <a:lnTo>
                          <a:pt x="595" y="224"/>
                        </a:lnTo>
                        <a:lnTo>
                          <a:pt x="595" y="224"/>
                        </a:lnTo>
                        <a:lnTo>
                          <a:pt x="595" y="230"/>
                        </a:lnTo>
                        <a:lnTo>
                          <a:pt x="601" y="230"/>
                        </a:lnTo>
                        <a:lnTo>
                          <a:pt x="601" y="230"/>
                        </a:lnTo>
                        <a:lnTo>
                          <a:pt x="601" y="236"/>
                        </a:lnTo>
                        <a:lnTo>
                          <a:pt x="607" y="236"/>
                        </a:lnTo>
                        <a:lnTo>
                          <a:pt x="607" y="236"/>
                        </a:lnTo>
                        <a:lnTo>
                          <a:pt x="601" y="242"/>
                        </a:lnTo>
                        <a:lnTo>
                          <a:pt x="601" y="242"/>
                        </a:lnTo>
                        <a:lnTo>
                          <a:pt x="601" y="248"/>
                        </a:lnTo>
                        <a:lnTo>
                          <a:pt x="595" y="248"/>
                        </a:lnTo>
                        <a:lnTo>
                          <a:pt x="595" y="254"/>
                        </a:lnTo>
                        <a:lnTo>
                          <a:pt x="595" y="254"/>
                        </a:lnTo>
                        <a:lnTo>
                          <a:pt x="589" y="254"/>
                        </a:lnTo>
                        <a:lnTo>
                          <a:pt x="583" y="254"/>
                        </a:lnTo>
                        <a:lnTo>
                          <a:pt x="583" y="259"/>
                        </a:lnTo>
                        <a:lnTo>
                          <a:pt x="583" y="259"/>
                        </a:lnTo>
                        <a:lnTo>
                          <a:pt x="583" y="265"/>
                        </a:lnTo>
                        <a:lnTo>
                          <a:pt x="583" y="265"/>
                        </a:lnTo>
                        <a:lnTo>
                          <a:pt x="583" y="271"/>
                        </a:lnTo>
                        <a:lnTo>
                          <a:pt x="589" y="271"/>
                        </a:lnTo>
                        <a:lnTo>
                          <a:pt x="589" y="271"/>
                        </a:lnTo>
                        <a:lnTo>
                          <a:pt x="589" y="277"/>
                        </a:lnTo>
                        <a:lnTo>
                          <a:pt x="583" y="277"/>
                        </a:lnTo>
                        <a:lnTo>
                          <a:pt x="589" y="277"/>
                        </a:lnTo>
                        <a:lnTo>
                          <a:pt x="595" y="277"/>
                        </a:lnTo>
                        <a:lnTo>
                          <a:pt x="595" y="277"/>
                        </a:lnTo>
                        <a:lnTo>
                          <a:pt x="589" y="283"/>
                        </a:lnTo>
                        <a:lnTo>
                          <a:pt x="589" y="283"/>
                        </a:lnTo>
                        <a:lnTo>
                          <a:pt x="589" y="289"/>
                        </a:lnTo>
                        <a:lnTo>
                          <a:pt x="589" y="289"/>
                        </a:lnTo>
                        <a:lnTo>
                          <a:pt x="589" y="289"/>
                        </a:lnTo>
                        <a:lnTo>
                          <a:pt x="583" y="295"/>
                        </a:lnTo>
                        <a:lnTo>
                          <a:pt x="583" y="295"/>
                        </a:lnTo>
                        <a:lnTo>
                          <a:pt x="583" y="301"/>
                        </a:lnTo>
                        <a:lnTo>
                          <a:pt x="577" y="301"/>
                        </a:lnTo>
                        <a:lnTo>
                          <a:pt x="577" y="301"/>
                        </a:lnTo>
                        <a:lnTo>
                          <a:pt x="572" y="307"/>
                        </a:lnTo>
                        <a:lnTo>
                          <a:pt x="572" y="307"/>
                        </a:lnTo>
                        <a:lnTo>
                          <a:pt x="572" y="312"/>
                        </a:lnTo>
                        <a:lnTo>
                          <a:pt x="572" y="312"/>
                        </a:lnTo>
                        <a:lnTo>
                          <a:pt x="572" y="318"/>
                        </a:lnTo>
                        <a:lnTo>
                          <a:pt x="572" y="318"/>
                        </a:lnTo>
                        <a:lnTo>
                          <a:pt x="566" y="324"/>
                        </a:lnTo>
                        <a:lnTo>
                          <a:pt x="566" y="324"/>
                        </a:lnTo>
                        <a:lnTo>
                          <a:pt x="566" y="324"/>
                        </a:lnTo>
                        <a:lnTo>
                          <a:pt x="566" y="330"/>
                        </a:lnTo>
                        <a:lnTo>
                          <a:pt x="566" y="330"/>
                        </a:lnTo>
                        <a:lnTo>
                          <a:pt x="566" y="336"/>
                        </a:lnTo>
                        <a:lnTo>
                          <a:pt x="566" y="336"/>
                        </a:lnTo>
                        <a:lnTo>
                          <a:pt x="566" y="342"/>
                        </a:lnTo>
                        <a:lnTo>
                          <a:pt x="560" y="342"/>
                        </a:lnTo>
                        <a:lnTo>
                          <a:pt x="560" y="348"/>
                        </a:lnTo>
                        <a:lnTo>
                          <a:pt x="560" y="348"/>
                        </a:lnTo>
                        <a:lnTo>
                          <a:pt x="554" y="348"/>
                        </a:lnTo>
                        <a:lnTo>
                          <a:pt x="554" y="354"/>
                        </a:lnTo>
                        <a:lnTo>
                          <a:pt x="554" y="354"/>
                        </a:lnTo>
                        <a:lnTo>
                          <a:pt x="560" y="360"/>
                        </a:lnTo>
                        <a:lnTo>
                          <a:pt x="554" y="360"/>
                        </a:lnTo>
                        <a:lnTo>
                          <a:pt x="554" y="365"/>
                        </a:lnTo>
                        <a:lnTo>
                          <a:pt x="548" y="365"/>
                        </a:lnTo>
                        <a:lnTo>
                          <a:pt x="548" y="365"/>
                        </a:lnTo>
                        <a:lnTo>
                          <a:pt x="542" y="365"/>
                        </a:lnTo>
                        <a:lnTo>
                          <a:pt x="542" y="365"/>
                        </a:lnTo>
                        <a:lnTo>
                          <a:pt x="536" y="365"/>
                        </a:lnTo>
                        <a:lnTo>
                          <a:pt x="536" y="365"/>
                        </a:lnTo>
                        <a:lnTo>
                          <a:pt x="530" y="371"/>
                        </a:lnTo>
                        <a:lnTo>
                          <a:pt x="530" y="371"/>
                        </a:lnTo>
                        <a:lnTo>
                          <a:pt x="536" y="377"/>
                        </a:lnTo>
                        <a:lnTo>
                          <a:pt x="530" y="377"/>
                        </a:lnTo>
                        <a:lnTo>
                          <a:pt x="530" y="377"/>
                        </a:lnTo>
                        <a:lnTo>
                          <a:pt x="530" y="377"/>
                        </a:lnTo>
                        <a:lnTo>
                          <a:pt x="524" y="377"/>
                        </a:lnTo>
                        <a:lnTo>
                          <a:pt x="524" y="383"/>
                        </a:lnTo>
                        <a:lnTo>
                          <a:pt x="524" y="383"/>
                        </a:lnTo>
                        <a:lnTo>
                          <a:pt x="530" y="389"/>
                        </a:lnTo>
                        <a:lnTo>
                          <a:pt x="530" y="389"/>
                        </a:lnTo>
                        <a:lnTo>
                          <a:pt x="530" y="395"/>
                        </a:lnTo>
                        <a:lnTo>
                          <a:pt x="530" y="401"/>
                        </a:lnTo>
                        <a:lnTo>
                          <a:pt x="530" y="401"/>
                        </a:lnTo>
                        <a:lnTo>
                          <a:pt x="536" y="401"/>
                        </a:lnTo>
                        <a:lnTo>
                          <a:pt x="536" y="407"/>
                        </a:lnTo>
                        <a:lnTo>
                          <a:pt x="530" y="407"/>
                        </a:lnTo>
                        <a:lnTo>
                          <a:pt x="530" y="413"/>
                        </a:lnTo>
                        <a:lnTo>
                          <a:pt x="530" y="413"/>
                        </a:lnTo>
                        <a:lnTo>
                          <a:pt x="530" y="413"/>
                        </a:lnTo>
                        <a:lnTo>
                          <a:pt x="536" y="413"/>
                        </a:lnTo>
                        <a:lnTo>
                          <a:pt x="536" y="413"/>
                        </a:lnTo>
                        <a:lnTo>
                          <a:pt x="536" y="418"/>
                        </a:lnTo>
                        <a:lnTo>
                          <a:pt x="536" y="424"/>
                        </a:lnTo>
                        <a:lnTo>
                          <a:pt x="536" y="424"/>
                        </a:lnTo>
                        <a:lnTo>
                          <a:pt x="536" y="430"/>
                        </a:lnTo>
                        <a:lnTo>
                          <a:pt x="536" y="430"/>
                        </a:lnTo>
                        <a:lnTo>
                          <a:pt x="536" y="436"/>
                        </a:lnTo>
                        <a:lnTo>
                          <a:pt x="536" y="436"/>
                        </a:lnTo>
                        <a:lnTo>
                          <a:pt x="536" y="442"/>
                        </a:lnTo>
                        <a:lnTo>
                          <a:pt x="536" y="442"/>
                        </a:lnTo>
                        <a:lnTo>
                          <a:pt x="536" y="448"/>
                        </a:lnTo>
                        <a:lnTo>
                          <a:pt x="536" y="448"/>
                        </a:lnTo>
                        <a:lnTo>
                          <a:pt x="536" y="454"/>
                        </a:lnTo>
                        <a:lnTo>
                          <a:pt x="536" y="460"/>
                        </a:lnTo>
                        <a:lnTo>
                          <a:pt x="536" y="460"/>
                        </a:lnTo>
                        <a:lnTo>
                          <a:pt x="536" y="466"/>
                        </a:lnTo>
                        <a:lnTo>
                          <a:pt x="536" y="466"/>
                        </a:lnTo>
                        <a:lnTo>
                          <a:pt x="542" y="472"/>
                        </a:lnTo>
                        <a:lnTo>
                          <a:pt x="542" y="472"/>
                        </a:lnTo>
                        <a:lnTo>
                          <a:pt x="548" y="472"/>
                        </a:lnTo>
                        <a:lnTo>
                          <a:pt x="548" y="477"/>
                        </a:lnTo>
                        <a:lnTo>
                          <a:pt x="548" y="477"/>
                        </a:lnTo>
                        <a:lnTo>
                          <a:pt x="548" y="483"/>
                        </a:lnTo>
                        <a:lnTo>
                          <a:pt x="542" y="489"/>
                        </a:lnTo>
                        <a:lnTo>
                          <a:pt x="542" y="489"/>
                        </a:lnTo>
                        <a:lnTo>
                          <a:pt x="542" y="495"/>
                        </a:lnTo>
                        <a:lnTo>
                          <a:pt x="542" y="495"/>
                        </a:lnTo>
                        <a:lnTo>
                          <a:pt x="542" y="501"/>
                        </a:lnTo>
                        <a:lnTo>
                          <a:pt x="542" y="501"/>
                        </a:lnTo>
                        <a:lnTo>
                          <a:pt x="536" y="501"/>
                        </a:lnTo>
                        <a:lnTo>
                          <a:pt x="536" y="507"/>
                        </a:lnTo>
                        <a:lnTo>
                          <a:pt x="530" y="507"/>
                        </a:lnTo>
                        <a:lnTo>
                          <a:pt x="530" y="507"/>
                        </a:lnTo>
                        <a:lnTo>
                          <a:pt x="530" y="513"/>
                        </a:lnTo>
                        <a:lnTo>
                          <a:pt x="530" y="519"/>
                        </a:lnTo>
                        <a:lnTo>
                          <a:pt x="530" y="519"/>
                        </a:lnTo>
                        <a:lnTo>
                          <a:pt x="530" y="525"/>
                        </a:lnTo>
                        <a:lnTo>
                          <a:pt x="530" y="525"/>
                        </a:lnTo>
                        <a:lnTo>
                          <a:pt x="530" y="530"/>
                        </a:lnTo>
                        <a:lnTo>
                          <a:pt x="524" y="530"/>
                        </a:lnTo>
                        <a:lnTo>
                          <a:pt x="530" y="530"/>
                        </a:lnTo>
                        <a:lnTo>
                          <a:pt x="530" y="536"/>
                        </a:lnTo>
                        <a:lnTo>
                          <a:pt x="530" y="542"/>
                        </a:lnTo>
                        <a:lnTo>
                          <a:pt x="530" y="542"/>
                        </a:lnTo>
                        <a:lnTo>
                          <a:pt x="530" y="548"/>
                        </a:lnTo>
                        <a:lnTo>
                          <a:pt x="530" y="548"/>
                        </a:lnTo>
                        <a:lnTo>
                          <a:pt x="536" y="548"/>
                        </a:lnTo>
                        <a:lnTo>
                          <a:pt x="530" y="554"/>
                        </a:lnTo>
                        <a:lnTo>
                          <a:pt x="530" y="554"/>
                        </a:lnTo>
                        <a:lnTo>
                          <a:pt x="524" y="548"/>
                        </a:lnTo>
                        <a:lnTo>
                          <a:pt x="524" y="554"/>
                        </a:lnTo>
                        <a:lnTo>
                          <a:pt x="524" y="554"/>
                        </a:lnTo>
                        <a:lnTo>
                          <a:pt x="519" y="554"/>
                        </a:lnTo>
                        <a:lnTo>
                          <a:pt x="513" y="554"/>
                        </a:lnTo>
                        <a:lnTo>
                          <a:pt x="513" y="554"/>
                        </a:lnTo>
                        <a:lnTo>
                          <a:pt x="507" y="554"/>
                        </a:lnTo>
                        <a:lnTo>
                          <a:pt x="507" y="548"/>
                        </a:lnTo>
                        <a:lnTo>
                          <a:pt x="507" y="548"/>
                        </a:lnTo>
                        <a:lnTo>
                          <a:pt x="507" y="542"/>
                        </a:lnTo>
                        <a:lnTo>
                          <a:pt x="501" y="542"/>
                        </a:lnTo>
                        <a:lnTo>
                          <a:pt x="501" y="542"/>
                        </a:lnTo>
                        <a:lnTo>
                          <a:pt x="495" y="548"/>
                        </a:lnTo>
                        <a:lnTo>
                          <a:pt x="495" y="548"/>
                        </a:lnTo>
                        <a:lnTo>
                          <a:pt x="495" y="548"/>
                        </a:lnTo>
                        <a:lnTo>
                          <a:pt x="489" y="554"/>
                        </a:lnTo>
                        <a:lnTo>
                          <a:pt x="489" y="554"/>
                        </a:lnTo>
                        <a:lnTo>
                          <a:pt x="489" y="560"/>
                        </a:lnTo>
                        <a:lnTo>
                          <a:pt x="483" y="560"/>
                        </a:lnTo>
                        <a:lnTo>
                          <a:pt x="483" y="554"/>
                        </a:lnTo>
                        <a:lnTo>
                          <a:pt x="477" y="554"/>
                        </a:lnTo>
                        <a:lnTo>
                          <a:pt x="477" y="560"/>
                        </a:lnTo>
                        <a:lnTo>
                          <a:pt x="477" y="560"/>
                        </a:lnTo>
                        <a:lnTo>
                          <a:pt x="471" y="566"/>
                        </a:lnTo>
                        <a:lnTo>
                          <a:pt x="471" y="566"/>
                        </a:lnTo>
                        <a:lnTo>
                          <a:pt x="471" y="566"/>
                        </a:lnTo>
                        <a:lnTo>
                          <a:pt x="466" y="566"/>
                        </a:lnTo>
                        <a:lnTo>
                          <a:pt x="460" y="566"/>
                        </a:lnTo>
                        <a:lnTo>
                          <a:pt x="460" y="566"/>
                        </a:lnTo>
                        <a:lnTo>
                          <a:pt x="454" y="566"/>
                        </a:lnTo>
                        <a:lnTo>
                          <a:pt x="454" y="560"/>
                        </a:lnTo>
                        <a:lnTo>
                          <a:pt x="454" y="560"/>
                        </a:lnTo>
                        <a:lnTo>
                          <a:pt x="448" y="560"/>
                        </a:lnTo>
                        <a:lnTo>
                          <a:pt x="448" y="566"/>
                        </a:lnTo>
                        <a:lnTo>
                          <a:pt x="448" y="566"/>
                        </a:lnTo>
                        <a:lnTo>
                          <a:pt x="442" y="572"/>
                        </a:lnTo>
                        <a:lnTo>
                          <a:pt x="442" y="572"/>
                        </a:lnTo>
                        <a:lnTo>
                          <a:pt x="442" y="578"/>
                        </a:lnTo>
                        <a:lnTo>
                          <a:pt x="436" y="578"/>
                        </a:lnTo>
                        <a:lnTo>
                          <a:pt x="436" y="572"/>
                        </a:lnTo>
                        <a:lnTo>
                          <a:pt x="436" y="572"/>
                        </a:lnTo>
                        <a:lnTo>
                          <a:pt x="430" y="572"/>
                        </a:lnTo>
                        <a:lnTo>
                          <a:pt x="430" y="578"/>
                        </a:lnTo>
                        <a:lnTo>
                          <a:pt x="424" y="578"/>
                        </a:lnTo>
                        <a:lnTo>
                          <a:pt x="424" y="578"/>
                        </a:lnTo>
                        <a:lnTo>
                          <a:pt x="418" y="578"/>
                        </a:lnTo>
                        <a:lnTo>
                          <a:pt x="418" y="578"/>
                        </a:lnTo>
                        <a:lnTo>
                          <a:pt x="418" y="583"/>
                        </a:lnTo>
                        <a:lnTo>
                          <a:pt x="418" y="583"/>
                        </a:lnTo>
                        <a:lnTo>
                          <a:pt x="418" y="589"/>
                        </a:lnTo>
                        <a:lnTo>
                          <a:pt x="418" y="589"/>
                        </a:lnTo>
                        <a:lnTo>
                          <a:pt x="413" y="589"/>
                        </a:lnTo>
                        <a:lnTo>
                          <a:pt x="413" y="589"/>
                        </a:lnTo>
                        <a:lnTo>
                          <a:pt x="413" y="589"/>
                        </a:lnTo>
                        <a:lnTo>
                          <a:pt x="407" y="589"/>
                        </a:lnTo>
                        <a:lnTo>
                          <a:pt x="407" y="595"/>
                        </a:lnTo>
                        <a:lnTo>
                          <a:pt x="407" y="595"/>
                        </a:lnTo>
                        <a:lnTo>
                          <a:pt x="407" y="601"/>
                        </a:lnTo>
                        <a:lnTo>
                          <a:pt x="407" y="601"/>
                        </a:lnTo>
                        <a:lnTo>
                          <a:pt x="407" y="601"/>
                        </a:lnTo>
                        <a:lnTo>
                          <a:pt x="401" y="607"/>
                        </a:lnTo>
                        <a:lnTo>
                          <a:pt x="401" y="607"/>
                        </a:lnTo>
                        <a:lnTo>
                          <a:pt x="401" y="613"/>
                        </a:lnTo>
                        <a:lnTo>
                          <a:pt x="401" y="613"/>
                        </a:lnTo>
                        <a:lnTo>
                          <a:pt x="401" y="613"/>
                        </a:lnTo>
                        <a:lnTo>
                          <a:pt x="395" y="613"/>
                        </a:lnTo>
                        <a:lnTo>
                          <a:pt x="395" y="619"/>
                        </a:lnTo>
                        <a:lnTo>
                          <a:pt x="395" y="625"/>
                        </a:lnTo>
                        <a:lnTo>
                          <a:pt x="395" y="625"/>
                        </a:lnTo>
                        <a:lnTo>
                          <a:pt x="389" y="625"/>
                        </a:lnTo>
                        <a:lnTo>
                          <a:pt x="389" y="631"/>
                        </a:lnTo>
                        <a:lnTo>
                          <a:pt x="389" y="631"/>
                        </a:lnTo>
                        <a:lnTo>
                          <a:pt x="383" y="631"/>
                        </a:lnTo>
                        <a:lnTo>
                          <a:pt x="383" y="631"/>
                        </a:lnTo>
                        <a:lnTo>
                          <a:pt x="377" y="631"/>
                        </a:lnTo>
                        <a:lnTo>
                          <a:pt x="377" y="631"/>
                        </a:lnTo>
                        <a:lnTo>
                          <a:pt x="377" y="636"/>
                        </a:lnTo>
                        <a:lnTo>
                          <a:pt x="371" y="636"/>
                        </a:lnTo>
                        <a:lnTo>
                          <a:pt x="371" y="642"/>
                        </a:lnTo>
                        <a:lnTo>
                          <a:pt x="371" y="642"/>
                        </a:lnTo>
                        <a:lnTo>
                          <a:pt x="365" y="642"/>
                        </a:lnTo>
                        <a:lnTo>
                          <a:pt x="365" y="648"/>
                        </a:lnTo>
                        <a:lnTo>
                          <a:pt x="365" y="648"/>
                        </a:lnTo>
                        <a:lnTo>
                          <a:pt x="360" y="654"/>
                        </a:lnTo>
                        <a:lnTo>
                          <a:pt x="360" y="654"/>
                        </a:lnTo>
                        <a:lnTo>
                          <a:pt x="360" y="654"/>
                        </a:lnTo>
                        <a:lnTo>
                          <a:pt x="354" y="654"/>
                        </a:lnTo>
                        <a:lnTo>
                          <a:pt x="354" y="660"/>
                        </a:lnTo>
                        <a:lnTo>
                          <a:pt x="354" y="660"/>
                        </a:lnTo>
                        <a:lnTo>
                          <a:pt x="348" y="660"/>
                        </a:lnTo>
                        <a:lnTo>
                          <a:pt x="348" y="666"/>
                        </a:lnTo>
                        <a:lnTo>
                          <a:pt x="354" y="666"/>
                        </a:lnTo>
                        <a:lnTo>
                          <a:pt x="348" y="672"/>
                        </a:lnTo>
                        <a:lnTo>
                          <a:pt x="348" y="672"/>
                        </a:lnTo>
                        <a:lnTo>
                          <a:pt x="342" y="672"/>
                        </a:lnTo>
                        <a:lnTo>
                          <a:pt x="342" y="666"/>
                        </a:lnTo>
                        <a:lnTo>
                          <a:pt x="336" y="666"/>
                        </a:lnTo>
                        <a:lnTo>
                          <a:pt x="336" y="672"/>
                        </a:lnTo>
                        <a:lnTo>
                          <a:pt x="336" y="672"/>
                        </a:lnTo>
                        <a:lnTo>
                          <a:pt x="330" y="672"/>
                        </a:lnTo>
                        <a:lnTo>
                          <a:pt x="330" y="672"/>
                        </a:lnTo>
                        <a:lnTo>
                          <a:pt x="324" y="672"/>
                        </a:lnTo>
                        <a:lnTo>
                          <a:pt x="318" y="672"/>
                        </a:lnTo>
                        <a:lnTo>
                          <a:pt x="318" y="678"/>
                        </a:lnTo>
                        <a:lnTo>
                          <a:pt x="318" y="678"/>
                        </a:lnTo>
                        <a:lnTo>
                          <a:pt x="312" y="684"/>
                        </a:lnTo>
                        <a:lnTo>
                          <a:pt x="312" y="684"/>
                        </a:lnTo>
                        <a:lnTo>
                          <a:pt x="307" y="684"/>
                        </a:lnTo>
                        <a:lnTo>
                          <a:pt x="307" y="684"/>
                        </a:lnTo>
                        <a:lnTo>
                          <a:pt x="307" y="689"/>
                        </a:lnTo>
                        <a:lnTo>
                          <a:pt x="301" y="689"/>
                        </a:lnTo>
                        <a:lnTo>
                          <a:pt x="301" y="695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96" name="Freeform 593">
                    <a:extLst>
                      <a:ext uri="{FF2B5EF4-FFF2-40B4-BE49-F238E27FC236}">
                        <a16:creationId xmlns:a16="http://schemas.microsoft.com/office/drawing/2014/main" id="{4D4243E4-2F06-4F7C-9660-0C014FF9BA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77225" y="5316538"/>
                    <a:ext cx="692150" cy="1074738"/>
                  </a:xfrm>
                  <a:custGeom>
                    <a:avLst/>
                    <a:gdLst>
                      <a:gd name="T0" fmla="*/ 383 w 436"/>
                      <a:gd name="T1" fmla="*/ 560 h 677"/>
                      <a:gd name="T2" fmla="*/ 383 w 436"/>
                      <a:gd name="T3" fmla="*/ 577 h 677"/>
                      <a:gd name="T4" fmla="*/ 389 w 436"/>
                      <a:gd name="T5" fmla="*/ 613 h 677"/>
                      <a:gd name="T6" fmla="*/ 401 w 436"/>
                      <a:gd name="T7" fmla="*/ 630 h 677"/>
                      <a:gd name="T8" fmla="*/ 418 w 436"/>
                      <a:gd name="T9" fmla="*/ 660 h 677"/>
                      <a:gd name="T10" fmla="*/ 412 w 436"/>
                      <a:gd name="T11" fmla="*/ 671 h 677"/>
                      <a:gd name="T12" fmla="*/ 377 w 436"/>
                      <a:gd name="T13" fmla="*/ 666 h 677"/>
                      <a:gd name="T14" fmla="*/ 359 w 436"/>
                      <a:gd name="T15" fmla="*/ 636 h 677"/>
                      <a:gd name="T16" fmla="*/ 348 w 436"/>
                      <a:gd name="T17" fmla="*/ 654 h 677"/>
                      <a:gd name="T18" fmla="*/ 330 w 436"/>
                      <a:gd name="T19" fmla="*/ 624 h 677"/>
                      <a:gd name="T20" fmla="*/ 301 w 436"/>
                      <a:gd name="T21" fmla="*/ 648 h 677"/>
                      <a:gd name="T22" fmla="*/ 277 w 436"/>
                      <a:gd name="T23" fmla="*/ 618 h 677"/>
                      <a:gd name="T24" fmla="*/ 248 w 436"/>
                      <a:gd name="T25" fmla="*/ 613 h 677"/>
                      <a:gd name="T26" fmla="*/ 230 w 436"/>
                      <a:gd name="T27" fmla="*/ 589 h 677"/>
                      <a:gd name="T28" fmla="*/ 200 w 436"/>
                      <a:gd name="T29" fmla="*/ 560 h 677"/>
                      <a:gd name="T30" fmla="*/ 177 w 436"/>
                      <a:gd name="T31" fmla="*/ 536 h 677"/>
                      <a:gd name="T32" fmla="*/ 159 w 436"/>
                      <a:gd name="T33" fmla="*/ 548 h 677"/>
                      <a:gd name="T34" fmla="*/ 141 w 436"/>
                      <a:gd name="T35" fmla="*/ 571 h 677"/>
                      <a:gd name="T36" fmla="*/ 153 w 436"/>
                      <a:gd name="T37" fmla="*/ 548 h 677"/>
                      <a:gd name="T38" fmla="*/ 130 w 436"/>
                      <a:gd name="T39" fmla="*/ 536 h 677"/>
                      <a:gd name="T40" fmla="*/ 112 w 436"/>
                      <a:gd name="T41" fmla="*/ 524 h 677"/>
                      <a:gd name="T42" fmla="*/ 100 w 436"/>
                      <a:gd name="T43" fmla="*/ 501 h 677"/>
                      <a:gd name="T44" fmla="*/ 71 w 436"/>
                      <a:gd name="T45" fmla="*/ 483 h 677"/>
                      <a:gd name="T46" fmla="*/ 53 w 436"/>
                      <a:gd name="T47" fmla="*/ 465 h 677"/>
                      <a:gd name="T48" fmla="*/ 71 w 436"/>
                      <a:gd name="T49" fmla="*/ 448 h 677"/>
                      <a:gd name="T50" fmla="*/ 35 w 436"/>
                      <a:gd name="T51" fmla="*/ 424 h 677"/>
                      <a:gd name="T52" fmla="*/ 35 w 436"/>
                      <a:gd name="T53" fmla="*/ 395 h 677"/>
                      <a:gd name="T54" fmla="*/ 30 w 436"/>
                      <a:gd name="T55" fmla="*/ 353 h 677"/>
                      <a:gd name="T56" fmla="*/ 12 w 436"/>
                      <a:gd name="T57" fmla="*/ 324 h 677"/>
                      <a:gd name="T58" fmla="*/ 0 w 436"/>
                      <a:gd name="T59" fmla="*/ 283 h 677"/>
                      <a:gd name="T60" fmla="*/ 30 w 436"/>
                      <a:gd name="T61" fmla="*/ 265 h 677"/>
                      <a:gd name="T62" fmla="*/ 65 w 436"/>
                      <a:gd name="T63" fmla="*/ 247 h 677"/>
                      <a:gd name="T64" fmla="*/ 83 w 436"/>
                      <a:gd name="T65" fmla="*/ 212 h 677"/>
                      <a:gd name="T66" fmla="*/ 94 w 436"/>
                      <a:gd name="T67" fmla="*/ 188 h 677"/>
                      <a:gd name="T68" fmla="*/ 118 w 436"/>
                      <a:gd name="T69" fmla="*/ 171 h 677"/>
                      <a:gd name="T70" fmla="*/ 153 w 436"/>
                      <a:gd name="T71" fmla="*/ 165 h 677"/>
                      <a:gd name="T72" fmla="*/ 171 w 436"/>
                      <a:gd name="T73" fmla="*/ 135 h 677"/>
                      <a:gd name="T74" fmla="*/ 159 w 436"/>
                      <a:gd name="T75" fmla="*/ 106 h 677"/>
                      <a:gd name="T76" fmla="*/ 183 w 436"/>
                      <a:gd name="T77" fmla="*/ 76 h 677"/>
                      <a:gd name="T78" fmla="*/ 194 w 436"/>
                      <a:gd name="T79" fmla="*/ 47 h 677"/>
                      <a:gd name="T80" fmla="*/ 230 w 436"/>
                      <a:gd name="T81" fmla="*/ 47 h 677"/>
                      <a:gd name="T82" fmla="*/ 265 w 436"/>
                      <a:gd name="T83" fmla="*/ 35 h 677"/>
                      <a:gd name="T84" fmla="*/ 301 w 436"/>
                      <a:gd name="T85" fmla="*/ 18 h 677"/>
                      <a:gd name="T86" fmla="*/ 330 w 436"/>
                      <a:gd name="T87" fmla="*/ 18 h 677"/>
                      <a:gd name="T88" fmla="*/ 359 w 436"/>
                      <a:gd name="T89" fmla="*/ 18 h 677"/>
                      <a:gd name="T90" fmla="*/ 377 w 436"/>
                      <a:gd name="T91" fmla="*/ 18 h 677"/>
                      <a:gd name="T92" fmla="*/ 383 w 436"/>
                      <a:gd name="T93" fmla="*/ 47 h 677"/>
                      <a:gd name="T94" fmla="*/ 377 w 436"/>
                      <a:gd name="T95" fmla="*/ 71 h 677"/>
                      <a:gd name="T96" fmla="*/ 371 w 436"/>
                      <a:gd name="T97" fmla="*/ 100 h 677"/>
                      <a:gd name="T98" fmla="*/ 359 w 436"/>
                      <a:gd name="T99" fmla="*/ 124 h 677"/>
                      <a:gd name="T100" fmla="*/ 371 w 436"/>
                      <a:gd name="T101" fmla="*/ 159 h 677"/>
                      <a:gd name="T102" fmla="*/ 383 w 436"/>
                      <a:gd name="T103" fmla="*/ 194 h 677"/>
                      <a:gd name="T104" fmla="*/ 389 w 436"/>
                      <a:gd name="T105" fmla="*/ 230 h 677"/>
                      <a:gd name="T106" fmla="*/ 371 w 436"/>
                      <a:gd name="T107" fmla="*/ 259 h 677"/>
                      <a:gd name="T108" fmla="*/ 359 w 436"/>
                      <a:gd name="T109" fmla="*/ 300 h 677"/>
                      <a:gd name="T110" fmla="*/ 377 w 436"/>
                      <a:gd name="T111" fmla="*/ 336 h 677"/>
                      <a:gd name="T112" fmla="*/ 383 w 436"/>
                      <a:gd name="T113" fmla="*/ 377 h 677"/>
                      <a:gd name="T114" fmla="*/ 377 w 436"/>
                      <a:gd name="T115" fmla="*/ 412 h 677"/>
                      <a:gd name="T116" fmla="*/ 371 w 436"/>
                      <a:gd name="T117" fmla="*/ 453 h 677"/>
                      <a:gd name="T118" fmla="*/ 371 w 436"/>
                      <a:gd name="T119" fmla="*/ 489 h 677"/>
                      <a:gd name="T120" fmla="*/ 371 w 436"/>
                      <a:gd name="T121" fmla="*/ 518 h 6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436" h="677">
                        <a:moveTo>
                          <a:pt x="377" y="524"/>
                        </a:moveTo>
                        <a:lnTo>
                          <a:pt x="377" y="524"/>
                        </a:lnTo>
                        <a:lnTo>
                          <a:pt x="377" y="524"/>
                        </a:lnTo>
                        <a:lnTo>
                          <a:pt x="377" y="530"/>
                        </a:lnTo>
                        <a:lnTo>
                          <a:pt x="377" y="530"/>
                        </a:lnTo>
                        <a:lnTo>
                          <a:pt x="377" y="530"/>
                        </a:lnTo>
                        <a:lnTo>
                          <a:pt x="377" y="530"/>
                        </a:lnTo>
                        <a:lnTo>
                          <a:pt x="377" y="536"/>
                        </a:lnTo>
                        <a:lnTo>
                          <a:pt x="377" y="536"/>
                        </a:lnTo>
                        <a:lnTo>
                          <a:pt x="377" y="542"/>
                        </a:lnTo>
                        <a:lnTo>
                          <a:pt x="371" y="542"/>
                        </a:lnTo>
                        <a:lnTo>
                          <a:pt x="377" y="542"/>
                        </a:lnTo>
                        <a:lnTo>
                          <a:pt x="377" y="548"/>
                        </a:lnTo>
                        <a:lnTo>
                          <a:pt x="377" y="548"/>
                        </a:lnTo>
                        <a:lnTo>
                          <a:pt x="377" y="548"/>
                        </a:lnTo>
                        <a:lnTo>
                          <a:pt x="383" y="554"/>
                        </a:lnTo>
                        <a:lnTo>
                          <a:pt x="383" y="554"/>
                        </a:lnTo>
                        <a:lnTo>
                          <a:pt x="383" y="560"/>
                        </a:lnTo>
                        <a:lnTo>
                          <a:pt x="383" y="560"/>
                        </a:lnTo>
                        <a:lnTo>
                          <a:pt x="383" y="554"/>
                        </a:lnTo>
                        <a:lnTo>
                          <a:pt x="389" y="560"/>
                        </a:lnTo>
                        <a:lnTo>
                          <a:pt x="383" y="560"/>
                        </a:lnTo>
                        <a:lnTo>
                          <a:pt x="383" y="560"/>
                        </a:lnTo>
                        <a:lnTo>
                          <a:pt x="383" y="560"/>
                        </a:lnTo>
                        <a:lnTo>
                          <a:pt x="383" y="565"/>
                        </a:lnTo>
                        <a:lnTo>
                          <a:pt x="383" y="565"/>
                        </a:lnTo>
                        <a:lnTo>
                          <a:pt x="383" y="565"/>
                        </a:lnTo>
                        <a:lnTo>
                          <a:pt x="383" y="565"/>
                        </a:lnTo>
                        <a:lnTo>
                          <a:pt x="377" y="565"/>
                        </a:lnTo>
                        <a:lnTo>
                          <a:pt x="377" y="565"/>
                        </a:lnTo>
                        <a:lnTo>
                          <a:pt x="377" y="571"/>
                        </a:lnTo>
                        <a:lnTo>
                          <a:pt x="377" y="571"/>
                        </a:lnTo>
                        <a:lnTo>
                          <a:pt x="377" y="571"/>
                        </a:lnTo>
                        <a:lnTo>
                          <a:pt x="383" y="571"/>
                        </a:lnTo>
                        <a:lnTo>
                          <a:pt x="383" y="577"/>
                        </a:lnTo>
                        <a:lnTo>
                          <a:pt x="383" y="577"/>
                        </a:lnTo>
                        <a:lnTo>
                          <a:pt x="389" y="577"/>
                        </a:lnTo>
                        <a:lnTo>
                          <a:pt x="389" y="583"/>
                        </a:lnTo>
                        <a:lnTo>
                          <a:pt x="389" y="583"/>
                        </a:lnTo>
                        <a:lnTo>
                          <a:pt x="389" y="589"/>
                        </a:lnTo>
                        <a:lnTo>
                          <a:pt x="389" y="589"/>
                        </a:lnTo>
                        <a:lnTo>
                          <a:pt x="383" y="595"/>
                        </a:lnTo>
                        <a:lnTo>
                          <a:pt x="383" y="595"/>
                        </a:lnTo>
                        <a:lnTo>
                          <a:pt x="383" y="595"/>
                        </a:lnTo>
                        <a:lnTo>
                          <a:pt x="389" y="601"/>
                        </a:lnTo>
                        <a:lnTo>
                          <a:pt x="383" y="601"/>
                        </a:lnTo>
                        <a:lnTo>
                          <a:pt x="383" y="601"/>
                        </a:lnTo>
                        <a:lnTo>
                          <a:pt x="383" y="607"/>
                        </a:lnTo>
                        <a:lnTo>
                          <a:pt x="377" y="607"/>
                        </a:lnTo>
                        <a:lnTo>
                          <a:pt x="383" y="607"/>
                        </a:lnTo>
                        <a:lnTo>
                          <a:pt x="383" y="607"/>
                        </a:lnTo>
                        <a:lnTo>
                          <a:pt x="383" y="607"/>
                        </a:lnTo>
                        <a:lnTo>
                          <a:pt x="383" y="613"/>
                        </a:lnTo>
                        <a:lnTo>
                          <a:pt x="389" y="613"/>
                        </a:lnTo>
                        <a:lnTo>
                          <a:pt x="389" y="613"/>
                        </a:lnTo>
                        <a:lnTo>
                          <a:pt x="389" y="613"/>
                        </a:lnTo>
                        <a:lnTo>
                          <a:pt x="389" y="613"/>
                        </a:lnTo>
                        <a:lnTo>
                          <a:pt x="389" y="618"/>
                        </a:lnTo>
                        <a:lnTo>
                          <a:pt x="389" y="618"/>
                        </a:lnTo>
                        <a:lnTo>
                          <a:pt x="395" y="618"/>
                        </a:lnTo>
                        <a:lnTo>
                          <a:pt x="395" y="618"/>
                        </a:lnTo>
                        <a:lnTo>
                          <a:pt x="395" y="618"/>
                        </a:lnTo>
                        <a:lnTo>
                          <a:pt x="401" y="618"/>
                        </a:lnTo>
                        <a:lnTo>
                          <a:pt x="401" y="618"/>
                        </a:lnTo>
                        <a:lnTo>
                          <a:pt x="401" y="624"/>
                        </a:lnTo>
                        <a:lnTo>
                          <a:pt x="395" y="624"/>
                        </a:lnTo>
                        <a:lnTo>
                          <a:pt x="395" y="624"/>
                        </a:lnTo>
                        <a:lnTo>
                          <a:pt x="401" y="624"/>
                        </a:lnTo>
                        <a:lnTo>
                          <a:pt x="401" y="624"/>
                        </a:lnTo>
                        <a:lnTo>
                          <a:pt x="401" y="630"/>
                        </a:lnTo>
                        <a:lnTo>
                          <a:pt x="401" y="630"/>
                        </a:lnTo>
                        <a:lnTo>
                          <a:pt x="401" y="630"/>
                        </a:lnTo>
                        <a:lnTo>
                          <a:pt x="407" y="630"/>
                        </a:lnTo>
                        <a:lnTo>
                          <a:pt x="407" y="636"/>
                        </a:lnTo>
                        <a:lnTo>
                          <a:pt x="407" y="636"/>
                        </a:lnTo>
                        <a:lnTo>
                          <a:pt x="407" y="642"/>
                        </a:lnTo>
                        <a:lnTo>
                          <a:pt x="407" y="642"/>
                        </a:lnTo>
                        <a:lnTo>
                          <a:pt x="407" y="642"/>
                        </a:lnTo>
                        <a:lnTo>
                          <a:pt x="412" y="648"/>
                        </a:lnTo>
                        <a:lnTo>
                          <a:pt x="412" y="642"/>
                        </a:lnTo>
                        <a:lnTo>
                          <a:pt x="412" y="648"/>
                        </a:lnTo>
                        <a:lnTo>
                          <a:pt x="412" y="648"/>
                        </a:lnTo>
                        <a:lnTo>
                          <a:pt x="407" y="648"/>
                        </a:lnTo>
                        <a:lnTo>
                          <a:pt x="407" y="654"/>
                        </a:lnTo>
                        <a:lnTo>
                          <a:pt x="412" y="654"/>
                        </a:lnTo>
                        <a:lnTo>
                          <a:pt x="412" y="654"/>
                        </a:lnTo>
                        <a:lnTo>
                          <a:pt x="412" y="660"/>
                        </a:lnTo>
                        <a:lnTo>
                          <a:pt x="418" y="660"/>
                        </a:lnTo>
                        <a:lnTo>
                          <a:pt x="418" y="660"/>
                        </a:lnTo>
                        <a:lnTo>
                          <a:pt x="418" y="660"/>
                        </a:lnTo>
                        <a:lnTo>
                          <a:pt x="424" y="660"/>
                        </a:lnTo>
                        <a:lnTo>
                          <a:pt x="424" y="654"/>
                        </a:lnTo>
                        <a:lnTo>
                          <a:pt x="424" y="654"/>
                        </a:lnTo>
                        <a:lnTo>
                          <a:pt x="424" y="660"/>
                        </a:lnTo>
                        <a:lnTo>
                          <a:pt x="424" y="660"/>
                        </a:lnTo>
                        <a:lnTo>
                          <a:pt x="430" y="660"/>
                        </a:lnTo>
                        <a:lnTo>
                          <a:pt x="430" y="660"/>
                        </a:lnTo>
                        <a:lnTo>
                          <a:pt x="436" y="666"/>
                        </a:lnTo>
                        <a:lnTo>
                          <a:pt x="436" y="666"/>
                        </a:lnTo>
                        <a:lnTo>
                          <a:pt x="430" y="666"/>
                        </a:lnTo>
                        <a:lnTo>
                          <a:pt x="430" y="666"/>
                        </a:lnTo>
                        <a:lnTo>
                          <a:pt x="430" y="666"/>
                        </a:lnTo>
                        <a:lnTo>
                          <a:pt x="424" y="666"/>
                        </a:lnTo>
                        <a:lnTo>
                          <a:pt x="424" y="666"/>
                        </a:lnTo>
                        <a:lnTo>
                          <a:pt x="418" y="666"/>
                        </a:lnTo>
                        <a:lnTo>
                          <a:pt x="418" y="671"/>
                        </a:lnTo>
                        <a:lnTo>
                          <a:pt x="418" y="671"/>
                        </a:lnTo>
                        <a:lnTo>
                          <a:pt x="412" y="671"/>
                        </a:lnTo>
                        <a:lnTo>
                          <a:pt x="412" y="677"/>
                        </a:lnTo>
                        <a:lnTo>
                          <a:pt x="412" y="671"/>
                        </a:lnTo>
                        <a:lnTo>
                          <a:pt x="407" y="671"/>
                        </a:lnTo>
                        <a:lnTo>
                          <a:pt x="407" y="671"/>
                        </a:lnTo>
                        <a:lnTo>
                          <a:pt x="401" y="671"/>
                        </a:lnTo>
                        <a:lnTo>
                          <a:pt x="401" y="671"/>
                        </a:lnTo>
                        <a:lnTo>
                          <a:pt x="401" y="671"/>
                        </a:lnTo>
                        <a:lnTo>
                          <a:pt x="395" y="671"/>
                        </a:lnTo>
                        <a:lnTo>
                          <a:pt x="395" y="666"/>
                        </a:lnTo>
                        <a:lnTo>
                          <a:pt x="395" y="666"/>
                        </a:lnTo>
                        <a:lnTo>
                          <a:pt x="395" y="666"/>
                        </a:lnTo>
                        <a:lnTo>
                          <a:pt x="395" y="666"/>
                        </a:lnTo>
                        <a:lnTo>
                          <a:pt x="389" y="666"/>
                        </a:lnTo>
                        <a:lnTo>
                          <a:pt x="389" y="666"/>
                        </a:lnTo>
                        <a:lnTo>
                          <a:pt x="389" y="666"/>
                        </a:lnTo>
                        <a:lnTo>
                          <a:pt x="383" y="666"/>
                        </a:lnTo>
                        <a:lnTo>
                          <a:pt x="383" y="666"/>
                        </a:lnTo>
                        <a:lnTo>
                          <a:pt x="377" y="666"/>
                        </a:lnTo>
                        <a:lnTo>
                          <a:pt x="377" y="666"/>
                        </a:lnTo>
                        <a:lnTo>
                          <a:pt x="371" y="666"/>
                        </a:lnTo>
                        <a:lnTo>
                          <a:pt x="371" y="666"/>
                        </a:lnTo>
                        <a:lnTo>
                          <a:pt x="365" y="666"/>
                        </a:lnTo>
                        <a:lnTo>
                          <a:pt x="365" y="666"/>
                        </a:lnTo>
                        <a:lnTo>
                          <a:pt x="365" y="666"/>
                        </a:lnTo>
                        <a:lnTo>
                          <a:pt x="365" y="660"/>
                        </a:lnTo>
                        <a:lnTo>
                          <a:pt x="359" y="660"/>
                        </a:lnTo>
                        <a:lnTo>
                          <a:pt x="359" y="654"/>
                        </a:lnTo>
                        <a:lnTo>
                          <a:pt x="359" y="654"/>
                        </a:lnTo>
                        <a:lnTo>
                          <a:pt x="359" y="654"/>
                        </a:lnTo>
                        <a:lnTo>
                          <a:pt x="359" y="648"/>
                        </a:lnTo>
                        <a:lnTo>
                          <a:pt x="359" y="648"/>
                        </a:lnTo>
                        <a:lnTo>
                          <a:pt x="359" y="642"/>
                        </a:lnTo>
                        <a:lnTo>
                          <a:pt x="359" y="642"/>
                        </a:lnTo>
                        <a:lnTo>
                          <a:pt x="359" y="636"/>
                        </a:lnTo>
                        <a:lnTo>
                          <a:pt x="359" y="636"/>
                        </a:lnTo>
                        <a:lnTo>
                          <a:pt x="359" y="636"/>
                        </a:lnTo>
                        <a:lnTo>
                          <a:pt x="354" y="636"/>
                        </a:lnTo>
                        <a:lnTo>
                          <a:pt x="354" y="636"/>
                        </a:lnTo>
                        <a:lnTo>
                          <a:pt x="348" y="636"/>
                        </a:lnTo>
                        <a:lnTo>
                          <a:pt x="348" y="642"/>
                        </a:lnTo>
                        <a:lnTo>
                          <a:pt x="348" y="642"/>
                        </a:lnTo>
                        <a:lnTo>
                          <a:pt x="348" y="648"/>
                        </a:lnTo>
                        <a:lnTo>
                          <a:pt x="348" y="648"/>
                        </a:lnTo>
                        <a:lnTo>
                          <a:pt x="354" y="648"/>
                        </a:lnTo>
                        <a:lnTo>
                          <a:pt x="354" y="648"/>
                        </a:lnTo>
                        <a:lnTo>
                          <a:pt x="354" y="654"/>
                        </a:lnTo>
                        <a:lnTo>
                          <a:pt x="354" y="654"/>
                        </a:lnTo>
                        <a:lnTo>
                          <a:pt x="354" y="660"/>
                        </a:lnTo>
                        <a:lnTo>
                          <a:pt x="354" y="660"/>
                        </a:lnTo>
                        <a:lnTo>
                          <a:pt x="354" y="660"/>
                        </a:lnTo>
                        <a:lnTo>
                          <a:pt x="348" y="660"/>
                        </a:lnTo>
                        <a:lnTo>
                          <a:pt x="348" y="660"/>
                        </a:lnTo>
                        <a:lnTo>
                          <a:pt x="348" y="660"/>
                        </a:lnTo>
                        <a:lnTo>
                          <a:pt x="348" y="654"/>
                        </a:lnTo>
                        <a:lnTo>
                          <a:pt x="348" y="654"/>
                        </a:lnTo>
                        <a:lnTo>
                          <a:pt x="342" y="654"/>
                        </a:lnTo>
                        <a:lnTo>
                          <a:pt x="342" y="648"/>
                        </a:lnTo>
                        <a:lnTo>
                          <a:pt x="342" y="648"/>
                        </a:lnTo>
                        <a:lnTo>
                          <a:pt x="336" y="648"/>
                        </a:lnTo>
                        <a:lnTo>
                          <a:pt x="336" y="648"/>
                        </a:lnTo>
                        <a:lnTo>
                          <a:pt x="336" y="642"/>
                        </a:lnTo>
                        <a:lnTo>
                          <a:pt x="336" y="642"/>
                        </a:lnTo>
                        <a:lnTo>
                          <a:pt x="342" y="636"/>
                        </a:lnTo>
                        <a:lnTo>
                          <a:pt x="342" y="636"/>
                        </a:lnTo>
                        <a:lnTo>
                          <a:pt x="342" y="636"/>
                        </a:lnTo>
                        <a:lnTo>
                          <a:pt x="342" y="630"/>
                        </a:lnTo>
                        <a:lnTo>
                          <a:pt x="342" y="630"/>
                        </a:lnTo>
                        <a:lnTo>
                          <a:pt x="336" y="630"/>
                        </a:lnTo>
                        <a:lnTo>
                          <a:pt x="336" y="624"/>
                        </a:lnTo>
                        <a:lnTo>
                          <a:pt x="336" y="624"/>
                        </a:lnTo>
                        <a:lnTo>
                          <a:pt x="336" y="624"/>
                        </a:lnTo>
                        <a:lnTo>
                          <a:pt x="330" y="624"/>
                        </a:lnTo>
                        <a:lnTo>
                          <a:pt x="330" y="624"/>
                        </a:lnTo>
                        <a:lnTo>
                          <a:pt x="330" y="630"/>
                        </a:lnTo>
                        <a:lnTo>
                          <a:pt x="330" y="630"/>
                        </a:lnTo>
                        <a:lnTo>
                          <a:pt x="330" y="636"/>
                        </a:lnTo>
                        <a:lnTo>
                          <a:pt x="330" y="636"/>
                        </a:lnTo>
                        <a:lnTo>
                          <a:pt x="324" y="636"/>
                        </a:lnTo>
                        <a:lnTo>
                          <a:pt x="324" y="636"/>
                        </a:lnTo>
                        <a:lnTo>
                          <a:pt x="324" y="630"/>
                        </a:lnTo>
                        <a:lnTo>
                          <a:pt x="318" y="630"/>
                        </a:lnTo>
                        <a:lnTo>
                          <a:pt x="318" y="630"/>
                        </a:lnTo>
                        <a:lnTo>
                          <a:pt x="312" y="636"/>
                        </a:lnTo>
                        <a:lnTo>
                          <a:pt x="312" y="636"/>
                        </a:lnTo>
                        <a:lnTo>
                          <a:pt x="312" y="636"/>
                        </a:lnTo>
                        <a:lnTo>
                          <a:pt x="312" y="642"/>
                        </a:lnTo>
                        <a:lnTo>
                          <a:pt x="312" y="642"/>
                        </a:lnTo>
                        <a:lnTo>
                          <a:pt x="306" y="642"/>
                        </a:lnTo>
                        <a:lnTo>
                          <a:pt x="306" y="642"/>
                        </a:lnTo>
                        <a:lnTo>
                          <a:pt x="301" y="648"/>
                        </a:lnTo>
                        <a:lnTo>
                          <a:pt x="301" y="648"/>
                        </a:lnTo>
                        <a:lnTo>
                          <a:pt x="301" y="642"/>
                        </a:lnTo>
                        <a:lnTo>
                          <a:pt x="301" y="642"/>
                        </a:lnTo>
                        <a:lnTo>
                          <a:pt x="295" y="642"/>
                        </a:lnTo>
                        <a:lnTo>
                          <a:pt x="295" y="642"/>
                        </a:lnTo>
                        <a:lnTo>
                          <a:pt x="289" y="642"/>
                        </a:lnTo>
                        <a:lnTo>
                          <a:pt x="289" y="636"/>
                        </a:lnTo>
                        <a:lnTo>
                          <a:pt x="289" y="636"/>
                        </a:lnTo>
                        <a:lnTo>
                          <a:pt x="289" y="636"/>
                        </a:lnTo>
                        <a:lnTo>
                          <a:pt x="289" y="630"/>
                        </a:lnTo>
                        <a:lnTo>
                          <a:pt x="289" y="630"/>
                        </a:lnTo>
                        <a:lnTo>
                          <a:pt x="289" y="630"/>
                        </a:lnTo>
                        <a:lnTo>
                          <a:pt x="283" y="624"/>
                        </a:lnTo>
                        <a:lnTo>
                          <a:pt x="283" y="624"/>
                        </a:lnTo>
                        <a:lnTo>
                          <a:pt x="283" y="624"/>
                        </a:lnTo>
                        <a:lnTo>
                          <a:pt x="277" y="618"/>
                        </a:lnTo>
                        <a:lnTo>
                          <a:pt x="277" y="618"/>
                        </a:lnTo>
                        <a:lnTo>
                          <a:pt x="277" y="618"/>
                        </a:lnTo>
                        <a:lnTo>
                          <a:pt x="277" y="618"/>
                        </a:lnTo>
                        <a:lnTo>
                          <a:pt x="271" y="613"/>
                        </a:lnTo>
                        <a:lnTo>
                          <a:pt x="271" y="613"/>
                        </a:lnTo>
                        <a:lnTo>
                          <a:pt x="265" y="613"/>
                        </a:lnTo>
                        <a:lnTo>
                          <a:pt x="265" y="613"/>
                        </a:lnTo>
                        <a:lnTo>
                          <a:pt x="265" y="613"/>
                        </a:lnTo>
                        <a:lnTo>
                          <a:pt x="265" y="618"/>
                        </a:lnTo>
                        <a:lnTo>
                          <a:pt x="265" y="618"/>
                        </a:lnTo>
                        <a:lnTo>
                          <a:pt x="265" y="624"/>
                        </a:lnTo>
                        <a:lnTo>
                          <a:pt x="259" y="624"/>
                        </a:lnTo>
                        <a:lnTo>
                          <a:pt x="259" y="624"/>
                        </a:lnTo>
                        <a:lnTo>
                          <a:pt x="253" y="624"/>
                        </a:lnTo>
                        <a:lnTo>
                          <a:pt x="253" y="624"/>
                        </a:lnTo>
                        <a:lnTo>
                          <a:pt x="253" y="618"/>
                        </a:lnTo>
                        <a:lnTo>
                          <a:pt x="253" y="618"/>
                        </a:lnTo>
                        <a:lnTo>
                          <a:pt x="253" y="613"/>
                        </a:lnTo>
                        <a:lnTo>
                          <a:pt x="248" y="613"/>
                        </a:lnTo>
                        <a:lnTo>
                          <a:pt x="248" y="613"/>
                        </a:lnTo>
                        <a:lnTo>
                          <a:pt x="242" y="613"/>
                        </a:lnTo>
                        <a:lnTo>
                          <a:pt x="242" y="613"/>
                        </a:lnTo>
                        <a:lnTo>
                          <a:pt x="236" y="613"/>
                        </a:lnTo>
                        <a:lnTo>
                          <a:pt x="236" y="613"/>
                        </a:lnTo>
                        <a:lnTo>
                          <a:pt x="236" y="613"/>
                        </a:lnTo>
                        <a:lnTo>
                          <a:pt x="230" y="613"/>
                        </a:lnTo>
                        <a:lnTo>
                          <a:pt x="230" y="607"/>
                        </a:lnTo>
                        <a:lnTo>
                          <a:pt x="230" y="607"/>
                        </a:lnTo>
                        <a:lnTo>
                          <a:pt x="230" y="601"/>
                        </a:lnTo>
                        <a:lnTo>
                          <a:pt x="236" y="601"/>
                        </a:lnTo>
                        <a:lnTo>
                          <a:pt x="236" y="601"/>
                        </a:lnTo>
                        <a:lnTo>
                          <a:pt x="236" y="595"/>
                        </a:lnTo>
                        <a:lnTo>
                          <a:pt x="236" y="595"/>
                        </a:lnTo>
                        <a:lnTo>
                          <a:pt x="230" y="595"/>
                        </a:lnTo>
                        <a:lnTo>
                          <a:pt x="230" y="589"/>
                        </a:lnTo>
                        <a:lnTo>
                          <a:pt x="230" y="589"/>
                        </a:lnTo>
                        <a:lnTo>
                          <a:pt x="230" y="589"/>
                        </a:lnTo>
                        <a:lnTo>
                          <a:pt x="230" y="589"/>
                        </a:lnTo>
                        <a:lnTo>
                          <a:pt x="236" y="583"/>
                        </a:lnTo>
                        <a:lnTo>
                          <a:pt x="230" y="583"/>
                        </a:lnTo>
                        <a:lnTo>
                          <a:pt x="230" y="583"/>
                        </a:lnTo>
                        <a:lnTo>
                          <a:pt x="230" y="577"/>
                        </a:lnTo>
                        <a:lnTo>
                          <a:pt x="230" y="577"/>
                        </a:lnTo>
                        <a:lnTo>
                          <a:pt x="224" y="577"/>
                        </a:lnTo>
                        <a:lnTo>
                          <a:pt x="224" y="577"/>
                        </a:lnTo>
                        <a:lnTo>
                          <a:pt x="224" y="571"/>
                        </a:lnTo>
                        <a:lnTo>
                          <a:pt x="218" y="571"/>
                        </a:lnTo>
                        <a:lnTo>
                          <a:pt x="218" y="571"/>
                        </a:lnTo>
                        <a:lnTo>
                          <a:pt x="218" y="571"/>
                        </a:lnTo>
                        <a:lnTo>
                          <a:pt x="218" y="565"/>
                        </a:lnTo>
                        <a:lnTo>
                          <a:pt x="212" y="565"/>
                        </a:lnTo>
                        <a:lnTo>
                          <a:pt x="212" y="565"/>
                        </a:lnTo>
                        <a:lnTo>
                          <a:pt x="206" y="560"/>
                        </a:lnTo>
                        <a:lnTo>
                          <a:pt x="206" y="560"/>
                        </a:lnTo>
                        <a:lnTo>
                          <a:pt x="206" y="560"/>
                        </a:lnTo>
                        <a:lnTo>
                          <a:pt x="200" y="560"/>
                        </a:lnTo>
                        <a:lnTo>
                          <a:pt x="200" y="560"/>
                        </a:lnTo>
                        <a:lnTo>
                          <a:pt x="200" y="560"/>
                        </a:lnTo>
                        <a:lnTo>
                          <a:pt x="194" y="554"/>
                        </a:lnTo>
                        <a:lnTo>
                          <a:pt x="194" y="554"/>
                        </a:lnTo>
                        <a:lnTo>
                          <a:pt x="189" y="554"/>
                        </a:lnTo>
                        <a:lnTo>
                          <a:pt x="189" y="554"/>
                        </a:lnTo>
                        <a:lnTo>
                          <a:pt x="189" y="554"/>
                        </a:lnTo>
                        <a:lnTo>
                          <a:pt x="189" y="548"/>
                        </a:lnTo>
                        <a:lnTo>
                          <a:pt x="189" y="548"/>
                        </a:lnTo>
                        <a:lnTo>
                          <a:pt x="189" y="548"/>
                        </a:lnTo>
                        <a:lnTo>
                          <a:pt x="189" y="542"/>
                        </a:lnTo>
                        <a:lnTo>
                          <a:pt x="189" y="542"/>
                        </a:lnTo>
                        <a:lnTo>
                          <a:pt x="189" y="542"/>
                        </a:lnTo>
                        <a:lnTo>
                          <a:pt x="183" y="536"/>
                        </a:lnTo>
                        <a:lnTo>
                          <a:pt x="183" y="536"/>
                        </a:lnTo>
                        <a:lnTo>
                          <a:pt x="183" y="536"/>
                        </a:lnTo>
                        <a:lnTo>
                          <a:pt x="183" y="536"/>
                        </a:lnTo>
                        <a:lnTo>
                          <a:pt x="177" y="536"/>
                        </a:lnTo>
                        <a:lnTo>
                          <a:pt x="177" y="542"/>
                        </a:lnTo>
                        <a:lnTo>
                          <a:pt x="183" y="542"/>
                        </a:lnTo>
                        <a:lnTo>
                          <a:pt x="183" y="542"/>
                        </a:lnTo>
                        <a:lnTo>
                          <a:pt x="177" y="548"/>
                        </a:lnTo>
                        <a:lnTo>
                          <a:pt x="177" y="548"/>
                        </a:lnTo>
                        <a:lnTo>
                          <a:pt x="177" y="548"/>
                        </a:lnTo>
                        <a:lnTo>
                          <a:pt x="171" y="542"/>
                        </a:lnTo>
                        <a:lnTo>
                          <a:pt x="171" y="542"/>
                        </a:lnTo>
                        <a:lnTo>
                          <a:pt x="171" y="542"/>
                        </a:lnTo>
                        <a:lnTo>
                          <a:pt x="171" y="536"/>
                        </a:lnTo>
                        <a:lnTo>
                          <a:pt x="165" y="536"/>
                        </a:lnTo>
                        <a:lnTo>
                          <a:pt x="165" y="536"/>
                        </a:lnTo>
                        <a:lnTo>
                          <a:pt x="159" y="536"/>
                        </a:lnTo>
                        <a:lnTo>
                          <a:pt x="159" y="542"/>
                        </a:lnTo>
                        <a:lnTo>
                          <a:pt x="159" y="542"/>
                        </a:lnTo>
                        <a:lnTo>
                          <a:pt x="159" y="542"/>
                        </a:lnTo>
                        <a:lnTo>
                          <a:pt x="159" y="548"/>
                        </a:lnTo>
                        <a:lnTo>
                          <a:pt x="159" y="548"/>
                        </a:lnTo>
                        <a:lnTo>
                          <a:pt x="159" y="554"/>
                        </a:lnTo>
                        <a:lnTo>
                          <a:pt x="165" y="554"/>
                        </a:lnTo>
                        <a:lnTo>
                          <a:pt x="165" y="554"/>
                        </a:lnTo>
                        <a:lnTo>
                          <a:pt x="165" y="560"/>
                        </a:lnTo>
                        <a:lnTo>
                          <a:pt x="165" y="560"/>
                        </a:lnTo>
                        <a:lnTo>
                          <a:pt x="159" y="560"/>
                        </a:lnTo>
                        <a:lnTo>
                          <a:pt x="159" y="560"/>
                        </a:lnTo>
                        <a:lnTo>
                          <a:pt x="159" y="560"/>
                        </a:lnTo>
                        <a:lnTo>
                          <a:pt x="153" y="554"/>
                        </a:lnTo>
                        <a:lnTo>
                          <a:pt x="153" y="554"/>
                        </a:lnTo>
                        <a:lnTo>
                          <a:pt x="153" y="554"/>
                        </a:lnTo>
                        <a:lnTo>
                          <a:pt x="147" y="560"/>
                        </a:lnTo>
                        <a:lnTo>
                          <a:pt x="147" y="560"/>
                        </a:lnTo>
                        <a:lnTo>
                          <a:pt x="147" y="560"/>
                        </a:lnTo>
                        <a:lnTo>
                          <a:pt x="147" y="565"/>
                        </a:lnTo>
                        <a:lnTo>
                          <a:pt x="147" y="565"/>
                        </a:lnTo>
                        <a:lnTo>
                          <a:pt x="147" y="571"/>
                        </a:lnTo>
                        <a:lnTo>
                          <a:pt x="141" y="571"/>
                        </a:lnTo>
                        <a:lnTo>
                          <a:pt x="141" y="571"/>
                        </a:lnTo>
                        <a:lnTo>
                          <a:pt x="136" y="571"/>
                        </a:lnTo>
                        <a:lnTo>
                          <a:pt x="136" y="565"/>
                        </a:lnTo>
                        <a:lnTo>
                          <a:pt x="136" y="565"/>
                        </a:lnTo>
                        <a:lnTo>
                          <a:pt x="136" y="560"/>
                        </a:lnTo>
                        <a:lnTo>
                          <a:pt x="136" y="560"/>
                        </a:lnTo>
                        <a:lnTo>
                          <a:pt x="136" y="560"/>
                        </a:lnTo>
                        <a:lnTo>
                          <a:pt x="136" y="554"/>
                        </a:lnTo>
                        <a:lnTo>
                          <a:pt x="136" y="554"/>
                        </a:lnTo>
                        <a:lnTo>
                          <a:pt x="141" y="554"/>
                        </a:lnTo>
                        <a:lnTo>
                          <a:pt x="141" y="554"/>
                        </a:lnTo>
                        <a:lnTo>
                          <a:pt x="147" y="554"/>
                        </a:lnTo>
                        <a:lnTo>
                          <a:pt x="147" y="554"/>
                        </a:lnTo>
                        <a:lnTo>
                          <a:pt x="147" y="554"/>
                        </a:lnTo>
                        <a:lnTo>
                          <a:pt x="153" y="554"/>
                        </a:lnTo>
                        <a:lnTo>
                          <a:pt x="153" y="548"/>
                        </a:lnTo>
                        <a:lnTo>
                          <a:pt x="153" y="548"/>
                        </a:lnTo>
                        <a:lnTo>
                          <a:pt x="153" y="548"/>
                        </a:lnTo>
                        <a:lnTo>
                          <a:pt x="147" y="548"/>
                        </a:lnTo>
                        <a:lnTo>
                          <a:pt x="147" y="548"/>
                        </a:lnTo>
                        <a:lnTo>
                          <a:pt x="147" y="542"/>
                        </a:lnTo>
                        <a:lnTo>
                          <a:pt x="141" y="542"/>
                        </a:lnTo>
                        <a:lnTo>
                          <a:pt x="141" y="542"/>
                        </a:lnTo>
                        <a:lnTo>
                          <a:pt x="141" y="536"/>
                        </a:lnTo>
                        <a:lnTo>
                          <a:pt x="141" y="536"/>
                        </a:lnTo>
                        <a:lnTo>
                          <a:pt x="136" y="536"/>
                        </a:lnTo>
                        <a:lnTo>
                          <a:pt x="136" y="536"/>
                        </a:lnTo>
                        <a:lnTo>
                          <a:pt x="130" y="536"/>
                        </a:lnTo>
                        <a:lnTo>
                          <a:pt x="130" y="542"/>
                        </a:lnTo>
                        <a:lnTo>
                          <a:pt x="130" y="542"/>
                        </a:lnTo>
                        <a:lnTo>
                          <a:pt x="130" y="542"/>
                        </a:lnTo>
                        <a:lnTo>
                          <a:pt x="124" y="542"/>
                        </a:lnTo>
                        <a:lnTo>
                          <a:pt x="124" y="542"/>
                        </a:lnTo>
                        <a:lnTo>
                          <a:pt x="124" y="542"/>
                        </a:lnTo>
                        <a:lnTo>
                          <a:pt x="124" y="536"/>
                        </a:lnTo>
                        <a:lnTo>
                          <a:pt x="130" y="536"/>
                        </a:lnTo>
                        <a:lnTo>
                          <a:pt x="130" y="530"/>
                        </a:lnTo>
                        <a:lnTo>
                          <a:pt x="130" y="530"/>
                        </a:lnTo>
                        <a:lnTo>
                          <a:pt x="130" y="530"/>
                        </a:lnTo>
                        <a:lnTo>
                          <a:pt x="130" y="524"/>
                        </a:lnTo>
                        <a:lnTo>
                          <a:pt x="130" y="524"/>
                        </a:lnTo>
                        <a:lnTo>
                          <a:pt x="130" y="518"/>
                        </a:lnTo>
                        <a:lnTo>
                          <a:pt x="130" y="518"/>
                        </a:lnTo>
                        <a:lnTo>
                          <a:pt x="130" y="512"/>
                        </a:lnTo>
                        <a:lnTo>
                          <a:pt x="130" y="512"/>
                        </a:lnTo>
                        <a:lnTo>
                          <a:pt x="130" y="512"/>
                        </a:lnTo>
                        <a:lnTo>
                          <a:pt x="124" y="512"/>
                        </a:lnTo>
                        <a:lnTo>
                          <a:pt x="124" y="512"/>
                        </a:lnTo>
                        <a:lnTo>
                          <a:pt x="118" y="512"/>
                        </a:lnTo>
                        <a:lnTo>
                          <a:pt x="118" y="518"/>
                        </a:lnTo>
                        <a:lnTo>
                          <a:pt x="118" y="518"/>
                        </a:lnTo>
                        <a:lnTo>
                          <a:pt x="118" y="524"/>
                        </a:lnTo>
                        <a:lnTo>
                          <a:pt x="118" y="524"/>
                        </a:lnTo>
                        <a:lnTo>
                          <a:pt x="112" y="524"/>
                        </a:lnTo>
                        <a:lnTo>
                          <a:pt x="112" y="530"/>
                        </a:lnTo>
                        <a:lnTo>
                          <a:pt x="112" y="530"/>
                        </a:lnTo>
                        <a:lnTo>
                          <a:pt x="112" y="536"/>
                        </a:lnTo>
                        <a:lnTo>
                          <a:pt x="112" y="530"/>
                        </a:lnTo>
                        <a:lnTo>
                          <a:pt x="112" y="530"/>
                        </a:lnTo>
                        <a:lnTo>
                          <a:pt x="112" y="530"/>
                        </a:lnTo>
                        <a:lnTo>
                          <a:pt x="112" y="524"/>
                        </a:lnTo>
                        <a:lnTo>
                          <a:pt x="106" y="524"/>
                        </a:lnTo>
                        <a:lnTo>
                          <a:pt x="106" y="518"/>
                        </a:lnTo>
                        <a:lnTo>
                          <a:pt x="106" y="518"/>
                        </a:lnTo>
                        <a:lnTo>
                          <a:pt x="106" y="518"/>
                        </a:lnTo>
                        <a:lnTo>
                          <a:pt x="106" y="512"/>
                        </a:lnTo>
                        <a:lnTo>
                          <a:pt x="106" y="512"/>
                        </a:lnTo>
                        <a:lnTo>
                          <a:pt x="106" y="512"/>
                        </a:lnTo>
                        <a:lnTo>
                          <a:pt x="106" y="507"/>
                        </a:lnTo>
                        <a:lnTo>
                          <a:pt x="106" y="507"/>
                        </a:lnTo>
                        <a:lnTo>
                          <a:pt x="106" y="507"/>
                        </a:lnTo>
                        <a:lnTo>
                          <a:pt x="100" y="501"/>
                        </a:lnTo>
                        <a:lnTo>
                          <a:pt x="100" y="501"/>
                        </a:lnTo>
                        <a:lnTo>
                          <a:pt x="100" y="501"/>
                        </a:lnTo>
                        <a:lnTo>
                          <a:pt x="100" y="495"/>
                        </a:lnTo>
                        <a:lnTo>
                          <a:pt x="100" y="495"/>
                        </a:lnTo>
                        <a:lnTo>
                          <a:pt x="100" y="489"/>
                        </a:lnTo>
                        <a:lnTo>
                          <a:pt x="100" y="489"/>
                        </a:lnTo>
                        <a:lnTo>
                          <a:pt x="94" y="489"/>
                        </a:lnTo>
                        <a:lnTo>
                          <a:pt x="94" y="489"/>
                        </a:lnTo>
                        <a:lnTo>
                          <a:pt x="88" y="489"/>
                        </a:lnTo>
                        <a:lnTo>
                          <a:pt x="88" y="489"/>
                        </a:lnTo>
                        <a:lnTo>
                          <a:pt x="88" y="489"/>
                        </a:lnTo>
                        <a:lnTo>
                          <a:pt x="83" y="489"/>
                        </a:lnTo>
                        <a:lnTo>
                          <a:pt x="83" y="489"/>
                        </a:lnTo>
                        <a:lnTo>
                          <a:pt x="83" y="483"/>
                        </a:lnTo>
                        <a:lnTo>
                          <a:pt x="77" y="483"/>
                        </a:lnTo>
                        <a:lnTo>
                          <a:pt x="77" y="483"/>
                        </a:lnTo>
                        <a:lnTo>
                          <a:pt x="77" y="483"/>
                        </a:lnTo>
                        <a:lnTo>
                          <a:pt x="71" y="483"/>
                        </a:lnTo>
                        <a:lnTo>
                          <a:pt x="71" y="483"/>
                        </a:lnTo>
                        <a:lnTo>
                          <a:pt x="71" y="489"/>
                        </a:lnTo>
                        <a:lnTo>
                          <a:pt x="71" y="489"/>
                        </a:lnTo>
                        <a:lnTo>
                          <a:pt x="65" y="489"/>
                        </a:lnTo>
                        <a:lnTo>
                          <a:pt x="65" y="489"/>
                        </a:lnTo>
                        <a:lnTo>
                          <a:pt x="65" y="489"/>
                        </a:lnTo>
                        <a:lnTo>
                          <a:pt x="65" y="483"/>
                        </a:lnTo>
                        <a:lnTo>
                          <a:pt x="65" y="483"/>
                        </a:lnTo>
                        <a:lnTo>
                          <a:pt x="65" y="477"/>
                        </a:lnTo>
                        <a:lnTo>
                          <a:pt x="59" y="477"/>
                        </a:lnTo>
                        <a:lnTo>
                          <a:pt x="59" y="477"/>
                        </a:lnTo>
                        <a:lnTo>
                          <a:pt x="59" y="477"/>
                        </a:lnTo>
                        <a:lnTo>
                          <a:pt x="53" y="477"/>
                        </a:lnTo>
                        <a:lnTo>
                          <a:pt x="53" y="477"/>
                        </a:lnTo>
                        <a:lnTo>
                          <a:pt x="53" y="471"/>
                        </a:lnTo>
                        <a:lnTo>
                          <a:pt x="53" y="471"/>
                        </a:lnTo>
                        <a:lnTo>
                          <a:pt x="53" y="465"/>
                        </a:lnTo>
                        <a:lnTo>
                          <a:pt x="53" y="465"/>
                        </a:lnTo>
                        <a:lnTo>
                          <a:pt x="53" y="459"/>
                        </a:lnTo>
                        <a:lnTo>
                          <a:pt x="47" y="459"/>
                        </a:lnTo>
                        <a:lnTo>
                          <a:pt x="53" y="459"/>
                        </a:lnTo>
                        <a:lnTo>
                          <a:pt x="53" y="459"/>
                        </a:lnTo>
                        <a:lnTo>
                          <a:pt x="59" y="459"/>
                        </a:lnTo>
                        <a:lnTo>
                          <a:pt x="59" y="459"/>
                        </a:lnTo>
                        <a:lnTo>
                          <a:pt x="59" y="459"/>
                        </a:lnTo>
                        <a:lnTo>
                          <a:pt x="65" y="459"/>
                        </a:lnTo>
                        <a:lnTo>
                          <a:pt x="65" y="459"/>
                        </a:lnTo>
                        <a:lnTo>
                          <a:pt x="71" y="459"/>
                        </a:lnTo>
                        <a:lnTo>
                          <a:pt x="71" y="459"/>
                        </a:lnTo>
                        <a:lnTo>
                          <a:pt x="71" y="459"/>
                        </a:lnTo>
                        <a:lnTo>
                          <a:pt x="71" y="453"/>
                        </a:lnTo>
                        <a:lnTo>
                          <a:pt x="65" y="453"/>
                        </a:lnTo>
                        <a:lnTo>
                          <a:pt x="65" y="453"/>
                        </a:lnTo>
                        <a:lnTo>
                          <a:pt x="65" y="453"/>
                        </a:lnTo>
                        <a:lnTo>
                          <a:pt x="65" y="448"/>
                        </a:lnTo>
                        <a:lnTo>
                          <a:pt x="71" y="448"/>
                        </a:lnTo>
                        <a:lnTo>
                          <a:pt x="65" y="448"/>
                        </a:lnTo>
                        <a:lnTo>
                          <a:pt x="65" y="442"/>
                        </a:lnTo>
                        <a:lnTo>
                          <a:pt x="65" y="442"/>
                        </a:lnTo>
                        <a:lnTo>
                          <a:pt x="59" y="442"/>
                        </a:lnTo>
                        <a:lnTo>
                          <a:pt x="59" y="442"/>
                        </a:lnTo>
                        <a:lnTo>
                          <a:pt x="53" y="442"/>
                        </a:lnTo>
                        <a:lnTo>
                          <a:pt x="53" y="442"/>
                        </a:lnTo>
                        <a:lnTo>
                          <a:pt x="53" y="442"/>
                        </a:lnTo>
                        <a:lnTo>
                          <a:pt x="47" y="442"/>
                        </a:lnTo>
                        <a:lnTo>
                          <a:pt x="47" y="436"/>
                        </a:lnTo>
                        <a:lnTo>
                          <a:pt x="47" y="436"/>
                        </a:lnTo>
                        <a:lnTo>
                          <a:pt x="41" y="436"/>
                        </a:lnTo>
                        <a:lnTo>
                          <a:pt x="41" y="436"/>
                        </a:lnTo>
                        <a:lnTo>
                          <a:pt x="35" y="430"/>
                        </a:lnTo>
                        <a:lnTo>
                          <a:pt x="35" y="430"/>
                        </a:lnTo>
                        <a:lnTo>
                          <a:pt x="35" y="430"/>
                        </a:lnTo>
                        <a:lnTo>
                          <a:pt x="35" y="424"/>
                        </a:lnTo>
                        <a:lnTo>
                          <a:pt x="35" y="424"/>
                        </a:lnTo>
                        <a:lnTo>
                          <a:pt x="35" y="418"/>
                        </a:lnTo>
                        <a:lnTo>
                          <a:pt x="35" y="418"/>
                        </a:lnTo>
                        <a:lnTo>
                          <a:pt x="35" y="412"/>
                        </a:lnTo>
                        <a:lnTo>
                          <a:pt x="41" y="412"/>
                        </a:lnTo>
                        <a:lnTo>
                          <a:pt x="41" y="412"/>
                        </a:lnTo>
                        <a:lnTo>
                          <a:pt x="41" y="406"/>
                        </a:lnTo>
                        <a:lnTo>
                          <a:pt x="47" y="406"/>
                        </a:lnTo>
                        <a:lnTo>
                          <a:pt x="47" y="406"/>
                        </a:lnTo>
                        <a:lnTo>
                          <a:pt x="47" y="406"/>
                        </a:lnTo>
                        <a:lnTo>
                          <a:pt x="53" y="400"/>
                        </a:lnTo>
                        <a:lnTo>
                          <a:pt x="53" y="400"/>
                        </a:lnTo>
                        <a:lnTo>
                          <a:pt x="53" y="400"/>
                        </a:lnTo>
                        <a:lnTo>
                          <a:pt x="47" y="400"/>
                        </a:lnTo>
                        <a:lnTo>
                          <a:pt x="47" y="395"/>
                        </a:lnTo>
                        <a:lnTo>
                          <a:pt x="47" y="395"/>
                        </a:lnTo>
                        <a:lnTo>
                          <a:pt x="41" y="395"/>
                        </a:lnTo>
                        <a:lnTo>
                          <a:pt x="41" y="395"/>
                        </a:lnTo>
                        <a:lnTo>
                          <a:pt x="35" y="395"/>
                        </a:lnTo>
                        <a:lnTo>
                          <a:pt x="35" y="389"/>
                        </a:lnTo>
                        <a:lnTo>
                          <a:pt x="35" y="389"/>
                        </a:lnTo>
                        <a:lnTo>
                          <a:pt x="30" y="389"/>
                        </a:lnTo>
                        <a:lnTo>
                          <a:pt x="30" y="383"/>
                        </a:lnTo>
                        <a:lnTo>
                          <a:pt x="30" y="383"/>
                        </a:lnTo>
                        <a:lnTo>
                          <a:pt x="30" y="383"/>
                        </a:lnTo>
                        <a:lnTo>
                          <a:pt x="30" y="377"/>
                        </a:lnTo>
                        <a:lnTo>
                          <a:pt x="30" y="377"/>
                        </a:lnTo>
                        <a:lnTo>
                          <a:pt x="30" y="371"/>
                        </a:lnTo>
                        <a:lnTo>
                          <a:pt x="30" y="371"/>
                        </a:lnTo>
                        <a:lnTo>
                          <a:pt x="30" y="371"/>
                        </a:lnTo>
                        <a:lnTo>
                          <a:pt x="30" y="365"/>
                        </a:lnTo>
                        <a:lnTo>
                          <a:pt x="35" y="365"/>
                        </a:lnTo>
                        <a:lnTo>
                          <a:pt x="35" y="365"/>
                        </a:lnTo>
                        <a:lnTo>
                          <a:pt x="35" y="359"/>
                        </a:lnTo>
                        <a:lnTo>
                          <a:pt x="35" y="359"/>
                        </a:lnTo>
                        <a:lnTo>
                          <a:pt x="35" y="359"/>
                        </a:lnTo>
                        <a:lnTo>
                          <a:pt x="30" y="353"/>
                        </a:lnTo>
                        <a:lnTo>
                          <a:pt x="30" y="353"/>
                        </a:lnTo>
                        <a:lnTo>
                          <a:pt x="30" y="353"/>
                        </a:lnTo>
                        <a:lnTo>
                          <a:pt x="30" y="347"/>
                        </a:lnTo>
                        <a:lnTo>
                          <a:pt x="30" y="347"/>
                        </a:lnTo>
                        <a:lnTo>
                          <a:pt x="30" y="342"/>
                        </a:lnTo>
                        <a:lnTo>
                          <a:pt x="24" y="342"/>
                        </a:lnTo>
                        <a:lnTo>
                          <a:pt x="24" y="342"/>
                        </a:lnTo>
                        <a:lnTo>
                          <a:pt x="24" y="342"/>
                        </a:lnTo>
                        <a:lnTo>
                          <a:pt x="18" y="342"/>
                        </a:lnTo>
                        <a:lnTo>
                          <a:pt x="18" y="342"/>
                        </a:lnTo>
                        <a:lnTo>
                          <a:pt x="18" y="336"/>
                        </a:lnTo>
                        <a:lnTo>
                          <a:pt x="18" y="336"/>
                        </a:lnTo>
                        <a:lnTo>
                          <a:pt x="12" y="336"/>
                        </a:lnTo>
                        <a:lnTo>
                          <a:pt x="12" y="330"/>
                        </a:lnTo>
                        <a:lnTo>
                          <a:pt x="12" y="330"/>
                        </a:lnTo>
                        <a:lnTo>
                          <a:pt x="12" y="324"/>
                        </a:lnTo>
                        <a:lnTo>
                          <a:pt x="12" y="324"/>
                        </a:lnTo>
                        <a:lnTo>
                          <a:pt x="12" y="324"/>
                        </a:lnTo>
                        <a:lnTo>
                          <a:pt x="12" y="318"/>
                        </a:lnTo>
                        <a:lnTo>
                          <a:pt x="12" y="318"/>
                        </a:lnTo>
                        <a:lnTo>
                          <a:pt x="12" y="312"/>
                        </a:lnTo>
                        <a:lnTo>
                          <a:pt x="12" y="312"/>
                        </a:lnTo>
                        <a:lnTo>
                          <a:pt x="6" y="306"/>
                        </a:lnTo>
                        <a:lnTo>
                          <a:pt x="6" y="306"/>
                        </a:lnTo>
                        <a:lnTo>
                          <a:pt x="6" y="306"/>
                        </a:lnTo>
                        <a:lnTo>
                          <a:pt x="6" y="300"/>
                        </a:lnTo>
                        <a:lnTo>
                          <a:pt x="6" y="300"/>
                        </a:lnTo>
                        <a:lnTo>
                          <a:pt x="6" y="300"/>
                        </a:lnTo>
                        <a:lnTo>
                          <a:pt x="0" y="294"/>
                        </a:lnTo>
                        <a:lnTo>
                          <a:pt x="0" y="294"/>
                        </a:lnTo>
                        <a:lnTo>
                          <a:pt x="0" y="289"/>
                        </a:lnTo>
                        <a:lnTo>
                          <a:pt x="0" y="289"/>
                        </a:lnTo>
                        <a:lnTo>
                          <a:pt x="6" y="289"/>
                        </a:lnTo>
                        <a:lnTo>
                          <a:pt x="6" y="283"/>
                        </a:lnTo>
                        <a:lnTo>
                          <a:pt x="6" y="283"/>
                        </a:lnTo>
                        <a:lnTo>
                          <a:pt x="0" y="283"/>
                        </a:lnTo>
                        <a:lnTo>
                          <a:pt x="0" y="277"/>
                        </a:lnTo>
                        <a:lnTo>
                          <a:pt x="0" y="277"/>
                        </a:lnTo>
                        <a:lnTo>
                          <a:pt x="0" y="271"/>
                        </a:lnTo>
                        <a:lnTo>
                          <a:pt x="0" y="271"/>
                        </a:lnTo>
                        <a:lnTo>
                          <a:pt x="6" y="271"/>
                        </a:lnTo>
                        <a:lnTo>
                          <a:pt x="6" y="271"/>
                        </a:lnTo>
                        <a:lnTo>
                          <a:pt x="12" y="271"/>
                        </a:lnTo>
                        <a:lnTo>
                          <a:pt x="12" y="271"/>
                        </a:lnTo>
                        <a:lnTo>
                          <a:pt x="18" y="271"/>
                        </a:lnTo>
                        <a:lnTo>
                          <a:pt x="18" y="271"/>
                        </a:lnTo>
                        <a:lnTo>
                          <a:pt x="18" y="271"/>
                        </a:lnTo>
                        <a:lnTo>
                          <a:pt x="24" y="265"/>
                        </a:lnTo>
                        <a:lnTo>
                          <a:pt x="24" y="265"/>
                        </a:lnTo>
                        <a:lnTo>
                          <a:pt x="24" y="265"/>
                        </a:lnTo>
                        <a:lnTo>
                          <a:pt x="30" y="265"/>
                        </a:lnTo>
                        <a:lnTo>
                          <a:pt x="30" y="265"/>
                        </a:lnTo>
                        <a:lnTo>
                          <a:pt x="30" y="265"/>
                        </a:lnTo>
                        <a:lnTo>
                          <a:pt x="30" y="265"/>
                        </a:lnTo>
                        <a:lnTo>
                          <a:pt x="35" y="259"/>
                        </a:lnTo>
                        <a:lnTo>
                          <a:pt x="35" y="259"/>
                        </a:lnTo>
                        <a:lnTo>
                          <a:pt x="41" y="259"/>
                        </a:lnTo>
                        <a:lnTo>
                          <a:pt x="41" y="259"/>
                        </a:lnTo>
                        <a:lnTo>
                          <a:pt x="41" y="259"/>
                        </a:lnTo>
                        <a:lnTo>
                          <a:pt x="47" y="259"/>
                        </a:lnTo>
                        <a:lnTo>
                          <a:pt x="47" y="259"/>
                        </a:lnTo>
                        <a:lnTo>
                          <a:pt x="47" y="259"/>
                        </a:lnTo>
                        <a:lnTo>
                          <a:pt x="47" y="259"/>
                        </a:lnTo>
                        <a:lnTo>
                          <a:pt x="53" y="259"/>
                        </a:lnTo>
                        <a:lnTo>
                          <a:pt x="53" y="259"/>
                        </a:lnTo>
                        <a:lnTo>
                          <a:pt x="59" y="259"/>
                        </a:lnTo>
                        <a:lnTo>
                          <a:pt x="59" y="259"/>
                        </a:lnTo>
                        <a:lnTo>
                          <a:pt x="59" y="253"/>
                        </a:lnTo>
                        <a:lnTo>
                          <a:pt x="65" y="253"/>
                        </a:lnTo>
                        <a:lnTo>
                          <a:pt x="65" y="253"/>
                        </a:lnTo>
                        <a:lnTo>
                          <a:pt x="65" y="247"/>
                        </a:lnTo>
                        <a:lnTo>
                          <a:pt x="65" y="247"/>
                        </a:lnTo>
                        <a:lnTo>
                          <a:pt x="65" y="241"/>
                        </a:lnTo>
                        <a:lnTo>
                          <a:pt x="65" y="241"/>
                        </a:lnTo>
                        <a:lnTo>
                          <a:pt x="71" y="241"/>
                        </a:lnTo>
                        <a:lnTo>
                          <a:pt x="71" y="236"/>
                        </a:lnTo>
                        <a:lnTo>
                          <a:pt x="71" y="236"/>
                        </a:lnTo>
                        <a:lnTo>
                          <a:pt x="71" y="236"/>
                        </a:lnTo>
                        <a:lnTo>
                          <a:pt x="71" y="230"/>
                        </a:lnTo>
                        <a:lnTo>
                          <a:pt x="71" y="230"/>
                        </a:lnTo>
                        <a:lnTo>
                          <a:pt x="71" y="224"/>
                        </a:lnTo>
                        <a:lnTo>
                          <a:pt x="71" y="224"/>
                        </a:lnTo>
                        <a:lnTo>
                          <a:pt x="71" y="224"/>
                        </a:lnTo>
                        <a:lnTo>
                          <a:pt x="71" y="218"/>
                        </a:lnTo>
                        <a:lnTo>
                          <a:pt x="71" y="218"/>
                        </a:lnTo>
                        <a:lnTo>
                          <a:pt x="77" y="212"/>
                        </a:lnTo>
                        <a:lnTo>
                          <a:pt x="77" y="212"/>
                        </a:lnTo>
                        <a:lnTo>
                          <a:pt x="77" y="212"/>
                        </a:lnTo>
                        <a:lnTo>
                          <a:pt x="83" y="212"/>
                        </a:lnTo>
                        <a:lnTo>
                          <a:pt x="83" y="212"/>
                        </a:lnTo>
                        <a:lnTo>
                          <a:pt x="83" y="218"/>
                        </a:lnTo>
                        <a:lnTo>
                          <a:pt x="88" y="218"/>
                        </a:lnTo>
                        <a:lnTo>
                          <a:pt x="88" y="218"/>
                        </a:lnTo>
                        <a:lnTo>
                          <a:pt x="88" y="218"/>
                        </a:lnTo>
                        <a:lnTo>
                          <a:pt x="94" y="212"/>
                        </a:lnTo>
                        <a:lnTo>
                          <a:pt x="94" y="212"/>
                        </a:lnTo>
                        <a:lnTo>
                          <a:pt x="94" y="212"/>
                        </a:lnTo>
                        <a:lnTo>
                          <a:pt x="94" y="212"/>
                        </a:lnTo>
                        <a:lnTo>
                          <a:pt x="100" y="212"/>
                        </a:lnTo>
                        <a:lnTo>
                          <a:pt x="100" y="206"/>
                        </a:lnTo>
                        <a:lnTo>
                          <a:pt x="100" y="206"/>
                        </a:lnTo>
                        <a:lnTo>
                          <a:pt x="94" y="200"/>
                        </a:lnTo>
                        <a:lnTo>
                          <a:pt x="94" y="200"/>
                        </a:lnTo>
                        <a:lnTo>
                          <a:pt x="94" y="200"/>
                        </a:lnTo>
                        <a:lnTo>
                          <a:pt x="94" y="194"/>
                        </a:lnTo>
                        <a:lnTo>
                          <a:pt x="94" y="194"/>
                        </a:lnTo>
                        <a:lnTo>
                          <a:pt x="94" y="188"/>
                        </a:lnTo>
                        <a:lnTo>
                          <a:pt x="94" y="188"/>
                        </a:lnTo>
                        <a:lnTo>
                          <a:pt x="94" y="188"/>
                        </a:lnTo>
                        <a:lnTo>
                          <a:pt x="94" y="183"/>
                        </a:lnTo>
                        <a:lnTo>
                          <a:pt x="94" y="183"/>
                        </a:lnTo>
                        <a:lnTo>
                          <a:pt x="94" y="177"/>
                        </a:lnTo>
                        <a:lnTo>
                          <a:pt x="94" y="177"/>
                        </a:lnTo>
                        <a:lnTo>
                          <a:pt x="94" y="177"/>
                        </a:lnTo>
                        <a:lnTo>
                          <a:pt x="94" y="177"/>
                        </a:lnTo>
                        <a:lnTo>
                          <a:pt x="100" y="177"/>
                        </a:lnTo>
                        <a:lnTo>
                          <a:pt x="100" y="177"/>
                        </a:lnTo>
                        <a:lnTo>
                          <a:pt x="100" y="177"/>
                        </a:lnTo>
                        <a:lnTo>
                          <a:pt x="106" y="177"/>
                        </a:lnTo>
                        <a:lnTo>
                          <a:pt x="106" y="177"/>
                        </a:lnTo>
                        <a:lnTo>
                          <a:pt x="106" y="177"/>
                        </a:lnTo>
                        <a:lnTo>
                          <a:pt x="112" y="171"/>
                        </a:lnTo>
                        <a:lnTo>
                          <a:pt x="112" y="171"/>
                        </a:lnTo>
                        <a:lnTo>
                          <a:pt x="118" y="171"/>
                        </a:lnTo>
                        <a:lnTo>
                          <a:pt x="118" y="171"/>
                        </a:lnTo>
                        <a:lnTo>
                          <a:pt x="118" y="171"/>
                        </a:lnTo>
                        <a:lnTo>
                          <a:pt x="124" y="177"/>
                        </a:lnTo>
                        <a:lnTo>
                          <a:pt x="124" y="177"/>
                        </a:lnTo>
                        <a:lnTo>
                          <a:pt x="124" y="177"/>
                        </a:lnTo>
                        <a:lnTo>
                          <a:pt x="130" y="177"/>
                        </a:lnTo>
                        <a:lnTo>
                          <a:pt x="130" y="177"/>
                        </a:lnTo>
                        <a:lnTo>
                          <a:pt x="136" y="177"/>
                        </a:lnTo>
                        <a:lnTo>
                          <a:pt x="136" y="177"/>
                        </a:lnTo>
                        <a:lnTo>
                          <a:pt x="136" y="171"/>
                        </a:lnTo>
                        <a:lnTo>
                          <a:pt x="141" y="171"/>
                        </a:lnTo>
                        <a:lnTo>
                          <a:pt x="141" y="177"/>
                        </a:lnTo>
                        <a:lnTo>
                          <a:pt x="141" y="177"/>
                        </a:lnTo>
                        <a:lnTo>
                          <a:pt x="147" y="177"/>
                        </a:lnTo>
                        <a:lnTo>
                          <a:pt x="147" y="171"/>
                        </a:lnTo>
                        <a:lnTo>
                          <a:pt x="147" y="171"/>
                        </a:lnTo>
                        <a:lnTo>
                          <a:pt x="147" y="165"/>
                        </a:lnTo>
                        <a:lnTo>
                          <a:pt x="147" y="165"/>
                        </a:lnTo>
                        <a:lnTo>
                          <a:pt x="147" y="165"/>
                        </a:lnTo>
                        <a:lnTo>
                          <a:pt x="153" y="165"/>
                        </a:lnTo>
                        <a:lnTo>
                          <a:pt x="153" y="159"/>
                        </a:lnTo>
                        <a:lnTo>
                          <a:pt x="159" y="159"/>
                        </a:lnTo>
                        <a:lnTo>
                          <a:pt x="159" y="159"/>
                        </a:lnTo>
                        <a:lnTo>
                          <a:pt x="159" y="159"/>
                        </a:lnTo>
                        <a:lnTo>
                          <a:pt x="165" y="165"/>
                        </a:lnTo>
                        <a:lnTo>
                          <a:pt x="165" y="159"/>
                        </a:lnTo>
                        <a:lnTo>
                          <a:pt x="165" y="159"/>
                        </a:lnTo>
                        <a:lnTo>
                          <a:pt x="165" y="153"/>
                        </a:lnTo>
                        <a:lnTo>
                          <a:pt x="165" y="153"/>
                        </a:lnTo>
                        <a:lnTo>
                          <a:pt x="171" y="153"/>
                        </a:lnTo>
                        <a:lnTo>
                          <a:pt x="171" y="147"/>
                        </a:lnTo>
                        <a:lnTo>
                          <a:pt x="171" y="147"/>
                        </a:lnTo>
                        <a:lnTo>
                          <a:pt x="171" y="147"/>
                        </a:lnTo>
                        <a:lnTo>
                          <a:pt x="171" y="141"/>
                        </a:lnTo>
                        <a:lnTo>
                          <a:pt x="171" y="141"/>
                        </a:lnTo>
                        <a:lnTo>
                          <a:pt x="171" y="141"/>
                        </a:lnTo>
                        <a:lnTo>
                          <a:pt x="171" y="135"/>
                        </a:lnTo>
                        <a:lnTo>
                          <a:pt x="171" y="135"/>
                        </a:lnTo>
                        <a:lnTo>
                          <a:pt x="171" y="129"/>
                        </a:lnTo>
                        <a:lnTo>
                          <a:pt x="177" y="129"/>
                        </a:lnTo>
                        <a:lnTo>
                          <a:pt x="177" y="129"/>
                        </a:lnTo>
                        <a:lnTo>
                          <a:pt x="177" y="129"/>
                        </a:lnTo>
                        <a:lnTo>
                          <a:pt x="177" y="124"/>
                        </a:lnTo>
                        <a:lnTo>
                          <a:pt x="177" y="124"/>
                        </a:lnTo>
                        <a:lnTo>
                          <a:pt x="177" y="124"/>
                        </a:lnTo>
                        <a:lnTo>
                          <a:pt x="177" y="118"/>
                        </a:lnTo>
                        <a:lnTo>
                          <a:pt x="177" y="118"/>
                        </a:lnTo>
                        <a:lnTo>
                          <a:pt x="177" y="112"/>
                        </a:lnTo>
                        <a:lnTo>
                          <a:pt x="171" y="112"/>
                        </a:lnTo>
                        <a:lnTo>
                          <a:pt x="171" y="112"/>
                        </a:lnTo>
                        <a:lnTo>
                          <a:pt x="171" y="112"/>
                        </a:lnTo>
                        <a:lnTo>
                          <a:pt x="165" y="112"/>
                        </a:lnTo>
                        <a:lnTo>
                          <a:pt x="165" y="106"/>
                        </a:lnTo>
                        <a:lnTo>
                          <a:pt x="165" y="106"/>
                        </a:lnTo>
                        <a:lnTo>
                          <a:pt x="159" y="106"/>
                        </a:lnTo>
                        <a:lnTo>
                          <a:pt x="159" y="106"/>
                        </a:lnTo>
                        <a:lnTo>
                          <a:pt x="159" y="100"/>
                        </a:lnTo>
                        <a:lnTo>
                          <a:pt x="159" y="100"/>
                        </a:lnTo>
                        <a:lnTo>
                          <a:pt x="159" y="94"/>
                        </a:lnTo>
                        <a:lnTo>
                          <a:pt x="159" y="94"/>
                        </a:lnTo>
                        <a:lnTo>
                          <a:pt x="165" y="94"/>
                        </a:lnTo>
                        <a:lnTo>
                          <a:pt x="159" y="88"/>
                        </a:lnTo>
                        <a:lnTo>
                          <a:pt x="165" y="88"/>
                        </a:lnTo>
                        <a:lnTo>
                          <a:pt x="165" y="88"/>
                        </a:lnTo>
                        <a:lnTo>
                          <a:pt x="165" y="88"/>
                        </a:lnTo>
                        <a:lnTo>
                          <a:pt x="171" y="88"/>
                        </a:lnTo>
                        <a:lnTo>
                          <a:pt x="171" y="88"/>
                        </a:lnTo>
                        <a:lnTo>
                          <a:pt x="177" y="88"/>
                        </a:lnTo>
                        <a:lnTo>
                          <a:pt x="177" y="88"/>
                        </a:lnTo>
                        <a:lnTo>
                          <a:pt x="183" y="88"/>
                        </a:lnTo>
                        <a:lnTo>
                          <a:pt x="183" y="82"/>
                        </a:lnTo>
                        <a:lnTo>
                          <a:pt x="183" y="82"/>
                        </a:lnTo>
                        <a:lnTo>
                          <a:pt x="183" y="82"/>
                        </a:lnTo>
                        <a:lnTo>
                          <a:pt x="183" y="76"/>
                        </a:lnTo>
                        <a:lnTo>
                          <a:pt x="189" y="76"/>
                        </a:lnTo>
                        <a:lnTo>
                          <a:pt x="189" y="71"/>
                        </a:lnTo>
                        <a:lnTo>
                          <a:pt x="189" y="71"/>
                        </a:lnTo>
                        <a:lnTo>
                          <a:pt x="189" y="71"/>
                        </a:lnTo>
                        <a:lnTo>
                          <a:pt x="194" y="71"/>
                        </a:lnTo>
                        <a:lnTo>
                          <a:pt x="194" y="71"/>
                        </a:lnTo>
                        <a:lnTo>
                          <a:pt x="194" y="65"/>
                        </a:lnTo>
                        <a:lnTo>
                          <a:pt x="194" y="65"/>
                        </a:lnTo>
                        <a:lnTo>
                          <a:pt x="194" y="65"/>
                        </a:lnTo>
                        <a:lnTo>
                          <a:pt x="189" y="59"/>
                        </a:lnTo>
                        <a:lnTo>
                          <a:pt x="189" y="59"/>
                        </a:lnTo>
                        <a:lnTo>
                          <a:pt x="189" y="59"/>
                        </a:lnTo>
                        <a:lnTo>
                          <a:pt x="189" y="53"/>
                        </a:lnTo>
                        <a:lnTo>
                          <a:pt x="189" y="53"/>
                        </a:lnTo>
                        <a:lnTo>
                          <a:pt x="189" y="53"/>
                        </a:lnTo>
                        <a:lnTo>
                          <a:pt x="189" y="47"/>
                        </a:lnTo>
                        <a:lnTo>
                          <a:pt x="189" y="47"/>
                        </a:lnTo>
                        <a:lnTo>
                          <a:pt x="194" y="47"/>
                        </a:lnTo>
                        <a:lnTo>
                          <a:pt x="194" y="47"/>
                        </a:lnTo>
                        <a:lnTo>
                          <a:pt x="200" y="47"/>
                        </a:lnTo>
                        <a:lnTo>
                          <a:pt x="200" y="47"/>
                        </a:lnTo>
                        <a:lnTo>
                          <a:pt x="200" y="47"/>
                        </a:lnTo>
                        <a:lnTo>
                          <a:pt x="206" y="53"/>
                        </a:lnTo>
                        <a:lnTo>
                          <a:pt x="206" y="53"/>
                        </a:lnTo>
                        <a:lnTo>
                          <a:pt x="212" y="53"/>
                        </a:lnTo>
                        <a:lnTo>
                          <a:pt x="212" y="53"/>
                        </a:lnTo>
                        <a:lnTo>
                          <a:pt x="212" y="47"/>
                        </a:lnTo>
                        <a:lnTo>
                          <a:pt x="218" y="47"/>
                        </a:lnTo>
                        <a:lnTo>
                          <a:pt x="218" y="47"/>
                        </a:lnTo>
                        <a:lnTo>
                          <a:pt x="218" y="41"/>
                        </a:lnTo>
                        <a:lnTo>
                          <a:pt x="218" y="41"/>
                        </a:lnTo>
                        <a:lnTo>
                          <a:pt x="224" y="41"/>
                        </a:lnTo>
                        <a:lnTo>
                          <a:pt x="224" y="41"/>
                        </a:lnTo>
                        <a:lnTo>
                          <a:pt x="230" y="41"/>
                        </a:lnTo>
                        <a:lnTo>
                          <a:pt x="230" y="47"/>
                        </a:lnTo>
                        <a:lnTo>
                          <a:pt x="230" y="47"/>
                        </a:lnTo>
                        <a:lnTo>
                          <a:pt x="236" y="47"/>
                        </a:lnTo>
                        <a:lnTo>
                          <a:pt x="236" y="47"/>
                        </a:lnTo>
                        <a:lnTo>
                          <a:pt x="236" y="41"/>
                        </a:lnTo>
                        <a:lnTo>
                          <a:pt x="242" y="41"/>
                        </a:lnTo>
                        <a:lnTo>
                          <a:pt x="242" y="41"/>
                        </a:lnTo>
                        <a:lnTo>
                          <a:pt x="242" y="35"/>
                        </a:lnTo>
                        <a:lnTo>
                          <a:pt x="242" y="35"/>
                        </a:lnTo>
                        <a:lnTo>
                          <a:pt x="248" y="41"/>
                        </a:lnTo>
                        <a:lnTo>
                          <a:pt x="248" y="41"/>
                        </a:lnTo>
                        <a:lnTo>
                          <a:pt x="248" y="41"/>
                        </a:lnTo>
                        <a:lnTo>
                          <a:pt x="253" y="41"/>
                        </a:lnTo>
                        <a:lnTo>
                          <a:pt x="253" y="35"/>
                        </a:lnTo>
                        <a:lnTo>
                          <a:pt x="253" y="35"/>
                        </a:lnTo>
                        <a:lnTo>
                          <a:pt x="259" y="35"/>
                        </a:lnTo>
                        <a:lnTo>
                          <a:pt x="259" y="35"/>
                        </a:lnTo>
                        <a:lnTo>
                          <a:pt x="259" y="35"/>
                        </a:lnTo>
                        <a:lnTo>
                          <a:pt x="265" y="35"/>
                        </a:lnTo>
                        <a:lnTo>
                          <a:pt x="265" y="35"/>
                        </a:lnTo>
                        <a:lnTo>
                          <a:pt x="271" y="35"/>
                        </a:lnTo>
                        <a:lnTo>
                          <a:pt x="271" y="35"/>
                        </a:lnTo>
                        <a:lnTo>
                          <a:pt x="271" y="35"/>
                        </a:lnTo>
                        <a:lnTo>
                          <a:pt x="277" y="35"/>
                        </a:lnTo>
                        <a:lnTo>
                          <a:pt x="277" y="35"/>
                        </a:lnTo>
                        <a:lnTo>
                          <a:pt x="283" y="35"/>
                        </a:lnTo>
                        <a:lnTo>
                          <a:pt x="283" y="41"/>
                        </a:lnTo>
                        <a:lnTo>
                          <a:pt x="283" y="35"/>
                        </a:lnTo>
                        <a:lnTo>
                          <a:pt x="289" y="35"/>
                        </a:lnTo>
                        <a:lnTo>
                          <a:pt x="289" y="35"/>
                        </a:lnTo>
                        <a:lnTo>
                          <a:pt x="289" y="29"/>
                        </a:lnTo>
                        <a:lnTo>
                          <a:pt x="289" y="29"/>
                        </a:lnTo>
                        <a:lnTo>
                          <a:pt x="289" y="23"/>
                        </a:lnTo>
                        <a:lnTo>
                          <a:pt x="295" y="23"/>
                        </a:lnTo>
                        <a:lnTo>
                          <a:pt x="295" y="23"/>
                        </a:lnTo>
                        <a:lnTo>
                          <a:pt x="295" y="23"/>
                        </a:lnTo>
                        <a:lnTo>
                          <a:pt x="301" y="18"/>
                        </a:lnTo>
                        <a:lnTo>
                          <a:pt x="301" y="18"/>
                        </a:lnTo>
                        <a:lnTo>
                          <a:pt x="301" y="12"/>
                        </a:lnTo>
                        <a:lnTo>
                          <a:pt x="301" y="12"/>
                        </a:lnTo>
                        <a:lnTo>
                          <a:pt x="301" y="12"/>
                        </a:lnTo>
                        <a:lnTo>
                          <a:pt x="306" y="12"/>
                        </a:lnTo>
                        <a:lnTo>
                          <a:pt x="306" y="6"/>
                        </a:lnTo>
                        <a:lnTo>
                          <a:pt x="312" y="6"/>
                        </a:lnTo>
                        <a:lnTo>
                          <a:pt x="312" y="6"/>
                        </a:lnTo>
                        <a:lnTo>
                          <a:pt x="312" y="6"/>
                        </a:lnTo>
                        <a:lnTo>
                          <a:pt x="318" y="12"/>
                        </a:lnTo>
                        <a:lnTo>
                          <a:pt x="318" y="12"/>
                        </a:lnTo>
                        <a:lnTo>
                          <a:pt x="318" y="12"/>
                        </a:lnTo>
                        <a:lnTo>
                          <a:pt x="324" y="12"/>
                        </a:lnTo>
                        <a:lnTo>
                          <a:pt x="324" y="12"/>
                        </a:lnTo>
                        <a:lnTo>
                          <a:pt x="324" y="18"/>
                        </a:lnTo>
                        <a:lnTo>
                          <a:pt x="324" y="18"/>
                        </a:lnTo>
                        <a:lnTo>
                          <a:pt x="330" y="18"/>
                        </a:lnTo>
                        <a:lnTo>
                          <a:pt x="330" y="18"/>
                        </a:lnTo>
                        <a:lnTo>
                          <a:pt x="330" y="18"/>
                        </a:lnTo>
                        <a:lnTo>
                          <a:pt x="330" y="12"/>
                        </a:lnTo>
                        <a:lnTo>
                          <a:pt x="330" y="12"/>
                        </a:lnTo>
                        <a:lnTo>
                          <a:pt x="336" y="6"/>
                        </a:lnTo>
                        <a:lnTo>
                          <a:pt x="336" y="6"/>
                        </a:lnTo>
                        <a:lnTo>
                          <a:pt x="336" y="6"/>
                        </a:lnTo>
                        <a:lnTo>
                          <a:pt x="342" y="6"/>
                        </a:lnTo>
                        <a:lnTo>
                          <a:pt x="342" y="6"/>
                        </a:lnTo>
                        <a:lnTo>
                          <a:pt x="342" y="6"/>
                        </a:lnTo>
                        <a:lnTo>
                          <a:pt x="348" y="12"/>
                        </a:lnTo>
                        <a:lnTo>
                          <a:pt x="348" y="12"/>
                        </a:lnTo>
                        <a:lnTo>
                          <a:pt x="354" y="12"/>
                        </a:lnTo>
                        <a:lnTo>
                          <a:pt x="354" y="12"/>
                        </a:lnTo>
                        <a:lnTo>
                          <a:pt x="354" y="6"/>
                        </a:lnTo>
                        <a:lnTo>
                          <a:pt x="359" y="12"/>
                        </a:lnTo>
                        <a:lnTo>
                          <a:pt x="359" y="12"/>
                        </a:lnTo>
                        <a:lnTo>
                          <a:pt x="359" y="12"/>
                        </a:lnTo>
                        <a:lnTo>
                          <a:pt x="359" y="18"/>
                        </a:lnTo>
                        <a:lnTo>
                          <a:pt x="359" y="18"/>
                        </a:lnTo>
                        <a:lnTo>
                          <a:pt x="365" y="18"/>
                        </a:lnTo>
                        <a:lnTo>
                          <a:pt x="365" y="12"/>
                        </a:lnTo>
                        <a:lnTo>
                          <a:pt x="365" y="12"/>
                        </a:lnTo>
                        <a:lnTo>
                          <a:pt x="371" y="12"/>
                        </a:lnTo>
                        <a:lnTo>
                          <a:pt x="371" y="6"/>
                        </a:lnTo>
                        <a:lnTo>
                          <a:pt x="371" y="6"/>
                        </a:lnTo>
                        <a:lnTo>
                          <a:pt x="377" y="6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lnTo>
                          <a:pt x="377" y="6"/>
                        </a:lnTo>
                        <a:lnTo>
                          <a:pt x="377" y="6"/>
                        </a:lnTo>
                        <a:lnTo>
                          <a:pt x="377" y="6"/>
                        </a:lnTo>
                        <a:lnTo>
                          <a:pt x="377" y="12"/>
                        </a:lnTo>
                        <a:lnTo>
                          <a:pt x="377" y="12"/>
                        </a:lnTo>
                        <a:lnTo>
                          <a:pt x="377" y="18"/>
                        </a:lnTo>
                        <a:lnTo>
                          <a:pt x="377" y="18"/>
                        </a:lnTo>
                        <a:lnTo>
                          <a:pt x="377" y="18"/>
                        </a:lnTo>
                        <a:lnTo>
                          <a:pt x="377" y="18"/>
                        </a:lnTo>
                        <a:lnTo>
                          <a:pt x="371" y="18"/>
                        </a:lnTo>
                        <a:lnTo>
                          <a:pt x="371" y="23"/>
                        </a:lnTo>
                        <a:lnTo>
                          <a:pt x="371" y="23"/>
                        </a:lnTo>
                        <a:lnTo>
                          <a:pt x="371" y="23"/>
                        </a:lnTo>
                        <a:lnTo>
                          <a:pt x="371" y="29"/>
                        </a:lnTo>
                        <a:lnTo>
                          <a:pt x="371" y="29"/>
                        </a:lnTo>
                        <a:lnTo>
                          <a:pt x="371" y="29"/>
                        </a:lnTo>
                        <a:lnTo>
                          <a:pt x="371" y="35"/>
                        </a:lnTo>
                        <a:lnTo>
                          <a:pt x="371" y="35"/>
                        </a:lnTo>
                        <a:lnTo>
                          <a:pt x="377" y="35"/>
                        </a:lnTo>
                        <a:lnTo>
                          <a:pt x="377" y="35"/>
                        </a:lnTo>
                        <a:lnTo>
                          <a:pt x="383" y="35"/>
                        </a:lnTo>
                        <a:lnTo>
                          <a:pt x="377" y="41"/>
                        </a:lnTo>
                        <a:lnTo>
                          <a:pt x="377" y="41"/>
                        </a:lnTo>
                        <a:lnTo>
                          <a:pt x="377" y="41"/>
                        </a:lnTo>
                        <a:lnTo>
                          <a:pt x="383" y="47"/>
                        </a:lnTo>
                        <a:lnTo>
                          <a:pt x="383" y="47"/>
                        </a:lnTo>
                        <a:lnTo>
                          <a:pt x="383" y="47"/>
                        </a:lnTo>
                        <a:lnTo>
                          <a:pt x="389" y="53"/>
                        </a:lnTo>
                        <a:lnTo>
                          <a:pt x="389" y="53"/>
                        </a:lnTo>
                        <a:lnTo>
                          <a:pt x="383" y="53"/>
                        </a:lnTo>
                        <a:lnTo>
                          <a:pt x="383" y="59"/>
                        </a:lnTo>
                        <a:lnTo>
                          <a:pt x="383" y="59"/>
                        </a:lnTo>
                        <a:lnTo>
                          <a:pt x="389" y="59"/>
                        </a:lnTo>
                        <a:lnTo>
                          <a:pt x="389" y="65"/>
                        </a:lnTo>
                        <a:lnTo>
                          <a:pt x="389" y="65"/>
                        </a:lnTo>
                        <a:lnTo>
                          <a:pt x="395" y="65"/>
                        </a:lnTo>
                        <a:lnTo>
                          <a:pt x="395" y="65"/>
                        </a:lnTo>
                        <a:lnTo>
                          <a:pt x="395" y="71"/>
                        </a:lnTo>
                        <a:lnTo>
                          <a:pt x="389" y="71"/>
                        </a:lnTo>
                        <a:lnTo>
                          <a:pt x="389" y="71"/>
                        </a:lnTo>
                        <a:lnTo>
                          <a:pt x="383" y="71"/>
                        </a:lnTo>
                        <a:lnTo>
                          <a:pt x="383" y="71"/>
                        </a:lnTo>
                        <a:lnTo>
                          <a:pt x="383" y="71"/>
                        </a:lnTo>
                        <a:lnTo>
                          <a:pt x="377" y="71"/>
                        </a:lnTo>
                        <a:lnTo>
                          <a:pt x="377" y="71"/>
                        </a:lnTo>
                        <a:lnTo>
                          <a:pt x="371" y="71"/>
                        </a:lnTo>
                        <a:lnTo>
                          <a:pt x="371" y="71"/>
                        </a:lnTo>
                        <a:lnTo>
                          <a:pt x="371" y="76"/>
                        </a:lnTo>
                        <a:lnTo>
                          <a:pt x="371" y="76"/>
                        </a:lnTo>
                        <a:lnTo>
                          <a:pt x="371" y="82"/>
                        </a:lnTo>
                        <a:lnTo>
                          <a:pt x="371" y="82"/>
                        </a:lnTo>
                        <a:lnTo>
                          <a:pt x="377" y="82"/>
                        </a:lnTo>
                        <a:lnTo>
                          <a:pt x="377" y="82"/>
                        </a:lnTo>
                        <a:lnTo>
                          <a:pt x="377" y="88"/>
                        </a:lnTo>
                        <a:lnTo>
                          <a:pt x="377" y="88"/>
                        </a:lnTo>
                        <a:lnTo>
                          <a:pt x="377" y="88"/>
                        </a:lnTo>
                        <a:lnTo>
                          <a:pt x="377" y="94"/>
                        </a:lnTo>
                        <a:lnTo>
                          <a:pt x="371" y="94"/>
                        </a:lnTo>
                        <a:lnTo>
                          <a:pt x="371" y="94"/>
                        </a:lnTo>
                        <a:lnTo>
                          <a:pt x="365" y="94"/>
                        </a:lnTo>
                        <a:lnTo>
                          <a:pt x="371" y="94"/>
                        </a:lnTo>
                        <a:lnTo>
                          <a:pt x="371" y="94"/>
                        </a:lnTo>
                        <a:lnTo>
                          <a:pt x="371" y="100"/>
                        </a:lnTo>
                        <a:lnTo>
                          <a:pt x="377" y="100"/>
                        </a:lnTo>
                        <a:lnTo>
                          <a:pt x="377" y="100"/>
                        </a:lnTo>
                        <a:lnTo>
                          <a:pt x="377" y="106"/>
                        </a:lnTo>
                        <a:lnTo>
                          <a:pt x="377" y="106"/>
                        </a:lnTo>
                        <a:lnTo>
                          <a:pt x="377" y="106"/>
                        </a:lnTo>
                        <a:lnTo>
                          <a:pt x="371" y="112"/>
                        </a:lnTo>
                        <a:lnTo>
                          <a:pt x="371" y="106"/>
                        </a:lnTo>
                        <a:lnTo>
                          <a:pt x="371" y="112"/>
                        </a:lnTo>
                        <a:lnTo>
                          <a:pt x="371" y="112"/>
                        </a:lnTo>
                        <a:lnTo>
                          <a:pt x="365" y="112"/>
                        </a:lnTo>
                        <a:lnTo>
                          <a:pt x="365" y="112"/>
                        </a:lnTo>
                        <a:lnTo>
                          <a:pt x="365" y="112"/>
                        </a:lnTo>
                        <a:lnTo>
                          <a:pt x="365" y="112"/>
                        </a:lnTo>
                        <a:lnTo>
                          <a:pt x="359" y="118"/>
                        </a:lnTo>
                        <a:lnTo>
                          <a:pt x="359" y="118"/>
                        </a:lnTo>
                        <a:lnTo>
                          <a:pt x="359" y="118"/>
                        </a:lnTo>
                        <a:lnTo>
                          <a:pt x="359" y="124"/>
                        </a:lnTo>
                        <a:lnTo>
                          <a:pt x="359" y="124"/>
                        </a:lnTo>
                        <a:lnTo>
                          <a:pt x="359" y="129"/>
                        </a:lnTo>
                        <a:lnTo>
                          <a:pt x="359" y="129"/>
                        </a:lnTo>
                        <a:lnTo>
                          <a:pt x="359" y="135"/>
                        </a:lnTo>
                        <a:lnTo>
                          <a:pt x="359" y="135"/>
                        </a:lnTo>
                        <a:lnTo>
                          <a:pt x="359" y="135"/>
                        </a:lnTo>
                        <a:lnTo>
                          <a:pt x="359" y="141"/>
                        </a:lnTo>
                        <a:lnTo>
                          <a:pt x="359" y="141"/>
                        </a:lnTo>
                        <a:lnTo>
                          <a:pt x="359" y="141"/>
                        </a:lnTo>
                        <a:lnTo>
                          <a:pt x="354" y="147"/>
                        </a:lnTo>
                        <a:lnTo>
                          <a:pt x="354" y="147"/>
                        </a:lnTo>
                        <a:lnTo>
                          <a:pt x="359" y="147"/>
                        </a:lnTo>
                        <a:lnTo>
                          <a:pt x="359" y="153"/>
                        </a:lnTo>
                        <a:lnTo>
                          <a:pt x="365" y="153"/>
                        </a:lnTo>
                        <a:lnTo>
                          <a:pt x="365" y="153"/>
                        </a:lnTo>
                        <a:lnTo>
                          <a:pt x="365" y="153"/>
                        </a:lnTo>
                        <a:lnTo>
                          <a:pt x="371" y="153"/>
                        </a:lnTo>
                        <a:lnTo>
                          <a:pt x="371" y="159"/>
                        </a:lnTo>
                        <a:lnTo>
                          <a:pt x="371" y="159"/>
                        </a:lnTo>
                        <a:lnTo>
                          <a:pt x="371" y="159"/>
                        </a:lnTo>
                        <a:lnTo>
                          <a:pt x="371" y="165"/>
                        </a:lnTo>
                        <a:lnTo>
                          <a:pt x="371" y="165"/>
                        </a:lnTo>
                        <a:lnTo>
                          <a:pt x="365" y="165"/>
                        </a:lnTo>
                        <a:lnTo>
                          <a:pt x="365" y="171"/>
                        </a:lnTo>
                        <a:lnTo>
                          <a:pt x="371" y="171"/>
                        </a:lnTo>
                        <a:lnTo>
                          <a:pt x="371" y="171"/>
                        </a:lnTo>
                        <a:lnTo>
                          <a:pt x="371" y="177"/>
                        </a:lnTo>
                        <a:lnTo>
                          <a:pt x="371" y="177"/>
                        </a:lnTo>
                        <a:lnTo>
                          <a:pt x="371" y="177"/>
                        </a:lnTo>
                        <a:lnTo>
                          <a:pt x="371" y="183"/>
                        </a:lnTo>
                        <a:lnTo>
                          <a:pt x="377" y="183"/>
                        </a:lnTo>
                        <a:lnTo>
                          <a:pt x="377" y="183"/>
                        </a:lnTo>
                        <a:lnTo>
                          <a:pt x="377" y="188"/>
                        </a:lnTo>
                        <a:lnTo>
                          <a:pt x="377" y="188"/>
                        </a:lnTo>
                        <a:lnTo>
                          <a:pt x="377" y="194"/>
                        </a:lnTo>
                        <a:lnTo>
                          <a:pt x="383" y="194"/>
                        </a:lnTo>
                        <a:lnTo>
                          <a:pt x="383" y="194"/>
                        </a:lnTo>
                        <a:lnTo>
                          <a:pt x="383" y="200"/>
                        </a:lnTo>
                        <a:lnTo>
                          <a:pt x="383" y="200"/>
                        </a:lnTo>
                        <a:lnTo>
                          <a:pt x="383" y="200"/>
                        </a:lnTo>
                        <a:lnTo>
                          <a:pt x="383" y="206"/>
                        </a:lnTo>
                        <a:lnTo>
                          <a:pt x="383" y="206"/>
                        </a:lnTo>
                        <a:lnTo>
                          <a:pt x="383" y="212"/>
                        </a:lnTo>
                        <a:lnTo>
                          <a:pt x="377" y="212"/>
                        </a:lnTo>
                        <a:lnTo>
                          <a:pt x="377" y="212"/>
                        </a:lnTo>
                        <a:lnTo>
                          <a:pt x="377" y="212"/>
                        </a:lnTo>
                        <a:lnTo>
                          <a:pt x="371" y="218"/>
                        </a:lnTo>
                        <a:lnTo>
                          <a:pt x="371" y="218"/>
                        </a:lnTo>
                        <a:lnTo>
                          <a:pt x="377" y="218"/>
                        </a:lnTo>
                        <a:lnTo>
                          <a:pt x="377" y="218"/>
                        </a:lnTo>
                        <a:lnTo>
                          <a:pt x="383" y="218"/>
                        </a:lnTo>
                        <a:lnTo>
                          <a:pt x="383" y="224"/>
                        </a:lnTo>
                        <a:lnTo>
                          <a:pt x="383" y="224"/>
                        </a:lnTo>
                        <a:lnTo>
                          <a:pt x="389" y="224"/>
                        </a:lnTo>
                        <a:lnTo>
                          <a:pt x="389" y="230"/>
                        </a:lnTo>
                        <a:lnTo>
                          <a:pt x="389" y="230"/>
                        </a:lnTo>
                        <a:lnTo>
                          <a:pt x="389" y="230"/>
                        </a:lnTo>
                        <a:lnTo>
                          <a:pt x="389" y="236"/>
                        </a:lnTo>
                        <a:lnTo>
                          <a:pt x="389" y="236"/>
                        </a:lnTo>
                        <a:lnTo>
                          <a:pt x="389" y="241"/>
                        </a:lnTo>
                        <a:lnTo>
                          <a:pt x="389" y="241"/>
                        </a:lnTo>
                        <a:lnTo>
                          <a:pt x="389" y="241"/>
                        </a:lnTo>
                        <a:lnTo>
                          <a:pt x="389" y="247"/>
                        </a:lnTo>
                        <a:lnTo>
                          <a:pt x="389" y="247"/>
                        </a:lnTo>
                        <a:lnTo>
                          <a:pt x="383" y="247"/>
                        </a:lnTo>
                        <a:lnTo>
                          <a:pt x="383" y="247"/>
                        </a:lnTo>
                        <a:lnTo>
                          <a:pt x="377" y="247"/>
                        </a:lnTo>
                        <a:lnTo>
                          <a:pt x="377" y="247"/>
                        </a:lnTo>
                        <a:lnTo>
                          <a:pt x="377" y="253"/>
                        </a:lnTo>
                        <a:lnTo>
                          <a:pt x="377" y="253"/>
                        </a:lnTo>
                        <a:lnTo>
                          <a:pt x="377" y="253"/>
                        </a:lnTo>
                        <a:lnTo>
                          <a:pt x="371" y="259"/>
                        </a:lnTo>
                        <a:lnTo>
                          <a:pt x="371" y="259"/>
                        </a:lnTo>
                        <a:lnTo>
                          <a:pt x="371" y="265"/>
                        </a:lnTo>
                        <a:lnTo>
                          <a:pt x="377" y="265"/>
                        </a:lnTo>
                        <a:lnTo>
                          <a:pt x="377" y="265"/>
                        </a:lnTo>
                        <a:lnTo>
                          <a:pt x="377" y="271"/>
                        </a:lnTo>
                        <a:lnTo>
                          <a:pt x="377" y="271"/>
                        </a:lnTo>
                        <a:lnTo>
                          <a:pt x="377" y="277"/>
                        </a:lnTo>
                        <a:lnTo>
                          <a:pt x="377" y="277"/>
                        </a:lnTo>
                        <a:lnTo>
                          <a:pt x="377" y="277"/>
                        </a:lnTo>
                        <a:lnTo>
                          <a:pt x="371" y="277"/>
                        </a:lnTo>
                        <a:lnTo>
                          <a:pt x="371" y="283"/>
                        </a:lnTo>
                        <a:lnTo>
                          <a:pt x="365" y="283"/>
                        </a:lnTo>
                        <a:lnTo>
                          <a:pt x="365" y="283"/>
                        </a:lnTo>
                        <a:lnTo>
                          <a:pt x="365" y="289"/>
                        </a:lnTo>
                        <a:lnTo>
                          <a:pt x="365" y="289"/>
                        </a:lnTo>
                        <a:lnTo>
                          <a:pt x="359" y="289"/>
                        </a:lnTo>
                        <a:lnTo>
                          <a:pt x="359" y="294"/>
                        </a:lnTo>
                        <a:lnTo>
                          <a:pt x="359" y="294"/>
                        </a:lnTo>
                        <a:lnTo>
                          <a:pt x="359" y="300"/>
                        </a:lnTo>
                        <a:lnTo>
                          <a:pt x="359" y="300"/>
                        </a:lnTo>
                        <a:lnTo>
                          <a:pt x="365" y="300"/>
                        </a:lnTo>
                        <a:lnTo>
                          <a:pt x="365" y="300"/>
                        </a:lnTo>
                        <a:lnTo>
                          <a:pt x="365" y="306"/>
                        </a:lnTo>
                        <a:lnTo>
                          <a:pt x="371" y="306"/>
                        </a:lnTo>
                        <a:lnTo>
                          <a:pt x="371" y="306"/>
                        </a:lnTo>
                        <a:lnTo>
                          <a:pt x="371" y="306"/>
                        </a:lnTo>
                        <a:lnTo>
                          <a:pt x="377" y="312"/>
                        </a:lnTo>
                        <a:lnTo>
                          <a:pt x="377" y="312"/>
                        </a:lnTo>
                        <a:lnTo>
                          <a:pt x="377" y="318"/>
                        </a:lnTo>
                        <a:lnTo>
                          <a:pt x="377" y="318"/>
                        </a:lnTo>
                        <a:lnTo>
                          <a:pt x="377" y="318"/>
                        </a:lnTo>
                        <a:lnTo>
                          <a:pt x="377" y="324"/>
                        </a:lnTo>
                        <a:lnTo>
                          <a:pt x="377" y="324"/>
                        </a:lnTo>
                        <a:lnTo>
                          <a:pt x="377" y="330"/>
                        </a:lnTo>
                        <a:lnTo>
                          <a:pt x="377" y="330"/>
                        </a:lnTo>
                        <a:lnTo>
                          <a:pt x="377" y="330"/>
                        </a:lnTo>
                        <a:lnTo>
                          <a:pt x="377" y="336"/>
                        </a:lnTo>
                        <a:lnTo>
                          <a:pt x="377" y="336"/>
                        </a:lnTo>
                        <a:lnTo>
                          <a:pt x="377" y="342"/>
                        </a:lnTo>
                        <a:lnTo>
                          <a:pt x="377" y="342"/>
                        </a:lnTo>
                        <a:lnTo>
                          <a:pt x="377" y="347"/>
                        </a:lnTo>
                        <a:lnTo>
                          <a:pt x="377" y="347"/>
                        </a:lnTo>
                        <a:lnTo>
                          <a:pt x="377" y="347"/>
                        </a:lnTo>
                        <a:lnTo>
                          <a:pt x="377" y="353"/>
                        </a:lnTo>
                        <a:lnTo>
                          <a:pt x="383" y="353"/>
                        </a:lnTo>
                        <a:lnTo>
                          <a:pt x="383" y="353"/>
                        </a:lnTo>
                        <a:lnTo>
                          <a:pt x="383" y="359"/>
                        </a:lnTo>
                        <a:lnTo>
                          <a:pt x="383" y="359"/>
                        </a:lnTo>
                        <a:lnTo>
                          <a:pt x="377" y="365"/>
                        </a:lnTo>
                        <a:lnTo>
                          <a:pt x="377" y="365"/>
                        </a:lnTo>
                        <a:lnTo>
                          <a:pt x="377" y="365"/>
                        </a:lnTo>
                        <a:lnTo>
                          <a:pt x="377" y="371"/>
                        </a:lnTo>
                        <a:lnTo>
                          <a:pt x="377" y="371"/>
                        </a:lnTo>
                        <a:lnTo>
                          <a:pt x="383" y="371"/>
                        </a:lnTo>
                        <a:lnTo>
                          <a:pt x="383" y="377"/>
                        </a:lnTo>
                        <a:lnTo>
                          <a:pt x="383" y="377"/>
                        </a:lnTo>
                        <a:lnTo>
                          <a:pt x="383" y="383"/>
                        </a:lnTo>
                        <a:lnTo>
                          <a:pt x="383" y="383"/>
                        </a:lnTo>
                        <a:lnTo>
                          <a:pt x="383" y="383"/>
                        </a:lnTo>
                        <a:lnTo>
                          <a:pt x="383" y="389"/>
                        </a:lnTo>
                        <a:lnTo>
                          <a:pt x="383" y="389"/>
                        </a:lnTo>
                        <a:lnTo>
                          <a:pt x="383" y="395"/>
                        </a:lnTo>
                        <a:lnTo>
                          <a:pt x="383" y="395"/>
                        </a:lnTo>
                        <a:lnTo>
                          <a:pt x="383" y="395"/>
                        </a:lnTo>
                        <a:lnTo>
                          <a:pt x="383" y="400"/>
                        </a:lnTo>
                        <a:lnTo>
                          <a:pt x="377" y="400"/>
                        </a:lnTo>
                        <a:lnTo>
                          <a:pt x="377" y="400"/>
                        </a:lnTo>
                        <a:lnTo>
                          <a:pt x="371" y="400"/>
                        </a:lnTo>
                        <a:lnTo>
                          <a:pt x="371" y="400"/>
                        </a:lnTo>
                        <a:lnTo>
                          <a:pt x="371" y="406"/>
                        </a:lnTo>
                        <a:lnTo>
                          <a:pt x="377" y="406"/>
                        </a:lnTo>
                        <a:lnTo>
                          <a:pt x="377" y="412"/>
                        </a:lnTo>
                        <a:lnTo>
                          <a:pt x="377" y="412"/>
                        </a:lnTo>
                        <a:lnTo>
                          <a:pt x="371" y="412"/>
                        </a:lnTo>
                        <a:lnTo>
                          <a:pt x="371" y="418"/>
                        </a:lnTo>
                        <a:lnTo>
                          <a:pt x="371" y="418"/>
                        </a:lnTo>
                        <a:lnTo>
                          <a:pt x="371" y="424"/>
                        </a:lnTo>
                        <a:lnTo>
                          <a:pt x="377" y="424"/>
                        </a:lnTo>
                        <a:lnTo>
                          <a:pt x="377" y="424"/>
                        </a:lnTo>
                        <a:lnTo>
                          <a:pt x="377" y="430"/>
                        </a:lnTo>
                        <a:lnTo>
                          <a:pt x="377" y="430"/>
                        </a:lnTo>
                        <a:lnTo>
                          <a:pt x="377" y="436"/>
                        </a:lnTo>
                        <a:lnTo>
                          <a:pt x="377" y="436"/>
                        </a:lnTo>
                        <a:lnTo>
                          <a:pt x="377" y="442"/>
                        </a:lnTo>
                        <a:lnTo>
                          <a:pt x="377" y="442"/>
                        </a:lnTo>
                        <a:lnTo>
                          <a:pt x="371" y="442"/>
                        </a:lnTo>
                        <a:lnTo>
                          <a:pt x="371" y="448"/>
                        </a:lnTo>
                        <a:lnTo>
                          <a:pt x="371" y="448"/>
                        </a:lnTo>
                        <a:lnTo>
                          <a:pt x="371" y="453"/>
                        </a:lnTo>
                        <a:lnTo>
                          <a:pt x="371" y="453"/>
                        </a:lnTo>
                        <a:lnTo>
                          <a:pt x="371" y="453"/>
                        </a:lnTo>
                        <a:lnTo>
                          <a:pt x="371" y="459"/>
                        </a:lnTo>
                        <a:lnTo>
                          <a:pt x="371" y="459"/>
                        </a:lnTo>
                        <a:lnTo>
                          <a:pt x="371" y="465"/>
                        </a:lnTo>
                        <a:lnTo>
                          <a:pt x="371" y="465"/>
                        </a:lnTo>
                        <a:lnTo>
                          <a:pt x="371" y="465"/>
                        </a:lnTo>
                        <a:lnTo>
                          <a:pt x="371" y="471"/>
                        </a:lnTo>
                        <a:lnTo>
                          <a:pt x="371" y="471"/>
                        </a:lnTo>
                        <a:lnTo>
                          <a:pt x="371" y="477"/>
                        </a:lnTo>
                        <a:lnTo>
                          <a:pt x="371" y="477"/>
                        </a:lnTo>
                        <a:lnTo>
                          <a:pt x="371" y="477"/>
                        </a:lnTo>
                        <a:lnTo>
                          <a:pt x="377" y="483"/>
                        </a:lnTo>
                        <a:lnTo>
                          <a:pt x="371" y="483"/>
                        </a:lnTo>
                        <a:lnTo>
                          <a:pt x="371" y="483"/>
                        </a:lnTo>
                        <a:lnTo>
                          <a:pt x="377" y="483"/>
                        </a:lnTo>
                        <a:lnTo>
                          <a:pt x="377" y="489"/>
                        </a:lnTo>
                        <a:lnTo>
                          <a:pt x="377" y="489"/>
                        </a:lnTo>
                        <a:lnTo>
                          <a:pt x="371" y="495"/>
                        </a:lnTo>
                        <a:lnTo>
                          <a:pt x="371" y="489"/>
                        </a:lnTo>
                        <a:lnTo>
                          <a:pt x="371" y="489"/>
                        </a:lnTo>
                        <a:lnTo>
                          <a:pt x="365" y="489"/>
                        </a:lnTo>
                        <a:lnTo>
                          <a:pt x="365" y="495"/>
                        </a:lnTo>
                        <a:lnTo>
                          <a:pt x="371" y="495"/>
                        </a:lnTo>
                        <a:lnTo>
                          <a:pt x="371" y="495"/>
                        </a:lnTo>
                        <a:lnTo>
                          <a:pt x="371" y="501"/>
                        </a:lnTo>
                        <a:lnTo>
                          <a:pt x="371" y="501"/>
                        </a:lnTo>
                        <a:lnTo>
                          <a:pt x="371" y="501"/>
                        </a:lnTo>
                        <a:lnTo>
                          <a:pt x="365" y="501"/>
                        </a:lnTo>
                        <a:lnTo>
                          <a:pt x="365" y="501"/>
                        </a:lnTo>
                        <a:lnTo>
                          <a:pt x="371" y="501"/>
                        </a:lnTo>
                        <a:lnTo>
                          <a:pt x="371" y="507"/>
                        </a:lnTo>
                        <a:lnTo>
                          <a:pt x="371" y="507"/>
                        </a:lnTo>
                        <a:lnTo>
                          <a:pt x="371" y="507"/>
                        </a:lnTo>
                        <a:lnTo>
                          <a:pt x="371" y="512"/>
                        </a:lnTo>
                        <a:lnTo>
                          <a:pt x="371" y="512"/>
                        </a:lnTo>
                        <a:lnTo>
                          <a:pt x="371" y="518"/>
                        </a:lnTo>
                        <a:lnTo>
                          <a:pt x="371" y="518"/>
                        </a:lnTo>
                        <a:lnTo>
                          <a:pt x="371" y="524"/>
                        </a:lnTo>
                        <a:lnTo>
                          <a:pt x="377" y="524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97" name="Freeform 594">
                    <a:extLst>
                      <a:ext uri="{FF2B5EF4-FFF2-40B4-BE49-F238E27FC236}">
                        <a16:creationId xmlns:a16="http://schemas.microsoft.com/office/drawing/2014/main" id="{FEFE96A1-177E-45A8-BFEF-10FFDAC0DF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7100" y="6035675"/>
                    <a:ext cx="971550" cy="711200"/>
                  </a:xfrm>
                  <a:custGeom>
                    <a:avLst/>
                    <a:gdLst>
                      <a:gd name="T0" fmla="*/ 418 w 612"/>
                      <a:gd name="T1" fmla="*/ 425 h 448"/>
                      <a:gd name="T2" fmla="*/ 400 w 612"/>
                      <a:gd name="T3" fmla="*/ 413 h 448"/>
                      <a:gd name="T4" fmla="*/ 377 w 612"/>
                      <a:gd name="T5" fmla="*/ 419 h 448"/>
                      <a:gd name="T6" fmla="*/ 359 w 612"/>
                      <a:gd name="T7" fmla="*/ 407 h 448"/>
                      <a:gd name="T8" fmla="*/ 342 w 612"/>
                      <a:gd name="T9" fmla="*/ 407 h 448"/>
                      <a:gd name="T10" fmla="*/ 324 w 612"/>
                      <a:gd name="T11" fmla="*/ 419 h 448"/>
                      <a:gd name="T12" fmla="*/ 306 w 612"/>
                      <a:gd name="T13" fmla="*/ 413 h 448"/>
                      <a:gd name="T14" fmla="*/ 289 w 612"/>
                      <a:gd name="T15" fmla="*/ 401 h 448"/>
                      <a:gd name="T16" fmla="*/ 277 w 612"/>
                      <a:gd name="T17" fmla="*/ 389 h 448"/>
                      <a:gd name="T18" fmla="*/ 271 w 612"/>
                      <a:gd name="T19" fmla="*/ 378 h 448"/>
                      <a:gd name="T20" fmla="*/ 253 w 612"/>
                      <a:gd name="T21" fmla="*/ 366 h 448"/>
                      <a:gd name="T22" fmla="*/ 236 w 612"/>
                      <a:gd name="T23" fmla="*/ 378 h 448"/>
                      <a:gd name="T24" fmla="*/ 236 w 612"/>
                      <a:gd name="T25" fmla="*/ 395 h 448"/>
                      <a:gd name="T26" fmla="*/ 224 w 612"/>
                      <a:gd name="T27" fmla="*/ 407 h 448"/>
                      <a:gd name="T28" fmla="*/ 206 w 612"/>
                      <a:gd name="T29" fmla="*/ 407 h 448"/>
                      <a:gd name="T30" fmla="*/ 188 w 612"/>
                      <a:gd name="T31" fmla="*/ 413 h 448"/>
                      <a:gd name="T32" fmla="*/ 188 w 612"/>
                      <a:gd name="T33" fmla="*/ 431 h 448"/>
                      <a:gd name="T34" fmla="*/ 88 w 612"/>
                      <a:gd name="T35" fmla="*/ 319 h 448"/>
                      <a:gd name="T36" fmla="*/ 24 w 612"/>
                      <a:gd name="T37" fmla="*/ 177 h 448"/>
                      <a:gd name="T38" fmla="*/ 124 w 612"/>
                      <a:gd name="T39" fmla="*/ 6 h 448"/>
                      <a:gd name="T40" fmla="*/ 183 w 612"/>
                      <a:gd name="T41" fmla="*/ 48 h 448"/>
                      <a:gd name="T42" fmla="*/ 183 w 612"/>
                      <a:gd name="T43" fmla="*/ 71 h 448"/>
                      <a:gd name="T44" fmla="*/ 200 w 612"/>
                      <a:gd name="T45" fmla="*/ 89 h 448"/>
                      <a:gd name="T46" fmla="*/ 212 w 612"/>
                      <a:gd name="T47" fmla="*/ 95 h 448"/>
                      <a:gd name="T48" fmla="*/ 241 w 612"/>
                      <a:gd name="T49" fmla="*/ 89 h 448"/>
                      <a:gd name="T50" fmla="*/ 253 w 612"/>
                      <a:gd name="T51" fmla="*/ 112 h 448"/>
                      <a:gd name="T52" fmla="*/ 265 w 612"/>
                      <a:gd name="T53" fmla="*/ 124 h 448"/>
                      <a:gd name="T54" fmla="*/ 289 w 612"/>
                      <a:gd name="T55" fmla="*/ 124 h 448"/>
                      <a:gd name="T56" fmla="*/ 306 w 612"/>
                      <a:gd name="T57" fmla="*/ 136 h 448"/>
                      <a:gd name="T58" fmla="*/ 330 w 612"/>
                      <a:gd name="T59" fmla="*/ 136 h 448"/>
                      <a:gd name="T60" fmla="*/ 353 w 612"/>
                      <a:gd name="T61" fmla="*/ 142 h 448"/>
                      <a:gd name="T62" fmla="*/ 371 w 612"/>
                      <a:gd name="T63" fmla="*/ 165 h 448"/>
                      <a:gd name="T64" fmla="*/ 395 w 612"/>
                      <a:gd name="T65" fmla="*/ 171 h 448"/>
                      <a:gd name="T66" fmla="*/ 400 w 612"/>
                      <a:gd name="T67" fmla="*/ 189 h 448"/>
                      <a:gd name="T68" fmla="*/ 424 w 612"/>
                      <a:gd name="T69" fmla="*/ 201 h 448"/>
                      <a:gd name="T70" fmla="*/ 430 w 612"/>
                      <a:gd name="T71" fmla="*/ 218 h 448"/>
                      <a:gd name="T72" fmla="*/ 442 w 612"/>
                      <a:gd name="T73" fmla="*/ 236 h 448"/>
                      <a:gd name="T74" fmla="*/ 453 w 612"/>
                      <a:gd name="T75" fmla="*/ 218 h 448"/>
                      <a:gd name="T76" fmla="*/ 477 w 612"/>
                      <a:gd name="T77" fmla="*/ 213 h 448"/>
                      <a:gd name="T78" fmla="*/ 489 w 612"/>
                      <a:gd name="T79" fmla="*/ 218 h 448"/>
                      <a:gd name="T80" fmla="*/ 495 w 612"/>
                      <a:gd name="T81" fmla="*/ 242 h 448"/>
                      <a:gd name="T82" fmla="*/ 501 w 612"/>
                      <a:gd name="T83" fmla="*/ 260 h 448"/>
                      <a:gd name="T84" fmla="*/ 518 w 612"/>
                      <a:gd name="T85" fmla="*/ 277 h 448"/>
                      <a:gd name="T86" fmla="*/ 530 w 612"/>
                      <a:gd name="T87" fmla="*/ 254 h 448"/>
                      <a:gd name="T88" fmla="*/ 542 w 612"/>
                      <a:gd name="T89" fmla="*/ 271 h 448"/>
                      <a:gd name="T90" fmla="*/ 565 w 612"/>
                      <a:gd name="T91" fmla="*/ 289 h 448"/>
                      <a:gd name="T92" fmla="*/ 577 w 612"/>
                      <a:gd name="T93" fmla="*/ 307 h 448"/>
                      <a:gd name="T94" fmla="*/ 589 w 612"/>
                      <a:gd name="T95" fmla="*/ 324 h 448"/>
                      <a:gd name="T96" fmla="*/ 583 w 612"/>
                      <a:gd name="T97" fmla="*/ 342 h 448"/>
                      <a:gd name="T98" fmla="*/ 595 w 612"/>
                      <a:gd name="T99" fmla="*/ 360 h 448"/>
                      <a:gd name="T100" fmla="*/ 612 w 612"/>
                      <a:gd name="T101" fmla="*/ 383 h 448"/>
                      <a:gd name="T102" fmla="*/ 601 w 612"/>
                      <a:gd name="T103" fmla="*/ 401 h 448"/>
                      <a:gd name="T104" fmla="*/ 595 w 612"/>
                      <a:gd name="T105" fmla="*/ 425 h 448"/>
                      <a:gd name="T106" fmla="*/ 577 w 612"/>
                      <a:gd name="T107" fmla="*/ 425 h 448"/>
                      <a:gd name="T108" fmla="*/ 554 w 612"/>
                      <a:gd name="T109" fmla="*/ 431 h 448"/>
                      <a:gd name="T110" fmla="*/ 536 w 612"/>
                      <a:gd name="T111" fmla="*/ 436 h 448"/>
                      <a:gd name="T112" fmla="*/ 518 w 612"/>
                      <a:gd name="T113" fmla="*/ 448 h 448"/>
                      <a:gd name="T114" fmla="*/ 495 w 612"/>
                      <a:gd name="T115" fmla="*/ 442 h 448"/>
                      <a:gd name="T116" fmla="*/ 477 w 612"/>
                      <a:gd name="T117" fmla="*/ 431 h 448"/>
                      <a:gd name="T118" fmla="*/ 459 w 612"/>
                      <a:gd name="T119" fmla="*/ 425 h 448"/>
                      <a:gd name="T120" fmla="*/ 442 w 612"/>
                      <a:gd name="T121" fmla="*/ 431 h 4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612" h="448">
                        <a:moveTo>
                          <a:pt x="430" y="431"/>
                        </a:moveTo>
                        <a:lnTo>
                          <a:pt x="430" y="431"/>
                        </a:lnTo>
                        <a:lnTo>
                          <a:pt x="430" y="431"/>
                        </a:lnTo>
                        <a:lnTo>
                          <a:pt x="430" y="431"/>
                        </a:lnTo>
                        <a:lnTo>
                          <a:pt x="424" y="436"/>
                        </a:lnTo>
                        <a:lnTo>
                          <a:pt x="424" y="436"/>
                        </a:lnTo>
                        <a:lnTo>
                          <a:pt x="424" y="436"/>
                        </a:lnTo>
                        <a:lnTo>
                          <a:pt x="424" y="436"/>
                        </a:lnTo>
                        <a:lnTo>
                          <a:pt x="424" y="436"/>
                        </a:lnTo>
                        <a:lnTo>
                          <a:pt x="418" y="436"/>
                        </a:lnTo>
                        <a:lnTo>
                          <a:pt x="418" y="431"/>
                        </a:lnTo>
                        <a:lnTo>
                          <a:pt x="418" y="431"/>
                        </a:lnTo>
                        <a:lnTo>
                          <a:pt x="418" y="431"/>
                        </a:lnTo>
                        <a:lnTo>
                          <a:pt x="418" y="431"/>
                        </a:lnTo>
                        <a:lnTo>
                          <a:pt x="418" y="431"/>
                        </a:lnTo>
                        <a:lnTo>
                          <a:pt x="418" y="425"/>
                        </a:lnTo>
                        <a:lnTo>
                          <a:pt x="418" y="425"/>
                        </a:lnTo>
                        <a:lnTo>
                          <a:pt x="418" y="425"/>
                        </a:lnTo>
                        <a:lnTo>
                          <a:pt x="412" y="425"/>
                        </a:lnTo>
                        <a:lnTo>
                          <a:pt x="412" y="419"/>
                        </a:lnTo>
                        <a:lnTo>
                          <a:pt x="412" y="419"/>
                        </a:lnTo>
                        <a:lnTo>
                          <a:pt x="412" y="419"/>
                        </a:lnTo>
                        <a:lnTo>
                          <a:pt x="412" y="419"/>
                        </a:lnTo>
                        <a:lnTo>
                          <a:pt x="412" y="419"/>
                        </a:lnTo>
                        <a:lnTo>
                          <a:pt x="406" y="419"/>
                        </a:lnTo>
                        <a:lnTo>
                          <a:pt x="406" y="419"/>
                        </a:lnTo>
                        <a:lnTo>
                          <a:pt x="406" y="419"/>
                        </a:lnTo>
                        <a:lnTo>
                          <a:pt x="406" y="413"/>
                        </a:lnTo>
                        <a:lnTo>
                          <a:pt x="406" y="413"/>
                        </a:lnTo>
                        <a:lnTo>
                          <a:pt x="400" y="413"/>
                        </a:lnTo>
                        <a:lnTo>
                          <a:pt x="400" y="413"/>
                        </a:lnTo>
                        <a:lnTo>
                          <a:pt x="400" y="413"/>
                        </a:lnTo>
                        <a:lnTo>
                          <a:pt x="400" y="413"/>
                        </a:lnTo>
                        <a:lnTo>
                          <a:pt x="395" y="413"/>
                        </a:lnTo>
                        <a:lnTo>
                          <a:pt x="395" y="413"/>
                        </a:lnTo>
                        <a:lnTo>
                          <a:pt x="395" y="413"/>
                        </a:lnTo>
                        <a:lnTo>
                          <a:pt x="395" y="413"/>
                        </a:lnTo>
                        <a:lnTo>
                          <a:pt x="389" y="413"/>
                        </a:lnTo>
                        <a:lnTo>
                          <a:pt x="389" y="413"/>
                        </a:lnTo>
                        <a:lnTo>
                          <a:pt x="389" y="413"/>
                        </a:lnTo>
                        <a:lnTo>
                          <a:pt x="389" y="413"/>
                        </a:lnTo>
                        <a:lnTo>
                          <a:pt x="389" y="413"/>
                        </a:lnTo>
                        <a:lnTo>
                          <a:pt x="389" y="413"/>
                        </a:lnTo>
                        <a:lnTo>
                          <a:pt x="383" y="413"/>
                        </a:lnTo>
                        <a:lnTo>
                          <a:pt x="383" y="413"/>
                        </a:lnTo>
                        <a:lnTo>
                          <a:pt x="383" y="413"/>
                        </a:lnTo>
                        <a:lnTo>
                          <a:pt x="383" y="413"/>
                        </a:lnTo>
                        <a:lnTo>
                          <a:pt x="377" y="419"/>
                        </a:lnTo>
                        <a:lnTo>
                          <a:pt x="377" y="419"/>
                        </a:lnTo>
                        <a:lnTo>
                          <a:pt x="377" y="419"/>
                        </a:lnTo>
                        <a:lnTo>
                          <a:pt x="377" y="419"/>
                        </a:lnTo>
                        <a:lnTo>
                          <a:pt x="371" y="419"/>
                        </a:lnTo>
                        <a:lnTo>
                          <a:pt x="371" y="413"/>
                        </a:lnTo>
                        <a:lnTo>
                          <a:pt x="371" y="413"/>
                        </a:lnTo>
                        <a:lnTo>
                          <a:pt x="371" y="413"/>
                        </a:lnTo>
                        <a:lnTo>
                          <a:pt x="371" y="413"/>
                        </a:lnTo>
                        <a:lnTo>
                          <a:pt x="365" y="413"/>
                        </a:lnTo>
                        <a:lnTo>
                          <a:pt x="365" y="413"/>
                        </a:lnTo>
                        <a:lnTo>
                          <a:pt x="365" y="407"/>
                        </a:lnTo>
                        <a:lnTo>
                          <a:pt x="365" y="413"/>
                        </a:lnTo>
                        <a:lnTo>
                          <a:pt x="359" y="407"/>
                        </a:lnTo>
                        <a:lnTo>
                          <a:pt x="359" y="407"/>
                        </a:lnTo>
                        <a:lnTo>
                          <a:pt x="359" y="407"/>
                        </a:lnTo>
                        <a:lnTo>
                          <a:pt x="359" y="407"/>
                        </a:lnTo>
                        <a:lnTo>
                          <a:pt x="353" y="407"/>
                        </a:lnTo>
                        <a:lnTo>
                          <a:pt x="353" y="407"/>
                        </a:lnTo>
                        <a:lnTo>
                          <a:pt x="353" y="407"/>
                        </a:lnTo>
                        <a:lnTo>
                          <a:pt x="353" y="407"/>
                        </a:lnTo>
                        <a:lnTo>
                          <a:pt x="353" y="407"/>
                        </a:lnTo>
                        <a:lnTo>
                          <a:pt x="347" y="407"/>
                        </a:lnTo>
                        <a:lnTo>
                          <a:pt x="347" y="407"/>
                        </a:lnTo>
                        <a:lnTo>
                          <a:pt x="347" y="407"/>
                        </a:lnTo>
                        <a:lnTo>
                          <a:pt x="347" y="407"/>
                        </a:lnTo>
                        <a:lnTo>
                          <a:pt x="342" y="407"/>
                        </a:lnTo>
                        <a:lnTo>
                          <a:pt x="342" y="407"/>
                        </a:lnTo>
                        <a:lnTo>
                          <a:pt x="342" y="407"/>
                        </a:lnTo>
                        <a:lnTo>
                          <a:pt x="342" y="401"/>
                        </a:lnTo>
                        <a:lnTo>
                          <a:pt x="342" y="407"/>
                        </a:lnTo>
                        <a:lnTo>
                          <a:pt x="342" y="407"/>
                        </a:lnTo>
                        <a:lnTo>
                          <a:pt x="342" y="407"/>
                        </a:lnTo>
                        <a:lnTo>
                          <a:pt x="342" y="407"/>
                        </a:lnTo>
                        <a:lnTo>
                          <a:pt x="336" y="413"/>
                        </a:lnTo>
                        <a:lnTo>
                          <a:pt x="336" y="413"/>
                        </a:lnTo>
                        <a:lnTo>
                          <a:pt x="336" y="413"/>
                        </a:lnTo>
                        <a:lnTo>
                          <a:pt x="336" y="413"/>
                        </a:lnTo>
                        <a:lnTo>
                          <a:pt x="336" y="419"/>
                        </a:lnTo>
                        <a:lnTo>
                          <a:pt x="336" y="419"/>
                        </a:lnTo>
                        <a:lnTo>
                          <a:pt x="336" y="419"/>
                        </a:lnTo>
                        <a:lnTo>
                          <a:pt x="336" y="419"/>
                        </a:lnTo>
                        <a:lnTo>
                          <a:pt x="336" y="425"/>
                        </a:lnTo>
                        <a:lnTo>
                          <a:pt x="330" y="425"/>
                        </a:lnTo>
                        <a:lnTo>
                          <a:pt x="330" y="425"/>
                        </a:lnTo>
                        <a:lnTo>
                          <a:pt x="330" y="419"/>
                        </a:lnTo>
                        <a:lnTo>
                          <a:pt x="330" y="419"/>
                        </a:lnTo>
                        <a:lnTo>
                          <a:pt x="324" y="419"/>
                        </a:lnTo>
                        <a:lnTo>
                          <a:pt x="324" y="419"/>
                        </a:lnTo>
                        <a:lnTo>
                          <a:pt x="324" y="419"/>
                        </a:lnTo>
                        <a:lnTo>
                          <a:pt x="324" y="419"/>
                        </a:lnTo>
                        <a:lnTo>
                          <a:pt x="318" y="419"/>
                        </a:lnTo>
                        <a:lnTo>
                          <a:pt x="318" y="419"/>
                        </a:lnTo>
                        <a:lnTo>
                          <a:pt x="318" y="419"/>
                        </a:lnTo>
                        <a:lnTo>
                          <a:pt x="318" y="419"/>
                        </a:lnTo>
                        <a:lnTo>
                          <a:pt x="318" y="413"/>
                        </a:lnTo>
                        <a:lnTo>
                          <a:pt x="318" y="413"/>
                        </a:lnTo>
                        <a:lnTo>
                          <a:pt x="312" y="413"/>
                        </a:lnTo>
                        <a:lnTo>
                          <a:pt x="312" y="419"/>
                        </a:lnTo>
                        <a:lnTo>
                          <a:pt x="312" y="413"/>
                        </a:lnTo>
                        <a:lnTo>
                          <a:pt x="312" y="413"/>
                        </a:lnTo>
                        <a:lnTo>
                          <a:pt x="306" y="413"/>
                        </a:lnTo>
                        <a:lnTo>
                          <a:pt x="306" y="413"/>
                        </a:lnTo>
                        <a:lnTo>
                          <a:pt x="306" y="413"/>
                        </a:lnTo>
                        <a:lnTo>
                          <a:pt x="306" y="413"/>
                        </a:lnTo>
                        <a:lnTo>
                          <a:pt x="306" y="407"/>
                        </a:lnTo>
                        <a:lnTo>
                          <a:pt x="306" y="407"/>
                        </a:lnTo>
                        <a:lnTo>
                          <a:pt x="300" y="407"/>
                        </a:lnTo>
                        <a:lnTo>
                          <a:pt x="300" y="407"/>
                        </a:lnTo>
                        <a:lnTo>
                          <a:pt x="300" y="407"/>
                        </a:lnTo>
                        <a:lnTo>
                          <a:pt x="300" y="407"/>
                        </a:lnTo>
                        <a:lnTo>
                          <a:pt x="300" y="407"/>
                        </a:lnTo>
                        <a:lnTo>
                          <a:pt x="294" y="407"/>
                        </a:lnTo>
                        <a:lnTo>
                          <a:pt x="294" y="407"/>
                        </a:lnTo>
                        <a:lnTo>
                          <a:pt x="294" y="401"/>
                        </a:lnTo>
                        <a:lnTo>
                          <a:pt x="294" y="407"/>
                        </a:lnTo>
                        <a:lnTo>
                          <a:pt x="294" y="401"/>
                        </a:lnTo>
                        <a:lnTo>
                          <a:pt x="289" y="401"/>
                        </a:lnTo>
                        <a:lnTo>
                          <a:pt x="289" y="401"/>
                        </a:lnTo>
                        <a:lnTo>
                          <a:pt x="289" y="401"/>
                        </a:lnTo>
                        <a:lnTo>
                          <a:pt x="289" y="401"/>
                        </a:lnTo>
                        <a:lnTo>
                          <a:pt x="294" y="401"/>
                        </a:lnTo>
                        <a:lnTo>
                          <a:pt x="294" y="395"/>
                        </a:lnTo>
                        <a:lnTo>
                          <a:pt x="289" y="395"/>
                        </a:lnTo>
                        <a:lnTo>
                          <a:pt x="289" y="395"/>
                        </a:lnTo>
                        <a:lnTo>
                          <a:pt x="289" y="395"/>
                        </a:lnTo>
                        <a:lnTo>
                          <a:pt x="289" y="395"/>
                        </a:lnTo>
                        <a:lnTo>
                          <a:pt x="289" y="395"/>
                        </a:lnTo>
                        <a:lnTo>
                          <a:pt x="283" y="395"/>
                        </a:lnTo>
                        <a:lnTo>
                          <a:pt x="283" y="395"/>
                        </a:lnTo>
                        <a:lnTo>
                          <a:pt x="283" y="395"/>
                        </a:lnTo>
                        <a:lnTo>
                          <a:pt x="283" y="395"/>
                        </a:lnTo>
                        <a:lnTo>
                          <a:pt x="283" y="395"/>
                        </a:lnTo>
                        <a:lnTo>
                          <a:pt x="277" y="389"/>
                        </a:lnTo>
                        <a:lnTo>
                          <a:pt x="277" y="389"/>
                        </a:lnTo>
                        <a:lnTo>
                          <a:pt x="277" y="389"/>
                        </a:lnTo>
                        <a:lnTo>
                          <a:pt x="277" y="389"/>
                        </a:lnTo>
                        <a:lnTo>
                          <a:pt x="277" y="389"/>
                        </a:lnTo>
                        <a:lnTo>
                          <a:pt x="277" y="383"/>
                        </a:lnTo>
                        <a:lnTo>
                          <a:pt x="283" y="383"/>
                        </a:lnTo>
                        <a:lnTo>
                          <a:pt x="283" y="383"/>
                        </a:lnTo>
                        <a:lnTo>
                          <a:pt x="277" y="383"/>
                        </a:lnTo>
                        <a:lnTo>
                          <a:pt x="277" y="383"/>
                        </a:lnTo>
                        <a:lnTo>
                          <a:pt x="277" y="378"/>
                        </a:lnTo>
                        <a:lnTo>
                          <a:pt x="277" y="378"/>
                        </a:lnTo>
                        <a:lnTo>
                          <a:pt x="277" y="378"/>
                        </a:lnTo>
                        <a:lnTo>
                          <a:pt x="277" y="378"/>
                        </a:lnTo>
                        <a:lnTo>
                          <a:pt x="277" y="378"/>
                        </a:lnTo>
                        <a:lnTo>
                          <a:pt x="277" y="372"/>
                        </a:lnTo>
                        <a:lnTo>
                          <a:pt x="271" y="372"/>
                        </a:lnTo>
                        <a:lnTo>
                          <a:pt x="271" y="372"/>
                        </a:lnTo>
                        <a:lnTo>
                          <a:pt x="271" y="378"/>
                        </a:lnTo>
                        <a:lnTo>
                          <a:pt x="271" y="378"/>
                        </a:lnTo>
                        <a:lnTo>
                          <a:pt x="271" y="378"/>
                        </a:lnTo>
                        <a:lnTo>
                          <a:pt x="265" y="378"/>
                        </a:lnTo>
                        <a:lnTo>
                          <a:pt x="265" y="378"/>
                        </a:lnTo>
                        <a:lnTo>
                          <a:pt x="265" y="378"/>
                        </a:lnTo>
                        <a:lnTo>
                          <a:pt x="265" y="378"/>
                        </a:lnTo>
                        <a:lnTo>
                          <a:pt x="259" y="378"/>
                        </a:lnTo>
                        <a:lnTo>
                          <a:pt x="259" y="378"/>
                        </a:lnTo>
                        <a:lnTo>
                          <a:pt x="259" y="378"/>
                        </a:lnTo>
                        <a:lnTo>
                          <a:pt x="259" y="378"/>
                        </a:lnTo>
                        <a:lnTo>
                          <a:pt x="253" y="372"/>
                        </a:lnTo>
                        <a:lnTo>
                          <a:pt x="253" y="372"/>
                        </a:lnTo>
                        <a:lnTo>
                          <a:pt x="253" y="372"/>
                        </a:lnTo>
                        <a:lnTo>
                          <a:pt x="253" y="372"/>
                        </a:lnTo>
                        <a:lnTo>
                          <a:pt x="253" y="372"/>
                        </a:lnTo>
                        <a:lnTo>
                          <a:pt x="253" y="372"/>
                        </a:lnTo>
                        <a:lnTo>
                          <a:pt x="253" y="366"/>
                        </a:lnTo>
                        <a:lnTo>
                          <a:pt x="253" y="366"/>
                        </a:lnTo>
                        <a:lnTo>
                          <a:pt x="253" y="366"/>
                        </a:lnTo>
                        <a:lnTo>
                          <a:pt x="247" y="366"/>
                        </a:lnTo>
                        <a:lnTo>
                          <a:pt x="247" y="366"/>
                        </a:lnTo>
                        <a:lnTo>
                          <a:pt x="247" y="366"/>
                        </a:lnTo>
                        <a:lnTo>
                          <a:pt x="247" y="372"/>
                        </a:lnTo>
                        <a:lnTo>
                          <a:pt x="247" y="372"/>
                        </a:lnTo>
                        <a:lnTo>
                          <a:pt x="247" y="372"/>
                        </a:lnTo>
                        <a:lnTo>
                          <a:pt x="247" y="372"/>
                        </a:lnTo>
                        <a:lnTo>
                          <a:pt x="241" y="378"/>
                        </a:lnTo>
                        <a:lnTo>
                          <a:pt x="241" y="378"/>
                        </a:lnTo>
                        <a:lnTo>
                          <a:pt x="241" y="378"/>
                        </a:lnTo>
                        <a:lnTo>
                          <a:pt x="241" y="378"/>
                        </a:lnTo>
                        <a:lnTo>
                          <a:pt x="241" y="378"/>
                        </a:lnTo>
                        <a:lnTo>
                          <a:pt x="236" y="378"/>
                        </a:lnTo>
                        <a:lnTo>
                          <a:pt x="236" y="378"/>
                        </a:lnTo>
                        <a:lnTo>
                          <a:pt x="236" y="378"/>
                        </a:lnTo>
                        <a:lnTo>
                          <a:pt x="241" y="383"/>
                        </a:lnTo>
                        <a:lnTo>
                          <a:pt x="241" y="383"/>
                        </a:lnTo>
                        <a:lnTo>
                          <a:pt x="236" y="383"/>
                        </a:lnTo>
                        <a:lnTo>
                          <a:pt x="236" y="383"/>
                        </a:lnTo>
                        <a:lnTo>
                          <a:pt x="236" y="383"/>
                        </a:lnTo>
                        <a:lnTo>
                          <a:pt x="236" y="383"/>
                        </a:lnTo>
                        <a:lnTo>
                          <a:pt x="236" y="389"/>
                        </a:lnTo>
                        <a:lnTo>
                          <a:pt x="236" y="389"/>
                        </a:lnTo>
                        <a:lnTo>
                          <a:pt x="236" y="389"/>
                        </a:lnTo>
                        <a:lnTo>
                          <a:pt x="236" y="389"/>
                        </a:lnTo>
                        <a:lnTo>
                          <a:pt x="236" y="389"/>
                        </a:lnTo>
                        <a:lnTo>
                          <a:pt x="236" y="395"/>
                        </a:lnTo>
                        <a:lnTo>
                          <a:pt x="236" y="395"/>
                        </a:lnTo>
                        <a:lnTo>
                          <a:pt x="236" y="395"/>
                        </a:lnTo>
                        <a:lnTo>
                          <a:pt x="236" y="395"/>
                        </a:lnTo>
                        <a:lnTo>
                          <a:pt x="236" y="395"/>
                        </a:lnTo>
                        <a:lnTo>
                          <a:pt x="236" y="401"/>
                        </a:lnTo>
                        <a:lnTo>
                          <a:pt x="236" y="401"/>
                        </a:lnTo>
                        <a:lnTo>
                          <a:pt x="236" y="401"/>
                        </a:lnTo>
                        <a:lnTo>
                          <a:pt x="230" y="401"/>
                        </a:lnTo>
                        <a:lnTo>
                          <a:pt x="230" y="401"/>
                        </a:lnTo>
                        <a:lnTo>
                          <a:pt x="230" y="407"/>
                        </a:lnTo>
                        <a:lnTo>
                          <a:pt x="236" y="407"/>
                        </a:lnTo>
                        <a:lnTo>
                          <a:pt x="230" y="407"/>
                        </a:lnTo>
                        <a:lnTo>
                          <a:pt x="230" y="407"/>
                        </a:lnTo>
                        <a:lnTo>
                          <a:pt x="230" y="407"/>
                        </a:lnTo>
                        <a:lnTo>
                          <a:pt x="230" y="407"/>
                        </a:lnTo>
                        <a:lnTo>
                          <a:pt x="230" y="407"/>
                        </a:lnTo>
                        <a:lnTo>
                          <a:pt x="224" y="407"/>
                        </a:lnTo>
                        <a:lnTo>
                          <a:pt x="224" y="407"/>
                        </a:lnTo>
                        <a:lnTo>
                          <a:pt x="224" y="407"/>
                        </a:lnTo>
                        <a:lnTo>
                          <a:pt x="224" y="413"/>
                        </a:lnTo>
                        <a:lnTo>
                          <a:pt x="218" y="413"/>
                        </a:lnTo>
                        <a:lnTo>
                          <a:pt x="218" y="413"/>
                        </a:lnTo>
                        <a:lnTo>
                          <a:pt x="218" y="413"/>
                        </a:lnTo>
                        <a:lnTo>
                          <a:pt x="218" y="413"/>
                        </a:lnTo>
                        <a:lnTo>
                          <a:pt x="212" y="413"/>
                        </a:lnTo>
                        <a:lnTo>
                          <a:pt x="212" y="413"/>
                        </a:lnTo>
                        <a:lnTo>
                          <a:pt x="212" y="413"/>
                        </a:lnTo>
                        <a:lnTo>
                          <a:pt x="212" y="413"/>
                        </a:lnTo>
                        <a:lnTo>
                          <a:pt x="212" y="413"/>
                        </a:lnTo>
                        <a:lnTo>
                          <a:pt x="212" y="413"/>
                        </a:lnTo>
                        <a:lnTo>
                          <a:pt x="206" y="413"/>
                        </a:lnTo>
                        <a:lnTo>
                          <a:pt x="206" y="413"/>
                        </a:lnTo>
                        <a:lnTo>
                          <a:pt x="206" y="407"/>
                        </a:lnTo>
                        <a:lnTo>
                          <a:pt x="206" y="407"/>
                        </a:lnTo>
                        <a:lnTo>
                          <a:pt x="206" y="407"/>
                        </a:lnTo>
                        <a:lnTo>
                          <a:pt x="206" y="407"/>
                        </a:lnTo>
                        <a:lnTo>
                          <a:pt x="200" y="407"/>
                        </a:lnTo>
                        <a:lnTo>
                          <a:pt x="200" y="407"/>
                        </a:lnTo>
                        <a:lnTo>
                          <a:pt x="200" y="407"/>
                        </a:lnTo>
                        <a:lnTo>
                          <a:pt x="200" y="407"/>
                        </a:lnTo>
                        <a:lnTo>
                          <a:pt x="200" y="407"/>
                        </a:lnTo>
                        <a:lnTo>
                          <a:pt x="194" y="407"/>
                        </a:lnTo>
                        <a:lnTo>
                          <a:pt x="194" y="407"/>
                        </a:lnTo>
                        <a:lnTo>
                          <a:pt x="194" y="407"/>
                        </a:lnTo>
                        <a:lnTo>
                          <a:pt x="194" y="407"/>
                        </a:lnTo>
                        <a:lnTo>
                          <a:pt x="194" y="407"/>
                        </a:lnTo>
                        <a:lnTo>
                          <a:pt x="188" y="407"/>
                        </a:lnTo>
                        <a:lnTo>
                          <a:pt x="188" y="407"/>
                        </a:lnTo>
                        <a:lnTo>
                          <a:pt x="188" y="407"/>
                        </a:lnTo>
                        <a:lnTo>
                          <a:pt x="188" y="407"/>
                        </a:lnTo>
                        <a:lnTo>
                          <a:pt x="188" y="413"/>
                        </a:lnTo>
                        <a:lnTo>
                          <a:pt x="188" y="413"/>
                        </a:lnTo>
                        <a:lnTo>
                          <a:pt x="194" y="413"/>
                        </a:lnTo>
                        <a:lnTo>
                          <a:pt x="194" y="413"/>
                        </a:lnTo>
                        <a:lnTo>
                          <a:pt x="194" y="413"/>
                        </a:lnTo>
                        <a:lnTo>
                          <a:pt x="194" y="419"/>
                        </a:lnTo>
                        <a:lnTo>
                          <a:pt x="194" y="419"/>
                        </a:lnTo>
                        <a:lnTo>
                          <a:pt x="194" y="419"/>
                        </a:lnTo>
                        <a:lnTo>
                          <a:pt x="194" y="419"/>
                        </a:lnTo>
                        <a:lnTo>
                          <a:pt x="194" y="425"/>
                        </a:lnTo>
                        <a:lnTo>
                          <a:pt x="194" y="425"/>
                        </a:lnTo>
                        <a:lnTo>
                          <a:pt x="194" y="425"/>
                        </a:lnTo>
                        <a:lnTo>
                          <a:pt x="194" y="425"/>
                        </a:lnTo>
                        <a:lnTo>
                          <a:pt x="194" y="425"/>
                        </a:lnTo>
                        <a:lnTo>
                          <a:pt x="188" y="425"/>
                        </a:lnTo>
                        <a:lnTo>
                          <a:pt x="188" y="425"/>
                        </a:lnTo>
                        <a:lnTo>
                          <a:pt x="188" y="431"/>
                        </a:lnTo>
                        <a:lnTo>
                          <a:pt x="177" y="419"/>
                        </a:lnTo>
                        <a:lnTo>
                          <a:pt x="183" y="395"/>
                        </a:lnTo>
                        <a:lnTo>
                          <a:pt x="171" y="378"/>
                        </a:lnTo>
                        <a:lnTo>
                          <a:pt x="171" y="372"/>
                        </a:lnTo>
                        <a:lnTo>
                          <a:pt x="165" y="372"/>
                        </a:lnTo>
                        <a:lnTo>
                          <a:pt x="159" y="366"/>
                        </a:lnTo>
                        <a:lnTo>
                          <a:pt x="159" y="372"/>
                        </a:lnTo>
                        <a:lnTo>
                          <a:pt x="147" y="366"/>
                        </a:lnTo>
                        <a:lnTo>
                          <a:pt x="147" y="372"/>
                        </a:lnTo>
                        <a:lnTo>
                          <a:pt x="130" y="378"/>
                        </a:lnTo>
                        <a:lnTo>
                          <a:pt x="112" y="372"/>
                        </a:lnTo>
                        <a:lnTo>
                          <a:pt x="112" y="354"/>
                        </a:lnTo>
                        <a:lnTo>
                          <a:pt x="106" y="348"/>
                        </a:lnTo>
                        <a:lnTo>
                          <a:pt x="106" y="342"/>
                        </a:lnTo>
                        <a:lnTo>
                          <a:pt x="94" y="330"/>
                        </a:lnTo>
                        <a:lnTo>
                          <a:pt x="88" y="319"/>
                        </a:lnTo>
                        <a:lnTo>
                          <a:pt x="65" y="319"/>
                        </a:lnTo>
                        <a:lnTo>
                          <a:pt x="59" y="324"/>
                        </a:lnTo>
                        <a:lnTo>
                          <a:pt x="47" y="307"/>
                        </a:lnTo>
                        <a:lnTo>
                          <a:pt x="47" y="301"/>
                        </a:lnTo>
                        <a:lnTo>
                          <a:pt x="41" y="289"/>
                        </a:lnTo>
                        <a:lnTo>
                          <a:pt x="41" y="283"/>
                        </a:lnTo>
                        <a:lnTo>
                          <a:pt x="29" y="277"/>
                        </a:lnTo>
                        <a:lnTo>
                          <a:pt x="24" y="271"/>
                        </a:lnTo>
                        <a:lnTo>
                          <a:pt x="29" y="260"/>
                        </a:lnTo>
                        <a:lnTo>
                          <a:pt x="18" y="254"/>
                        </a:lnTo>
                        <a:lnTo>
                          <a:pt x="6" y="260"/>
                        </a:lnTo>
                        <a:lnTo>
                          <a:pt x="0" y="260"/>
                        </a:lnTo>
                        <a:lnTo>
                          <a:pt x="0" y="254"/>
                        </a:lnTo>
                        <a:lnTo>
                          <a:pt x="6" y="201"/>
                        </a:lnTo>
                        <a:lnTo>
                          <a:pt x="12" y="183"/>
                        </a:lnTo>
                        <a:lnTo>
                          <a:pt x="24" y="177"/>
                        </a:lnTo>
                        <a:lnTo>
                          <a:pt x="29" y="171"/>
                        </a:lnTo>
                        <a:lnTo>
                          <a:pt x="47" y="154"/>
                        </a:lnTo>
                        <a:lnTo>
                          <a:pt x="53" y="136"/>
                        </a:lnTo>
                        <a:lnTo>
                          <a:pt x="53" y="130"/>
                        </a:lnTo>
                        <a:lnTo>
                          <a:pt x="53" y="124"/>
                        </a:lnTo>
                        <a:lnTo>
                          <a:pt x="59" y="112"/>
                        </a:lnTo>
                        <a:lnTo>
                          <a:pt x="59" y="101"/>
                        </a:lnTo>
                        <a:lnTo>
                          <a:pt x="59" y="89"/>
                        </a:lnTo>
                        <a:lnTo>
                          <a:pt x="71" y="83"/>
                        </a:lnTo>
                        <a:lnTo>
                          <a:pt x="71" y="65"/>
                        </a:lnTo>
                        <a:lnTo>
                          <a:pt x="82" y="42"/>
                        </a:lnTo>
                        <a:lnTo>
                          <a:pt x="100" y="36"/>
                        </a:lnTo>
                        <a:lnTo>
                          <a:pt x="100" y="6"/>
                        </a:lnTo>
                        <a:lnTo>
                          <a:pt x="106" y="6"/>
                        </a:lnTo>
                        <a:lnTo>
                          <a:pt x="112" y="0"/>
                        </a:lnTo>
                        <a:lnTo>
                          <a:pt x="124" y="6"/>
                        </a:lnTo>
                        <a:lnTo>
                          <a:pt x="124" y="18"/>
                        </a:lnTo>
                        <a:lnTo>
                          <a:pt x="135" y="24"/>
                        </a:lnTo>
                        <a:lnTo>
                          <a:pt x="141" y="18"/>
                        </a:lnTo>
                        <a:lnTo>
                          <a:pt x="153" y="18"/>
                        </a:lnTo>
                        <a:lnTo>
                          <a:pt x="159" y="18"/>
                        </a:lnTo>
                        <a:lnTo>
                          <a:pt x="171" y="30"/>
                        </a:lnTo>
                        <a:lnTo>
                          <a:pt x="177" y="36"/>
                        </a:lnTo>
                        <a:lnTo>
                          <a:pt x="188" y="36"/>
                        </a:lnTo>
                        <a:lnTo>
                          <a:pt x="188" y="36"/>
                        </a:lnTo>
                        <a:lnTo>
                          <a:pt x="188" y="42"/>
                        </a:lnTo>
                        <a:lnTo>
                          <a:pt x="188" y="42"/>
                        </a:lnTo>
                        <a:lnTo>
                          <a:pt x="188" y="42"/>
                        </a:lnTo>
                        <a:lnTo>
                          <a:pt x="188" y="48"/>
                        </a:lnTo>
                        <a:lnTo>
                          <a:pt x="188" y="48"/>
                        </a:lnTo>
                        <a:lnTo>
                          <a:pt x="183" y="48"/>
                        </a:lnTo>
                        <a:lnTo>
                          <a:pt x="183" y="48"/>
                        </a:lnTo>
                        <a:lnTo>
                          <a:pt x="183" y="48"/>
                        </a:lnTo>
                        <a:lnTo>
                          <a:pt x="183" y="48"/>
                        </a:lnTo>
                        <a:lnTo>
                          <a:pt x="183" y="48"/>
                        </a:lnTo>
                        <a:lnTo>
                          <a:pt x="183" y="54"/>
                        </a:lnTo>
                        <a:lnTo>
                          <a:pt x="177" y="54"/>
                        </a:lnTo>
                        <a:lnTo>
                          <a:pt x="177" y="54"/>
                        </a:lnTo>
                        <a:lnTo>
                          <a:pt x="177" y="59"/>
                        </a:lnTo>
                        <a:lnTo>
                          <a:pt x="177" y="59"/>
                        </a:lnTo>
                        <a:lnTo>
                          <a:pt x="183" y="59"/>
                        </a:lnTo>
                        <a:lnTo>
                          <a:pt x="183" y="59"/>
                        </a:lnTo>
                        <a:lnTo>
                          <a:pt x="183" y="65"/>
                        </a:lnTo>
                        <a:lnTo>
                          <a:pt x="183" y="65"/>
                        </a:lnTo>
                        <a:lnTo>
                          <a:pt x="183" y="65"/>
                        </a:lnTo>
                        <a:lnTo>
                          <a:pt x="183" y="65"/>
                        </a:lnTo>
                        <a:lnTo>
                          <a:pt x="183" y="71"/>
                        </a:lnTo>
                        <a:lnTo>
                          <a:pt x="183" y="71"/>
                        </a:lnTo>
                        <a:lnTo>
                          <a:pt x="183" y="71"/>
                        </a:lnTo>
                        <a:lnTo>
                          <a:pt x="188" y="71"/>
                        </a:lnTo>
                        <a:lnTo>
                          <a:pt x="188" y="77"/>
                        </a:lnTo>
                        <a:lnTo>
                          <a:pt x="188" y="77"/>
                        </a:lnTo>
                        <a:lnTo>
                          <a:pt x="188" y="77"/>
                        </a:lnTo>
                        <a:lnTo>
                          <a:pt x="188" y="77"/>
                        </a:lnTo>
                        <a:lnTo>
                          <a:pt x="194" y="77"/>
                        </a:lnTo>
                        <a:lnTo>
                          <a:pt x="194" y="77"/>
                        </a:lnTo>
                        <a:lnTo>
                          <a:pt x="194" y="77"/>
                        </a:lnTo>
                        <a:lnTo>
                          <a:pt x="200" y="77"/>
                        </a:lnTo>
                        <a:lnTo>
                          <a:pt x="200" y="83"/>
                        </a:lnTo>
                        <a:lnTo>
                          <a:pt x="200" y="83"/>
                        </a:lnTo>
                        <a:lnTo>
                          <a:pt x="200" y="83"/>
                        </a:lnTo>
                        <a:lnTo>
                          <a:pt x="200" y="83"/>
                        </a:lnTo>
                        <a:lnTo>
                          <a:pt x="200" y="83"/>
                        </a:lnTo>
                        <a:lnTo>
                          <a:pt x="200" y="89"/>
                        </a:lnTo>
                        <a:lnTo>
                          <a:pt x="200" y="89"/>
                        </a:lnTo>
                        <a:lnTo>
                          <a:pt x="200" y="89"/>
                        </a:lnTo>
                        <a:lnTo>
                          <a:pt x="200" y="95"/>
                        </a:lnTo>
                        <a:lnTo>
                          <a:pt x="200" y="95"/>
                        </a:lnTo>
                        <a:lnTo>
                          <a:pt x="200" y="95"/>
                        </a:lnTo>
                        <a:lnTo>
                          <a:pt x="206" y="95"/>
                        </a:lnTo>
                        <a:lnTo>
                          <a:pt x="206" y="101"/>
                        </a:lnTo>
                        <a:lnTo>
                          <a:pt x="206" y="101"/>
                        </a:lnTo>
                        <a:lnTo>
                          <a:pt x="206" y="101"/>
                        </a:lnTo>
                        <a:lnTo>
                          <a:pt x="212" y="101"/>
                        </a:lnTo>
                        <a:lnTo>
                          <a:pt x="212" y="101"/>
                        </a:lnTo>
                        <a:lnTo>
                          <a:pt x="212" y="95"/>
                        </a:lnTo>
                        <a:lnTo>
                          <a:pt x="212" y="95"/>
                        </a:lnTo>
                        <a:lnTo>
                          <a:pt x="212" y="95"/>
                        </a:lnTo>
                        <a:lnTo>
                          <a:pt x="212" y="95"/>
                        </a:lnTo>
                        <a:lnTo>
                          <a:pt x="212" y="95"/>
                        </a:lnTo>
                        <a:lnTo>
                          <a:pt x="218" y="95"/>
                        </a:lnTo>
                        <a:lnTo>
                          <a:pt x="218" y="95"/>
                        </a:lnTo>
                        <a:lnTo>
                          <a:pt x="218" y="95"/>
                        </a:lnTo>
                        <a:lnTo>
                          <a:pt x="218" y="95"/>
                        </a:lnTo>
                        <a:lnTo>
                          <a:pt x="224" y="95"/>
                        </a:lnTo>
                        <a:lnTo>
                          <a:pt x="224" y="95"/>
                        </a:lnTo>
                        <a:lnTo>
                          <a:pt x="224" y="95"/>
                        </a:lnTo>
                        <a:lnTo>
                          <a:pt x="224" y="95"/>
                        </a:lnTo>
                        <a:lnTo>
                          <a:pt x="230" y="89"/>
                        </a:lnTo>
                        <a:lnTo>
                          <a:pt x="230" y="89"/>
                        </a:lnTo>
                        <a:lnTo>
                          <a:pt x="230" y="89"/>
                        </a:lnTo>
                        <a:lnTo>
                          <a:pt x="236" y="89"/>
                        </a:lnTo>
                        <a:lnTo>
                          <a:pt x="236" y="89"/>
                        </a:lnTo>
                        <a:lnTo>
                          <a:pt x="236" y="89"/>
                        </a:lnTo>
                        <a:lnTo>
                          <a:pt x="236" y="89"/>
                        </a:lnTo>
                        <a:lnTo>
                          <a:pt x="241" y="89"/>
                        </a:lnTo>
                        <a:lnTo>
                          <a:pt x="241" y="89"/>
                        </a:lnTo>
                        <a:lnTo>
                          <a:pt x="241" y="95"/>
                        </a:lnTo>
                        <a:lnTo>
                          <a:pt x="241" y="95"/>
                        </a:lnTo>
                        <a:lnTo>
                          <a:pt x="241" y="95"/>
                        </a:lnTo>
                        <a:lnTo>
                          <a:pt x="241" y="95"/>
                        </a:lnTo>
                        <a:lnTo>
                          <a:pt x="247" y="101"/>
                        </a:lnTo>
                        <a:lnTo>
                          <a:pt x="247" y="101"/>
                        </a:lnTo>
                        <a:lnTo>
                          <a:pt x="247" y="101"/>
                        </a:lnTo>
                        <a:lnTo>
                          <a:pt x="247" y="101"/>
                        </a:lnTo>
                        <a:lnTo>
                          <a:pt x="247" y="107"/>
                        </a:lnTo>
                        <a:lnTo>
                          <a:pt x="247" y="107"/>
                        </a:lnTo>
                        <a:lnTo>
                          <a:pt x="247" y="107"/>
                        </a:lnTo>
                        <a:lnTo>
                          <a:pt x="247" y="107"/>
                        </a:lnTo>
                        <a:lnTo>
                          <a:pt x="253" y="107"/>
                        </a:lnTo>
                        <a:lnTo>
                          <a:pt x="253" y="112"/>
                        </a:lnTo>
                        <a:lnTo>
                          <a:pt x="253" y="112"/>
                        </a:lnTo>
                        <a:lnTo>
                          <a:pt x="253" y="112"/>
                        </a:lnTo>
                        <a:lnTo>
                          <a:pt x="253" y="112"/>
                        </a:lnTo>
                        <a:lnTo>
                          <a:pt x="253" y="118"/>
                        </a:lnTo>
                        <a:lnTo>
                          <a:pt x="253" y="118"/>
                        </a:lnTo>
                        <a:lnTo>
                          <a:pt x="253" y="118"/>
                        </a:lnTo>
                        <a:lnTo>
                          <a:pt x="253" y="124"/>
                        </a:lnTo>
                        <a:lnTo>
                          <a:pt x="253" y="124"/>
                        </a:lnTo>
                        <a:lnTo>
                          <a:pt x="253" y="124"/>
                        </a:lnTo>
                        <a:lnTo>
                          <a:pt x="259" y="124"/>
                        </a:lnTo>
                        <a:lnTo>
                          <a:pt x="259" y="124"/>
                        </a:lnTo>
                        <a:lnTo>
                          <a:pt x="259" y="124"/>
                        </a:lnTo>
                        <a:lnTo>
                          <a:pt x="259" y="124"/>
                        </a:lnTo>
                        <a:lnTo>
                          <a:pt x="259" y="124"/>
                        </a:lnTo>
                        <a:lnTo>
                          <a:pt x="265" y="124"/>
                        </a:lnTo>
                        <a:lnTo>
                          <a:pt x="265" y="124"/>
                        </a:lnTo>
                        <a:lnTo>
                          <a:pt x="265" y="124"/>
                        </a:lnTo>
                        <a:lnTo>
                          <a:pt x="265" y="124"/>
                        </a:lnTo>
                        <a:lnTo>
                          <a:pt x="271" y="124"/>
                        </a:lnTo>
                        <a:lnTo>
                          <a:pt x="271" y="124"/>
                        </a:lnTo>
                        <a:lnTo>
                          <a:pt x="271" y="124"/>
                        </a:lnTo>
                        <a:lnTo>
                          <a:pt x="271" y="124"/>
                        </a:lnTo>
                        <a:lnTo>
                          <a:pt x="277" y="124"/>
                        </a:lnTo>
                        <a:lnTo>
                          <a:pt x="277" y="124"/>
                        </a:lnTo>
                        <a:lnTo>
                          <a:pt x="277" y="124"/>
                        </a:lnTo>
                        <a:lnTo>
                          <a:pt x="277" y="124"/>
                        </a:lnTo>
                        <a:lnTo>
                          <a:pt x="283" y="124"/>
                        </a:lnTo>
                        <a:lnTo>
                          <a:pt x="283" y="130"/>
                        </a:lnTo>
                        <a:lnTo>
                          <a:pt x="283" y="130"/>
                        </a:lnTo>
                        <a:lnTo>
                          <a:pt x="283" y="124"/>
                        </a:lnTo>
                        <a:lnTo>
                          <a:pt x="289" y="124"/>
                        </a:lnTo>
                        <a:lnTo>
                          <a:pt x="289" y="124"/>
                        </a:lnTo>
                        <a:lnTo>
                          <a:pt x="289" y="124"/>
                        </a:lnTo>
                        <a:lnTo>
                          <a:pt x="289" y="124"/>
                        </a:lnTo>
                        <a:lnTo>
                          <a:pt x="294" y="124"/>
                        </a:lnTo>
                        <a:lnTo>
                          <a:pt x="294" y="124"/>
                        </a:lnTo>
                        <a:lnTo>
                          <a:pt x="294" y="124"/>
                        </a:lnTo>
                        <a:lnTo>
                          <a:pt x="300" y="124"/>
                        </a:lnTo>
                        <a:lnTo>
                          <a:pt x="300" y="124"/>
                        </a:lnTo>
                        <a:lnTo>
                          <a:pt x="300" y="130"/>
                        </a:lnTo>
                        <a:lnTo>
                          <a:pt x="300" y="130"/>
                        </a:lnTo>
                        <a:lnTo>
                          <a:pt x="300" y="130"/>
                        </a:lnTo>
                        <a:lnTo>
                          <a:pt x="300" y="130"/>
                        </a:lnTo>
                        <a:lnTo>
                          <a:pt x="300" y="136"/>
                        </a:lnTo>
                        <a:lnTo>
                          <a:pt x="300" y="136"/>
                        </a:lnTo>
                        <a:lnTo>
                          <a:pt x="300" y="136"/>
                        </a:lnTo>
                        <a:lnTo>
                          <a:pt x="306" y="136"/>
                        </a:lnTo>
                        <a:lnTo>
                          <a:pt x="306" y="136"/>
                        </a:lnTo>
                        <a:lnTo>
                          <a:pt x="306" y="136"/>
                        </a:lnTo>
                        <a:lnTo>
                          <a:pt x="306" y="136"/>
                        </a:lnTo>
                        <a:lnTo>
                          <a:pt x="312" y="136"/>
                        </a:lnTo>
                        <a:lnTo>
                          <a:pt x="312" y="136"/>
                        </a:lnTo>
                        <a:lnTo>
                          <a:pt x="312" y="136"/>
                        </a:lnTo>
                        <a:lnTo>
                          <a:pt x="318" y="136"/>
                        </a:lnTo>
                        <a:lnTo>
                          <a:pt x="318" y="136"/>
                        </a:lnTo>
                        <a:lnTo>
                          <a:pt x="318" y="136"/>
                        </a:lnTo>
                        <a:lnTo>
                          <a:pt x="318" y="142"/>
                        </a:lnTo>
                        <a:lnTo>
                          <a:pt x="324" y="142"/>
                        </a:lnTo>
                        <a:lnTo>
                          <a:pt x="324" y="142"/>
                        </a:lnTo>
                        <a:lnTo>
                          <a:pt x="324" y="142"/>
                        </a:lnTo>
                        <a:lnTo>
                          <a:pt x="324" y="142"/>
                        </a:lnTo>
                        <a:lnTo>
                          <a:pt x="330" y="142"/>
                        </a:lnTo>
                        <a:lnTo>
                          <a:pt x="330" y="142"/>
                        </a:lnTo>
                        <a:lnTo>
                          <a:pt x="330" y="136"/>
                        </a:lnTo>
                        <a:lnTo>
                          <a:pt x="330" y="136"/>
                        </a:lnTo>
                        <a:lnTo>
                          <a:pt x="330" y="136"/>
                        </a:lnTo>
                        <a:lnTo>
                          <a:pt x="336" y="136"/>
                        </a:lnTo>
                        <a:lnTo>
                          <a:pt x="336" y="136"/>
                        </a:lnTo>
                        <a:lnTo>
                          <a:pt x="336" y="136"/>
                        </a:lnTo>
                        <a:lnTo>
                          <a:pt x="342" y="142"/>
                        </a:lnTo>
                        <a:lnTo>
                          <a:pt x="342" y="142"/>
                        </a:lnTo>
                        <a:lnTo>
                          <a:pt x="342" y="142"/>
                        </a:lnTo>
                        <a:lnTo>
                          <a:pt x="342" y="142"/>
                        </a:lnTo>
                        <a:lnTo>
                          <a:pt x="347" y="142"/>
                        </a:lnTo>
                        <a:lnTo>
                          <a:pt x="347" y="142"/>
                        </a:lnTo>
                        <a:lnTo>
                          <a:pt x="347" y="142"/>
                        </a:lnTo>
                        <a:lnTo>
                          <a:pt x="353" y="142"/>
                        </a:lnTo>
                        <a:lnTo>
                          <a:pt x="353" y="142"/>
                        </a:lnTo>
                        <a:lnTo>
                          <a:pt x="353" y="142"/>
                        </a:lnTo>
                        <a:lnTo>
                          <a:pt x="353" y="142"/>
                        </a:lnTo>
                        <a:lnTo>
                          <a:pt x="353" y="142"/>
                        </a:lnTo>
                        <a:lnTo>
                          <a:pt x="359" y="148"/>
                        </a:lnTo>
                        <a:lnTo>
                          <a:pt x="359" y="148"/>
                        </a:lnTo>
                        <a:lnTo>
                          <a:pt x="359" y="148"/>
                        </a:lnTo>
                        <a:lnTo>
                          <a:pt x="359" y="148"/>
                        </a:lnTo>
                        <a:lnTo>
                          <a:pt x="359" y="148"/>
                        </a:lnTo>
                        <a:lnTo>
                          <a:pt x="365" y="148"/>
                        </a:lnTo>
                        <a:lnTo>
                          <a:pt x="365" y="154"/>
                        </a:lnTo>
                        <a:lnTo>
                          <a:pt x="365" y="154"/>
                        </a:lnTo>
                        <a:lnTo>
                          <a:pt x="365" y="154"/>
                        </a:lnTo>
                        <a:lnTo>
                          <a:pt x="365" y="160"/>
                        </a:lnTo>
                        <a:lnTo>
                          <a:pt x="365" y="160"/>
                        </a:lnTo>
                        <a:lnTo>
                          <a:pt x="365" y="160"/>
                        </a:lnTo>
                        <a:lnTo>
                          <a:pt x="365" y="160"/>
                        </a:lnTo>
                        <a:lnTo>
                          <a:pt x="371" y="160"/>
                        </a:lnTo>
                        <a:lnTo>
                          <a:pt x="371" y="165"/>
                        </a:lnTo>
                        <a:lnTo>
                          <a:pt x="371" y="165"/>
                        </a:lnTo>
                        <a:lnTo>
                          <a:pt x="371" y="165"/>
                        </a:lnTo>
                        <a:lnTo>
                          <a:pt x="377" y="165"/>
                        </a:lnTo>
                        <a:lnTo>
                          <a:pt x="377" y="165"/>
                        </a:lnTo>
                        <a:lnTo>
                          <a:pt x="377" y="165"/>
                        </a:lnTo>
                        <a:lnTo>
                          <a:pt x="377" y="171"/>
                        </a:lnTo>
                        <a:lnTo>
                          <a:pt x="377" y="171"/>
                        </a:lnTo>
                        <a:lnTo>
                          <a:pt x="377" y="171"/>
                        </a:lnTo>
                        <a:lnTo>
                          <a:pt x="377" y="171"/>
                        </a:lnTo>
                        <a:lnTo>
                          <a:pt x="383" y="171"/>
                        </a:lnTo>
                        <a:lnTo>
                          <a:pt x="383" y="171"/>
                        </a:lnTo>
                        <a:lnTo>
                          <a:pt x="383" y="171"/>
                        </a:lnTo>
                        <a:lnTo>
                          <a:pt x="389" y="171"/>
                        </a:lnTo>
                        <a:lnTo>
                          <a:pt x="389" y="171"/>
                        </a:lnTo>
                        <a:lnTo>
                          <a:pt x="389" y="171"/>
                        </a:lnTo>
                        <a:lnTo>
                          <a:pt x="389" y="171"/>
                        </a:lnTo>
                        <a:lnTo>
                          <a:pt x="395" y="171"/>
                        </a:lnTo>
                        <a:lnTo>
                          <a:pt x="395" y="171"/>
                        </a:lnTo>
                        <a:lnTo>
                          <a:pt x="395" y="171"/>
                        </a:lnTo>
                        <a:lnTo>
                          <a:pt x="400" y="171"/>
                        </a:lnTo>
                        <a:lnTo>
                          <a:pt x="400" y="171"/>
                        </a:lnTo>
                        <a:lnTo>
                          <a:pt x="400" y="171"/>
                        </a:lnTo>
                        <a:lnTo>
                          <a:pt x="400" y="177"/>
                        </a:lnTo>
                        <a:lnTo>
                          <a:pt x="400" y="177"/>
                        </a:lnTo>
                        <a:lnTo>
                          <a:pt x="400" y="177"/>
                        </a:lnTo>
                        <a:lnTo>
                          <a:pt x="400" y="177"/>
                        </a:lnTo>
                        <a:lnTo>
                          <a:pt x="400" y="183"/>
                        </a:lnTo>
                        <a:lnTo>
                          <a:pt x="400" y="183"/>
                        </a:lnTo>
                        <a:lnTo>
                          <a:pt x="400" y="183"/>
                        </a:lnTo>
                        <a:lnTo>
                          <a:pt x="400" y="189"/>
                        </a:lnTo>
                        <a:lnTo>
                          <a:pt x="400" y="189"/>
                        </a:lnTo>
                        <a:lnTo>
                          <a:pt x="400" y="189"/>
                        </a:lnTo>
                        <a:lnTo>
                          <a:pt x="400" y="189"/>
                        </a:lnTo>
                        <a:lnTo>
                          <a:pt x="406" y="195"/>
                        </a:lnTo>
                        <a:lnTo>
                          <a:pt x="406" y="195"/>
                        </a:lnTo>
                        <a:lnTo>
                          <a:pt x="406" y="195"/>
                        </a:lnTo>
                        <a:lnTo>
                          <a:pt x="406" y="195"/>
                        </a:lnTo>
                        <a:lnTo>
                          <a:pt x="412" y="195"/>
                        </a:lnTo>
                        <a:lnTo>
                          <a:pt x="412" y="195"/>
                        </a:lnTo>
                        <a:lnTo>
                          <a:pt x="412" y="195"/>
                        </a:lnTo>
                        <a:lnTo>
                          <a:pt x="412" y="201"/>
                        </a:lnTo>
                        <a:lnTo>
                          <a:pt x="418" y="201"/>
                        </a:lnTo>
                        <a:lnTo>
                          <a:pt x="418" y="201"/>
                        </a:lnTo>
                        <a:lnTo>
                          <a:pt x="418" y="201"/>
                        </a:lnTo>
                        <a:lnTo>
                          <a:pt x="418" y="207"/>
                        </a:lnTo>
                        <a:lnTo>
                          <a:pt x="418" y="207"/>
                        </a:lnTo>
                        <a:lnTo>
                          <a:pt x="418" y="201"/>
                        </a:lnTo>
                        <a:lnTo>
                          <a:pt x="424" y="201"/>
                        </a:lnTo>
                        <a:lnTo>
                          <a:pt x="424" y="201"/>
                        </a:lnTo>
                        <a:lnTo>
                          <a:pt x="424" y="201"/>
                        </a:lnTo>
                        <a:lnTo>
                          <a:pt x="424" y="201"/>
                        </a:lnTo>
                        <a:lnTo>
                          <a:pt x="430" y="201"/>
                        </a:lnTo>
                        <a:lnTo>
                          <a:pt x="430" y="201"/>
                        </a:lnTo>
                        <a:lnTo>
                          <a:pt x="430" y="201"/>
                        </a:lnTo>
                        <a:lnTo>
                          <a:pt x="430" y="201"/>
                        </a:lnTo>
                        <a:lnTo>
                          <a:pt x="430" y="207"/>
                        </a:lnTo>
                        <a:lnTo>
                          <a:pt x="430" y="207"/>
                        </a:lnTo>
                        <a:lnTo>
                          <a:pt x="430" y="207"/>
                        </a:lnTo>
                        <a:lnTo>
                          <a:pt x="430" y="213"/>
                        </a:lnTo>
                        <a:lnTo>
                          <a:pt x="430" y="213"/>
                        </a:lnTo>
                        <a:lnTo>
                          <a:pt x="430" y="213"/>
                        </a:lnTo>
                        <a:lnTo>
                          <a:pt x="430" y="213"/>
                        </a:lnTo>
                        <a:lnTo>
                          <a:pt x="430" y="218"/>
                        </a:lnTo>
                        <a:lnTo>
                          <a:pt x="430" y="218"/>
                        </a:lnTo>
                        <a:lnTo>
                          <a:pt x="430" y="218"/>
                        </a:lnTo>
                        <a:lnTo>
                          <a:pt x="430" y="224"/>
                        </a:lnTo>
                        <a:lnTo>
                          <a:pt x="430" y="224"/>
                        </a:lnTo>
                        <a:lnTo>
                          <a:pt x="430" y="224"/>
                        </a:lnTo>
                        <a:lnTo>
                          <a:pt x="430" y="224"/>
                        </a:lnTo>
                        <a:lnTo>
                          <a:pt x="430" y="230"/>
                        </a:lnTo>
                        <a:lnTo>
                          <a:pt x="430" y="230"/>
                        </a:lnTo>
                        <a:lnTo>
                          <a:pt x="430" y="230"/>
                        </a:lnTo>
                        <a:lnTo>
                          <a:pt x="430" y="236"/>
                        </a:lnTo>
                        <a:lnTo>
                          <a:pt x="430" y="236"/>
                        </a:lnTo>
                        <a:lnTo>
                          <a:pt x="430" y="236"/>
                        </a:lnTo>
                        <a:lnTo>
                          <a:pt x="436" y="236"/>
                        </a:lnTo>
                        <a:lnTo>
                          <a:pt x="436" y="236"/>
                        </a:lnTo>
                        <a:lnTo>
                          <a:pt x="436" y="236"/>
                        </a:lnTo>
                        <a:lnTo>
                          <a:pt x="436" y="236"/>
                        </a:lnTo>
                        <a:lnTo>
                          <a:pt x="442" y="242"/>
                        </a:lnTo>
                        <a:lnTo>
                          <a:pt x="442" y="236"/>
                        </a:lnTo>
                        <a:lnTo>
                          <a:pt x="442" y="236"/>
                        </a:lnTo>
                        <a:lnTo>
                          <a:pt x="442" y="236"/>
                        </a:lnTo>
                        <a:lnTo>
                          <a:pt x="448" y="236"/>
                        </a:lnTo>
                        <a:lnTo>
                          <a:pt x="448" y="236"/>
                        </a:lnTo>
                        <a:lnTo>
                          <a:pt x="448" y="236"/>
                        </a:lnTo>
                        <a:lnTo>
                          <a:pt x="448" y="230"/>
                        </a:lnTo>
                        <a:lnTo>
                          <a:pt x="448" y="230"/>
                        </a:lnTo>
                        <a:lnTo>
                          <a:pt x="448" y="230"/>
                        </a:lnTo>
                        <a:lnTo>
                          <a:pt x="453" y="230"/>
                        </a:lnTo>
                        <a:lnTo>
                          <a:pt x="453" y="230"/>
                        </a:lnTo>
                        <a:lnTo>
                          <a:pt x="453" y="224"/>
                        </a:lnTo>
                        <a:lnTo>
                          <a:pt x="453" y="224"/>
                        </a:lnTo>
                        <a:lnTo>
                          <a:pt x="453" y="224"/>
                        </a:lnTo>
                        <a:lnTo>
                          <a:pt x="453" y="218"/>
                        </a:lnTo>
                        <a:lnTo>
                          <a:pt x="453" y="218"/>
                        </a:lnTo>
                        <a:lnTo>
                          <a:pt x="453" y="218"/>
                        </a:lnTo>
                        <a:lnTo>
                          <a:pt x="459" y="218"/>
                        </a:lnTo>
                        <a:lnTo>
                          <a:pt x="459" y="218"/>
                        </a:lnTo>
                        <a:lnTo>
                          <a:pt x="459" y="218"/>
                        </a:lnTo>
                        <a:lnTo>
                          <a:pt x="465" y="218"/>
                        </a:lnTo>
                        <a:lnTo>
                          <a:pt x="465" y="218"/>
                        </a:lnTo>
                        <a:lnTo>
                          <a:pt x="465" y="218"/>
                        </a:lnTo>
                        <a:lnTo>
                          <a:pt x="465" y="218"/>
                        </a:lnTo>
                        <a:lnTo>
                          <a:pt x="471" y="218"/>
                        </a:lnTo>
                        <a:lnTo>
                          <a:pt x="471" y="213"/>
                        </a:lnTo>
                        <a:lnTo>
                          <a:pt x="471" y="213"/>
                        </a:lnTo>
                        <a:lnTo>
                          <a:pt x="471" y="213"/>
                        </a:lnTo>
                        <a:lnTo>
                          <a:pt x="471" y="213"/>
                        </a:lnTo>
                        <a:lnTo>
                          <a:pt x="477" y="213"/>
                        </a:lnTo>
                        <a:lnTo>
                          <a:pt x="477" y="213"/>
                        </a:lnTo>
                        <a:lnTo>
                          <a:pt x="477" y="213"/>
                        </a:lnTo>
                        <a:lnTo>
                          <a:pt x="477" y="213"/>
                        </a:lnTo>
                        <a:lnTo>
                          <a:pt x="483" y="213"/>
                        </a:lnTo>
                        <a:lnTo>
                          <a:pt x="483" y="213"/>
                        </a:lnTo>
                        <a:lnTo>
                          <a:pt x="483" y="207"/>
                        </a:lnTo>
                        <a:lnTo>
                          <a:pt x="483" y="207"/>
                        </a:lnTo>
                        <a:lnTo>
                          <a:pt x="489" y="207"/>
                        </a:lnTo>
                        <a:lnTo>
                          <a:pt x="489" y="207"/>
                        </a:lnTo>
                        <a:lnTo>
                          <a:pt x="489" y="207"/>
                        </a:lnTo>
                        <a:lnTo>
                          <a:pt x="489" y="207"/>
                        </a:lnTo>
                        <a:lnTo>
                          <a:pt x="489" y="207"/>
                        </a:lnTo>
                        <a:lnTo>
                          <a:pt x="495" y="207"/>
                        </a:lnTo>
                        <a:lnTo>
                          <a:pt x="495" y="213"/>
                        </a:lnTo>
                        <a:lnTo>
                          <a:pt x="489" y="213"/>
                        </a:lnTo>
                        <a:lnTo>
                          <a:pt x="489" y="213"/>
                        </a:lnTo>
                        <a:lnTo>
                          <a:pt x="489" y="213"/>
                        </a:lnTo>
                        <a:lnTo>
                          <a:pt x="489" y="213"/>
                        </a:lnTo>
                        <a:lnTo>
                          <a:pt x="489" y="218"/>
                        </a:lnTo>
                        <a:lnTo>
                          <a:pt x="489" y="218"/>
                        </a:lnTo>
                        <a:lnTo>
                          <a:pt x="489" y="218"/>
                        </a:lnTo>
                        <a:lnTo>
                          <a:pt x="489" y="224"/>
                        </a:lnTo>
                        <a:lnTo>
                          <a:pt x="489" y="224"/>
                        </a:lnTo>
                        <a:lnTo>
                          <a:pt x="489" y="224"/>
                        </a:lnTo>
                        <a:lnTo>
                          <a:pt x="489" y="224"/>
                        </a:lnTo>
                        <a:lnTo>
                          <a:pt x="489" y="224"/>
                        </a:lnTo>
                        <a:lnTo>
                          <a:pt x="495" y="230"/>
                        </a:lnTo>
                        <a:lnTo>
                          <a:pt x="495" y="230"/>
                        </a:lnTo>
                        <a:lnTo>
                          <a:pt x="489" y="230"/>
                        </a:lnTo>
                        <a:lnTo>
                          <a:pt x="489" y="230"/>
                        </a:lnTo>
                        <a:lnTo>
                          <a:pt x="489" y="236"/>
                        </a:lnTo>
                        <a:lnTo>
                          <a:pt x="489" y="236"/>
                        </a:lnTo>
                        <a:lnTo>
                          <a:pt x="489" y="236"/>
                        </a:lnTo>
                        <a:lnTo>
                          <a:pt x="489" y="236"/>
                        </a:lnTo>
                        <a:lnTo>
                          <a:pt x="495" y="242"/>
                        </a:lnTo>
                        <a:lnTo>
                          <a:pt x="495" y="242"/>
                        </a:lnTo>
                        <a:lnTo>
                          <a:pt x="495" y="242"/>
                        </a:lnTo>
                        <a:lnTo>
                          <a:pt x="495" y="242"/>
                        </a:lnTo>
                        <a:lnTo>
                          <a:pt x="495" y="248"/>
                        </a:lnTo>
                        <a:lnTo>
                          <a:pt x="495" y="248"/>
                        </a:lnTo>
                        <a:lnTo>
                          <a:pt x="495" y="248"/>
                        </a:lnTo>
                        <a:lnTo>
                          <a:pt x="495" y="248"/>
                        </a:lnTo>
                        <a:lnTo>
                          <a:pt x="495" y="254"/>
                        </a:lnTo>
                        <a:lnTo>
                          <a:pt x="495" y="254"/>
                        </a:lnTo>
                        <a:lnTo>
                          <a:pt x="495" y="254"/>
                        </a:lnTo>
                        <a:lnTo>
                          <a:pt x="495" y="254"/>
                        </a:lnTo>
                        <a:lnTo>
                          <a:pt x="495" y="260"/>
                        </a:lnTo>
                        <a:lnTo>
                          <a:pt x="495" y="260"/>
                        </a:lnTo>
                        <a:lnTo>
                          <a:pt x="495" y="260"/>
                        </a:lnTo>
                        <a:lnTo>
                          <a:pt x="501" y="260"/>
                        </a:lnTo>
                        <a:lnTo>
                          <a:pt x="501" y="260"/>
                        </a:lnTo>
                        <a:lnTo>
                          <a:pt x="501" y="266"/>
                        </a:lnTo>
                        <a:lnTo>
                          <a:pt x="501" y="266"/>
                        </a:lnTo>
                        <a:lnTo>
                          <a:pt x="501" y="266"/>
                        </a:lnTo>
                        <a:lnTo>
                          <a:pt x="501" y="266"/>
                        </a:lnTo>
                        <a:lnTo>
                          <a:pt x="506" y="266"/>
                        </a:lnTo>
                        <a:lnTo>
                          <a:pt x="506" y="266"/>
                        </a:lnTo>
                        <a:lnTo>
                          <a:pt x="506" y="266"/>
                        </a:lnTo>
                        <a:lnTo>
                          <a:pt x="512" y="271"/>
                        </a:lnTo>
                        <a:lnTo>
                          <a:pt x="512" y="271"/>
                        </a:lnTo>
                        <a:lnTo>
                          <a:pt x="512" y="271"/>
                        </a:lnTo>
                        <a:lnTo>
                          <a:pt x="512" y="271"/>
                        </a:lnTo>
                        <a:lnTo>
                          <a:pt x="518" y="271"/>
                        </a:lnTo>
                        <a:lnTo>
                          <a:pt x="518" y="271"/>
                        </a:lnTo>
                        <a:lnTo>
                          <a:pt x="518" y="271"/>
                        </a:lnTo>
                        <a:lnTo>
                          <a:pt x="518" y="271"/>
                        </a:lnTo>
                        <a:lnTo>
                          <a:pt x="518" y="277"/>
                        </a:lnTo>
                        <a:lnTo>
                          <a:pt x="524" y="271"/>
                        </a:lnTo>
                        <a:lnTo>
                          <a:pt x="524" y="271"/>
                        </a:lnTo>
                        <a:lnTo>
                          <a:pt x="524" y="271"/>
                        </a:lnTo>
                        <a:lnTo>
                          <a:pt x="524" y="271"/>
                        </a:lnTo>
                        <a:lnTo>
                          <a:pt x="524" y="271"/>
                        </a:lnTo>
                        <a:lnTo>
                          <a:pt x="524" y="266"/>
                        </a:lnTo>
                        <a:lnTo>
                          <a:pt x="524" y="266"/>
                        </a:lnTo>
                        <a:lnTo>
                          <a:pt x="530" y="266"/>
                        </a:lnTo>
                        <a:lnTo>
                          <a:pt x="530" y="266"/>
                        </a:lnTo>
                        <a:lnTo>
                          <a:pt x="530" y="266"/>
                        </a:lnTo>
                        <a:lnTo>
                          <a:pt x="530" y="260"/>
                        </a:lnTo>
                        <a:lnTo>
                          <a:pt x="524" y="260"/>
                        </a:lnTo>
                        <a:lnTo>
                          <a:pt x="524" y="260"/>
                        </a:lnTo>
                        <a:lnTo>
                          <a:pt x="524" y="260"/>
                        </a:lnTo>
                        <a:lnTo>
                          <a:pt x="524" y="254"/>
                        </a:lnTo>
                        <a:lnTo>
                          <a:pt x="530" y="254"/>
                        </a:lnTo>
                        <a:lnTo>
                          <a:pt x="530" y="254"/>
                        </a:lnTo>
                        <a:lnTo>
                          <a:pt x="530" y="254"/>
                        </a:lnTo>
                        <a:lnTo>
                          <a:pt x="530" y="254"/>
                        </a:lnTo>
                        <a:lnTo>
                          <a:pt x="536" y="260"/>
                        </a:lnTo>
                        <a:lnTo>
                          <a:pt x="536" y="260"/>
                        </a:lnTo>
                        <a:lnTo>
                          <a:pt x="536" y="260"/>
                        </a:lnTo>
                        <a:lnTo>
                          <a:pt x="536" y="260"/>
                        </a:lnTo>
                        <a:lnTo>
                          <a:pt x="542" y="260"/>
                        </a:lnTo>
                        <a:lnTo>
                          <a:pt x="542" y="260"/>
                        </a:lnTo>
                        <a:lnTo>
                          <a:pt x="542" y="260"/>
                        </a:lnTo>
                        <a:lnTo>
                          <a:pt x="542" y="266"/>
                        </a:lnTo>
                        <a:lnTo>
                          <a:pt x="542" y="266"/>
                        </a:lnTo>
                        <a:lnTo>
                          <a:pt x="542" y="266"/>
                        </a:lnTo>
                        <a:lnTo>
                          <a:pt x="542" y="266"/>
                        </a:lnTo>
                        <a:lnTo>
                          <a:pt x="542" y="271"/>
                        </a:lnTo>
                        <a:lnTo>
                          <a:pt x="542" y="271"/>
                        </a:lnTo>
                        <a:lnTo>
                          <a:pt x="548" y="271"/>
                        </a:lnTo>
                        <a:lnTo>
                          <a:pt x="548" y="271"/>
                        </a:lnTo>
                        <a:lnTo>
                          <a:pt x="548" y="277"/>
                        </a:lnTo>
                        <a:lnTo>
                          <a:pt x="548" y="277"/>
                        </a:lnTo>
                        <a:lnTo>
                          <a:pt x="548" y="277"/>
                        </a:lnTo>
                        <a:lnTo>
                          <a:pt x="554" y="277"/>
                        </a:lnTo>
                        <a:lnTo>
                          <a:pt x="554" y="277"/>
                        </a:lnTo>
                        <a:lnTo>
                          <a:pt x="554" y="277"/>
                        </a:lnTo>
                        <a:lnTo>
                          <a:pt x="554" y="283"/>
                        </a:lnTo>
                        <a:lnTo>
                          <a:pt x="559" y="283"/>
                        </a:lnTo>
                        <a:lnTo>
                          <a:pt x="559" y="283"/>
                        </a:lnTo>
                        <a:lnTo>
                          <a:pt x="559" y="283"/>
                        </a:lnTo>
                        <a:lnTo>
                          <a:pt x="559" y="283"/>
                        </a:lnTo>
                        <a:lnTo>
                          <a:pt x="559" y="283"/>
                        </a:lnTo>
                        <a:lnTo>
                          <a:pt x="565" y="289"/>
                        </a:lnTo>
                        <a:lnTo>
                          <a:pt x="565" y="289"/>
                        </a:lnTo>
                        <a:lnTo>
                          <a:pt x="565" y="289"/>
                        </a:lnTo>
                        <a:lnTo>
                          <a:pt x="565" y="289"/>
                        </a:lnTo>
                        <a:lnTo>
                          <a:pt x="565" y="289"/>
                        </a:lnTo>
                        <a:lnTo>
                          <a:pt x="565" y="295"/>
                        </a:lnTo>
                        <a:lnTo>
                          <a:pt x="571" y="295"/>
                        </a:lnTo>
                        <a:lnTo>
                          <a:pt x="571" y="295"/>
                        </a:lnTo>
                        <a:lnTo>
                          <a:pt x="571" y="295"/>
                        </a:lnTo>
                        <a:lnTo>
                          <a:pt x="577" y="295"/>
                        </a:lnTo>
                        <a:lnTo>
                          <a:pt x="577" y="295"/>
                        </a:lnTo>
                        <a:lnTo>
                          <a:pt x="577" y="295"/>
                        </a:lnTo>
                        <a:lnTo>
                          <a:pt x="577" y="301"/>
                        </a:lnTo>
                        <a:lnTo>
                          <a:pt x="577" y="301"/>
                        </a:lnTo>
                        <a:lnTo>
                          <a:pt x="577" y="301"/>
                        </a:lnTo>
                        <a:lnTo>
                          <a:pt x="577" y="301"/>
                        </a:lnTo>
                        <a:lnTo>
                          <a:pt x="577" y="307"/>
                        </a:lnTo>
                        <a:lnTo>
                          <a:pt x="577" y="307"/>
                        </a:lnTo>
                        <a:lnTo>
                          <a:pt x="577" y="307"/>
                        </a:lnTo>
                        <a:lnTo>
                          <a:pt x="577" y="307"/>
                        </a:lnTo>
                        <a:lnTo>
                          <a:pt x="577" y="307"/>
                        </a:lnTo>
                        <a:lnTo>
                          <a:pt x="577" y="313"/>
                        </a:lnTo>
                        <a:lnTo>
                          <a:pt x="577" y="313"/>
                        </a:lnTo>
                        <a:lnTo>
                          <a:pt x="577" y="313"/>
                        </a:lnTo>
                        <a:lnTo>
                          <a:pt x="577" y="313"/>
                        </a:lnTo>
                        <a:lnTo>
                          <a:pt x="577" y="319"/>
                        </a:lnTo>
                        <a:lnTo>
                          <a:pt x="583" y="319"/>
                        </a:lnTo>
                        <a:lnTo>
                          <a:pt x="583" y="319"/>
                        </a:lnTo>
                        <a:lnTo>
                          <a:pt x="583" y="319"/>
                        </a:lnTo>
                        <a:lnTo>
                          <a:pt x="589" y="319"/>
                        </a:lnTo>
                        <a:lnTo>
                          <a:pt x="589" y="319"/>
                        </a:lnTo>
                        <a:lnTo>
                          <a:pt x="589" y="319"/>
                        </a:lnTo>
                        <a:lnTo>
                          <a:pt x="589" y="319"/>
                        </a:lnTo>
                        <a:lnTo>
                          <a:pt x="589" y="324"/>
                        </a:lnTo>
                        <a:lnTo>
                          <a:pt x="589" y="324"/>
                        </a:lnTo>
                        <a:lnTo>
                          <a:pt x="589" y="324"/>
                        </a:lnTo>
                        <a:lnTo>
                          <a:pt x="589" y="324"/>
                        </a:lnTo>
                        <a:lnTo>
                          <a:pt x="589" y="324"/>
                        </a:lnTo>
                        <a:lnTo>
                          <a:pt x="589" y="324"/>
                        </a:lnTo>
                        <a:lnTo>
                          <a:pt x="583" y="324"/>
                        </a:lnTo>
                        <a:lnTo>
                          <a:pt x="583" y="330"/>
                        </a:lnTo>
                        <a:lnTo>
                          <a:pt x="589" y="330"/>
                        </a:lnTo>
                        <a:lnTo>
                          <a:pt x="589" y="330"/>
                        </a:lnTo>
                        <a:lnTo>
                          <a:pt x="589" y="330"/>
                        </a:lnTo>
                        <a:lnTo>
                          <a:pt x="589" y="336"/>
                        </a:lnTo>
                        <a:lnTo>
                          <a:pt x="583" y="336"/>
                        </a:lnTo>
                        <a:lnTo>
                          <a:pt x="583" y="336"/>
                        </a:lnTo>
                        <a:lnTo>
                          <a:pt x="583" y="336"/>
                        </a:lnTo>
                        <a:lnTo>
                          <a:pt x="583" y="336"/>
                        </a:lnTo>
                        <a:lnTo>
                          <a:pt x="583" y="342"/>
                        </a:lnTo>
                        <a:lnTo>
                          <a:pt x="583" y="342"/>
                        </a:lnTo>
                        <a:lnTo>
                          <a:pt x="583" y="342"/>
                        </a:lnTo>
                        <a:lnTo>
                          <a:pt x="583" y="342"/>
                        </a:lnTo>
                        <a:lnTo>
                          <a:pt x="583" y="348"/>
                        </a:lnTo>
                        <a:lnTo>
                          <a:pt x="583" y="348"/>
                        </a:lnTo>
                        <a:lnTo>
                          <a:pt x="583" y="348"/>
                        </a:lnTo>
                        <a:lnTo>
                          <a:pt x="583" y="348"/>
                        </a:lnTo>
                        <a:lnTo>
                          <a:pt x="583" y="354"/>
                        </a:lnTo>
                        <a:lnTo>
                          <a:pt x="589" y="354"/>
                        </a:lnTo>
                        <a:lnTo>
                          <a:pt x="589" y="354"/>
                        </a:lnTo>
                        <a:lnTo>
                          <a:pt x="589" y="354"/>
                        </a:lnTo>
                        <a:lnTo>
                          <a:pt x="589" y="360"/>
                        </a:lnTo>
                        <a:lnTo>
                          <a:pt x="589" y="360"/>
                        </a:lnTo>
                        <a:lnTo>
                          <a:pt x="589" y="360"/>
                        </a:lnTo>
                        <a:lnTo>
                          <a:pt x="595" y="360"/>
                        </a:lnTo>
                        <a:lnTo>
                          <a:pt x="595" y="360"/>
                        </a:lnTo>
                        <a:lnTo>
                          <a:pt x="595" y="366"/>
                        </a:lnTo>
                        <a:lnTo>
                          <a:pt x="595" y="366"/>
                        </a:lnTo>
                        <a:lnTo>
                          <a:pt x="595" y="366"/>
                        </a:lnTo>
                        <a:lnTo>
                          <a:pt x="601" y="366"/>
                        </a:lnTo>
                        <a:lnTo>
                          <a:pt x="601" y="366"/>
                        </a:lnTo>
                        <a:lnTo>
                          <a:pt x="601" y="366"/>
                        </a:lnTo>
                        <a:lnTo>
                          <a:pt x="601" y="372"/>
                        </a:lnTo>
                        <a:lnTo>
                          <a:pt x="607" y="372"/>
                        </a:lnTo>
                        <a:lnTo>
                          <a:pt x="607" y="372"/>
                        </a:lnTo>
                        <a:lnTo>
                          <a:pt x="607" y="372"/>
                        </a:lnTo>
                        <a:lnTo>
                          <a:pt x="607" y="372"/>
                        </a:lnTo>
                        <a:lnTo>
                          <a:pt x="607" y="378"/>
                        </a:lnTo>
                        <a:lnTo>
                          <a:pt x="607" y="378"/>
                        </a:lnTo>
                        <a:lnTo>
                          <a:pt x="612" y="378"/>
                        </a:lnTo>
                        <a:lnTo>
                          <a:pt x="612" y="378"/>
                        </a:lnTo>
                        <a:lnTo>
                          <a:pt x="612" y="383"/>
                        </a:lnTo>
                        <a:lnTo>
                          <a:pt x="612" y="383"/>
                        </a:lnTo>
                        <a:lnTo>
                          <a:pt x="612" y="383"/>
                        </a:lnTo>
                        <a:lnTo>
                          <a:pt x="607" y="383"/>
                        </a:lnTo>
                        <a:lnTo>
                          <a:pt x="612" y="389"/>
                        </a:lnTo>
                        <a:lnTo>
                          <a:pt x="612" y="389"/>
                        </a:lnTo>
                        <a:lnTo>
                          <a:pt x="607" y="389"/>
                        </a:lnTo>
                        <a:lnTo>
                          <a:pt x="607" y="389"/>
                        </a:lnTo>
                        <a:lnTo>
                          <a:pt x="607" y="389"/>
                        </a:lnTo>
                        <a:lnTo>
                          <a:pt x="607" y="389"/>
                        </a:lnTo>
                        <a:lnTo>
                          <a:pt x="607" y="395"/>
                        </a:lnTo>
                        <a:lnTo>
                          <a:pt x="607" y="395"/>
                        </a:lnTo>
                        <a:lnTo>
                          <a:pt x="601" y="395"/>
                        </a:lnTo>
                        <a:lnTo>
                          <a:pt x="601" y="395"/>
                        </a:lnTo>
                        <a:lnTo>
                          <a:pt x="601" y="395"/>
                        </a:lnTo>
                        <a:lnTo>
                          <a:pt x="601" y="395"/>
                        </a:lnTo>
                        <a:lnTo>
                          <a:pt x="601" y="401"/>
                        </a:lnTo>
                        <a:lnTo>
                          <a:pt x="601" y="401"/>
                        </a:lnTo>
                        <a:lnTo>
                          <a:pt x="601" y="401"/>
                        </a:lnTo>
                        <a:lnTo>
                          <a:pt x="601" y="407"/>
                        </a:lnTo>
                        <a:lnTo>
                          <a:pt x="601" y="407"/>
                        </a:lnTo>
                        <a:lnTo>
                          <a:pt x="601" y="407"/>
                        </a:lnTo>
                        <a:lnTo>
                          <a:pt x="595" y="407"/>
                        </a:lnTo>
                        <a:lnTo>
                          <a:pt x="595" y="413"/>
                        </a:lnTo>
                        <a:lnTo>
                          <a:pt x="595" y="413"/>
                        </a:lnTo>
                        <a:lnTo>
                          <a:pt x="595" y="413"/>
                        </a:lnTo>
                        <a:lnTo>
                          <a:pt x="595" y="413"/>
                        </a:lnTo>
                        <a:lnTo>
                          <a:pt x="601" y="419"/>
                        </a:lnTo>
                        <a:lnTo>
                          <a:pt x="601" y="419"/>
                        </a:lnTo>
                        <a:lnTo>
                          <a:pt x="601" y="419"/>
                        </a:lnTo>
                        <a:lnTo>
                          <a:pt x="601" y="425"/>
                        </a:lnTo>
                        <a:lnTo>
                          <a:pt x="601" y="425"/>
                        </a:lnTo>
                        <a:lnTo>
                          <a:pt x="595" y="425"/>
                        </a:lnTo>
                        <a:lnTo>
                          <a:pt x="595" y="425"/>
                        </a:lnTo>
                        <a:lnTo>
                          <a:pt x="595" y="425"/>
                        </a:lnTo>
                        <a:lnTo>
                          <a:pt x="595" y="425"/>
                        </a:lnTo>
                        <a:lnTo>
                          <a:pt x="595" y="425"/>
                        </a:lnTo>
                        <a:lnTo>
                          <a:pt x="589" y="425"/>
                        </a:lnTo>
                        <a:lnTo>
                          <a:pt x="589" y="425"/>
                        </a:lnTo>
                        <a:lnTo>
                          <a:pt x="589" y="425"/>
                        </a:lnTo>
                        <a:lnTo>
                          <a:pt x="589" y="425"/>
                        </a:lnTo>
                        <a:lnTo>
                          <a:pt x="583" y="431"/>
                        </a:lnTo>
                        <a:lnTo>
                          <a:pt x="583" y="431"/>
                        </a:lnTo>
                        <a:lnTo>
                          <a:pt x="583" y="431"/>
                        </a:lnTo>
                        <a:lnTo>
                          <a:pt x="583" y="431"/>
                        </a:lnTo>
                        <a:lnTo>
                          <a:pt x="577" y="431"/>
                        </a:lnTo>
                        <a:lnTo>
                          <a:pt x="577" y="425"/>
                        </a:lnTo>
                        <a:lnTo>
                          <a:pt x="577" y="425"/>
                        </a:lnTo>
                        <a:lnTo>
                          <a:pt x="577" y="425"/>
                        </a:lnTo>
                        <a:lnTo>
                          <a:pt x="571" y="425"/>
                        </a:lnTo>
                        <a:lnTo>
                          <a:pt x="571" y="425"/>
                        </a:lnTo>
                        <a:lnTo>
                          <a:pt x="571" y="425"/>
                        </a:lnTo>
                        <a:lnTo>
                          <a:pt x="571" y="425"/>
                        </a:lnTo>
                        <a:lnTo>
                          <a:pt x="565" y="425"/>
                        </a:lnTo>
                        <a:lnTo>
                          <a:pt x="565" y="425"/>
                        </a:lnTo>
                        <a:lnTo>
                          <a:pt x="565" y="425"/>
                        </a:lnTo>
                        <a:lnTo>
                          <a:pt x="565" y="425"/>
                        </a:lnTo>
                        <a:lnTo>
                          <a:pt x="565" y="425"/>
                        </a:lnTo>
                        <a:lnTo>
                          <a:pt x="559" y="425"/>
                        </a:lnTo>
                        <a:lnTo>
                          <a:pt x="559" y="425"/>
                        </a:lnTo>
                        <a:lnTo>
                          <a:pt x="559" y="425"/>
                        </a:lnTo>
                        <a:lnTo>
                          <a:pt x="559" y="425"/>
                        </a:lnTo>
                        <a:lnTo>
                          <a:pt x="554" y="431"/>
                        </a:lnTo>
                        <a:lnTo>
                          <a:pt x="554" y="431"/>
                        </a:lnTo>
                        <a:lnTo>
                          <a:pt x="554" y="431"/>
                        </a:lnTo>
                        <a:lnTo>
                          <a:pt x="554" y="431"/>
                        </a:lnTo>
                        <a:lnTo>
                          <a:pt x="554" y="431"/>
                        </a:lnTo>
                        <a:lnTo>
                          <a:pt x="554" y="436"/>
                        </a:lnTo>
                        <a:lnTo>
                          <a:pt x="554" y="436"/>
                        </a:lnTo>
                        <a:lnTo>
                          <a:pt x="554" y="436"/>
                        </a:lnTo>
                        <a:lnTo>
                          <a:pt x="554" y="436"/>
                        </a:lnTo>
                        <a:lnTo>
                          <a:pt x="548" y="442"/>
                        </a:lnTo>
                        <a:lnTo>
                          <a:pt x="548" y="442"/>
                        </a:lnTo>
                        <a:lnTo>
                          <a:pt x="548" y="442"/>
                        </a:lnTo>
                        <a:lnTo>
                          <a:pt x="548" y="442"/>
                        </a:lnTo>
                        <a:lnTo>
                          <a:pt x="542" y="442"/>
                        </a:lnTo>
                        <a:lnTo>
                          <a:pt x="542" y="442"/>
                        </a:lnTo>
                        <a:lnTo>
                          <a:pt x="542" y="442"/>
                        </a:lnTo>
                        <a:lnTo>
                          <a:pt x="542" y="442"/>
                        </a:lnTo>
                        <a:lnTo>
                          <a:pt x="542" y="436"/>
                        </a:lnTo>
                        <a:lnTo>
                          <a:pt x="536" y="436"/>
                        </a:lnTo>
                        <a:lnTo>
                          <a:pt x="536" y="442"/>
                        </a:lnTo>
                        <a:lnTo>
                          <a:pt x="536" y="442"/>
                        </a:lnTo>
                        <a:lnTo>
                          <a:pt x="536" y="442"/>
                        </a:lnTo>
                        <a:lnTo>
                          <a:pt x="530" y="442"/>
                        </a:lnTo>
                        <a:lnTo>
                          <a:pt x="530" y="442"/>
                        </a:lnTo>
                        <a:lnTo>
                          <a:pt x="530" y="442"/>
                        </a:lnTo>
                        <a:lnTo>
                          <a:pt x="530" y="442"/>
                        </a:lnTo>
                        <a:lnTo>
                          <a:pt x="530" y="448"/>
                        </a:lnTo>
                        <a:lnTo>
                          <a:pt x="524" y="448"/>
                        </a:lnTo>
                        <a:lnTo>
                          <a:pt x="524" y="448"/>
                        </a:lnTo>
                        <a:lnTo>
                          <a:pt x="524" y="448"/>
                        </a:lnTo>
                        <a:lnTo>
                          <a:pt x="518" y="448"/>
                        </a:lnTo>
                        <a:lnTo>
                          <a:pt x="518" y="448"/>
                        </a:lnTo>
                        <a:lnTo>
                          <a:pt x="518" y="448"/>
                        </a:lnTo>
                        <a:lnTo>
                          <a:pt x="518" y="448"/>
                        </a:lnTo>
                        <a:lnTo>
                          <a:pt x="518" y="448"/>
                        </a:lnTo>
                        <a:lnTo>
                          <a:pt x="512" y="448"/>
                        </a:lnTo>
                        <a:lnTo>
                          <a:pt x="512" y="448"/>
                        </a:lnTo>
                        <a:lnTo>
                          <a:pt x="512" y="448"/>
                        </a:lnTo>
                        <a:lnTo>
                          <a:pt x="512" y="448"/>
                        </a:lnTo>
                        <a:lnTo>
                          <a:pt x="512" y="448"/>
                        </a:lnTo>
                        <a:lnTo>
                          <a:pt x="506" y="442"/>
                        </a:lnTo>
                        <a:lnTo>
                          <a:pt x="506" y="442"/>
                        </a:lnTo>
                        <a:lnTo>
                          <a:pt x="506" y="442"/>
                        </a:lnTo>
                        <a:lnTo>
                          <a:pt x="506" y="442"/>
                        </a:lnTo>
                        <a:lnTo>
                          <a:pt x="506" y="442"/>
                        </a:lnTo>
                        <a:lnTo>
                          <a:pt x="501" y="442"/>
                        </a:lnTo>
                        <a:lnTo>
                          <a:pt x="501" y="442"/>
                        </a:lnTo>
                        <a:lnTo>
                          <a:pt x="501" y="442"/>
                        </a:lnTo>
                        <a:lnTo>
                          <a:pt x="501" y="442"/>
                        </a:lnTo>
                        <a:lnTo>
                          <a:pt x="501" y="442"/>
                        </a:lnTo>
                        <a:lnTo>
                          <a:pt x="495" y="442"/>
                        </a:lnTo>
                        <a:lnTo>
                          <a:pt x="495" y="442"/>
                        </a:lnTo>
                        <a:lnTo>
                          <a:pt x="495" y="442"/>
                        </a:lnTo>
                        <a:lnTo>
                          <a:pt x="495" y="442"/>
                        </a:lnTo>
                        <a:lnTo>
                          <a:pt x="489" y="442"/>
                        </a:lnTo>
                        <a:lnTo>
                          <a:pt x="489" y="442"/>
                        </a:lnTo>
                        <a:lnTo>
                          <a:pt x="489" y="442"/>
                        </a:lnTo>
                        <a:lnTo>
                          <a:pt x="489" y="442"/>
                        </a:lnTo>
                        <a:lnTo>
                          <a:pt x="483" y="442"/>
                        </a:lnTo>
                        <a:lnTo>
                          <a:pt x="483" y="442"/>
                        </a:lnTo>
                        <a:lnTo>
                          <a:pt x="483" y="436"/>
                        </a:lnTo>
                        <a:lnTo>
                          <a:pt x="483" y="436"/>
                        </a:lnTo>
                        <a:lnTo>
                          <a:pt x="483" y="436"/>
                        </a:lnTo>
                        <a:lnTo>
                          <a:pt x="483" y="436"/>
                        </a:lnTo>
                        <a:lnTo>
                          <a:pt x="483" y="436"/>
                        </a:lnTo>
                        <a:lnTo>
                          <a:pt x="477" y="431"/>
                        </a:lnTo>
                        <a:lnTo>
                          <a:pt x="477" y="431"/>
                        </a:lnTo>
                        <a:lnTo>
                          <a:pt x="477" y="431"/>
                        </a:lnTo>
                        <a:lnTo>
                          <a:pt x="477" y="431"/>
                        </a:lnTo>
                        <a:lnTo>
                          <a:pt x="471" y="431"/>
                        </a:lnTo>
                        <a:lnTo>
                          <a:pt x="471" y="431"/>
                        </a:lnTo>
                        <a:lnTo>
                          <a:pt x="471" y="431"/>
                        </a:lnTo>
                        <a:lnTo>
                          <a:pt x="471" y="431"/>
                        </a:lnTo>
                        <a:lnTo>
                          <a:pt x="465" y="431"/>
                        </a:lnTo>
                        <a:lnTo>
                          <a:pt x="465" y="431"/>
                        </a:lnTo>
                        <a:lnTo>
                          <a:pt x="465" y="431"/>
                        </a:lnTo>
                        <a:lnTo>
                          <a:pt x="465" y="431"/>
                        </a:lnTo>
                        <a:lnTo>
                          <a:pt x="465" y="425"/>
                        </a:lnTo>
                        <a:lnTo>
                          <a:pt x="459" y="425"/>
                        </a:lnTo>
                        <a:lnTo>
                          <a:pt x="459" y="425"/>
                        </a:lnTo>
                        <a:lnTo>
                          <a:pt x="459" y="425"/>
                        </a:lnTo>
                        <a:lnTo>
                          <a:pt x="459" y="425"/>
                        </a:lnTo>
                        <a:lnTo>
                          <a:pt x="459" y="425"/>
                        </a:lnTo>
                        <a:lnTo>
                          <a:pt x="453" y="425"/>
                        </a:lnTo>
                        <a:lnTo>
                          <a:pt x="453" y="425"/>
                        </a:lnTo>
                        <a:lnTo>
                          <a:pt x="453" y="425"/>
                        </a:lnTo>
                        <a:lnTo>
                          <a:pt x="453" y="425"/>
                        </a:lnTo>
                        <a:lnTo>
                          <a:pt x="453" y="425"/>
                        </a:lnTo>
                        <a:lnTo>
                          <a:pt x="453" y="425"/>
                        </a:lnTo>
                        <a:lnTo>
                          <a:pt x="448" y="425"/>
                        </a:lnTo>
                        <a:lnTo>
                          <a:pt x="448" y="425"/>
                        </a:lnTo>
                        <a:lnTo>
                          <a:pt x="448" y="425"/>
                        </a:lnTo>
                        <a:lnTo>
                          <a:pt x="448" y="425"/>
                        </a:lnTo>
                        <a:lnTo>
                          <a:pt x="442" y="425"/>
                        </a:lnTo>
                        <a:lnTo>
                          <a:pt x="442" y="431"/>
                        </a:lnTo>
                        <a:lnTo>
                          <a:pt x="442" y="431"/>
                        </a:lnTo>
                        <a:lnTo>
                          <a:pt x="442" y="431"/>
                        </a:lnTo>
                        <a:lnTo>
                          <a:pt x="442" y="431"/>
                        </a:lnTo>
                        <a:lnTo>
                          <a:pt x="442" y="431"/>
                        </a:lnTo>
                        <a:lnTo>
                          <a:pt x="436" y="431"/>
                        </a:lnTo>
                        <a:lnTo>
                          <a:pt x="436" y="431"/>
                        </a:lnTo>
                        <a:lnTo>
                          <a:pt x="436" y="431"/>
                        </a:lnTo>
                        <a:lnTo>
                          <a:pt x="436" y="431"/>
                        </a:lnTo>
                        <a:lnTo>
                          <a:pt x="430" y="431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98" name="Freeform 595">
                    <a:extLst>
                      <a:ext uri="{FF2B5EF4-FFF2-40B4-BE49-F238E27FC236}">
                        <a16:creationId xmlns:a16="http://schemas.microsoft.com/office/drawing/2014/main" id="{9468F27C-4AA0-41E3-BC06-5CE57D725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66063" y="4240213"/>
                    <a:ext cx="973138" cy="1066800"/>
                  </a:xfrm>
                  <a:custGeom>
                    <a:avLst/>
                    <a:gdLst>
                      <a:gd name="T0" fmla="*/ 224 w 613"/>
                      <a:gd name="T1" fmla="*/ 584 h 672"/>
                      <a:gd name="T2" fmla="*/ 200 w 613"/>
                      <a:gd name="T3" fmla="*/ 572 h 672"/>
                      <a:gd name="T4" fmla="*/ 183 w 613"/>
                      <a:gd name="T5" fmla="*/ 542 h 672"/>
                      <a:gd name="T6" fmla="*/ 153 w 613"/>
                      <a:gd name="T7" fmla="*/ 554 h 672"/>
                      <a:gd name="T8" fmla="*/ 130 w 613"/>
                      <a:gd name="T9" fmla="*/ 525 h 672"/>
                      <a:gd name="T10" fmla="*/ 47 w 613"/>
                      <a:gd name="T11" fmla="*/ 330 h 672"/>
                      <a:gd name="T12" fmla="*/ 6 w 613"/>
                      <a:gd name="T13" fmla="*/ 189 h 672"/>
                      <a:gd name="T14" fmla="*/ 0 w 613"/>
                      <a:gd name="T15" fmla="*/ 154 h 672"/>
                      <a:gd name="T16" fmla="*/ 29 w 613"/>
                      <a:gd name="T17" fmla="*/ 136 h 672"/>
                      <a:gd name="T18" fmla="*/ 59 w 613"/>
                      <a:gd name="T19" fmla="*/ 142 h 672"/>
                      <a:gd name="T20" fmla="*/ 77 w 613"/>
                      <a:gd name="T21" fmla="*/ 160 h 672"/>
                      <a:gd name="T22" fmla="*/ 112 w 613"/>
                      <a:gd name="T23" fmla="*/ 154 h 672"/>
                      <a:gd name="T24" fmla="*/ 135 w 613"/>
                      <a:gd name="T25" fmla="*/ 118 h 672"/>
                      <a:gd name="T26" fmla="*/ 165 w 613"/>
                      <a:gd name="T27" fmla="*/ 95 h 672"/>
                      <a:gd name="T28" fmla="*/ 171 w 613"/>
                      <a:gd name="T29" fmla="*/ 59 h 672"/>
                      <a:gd name="T30" fmla="*/ 194 w 613"/>
                      <a:gd name="T31" fmla="*/ 24 h 672"/>
                      <a:gd name="T32" fmla="*/ 236 w 613"/>
                      <a:gd name="T33" fmla="*/ 24 h 672"/>
                      <a:gd name="T34" fmla="*/ 271 w 613"/>
                      <a:gd name="T35" fmla="*/ 30 h 672"/>
                      <a:gd name="T36" fmla="*/ 300 w 613"/>
                      <a:gd name="T37" fmla="*/ 24 h 672"/>
                      <a:gd name="T38" fmla="*/ 336 w 613"/>
                      <a:gd name="T39" fmla="*/ 30 h 672"/>
                      <a:gd name="T40" fmla="*/ 371 w 613"/>
                      <a:gd name="T41" fmla="*/ 6 h 672"/>
                      <a:gd name="T42" fmla="*/ 406 w 613"/>
                      <a:gd name="T43" fmla="*/ 0 h 672"/>
                      <a:gd name="T44" fmla="*/ 442 w 613"/>
                      <a:gd name="T45" fmla="*/ 18 h 672"/>
                      <a:gd name="T46" fmla="*/ 471 w 613"/>
                      <a:gd name="T47" fmla="*/ 12 h 672"/>
                      <a:gd name="T48" fmla="*/ 507 w 613"/>
                      <a:gd name="T49" fmla="*/ 30 h 672"/>
                      <a:gd name="T50" fmla="*/ 501 w 613"/>
                      <a:gd name="T51" fmla="*/ 48 h 672"/>
                      <a:gd name="T52" fmla="*/ 512 w 613"/>
                      <a:gd name="T53" fmla="*/ 83 h 672"/>
                      <a:gd name="T54" fmla="*/ 501 w 613"/>
                      <a:gd name="T55" fmla="*/ 112 h 672"/>
                      <a:gd name="T56" fmla="*/ 477 w 613"/>
                      <a:gd name="T57" fmla="*/ 136 h 672"/>
                      <a:gd name="T58" fmla="*/ 489 w 613"/>
                      <a:gd name="T59" fmla="*/ 165 h 672"/>
                      <a:gd name="T60" fmla="*/ 477 w 613"/>
                      <a:gd name="T61" fmla="*/ 189 h 672"/>
                      <a:gd name="T62" fmla="*/ 501 w 613"/>
                      <a:gd name="T63" fmla="*/ 207 h 672"/>
                      <a:gd name="T64" fmla="*/ 512 w 613"/>
                      <a:gd name="T65" fmla="*/ 236 h 672"/>
                      <a:gd name="T66" fmla="*/ 530 w 613"/>
                      <a:gd name="T67" fmla="*/ 236 h 672"/>
                      <a:gd name="T68" fmla="*/ 548 w 613"/>
                      <a:gd name="T69" fmla="*/ 254 h 672"/>
                      <a:gd name="T70" fmla="*/ 571 w 613"/>
                      <a:gd name="T71" fmla="*/ 283 h 672"/>
                      <a:gd name="T72" fmla="*/ 595 w 613"/>
                      <a:gd name="T73" fmla="*/ 313 h 672"/>
                      <a:gd name="T74" fmla="*/ 589 w 613"/>
                      <a:gd name="T75" fmla="*/ 336 h 672"/>
                      <a:gd name="T76" fmla="*/ 571 w 613"/>
                      <a:gd name="T77" fmla="*/ 354 h 672"/>
                      <a:gd name="T78" fmla="*/ 607 w 613"/>
                      <a:gd name="T79" fmla="*/ 372 h 672"/>
                      <a:gd name="T80" fmla="*/ 601 w 613"/>
                      <a:gd name="T81" fmla="*/ 407 h 672"/>
                      <a:gd name="T82" fmla="*/ 583 w 613"/>
                      <a:gd name="T83" fmla="*/ 425 h 672"/>
                      <a:gd name="T84" fmla="*/ 595 w 613"/>
                      <a:gd name="T85" fmla="*/ 454 h 672"/>
                      <a:gd name="T86" fmla="*/ 560 w 613"/>
                      <a:gd name="T87" fmla="*/ 460 h 672"/>
                      <a:gd name="T88" fmla="*/ 554 w 613"/>
                      <a:gd name="T89" fmla="*/ 501 h 672"/>
                      <a:gd name="T90" fmla="*/ 548 w 613"/>
                      <a:gd name="T91" fmla="*/ 537 h 672"/>
                      <a:gd name="T92" fmla="*/ 524 w 613"/>
                      <a:gd name="T93" fmla="*/ 519 h 672"/>
                      <a:gd name="T94" fmla="*/ 507 w 613"/>
                      <a:gd name="T95" fmla="*/ 501 h 672"/>
                      <a:gd name="T96" fmla="*/ 477 w 613"/>
                      <a:gd name="T97" fmla="*/ 513 h 672"/>
                      <a:gd name="T98" fmla="*/ 436 w 613"/>
                      <a:gd name="T99" fmla="*/ 519 h 672"/>
                      <a:gd name="T100" fmla="*/ 436 w 613"/>
                      <a:gd name="T101" fmla="*/ 537 h 672"/>
                      <a:gd name="T102" fmla="*/ 412 w 613"/>
                      <a:gd name="T103" fmla="*/ 542 h 672"/>
                      <a:gd name="T104" fmla="*/ 406 w 613"/>
                      <a:gd name="T105" fmla="*/ 578 h 672"/>
                      <a:gd name="T106" fmla="*/ 365 w 613"/>
                      <a:gd name="T107" fmla="*/ 566 h 672"/>
                      <a:gd name="T108" fmla="*/ 371 w 613"/>
                      <a:gd name="T109" fmla="*/ 601 h 672"/>
                      <a:gd name="T110" fmla="*/ 377 w 613"/>
                      <a:gd name="T111" fmla="*/ 619 h 672"/>
                      <a:gd name="T112" fmla="*/ 371 w 613"/>
                      <a:gd name="T113" fmla="*/ 643 h 672"/>
                      <a:gd name="T114" fmla="*/ 359 w 613"/>
                      <a:gd name="T115" fmla="*/ 672 h 672"/>
                      <a:gd name="T116" fmla="*/ 342 w 613"/>
                      <a:gd name="T117" fmla="*/ 648 h 672"/>
                      <a:gd name="T118" fmla="*/ 312 w 613"/>
                      <a:gd name="T119" fmla="*/ 648 h 672"/>
                      <a:gd name="T120" fmla="*/ 283 w 613"/>
                      <a:gd name="T121" fmla="*/ 654 h 672"/>
                      <a:gd name="T122" fmla="*/ 259 w 613"/>
                      <a:gd name="T123" fmla="*/ 631 h 6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613" h="672">
                        <a:moveTo>
                          <a:pt x="230" y="613"/>
                        </a:moveTo>
                        <a:lnTo>
                          <a:pt x="230" y="607"/>
                        </a:lnTo>
                        <a:lnTo>
                          <a:pt x="230" y="607"/>
                        </a:lnTo>
                        <a:lnTo>
                          <a:pt x="230" y="607"/>
                        </a:lnTo>
                        <a:lnTo>
                          <a:pt x="230" y="607"/>
                        </a:lnTo>
                        <a:lnTo>
                          <a:pt x="230" y="601"/>
                        </a:lnTo>
                        <a:lnTo>
                          <a:pt x="230" y="601"/>
                        </a:lnTo>
                        <a:lnTo>
                          <a:pt x="230" y="601"/>
                        </a:lnTo>
                        <a:lnTo>
                          <a:pt x="236" y="601"/>
                        </a:lnTo>
                        <a:lnTo>
                          <a:pt x="236" y="595"/>
                        </a:lnTo>
                        <a:lnTo>
                          <a:pt x="236" y="595"/>
                        </a:lnTo>
                        <a:lnTo>
                          <a:pt x="236" y="595"/>
                        </a:lnTo>
                        <a:lnTo>
                          <a:pt x="236" y="595"/>
                        </a:lnTo>
                        <a:lnTo>
                          <a:pt x="236" y="590"/>
                        </a:lnTo>
                        <a:lnTo>
                          <a:pt x="236" y="590"/>
                        </a:lnTo>
                        <a:lnTo>
                          <a:pt x="236" y="590"/>
                        </a:lnTo>
                        <a:lnTo>
                          <a:pt x="230" y="590"/>
                        </a:lnTo>
                        <a:lnTo>
                          <a:pt x="230" y="584"/>
                        </a:lnTo>
                        <a:lnTo>
                          <a:pt x="230" y="590"/>
                        </a:lnTo>
                        <a:lnTo>
                          <a:pt x="230" y="590"/>
                        </a:lnTo>
                        <a:lnTo>
                          <a:pt x="230" y="590"/>
                        </a:lnTo>
                        <a:lnTo>
                          <a:pt x="224" y="590"/>
                        </a:lnTo>
                        <a:lnTo>
                          <a:pt x="224" y="590"/>
                        </a:lnTo>
                        <a:lnTo>
                          <a:pt x="224" y="584"/>
                        </a:lnTo>
                        <a:lnTo>
                          <a:pt x="224" y="584"/>
                        </a:lnTo>
                        <a:lnTo>
                          <a:pt x="224" y="584"/>
                        </a:lnTo>
                        <a:lnTo>
                          <a:pt x="224" y="584"/>
                        </a:lnTo>
                        <a:lnTo>
                          <a:pt x="224" y="578"/>
                        </a:lnTo>
                        <a:lnTo>
                          <a:pt x="218" y="578"/>
                        </a:lnTo>
                        <a:lnTo>
                          <a:pt x="218" y="578"/>
                        </a:lnTo>
                        <a:lnTo>
                          <a:pt x="218" y="578"/>
                        </a:lnTo>
                        <a:lnTo>
                          <a:pt x="218" y="578"/>
                        </a:lnTo>
                        <a:lnTo>
                          <a:pt x="218" y="578"/>
                        </a:lnTo>
                        <a:lnTo>
                          <a:pt x="218" y="572"/>
                        </a:lnTo>
                        <a:lnTo>
                          <a:pt x="218" y="572"/>
                        </a:lnTo>
                        <a:lnTo>
                          <a:pt x="218" y="572"/>
                        </a:lnTo>
                        <a:lnTo>
                          <a:pt x="218" y="566"/>
                        </a:lnTo>
                        <a:lnTo>
                          <a:pt x="218" y="566"/>
                        </a:lnTo>
                        <a:lnTo>
                          <a:pt x="218" y="566"/>
                        </a:lnTo>
                        <a:lnTo>
                          <a:pt x="212" y="566"/>
                        </a:lnTo>
                        <a:lnTo>
                          <a:pt x="212" y="566"/>
                        </a:lnTo>
                        <a:lnTo>
                          <a:pt x="212" y="566"/>
                        </a:lnTo>
                        <a:lnTo>
                          <a:pt x="212" y="566"/>
                        </a:lnTo>
                        <a:lnTo>
                          <a:pt x="206" y="566"/>
                        </a:lnTo>
                        <a:lnTo>
                          <a:pt x="206" y="566"/>
                        </a:lnTo>
                        <a:lnTo>
                          <a:pt x="206" y="566"/>
                        </a:lnTo>
                        <a:lnTo>
                          <a:pt x="206" y="566"/>
                        </a:lnTo>
                        <a:lnTo>
                          <a:pt x="206" y="572"/>
                        </a:lnTo>
                        <a:lnTo>
                          <a:pt x="200" y="572"/>
                        </a:lnTo>
                        <a:lnTo>
                          <a:pt x="200" y="572"/>
                        </a:lnTo>
                        <a:lnTo>
                          <a:pt x="200" y="572"/>
                        </a:lnTo>
                        <a:lnTo>
                          <a:pt x="200" y="572"/>
                        </a:lnTo>
                        <a:lnTo>
                          <a:pt x="194" y="566"/>
                        </a:lnTo>
                        <a:lnTo>
                          <a:pt x="194" y="566"/>
                        </a:lnTo>
                        <a:lnTo>
                          <a:pt x="194" y="566"/>
                        </a:lnTo>
                        <a:lnTo>
                          <a:pt x="194" y="566"/>
                        </a:lnTo>
                        <a:lnTo>
                          <a:pt x="194" y="566"/>
                        </a:lnTo>
                        <a:lnTo>
                          <a:pt x="194" y="566"/>
                        </a:lnTo>
                        <a:lnTo>
                          <a:pt x="188" y="560"/>
                        </a:lnTo>
                        <a:lnTo>
                          <a:pt x="188" y="560"/>
                        </a:lnTo>
                        <a:lnTo>
                          <a:pt x="188" y="560"/>
                        </a:lnTo>
                        <a:lnTo>
                          <a:pt x="188" y="560"/>
                        </a:lnTo>
                        <a:lnTo>
                          <a:pt x="188" y="560"/>
                        </a:lnTo>
                        <a:lnTo>
                          <a:pt x="188" y="560"/>
                        </a:lnTo>
                        <a:lnTo>
                          <a:pt x="188" y="554"/>
                        </a:lnTo>
                        <a:lnTo>
                          <a:pt x="188" y="554"/>
                        </a:lnTo>
                        <a:lnTo>
                          <a:pt x="194" y="554"/>
                        </a:lnTo>
                        <a:lnTo>
                          <a:pt x="188" y="554"/>
                        </a:lnTo>
                        <a:lnTo>
                          <a:pt x="188" y="548"/>
                        </a:lnTo>
                        <a:lnTo>
                          <a:pt x="188" y="548"/>
                        </a:lnTo>
                        <a:lnTo>
                          <a:pt x="188" y="548"/>
                        </a:lnTo>
                        <a:lnTo>
                          <a:pt x="188" y="548"/>
                        </a:lnTo>
                        <a:lnTo>
                          <a:pt x="188" y="548"/>
                        </a:lnTo>
                        <a:lnTo>
                          <a:pt x="188" y="542"/>
                        </a:lnTo>
                        <a:lnTo>
                          <a:pt x="188" y="542"/>
                        </a:lnTo>
                        <a:lnTo>
                          <a:pt x="183" y="542"/>
                        </a:lnTo>
                        <a:lnTo>
                          <a:pt x="183" y="542"/>
                        </a:lnTo>
                        <a:lnTo>
                          <a:pt x="183" y="542"/>
                        </a:lnTo>
                        <a:lnTo>
                          <a:pt x="183" y="542"/>
                        </a:lnTo>
                        <a:lnTo>
                          <a:pt x="183" y="548"/>
                        </a:lnTo>
                        <a:lnTo>
                          <a:pt x="177" y="548"/>
                        </a:lnTo>
                        <a:lnTo>
                          <a:pt x="177" y="548"/>
                        </a:lnTo>
                        <a:lnTo>
                          <a:pt x="177" y="548"/>
                        </a:lnTo>
                        <a:lnTo>
                          <a:pt x="177" y="548"/>
                        </a:lnTo>
                        <a:lnTo>
                          <a:pt x="177" y="542"/>
                        </a:lnTo>
                        <a:lnTo>
                          <a:pt x="171" y="542"/>
                        </a:lnTo>
                        <a:lnTo>
                          <a:pt x="171" y="542"/>
                        </a:lnTo>
                        <a:lnTo>
                          <a:pt x="171" y="548"/>
                        </a:lnTo>
                        <a:lnTo>
                          <a:pt x="171" y="548"/>
                        </a:lnTo>
                        <a:lnTo>
                          <a:pt x="171" y="548"/>
                        </a:lnTo>
                        <a:lnTo>
                          <a:pt x="171" y="548"/>
                        </a:lnTo>
                        <a:lnTo>
                          <a:pt x="171" y="554"/>
                        </a:lnTo>
                        <a:lnTo>
                          <a:pt x="171" y="554"/>
                        </a:lnTo>
                        <a:lnTo>
                          <a:pt x="171" y="554"/>
                        </a:lnTo>
                        <a:lnTo>
                          <a:pt x="165" y="554"/>
                        </a:lnTo>
                        <a:lnTo>
                          <a:pt x="165" y="554"/>
                        </a:lnTo>
                        <a:lnTo>
                          <a:pt x="165" y="554"/>
                        </a:lnTo>
                        <a:lnTo>
                          <a:pt x="159" y="554"/>
                        </a:lnTo>
                        <a:lnTo>
                          <a:pt x="159" y="554"/>
                        </a:lnTo>
                        <a:lnTo>
                          <a:pt x="159" y="554"/>
                        </a:lnTo>
                        <a:lnTo>
                          <a:pt x="159" y="554"/>
                        </a:lnTo>
                        <a:lnTo>
                          <a:pt x="153" y="554"/>
                        </a:lnTo>
                        <a:lnTo>
                          <a:pt x="153" y="554"/>
                        </a:lnTo>
                        <a:lnTo>
                          <a:pt x="153" y="554"/>
                        </a:lnTo>
                        <a:lnTo>
                          <a:pt x="153" y="554"/>
                        </a:lnTo>
                        <a:lnTo>
                          <a:pt x="147" y="554"/>
                        </a:lnTo>
                        <a:lnTo>
                          <a:pt x="147" y="554"/>
                        </a:lnTo>
                        <a:lnTo>
                          <a:pt x="147" y="554"/>
                        </a:lnTo>
                        <a:lnTo>
                          <a:pt x="147" y="548"/>
                        </a:lnTo>
                        <a:lnTo>
                          <a:pt x="141" y="548"/>
                        </a:lnTo>
                        <a:lnTo>
                          <a:pt x="141" y="548"/>
                        </a:lnTo>
                        <a:lnTo>
                          <a:pt x="141" y="548"/>
                        </a:lnTo>
                        <a:lnTo>
                          <a:pt x="141" y="548"/>
                        </a:lnTo>
                        <a:lnTo>
                          <a:pt x="141" y="542"/>
                        </a:lnTo>
                        <a:lnTo>
                          <a:pt x="141" y="542"/>
                        </a:lnTo>
                        <a:lnTo>
                          <a:pt x="141" y="542"/>
                        </a:lnTo>
                        <a:lnTo>
                          <a:pt x="141" y="542"/>
                        </a:lnTo>
                        <a:lnTo>
                          <a:pt x="141" y="542"/>
                        </a:lnTo>
                        <a:lnTo>
                          <a:pt x="135" y="537"/>
                        </a:lnTo>
                        <a:lnTo>
                          <a:pt x="135" y="537"/>
                        </a:lnTo>
                        <a:lnTo>
                          <a:pt x="135" y="537"/>
                        </a:lnTo>
                        <a:lnTo>
                          <a:pt x="135" y="537"/>
                        </a:lnTo>
                        <a:lnTo>
                          <a:pt x="130" y="537"/>
                        </a:lnTo>
                        <a:lnTo>
                          <a:pt x="130" y="537"/>
                        </a:lnTo>
                        <a:lnTo>
                          <a:pt x="130" y="531"/>
                        </a:lnTo>
                        <a:lnTo>
                          <a:pt x="130" y="531"/>
                        </a:lnTo>
                        <a:lnTo>
                          <a:pt x="130" y="531"/>
                        </a:lnTo>
                        <a:lnTo>
                          <a:pt x="130" y="531"/>
                        </a:lnTo>
                        <a:lnTo>
                          <a:pt x="130" y="525"/>
                        </a:lnTo>
                        <a:lnTo>
                          <a:pt x="130" y="525"/>
                        </a:lnTo>
                        <a:lnTo>
                          <a:pt x="124" y="525"/>
                        </a:lnTo>
                        <a:lnTo>
                          <a:pt x="124" y="525"/>
                        </a:lnTo>
                        <a:lnTo>
                          <a:pt x="124" y="531"/>
                        </a:lnTo>
                        <a:lnTo>
                          <a:pt x="124" y="531"/>
                        </a:lnTo>
                        <a:lnTo>
                          <a:pt x="118" y="531"/>
                        </a:lnTo>
                        <a:lnTo>
                          <a:pt x="118" y="531"/>
                        </a:lnTo>
                        <a:lnTo>
                          <a:pt x="118" y="531"/>
                        </a:lnTo>
                        <a:lnTo>
                          <a:pt x="112" y="525"/>
                        </a:lnTo>
                        <a:lnTo>
                          <a:pt x="112" y="525"/>
                        </a:lnTo>
                        <a:lnTo>
                          <a:pt x="112" y="507"/>
                        </a:lnTo>
                        <a:lnTo>
                          <a:pt x="88" y="466"/>
                        </a:lnTo>
                        <a:lnTo>
                          <a:pt x="124" y="460"/>
                        </a:lnTo>
                        <a:lnTo>
                          <a:pt x="130" y="448"/>
                        </a:lnTo>
                        <a:lnTo>
                          <a:pt x="130" y="448"/>
                        </a:lnTo>
                        <a:lnTo>
                          <a:pt x="106" y="436"/>
                        </a:lnTo>
                        <a:lnTo>
                          <a:pt x="88" y="413"/>
                        </a:lnTo>
                        <a:lnTo>
                          <a:pt x="82" y="401"/>
                        </a:lnTo>
                        <a:lnTo>
                          <a:pt x="77" y="395"/>
                        </a:lnTo>
                        <a:lnTo>
                          <a:pt x="77" y="383"/>
                        </a:lnTo>
                        <a:lnTo>
                          <a:pt x="71" y="366"/>
                        </a:lnTo>
                        <a:lnTo>
                          <a:pt x="65" y="366"/>
                        </a:lnTo>
                        <a:lnTo>
                          <a:pt x="59" y="354"/>
                        </a:lnTo>
                        <a:lnTo>
                          <a:pt x="59" y="348"/>
                        </a:lnTo>
                        <a:lnTo>
                          <a:pt x="59" y="342"/>
                        </a:lnTo>
                        <a:lnTo>
                          <a:pt x="59" y="336"/>
                        </a:lnTo>
                        <a:lnTo>
                          <a:pt x="47" y="330"/>
                        </a:lnTo>
                        <a:lnTo>
                          <a:pt x="47" y="324"/>
                        </a:lnTo>
                        <a:lnTo>
                          <a:pt x="29" y="313"/>
                        </a:lnTo>
                        <a:lnTo>
                          <a:pt x="18" y="289"/>
                        </a:lnTo>
                        <a:lnTo>
                          <a:pt x="12" y="283"/>
                        </a:lnTo>
                        <a:lnTo>
                          <a:pt x="6" y="283"/>
                        </a:lnTo>
                        <a:lnTo>
                          <a:pt x="0" y="271"/>
                        </a:lnTo>
                        <a:lnTo>
                          <a:pt x="6" y="266"/>
                        </a:lnTo>
                        <a:lnTo>
                          <a:pt x="6" y="254"/>
                        </a:lnTo>
                        <a:lnTo>
                          <a:pt x="12" y="248"/>
                        </a:lnTo>
                        <a:lnTo>
                          <a:pt x="12" y="242"/>
                        </a:lnTo>
                        <a:lnTo>
                          <a:pt x="18" y="236"/>
                        </a:lnTo>
                        <a:lnTo>
                          <a:pt x="12" y="224"/>
                        </a:lnTo>
                        <a:lnTo>
                          <a:pt x="6" y="218"/>
                        </a:lnTo>
                        <a:lnTo>
                          <a:pt x="12" y="207"/>
                        </a:lnTo>
                        <a:lnTo>
                          <a:pt x="12" y="207"/>
                        </a:lnTo>
                        <a:lnTo>
                          <a:pt x="0" y="201"/>
                        </a:lnTo>
                        <a:lnTo>
                          <a:pt x="0" y="195"/>
                        </a:lnTo>
                        <a:lnTo>
                          <a:pt x="0" y="189"/>
                        </a:lnTo>
                        <a:lnTo>
                          <a:pt x="0" y="189"/>
                        </a:lnTo>
                        <a:lnTo>
                          <a:pt x="0" y="195"/>
                        </a:lnTo>
                        <a:lnTo>
                          <a:pt x="0" y="195"/>
                        </a:lnTo>
                        <a:lnTo>
                          <a:pt x="6" y="195"/>
                        </a:lnTo>
                        <a:lnTo>
                          <a:pt x="6" y="195"/>
                        </a:lnTo>
                        <a:lnTo>
                          <a:pt x="6" y="189"/>
                        </a:lnTo>
                        <a:lnTo>
                          <a:pt x="6" y="189"/>
                        </a:lnTo>
                        <a:lnTo>
                          <a:pt x="6" y="189"/>
                        </a:lnTo>
                        <a:lnTo>
                          <a:pt x="12" y="189"/>
                        </a:lnTo>
                        <a:lnTo>
                          <a:pt x="12" y="183"/>
                        </a:lnTo>
                        <a:lnTo>
                          <a:pt x="6" y="183"/>
                        </a:lnTo>
                        <a:lnTo>
                          <a:pt x="6" y="183"/>
                        </a:lnTo>
                        <a:lnTo>
                          <a:pt x="6" y="183"/>
                        </a:lnTo>
                        <a:lnTo>
                          <a:pt x="6" y="177"/>
                        </a:lnTo>
                        <a:lnTo>
                          <a:pt x="6" y="177"/>
                        </a:lnTo>
                        <a:lnTo>
                          <a:pt x="6" y="177"/>
                        </a:lnTo>
                        <a:lnTo>
                          <a:pt x="6" y="177"/>
                        </a:lnTo>
                        <a:lnTo>
                          <a:pt x="6" y="171"/>
                        </a:lnTo>
                        <a:lnTo>
                          <a:pt x="6" y="171"/>
                        </a:lnTo>
                        <a:lnTo>
                          <a:pt x="6" y="171"/>
                        </a:lnTo>
                        <a:lnTo>
                          <a:pt x="6" y="171"/>
                        </a:lnTo>
                        <a:lnTo>
                          <a:pt x="6" y="165"/>
                        </a:lnTo>
                        <a:lnTo>
                          <a:pt x="6" y="165"/>
                        </a:lnTo>
                        <a:lnTo>
                          <a:pt x="6" y="165"/>
                        </a:lnTo>
                        <a:lnTo>
                          <a:pt x="12" y="165"/>
                        </a:lnTo>
                        <a:lnTo>
                          <a:pt x="12" y="160"/>
                        </a:lnTo>
                        <a:lnTo>
                          <a:pt x="6" y="160"/>
                        </a:lnTo>
                        <a:lnTo>
                          <a:pt x="6" y="160"/>
                        </a:lnTo>
                        <a:lnTo>
                          <a:pt x="6" y="160"/>
                        </a:lnTo>
                        <a:lnTo>
                          <a:pt x="6" y="154"/>
                        </a:lnTo>
                        <a:lnTo>
                          <a:pt x="6" y="154"/>
                        </a:lnTo>
                        <a:lnTo>
                          <a:pt x="6" y="154"/>
                        </a:lnTo>
                        <a:lnTo>
                          <a:pt x="0" y="154"/>
                        </a:lnTo>
                        <a:lnTo>
                          <a:pt x="0" y="154"/>
                        </a:lnTo>
                        <a:lnTo>
                          <a:pt x="0" y="154"/>
                        </a:lnTo>
                        <a:lnTo>
                          <a:pt x="0" y="148"/>
                        </a:lnTo>
                        <a:lnTo>
                          <a:pt x="0" y="148"/>
                        </a:lnTo>
                        <a:lnTo>
                          <a:pt x="0" y="148"/>
                        </a:lnTo>
                        <a:lnTo>
                          <a:pt x="0" y="148"/>
                        </a:lnTo>
                        <a:lnTo>
                          <a:pt x="0" y="142"/>
                        </a:lnTo>
                        <a:lnTo>
                          <a:pt x="0" y="142"/>
                        </a:lnTo>
                        <a:lnTo>
                          <a:pt x="0" y="142"/>
                        </a:lnTo>
                        <a:lnTo>
                          <a:pt x="6" y="142"/>
                        </a:lnTo>
                        <a:lnTo>
                          <a:pt x="6" y="142"/>
                        </a:lnTo>
                        <a:lnTo>
                          <a:pt x="6" y="136"/>
                        </a:lnTo>
                        <a:lnTo>
                          <a:pt x="6" y="136"/>
                        </a:lnTo>
                        <a:lnTo>
                          <a:pt x="6" y="136"/>
                        </a:lnTo>
                        <a:lnTo>
                          <a:pt x="12" y="136"/>
                        </a:lnTo>
                        <a:lnTo>
                          <a:pt x="12" y="136"/>
                        </a:lnTo>
                        <a:lnTo>
                          <a:pt x="12" y="136"/>
                        </a:lnTo>
                        <a:lnTo>
                          <a:pt x="18" y="136"/>
                        </a:lnTo>
                        <a:lnTo>
                          <a:pt x="18" y="136"/>
                        </a:lnTo>
                        <a:lnTo>
                          <a:pt x="18" y="136"/>
                        </a:lnTo>
                        <a:lnTo>
                          <a:pt x="18" y="136"/>
                        </a:lnTo>
                        <a:lnTo>
                          <a:pt x="24" y="136"/>
                        </a:lnTo>
                        <a:lnTo>
                          <a:pt x="24" y="136"/>
                        </a:lnTo>
                        <a:lnTo>
                          <a:pt x="24" y="136"/>
                        </a:lnTo>
                        <a:lnTo>
                          <a:pt x="24" y="136"/>
                        </a:lnTo>
                        <a:lnTo>
                          <a:pt x="29" y="136"/>
                        </a:lnTo>
                        <a:lnTo>
                          <a:pt x="29" y="136"/>
                        </a:lnTo>
                        <a:lnTo>
                          <a:pt x="29" y="136"/>
                        </a:lnTo>
                        <a:lnTo>
                          <a:pt x="29" y="136"/>
                        </a:lnTo>
                        <a:lnTo>
                          <a:pt x="35" y="136"/>
                        </a:lnTo>
                        <a:lnTo>
                          <a:pt x="35" y="130"/>
                        </a:lnTo>
                        <a:lnTo>
                          <a:pt x="35" y="130"/>
                        </a:lnTo>
                        <a:lnTo>
                          <a:pt x="35" y="130"/>
                        </a:lnTo>
                        <a:lnTo>
                          <a:pt x="41" y="130"/>
                        </a:lnTo>
                        <a:lnTo>
                          <a:pt x="41" y="130"/>
                        </a:lnTo>
                        <a:lnTo>
                          <a:pt x="41" y="130"/>
                        </a:lnTo>
                        <a:lnTo>
                          <a:pt x="47" y="130"/>
                        </a:lnTo>
                        <a:lnTo>
                          <a:pt x="47" y="136"/>
                        </a:lnTo>
                        <a:lnTo>
                          <a:pt x="47" y="136"/>
                        </a:lnTo>
                        <a:lnTo>
                          <a:pt x="47" y="136"/>
                        </a:lnTo>
                        <a:lnTo>
                          <a:pt x="47" y="136"/>
                        </a:lnTo>
                        <a:lnTo>
                          <a:pt x="47" y="142"/>
                        </a:lnTo>
                        <a:lnTo>
                          <a:pt x="47" y="142"/>
                        </a:lnTo>
                        <a:lnTo>
                          <a:pt x="47" y="142"/>
                        </a:lnTo>
                        <a:lnTo>
                          <a:pt x="47" y="142"/>
                        </a:lnTo>
                        <a:lnTo>
                          <a:pt x="53" y="142"/>
                        </a:lnTo>
                        <a:lnTo>
                          <a:pt x="53" y="142"/>
                        </a:lnTo>
                        <a:lnTo>
                          <a:pt x="53" y="142"/>
                        </a:lnTo>
                        <a:lnTo>
                          <a:pt x="53" y="142"/>
                        </a:lnTo>
                        <a:lnTo>
                          <a:pt x="59" y="142"/>
                        </a:lnTo>
                        <a:lnTo>
                          <a:pt x="59" y="142"/>
                        </a:lnTo>
                        <a:lnTo>
                          <a:pt x="59" y="142"/>
                        </a:lnTo>
                        <a:lnTo>
                          <a:pt x="59" y="142"/>
                        </a:lnTo>
                        <a:lnTo>
                          <a:pt x="65" y="142"/>
                        </a:lnTo>
                        <a:lnTo>
                          <a:pt x="65" y="142"/>
                        </a:lnTo>
                        <a:lnTo>
                          <a:pt x="65" y="142"/>
                        </a:lnTo>
                        <a:lnTo>
                          <a:pt x="65" y="142"/>
                        </a:lnTo>
                        <a:lnTo>
                          <a:pt x="71" y="142"/>
                        </a:lnTo>
                        <a:lnTo>
                          <a:pt x="71" y="142"/>
                        </a:lnTo>
                        <a:lnTo>
                          <a:pt x="71" y="142"/>
                        </a:lnTo>
                        <a:lnTo>
                          <a:pt x="71" y="142"/>
                        </a:lnTo>
                        <a:lnTo>
                          <a:pt x="77" y="142"/>
                        </a:lnTo>
                        <a:lnTo>
                          <a:pt x="77" y="142"/>
                        </a:lnTo>
                        <a:lnTo>
                          <a:pt x="77" y="142"/>
                        </a:lnTo>
                        <a:lnTo>
                          <a:pt x="77" y="148"/>
                        </a:lnTo>
                        <a:lnTo>
                          <a:pt x="77" y="148"/>
                        </a:lnTo>
                        <a:lnTo>
                          <a:pt x="77" y="148"/>
                        </a:lnTo>
                        <a:lnTo>
                          <a:pt x="77" y="148"/>
                        </a:lnTo>
                        <a:lnTo>
                          <a:pt x="77" y="154"/>
                        </a:lnTo>
                        <a:lnTo>
                          <a:pt x="77" y="154"/>
                        </a:lnTo>
                        <a:lnTo>
                          <a:pt x="77" y="154"/>
                        </a:lnTo>
                        <a:lnTo>
                          <a:pt x="77" y="154"/>
                        </a:lnTo>
                        <a:lnTo>
                          <a:pt x="77" y="160"/>
                        </a:lnTo>
                        <a:lnTo>
                          <a:pt x="77" y="160"/>
                        </a:lnTo>
                        <a:lnTo>
                          <a:pt x="77" y="160"/>
                        </a:lnTo>
                        <a:lnTo>
                          <a:pt x="71" y="160"/>
                        </a:lnTo>
                        <a:lnTo>
                          <a:pt x="71" y="160"/>
                        </a:lnTo>
                        <a:lnTo>
                          <a:pt x="71" y="160"/>
                        </a:lnTo>
                        <a:lnTo>
                          <a:pt x="77" y="160"/>
                        </a:lnTo>
                        <a:lnTo>
                          <a:pt x="77" y="160"/>
                        </a:lnTo>
                        <a:lnTo>
                          <a:pt x="77" y="160"/>
                        </a:lnTo>
                        <a:lnTo>
                          <a:pt x="77" y="160"/>
                        </a:lnTo>
                        <a:lnTo>
                          <a:pt x="82" y="160"/>
                        </a:lnTo>
                        <a:lnTo>
                          <a:pt x="82" y="160"/>
                        </a:lnTo>
                        <a:lnTo>
                          <a:pt x="82" y="160"/>
                        </a:lnTo>
                        <a:lnTo>
                          <a:pt x="82" y="160"/>
                        </a:lnTo>
                        <a:lnTo>
                          <a:pt x="88" y="160"/>
                        </a:lnTo>
                        <a:lnTo>
                          <a:pt x="88" y="160"/>
                        </a:lnTo>
                        <a:lnTo>
                          <a:pt x="88" y="160"/>
                        </a:lnTo>
                        <a:lnTo>
                          <a:pt x="88" y="160"/>
                        </a:lnTo>
                        <a:lnTo>
                          <a:pt x="94" y="160"/>
                        </a:lnTo>
                        <a:lnTo>
                          <a:pt x="94" y="160"/>
                        </a:lnTo>
                        <a:lnTo>
                          <a:pt x="94" y="160"/>
                        </a:lnTo>
                        <a:lnTo>
                          <a:pt x="94" y="160"/>
                        </a:lnTo>
                        <a:lnTo>
                          <a:pt x="100" y="160"/>
                        </a:lnTo>
                        <a:lnTo>
                          <a:pt x="100" y="160"/>
                        </a:lnTo>
                        <a:lnTo>
                          <a:pt x="100" y="160"/>
                        </a:lnTo>
                        <a:lnTo>
                          <a:pt x="100" y="160"/>
                        </a:lnTo>
                        <a:lnTo>
                          <a:pt x="106" y="160"/>
                        </a:lnTo>
                        <a:lnTo>
                          <a:pt x="106" y="160"/>
                        </a:lnTo>
                        <a:lnTo>
                          <a:pt x="106" y="154"/>
                        </a:lnTo>
                        <a:lnTo>
                          <a:pt x="106" y="154"/>
                        </a:lnTo>
                        <a:lnTo>
                          <a:pt x="106" y="154"/>
                        </a:lnTo>
                        <a:lnTo>
                          <a:pt x="112" y="154"/>
                        </a:lnTo>
                        <a:lnTo>
                          <a:pt x="112" y="154"/>
                        </a:lnTo>
                        <a:lnTo>
                          <a:pt x="112" y="154"/>
                        </a:lnTo>
                        <a:lnTo>
                          <a:pt x="112" y="148"/>
                        </a:lnTo>
                        <a:lnTo>
                          <a:pt x="118" y="148"/>
                        </a:lnTo>
                        <a:lnTo>
                          <a:pt x="118" y="148"/>
                        </a:lnTo>
                        <a:lnTo>
                          <a:pt x="118" y="148"/>
                        </a:lnTo>
                        <a:lnTo>
                          <a:pt x="118" y="148"/>
                        </a:lnTo>
                        <a:lnTo>
                          <a:pt x="118" y="142"/>
                        </a:lnTo>
                        <a:lnTo>
                          <a:pt x="118" y="142"/>
                        </a:lnTo>
                        <a:lnTo>
                          <a:pt x="118" y="142"/>
                        </a:lnTo>
                        <a:lnTo>
                          <a:pt x="124" y="142"/>
                        </a:lnTo>
                        <a:lnTo>
                          <a:pt x="124" y="136"/>
                        </a:lnTo>
                        <a:lnTo>
                          <a:pt x="124" y="136"/>
                        </a:lnTo>
                        <a:lnTo>
                          <a:pt x="124" y="136"/>
                        </a:lnTo>
                        <a:lnTo>
                          <a:pt x="124" y="136"/>
                        </a:lnTo>
                        <a:lnTo>
                          <a:pt x="124" y="130"/>
                        </a:lnTo>
                        <a:lnTo>
                          <a:pt x="124" y="130"/>
                        </a:lnTo>
                        <a:lnTo>
                          <a:pt x="124" y="130"/>
                        </a:lnTo>
                        <a:lnTo>
                          <a:pt x="124" y="130"/>
                        </a:lnTo>
                        <a:lnTo>
                          <a:pt x="130" y="124"/>
                        </a:lnTo>
                        <a:lnTo>
                          <a:pt x="130" y="124"/>
                        </a:lnTo>
                        <a:lnTo>
                          <a:pt x="130" y="124"/>
                        </a:lnTo>
                        <a:lnTo>
                          <a:pt x="130" y="124"/>
                        </a:lnTo>
                        <a:lnTo>
                          <a:pt x="130" y="124"/>
                        </a:lnTo>
                        <a:lnTo>
                          <a:pt x="135" y="124"/>
                        </a:lnTo>
                        <a:lnTo>
                          <a:pt x="135" y="118"/>
                        </a:lnTo>
                        <a:lnTo>
                          <a:pt x="135" y="118"/>
                        </a:lnTo>
                        <a:lnTo>
                          <a:pt x="135" y="118"/>
                        </a:lnTo>
                        <a:lnTo>
                          <a:pt x="141" y="118"/>
                        </a:lnTo>
                        <a:lnTo>
                          <a:pt x="141" y="118"/>
                        </a:lnTo>
                        <a:lnTo>
                          <a:pt x="141" y="118"/>
                        </a:lnTo>
                        <a:lnTo>
                          <a:pt x="141" y="118"/>
                        </a:lnTo>
                        <a:lnTo>
                          <a:pt x="141" y="112"/>
                        </a:lnTo>
                        <a:lnTo>
                          <a:pt x="147" y="112"/>
                        </a:lnTo>
                        <a:lnTo>
                          <a:pt x="147" y="112"/>
                        </a:lnTo>
                        <a:lnTo>
                          <a:pt x="147" y="112"/>
                        </a:lnTo>
                        <a:lnTo>
                          <a:pt x="147" y="112"/>
                        </a:lnTo>
                        <a:lnTo>
                          <a:pt x="153" y="112"/>
                        </a:lnTo>
                        <a:lnTo>
                          <a:pt x="153" y="112"/>
                        </a:lnTo>
                        <a:lnTo>
                          <a:pt x="153" y="112"/>
                        </a:lnTo>
                        <a:lnTo>
                          <a:pt x="153" y="106"/>
                        </a:lnTo>
                        <a:lnTo>
                          <a:pt x="153" y="106"/>
                        </a:lnTo>
                        <a:lnTo>
                          <a:pt x="159" y="106"/>
                        </a:lnTo>
                        <a:lnTo>
                          <a:pt x="159" y="106"/>
                        </a:lnTo>
                        <a:lnTo>
                          <a:pt x="159" y="106"/>
                        </a:lnTo>
                        <a:lnTo>
                          <a:pt x="159" y="101"/>
                        </a:lnTo>
                        <a:lnTo>
                          <a:pt x="159" y="101"/>
                        </a:lnTo>
                        <a:lnTo>
                          <a:pt x="159" y="101"/>
                        </a:lnTo>
                        <a:lnTo>
                          <a:pt x="159" y="101"/>
                        </a:lnTo>
                        <a:lnTo>
                          <a:pt x="165" y="95"/>
                        </a:lnTo>
                        <a:lnTo>
                          <a:pt x="165" y="95"/>
                        </a:lnTo>
                        <a:lnTo>
                          <a:pt x="165" y="95"/>
                        </a:lnTo>
                        <a:lnTo>
                          <a:pt x="165" y="95"/>
                        </a:lnTo>
                        <a:lnTo>
                          <a:pt x="171" y="95"/>
                        </a:lnTo>
                        <a:lnTo>
                          <a:pt x="171" y="95"/>
                        </a:lnTo>
                        <a:lnTo>
                          <a:pt x="171" y="89"/>
                        </a:lnTo>
                        <a:lnTo>
                          <a:pt x="171" y="89"/>
                        </a:lnTo>
                        <a:lnTo>
                          <a:pt x="171" y="89"/>
                        </a:lnTo>
                        <a:lnTo>
                          <a:pt x="171" y="89"/>
                        </a:lnTo>
                        <a:lnTo>
                          <a:pt x="171" y="83"/>
                        </a:lnTo>
                        <a:lnTo>
                          <a:pt x="177" y="83"/>
                        </a:lnTo>
                        <a:lnTo>
                          <a:pt x="177" y="83"/>
                        </a:lnTo>
                        <a:lnTo>
                          <a:pt x="177" y="83"/>
                        </a:lnTo>
                        <a:lnTo>
                          <a:pt x="171" y="77"/>
                        </a:lnTo>
                        <a:lnTo>
                          <a:pt x="171" y="77"/>
                        </a:lnTo>
                        <a:lnTo>
                          <a:pt x="171" y="77"/>
                        </a:lnTo>
                        <a:lnTo>
                          <a:pt x="171" y="77"/>
                        </a:lnTo>
                        <a:lnTo>
                          <a:pt x="171" y="71"/>
                        </a:lnTo>
                        <a:lnTo>
                          <a:pt x="171" y="71"/>
                        </a:lnTo>
                        <a:lnTo>
                          <a:pt x="171" y="71"/>
                        </a:lnTo>
                        <a:lnTo>
                          <a:pt x="171" y="71"/>
                        </a:lnTo>
                        <a:lnTo>
                          <a:pt x="171" y="65"/>
                        </a:lnTo>
                        <a:lnTo>
                          <a:pt x="171" y="65"/>
                        </a:lnTo>
                        <a:lnTo>
                          <a:pt x="171" y="65"/>
                        </a:lnTo>
                        <a:lnTo>
                          <a:pt x="171" y="65"/>
                        </a:lnTo>
                        <a:lnTo>
                          <a:pt x="171" y="59"/>
                        </a:lnTo>
                        <a:lnTo>
                          <a:pt x="171" y="59"/>
                        </a:lnTo>
                        <a:lnTo>
                          <a:pt x="171" y="59"/>
                        </a:lnTo>
                        <a:lnTo>
                          <a:pt x="171" y="59"/>
                        </a:lnTo>
                        <a:lnTo>
                          <a:pt x="171" y="53"/>
                        </a:lnTo>
                        <a:lnTo>
                          <a:pt x="171" y="53"/>
                        </a:lnTo>
                        <a:lnTo>
                          <a:pt x="171" y="53"/>
                        </a:lnTo>
                        <a:lnTo>
                          <a:pt x="171" y="53"/>
                        </a:lnTo>
                        <a:lnTo>
                          <a:pt x="177" y="48"/>
                        </a:lnTo>
                        <a:lnTo>
                          <a:pt x="177" y="48"/>
                        </a:lnTo>
                        <a:lnTo>
                          <a:pt x="177" y="48"/>
                        </a:lnTo>
                        <a:lnTo>
                          <a:pt x="177" y="48"/>
                        </a:lnTo>
                        <a:lnTo>
                          <a:pt x="177" y="42"/>
                        </a:lnTo>
                        <a:lnTo>
                          <a:pt x="177" y="42"/>
                        </a:lnTo>
                        <a:lnTo>
                          <a:pt x="177" y="42"/>
                        </a:lnTo>
                        <a:lnTo>
                          <a:pt x="183" y="42"/>
                        </a:lnTo>
                        <a:lnTo>
                          <a:pt x="183" y="36"/>
                        </a:lnTo>
                        <a:lnTo>
                          <a:pt x="183" y="36"/>
                        </a:lnTo>
                        <a:lnTo>
                          <a:pt x="183" y="36"/>
                        </a:lnTo>
                        <a:lnTo>
                          <a:pt x="183" y="36"/>
                        </a:lnTo>
                        <a:lnTo>
                          <a:pt x="183" y="30"/>
                        </a:lnTo>
                        <a:lnTo>
                          <a:pt x="183" y="30"/>
                        </a:lnTo>
                        <a:lnTo>
                          <a:pt x="183" y="30"/>
                        </a:lnTo>
                        <a:lnTo>
                          <a:pt x="188" y="30"/>
                        </a:lnTo>
                        <a:lnTo>
                          <a:pt x="188" y="30"/>
                        </a:lnTo>
                        <a:lnTo>
                          <a:pt x="188" y="30"/>
                        </a:lnTo>
                        <a:lnTo>
                          <a:pt x="188" y="30"/>
                        </a:lnTo>
                        <a:lnTo>
                          <a:pt x="194" y="30"/>
                        </a:lnTo>
                        <a:lnTo>
                          <a:pt x="194" y="24"/>
                        </a:lnTo>
                        <a:lnTo>
                          <a:pt x="194" y="24"/>
                        </a:lnTo>
                        <a:lnTo>
                          <a:pt x="194" y="24"/>
                        </a:lnTo>
                        <a:lnTo>
                          <a:pt x="200" y="24"/>
                        </a:lnTo>
                        <a:lnTo>
                          <a:pt x="200" y="30"/>
                        </a:lnTo>
                        <a:lnTo>
                          <a:pt x="200" y="30"/>
                        </a:lnTo>
                        <a:lnTo>
                          <a:pt x="206" y="30"/>
                        </a:lnTo>
                        <a:lnTo>
                          <a:pt x="206" y="30"/>
                        </a:lnTo>
                        <a:lnTo>
                          <a:pt x="206" y="30"/>
                        </a:lnTo>
                        <a:lnTo>
                          <a:pt x="206" y="30"/>
                        </a:lnTo>
                        <a:lnTo>
                          <a:pt x="212" y="30"/>
                        </a:lnTo>
                        <a:lnTo>
                          <a:pt x="212" y="30"/>
                        </a:lnTo>
                        <a:lnTo>
                          <a:pt x="212" y="30"/>
                        </a:lnTo>
                        <a:lnTo>
                          <a:pt x="212" y="30"/>
                        </a:lnTo>
                        <a:lnTo>
                          <a:pt x="218" y="30"/>
                        </a:lnTo>
                        <a:lnTo>
                          <a:pt x="218" y="30"/>
                        </a:lnTo>
                        <a:lnTo>
                          <a:pt x="218" y="30"/>
                        </a:lnTo>
                        <a:lnTo>
                          <a:pt x="218" y="24"/>
                        </a:lnTo>
                        <a:lnTo>
                          <a:pt x="224" y="24"/>
                        </a:lnTo>
                        <a:lnTo>
                          <a:pt x="224" y="24"/>
                        </a:lnTo>
                        <a:lnTo>
                          <a:pt x="224" y="24"/>
                        </a:lnTo>
                        <a:lnTo>
                          <a:pt x="224" y="24"/>
                        </a:lnTo>
                        <a:lnTo>
                          <a:pt x="230" y="24"/>
                        </a:lnTo>
                        <a:lnTo>
                          <a:pt x="230" y="24"/>
                        </a:lnTo>
                        <a:lnTo>
                          <a:pt x="230" y="24"/>
                        </a:lnTo>
                        <a:lnTo>
                          <a:pt x="230" y="24"/>
                        </a:lnTo>
                        <a:lnTo>
                          <a:pt x="236" y="24"/>
                        </a:lnTo>
                        <a:lnTo>
                          <a:pt x="236" y="24"/>
                        </a:lnTo>
                        <a:lnTo>
                          <a:pt x="236" y="24"/>
                        </a:lnTo>
                        <a:lnTo>
                          <a:pt x="236" y="24"/>
                        </a:lnTo>
                        <a:lnTo>
                          <a:pt x="241" y="24"/>
                        </a:lnTo>
                        <a:lnTo>
                          <a:pt x="241" y="24"/>
                        </a:lnTo>
                        <a:lnTo>
                          <a:pt x="241" y="24"/>
                        </a:lnTo>
                        <a:lnTo>
                          <a:pt x="241" y="24"/>
                        </a:lnTo>
                        <a:lnTo>
                          <a:pt x="247" y="24"/>
                        </a:lnTo>
                        <a:lnTo>
                          <a:pt x="247" y="24"/>
                        </a:lnTo>
                        <a:lnTo>
                          <a:pt x="247" y="24"/>
                        </a:lnTo>
                        <a:lnTo>
                          <a:pt x="247" y="24"/>
                        </a:lnTo>
                        <a:lnTo>
                          <a:pt x="253" y="24"/>
                        </a:lnTo>
                        <a:lnTo>
                          <a:pt x="253" y="24"/>
                        </a:lnTo>
                        <a:lnTo>
                          <a:pt x="253" y="24"/>
                        </a:lnTo>
                        <a:lnTo>
                          <a:pt x="253" y="24"/>
                        </a:lnTo>
                        <a:lnTo>
                          <a:pt x="253" y="30"/>
                        </a:lnTo>
                        <a:lnTo>
                          <a:pt x="259" y="30"/>
                        </a:lnTo>
                        <a:lnTo>
                          <a:pt x="259" y="30"/>
                        </a:lnTo>
                        <a:lnTo>
                          <a:pt x="259" y="30"/>
                        </a:lnTo>
                        <a:lnTo>
                          <a:pt x="259" y="30"/>
                        </a:lnTo>
                        <a:lnTo>
                          <a:pt x="265" y="30"/>
                        </a:lnTo>
                        <a:lnTo>
                          <a:pt x="265" y="30"/>
                        </a:lnTo>
                        <a:lnTo>
                          <a:pt x="265" y="30"/>
                        </a:lnTo>
                        <a:lnTo>
                          <a:pt x="265" y="30"/>
                        </a:lnTo>
                        <a:lnTo>
                          <a:pt x="271" y="30"/>
                        </a:lnTo>
                        <a:lnTo>
                          <a:pt x="271" y="30"/>
                        </a:lnTo>
                        <a:lnTo>
                          <a:pt x="271" y="30"/>
                        </a:lnTo>
                        <a:lnTo>
                          <a:pt x="271" y="30"/>
                        </a:lnTo>
                        <a:lnTo>
                          <a:pt x="271" y="36"/>
                        </a:lnTo>
                        <a:lnTo>
                          <a:pt x="277" y="36"/>
                        </a:lnTo>
                        <a:lnTo>
                          <a:pt x="277" y="36"/>
                        </a:lnTo>
                        <a:lnTo>
                          <a:pt x="277" y="36"/>
                        </a:lnTo>
                        <a:lnTo>
                          <a:pt x="277" y="36"/>
                        </a:lnTo>
                        <a:lnTo>
                          <a:pt x="283" y="36"/>
                        </a:lnTo>
                        <a:lnTo>
                          <a:pt x="283" y="36"/>
                        </a:lnTo>
                        <a:lnTo>
                          <a:pt x="283" y="36"/>
                        </a:lnTo>
                        <a:lnTo>
                          <a:pt x="283" y="36"/>
                        </a:lnTo>
                        <a:lnTo>
                          <a:pt x="289" y="36"/>
                        </a:lnTo>
                        <a:lnTo>
                          <a:pt x="289" y="36"/>
                        </a:lnTo>
                        <a:lnTo>
                          <a:pt x="289" y="36"/>
                        </a:lnTo>
                        <a:lnTo>
                          <a:pt x="289" y="36"/>
                        </a:lnTo>
                        <a:lnTo>
                          <a:pt x="289" y="30"/>
                        </a:lnTo>
                        <a:lnTo>
                          <a:pt x="294" y="30"/>
                        </a:lnTo>
                        <a:lnTo>
                          <a:pt x="294" y="30"/>
                        </a:lnTo>
                        <a:lnTo>
                          <a:pt x="294" y="30"/>
                        </a:lnTo>
                        <a:lnTo>
                          <a:pt x="294" y="24"/>
                        </a:lnTo>
                        <a:lnTo>
                          <a:pt x="294" y="24"/>
                        </a:lnTo>
                        <a:lnTo>
                          <a:pt x="294" y="24"/>
                        </a:lnTo>
                        <a:lnTo>
                          <a:pt x="294" y="24"/>
                        </a:lnTo>
                        <a:lnTo>
                          <a:pt x="300" y="24"/>
                        </a:lnTo>
                        <a:lnTo>
                          <a:pt x="300" y="24"/>
                        </a:lnTo>
                        <a:lnTo>
                          <a:pt x="300" y="24"/>
                        </a:lnTo>
                        <a:lnTo>
                          <a:pt x="300" y="24"/>
                        </a:lnTo>
                        <a:lnTo>
                          <a:pt x="300" y="24"/>
                        </a:lnTo>
                        <a:lnTo>
                          <a:pt x="300" y="30"/>
                        </a:lnTo>
                        <a:lnTo>
                          <a:pt x="300" y="30"/>
                        </a:lnTo>
                        <a:lnTo>
                          <a:pt x="306" y="30"/>
                        </a:lnTo>
                        <a:lnTo>
                          <a:pt x="306" y="30"/>
                        </a:lnTo>
                        <a:lnTo>
                          <a:pt x="306" y="30"/>
                        </a:lnTo>
                        <a:lnTo>
                          <a:pt x="306" y="30"/>
                        </a:lnTo>
                        <a:lnTo>
                          <a:pt x="312" y="30"/>
                        </a:lnTo>
                        <a:lnTo>
                          <a:pt x="312" y="30"/>
                        </a:lnTo>
                        <a:lnTo>
                          <a:pt x="312" y="24"/>
                        </a:lnTo>
                        <a:lnTo>
                          <a:pt x="312" y="24"/>
                        </a:lnTo>
                        <a:lnTo>
                          <a:pt x="312" y="24"/>
                        </a:lnTo>
                        <a:lnTo>
                          <a:pt x="318" y="24"/>
                        </a:lnTo>
                        <a:lnTo>
                          <a:pt x="318" y="24"/>
                        </a:lnTo>
                        <a:lnTo>
                          <a:pt x="318" y="24"/>
                        </a:lnTo>
                        <a:lnTo>
                          <a:pt x="324" y="24"/>
                        </a:lnTo>
                        <a:lnTo>
                          <a:pt x="324" y="24"/>
                        </a:lnTo>
                        <a:lnTo>
                          <a:pt x="324" y="24"/>
                        </a:lnTo>
                        <a:lnTo>
                          <a:pt x="324" y="24"/>
                        </a:lnTo>
                        <a:lnTo>
                          <a:pt x="330" y="30"/>
                        </a:lnTo>
                        <a:lnTo>
                          <a:pt x="330" y="30"/>
                        </a:lnTo>
                        <a:lnTo>
                          <a:pt x="330" y="30"/>
                        </a:lnTo>
                        <a:lnTo>
                          <a:pt x="330" y="30"/>
                        </a:lnTo>
                        <a:lnTo>
                          <a:pt x="330" y="30"/>
                        </a:lnTo>
                        <a:lnTo>
                          <a:pt x="336" y="30"/>
                        </a:lnTo>
                        <a:lnTo>
                          <a:pt x="336" y="30"/>
                        </a:lnTo>
                        <a:lnTo>
                          <a:pt x="336" y="30"/>
                        </a:lnTo>
                        <a:lnTo>
                          <a:pt x="336" y="30"/>
                        </a:lnTo>
                        <a:lnTo>
                          <a:pt x="342" y="24"/>
                        </a:lnTo>
                        <a:lnTo>
                          <a:pt x="342" y="24"/>
                        </a:lnTo>
                        <a:lnTo>
                          <a:pt x="342" y="24"/>
                        </a:lnTo>
                        <a:lnTo>
                          <a:pt x="342" y="24"/>
                        </a:lnTo>
                        <a:lnTo>
                          <a:pt x="347" y="24"/>
                        </a:lnTo>
                        <a:lnTo>
                          <a:pt x="347" y="24"/>
                        </a:lnTo>
                        <a:lnTo>
                          <a:pt x="347" y="24"/>
                        </a:lnTo>
                        <a:lnTo>
                          <a:pt x="347" y="18"/>
                        </a:lnTo>
                        <a:lnTo>
                          <a:pt x="347" y="18"/>
                        </a:lnTo>
                        <a:lnTo>
                          <a:pt x="347" y="18"/>
                        </a:lnTo>
                        <a:lnTo>
                          <a:pt x="347" y="18"/>
                        </a:lnTo>
                        <a:lnTo>
                          <a:pt x="353" y="18"/>
                        </a:lnTo>
                        <a:lnTo>
                          <a:pt x="353" y="12"/>
                        </a:lnTo>
                        <a:lnTo>
                          <a:pt x="353" y="12"/>
                        </a:lnTo>
                        <a:lnTo>
                          <a:pt x="353" y="12"/>
                        </a:lnTo>
                        <a:lnTo>
                          <a:pt x="353" y="12"/>
                        </a:lnTo>
                        <a:lnTo>
                          <a:pt x="359" y="12"/>
                        </a:lnTo>
                        <a:lnTo>
                          <a:pt x="359" y="12"/>
                        </a:lnTo>
                        <a:lnTo>
                          <a:pt x="359" y="12"/>
                        </a:lnTo>
                        <a:lnTo>
                          <a:pt x="359" y="12"/>
                        </a:lnTo>
                        <a:lnTo>
                          <a:pt x="365" y="12"/>
                        </a:lnTo>
                        <a:lnTo>
                          <a:pt x="365" y="12"/>
                        </a:lnTo>
                        <a:lnTo>
                          <a:pt x="365" y="12"/>
                        </a:lnTo>
                        <a:lnTo>
                          <a:pt x="371" y="6"/>
                        </a:lnTo>
                        <a:lnTo>
                          <a:pt x="371" y="6"/>
                        </a:lnTo>
                        <a:lnTo>
                          <a:pt x="371" y="6"/>
                        </a:lnTo>
                        <a:lnTo>
                          <a:pt x="371" y="6"/>
                        </a:lnTo>
                        <a:lnTo>
                          <a:pt x="377" y="6"/>
                        </a:lnTo>
                        <a:lnTo>
                          <a:pt x="377" y="6"/>
                        </a:lnTo>
                        <a:lnTo>
                          <a:pt x="377" y="6"/>
                        </a:lnTo>
                        <a:lnTo>
                          <a:pt x="377" y="6"/>
                        </a:lnTo>
                        <a:lnTo>
                          <a:pt x="383" y="6"/>
                        </a:lnTo>
                        <a:lnTo>
                          <a:pt x="383" y="6"/>
                        </a:lnTo>
                        <a:lnTo>
                          <a:pt x="383" y="6"/>
                        </a:lnTo>
                        <a:lnTo>
                          <a:pt x="383" y="6"/>
                        </a:lnTo>
                        <a:lnTo>
                          <a:pt x="389" y="6"/>
                        </a:lnTo>
                        <a:lnTo>
                          <a:pt x="389" y="6"/>
                        </a:lnTo>
                        <a:lnTo>
                          <a:pt x="389" y="6"/>
                        </a:lnTo>
                        <a:lnTo>
                          <a:pt x="395" y="6"/>
                        </a:lnTo>
                        <a:lnTo>
                          <a:pt x="395" y="6"/>
                        </a:lnTo>
                        <a:lnTo>
                          <a:pt x="395" y="6"/>
                        </a:lnTo>
                        <a:lnTo>
                          <a:pt x="395" y="0"/>
                        </a:lnTo>
                        <a:lnTo>
                          <a:pt x="400" y="0"/>
                        </a:lnTo>
                        <a:lnTo>
                          <a:pt x="400" y="0"/>
                        </a:lnTo>
                        <a:lnTo>
                          <a:pt x="400" y="0"/>
                        </a:lnTo>
                        <a:lnTo>
                          <a:pt x="400" y="6"/>
                        </a:lnTo>
                        <a:lnTo>
                          <a:pt x="400" y="6"/>
                        </a:lnTo>
                        <a:lnTo>
                          <a:pt x="406" y="6"/>
                        </a:lnTo>
                        <a:lnTo>
                          <a:pt x="406" y="0"/>
                        </a:lnTo>
                        <a:lnTo>
                          <a:pt x="406" y="0"/>
                        </a:lnTo>
                        <a:lnTo>
                          <a:pt x="406" y="0"/>
                        </a:lnTo>
                        <a:lnTo>
                          <a:pt x="412" y="0"/>
                        </a:lnTo>
                        <a:lnTo>
                          <a:pt x="412" y="6"/>
                        </a:lnTo>
                        <a:lnTo>
                          <a:pt x="412" y="6"/>
                        </a:lnTo>
                        <a:lnTo>
                          <a:pt x="412" y="6"/>
                        </a:lnTo>
                        <a:lnTo>
                          <a:pt x="412" y="6"/>
                        </a:lnTo>
                        <a:lnTo>
                          <a:pt x="418" y="6"/>
                        </a:lnTo>
                        <a:lnTo>
                          <a:pt x="418" y="6"/>
                        </a:lnTo>
                        <a:lnTo>
                          <a:pt x="418" y="6"/>
                        </a:lnTo>
                        <a:lnTo>
                          <a:pt x="418" y="6"/>
                        </a:lnTo>
                        <a:lnTo>
                          <a:pt x="424" y="6"/>
                        </a:lnTo>
                        <a:lnTo>
                          <a:pt x="424" y="6"/>
                        </a:lnTo>
                        <a:lnTo>
                          <a:pt x="424" y="12"/>
                        </a:lnTo>
                        <a:lnTo>
                          <a:pt x="424" y="12"/>
                        </a:lnTo>
                        <a:lnTo>
                          <a:pt x="424" y="12"/>
                        </a:lnTo>
                        <a:lnTo>
                          <a:pt x="424" y="12"/>
                        </a:lnTo>
                        <a:lnTo>
                          <a:pt x="430" y="12"/>
                        </a:lnTo>
                        <a:lnTo>
                          <a:pt x="430" y="18"/>
                        </a:lnTo>
                        <a:lnTo>
                          <a:pt x="430" y="18"/>
                        </a:lnTo>
                        <a:lnTo>
                          <a:pt x="430" y="18"/>
                        </a:lnTo>
                        <a:lnTo>
                          <a:pt x="430" y="18"/>
                        </a:lnTo>
                        <a:lnTo>
                          <a:pt x="436" y="18"/>
                        </a:lnTo>
                        <a:lnTo>
                          <a:pt x="436" y="18"/>
                        </a:lnTo>
                        <a:lnTo>
                          <a:pt x="436" y="18"/>
                        </a:lnTo>
                        <a:lnTo>
                          <a:pt x="436" y="18"/>
                        </a:lnTo>
                        <a:lnTo>
                          <a:pt x="442" y="18"/>
                        </a:lnTo>
                        <a:lnTo>
                          <a:pt x="442" y="18"/>
                        </a:lnTo>
                        <a:lnTo>
                          <a:pt x="442" y="18"/>
                        </a:lnTo>
                        <a:lnTo>
                          <a:pt x="442" y="24"/>
                        </a:lnTo>
                        <a:lnTo>
                          <a:pt x="442" y="24"/>
                        </a:lnTo>
                        <a:lnTo>
                          <a:pt x="448" y="24"/>
                        </a:lnTo>
                        <a:lnTo>
                          <a:pt x="448" y="24"/>
                        </a:lnTo>
                        <a:lnTo>
                          <a:pt x="448" y="24"/>
                        </a:lnTo>
                        <a:lnTo>
                          <a:pt x="453" y="18"/>
                        </a:lnTo>
                        <a:lnTo>
                          <a:pt x="453" y="18"/>
                        </a:lnTo>
                        <a:lnTo>
                          <a:pt x="453" y="24"/>
                        </a:lnTo>
                        <a:lnTo>
                          <a:pt x="453" y="24"/>
                        </a:lnTo>
                        <a:lnTo>
                          <a:pt x="453" y="24"/>
                        </a:lnTo>
                        <a:lnTo>
                          <a:pt x="459" y="24"/>
                        </a:lnTo>
                        <a:lnTo>
                          <a:pt x="459" y="24"/>
                        </a:lnTo>
                        <a:lnTo>
                          <a:pt x="459" y="18"/>
                        </a:lnTo>
                        <a:lnTo>
                          <a:pt x="459" y="18"/>
                        </a:lnTo>
                        <a:lnTo>
                          <a:pt x="459" y="18"/>
                        </a:lnTo>
                        <a:lnTo>
                          <a:pt x="465" y="18"/>
                        </a:lnTo>
                        <a:lnTo>
                          <a:pt x="465" y="18"/>
                        </a:lnTo>
                        <a:lnTo>
                          <a:pt x="465" y="12"/>
                        </a:lnTo>
                        <a:lnTo>
                          <a:pt x="465" y="18"/>
                        </a:lnTo>
                        <a:lnTo>
                          <a:pt x="471" y="18"/>
                        </a:lnTo>
                        <a:lnTo>
                          <a:pt x="471" y="18"/>
                        </a:lnTo>
                        <a:lnTo>
                          <a:pt x="471" y="18"/>
                        </a:lnTo>
                        <a:lnTo>
                          <a:pt x="471" y="18"/>
                        </a:lnTo>
                        <a:lnTo>
                          <a:pt x="471" y="12"/>
                        </a:lnTo>
                        <a:lnTo>
                          <a:pt x="477" y="12"/>
                        </a:lnTo>
                        <a:lnTo>
                          <a:pt x="477" y="12"/>
                        </a:lnTo>
                        <a:lnTo>
                          <a:pt x="477" y="18"/>
                        </a:lnTo>
                        <a:lnTo>
                          <a:pt x="483" y="18"/>
                        </a:lnTo>
                        <a:lnTo>
                          <a:pt x="483" y="18"/>
                        </a:lnTo>
                        <a:lnTo>
                          <a:pt x="483" y="18"/>
                        </a:lnTo>
                        <a:lnTo>
                          <a:pt x="483" y="18"/>
                        </a:lnTo>
                        <a:lnTo>
                          <a:pt x="489" y="18"/>
                        </a:lnTo>
                        <a:lnTo>
                          <a:pt x="489" y="18"/>
                        </a:lnTo>
                        <a:lnTo>
                          <a:pt x="489" y="18"/>
                        </a:lnTo>
                        <a:lnTo>
                          <a:pt x="489" y="18"/>
                        </a:lnTo>
                        <a:lnTo>
                          <a:pt x="489" y="18"/>
                        </a:lnTo>
                        <a:lnTo>
                          <a:pt x="489" y="24"/>
                        </a:lnTo>
                        <a:lnTo>
                          <a:pt x="489" y="24"/>
                        </a:lnTo>
                        <a:lnTo>
                          <a:pt x="495" y="24"/>
                        </a:lnTo>
                        <a:lnTo>
                          <a:pt x="495" y="24"/>
                        </a:lnTo>
                        <a:lnTo>
                          <a:pt x="495" y="24"/>
                        </a:lnTo>
                        <a:lnTo>
                          <a:pt x="495" y="30"/>
                        </a:lnTo>
                        <a:lnTo>
                          <a:pt x="495" y="30"/>
                        </a:lnTo>
                        <a:lnTo>
                          <a:pt x="495" y="30"/>
                        </a:lnTo>
                        <a:lnTo>
                          <a:pt x="501" y="30"/>
                        </a:lnTo>
                        <a:lnTo>
                          <a:pt x="501" y="30"/>
                        </a:lnTo>
                        <a:lnTo>
                          <a:pt x="501" y="30"/>
                        </a:lnTo>
                        <a:lnTo>
                          <a:pt x="501" y="30"/>
                        </a:lnTo>
                        <a:lnTo>
                          <a:pt x="507" y="30"/>
                        </a:lnTo>
                        <a:lnTo>
                          <a:pt x="507" y="30"/>
                        </a:lnTo>
                        <a:lnTo>
                          <a:pt x="507" y="30"/>
                        </a:lnTo>
                        <a:lnTo>
                          <a:pt x="512" y="30"/>
                        </a:lnTo>
                        <a:lnTo>
                          <a:pt x="512" y="30"/>
                        </a:lnTo>
                        <a:lnTo>
                          <a:pt x="512" y="30"/>
                        </a:lnTo>
                        <a:lnTo>
                          <a:pt x="512" y="30"/>
                        </a:lnTo>
                        <a:lnTo>
                          <a:pt x="518" y="30"/>
                        </a:lnTo>
                        <a:lnTo>
                          <a:pt x="518" y="30"/>
                        </a:lnTo>
                        <a:lnTo>
                          <a:pt x="518" y="30"/>
                        </a:lnTo>
                        <a:lnTo>
                          <a:pt x="518" y="30"/>
                        </a:lnTo>
                        <a:lnTo>
                          <a:pt x="518" y="36"/>
                        </a:lnTo>
                        <a:lnTo>
                          <a:pt x="518" y="36"/>
                        </a:lnTo>
                        <a:lnTo>
                          <a:pt x="518" y="36"/>
                        </a:lnTo>
                        <a:lnTo>
                          <a:pt x="518" y="36"/>
                        </a:lnTo>
                        <a:lnTo>
                          <a:pt x="512" y="36"/>
                        </a:lnTo>
                        <a:lnTo>
                          <a:pt x="512" y="42"/>
                        </a:lnTo>
                        <a:lnTo>
                          <a:pt x="512" y="42"/>
                        </a:lnTo>
                        <a:lnTo>
                          <a:pt x="512" y="42"/>
                        </a:lnTo>
                        <a:lnTo>
                          <a:pt x="512" y="42"/>
                        </a:lnTo>
                        <a:lnTo>
                          <a:pt x="512" y="42"/>
                        </a:lnTo>
                        <a:lnTo>
                          <a:pt x="507" y="42"/>
                        </a:lnTo>
                        <a:lnTo>
                          <a:pt x="507" y="42"/>
                        </a:lnTo>
                        <a:lnTo>
                          <a:pt x="507" y="42"/>
                        </a:lnTo>
                        <a:lnTo>
                          <a:pt x="507" y="48"/>
                        </a:lnTo>
                        <a:lnTo>
                          <a:pt x="507" y="48"/>
                        </a:lnTo>
                        <a:lnTo>
                          <a:pt x="507" y="48"/>
                        </a:lnTo>
                        <a:lnTo>
                          <a:pt x="501" y="48"/>
                        </a:lnTo>
                        <a:lnTo>
                          <a:pt x="501" y="48"/>
                        </a:lnTo>
                        <a:lnTo>
                          <a:pt x="501" y="53"/>
                        </a:lnTo>
                        <a:lnTo>
                          <a:pt x="501" y="53"/>
                        </a:lnTo>
                        <a:lnTo>
                          <a:pt x="501" y="53"/>
                        </a:lnTo>
                        <a:lnTo>
                          <a:pt x="501" y="53"/>
                        </a:lnTo>
                        <a:lnTo>
                          <a:pt x="501" y="59"/>
                        </a:lnTo>
                        <a:lnTo>
                          <a:pt x="501" y="59"/>
                        </a:lnTo>
                        <a:lnTo>
                          <a:pt x="501" y="59"/>
                        </a:lnTo>
                        <a:lnTo>
                          <a:pt x="501" y="59"/>
                        </a:lnTo>
                        <a:lnTo>
                          <a:pt x="501" y="59"/>
                        </a:lnTo>
                        <a:lnTo>
                          <a:pt x="501" y="65"/>
                        </a:lnTo>
                        <a:lnTo>
                          <a:pt x="501" y="65"/>
                        </a:lnTo>
                        <a:lnTo>
                          <a:pt x="501" y="65"/>
                        </a:lnTo>
                        <a:lnTo>
                          <a:pt x="501" y="65"/>
                        </a:lnTo>
                        <a:lnTo>
                          <a:pt x="501" y="71"/>
                        </a:lnTo>
                        <a:lnTo>
                          <a:pt x="501" y="71"/>
                        </a:lnTo>
                        <a:lnTo>
                          <a:pt x="501" y="71"/>
                        </a:lnTo>
                        <a:lnTo>
                          <a:pt x="501" y="71"/>
                        </a:lnTo>
                        <a:lnTo>
                          <a:pt x="501" y="71"/>
                        </a:lnTo>
                        <a:lnTo>
                          <a:pt x="507" y="71"/>
                        </a:lnTo>
                        <a:lnTo>
                          <a:pt x="507" y="77"/>
                        </a:lnTo>
                        <a:lnTo>
                          <a:pt x="507" y="77"/>
                        </a:lnTo>
                        <a:lnTo>
                          <a:pt x="507" y="77"/>
                        </a:lnTo>
                        <a:lnTo>
                          <a:pt x="507" y="77"/>
                        </a:lnTo>
                        <a:lnTo>
                          <a:pt x="512" y="77"/>
                        </a:lnTo>
                        <a:lnTo>
                          <a:pt x="512" y="83"/>
                        </a:lnTo>
                        <a:lnTo>
                          <a:pt x="512" y="83"/>
                        </a:lnTo>
                        <a:lnTo>
                          <a:pt x="512" y="83"/>
                        </a:lnTo>
                        <a:lnTo>
                          <a:pt x="512" y="83"/>
                        </a:lnTo>
                        <a:lnTo>
                          <a:pt x="512" y="83"/>
                        </a:lnTo>
                        <a:lnTo>
                          <a:pt x="512" y="83"/>
                        </a:lnTo>
                        <a:lnTo>
                          <a:pt x="512" y="89"/>
                        </a:lnTo>
                        <a:lnTo>
                          <a:pt x="512" y="89"/>
                        </a:lnTo>
                        <a:lnTo>
                          <a:pt x="512" y="89"/>
                        </a:lnTo>
                        <a:lnTo>
                          <a:pt x="512" y="89"/>
                        </a:lnTo>
                        <a:lnTo>
                          <a:pt x="512" y="95"/>
                        </a:lnTo>
                        <a:lnTo>
                          <a:pt x="512" y="95"/>
                        </a:lnTo>
                        <a:lnTo>
                          <a:pt x="512" y="95"/>
                        </a:lnTo>
                        <a:lnTo>
                          <a:pt x="512" y="95"/>
                        </a:lnTo>
                        <a:lnTo>
                          <a:pt x="507" y="101"/>
                        </a:lnTo>
                        <a:lnTo>
                          <a:pt x="507" y="101"/>
                        </a:lnTo>
                        <a:lnTo>
                          <a:pt x="507" y="101"/>
                        </a:lnTo>
                        <a:lnTo>
                          <a:pt x="507" y="101"/>
                        </a:lnTo>
                        <a:lnTo>
                          <a:pt x="507" y="101"/>
                        </a:lnTo>
                        <a:lnTo>
                          <a:pt x="507" y="106"/>
                        </a:lnTo>
                        <a:lnTo>
                          <a:pt x="507" y="106"/>
                        </a:lnTo>
                        <a:lnTo>
                          <a:pt x="507" y="106"/>
                        </a:lnTo>
                        <a:lnTo>
                          <a:pt x="507" y="106"/>
                        </a:lnTo>
                        <a:lnTo>
                          <a:pt x="507" y="112"/>
                        </a:lnTo>
                        <a:lnTo>
                          <a:pt x="501" y="112"/>
                        </a:lnTo>
                        <a:lnTo>
                          <a:pt x="501" y="112"/>
                        </a:lnTo>
                        <a:lnTo>
                          <a:pt x="501" y="112"/>
                        </a:lnTo>
                        <a:lnTo>
                          <a:pt x="501" y="118"/>
                        </a:lnTo>
                        <a:lnTo>
                          <a:pt x="501" y="118"/>
                        </a:lnTo>
                        <a:lnTo>
                          <a:pt x="501" y="118"/>
                        </a:lnTo>
                        <a:lnTo>
                          <a:pt x="495" y="118"/>
                        </a:lnTo>
                        <a:lnTo>
                          <a:pt x="495" y="118"/>
                        </a:lnTo>
                        <a:lnTo>
                          <a:pt x="495" y="124"/>
                        </a:lnTo>
                        <a:lnTo>
                          <a:pt x="495" y="124"/>
                        </a:lnTo>
                        <a:lnTo>
                          <a:pt x="495" y="124"/>
                        </a:lnTo>
                        <a:lnTo>
                          <a:pt x="495" y="124"/>
                        </a:lnTo>
                        <a:lnTo>
                          <a:pt x="495" y="130"/>
                        </a:lnTo>
                        <a:lnTo>
                          <a:pt x="495" y="130"/>
                        </a:lnTo>
                        <a:lnTo>
                          <a:pt x="495" y="130"/>
                        </a:lnTo>
                        <a:lnTo>
                          <a:pt x="489" y="130"/>
                        </a:lnTo>
                        <a:lnTo>
                          <a:pt x="489" y="130"/>
                        </a:lnTo>
                        <a:lnTo>
                          <a:pt x="489" y="130"/>
                        </a:lnTo>
                        <a:lnTo>
                          <a:pt x="489" y="130"/>
                        </a:lnTo>
                        <a:lnTo>
                          <a:pt x="489" y="130"/>
                        </a:lnTo>
                        <a:lnTo>
                          <a:pt x="483" y="136"/>
                        </a:lnTo>
                        <a:lnTo>
                          <a:pt x="483" y="136"/>
                        </a:lnTo>
                        <a:lnTo>
                          <a:pt x="483" y="136"/>
                        </a:lnTo>
                        <a:lnTo>
                          <a:pt x="483" y="136"/>
                        </a:lnTo>
                        <a:lnTo>
                          <a:pt x="483" y="136"/>
                        </a:lnTo>
                        <a:lnTo>
                          <a:pt x="483" y="136"/>
                        </a:lnTo>
                        <a:lnTo>
                          <a:pt x="477" y="136"/>
                        </a:lnTo>
                        <a:lnTo>
                          <a:pt x="477" y="136"/>
                        </a:lnTo>
                        <a:lnTo>
                          <a:pt x="477" y="136"/>
                        </a:lnTo>
                        <a:lnTo>
                          <a:pt x="477" y="136"/>
                        </a:lnTo>
                        <a:lnTo>
                          <a:pt x="471" y="136"/>
                        </a:lnTo>
                        <a:lnTo>
                          <a:pt x="471" y="136"/>
                        </a:lnTo>
                        <a:lnTo>
                          <a:pt x="471" y="142"/>
                        </a:lnTo>
                        <a:lnTo>
                          <a:pt x="471" y="142"/>
                        </a:lnTo>
                        <a:lnTo>
                          <a:pt x="471" y="142"/>
                        </a:lnTo>
                        <a:lnTo>
                          <a:pt x="471" y="142"/>
                        </a:lnTo>
                        <a:lnTo>
                          <a:pt x="477" y="148"/>
                        </a:lnTo>
                        <a:lnTo>
                          <a:pt x="477" y="148"/>
                        </a:lnTo>
                        <a:lnTo>
                          <a:pt x="477" y="148"/>
                        </a:lnTo>
                        <a:lnTo>
                          <a:pt x="477" y="148"/>
                        </a:lnTo>
                        <a:lnTo>
                          <a:pt x="477" y="148"/>
                        </a:lnTo>
                        <a:lnTo>
                          <a:pt x="477" y="148"/>
                        </a:lnTo>
                        <a:lnTo>
                          <a:pt x="477" y="148"/>
                        </a:lnTo>
                        <a:lnTo>
                          <a:pt x="483" y="148"/>
                        </a:lnTo>
                        <a:lnTo>
                          <a:pt x="483" y="148"/>
                        </a:lnTo>
                        <a:lnTo>
                          <a:pt x="483" y="148"/>
                        </a:lnTo>
                        <a:lnTo>
                          <a:pt x="483" y="154"/>
                        </a:lnTo>
                        <a:lnTo>
                          <a:pt x="483" y="154"/>
                        </a:lnTo>
                        <a:lnTo>
                          <a:pt x="489" y="154"/>
                        </a:lnTo>
                        <a:lnTo>
                          <a:pt x="489" y="154"/>
                        </a:lnTo>
                        <a:lnTo>
                          <a:pt x="489" y="154"/>
                        </a:lnTo>
                        <a:lnTo>
                          <a:pt x="489" y="160"/>
                        </a:lnTo>
                        <a:lnTo>
                          <a:pt x="489" y="160"/>
                        </a:lnTo>
                        <a:lnTo>
                          <a:pt x="489" y="160"/>
                        </a:lnTo>
                        <a:lnTo>
                          <a:pt x="489" y="165"/>
                        </a:lnTo>
                        <a:lnTo>
                          <a:pt x="489" y="165"/>
                        </a:lnTo>
                        <a:lnTo>
                          <a:pt x="489" y="165"/>
                        </a:lnTo>
                        <a:lnTo>
                          <a:pt x="489" y="165"/>
                        </a:lnTo>
                        <a:lnTo>
                          <a:pt x="489" y="165"/>
                        </a:lnTo>
                        <a:lnTo>
                          <a:pt x="483" y="171"/>
                        </a:lnTo>
                        <a:lnTo>
                          <a:pt x="483" y="171"/>
                        </a:lnTo>
                        <a:lnTo>
                          <a:pt x="483" y="171"/>
                        </a:lnTo>
                        <a:lnTo>
                          <a:pt x="483" y="171"/>
                        </a:lnTo>
                        <a:lnTo>
                          <a:pt x="483" y="177"/>
                        </a:lnTo>
                        <a:lnTo>
                          <a:pt x="483" y="177"/>
                        </a:lnTo>
                        <a:lnTo>
                          <a:pt x="483" y="177"/>
                        </a:lnTo>
                        <a:lnTo>
                          <a:pt x="489" y="177"/>
                        </a:lnTo>
                        <a:lnTo>
                          <a:pt x="489" y="177"/>
                        </a:lnTo>
                        <a:lnTo>
                          <a:pt x="489" y="177"/>
                        </a:lnTo>
                        <a:lnTo>
                          <a:pt x="489" y="183"/>
                        </a:lnTo>
                        <a:lnTo>
                          <a:pt x="489" y="183"/>
                        </a:lnTo>
                        <a:lnTo>
                          <a:pt x="489" y="183"/>
                        </a:lnTo>
                        <a:lnTo>
                          <a:pt x="489" y="183"/>
                        </a:lnTo>
                        <a:lnTo>
                          <a:pt x="483" y="183"/>
                        </a:lnTo>
                        <a:lnTo>
                          <a:pt x="483" y="183"/>
                        </a:lnTo>
                        <a:lnTo>
                          <a:pt x="483" y="183"/>
                        </a:lnTo>
                        <a:lnTo>
                          <a:pt x="483" y="183"/>
                        </a:lnTo>
                        <a:lnTo>
                          <a:pt x="477" y="183"/>
                        </a:lnTo>
                        <a:lnTo>
                          <a:pt x="477" y="183"/>
                        </a:lnTo>
                        <a:lnTo>
                          <a:pt x="477" y="189"/>
                        </a:lnTo>
                        <a:lnTo>
                          <a:pt x="477" y="189"/>
                        </a:lnTo>
                        <a:lnTo>
                          <a:pt x="477" y="189"/>
                        </a:lnTo>
                        <a:lnTo>
                          <a:pt x="477" y="189"/>
                        </a:lnTo>
                        <a:lnTo>
                          <a:pt x="483" y="189"/>
                        </a:lnTo>
                        <a:lnTo>
                          <a:pt x="483" y="189"/>
                        </a:lnTo>
                        <a:lnTo>
                          <a:pt x="483" y="189"/>
                        </a:lnTo>
                        <a:lnTo>
                          <a:pt x="483" y="189"/>
                        </a:lnTo>
                        <a:lnTo>
                          <a:pt x="489" y="189"/>
                        </a:lnTo>
                        <a:lnTo>
                          <a:pt x="489" y="189"/>
                        </a:lnTo>
                        <a:lnTo>
                          <a:pt x="489" y="189"/>
                        </a:lnTo>
                        <a:lnTo>
                          <a:pt x="489" y="189"/>
                        </a:lnTo>
                        <a:lnTo>
                          <a:pt x="489" y="189"/>
                        </a:lnTo>
                        <a:lnTo>
                          <a:pt x="489" y="189"/>
                        </a:lnTo>
                        <a:lnTo>
                          <a:pt x="489" y="195"/>
                        </a:lnTo>
                        <a:lnTo>
                          <a:pt x="495" y="189"/>
                        </a:lnTo>
                        <a:lnTo>
                          <a:pt x="495" y="195"/>
                        </a:lnTo>
                        <a:lnTo>
                          <a:pt x="495" y="195"/>
                        </a:lnTo>
                        <a:lnTo>
                          <a:pt x="495" y="195"/>
                        </a:lnTo>
                        <a:lnTo>
                          <a:pt x="495" y="195"/>
                        </a:lnTo>
                        <a:lnTo>
                          <a:pt x="495" y="195"/>
                        </a:lnTo>
                        <a:lnTo>
                          <a:pt x="501" y="195"/>
                        </a:lnTo>
                        <a:lnTo>
                          <a:pt x="501" y="195"/>
                        </a:lnTo>
                        <a:lnTo>
                          <a:pt x="501" y="201"/>
                        </a:lnTo>
                        <a:lnTo>
                          <a:pt x="501" y="201"/>
                        </a:lnTo>
                        <a:lnTo>
                          <a:pt x="501" y="201"/>
                        </a:lnTo>
                        <a:lnTo>
                          <a:pt x="501" y="201"/>
                        </a:lnTo>
                        <a:lnTo>
                          <a:pt x="501" y="207"/>
                        </a:lnTo>
                        <a:lnTo>
                          <a:pt x="501" y="207"/>
                        </a:lnTo>
                        <a:lnTo>
                          <a:pt x="501" y="207"/>
                        </a:lnTo>
                        <a:lnTo>
                          <a:pt x="501" y="207"/>
                        </a:lnTo>
                        <a:lnTo>
                          <a:pt x="501" y="213"/>
                        </a:lnTo>
                        <a:lnTo>
                          <a:pt x="501" y="213"/>
                        </a:lnTo>
                        <a:lnTo>
                          <a:pt x="501" y="213"/>
                        </a:lnTo>
                        <a:lnTo>
                          <a:pt x="501" y="213"/>
                        </a:lnTo>
                        <a:lnTo>
                          <a:pt x="501" y="218"/>
                        </a:lnTo>
                        <a:lnTo>
                          <a:pt x="501" y="218"/>
                        </a:lnTo>
                        <a:lnTo>
                          <a:pt x="501" y="218"/>
                        </a:lnTo>
                        <a:lnTo>
                          <a:pt x="501" y="218"/>
                        </a:lnTo>
                        <a:lnTo>
                          <a:pt x="501" y="224"/>
                        </a:lnTo>
                        <a:lnTo>
                          <a:pt x="501" y="224"/>
                        </a:lnTo>
                        <a:lnTo>
                          <a:pt x="501" y="224"/>
                        </a:lnTo>
                        <a:lnTo>
                          <a:pt x="501" y="224"/>
                        </a:lnTo>
                        <a:lnTo>
                          <a:pt x="501" y="230"/>
                        </a:lnTo>
                        <a:lnTo>
                          <a:pt x="507" y="230"/>
                        </a:lnTo>
                        <a:lnTo>
                          <a:pt x="507" y="230"/>
                        </a:lnTo>
                        <a:lnTo>
                          <a:pt x="507" y="230"/>
                        </a:lnTo>
                        <a:lnTo>
                          <a:pt x="507" y="230"/>
                        </a:lnTo>
                        <a:lnTo>
                          <a:pt x="512" y="230"/>
                        </a:lnTo>
                        <a:lnTo>
                          <a:pt x="512" y="230"/>
                        </a:lnTo>
                        <a:lnTo>
                          <a:pt x="512" y="236"/>
                        </a:lnTo>
                        <a:lnTo>
                          <a:pt x="512" y="236"/>
                        </a:lnTo>
                        <a:lnTo>
                          <a:pt x="512" y="236"/>
                        </a:lnTo>
                        <a:lnTo>
                          <a:pt x="512" y="236"/>
                        </a:lnTo>
                        <a:lnTo>
                          <a:pt x="512" y="242"/>
                        </a:lnTo>
                        <a:lnTo>
                          <a:pt x="512" y="242"/>
                        </a:lnTo>
                        <a:lnTo>
                          <a:pt x="512" y="242"/>
                        </a:lnTo>
                        <a:lnTo>
                          <a:pt x="512" y="236"/>
                        </a:lnTo>
                        <a:lnTo>
                          <a:pt x="518" y="236"/>
                        </a:lnTo>
                        <a:lnTo>
                          <a:pt x="518" y="242"/>
                        </a:lnTo>
                        <a:lnTo>
                          <a:pt x="518" y="242"/>
                        </a:lnTo>
                        <a:lnTo>
                          <a:pt x="518" y="242"/>
                        </a:lnTo>
                        <a:lnTo>
                          <a:pt x="518" y="236"/>
                        </a:lnTo>
                        <a:lnTo>
                          <a:pt x="518" y="236"/>
                        </a:lnTo>
                        <a:lnTo>
                          <a:pt x="518" y="236"/>
                        </a:lnTo>
                        <a:lnTo>
                          <a:pt x="518" y="236"/>
                        </a:lnTo>
                        <a:lnTo>
                          <a:pt x="518" y="230"/>
                        </a:lnTo>
                        <a:lnTo>
                          <a:pt x="518" y="230"/>
                        </a:lnTo>
                        <a:lnTo>
                          <a:pt x="518" y="230"/>
                        </a:lnTo>
                        <a:lnTo>
                          <a:pt x="524" y="230"/>
                        </a:lnTo>
                        <a:lnTo>
                          <a:pt x="524" y="230"/>
                        </a:lnTo>
                        <a:lnTo>
                          <a:pt x="524" y="230"/>
                        </a:lnTo>
                        <a:lnTo>
                          <a:pt x="524" y="230"/>
                        </a:lnTo>
                        <a:lnTo>
                          <a:pt x="524" y="230"/>
                        </a:lnTo>
                        <a:lnTo>
                          <a:pt x="530" y="230"/>
                        </a:lnTo>
                        <a:lnTo>
                          <a:pt x="530" y="230"/>
                        </a:lnTo>
                        <a:lnTo>
                          <a:pt x="524" y="236"/>
                        </a:lnTo>
                        <a:lnTo>
                          <a:pt x="524" y="236"/>
                        </a:lnTo>
                        <a:lnTo>
                          <a:pt x="524" y="236"/>
                        </a:lnTo>
                        <a:lnTo>
                          <a:pt x="530" y="236"/>
                        </a:lnTo>
                        <a:lnTo>
                          <a:pt x="530" y="236"/>
                        </a:lnTo>
                        <a:lnTo>
                          <a:pt x="530" y="236"/>
                        </a:lnTo>
                        <a:lnTo>
                          <a:pt x="530" y="242"/>
                        </a:lnTo>
                        <a:lnTo>
                          <a:pt x="536" y="242"/>
                        </a:lnTo>
                        <a:lnTo>
                          <a:pt x="536" y="242"/>
                        </a:lnTo>
                        <a:lnTo>
                          <a:pt x="536" y="242"/>
                        </a:lnTo>
                        <a:lnTo>
                          <a:pt x="536" y="242"/>
                        </a:lnTo>
                        <a:lnTo>
                          <a:pt x="542" y="242"/>
                        </a:lnTo>
                        <a:lnTo>
                          <a:pt x="542" y="242"/>
                        </a:lnTo>
                        <a:lnTo>
                          <a:pt x="542" y="242"/>
                        </a:lnTo>
                        <a:lnTo>
                          <a:pt x="542" y="242"/>
                        </a:lnTo>
                        <a:lnTo>
                          <a:pt x="542" y="242"/>
                        </a:lnTo>
                        <a:lnTo>
                          <a:pt x="542" y="236"/>
                        </a:lnTo>
                        <a:lnTo>
                          <a:pt x="548" y="236"/>
                        </a:lnTo>
                        <a:lnTo>
                          <a:pt x="548" y="242"/>
                        </a:lnTo>
                        <a:lnTo>
                          <a:pt x="548" y="242"/>
                        </a:lnTo>
                        <a:lnTo>
                          <a:pt x="548" y="242"/>
                        </a:lnTo>
                        <a:lnTo>
                          <a:pt x="548" y="242"/>
                        </a:lnTo>
                        <a:lnTo>
                          <a:pt x="548" y="248"/>
                        </a:lnTo>
                        <a:lnTo>
                          <a:pt x="548" y="248"/>
                        </a:lnTo>
                        <a:lnTo>
                          <a:pt x="548" y="248"/>
                        </a:lnTo>
                        <a:lnTo>
                          <a:pt x="548" y="248"/>
                        </a:lnTo>
                        <a:lnTo>
                          <a:pt x="548" y="254"/>
                        </a:lnTo>
                        <a:lnTo>
                          <a:pt x="548" y="254"/>
                        </a:lnTo>
                        <a:lnTo>
                          <a:pt x="548" y="254"/>
                        </a:lnTo>
                        <a:lnTo>
                          <a:pt x="548" y="254"/>
                        </a:lnTo>
                        <a:lnTo>
                          <a:pt x="548" y="260"/>
                        </a:lnTo>
                        <a:lnTo>
                          <a:pt x="548" y="260"/>
                        </a:lnTo>
                        <a:lnTo>
                          <a:pt x="554" y="260"/>
                        </a:lnTo>
                        <a:lnTo>
                          <a:pt x="554" y="260"/>
                        </a:lnTo>
                        <a:lnTo>
                          <a:pt x="554" y="260"/>
                        </a:lnTo>
                        <a:lnTo>
                          <a:pt x="554" y="266"/>
                        </a:lnTo>
                        <a:lnTo>
                          <a:pt x="554" y="266"/>
                        </a:lnTo>
                        <a:lnTo>
                          <a:pt x="554" y="266"/>
                        </a:lnTo>
                        <a:lnTo>
                          <a:pt x="560" y="266"/>
                        </a:lnTo>
                        <a:lnTo>
                          <a:pt x="560" y="266"/>
                        </a:lnTo>
                        <a:lnTo>
                          <a:pt x="560" y="266"/>
                        </a:lnTo>
                        <a:lnTo>
                          <a:pt x="560" y="271"/>
                        </a:lnTo>
                        <a:lnTo>
                          <a:pt x="560" y="271"/>
                        </a:lnTo>
                        <a:lnTo>
                          <a:pt x="560" y="271"/>
                        </a:lnTo>
                        <a:lnTo>
                          <a:pt x="560" y="271"/>
                        </a:lnTo>
                        <a:lnTo>
                          <a:pt x="560" y="277"/>
                        </a:lnTo>
                        <a:lnTo>
                          <a:pt x="565" y="277"/>
                        </a:lnTo>
                        <a:lnTo>
                          <a:pt x="565" y="277"/>
                        </a:lnTo>
                        <a:lnTo>
                          <a:pt x="565" y="277"/>
                        </a:lnTo>
                        <a:lnTo>
                          <a:pt x="565" y="277"/>
                        </a:lnTo>
                        <a:lnTo>
                          <a:pt x="565" y="277"/>
                        </a:lnTo>
                        <a:lnTo>
                          <a:pt x="565" y="283"/>
                        </a:lnTo>
                        <a:lnTo>
                          <a:pt x="565" y="283"/>
                        </a:lnTo>
                        <a:lnTo>
                          <a:pt x="565" y="283"/>
                        </a:lnTo>
                        <a:lnTo>
                          <a:pt x="571" y="283"/>
                        </a:lnTo>
                        <a:lnTo>
                          <a:pt x="571" y="283"/>
                        </a:lnTo>
                        <a:lnTo>
                          <a:pt x="571" y="289"/>
                        </a:lnTo>
                        <a:lnTo>
                          <a:pt x="571" y="289"/>
                        </a:lnTo>
                        <a:lnTo>
                          <a:pt x="571" y="289"/>
                        </a:lnTo>
                        <a:lnTo>
                          <a:pt x="571" y="289"/>
                        </a:lnTo>
                        <a:lnTo>
                          <a:pt x="571" y="295"/>
                        </a:lnTo>
                        <a:lnTo>
                          <a:pt x="577" y="295"/>
                        </a:lnTo>
                        <a:lnTo>
                          <a:pt x="577" y="295"/>
                        </a:lnTo>
                        <a:lnTo>
                          <a:pt x="577" y="295"/>
                        </a:lnTo>
                        <a:lnTo>
                          <a:pt x="577" y="295"/>
                        </a:lnTo>
                        <a:lnTo>
                          <a:pt x="577" y="301"/>
                        </a:lnTo>
                        <a:lnTo>
                          <a:pt x="577" y="301"/>
                        </a:lnTo>
                        <a:lnTo>
                          <a:pt x="583" y="301"/>
                        </a:lnTo>
                        <a:lnTo>
                          <a:pt x="583" y="301"/>
                        </a:lnTo>
                        <a:lnTo>
                          <a:pt x="583" y="301"/>
                        </a:lnTo>
                        <a:lnTo>
                          <a:pt x="583" y="301"/>
                        </a:lnTo>
                        <a:lnTo>
                          <a:pt x="589" y="301"/>
                        </a:lnTo>
                        <a:lnTo>
                          <a:pt x="589" y="301"/>
                        </a:lnTo>
                        <a:lnTo>
                          <a:pt x="589" y="301"/>
                        </a:lnTo>
                        <a:lnTo>
                          <a:pt x="589" y="301"/>
                        </a:lnTo>
                        <a:lnTo>
                          <a:pt x="589" y="307"/>
                        </a:lnTo>
                        <a:lnTo>
                          <a:pt x="589" y="307"/>
                        </a:lnTo>
                        <a:lnTo>
                          <a:pt x="595" y="307"/>
                        </a:lnTo>
                        <a:lnTo>
                          <a:pt x="595" y="307"/>
                        </a:lnTo>
                        <a:lnTo>
                          <a:pt x="595" y="313"/>
                        </a:lnTo>
                        <a:lnTo>
                          <a:pt x="595" y="313"/>
                        </a:lnTo>
                        <a:lnTo>
                          <a:pt x="595" y="313"/>
                        </a:lnTo>
                        <a:lnTo>
                          <a:pt x="595" y="313"/>
                        </a:lnTo>
                        <a:lnTo>
                          <a:pt x="601" y="313"/>
                        </a:lnTo>
                        <a:lnTo>
                          <a:pt x="601" y="319"/>
                        </a:lnTo>
                        <a:lnTo>
                          <a:pt x="601" y="319"/>
                        </a:lnTo>
                        <a:lnTo>
                          <a:pt x="601" y="319"/>
                        </a:lnTo>
                        <a:lnTo>
                          <a:pt x="601" y="319"/>
                        </a:lnTo>
                        <a:lnTo>
                          <a:pt x="601" y="324"/>
                        </a:lnTo>
                        <a:lnTo>
                          <a:pt x="601" y="324"/>
                        </a:lnTo>
                        <a:lnTo>
                          <a:pt x="601" y="324"/>
                        </a:lnTo>
                        <a:lnTo>
                          <a:pt x="601" y="324"/>
                        </a:lnTo>
                        <a:lnTo>
                          <a:pt x="601" y="330"/>
                        </a:lnTo>
                        <a:lnTo>
                          <a:pt x="601" y="330"/>
                        </a:lnTo>
                        <a:lnTo>
                          <a:pt x="601" y="330"/>
                        </a:lnTo>
                        <a:lnTo>
                          <a:pt x="601" y="330"/>
                        </a:lnTo>
                        <a:lnTo>
                          <a:pt x="601" y="336"/>
                        </a:lnTo>
                        <a:lnTo>
                          <a:pt x="601" y="336"/>
                        </a:lnTo>
                        <a:lnTo>
                          <a:pt x="595" y="336"/>
                        </a:lnTo>
                        <a:lnTo>
                          <a:pt x="595" y="336"/>
                        </a:lnTo>
                        <a:lnTo>
                          <a:pt x="595" y="336"/>
                        </a:lnTo>
                        <a:lnTo>
                          <a:pt x="595" y="342"/>
                        </a:lnTo>
                        <a:lnTo>
                          <a:pt x="595" y="342"/>
                        </a:lnTo>
                        <a:lnTo>
                          <a:pt x="595" y="342"/>
                        </a:lnTo>
                        <a:lnTo>
                          <a:pt x="589" y="342"/>
                        </a:lnTo>
                        <a:lnTo>
                          <a:pt x="589" y="342"/>
                        </a:lnTo>
                        <a:lnTo>
                          <a:pt x="589" y="342"/>
                        </a:lnTo>
                        <a:lnTo>
                          <a:pt x="589" y="336"/>
                        </a:lnTo>
                        <a:lnTo>
                          <a:pt x="589" y="336"/>
                        </a:lnTo>
                        <a:lnTo>
                          <a:pt x="589" y="336"/>
                        </a:lnTo>
                        <a:lnTo>
                          <a:pt x="589" y="336"/>
                        </a:lnTo>
                        <a:lnTo>
                          <a:pt x="583" y="336"/>
                        </a:lnTo>
                        <a:lnTo>
                          <a:pt x="583" y="336"/>
                        </a:lnTo>
                        <a:lnTo>
                          <a:pt x="583" y="336"/>
                        </a:lnTo>
                        <a:lnTo>
                          <a:pt x="583" y="342"/>
                        </a:lnTo>
                        <a:lnTo>
                          <a:pt x="583" y="342"/>
                        </a:lnTo>
                        <a:lnTo>
                          <a:pt x="583" y="342"/>
                        </a:lnTo>
                        <a:lnTo>
                          <a:pt x="583" y="342"/>
                        </a:lnTo>
                        <a:lnTo>
                          <a:pt x="583" y="342"/>
                        </a:lnTo>
                        <a:lnTo>
                          <a:pt x="577" y="342"/>
                        </a:lnTo>
                        <a:lnTo>
                          <a:pt x="577" y="342"/>
                        </a:lnTo>
                        <a:lnTo>
                          <a:pt x="577" y="342"/>
                        </a:lnTo>
                        <a:lnTo>
                          <a:pt x="571" y="342"/>
                        </a:lnTo>
                        <a:lnTo>
                          <a:pt x="571" y="342"/>
                        </a:lnTo>
                        <a:lnTo>
                          <a:pt x="571" y="342"/>
                        </a:lnTo>
                        <a:lnTo>
                          <a:pt x="571" y="342"/>
                        </a:lnTo>
                        <a:lnTo>
                          <a:pt x="571" y="348"/>
                        </a:lnTo>
                        <a:lnTo>
                          <a:pt x="571" y="348"/>
                        </a:lnTo>
                        <a:lnTo>
                          <a:pt x="571" y="348"/>
                        </a:lnTo>
                        <a:lnTo>
                          <a:pt x="571" y="348"/>
                        </a:lnTo>
                        <a:lnTo>
                          <a:pt x="571" y="354"/>
                        </a:lnTo>
                        <a:lnTo>
                          <a:pt x="571" y="354"/>
                        </a:lnTo>
                        <a:lnTo>
                          <a:pt x="571" y="354"/>
                        </a:lnTo>
                        <a:lnTo>
                          <a:pt x="571" y="354"/>
                        </a:lnTo>
                        <a:lnTo>
                          <a:pt x="571" y="360"/>
                        </a:lnTo>
                        <a:lnTo>
                          <a:pt x="571" y="360"/>
                        </a:lnTo>
                        <a:lnTo>
                          <a:pt x="571" y="360"/>
                        </a:lnTo>
                        <a:lnTo>
                          <a:pt x="577" y="360"/>
                        </a:lnTo>
                        <a:lnTo>
                          <a:pt x="577" y="360"/>
                        </a:lnTo>
                        <a:lnTo>
                          <a:pt x="577" y="360"/>
                        </a:lnTo>
                        <a:lnTo>
                          <a:pt x="583" y="360"/>
                        </a:lnTo>
                        <a:lnTo>
                          <a:pt x="583" y="360"/>
                        </a:lnTo>
                        <a:lnTo>
                          <a:pt x="583" y="360"/>
                        </a:lnTo>
                        <a:lnTo>
                          <a:pt x="583" y="360"/>
                        </a:lnTo>
                        <a:lnTo>
                          <a:pt x="589" y="360"/>
                        </a:lnTo>
                        <a:lnTo>
                          <a:pt x="589" y="360"/>
                        </a:lnTo>
                        <a:lnTo>
                          <a:pt x="589" y="360"/>
                        </a:lnTo>
                        <a:lnTo>
                          <a:pt x="589" y="360"/>
                        </a:lnTo>
                        <a:lnTo>
                          <a:pt x="595" y="360"/>
                        </a:lnTo>
                        <a:lnTo>
                          <a:pt x="595" y="360"/>
                        </a:lnTo>
                        <a:lnTo>
                          <a:pt x="595" y="360"/>
                        </a:lnTo>
                        <a:lnTo>
                          <a:pt x="595" y="360"/>
                        </a:lnTo>
                        <a:lnTo>
                          <a:pt x="601" y="366"/>
                        </a:lnTo>
                        <a:lnTo>
                          <a:pt x="601" y="366"/>
                        </a:lnTo>
                        <a:lnTo>
                          <a:pt x="601" y="366"/>
                        </a:lnTo>
                        <a:lnTo>
                          <a:pt x="601" y="366"/>
                        </a:lnTo>
                        <a:lnTo>
                          <a:pt x="601" y="366"/>
                        </a:lnTo>
                        <a:lnTo>
                          <a:pt x="607" y="372"/>
                        </a:lnTo>
                        <a:lnTo>
                          <a:pt x="607" y="372"/>
                        </a:lnTo>
                        <a:lnTo>
                          <a:pt x="607" y="372"/>
                        </a:lnTo>
                        <a:lnTo>
                          <a:pt x="607" y="372"/>
                        </a:lnTo>
                        <a:lnTo>
                          <a:pt x="607" y="372"/>
                        </a:lnTo>
                        <a:lnTo>
                          <a:pt x="607" y="377"/>
                        </a:lnTo>
                        <a:lnTo>
                          <a:pt x="613" y="377"/>
                        </a:lnTo>
                        <a:lnTo>
                          <a:pt x="613" y="377"/>
                        </a:lnTo>
                        <a:lnTo>
                          <a:pt x="613" y="377"/>
                        </a:lnTo>
                        <a:lnTo>
                          <a:pt x="613" y="377"/>
                        </a:lnTo>
                        <a:lnTo>
                          <a:pt x="613" y="383"/>
                        </a:lnTo>
                        <a:lnTo>
                          <a:pt x="613" y="383"/>
                        </a:lnTo>
                        <a:lnTo>
                          <a:pt x="613" y="383"/>
                        </a:lnTo>
                        <a:lnTo>
                          <a:pt x="613" y="389"/>
                        </a:lnTo>
                        <a:lnTo>
                          <a:pt x="613" y="389"/>
                        </a:lnTo>
                        <a:lnTo>
                          <a:pt x="613" y="389"/>
                        </a:lnTo>
                        <a:lnTo>
                          <a:pt x="613" y="389"/>
                        </a:lnTo>
                        <a:lnTo>
                          <a:pt x="613" y="395"/>
                        </a:lnTo>
                        <a:lnTo>
                          <a:pt x="607" y="395"/>
                        </a:lnTo>
                        <a:lnTo>
                          <a:pt x="607" y="395"/>
                        </a:lnTo>
                        <a:lnTo>
                          <a:pt x="607" y="395"/>
                        </a:lnTo>
                        <a:lnTo>
                          <a:pt x="607" y="395"/>
                        </a:lnTo>
                        <a:lnTo>
                          <a:pt x="607" y="395"/>
                        </a:lnTo>
                        <a:lnTo>
                          <a:pt x="607" y="401"/>
                        </a:lnTo>
                        <a:lnTo>
                          <a:pt x="607" y="401"/>
                        </a:lnTo>
                        <a:lnTo>
                          <a:pt x="601" y="401"/>
                        </a:lnTo>
                        <a:lnTo>
                          <a:pt x="601" y="401"/>
                        </a:lnTo>
                        <a:lnTo>
                          <a:pt x="601" y="407"/>
                        </a:lnTo>
                        <a:lnTo>
                          <a:pt x="601" y="407"/>
                        </a:lnTo>
                        <a:lnTo>
                          <a:pt x="595" y="407"/>
                        </a:lnTo>
                        <a:lnTo>
                          <a:pt x="595" y="407"/>
                        </a:lnTo>
                        <a:lnTo>
                          <a:pt x="595" y="407"/>
                        </a:lnTo>
                        <a:lnTo>
                          <a:pt x="595" y="407"/>
                        </a:lnTo>
                        <a:lnTo>
                          <a:pt x="589" y="407"/>
                        </a:lnTo>
                        <a:lnTo>
                          <a:pt x="589" y="407"/>
                        </a:lnTo>
                        <a:lnTo>
                          <a:pt x="589" y="407"/>
                        </a:lnTo>
                        <a:lnTo>
                          <a:pt x="589" y="407"/>
                        </a:lnTo>
                        <a:lnTo>
                          <a:pt x="583" y="407"/>
                        </a:lnTo>
                        <a:lnTo>
                          <a:pt x="583" y="407"/>
                        </a:lnTo>
                        <a:lnTo>
                          <a:pt x="583" y="407"/>
                        </a:lnTo>
                        <a:lnTo>
                          <a:pt x="583" y="407"/>
                        </a:lnTo>
                        <a:lnTo>
                          <a:pt x="583" y="407"/>
                        </a:lnTo>
                        <a:lnTo>
                          <a:pt x="583" y="413"/>
                        </a:lnTo>
                        <a:lnTo>
                          <a:pt x="583" y="413"/>
                        </a:lnTo>
                        <a:lnTo>
                          <a:pt x="583" y="413"/>
                        </a:lnTo>
                        <a:lnTo>
                          <a:pt x="583" y="413"/>
                        </a:lnTo>
                        <a:lnTo>
                          <a:pt x="589" y="413"/>
                        </a:lnTo>
                        <a:lnTo>
                          <a:pt x="589" y="413"/>
                        </a:lnTo>
                        <a:lnTo>
                          <a:pt x="589" y="419"/>
                        </a:lnTo>
                        <a:lnTo>
                          <a:pt x="589" y="419"/>
                        </a:lnTo>
                        <a:lnTo>
                          <a:pt x="589" y="419"/>
                        </a:lnTo>
                        <a:lnTo>
                          <a:pt x="583" y="419"/>
                        </a:lnTo>
                        <a:lnTo>
                          <a:pt x="583" y="419"/>
                        </a:lnTo>
                        <a:lnTo>
                          <a:pt x="583" y="425"/>
                        </a:lnTo>
                        <a:lnTo>
                          <a:pt x="583" y="425"/>
                        </a:lnTo>
                        <a:lnTo>
                          <a:pt x="583" y="425"/>
                        </a:lnTo>
                        <a:lnTo>
                          <a:pt x="583" y="425"/>
                        </a:lnTo>
                        <a:lnTo>
                          <a:pt x="583" y="430"/>
                        </a:lnTo>
                        <a:lnTo>
                          <a:pt x="583" y="430"/>
                        </a:lnTo>
                        <a:lnTo>
                          <a:pt x="583" y="430"/>
                        </a:lnTo>
                        <a:lnTo>
                          <a:pt x="583" y="436"/>
                        </a:lnTo>
                        <a:lnTo>
                          <a:pt x="583" y="436"/>
                        </a:lnTo>
                        <a:lnTo>
                          <a:pt x="583" y="436"/>
                        </a:lnTo>
                        <a:lnTo>
                          <a:pt x="583" y="436"/>
                        </a:lnTo>
                        <a:lnTo>
                          <a:pt x="583" y="442"/>
                        </a:lnTo>
                        <a:lnTo>
                          <a:pt x="583" y="442"/>
                        </a:lnTo>
                        <a:lnTo>
                          <a:pt x="583" y="442"/>
                        </a:lnTo>
                        <a:lnTo>
                          <a:pt x="583" y="442"/>
                        </a:lnTo>
                        <a:lnTo>
                          <a:pt x="583" y="448"/>
                        </a:lnTo>
                        <a:lnTo>
                          <a:pt x="583" y="448"/>
                        </a:lnTo>
                        <a:lnTo>
                          <a:pt x="589" y="448"/>
                        </a:lnTo>
                        <a:lnTo>
                          <a:pt x="589" y="448"/>
                        </a:lnTo>
                        <a:lnTo>
                          <a:pt x="589" y="448"/>
                        </a:lnTo>
                        <a:lnTo>
                          <a:pt x="589" y="448"/>
                        </a:lnTo>
                        <a:lnTo>
                          <a:pt x="595" y="448"/>
                        </a:lnTo>
                        <a:lnTo>
                          <a:pt x="595" y="448"/>
                        </a:lnTo>
                        <a:lnTo>
                          <a:pt x="595" y="448"/>
                        </a:lnTo>
                        <a:lnTo>
                          <a:pt x="595" y="454"/>
                        </a:lnTo>
                        <a:lnTo>
                          <a:pt x="595" y="454"/>
                        </a:lnTo>
                        <a:lnTo>
                          <a:pt x="595" y="454"/>
                        </a:lnTo>
                        <a:lnTo>
                          <a:pt x="595" y="454"/>
                        </a:lnTo>
                        <a:lnTo>
                          <a:pt x="595" y="460"/>
                        </a:lnTo>
                        <a:lnTo>
                          <a:pt x="595" y="460"/>
                        </a:lnTo>
                        <a:lnTo>
                          <a:pt x="595" y="460"/>
                        </a:lnTo>
                        <a:lnTo>
                          <a:pt x="595" y="460"/>
                        </a:lnTo>
                        <a:lnTo>
                          <a:pt x="589" y="466"/>
                        </a:lnTo>
                        <a:lnTo>
                          <a:pt x="589" y="466"/>
                        </a:lnTo>
                        <a:lnTo>
                          <a:pt x="589" y="460"/>
                        </a:lnTo>
                        <a:lnTo>
                          <a:pt x="589" y="460"/>
                        </a:lnTo>
                        <a:lnTo>
                          <a:pt x="583" y="460"/>
                        </a:lnTo>
                        <a:lnTo>
                          <a:pt x="583" y="460"/>
                        </a:lnTo>
                        <a:lnTo>
                          <a:pt x="583" y="460"/>
                        </a:lnTo>
                        <a:lnTo>
                          <a:pt x="583" y="460"/>
                        </a:lnTo>
                        <a:lnTo>
                          <a:pt x="577" y="460"/>
                        </a:lnTo>
                        <a:lnTo>
                          <a:pt x="577" y="460"/>
                        </a:lnTo>
                        <a:lnTo>
                          <a:pt x="577" y="460"/>
                        </a:lnTo>
                        <a:lnTo>
                          <a:pt x="577" y="460"/>
                        </a:lnTo>
                        <a:lnTo>
                          <a:pt x="571" y="460"/>
                        </a:lnTo>
                        <a:lnTo>
                          <a:pt x="571" y="460"/>
                        </a:lnTo>
                        <a:lnTo>
                          <a:pt x="571" y="460"/>
                        </a:lnTo>
                        <a:lnTo>
                          <a:pt x="571" y="460"/>
                        </a:lnTo>
                        <a:lnTo>
                          <a:pt x="565" y="460"/>
                        </a:lnTo>
                        <a:lnTo>
                          <a:pt x="565" y="460"/>
                        </a:lnTo>
                        <a:lnTo>
                          <a:pt x="565" y="460"/>
                        </a:lnTo>
                        <a:lnTo>
                          <a:pt x="560" y="460"/>
                        </a:lnTo>
                        <a:lnTo>
                          <a:pt x="560" y="460"/>
                        </a:lnTo>
                        <a:lnTo>
                          <a:pt x="560" y="460"/>
                        </a:lnTo>
                        <a:lnTo>
                          <a:pt x="560" y="466"/>
                        </a:lnTo>
                        <a:lnTo>
                          <a:pt x="560" y="466"/>
                        </a:lnTo>
                        <a:lnTo>
                          <a:pt x="560" y="466"/>
                        </a:lnTo>
                        <a:lnTo>
                          <a:pt x="560" y="466"/>
                        </a:lnTo>
                        <a:lnTo>
                          <a:pt x="560" y="472"/>
                        </a:lnTo>
                        <a:lnTo>
                          <a:pt x="560" y="472"/>
                        </a:lnTo>
                        <a:lnTo>
                          <a:pt x="560" y="472"/>
                        </a:lnTo>
                        <a:lnTo>
                          <a:pt x="560" y="472"/>
                        </a:lnTo>
                        <a:lnTo>
                          <a:pt x="554" y="472"/>
                        </a:lnTo>
                        <a:lnTo>
                          <a:pt x="554" y="478"/>
                        </a:lnTo>
                        <a:lnTo>
                          <a:pt x="554" y="478"/>
                        </a:lnTo>
                        <a:lnTo>
                          <a:pt x="554" y="478"/>
                        </a:lnTo>
                        <a:lnTo>
                          <a:pt x="554" y="478"/>
                        </a:lnTo>
                        <a:lnTo>
                          <a:pt x="554" y="484"/>
                        </a:lnTo>
                        <a:lnTo>
                          <a:pt x="554" y="484"/>
                        </a:lnTo>
                        <a:lnTo>
                          <a:pt x="554" y="484"/>
                        </a:lnTo>
                        <a:lnTo>
                          <a:pt x="554" y="489"/>
                        </a:lnTo>
                        <a:lnTo>
                          <a:pt x="554" y="489"/>
                        </a:lnTo>
                        <a:lnTo>
                          <a:pt x="554" y="489"/>
                        </a:lnTo>
                        <a:lnTo>
                          <a:pt x="554" y="489"/>
                        </a:lnTo>
                        <a:lnTo>
                          <a:pt x="554" y="495"/>
                        </a:lnTo>
                        <a:lnTo>
                          <a:pt x="554" y="495"/>
                        </a:lnTo>
                        <a:lnTo>
                          <a:pt x="554" y="495"/>
                        </a:lnTo>
                        <a:lnTo>
                          <a:pt x="554" y="495"/>
                        </a:lnTo>
                        <a:lnTo>
                          <a:pt x="554" y="501"/>
                        </a:lnTo>
                        <a:lnTo>
                          <a:pt x="554" y="501"/>
                        </a:lnTo>
                        <a:lnTo>
                          <a:pt x="554" y="501"/>
                        </a:lnTo>
                        <a:lnTo>
                          <a:pt x="554" y="501"/>
                        </a:lnTo>
                        <a:lnTo>
                          <a:pt x="554" y="507"/>
                        </a:lnTo>
                        <a:lnTo>
                          <a:pt x="554" y="507"/>
                        </a:lnTo>
                        <a:lnTo>
                          <a:pt x="554" y="507"/>
                        </a:lnTo>
                        <a:lnTo>
                          <a:pt x="554" y="507"/>
                        </a:lnTo>
                        <a:lnTo>
                          <a:pt x="554" y="513"/>
                        </a:lnTo>
                        <a:lnTo>
                          <a:pt x="554" y="513"/>
                        </a:lnTo>
                        <a:lnTo>
                          <a:pt x="554" y="513"/>
                        </a:lnTo>
                        <a:lnTo>
                          <a:pt x="554" y="519"/>
                        </a:lnTo>
                        <a:lnTo>
                          <a:pt x="554" y="519"/>
                        </a:lnTo>
                        <a:lnTo>
                          <a:pt x="554" y="519"/>
                        </a:lnTo>
                        <a:lnTo>
                          <a:pt x="548" y="519"/>
                        </a:lnTo>
                        <a:lnTo>
                          <a:pt x="548" y="519"/>
                        </a:lnTo>
                        <a:lnTo>
                          <a:pt x="548" y="525"/>
                        </a:lnTo>
                        <a:lnTo>
                          <a:pt x="548" y="525"/>
                        </a:lnTo>
                        <a:lnTo>
                          <a:pt x="548" y="525"/>
                        </a:lnTo>
                        <a:lnTo>
                          <a:pt x="542" y="525"/>
                        </a:lnTo>
                        <a:lnTo>
                          <a:pt x="542" y="525"/>
                        </a:lnTo>
                        <a:lnTo>
                          <a:pt x="542" y="531"/>
                        </a:lnTo>
                        <a:lnTo>
                          <a:pt x="542" y="531"/>
                        </a:lnTo>
                        <a:lnTo>
                          <a:pt x="542" y="531"/>
                        </a:lnTo>
                        <a:lnTo>
                          <a:pt x="542" y="531"/>
                        </a:lnTo>
                        <a:lnTo>
                          <a:pt x="542" y="537"/>
                        </a:lnTo>
                        <a:lnTo>
                          <a:pt x="542" y="537"/>
                        </a:lnTo>
                        <a:lnTo>
                          <a:pt x="548" y="537"/>
                        </a:lnTo>
                        <a:lnTo>
                          <a:pt x="548" y="537"/>
                        </a:lnTo>
                        <a:lnTo>
                          <a:pt x="548" y="537"/>
                        </a:lnTo>
                        <a:lnTo>
                          <a:pt x="548" y="542"/>
                        </a:lnTo>
                        <a:lnTo>
                          <a:pt x="548" y="542"/>
                        </a:lnTo>
                        <a:lnTo>
                          <a:pt x="548" y="542"/>
                        </a:lnTo>
                        <a:lnTo>
                          <a:pt x="548" y="542"/>
                        </a:lnTo>
                        <a:lnTo>
                          <a:pt x="542" y="542"/>
                        </a:lnTo>
                        <a:lnTo>
                          <a:pt x="542" y="542"/>
                        </a:lnTo>
                        <a:lnTo>
                          <a:pt x="542" y="537"/>
                        </a:lnTo>
                        <a:lnTo>
                          <a:pt x="542" y="537"/>
                        </a:lnTo>
                        <a:lnTo>
                          <a:pt x="542" y="537"/>
                        </a:lnTo>
                        <a:lnTo>
                          <a:pt x="542" y="537"/>
                        </a:lnTo>
                        <a:lnTo>
                          <a:pt x="542" y="531"/>
                        </a:lnTo>
                        <a:lnTo>
                          <a:pt x="536" y="531"/>
                        </a:lnTo>
                        <a:lnTo>
                          <a:pt x="536" y="531"/>
                        </a:lnTo>
                        <a:lnTo>
                          <a:pt x="536" y="531"/>
                        </a:lnTo>
                        <a:lnTo>
                          <a:pt x="536" y="531"/>
                        </a:lnTo>
                        <a:lnTo>
                          <a:pt x="536" y="525"/>
                        </a:lnTo>
                        <a:lnTo>
                          <a:pt x="536" y="525"/>
                        </a:lnTo>
                        <a:lnTo>
                          <a:pt x="536" y="525"/>
                        </a:lnTo>
                        <a:lnTo>
                          <a:pt x="536" y="525"/>
                        </a:lnTo>
                        <a:lnTo>
                          <a:pt x="536" y="519"/>
                        </a:lnTo>
                        <a:lnTo>
                          <a:pt x="530" y="519"/>
                        </a:lnTo>
                        <a:lnTo>
                          <a:pt x="530" y="519"/>
                        </a:lnTo>
                        <a:lnTo>
                          <a:pt x="530" y="519"/>
                        </a:lnTo>
                        <a:lnTo>
                          <a:pt x="524" y="519"/>
                        </a:lnTo>
                        <a:lnTo>
                          <a:pt x="524" y="519"/>
                        </a:lnTo>
                        <a:lnTo>
                          <a:pt x="524" y="519"/>
                        </a:lnTo>
                        <a:lnTo>
                          <a:pt x="524" y="519"/>
                        </a:lnTo>
                        <a:lnTo>
                          <a:pt x="518" y="519"/>
                        </a:lnTo>
                        <a:lnTo>
                          <a:pt x="518" y="525"/>
                        </a:lnTo>
                        <a:lnTo>
                          <a:pt x="518" y="525"/>
                        </a:lnTo>
                        <a:lnTo>
                          <a:pt x="518" y="525"/>
                        </a:lnTo>
                        <a:lnTo>
                          <a:pt x="512" y="525"/>
                        </a:lnTo>
                        <a:lnTo>
                          <a:pt x="512" y="525"/>
                        </a:lnTo>
                        <a:lnTo>
                          <a:pt x="512" y="519"/>
                        </a:lnTo>
                        <a:lnTo>
                          <a:pt x="512" y="519"/>
                        </a:lnTo>
                        <a:lnTo>
                          <a:pt x="518" y="519"/>
                        </a:lnTo>
                        <a:lnTo>
                          <a:pt x="518" y="519"/>
                        </a:lnTo>
                        <a:lnTo>
                          <a:pt x="518" y="519"/>
                        </a:lnTo>
                        <a:lnTo>
                          <a:pt x="512" y="519"/>
                        </a:lnTo>
                        <a:lnTo>
                          <a:pt x="512" y="513"/>
                        </a:lnTo>
                        <a:lnTo>
                          <a:pt x="512" y="513"/>
                        </a:lnTo>
                        <a:lnTo>
                          <a:pt x="512" y="513"/>
                        </a:lnTo>
                        <a:lnTo>
                          <a:pt x="512" y="513"/>
                        </a:lnTo>
                        <a:lnTo>
                          <a:pt x="512" y="507"/>
                        </a:lnTo>
                        <a:lnTo>
                          <a:pt x="512" y="507"/>
                        </a:lnTo>
                        <a:lnTo>
                          <a:pt x="512" y="507"/>
                        </a:lnTo>
                        <a:lnTo>
                          <a:pt x="512" y="507"/>
                        </a:lnTo>
                        <a:lnTo>
                          <a:pt x="512" y="501"/>
                        </a:lnTo>
                        <a:lnTo>
                          <a:pt x="512" y="501"/>
                        </a:lnTo>
                        <a:lnTo>
                          <a:pt x="507" y="501"/>
                        </a:lnTo>
                        <a:lnTo>
                          <a:pt x="507" y="501"/>
                        </a:lnTo>
                        <a:lnTo>
                          <a:pt x="507" y="501"/>
                        </a:lnTo>
                        <a:lnTo>
                          <a:pt x="507" y="501"/>
                        </a:lnTo>
                        <a:lnTo>
                          <a:pt x="501" y="501"/>
                        </a:lnTo>
                        <a:lnTo>
                          <a:pt x="501" y="501"/>
                        </a:lnTo>
                        <a:lnTo>
                          <a:pt x="501" y="507"/>
                        </a:lnTo>
                        <a:lnTo>
                          <a:pt x="501" y="507"/>
                        </a:lnTo>
                        <a:lnTo>
                          <a:pt x="495" y="507"/>
                        </a:lnTo>
                        <a:lnTo>
                          <a:pt x="495" y="507"/>
                        </a:lnTo>
                        <a:lnTo>
                          <a:pt x="495" y="507"/>
                        </a:lnTo>
                        <a:lnTo>
                          <a:pt x="489" y="507"/>
                        </a:lnTo>
                        <a:lnTo>
                          <a:pt x="489" y="501"/>
                        </a:lnTo>
                        <a:lnTo>
                          <a:pt x="489" y="501"/>
                        </a:lnTo>
                        <a:lnTo>
                          <a:pt x="489" y="501"/>
                        </a:lnTo>
                        <a:lnTo>
                          <a:pt x="489" y="507"/>
                        </a:lnTo>
                        <a:lnTo>
                          <a:pt x="489" y="507"/>
                        </a:lnTo>
                        <a:lnTo>
                          <a:pt x="489" y="507"/>
                        </a:lnTo>
                        <a:lnTo>
                          <a:pt x="489" y="507"/>
                        </a:lnTo>
                        <a:lnTo>
                          <a:pt x="483" y="507"/>
                        </a:lnTo>
                        <a:lnTo>
                          <a:pt x="483" y="507"/>
                        </a:lnTo>
                        <a:lnTo>
                          <a:pt x="483" y="507"/>
                        </a:lnTo>
                        <a:lnTo>
                          <a:pt x="477" y="507"/>
                        </a:lnTo>
                        <a:lnTo>
                          <a:pt x="477" y="507"/>
                        </a:lnTo>
                        <a:lnTo>
                          <a:pt x="477" y="513"/>
                        </a:lnTo>
                        <a:lnTo>
                          <a:pt x="477" y="513"/>
                        </a:lnTo>
                        <a:lnTo>
                          <a:pt x="477" y="513"/>
                        </a:lnTo>
                        <a:lnTo>
                          <a:pt x="471" y="513"/>
                        </a:lnTo>
                        <a:lnTo>
                          <a:pt x="471" y="513"/>
                        </a:lnTo>
                        <a:lnTo>
                          <a:pt x="471" y="513"/>
                        </a:lnTo>
                        <a:lnTo>
                          <a:pt x="471" y="513"/>
                        </a:lnTo>
                        <a:lnTo>
                          <a:pt x="465" y="519"/>
                        </a:lnTo>
                        <a:lnTo>
                          <a:pt x="465" y="519"/>
                        </a:lnTo>
                        <a:lnTo>
                          <a:pt x="465" y="519"/>
                        </a:lnTo>
                        <a:lnTo>
                          <a:pt x="465" y="519"/>
                        </a:lnTo>
                        <a:lnTo>
                          <a:pt x="459" y="519"/>
                        </a:lnTo>
                        <a:lnTo>
                          <a:pt x="459" y="519"/>
                        </a:lnTo>
                        <a:lnTo>
                          <a:pt x="459" y="519"/>
                        </a:lnTo>
                        <a:lnTo>
                          <a:pt x="459" y="519"/>
                        </a:lnTo>
                        <a:lnTo>
                          <a:pt x="453" y="525"/>
                        </a:lnTo>
                        <a:lnTo>
                          <a:pt x="453" y="525"/>
                        </a:lnTo>
                        <a:lnTo>
                          <a:pt x="453" y="525"/>
                        </a:lnTo>
                        <a:lnTo>
                          <a:pt x="453" y="525"/>
                        </a:lnTo>
                        <a:lnTo>
                          <a:pt x="448" y="525"/>
                        </a:lnTo>
                        <a:lnTo>
                          <a:pt x="448" y="525"/>
                        </a:lnTo>
                        <a:lnTo>
                          <a:pt x="448" y="525"/>
                        </a:lnTo>
                        <a:lnTo>
                          <a:pt x="442" y="525"/>
                        </a:lnTo>
                        <a:lnTo>
                          <a:pt x="442" y="525"/>
                        </a:lnTo>
                        <a:lnTo>
                          <a:pt x="442" y="525"/>
                        </a:lnTo>
                        <a:lnTo>
                          <a:pt x="442" y="519"/>
                        </a:lnTo>
                        <a:lnTo>
                          <a:pt x="442" y="519"/>
                        </a:lnTo>
                        <a:lnTo>
                          <a:pt x="436" y="519"/>
                        </a:lnTo>
                        <a:lnTo>
                          <a:pt x="436" y="519"/>
                        </a:lnTo>
                        <a:lnTo>
                          <a:pt x="436" y="519"/>
                        </a:lnTo>
                        <a:lnTo>
                          <a:pt x="436" y="513"/>
                        </a:lnTo>
                        <a:lnTo>
                          <a:pt x="436" y="513"/>
                        </a:lnTo>
                        <a:lnTo>
                          <a:pt x="436" y="513"/>
                        </a:lnTo>
                        <a:lnTo>
                          <a:pt x="430" y="513"/>
                        </a:lnTo>
                        <a:lnTo>
                          <a:pt x="430" y="513"/>
                        </a:lnTo>
                        <a:lnTo>
                          <a:pt x="430" y="513"/>
                        </a:lnTo>
                        <a:lnTo>
                          <a:pt x="430" y="513"/>
                        </a:lnTo>
                        <a:lnTo>
                          <a:pt x="430" y="519"/>
                        </a:lnTo>
                        <a:lnTo>
                          <a:pt x="430" y="519"/>
                        </a:lnTo>
                        <a:lnTo>
                          <a:pt x="430" y="519"/>
                        </a:lnTo>
                        <a:lnTo>
                          <a:pt x="430" y="519"/>
                        </a:lnTo>
                        <a:lnTo>
                          <a:pt x="430" y="525"/>
                        </a:lnTo>
                        <a:lnTo>
                          <a:pt x="430" y="525"/>
                        </a:lnTo>
                        <a:lnTo>
                          <a:pt x="430" y="525"/>
                        </a:lnTo>
                        <a:lnTo>
                          <a:pt x="430" y="525"/>
                        </a:lnTo>
                        <a:lnTo>
                          <a:pt x="430" y="531"/>
                        </a:lnTo>
                        <a:lnTo>
                          <a:pt x="430" y="531"/>
                        </a:lnTo>
                        <a:lnTo>
                          <a:pt x="430" y="531"/>
                        </a:lnTo>
                        <a:lnTo>
                          <a:pt x="430" y="531"/>
                        </a:lnTo>
                        <a:lnTo>
                          <a:pt x="430" y="537"/>
                        </a:lnTo>
                        <a:lnTo>
                          <a:pt x="430" y="537"/>
                        </a:lnTo>
                        <a:lnTo>
                          <a:pt x="436" y="531"/>
                        </a:lnTo>
                        <a:lnTo>
                          <a:pt x="436" y="537"/>
                        </a:lnTo>
                        <a:lnTo>
                          <a:pt x="436" y="537"/>
                        </a:lnTo>
                        <a:lnTo>
                          <a:pt x="436" y="537"/>
                        </a:lnTo>
                        <a:lnTo>
                          <a:pt x="436" y="537"/>
                        </a:lnTo>
                        <a:lnTo>
                          <a:pt x="436" y="537"/>
                        </a:lnTo>
                        <a:lnTo>
                          <a:pt x="436" y="537"/>
                        </a:lnTo>
                        <a:lnTo>
                          <a:pt x="436" y="542"/>
                        </a:lnTo>
                        <a:lnTo>
                          <a:pt x="436" y="542"/>
                        </a:lnTo>
                        <a:lnTo>
                          <a:pt x="436" y="542"/>
                        </a:lnTo>
                        <a:lnTo>
                          <a:pt x="436" y="542"/>
                        </a:lnTo>
                        <a:lnTo>
                          <a:pt x="436" y="542"/>
                        </a:lnTo>
                        <a:lnTo>
                          <a:pt x="430" y="542"/>
                        </a:lnTo>
                        <a:lnTo>
                          <a:pt x="430" y="548"/>
                        </a:lnTo>
                        <a:lnTo>
                          <a:pt x="430" y="548"/>
                        </a:lnTo>
                        <a:lnTo>
                          <a:pt x="430" y="548"/>
                        </a:lnTo>
                        <a:lnTo>
                          <a:pt x="424" y="548"/>
                        </a:lnTo>
                        <a:lnTo>
                          <a:pt x="424" y="548"/>
                        </a:lnTo>
                        <a:lnTo>
                          <a:pt x="424" y="548"/>
                        </a:lnTo>
                        <a:lnTo>
                          <a:pt x="424" y="542"/>
                        </a:lnTo>
                        <a:lnTo>
                          <a:pt x="424" y="542"/>
                        </a:lnTo>
                        <a:lnTo>
                          <a:pt x="418" y="542"/>
                        </a:lnTo>
                        <a:lnTo>
                          <a:pt x="418" y="542"/>
                        </a:lnTo>
                        <a:lnTo>
                          <a:pt x="418" y="542"/>
                        </a:lnTo>
                        <a:lnTo>
                          <a:pt x="418" y="542"/>
                        </a:lnTo>
                        <a:lnTo>
                          <a:pt x="418" y="542"/>
                        </a:lnTo>
                        <a:lnTo>
                          <a:pt x="412" y="542"/>
                        </a:lnTo>
                        <a:lnTo>
                          <a:pt x="412" y="542"/>
                        </a:lnTo>
                        <a:lnTo>
                          <a:pt x="412" y="542"/>
                        </a:lnTo>
                        <a:lnTo>
                          <a:pt x="412" y="542"/>
                        </a:lnTo>
                        <a:lnTo>
                          <a:pt x="412" y="542"/>
                        </a:lnTo>
                        <a:lnTo>
                          <a:pt x="412" y="548"/>
                        </a:lnTo>
                        <a:lnTo>
                          <a:pt x="412" y="548"/>
                        </a:lnTo>
                        <a:lnTo>
                          <a:pt x="412" y="548"/>
                        </a:lnTo>
                        <a:lnTo>
                          <a:pt x="412" y="548"/>
                        </a:lnTo>
                        <a:lnTo>
                          <a:pt x="412" y="554"/>
                        </a:lnTo>
                        <a:lnTo>
                          <a:pt x="412" y="554"/>
                        </a:lnTo>
                        <a:lnTo>
                          <a:pt x="412" y="554"/>
                        </a:lnTo>
                        <a:lnTo>
                          <a:pt x="412" y="554"/>
                        </a:lnTo>
                        <a:lnTo>
                          <a:pt x="412" y="560"/>
                        </a:lnTo>
                        <a:lnTo>
                          <a:pt x="418" y="560"/>
                        </a:lnTo>
                        <a:lnTo>
                          <a:pt x="418" y="560"/>
                        </a:lnTo>
                        <a:lnTo>
                          <a:pt x="418" y="560"/>
                        </a:lnTo>
                        <a:lnTo>
                          <a:pt x="418" y="566"/>
                        </a:lnTo>
                        <a:lnTo>
                          <a:pt x="418" y="566"/>
                        </a:lnTo>
                        <a:lnTo>
                          <a:pt x="418" y="566"/>
                        </a:lnTo>
                        <a:lnTo>
                          <a:pt x="418" y="566"/>
                        </a:lnTo>
                        <a:lnTo>
                          <a:pt x="412" y="572"/>
                        </a:lnTo>
                        <a:lnTo>
                          <a:pt x="412" y="572"/>
                        </a:lnTo>
                        <a:lnTo>
                          <a:pt x="412" y="572"/>
                        </a:lnTo>
                        <a:lnTo>
                          <a:pt x="412" y="572"/>
                        </a:lnTo>
                        <a:lnTo>
                          <a:pt x="412" y="572"/>
                        </a:lnTo>
                        <a:lnTo>
                          <a:pt x="406" y="572"/>
                        </a:lnTo>
                        <a:lnTo>
                          <a:pt x="406" y="572"/>
                        </a:lnTo>
                        <a:lnTo>
                          <a:pt x="406" y="578"/>
                        </a:lnTo>
                        <a:lnTo>
                          <a:pt x="406" y="578"/>
                        </a:lnTo>
                        <a:lnTo>
                          <a:pt x="400" y="578"/>
                        </a:lnTo>
                        <a:lnTo>
                          <a:pt x="400" y="578"/>
                        </a:lnTo>
                        <a:lnTo>
                          <a:pt x="400" y="578"/>
                        </a:lnTo>
                        <a:lnTo>
                          <a:pt x="400" y="572"/>
                        </a:lnTo>
                        <a:lnTo>
                          <a:pt x="395" y="572"/>
                        </a:lnTo>
                        <a:lnTo>
                          <a:pt x="395" y="572"/>
                        </a:lnTo>
                        <a:lnTo>
                          <a:pt x="395" y="572"/>
                        </a:lnTo>
                        <a:lnTo>
                          <a:pt x="389" y="572"/>
                        </a:lnTo>
                        <a:lnTo>
                          <a:pt x="389" y="572"/>
                        </a:lnTo>
                        <a:lnTo>
                          <a:pt x="389" y="572"/>
                        </a:lnTo>
                        <a:lnTo>
                          <a:pt x="389" y="572"/>
                        </a:lnTo>
                        <a:lnTo>
                          <a:pt x="389" y="572"/>
                        </a:lnTo>
                        <a:lnTo>
                          <a:pt x="383" y="572"/>
                        </a:lnTo>
                        <a:lnTo>
                          <a:pt x="383" y="566"/>
                        </a:lnTo>
                        <a:lnTo>
                          <a:pt x="383" y="566"/>
                        </a:lnTo>
                        <a:lnTo>
                          <a:pt x="383" y="566"/>
                        </a:lnTo>
                        <a:lnTo>
                          <a:pt x="377" y="566"/>
                        </a:lnTo>
                        <a:lnTo>
                          <a:pt x="377" y="566"/>
                        </a:lnTo>
                        <a:lnTo>
                          <a:pt x="377" y="566"/>
                        </a:lnTo>
                        <a:lnTo>
                          <a:pt x="377" y="566"/>
                        </a:lnTo>
                        <a:lnTo>
                          <a:pt x="371" y="566"/>
                        </a:lnTo>
                        <a:lnTo>
                          <a:pt x="371" y="572"/>
                        </a:lnTo>
                        <a:lnTo>
                          <a:pt x="371" y="566"/>
                        </a:lnTo>
                        <a:lnTo>
                          <a:pt x="371" y="566"/>
                        </a:lnTo>
                        <a:lnTo>
                          <a:pt x="365" y="566"/>
                        </a:lnTo>
                        <a:lnTo>
                          <a:pt x="365" y="566"/>
                        </a:lnTo>
                        <a:lnTo>
                          <a:pt x="365" y="572"/>
                        </a:lnTo>
                        <a:lnTo>
                          <a:pt x="365" y="572"/>
                        </a:lnTo>
                        <a:lnTo>
                          <a:pt x="365" y="572"/>
                        </a:lnTo>
                        <a:lnTo>
                          <a:pt x="365" y="572"/>
                        </a:lnTo>
                        <a:lnTo>
                          <a:pt x="365" y="572"/>
                        </a:lnTo>
                        <a:lnTo>
                          <a:pt x="365" y="578"/>
                        </a:lnTo>
                        <a:lnTo>
                          <a:pt x="365" y="578"/>
                        </a:lnTo>
                        <a:lnTo>
                          <a:pt x="365" y="578"/>
                        </a:lnTo>
                        <a:lnTo>
                          <a:pt x="371" y="578"/>
                        </a:lnTo>
                        <a:lnTo>
                          <a:pt x="371" y="584"/>
                        </a:lnTo>
                        <a:lnTo>
                          <a:pt x="371" y="584"/>
                        </a:lnTo>
                        <a:lnTo>
                          <a:pt x="371" y="584"/>
                        </a:lnTo>
                        <a:lnTo>
                          <a:pt x="371" y="584"/>
                        </a:lnTo>
                        <a:lnTo>
                          <a:pt x="371" y="584"/>
                        </a:lnTo>
                        <a:lnTo>
                          <a:pt x="371" y="590"/>
                        </a:lnTo>
                        <a:lnTo>
                          <a:pt x="371" y="590"/>
                        </a:lnTo>
                        <a:lnTo>
                          <a:pt x="371" y="590"/>
                        </a:lnTo>
                        <a:lnTo>
                          <a:pt x="371" y="590"/>
                        </a:lnTo>
                        <a:lnTo>
                          <a:pt x="371" y="595"/>
                        </a:lnTo>
                        <a:lnTo>
                          <a:pt x="377" y="595"/>
                        </a:lnTo>
                        <a:lnTo>
                          <a:pt x="377" y="595"/>
                        </a:lnTo>
                        <a:lnTo>
                          <a:pt x="377" y="601"/>
                        </a:lnTo>
                        <a:lnTo>
                          <a:pt x="371" y="601"/>
                        </a:lnTo>
                        <a:lnTo>
                          <a:pt x="371" y="601"/>
                        </a:lnTo>
                        <a:lnTo>
                          <a:pt x="371" y="601"/>
                        </a:lnTo>
                        <a:lnTo>
                          <a:pt x="371" y="601"/>
                        </a:lnTo>
                        <a:lnTo>
                          <a:pt x="365" y="601"/>
                        </a:lnTo>
                        <a:lnTo>
                          <a:pt x="365" y="595"/>
                        </a:lnTo>
                        <a:lnTo>
                          <a:pt x="365" y="595"/>
                        </a:lnTo>
                        <a:lnTo>
                          <a:pt x="359" y="595"/>
                        </a:lnTo>
                        <a:lnTo>
                          <a:pt x="359" y="595"/>
                        </a:lnTo>
                        <a:lnTo>
                          <a:pt x="359" y="595"/>
                        </a:lnTo>
                        <a:lnTo>
                          <a:pt x="359" y="601"/>
                        </a:lnTo>
                        <a:lnTo>
                          <a:pt x="359" y="601"/>
                        </a:lnTo>
                        <a:lnTo>
                          <a:pt x="359" y="601"/>
                        </a:lnTo>
                        <a:lnTo>
                          <a:pt x="359" y="601"/>
                        </a:lnTo>
                        <a:lnTo>
                          <a:pt x="365" y="601"/>
                        </a:lnTo>
                        <a:lnTo>
                          <a:pt x="365" y="601"/>
                        </a:lnTo>
                        <a:lnTo>
                          <a:pt x="365" y="601"/>
                        </a:lnTo>
                        <a:lnTo>
                          <a:pt x="365" y="601"/>
                        </a:lnTo>
                        <a:lnTo>
                          <a:pt x="371" y="607"/>
                        </a:lnTo>
                        <a:lnTo>
                          <a:pt x="371" y="607"/>
                        </a:lnTo>
                        <a:lnTo>
                          <a:pt x="371" y="607"/>
                        </a:lnTo>
                        <a:lnTo>
                          <a:pt x="371" y="607"/>
                        </a:lnTo>
                        <a:lnTo>
                          <a:pt x="371" y="607"/>
                        </a:lnTo>
                        <a:lnTo>
                          <a:pt x="371" y="613"/>
                        </a:lnTo>
                        <a:lnTo>
                          <a:pt x="371" y="613"/>
                        </a:lnTo>
                        <a:lnTo>
                          <a:pt x="377" y="613"/>
                        </a:lnTo>
                        <a:lnTo>
                          <a:pt x="377" y="613"/>
                        </a:lnTo>
                        <a:lnTo>
                          <a:pt x="377" y="613"/>
                        </a:lnTo>
                        <a:lnTo>
                          <a:pt x="377" y="619"/>
                        </a:lnTo>
                        <a:lnTo>
                          <a:pt x="377" y="619"/>
                        </a:lnTo>
                        <a:lnTo>
                          <a:pt x="377" y="619"/>
                        </a:lnTo>
                        <a:lnTo>
                          <a:pt x="383" y="619"/>
                        </a:lnTo>
                        <a:lnTo>
                          <a:pt x="383" y="625"/>
                        </a:lnTo>
                        <a:lnTo>
                          <a:pt x="383" y="625"/>
                        </a:lnTo>
                        <a:lnTo>
                          <a:pt x="383" y="625"/>
                        </a:lnTo>
                        <a:lnTo>
                          <a:pt x="383" y="625"/>
                        </a:lnTo>
                        <a:lnTo>
                          <a:pt x="383" y="631"/>
                        </a:lnTo>
                        <a:lnTo>
                          <a:pt x="383" y="631"/>
                        </a:lnTo>
                        <a:lnTo>
                          <a:pt x="383" y="631"/>
                        </a:lnTo>
                        <a:lnTo>
                          <a:pt x="383" y="631"/>
                        </a:lnTo>
                        <a:lnTo>
                          <a:pt x="383" y="631"/>
                        </a:lnTo>
                        <a:lnTo>
                          <a:pt x="389" y="637"/>
                        </a:lnTo>
                        <a:lnTo>
                          <a:pt x="389" y="637"/>
                        </a:lnTo>
                        <a:lnTo>
                          <a:pt x="389" y="637"/>
                        </a:lnTo>
                        <a:lnTo>
                          <a:pt x="383" y="637"/>
                        </a:lnTo>
                        <a:lnTo>
                          <a:pt x="383" y="643"/>
                        </a:lnTo>
                        <a:lnTo>
                          <a:pt x="383" y="643"/>
                        </a:lnTo>
                        <a:lnTo>
                          <a:pt x="383" y="643"/>
                        </a:lnTo>
                        <a:lnTo>
                          <a:pt x="377" y="643"/>
                        </a:lnTo>
                        <a:lnTo>
                          <a:pt x="377" y="637"/>
                        </a:lnTo>
                        <a:lnTo>
                          <a:pt x="377" y="637"/>
                        </a:lnTo>
                        <a:lnTo>
                          <a:pt x="377" y="637"/>
                        </a:lnTo>
                        <a:lnTo>
                          <a:pt x="371" y="637"/>
                        </a:lnTo>
                        <a:lnTo>
                          <a:pt x="371" y="637"/>
                        </a:lnTo>
                        <a:lnTo>
                          <a:pt x="371" y="643"/>
                        </a:lnTo>
                        <a:lnTo>
                          <a:pt x="371" y="643"/>
                        </a:lnTo>
                        <a:lnTo>
                          <a:pt x="371" y="643"/>
                        </a:lnTo>
                        <a:lnTo>
                          <a:pt x="371" y="648"/>
                        </a:lnTo>
                        <a:lnTo>
                          <a:pt x="377" y="648"/>
                        </a:lnTo>
                        <a:lnTo>
                          <a:pt x="377" y="648"/>
                        </a:lnTo>
                        <a:lnTo>
                          <a:pt x="377" y="648"/>
                        </a:lnTo>
                        <a:lnTo>
                          <a:pt x="377" y="654"/>
                        </a:lnTo>
                        <a:lnTo>
                          <a:pt x="377" y="654"/>
                        </a:lnTo>
                        <a:lnTo>
                          <a:pt x="377" y="654"/>
                        </a:lnTo>
                        <a:lnTo>
                          <a:pt x="371" y="654"/>
                        </a:lnTo>
                        <a:lnTo>
                          <a:pt x="371" y="654"/>
                        </a:lnTo>
                        <a:lnTo>
                          <a:pt x="371" y="654"/>
                        </a:lnTo>
                        <a:lnTo>
                          <a:pt x="371" y="660"/>
                        </a:lnTo>
                        <a:lnTo>
                          <a:pt x="365" y="660"/>
                        </a:lnTo>
                        <a:lnTo>
                          <a:pt x="365" y="660"/>
                        </a:lnTo>
                        <a:lnTo>
                          <a:pt x="365" y="660"/>
                        </a:lnTo>
                        <a:lnTo>
                          <a:pt x="365" y="660"/>
                        </a:lnTo>
                        <a:lnTo>
                          <a:pt x="365" y="660"/>
                        </a:lnTo>
                        <a:lnTo>
                          <a:pt x="365" y="660"/>
                        </a:lnTo>
                        <a:lnTo>
                          <a:pt x="365" y="666"/>
                        </a:lnTo>
                        <a:lnTo>
                          <a:pt x="365" y="666"/>
                        </a:lnTo>
                        <a:lnTo>
                          <a:pt x="359" y="666"/>
                        </a:lnTo>
                        <a:lnTo>
                          <a:pt x="359" y="666"/>
                        </a:lnTo>
                        <a:lnTo>
                          <a:pt x="359" y="666"/>
                        </a:lnTo>
                        <a:lnTo>
                          <a:pt x="359" y="672"/>
                        </a:lnTo>
                        <a:lnTo>
                          <a:pt x="359" y="672"/>
                        </a:lnTo>
                        <a:lnTo>
                          <a:pt x="359" y="672"/>
                        </a:lnTo>
                        <a:lnTo>
                          <a:pt x="359" y="672"/>
                        </a:lnTo>
                        <a:lnTo>
                          <a:pt x="359" y="672"/>
                        </a:lnTo>
                        <a:lnTo>
                          <a:pt x="353" y="672"/>
                        </a:lnTo>
                        <a:lnTo>
                          <a:pt x="353" y="672"/>
                        </a:lnTo>
                        <a:lnTo>
                          <a:pt x="353" y="666"/>
                        </a:lnTo>
                        <a:lnTo>
                          <a:pt x="353" y="666"/>
                        </a:lnTo>
                        <a:lnTo>
                          <a:pt x="353" y="666"/>
                        </a:lnTo>
                        <a:lnTo>
                          <a:pt x="353" y="666"/>
                        </a:lnTo>
                        <a:lnTo>
                          <a:pt x="347" y="666"/>
                        </a:lnTo>
                        <a:lnTo>
                          <a:pt x="347" y="660"/>
                        </a:lnTo>
                        <a:lnTo>
                          <a:pt x="347" y="660"/>
                        </a:lnTo>
                        <a:lnTo>
                          <a:pt x="347" y="660"/>
                        </a:lnTo>
                        <a:lnTo>
                          <a:pt x="347" y="660"/>
                        </a:lnTo>
                        <a:lnTo>
                          <a:pt x="347" y="654"/>
                        </a:lnTo>
                        <a:lnTo>
                          <a:pt x="347" y="654"/>
                        </a:lnTo>
                        <a:lnTo>
                          <a:pt x="347" y="654"/>
                        </a:lnTo>
                        <a:lnTo>
                          <a:pt x="347" y="654"/>
                        </a:lnTo>
                        <a:lnTo>
                          <a:pt x="347" y="648"/>
                        </a:lnTo>
                        <a:lnTo>
                          <a:pt x="347" y="648"/>
                        </a:lnTo>
                        <a:lnTo>
                          <a:pt x="347" y="648"/>
                        </a:lnTo>
                        <a:lnTo>
                          <a:pt x="347" y="648"/>
                        </a:lnTo>
                        <a:lnTo>
                          <a:pt x="347" y="648"/>
                        </a:lnTo>
                        <a:lnTo>
                          <a:pt x="342" y="648"/>
                        </a:lnTo>
                        <a:lnTo>
                          <a:pt x="342" y="648"/>
                        </a:lnTo>
                        <a:lnTo>
                          <a:pt x="342" y="648"/>
                        </a:lnTo>
                        <a:lnTo>
                          <a:pt x="342" y="648"/>
                        </a:lnTo>
                        <a:lnTo>
                          <a:pt x="336" y="648"/>
                        </a:lnTo>
                        <a:lnTo>
                          <a:pt x="336" y="648"/>
                        </a:lnTo>
                        <a:lnTo>
                          <a:pt x="336" y="643"/>
                        </a:lnTo>
                        <a:lnTo>
                          <a:pt x="336" y="643"/>
                        </a:lnTo>
                        <a:lnTo>
                          <a:pt x="330" y="643"/>
                        </a:lnTo>
                        <a:lnTo>
                          <a:pt x="330" y="643"/>
                        </a:lnTo>
                        <a:lnTo>
                          <a:pt x="330" y="643"/>
                        </a:lnTo>
                        <a:lnTo>
                          <a:pt x="330" y="643"/>
                        </a:lnTo>
                        <a:lnTo>
                          <a:pt x="330" y="637"/>
                        </a:lnTo>
                        <a:lnTo>
                          <a:pt x="324" y="637"/>
                        </a:lnTo>
                        <a:lnTo>
                          <a:pt x="324" y="637"/>
                        </a:lnTo>
                        <a:lnTo>
                          <a:pt x="324" y="637"/>
                        </a:lnTo>
                        <a:lnTo>
                          <a:pt x="324" y="631"/>
                        </a:lnTo>
                        <a:lnTo>
                          <a:pt x="324" y="637"/>
                        </a:lnTo>
                        <a:lnTo>
                          <a:pt x="324" y="637"/>
                        </a:lnTo>
                        <a:lnTo>
                          <a:pt x="318" y="637"/>
                        </a:lnTo>
                        <a:lnTo>
                          <a:pt x="318" y="637"/>
                        </a:lnTo>
                        <a:lnTo>
                          <a:pt x="318" y="637"/>
                        </a:lnTo>
                        <a:lnTo>
                          <a:pt x="318" y="637"/>
                        </a:lnTo>
                        <a:lnTo>
                          <a:pt x="318" y="643"/>
                        </a:lnTo>
                        <a:lnTo>
                          <a:pt x="318" y="643"/>
                        </a:lnTo>
                        <a:lnTo>
                          <a:pt x="318" y="643"/>
                        </a:lnTo>
                        <a:lnTo>
                          <a:pt x="318" y="643"/>
                        </a:lnTo>
                        <a:lnTo>
                          <a:pt x="318" y="648"/>
                        </a:lnTo>
                        <a:lnTo>
                          <a:pt x="318" y="648"/>
                        </a:lnTo>
                        <a:lnTo>
                          <a:pt x="312" y="648"/>
                        </a:lnTo>
                        <a:lnTo>
                          <a:pt x="312" y="648"/>
                        </a:lnTo>
                        <a:lnTo>
                          <a:pt x="312" y="648"/>
                        </a:lnTo>
                        <a:lnTo>
                          <a:pt x="312" y="648"/>
                        </a:lnTo>
                        <a:lnTo>
                          <a:pt x="306" y="648"/>
                        </a:lnTo>
                        <a:lnTo>
                          <a:pt x="306" y="648"/>
                        </a:lnTo>
                        <a:lnTo>
                          <a:pt x="306" y="643"/>
                        </a:lnTo>
                        <a:lnTo>
                          <a:pt x="306" y="643"/>
                        </a:lnTo>
                        <a:lnTo>
                          <a:pt x="306" y="643"/>
                        </a:lnTo>
                        <a:lnTo>
                          <a:pt x="300" y="643"/>
                        </a:lnTo>
                        <a:lnTo>
                          <a:pt x="300" y="643"/>
                        </a:lnTo>
                        <a:lnTo>
                          <a:pt x="300" y="643"/>
                        </a:lnTo>
                        <a:lnTo>
                          <a:pt x="300" y="643"/>
                        </a:lnTo>
                        <a:lnTo>
                          <a:pt x="294" y="643"/>
                        </a:lnTo>
                        <a:lnTo>
                          <a:pt x="294" y="643"/>
                        </a:lnTo>
                        <a:lnTo>
                          <a:pt x="294" y="643"/>
                        </a:lnTo>
                        <a:lnTo>
                          <a:pt x="294" y="643"/>
                        </a:lnTo>
                        <a:lnTo>
                          <a:pt x="289" y="643"/>
                        </a:lnTo>
                        <a:lnTo>
                          <a:pt x="289" y="648"/>
                        </a:lnTo>
                        <a:lnTo>
                          <a:pt x="289" y="648"/>
                        </a:lnTo>
                        <a:lnTo>
                          <a:pt x="289" y="648"/>
                        </a:lnTo>
                        <a:lnTo>
                          <a:pt x="283" y="648"/>
                        </a:lnTo>
                        <a:lnTo>
                          <a:pt x="283" y="648"/>
                        </a:lnTo>
                        <a:lnTo>
                          <a:pt x="283" y="648"/>
                        </a:lnTo>
                        <a:lnTo>
                          <a:pt x="283" y="648"/>
                        </a:lnTo>
                        <a:lnTo>
                          <a:pt x="283" y="654"/>
                        </a:lnTo>
                        <a:lnTo>
                          <a:pt x="283" y="654"/>
                        </a:lnTo>
                        <a:lnTo>
                          <a:pt x="283" y="654"/>
                        </a:lnTo>
                        <a:lnTo>
                          <a:pt x="277" y="654"/>
                        </a:lnTo>
                        <a:lnTo>
                          <a:pt x="277" y="654"/>
                        </a:lnTo>
                        <a:lnTo>
                          <a:pt x="277" y="654"/>
                        </a:lnTo>
                        <a:lnTo>
                          <a:pt x="277" y="654"/>
                        </a:lnTo>
                        <a:lnTo>
                          <a:pt x="271" y="654"/>
                        </a:lnTo>
                        <a:lnTo>
                          <a:pt x="271" y="648"/>
                        </a:lnTo>
                        <a:lnTo>
                          <a:pt x="271" y="648"/>
                        </a:lnTo>
                        <a:lnTo>
                          <a:pt x="271" y="648"/>
                        </a:lnTo>
                        <a:lnTo>
                          <a:pt x="265" y="648"/>
                        </a:lnTo>
                        <a:lnTo>
                          <a:pt x="265" y="648"/>
                        </a:lnTo>
                        <a:lnTo>
                          <a:pt x="265" y="648"/>
                        </a:lnTo>
                        <a:lnTo>
                          <a:pt x="265" y="648"/>
                        </a:lnTo>
                        <a:lnTo>
                          <a:pt x="265" y="648"/>
                        </a:lnTo>
                        <a:lnTo>
                          <a:pt x="265" y="643"/>
                        </a:lnTo>
                        <a:lnTo>
                          <a:pt x="265" y="643"/>
                        </a:lnTo>
                        <a:lnTo>
                          <a:pt x="265" y="643"/>
                        </a:lnTo>
                        <a:lnTo>
                          <a:pt x="265" y="643"/>
                        </a:lnTo>
                        <a:lnTo>
                          <a:pt x="265" y="637"/>
                        </a:lnTo>
                        <a:lnTo>
                          <a:pt x="265" y="637"/>
                        </a:lnTo>
                        <a:lnTo>
                          <a:pt x="265" y="637"/>
                        </a:lnTo>
                        <a:lnTo>
                          <a:pt x="265" y="637"/>
                        </a:lnTo>
                        <a:lnTo>
                          <a:pt x="265" y="631"/>
                        </a:lnTo>
                        <a:lnTo>
                          <a:pt x="259" y="631"/>
                        </a:lnTo>
                        <a:lnTo>
                          <a:pt x="259" y="631"/>
                        </a:lnTo>
                        <a:lnTo>
                          <a:pt x="259" y="631"/>
                        </a:lnTo>
                        <a:lnTo>
                          <a:pt x="259" y="631"/>
                        </a:lnTo>
                        <a:lnTo>
                          <a:pt x="253" y="631"/>
                        </a:lnTo>
                        <a:lnTo>
                          <a:pt x="253" y="631"/>
                        </a:lnTo>
                        <a:lnTo>
                          <a:pt x="253" y="631"/>
                        </a:lnTo>
                        <a:lnTo>
                          <a:pt x="253" y="625"/>
                        </a:lnTo>
                        <a:lnTo>
                          <a:pt x="247" y="625"/>
                        </a:lnTo>
                        <a:lnTo>
                          <a:pt x="247" y="625"/>
                        </a:lnTo>
                        <a:lnTo>
                          <a:pt x="247" y="625"/>
                        </a:lnTo>
                        <a:lnTo>
                          <a:pt x="247" y="625"/>
                        </a:lnTo>
                        <a:lnTo>
                          <a:pt x="247" y="619"/>
                        </a:lnTo>
                        <a:lnTo>
                          <a:pt x="247" y="619"/>
                        </a:lnTo>
                        <a:lnTo>
                          <a:pt x="241" y="625"/>
                        </a:lnTo>
                        <a:lnTo>
                          <a:pt x="241" y="625"/>
                        </a:lnTo>
                        <a:lnTo>
                          <a:pt x="241" y="625"/>
                        </a:lnTo>
                        <a:lnTo>
                          <a:pt x="241" y="625"/>
                        </a:lnTo>
                        <a:lnTo>
                          <a:pt x="236" y="625"/>
                        </a:lnTo>
                        <a:lnTo>
                          <a:pt x="236" y="619"/>
                        </a:lnTo>
                        <a:lnTo>
                          <a:pt x="236" y="619"/>
                        </a:lnTo>
                        <a:lnTo>
                          <a:pt x="236" y="619"/>
                        </a:lnTo>
                        <a:lnTo>
                          <a:pt x="236" y="619"/>
                        </a:lnTo>
                        <a:lnTo>
                          <a:pt x="236" y="619"/>
                        </a:lnTo>
                        <a:lnTo>
                          <a:pt x="230" y="613"/>
                        </a:lnTo>
                        <a:lnTo>
                          <a:pt x="230" y="613"/>
                        </a:lnTo>
                        <a:lnTo>
                          <a:pt x="230" y="613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199" name="Freeform 596">
                    <a:extLst>
                      <a:ext uri="{FF2B5EF4-FFF2-40B4-BE49-F238E27FC236}">
                        <a16:creationId xmlns:a16="http://schemas.microsoft.com/office/drawing/2014/main" id="{4790BDB4-98E4-4405-BAC1-106ECD0C8A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20025" y="5765800"/>
                    <a:ext cx="831850" cy="1084263"/>
                  </a:xfrm>
                  <a:custGeom>
                    <a:avLst/>
                    <a:gdLst>
                      <a:gd name="T0" fmla="*/ 206 w 524"/>
                      <a:gd name="T1" fmla="*/ 447 h 683"/>
                      <a:gd name="T2" fmla="*/ 188 w 524"/>
                      <a:gd name="T3" fmla="*/ 436 h 683"/>
                      <a:gd name="T4" fmla="*/ 153 w 524"/>
                      <a:gd name="T5" fmla="*/ 430 h 683"/>
                      <a:gd name="T6" fmla="*/ 147 w 524"/>
                      <a:gd name="T7" fmla="*/ 388 h 683"/>
                      <a:gd name="T8" fmla="*/ 123 w 524"/>
                      <a:gd name="T9" fmla="*/ 388 h 683"/>
                      <a:gd name="T10" fmla="*/ 88 w 524"/>
                      <a:gd name="T11" fmla="*/ 406 h 683"/>
                      <a:gd name="T12" fmla="*/ 76 w 524"/>
                      <a:gd name="T13" fmla="*/ 371 h 683"/>
                      <a:gd name="T14" fmla="*/ 53 w 524"/>
                      <a:gd name="T15" fmla="*/ 341 h 683"/>
                      <a:gd name="T16" fmla="*/ 23 w 524"/>
                      <a:gd name="T17" fmla="*/ 324 h 683"/>
                      <a:gd name="T18" fmla="*/ 5 w 524"/>
                      <a:gd name="T19" fmla="*/ 288 h 683"/>
                      <a:gd name="T20" fmla="*/ 11 w 524"/>
                      <a:gd name="T21" fmla="*/ 253 h 683"/>
                      <a:gd name="T22" fmla="*/ 11 w 524"/>
                      <a:gd name="T23" fmla="*/ 218 h 683"/>
                      <a:gd name="T24" fmla="*/ 35 w 524"/>
                      <a:gd name="T25" fmla="*/ 182 h 683"/>
                      <a:gd name="T26" fmla="*/ 58 w 524"/>
                      <a:gd name="T27" fmla="*/ 159 h 683"/>
                      <a:gd name="T28" fmla="*/ 94 w 524"/>
                      <a:gd name="T29" fmla="*/ 159 h 683"/>
                      <a:gd name="T30" fmla="*/ 123 w 524"/>
                      <a:gd name="T31" fmla="*/ 153 h 683"/>
                      <a:gd name="T32" fmla="*/ 164 w 524"/>
                      <a:gd name="T33" fmla="*/ 153 h 683"/>
                      <a:gd name="T34" fmla="*/ 206 w 524"/>
                      <a:gd name="T35" fmla="*/ 135 h 683"/>
                      <a:gd name="T36" fmla="*/ 217 w 524"/>
                      <a:gd name="T37" fmla="*/ 117 h 683"/>
                      <a:gd name="T38" fmla="*/ 194 w 524"/>
                      <a:gd name="T39" fmla="*/ 100 h 683"/>
                      <a:gd name="T40" fmla="*/ 212 w 524"/>
                      <a:gd name="T41" fmla="*/ 82 h 683"/>
                      <a:gd name="T42" fmla="*/ 206 w 524"/>
                      <a:gd name="T43" fmla="*/ 47 h 683"/>
                      <a:gd name="T44" fmla="*/ 217 w 524"/>
                      <a:gd name="T45" fmla="*/ 11 h 683"/>
                      <a:gd name="T46" fmla="*/ 241 w 524"/>
                      <a:gd name="T47" fmla="*/ 0 h 683"/>
                      <a:gd name="T48" fmla="*/ 265 w 524"/>
                      <a:gd name="T49" fmla="*/ 11 h 683"/>
                      <a:gd name="T50" fmla="*/ 300 w 524"/>
                      <a:gd name="T51" fmla="*/ 29 h 683"/>
                      <a:gd name="T52" fmla="*/ 318 w 524"/>
                      <a:gd name="T53" fmla="*/ 64 h 683"/>
                      <a:gd name="T54" fmla="*/ 318 w 524"/>
                      <a:gd name="T55" fmla="*/ 100 h 683"/>
                      <a:gd name="T56" fmla="*/ 329 w 524"/>
                      <a:gd name="T57" fmla="*/ 129 h 683"/>
                      <a:gd name="T58" fmla="*/ 347 w 524"/>
                      <a:gd name="T59" fmla="*/ 159 h 683"/>
                      <a:gd name="T60" fmla="*/ 347 w 524"/>
                      <a:gd name="T61" fmla="*/ 176 h 683"/>
                      <a:gd name="T62" fmla="*/ 353 w 524"/>
                      <a:gd name="T63" fmla="*/ 206 h 683"/>
                      <a:gd name="T64" fmla="*/ 382 w 524"/>
                      <a:gd name="T65" fmla="*/ 206 h 683"/>
                      <a:gd name="T66" fmla="*/ 400 w 524"/>
                      <a:gd name="T67" fmla="*/ 241 h 683"/>
                      <a:gd name="T68" fmla="*/ 418 w 524"/>
                      <a:gd name="T69" fmla="*/ 235 h 683"/>
                      <a:gd name="T70" fmla="*/ 424 w 524"/>
                      <a:gd name="T71" fmla="*/ 253 h 683"/>
                      <a:gd name="T72" fmla="*/ 424 w 524"/>
                      <a:gd name="T73" fmla="*/ 271 h 683"/>
                      <a:gd name="T74" fmla="*/ 441 w 524"/>
                      <a:gd name="T75" fmla="*/ 271 h 683"/>
                      <a:gd name="T76" fmla="*/ 459 w 524"/>
                      <a:gd name="T77" fmla="*/ 253 h 683"/>
                      <a:gd name="T78" fmla="*/ 477 w 524"/>
                      <a:gd name="T79" fmla="*/ 265 h 683"/>
                      <a:gd name="T80" fmla="*/ 506 w 524"/>
                      <a:gd name="T81" fmla="*/ 288 h 683"/>
                      <a:gd name="T82" fmla="*/ 524 w 524"/>
                      <a:gd name="T83" fmla="*/ 318 h 683"/>
                      <a:gd name="T84" fmla="*/ 512 w 524"/>
                      <a:gd name="T85" fmla="*/ 353 h 683"/>
                      <a:gd name="T86" fmla="*/ 512 w 524"/>
                      <a:gd name="T87" fmla="*/ 394 h 683"/>
                      <a:gd name="T88" fmla="*/ 524 w 524"/>
                      <a:gd name="T89" fmla="*/ 436 h 683"/>
                      <a:gd name="T90" fmla="*/ 477 w 524"/>
                      <a:gd name="T91" fmla="*/ 430 h 683"/>
                      <a:gd name="T92" fmla="*/ 441 w 524"/>
                      <a:gd name="T93" fmla="*/ 447 h 683"/>
                      <a:gd name="T94" fmla="*/ 412 w 524"/>
                      <a:gd name="T95" fmla="*/ 483 h 683"/>
                      <a:gd name="T96" fmla="*/ 394 w 524"/>
                      <a:gd name="T97" fmla="*/ 506 h 683"/>
                      <a:gd name="T98" fmla="*/ 365 w 524"/>
                      <a:gd name="T99" fmla="*/ 530 h 683"/>
                      <a:gd name="T100" fmla="*/ 347 w 524"/>
                      <a:gd name="T101" fmla="*/ 565 h 683"/>
                      <a:gd name="T102" fmla="*/ 341 w 524"/>
                      <a:gd name="T103" fmla="*/ 606 h 683"/>
                      <a:gd name="T104" fmla="*/ 365 w 524"/>
                      <a:gd name="T105" fmla="*/ 642 h 683"/>
                      <a:gd name="T106" fmla="*/ 347 w 524"/>
                      <a:gd name="T107" fmla="*/ 683 h 683"/>
                      <a:gd name="T108" fmla="*/ 323 w 524"/>
                      <a:gd name="T109" fmla="*/ 654 h 683"/>
                      <a:gd name="T110" fmla="*/ 294 w 524"/>
                      <a:gd name="T111" fmla="*/ 642 h 683"/>
                      <a:gd name="T112" fmla="*/ 270 w 524"/>
                      <a:gd name="T113" fmla="*/ 606 h 683"/>
                      <a:gd name="T114" fmla="*/ 259 w 524"/>
                      <a:gd name="T115" fmla="*/ 577 h 683"/>
                      <a:gd name="T116" fmla="*/ 265 w 524"/>
                      <a:gd name="T117" fmla="*/ 542 h 683"/>
                      <a:gd name="T118" fmla="*/ 241 w 524"/>
                      <a:gd name="T119" fmla="*/ 506 h 683"/>
                      <a:gd name="T120" fmla="*/ 235 w 524"/>
                      <a:gd name="T121" fmla="*/ 477 h 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524" h="683">
                        <a:moveTo>
                          <a:pt x="235" y="471"/>
                        </a:moveTo>
                        <a:lnTo>
                          <a:pt x="235" y="471"/>
                        </a:lnTo>
                        <a:lnTo>
                          <a:pt x="235" y="471"/>
                        </a:lnTo>
                        <a:lnTo>
                          <a:pt x="235" y="465"/>
                        </a:lnTo>
                        <a:lnTo>
                          <a:pt x="229" y="465"/>
                        </a:lnTo>
                        <a:lnTo>
                          <a:pt x="229" y="465"/>
                        </a:lnTo>
                        <a:lnTo>
                          <a:pt x="229" y="465"/>
                        </a:lnTo>
                        <a:lnTo>
                          <a:pt x="223" y="459"/>
                        </a:lnTo>
                        <a:lnTo>
                          <a:pt x="223" y="459"/>
                        </a:lnTo>
                        <a:lnTo>
                          <a:pt x="223" y="459"/>
                        </a:lnTo>
                        <a:lnTo>
                          <a:pt x="217" y="453"/>
                        </a:lnTo>
                        <a:lnTo>
                          <a:pt x="217" y="453"/>
                        </a:lnTo>
                        <a:lnTo>
                          <a:pt x="217" y="453"/>
                        </a:lnTo>
                        <a:lnTo>
                          <a:pt x="212" y="453"/>
                        </a:lnTo>
                        <a:lnTo>
                          <a:pt x="212" y="447"/>
                        </a:lnTo>
                        <a:lnTo>
                          <a:pt x="212" y="447"/>
                        </a:lnTo>
                        <a:lnTo>
                          <a:pt x="206" y="447"/>
                        </a:lnTo>
                        <a:lnTo>
                          <a:pt x="206" y="447"/>
                        </a:lnTo>
                        <a:lnTo>
                          <a:pt x="206" y="441"/>
                        </a:lnTo>
                        <a:lnTo>
                          <a:pt x="206" y="441"/>
                        </a:lnTo>
                        <a:lnTo>
                          <a:pt x="200" y="441"/>
                        </a:lnTo>
                        <a:lnTo>
                          <a:pt x="200" y="436"/>
                        </a:lnTo>
                        <a:lnTo>
                          <a:pt x="200" y="436"/>
                        </a:lnTo>
                        <a:lnTo>
                          <a:pt x="200" y="430"/>
                        </a:lnTo>
                        <a:lnTo>
                          <a:pt x="200" y="430"/>
                        </a:lnTo>
                        <a:lnTo>
                          <a:pt x="194" y="430"/>
                        </a:lnTo>
                        <a:lnTo>
                          <a:pt x="194" y="430"/>
                        </a:lnTo>
                        <a:lnTo>
                          <a:pt x="194" y="430"/>
                        </a:lnTo>
                        <a:lnTo>
                          <a:pt x="188" y="424"/>
                        </a:lnTo>
                        <a:lnTo>
                          <a:pt x="188" y="424"/>
                        </a:lnTo>
                        <a:lnTo>
                          <a:pt x="182" y="424"/>
                        </a:lnTo>
                        <a:lnTo>
                          <a:pt x="182" y="430"/>
                        </a:lnTo>
                        <a:lnTo>
                          <a:pt x="182" y="430"/>
                        </a:lnTo>
                        <a:lnTo>
                          <a:pt x="188" y="430"/>
                        </a:lnTo>
                        <a:lnTo>
                          <a:pt x="188" y="436"/>
                        </a:lnTo>
                        <a:lnTo>
                          <a:pt x="188" y="436"/>
                        </a:lnTo>
                        <a:lnTo>
                          <a:pt x="182" y="436"/>
                        </a:lnTo>
                        <a:lnTo>
                          <a:pt x="182" y="441"/>
                        </a:lnTo>
                        <a:lnTo>
                          <a:pt x="182" y="441"/>
                        </a:lnTo>
                        <a:lnTo>
                          <a:pt x="182" y="441"/>
                        </a:lnTo>
                        <a:lnTo>
                          <a:pt x="176" y="441"/>
                        </a:lnTo>
                        <a:lnTo>
                          <a:pt x="176" y="441"/>
                        </a:lnTo>
                        <a:lnTo>
                          <a:pt x="176" y="441"/>
                        </a:lnTo>
                        <a:lnTo>
                          <a:pt x="170" y="441"/>
                        </a:lnTo>
                        <a:lnTo>
                          <a:pt x="170" y="441"/>
                        </a:lnTo>
                        <a:lnTo>
                          <a:pt x="170" y="441"/>
                        </a:lnTo>
                        <a:lnTo>
                          <a:pt x="164" y="436"/>
                        </a:lnTo>
                        <a:lnTo>
                          <a:pt x="164" y="436"/>
                        </a:lnTo>
                        <a:lnTo>
                          <a:pt x="159" y="436"/>
                        </a:lnTo>
                        <a:lnTo>
                          <a:pt x="159" y="436"/>
                        </a:lnTo>
                        <a:lnTo>
                          <a:pt x="159" y="436"/>
                        </a:lnTo>
                        <a:lnTo>
                          <a:pt x="159" y="430"/>
                        </a:lnTo>
                        <a:lnTo>
                          <a:pt x="153" y="430"/>
                        </a:lnTo>
                        <a:lnTo>
                          <a:pt x="153" y="430"/>
                        </a:lnTo>
                        <a:lnTo>
                          <a:pt x="153" y="424"/>
                        </a:lnTo>
                        <a:lnTo>
                          <a:pt x="153" y="424"/>
                        </a:lnTo>
                        <a:lnTo>
                          <a:pt x="153" y="424"/>
                        </a:lnTo>
                        <a:lnTo>
                          <a:pt x="153" y="418"/>
                        </a:lnTo>
                        <a:lnTo>
                          <a:pt x="153" y="418"/>
                        </a:lnTo>
                        <a:lnTo>
                          <a:pt x="153" y="412"/>
                        </a:lnTo>
                        <a:lnTo>
                          <a:pt x="153" y="412"/>
                        </a:lnTo>
                        <a:lnTo>
                          <a:pt x="153" y="412"/>
                        </a:lnTo>
                        <a:lnTo>
                          <a:pt x="147" y="406"/>
                        </a:lnTo>
                        <a:lnTo>
                          <a:pt x="147" y="406"/>
                        </a:lnTo>
                        <a:lnTo>
                          <a:pt x="147" y="400"/>
                        </a:lnTo>
                        <a:lnTo>
                          <a:pt x="147" y="400"/>
                        </a:lnTo>
                        <a:lnTo>
                          <a:pt x="153" y="400"/>
                        </a:lnTo>
                        <a:lnTo>
                          <a:pt x="147" y="394"/>
                        </a:lnTo>
                        <a:lnTo>
                          <a:pt x="147" y="394"/>
                        </a:lnTo>
                        <a:lnTo>
                          <a:pt x="147" y="394"/>
                        </a:lnTo>
                        <a:lnTo>
                          <a:pt x="147" y="388"/>
                        </a:lnTo>
                        <a:lnTo>
                          <a:pt x="147" y="388"/>
                        </a:lnTo>
                        <a:lnTo>
                          <a:pt x="147" y="388"/>
                        </a:lnTo>
                        <a:lnTo>
                          <a:pt x="147" y="383"/>
                        </a:lnTo>
                        <a:lnTo>
                          <a:pt x="147" y="383"/>
                        </a:lnTo>
                        <a:lnTo>
                          <a:pt x="153" y="377"/>
                        </a:lnTo>
                        <a:lnTo>
                          <a:pt x="153" y="377"/>
                        </a:lnTo>
                        <a:lnTo>
                          <a:pt x="147" y="377"/>
                        </a:lnTo>
                        <a:lnTo>
                          <a:pt x="147" y="377"/>
                        </a:lnTo>
                        <a:lnTo>
                          <a:pt x="141" y="377"/>
                        </a:lnTo>
                        <a:lnTo>
                          <a:pt x="141" y="377"/>
                        </a:lnTo>
                        <a:lnTo>
                          <a:pt x="141" y="383"/>
                        </a:lnTo>
                        <a:lnTo>
                          <a:pt x="141" y="383"/>
                        </a:lnTo>
                        <a:lnTo>
                          <a:pt x="135" y="383"/>
                        </a:lnTo>
                        <a:lnTo>
                          <a:pt x="135" y="383"/>
                        </a:lnTo>
                        <a:lnTo>
                          <a:pt x="129" y="383"/>
                        </a:lnTo>
                        <a:lnTo>
                          <a:pt x="129" y="383"/>
                        </a:lnTo>
                        <a:lnTo>
                          <a:pt x="129" y="388"/>
                        </a:lnTo>
                        <a:lnTo>
                          <a:pt x="123" y="388"/>
                        </a:lnTo>
                        <a:lnTo>
                          <a:pt x="123" y="388"/>
                        </a:lnTo>
                        <a:lnTo>
                          <a:pt x="123" y="388"/>
                        </a:lnTo>
                        <a:lnTo>
                          <a:pt x="117" y="388"/>
                        </a:lnTo>
                        <a:lnTo>
                          <a:pt x="117" y="388"/>
                        </a:lnTo>
                        <a:lnTo>
                          <a:pt x="111" y="388"/>
                        </a:lnTo>
                        <a:lnTo>
                          <a:pt x="111" y="394"/>
                        </a:lnTo>
                        <a:lnTo>
                          <a:pt x="111" y="394"/>
                        </a:lnTo>
                        <a:lnTo>
                          <a:pt x="111" y="394"/>
                        </a:lnTo>
                        <a:lnTo>
                          <a:pt x="111" y="400"/>
                        </a:lnTo>
                        <a:lnTo>
                          <a:pt x="106" y="400"/>
                        </a:lnTo>
                        <a:lnTo>
                          <a:pt x="106" y="400"/>
                        </a:lnTo>
                        <a:lnTo>
                          <a:pt x="106" y="406"/>
                        </a:lnTo>
                        <a:lnTo>
                          <a:pt x="106" y="406"/>
                        </a:lnTo>
                        <a:lnTo>
                          <a:pt x="100" y="406"/>
                        </a:lnTo>
                        <a:lnTo>
                          <a:pt x="100" y="406"/>
                        </a:lnTo>
                        <a:lnTo>
                          <a:pt x="100" y="412"/>
                        </a:lnTo>
                        <a:lnTo>
                          <a:pt x="94" y="406"/>
                        </a:lnTo>
                        <a:lnTo>
                          <a:pt x="94" y="406"/>
                        </a:lnTo>
                        <a:lnTo>
                          <a:pt x="88" y="406"/>
                        </a:lnTo>
                        <a:lnTo>
                          <a:pt x="88" y="406"/>
                        </a:lnTo>
                        <a:lnTo>
                          <a:pt x="88" y="400"/>
                        </a:lnTo>
                        <a:lnTo>
                          <a:pt x="88" y="400"/>
                        </a:lnTo>
                        <a:lnTo>
                          <a:pt x="88" y="394"/>
                        </a:lnTo>
                        <a:lnTo>
                          <a:pt x="88" y="394"/>
                        </a:lnTo>
                        <a:lnTo>
                          <a:pt x="88" y="388"/>
                        </a:lnTo>
                        <a:lnTo>
                          <a:pt x="88" y="388"/>
                        </a:lnTo>
                        <a:lnTo>
                          <a:pt x="88" y="388"/>
                        </a:lnTo>
                        <a:lnTo>
                          <a:pt x="88" y="383"/>
                        </a:lnTo>
                        <a:lnTo>
                          <a:pt x="88" y="383"/>
                        </a:lnTo>
                        <a:lnTo>
                          <a:pt x="88" y="377"/>
                        </a:lnTo>
                        <a:lnTo>
                          <a:pt x="88" y="377"/>
                        </a:lnTo>
                        <a:lnTo>
                          <a:pt x="88" y="371"/>
                        </a:lnTo>
                        <a:lnTo>
                          <a:pt x="88" y="371"/>
                        </a:lnTo>
                        <a:lnTo>
                          <a:pt x="88" y="371"/>
                        </a:lnTo>
                        <a:lnTo>
                          <a:pt x="82" y="371"/>
                        </a:lnTo>
                        <a:lnTo>
                          <a:pt x="82" y="371"/>
                        </a:lnTo>
                        <a:lnTo>
                          <a:pt x="76" y="371"/>
                        </a:lnTo>
                        <a:lnTo>
                          <a:pt x="76" y="377"/>
                        </a:lnTo>
                        <a:lnTo>
                          <a:pt x="76" y="371"/>
                        </a:lnTo>
                        <a:lnTo>
                          <a:pt x="76" y="371"/>
                        </a:lnTo>
                        <a:lnTo>
                          <a:pt x="70" y="371"/>
                        </a:lnTo>
                        <a:lnTo>
                          <a:pt x="70" y="365"/>
                        </a:lnTo>
                        <a:lnTo>
                          <a:pt x="70" y="365"/>
                        </a:lnTo>
                        <a:lnTo>
                          <a:pt x="64" y="365"/>
                        </a:lnTo>
                        <a:lnTo>
                          <a:pt x="64" y="365"/>
                        </a:lnTo>
                        <a:lnTo>
                          <a:pt x="64" y="359"/>
                        </a:lnTo>
                        <a:lnTo>
                          <a:pt x="58" y="359"/>
                        </a:lnTo>
                        <a:lnTo>
                          <a:pt x="58" y="359"/>
                        </a:lnTo>
                        <a:lnTo>
                          <a:pt x="58" y="353"/>
                        </a:lnTo>
                        <a:lnTo>
                          <a:pt x="58" y="353"/>
                        </a:lnTo>
                        <a:lnTo>
                          <a:pt x="58" y="347"/>
                        </a:lnTo>
                        <a:lnTo>
                          <a:pt x="58" y="347"/>
                        </a:lnTo>
                        <a:lnTo>
                          <a:pt x="58" y="341"/>
                        </a:lnTo>
                        <a:lnTo>
                          <a:pt x="58" y="341"/>
                        </a:lnTo>
                        <a:lnTo>
                          <a:pt x="53" y="341"/>
                        </a:lnTo>
                        <a:lnTo>
                          <a:pt x="53" y="341"/>
                        </a:lnTo>
                        <a:lnTo>
                          <a:pt x="53" y="341"/>
                        </a:lnTo>
                        <a:lnTo>
                          <a:pt x="47" y="341"/>
                        </a:lnTo>
                        <a:lnTo>
                          <a:pt x="47" y="341"/>
                        </a:lnTo>
                        <a:lnTo>
                          <a:pt x="41" y="341"/>
                        </a:lnTo>
                        <a:lnTo>
                          <a:pt x="41" y="341"/>
                        </a:lnTo>
                        <a:lnTo>
                          <a:pt x="35" y="341"/>
                        </a:lnTo>
                        <a:lnTo>
                          <a:pt x="35" y="341"/>
                        </a:lnTo>
                        <a:lnTo>
                          <a:pt x="35" y="341"/>
                        </a:lnTo>
                        <a:lnTo>
                          <a:pt x="35" y="335"/>
                        </a:lnTo>
                        <a:lnTo>
                          <a:pt x="35" y="335"/>
                        </a:lnTo>
                        <a:lnTo>
                          <a:pt x="29" y="335"/>
                        </a:lnTo>
                        <a:lnTo>
                          <a:pt x="29" y="335"/>
                        </a:lnTo>
                        <a:lnTo>
                          <a:pt x="23" y="330"/>
                        </a:lnTo>
                        <a:lnTo>
                          <a:pt x="23" y="330"/>
                        </a:lnTo>
                        <a:lnTo>
                          <a:pt x="23" y="330"/>
                        </a:lnTo>
                        <a:lnTo>
                          <a:pt x="23" y="324"/>
                        </a:lnTo>
                        <a:lnTo>
                          <a:pt x="23" y="324"/>
                        </a:lnTo>
                        <a:lnTo>
                          <a:pt x="17" y="318"/>
                        </a:lnTo>
                        <a:lnTo>
                          <a:pt x="17" y="318"/>
                        </a:lnTo>
                        <a:lnTo>
                          <a:pt x="17" y="318"/>
                        </a:lnTo>
                        <a:lnTo>
                          <a:pt x="17" y="318"/>
                        </a:lnTo>
                        <a:lnTo>
                          <a:pt x="11" y="312"/>
                        </a:lnTo>
                        <a:lnTo>
                          <a:pt x="11" y="312"/>
                        </a:lnTo>
                        <a:lnTo>
                          <a:pt x="11" y="312"/>
                        </a:lnTo>
                        <a:lnTo>
                          <a:pt x="5" y="312"/>
                        </a:lnTo>
                        <a:lnTo>
                          <a:pt x="5" y="312"/>
                        </a:lnTo>
                        <a:lnTo>
                          <a:pt x="0" y="312"/>
                        </a:lnTo>
                        <a:lnTo>
                          <a:pt x="0" y="306"/>
                        </a:lnTo>
                        <a:lnTo>
                          <a:pt x="0" y="306"/>
                        </a:lnTo>
                        <a:lnTo>
                          <a:pt x="0" y="300"/>
                        </a:lnTo>
                        <a:lnTo>
                          <a:pt x="0" y="300"/>
                        </a:lnTo>
                        <a:lnTo>
                          <a:pt x="0" y="294"/>
                        </a:lnTo>
                        <a:lnTo>
                          <a:pt x="0" y="294"/>
                        </a:lnTo>
                        <a:lnTo>
                          <a:pt x="5" y="294"/>
                        </a:lnTo>
                        <a:lnTo>
                          <a:pt x="5" y="288"/>
                        </a:lnTo>
                        <a:lnTo>
                          <a:pt x="5" y="288"/>
                        </a:lnTo>
                        <a:lnTo>
                          <a:pt x="5" y="288"/>
                        </a:lnTo>
                        <a:lnTo>
                          <a:pt x="5" y="282"/>
                        </a:lnTo>
                        <a:lnTo>
                          <a:pt x="5" y="282"/>
                        </a:lnTo>
                        <a:lnTo>
                          <a:pt x="5" y="277"/>
                        </a:lnTo>
                        <a:lnTo>
                          <a:pt x="0" y="277"/>
                        </a:lnTo>
                        <a:lnTo>
                          <a:pt x="0" y="277"/>
                        </a:lnTo>
                        <a:lnTo>
                          <a:pt x="0" y="271"/>
                        </a:lnTo>
                        <a:lnTo>
                          <a:pt x="5" y="271"/>
                        </a:lnTo>
                        <a:lnTo>
                          <a:pt x="5" y="265"/>
                        </a:lnTo>
                        <a:lnTo>
                          <a:pt x="5" y="265"/>
                        </a:lnTo>
                        <a:lnTo>
                          <a:pt x="5" y="265"/>
                        </a:lnTo>
                        <a:lnTo>
                          <a:pt x="5" y="259"/>
                        </a:lnTo>
                        <a:lnTo>
                          <a:pt x="5" y="259"/>
                        </a:lnTo>
                        <a:lnTo>
                          <a:pt x="5" y="253"/>
                        </a:lnTo>
                        <a:lnTo>
                          <a:pt x="11" y="253"/>
                        </a:lnTo>
                        <a:lnTo>
                          <a:pt x="11" y="253"/>
                        </a:lnTo>
                        <a:lnTo>
                          <a:pt x="11" y="253"/>
                        </a:lnTo>
                        <a:lnTo>
                          <a:pt x="17" y="253"/>
                        </a:lnTo>
                        <a:lnTo>
                          <a:pt x="11" y="247"/>
                        </a:lnTo>
                        <a:lnTo>
                          <a:pt x="11" y="253"/>
                        </a:lnTo>
                        <a:lnTo>
                          <a:pt x="11" y="247"/>
                        </a:lnTo>
                        <a:lnTo>
                          <a:pt x="5" y="247"/>
                        </a:lnTo>
                        <a:lnTo>
                          <a:pt x="5" y="247"/>
                        </a:lnTo>
                        <a:lnTo>
                          <a:pt x="5" y="241"/>
                        </a:lnTo>
                        <a:lnTo>
                          <a:pt x="5" y="241"/>
                        </a:lnTo>
                        <a:lnTo>
                          <a:pt x="5" y="241"/>
                        </a:lnTo>
                        <a:lnTo>
                          <a:pt x="5" y="235"/>
                        </a:lnTo>
                        <a:lnTo>
                          <a:pt x="5" y="235"/>
                        </a:lnTo>
                        <a:lnTo>
                          <a:pt x="5" y="235"/>
                        </a:lnTo>
                        <a:lnTo>
                          <a:pt x="5" y="229"/>
                        </a:lnTo>
                        <a:lnTo>
                          <a:pt x="5" y="229"/>
                        </a:lnTo>
                        <a:lnTo>
                          <a:pt x="5" y="224"/>
                        </a:lnTo>
                        <a:lnTo>
                          <a:pt x="5" y="224"/>
                        </a:lnTo>
                        <a:lnTo>
                          <a:pt x="11" y="218"/>
                        </a:lnTo>
                        <a:lnTo>
                          <a:pt x="11" y="218"/>
                        </a:lnTo>
                        <a:lnTo>
                          <a:pt x="11" y="218"/>
                        </a:lnTo>
                        <a:lnTo>
                          <a:pt x="11" y="212"/>
                        </a:lnTo>
                        <a:lnTo>
                          <a:pt x="11" y="212"/>
                        </a:lnTo>
                        <a:lnTo>
                          <a:pt x="11" y="206"/>
                        </a:lnTo>
                        <a:lnTo>
                          <a:pt x="11" y="206"/>
                        </a:lnTo>
                        <a:lnTo>
                          <a:pt x="11" y="206"/>
                        </a:lnTo>
                        <a:lnTo>
                          <a:pt x="17" y="200"/>
                        </a:lnTo>
                        <a:lnTo>
                          <a:pt x="17" y="200"/>
                        </a:lnTo>
                        <a:lnTo>
                          <a:pt x="17" y="200"/>
                        </a:lnTo>
                        <a:lnTo>
                          <a:pt x="23" y="194"/>
                        </a:lnTo>
                        <a:lnTo>
                          <a:pt x="23" y="194"/>
                        </a:lnTo>
                        <a:lnTo>
                          <a:pt x="23" y="194"/>
                        </a:lnTo>
                        <a:lnTo>
                          <a:pt x="29" y="194"/>
                        </a:lnTo>
                        <a:lnTo>
                          <a:pt x="29" y="194"/>
                        </a:lnTo>
                        <a:lnTo>
                          <a:pt x="29" y="188"/>
                        </a:lnTo>
                        <a:lnTo>
                          <a:pt x="35" y="188"/>
                        </a:lnTo>
                        <a:lnTo>
                          <a:pt x="35" y="188"/>
                        </a:lnTo>
                        <a:lnTo>
                          <a:pt x="35" y="182"/>
                        </a:lnTo>
                        <a:lnTo>
                          <a:pt x="35" y="182"/>
                        </a:lnTo>
                        <a:lnTo>
                          <a:pt x="35" y="176"/>
                        </a:lnTo>
                        <a:lnTo>
                          <a:pt x="35" y="176"/>
                        </a:lnTo>
                        <a:lnTo>
                          <a:pt x="35" y="170"/>
                        </a:lnTo>
                        <a:lnTo>
                          <a:pt x="35" y="170"/>
                        </a:lnTo>
                        <a:lnTo>
                          <a:pt x="35" y="170"/>
                        </a:lnTo>
                        <a:lnTo>
                          <a:pt x="35" y="165"/>
                        </a:lnTo>
                        <a:lnTo>
                          <a:pt x="41" y="165"/>
                        </a:lnTo>
                        <a:lnTo>
                          <a:pt x="41" y="165"/>
                        </a:lnTo>
                        <a:lnTo>
                          <a:pt x="47" y="165"/>
                        </a:lnTo>
                        <a:lnTo>
                          <a:pt x="47" y="165"/>
                        </a:lnTo>
                        <a:lnTo>
                          <a:pt x="47" y="165"/>
                        </a:lnTo>
                        <a:lnTo>
                          <a:pt x="53" y="159"/>
                        </a:lnTo>
                        <a:lnTo>
                          <a:pt x="53" y="159"/>
                        </a:lnTo>
                        <a:lnTo>
                          <a:pt x="53" y="159"/>
                        </a:lnTo>
                        <a:lnTo>
                          <a:pt x="58" y="159"/>
                        </a:lnTo>
                        <a:lnTo>
                          <a:pt x="58" y="159"/>
                        </a:lnTo>
                        <a:lnTo>
                          <a:pt x="58" y="159"/>
                        </a:lnTo>
                        <a:lnTo>
                          <a:pt x="64" y="159"/>
                        </a:lnTo>
                        <a:lnTo>
                          <a:pt x="64" y="165"/>
                        </a:lnTo>
                        <a:lnTo>
                          <a:pt x="64" y="165"/>
                        </a:lnTo>
                        <a:lnTo>
                          <a:pt x="64" y="165"/>
                        </a:lnTo>
                        <a:lnTo>
                          <a:pt x="70" y="165"/>
                        </a:lnTo>
                        <a:lnTo>
                          <a:pt x="70" y="165"/>
                        </a:lnTo>
                        <a:lnTo>
                          <a:pt x="76" y="165"/>
                        </a:lnTo>
                        <a:lnTo>
                          <a:pt x="76" y="165"/>
                        </a:lnTo>
                        <a:lnTo>
                          <a:pt x="76" y="165"/>
                        </a:lnTo>
                        <a:lnTo>
                          <a:pt x="82" y="165"/>
                        </a:lnTo>
                        <a:lnTo>
                          <a:pt x="82" y="165"/>
                        </a:lnTo>
                        <a:lnTo>
                          <a:pt x="88" y="165"/>
                        </a:lnTo>
                        <a:lnTo>
                          <a:pt x="88" y="165"/>
                        </a:lnTo>
                        <a:lnTo>
                          <a:pt x="88" y="165"/>
                        </a:lnTo>
                        <a:lnTo>
                          <a:pt x="88" y="165"/>
                        </a:lnTo>
                        <a:lnTo>
                          <a:pt x="94" y="165"/>
                        </a:lnTo>
                        <a:lnTo>
                          <a:pt x="94" y="165"/>
                        </a:lnTo>
                        <a:lnTo>
                          <a:pt x="94" y="159"/>
                        </a:lnTo>
                        <a:lnTo>
                          <a:pt x="94" y="159"/>
                        </a:lnTo>
                        <a:lnTo>
                          <a:pt x="100" y="159"/>
                        </a:lnTo>
                        <a:lnTo>
                          <a:pt x="100" y="153"/>
                        </a:lnTo>
                        <a:lnTo>
                          <a:pt x="100" y="153"/>
                        </a:lnTo>
                        <a:lnTo>
                          <a:pt x="106" y="153"/>
                        </a:lnTo>
                        <a:lnTo>
                          <a:pt x="106" y="153"/>
                        </a:lnTo>
                        <a:lnTo>
                          <a:pt x="111" y="153"/>
                        </a:lnTo>
                        <a:lnTo>
                          <a:pt x="111" y="153"/>
                        </a:lnTo>
                        <a:lnTo>
                          <a:pt x="111" y="159"/>
                        </a:lnTo>
                        <a:lnTo>
                          <a:pt x="111" y="159"/>
                        </a:lnTo>
                        <a:lnTo>
                          <a:pt x="117" y="159"/>
                        </a:lnTo>
                        <a:lnTo>
                          <a:pt x="117" y="159"/>
                        </a:lnTo>
                        <a:lnTo>
                          <a:pt x="117" y="159"/>
                        </a:lnTo>
                        <a:lnTo>
                          <a:pt x="123" y="159"/>
                        </a:lnTo>
                        <a:lnTo>
                          <a:pt x="123" y="159"/>
                        </a:lnTo>
                        <a:lnTo>
                          <a:pt x="123" y="159"/>
                        </a:lnTo>
                        <a:lnTo>
                          <a:pt x="123" y="153"/>
                        </a:lnTo>
                        <a:lnTo>
                          <a:pt x="123" y="153"/>
                        </a:lnTo>
                        <a:lnTo>
                          <a:pt x="129" y="153"/>
                        </a:lnTo>
                        <a:lnTo>
                          <a:pt x="129" y="147"/>
                        </a:lnTo>
                        <a:lnTo>
                          <a:pt x="135" y="147"/>
                        </a:lnTo>
                        <a:lnTo>
                          <a:pt x="135" y="147"/>
                        </a:lnTo>
                        <a:lnTo>
                          <a:pt x="135" y="153"/>
                        </a:lnTo>
                        <a:lnTo>
                          <a:pt x="141" y="153"/>
                        </a:lnTo>
                        <a:lnTo>
                          <a:pt x="141" y="153"/>
                        </a:lnTo>
                        <a:lnTo>
                          <a:pt x="147" y="153"/>
                        </a:lnTo>
                        <a:lnTo>
                          <a:pt x="147" y="153"/>
                        </a:lnTo>
                        <a:lnTo>
                          <a:pt x="147" y="153"/>
                        </a:lnTo>
                        <a:lnTo>
                          <a:pt x="153" y="153"/>
                        </a:lnTo>
                        <a:lnTo>
                          <a:pt x="153" y="159"/>
                        </a:lnTo>
                        <a:lnTo>
                          <a:pt x="153" y="159"/>
                        </a:lnTo>
                        <a:lnTo>
                          <a:pt x="159" y="159"/>
                        </a:lnTo>
                        <a:lnTo>
                          <a:pt x="159" y="153"/>
                        </a:lnTo>
                        <a:lnTo>
                          <a:pt x="159" y="153"/>
                        </a:lnTo>
                        <a:lnTo>
                          <a:pt x="159" y="153"/>
                        </a:lnTo>
                        <a:lnTo>
                          <a:pt x="164" y="153"/>
                        </a:lnTo>
                        <a:lnTo>
                          <a:pt x="164" y="153"/>
                        </a:lnTo>
                        <a:lnTo>
                          <a:pt x="170" y="147"/>
                        </a:lnTo>
                        <a:lnTo>
                          <a:pt x="170" y="147"/>
                        </a:lnTo>
                        <a:lnTo>
                          <a:pt x="170" y="147"/>
                        </a:lnTo>
                        <a:lnTo>
                          <a:pt x="176" y="147"/>
                        </a:lnTo>
                        <a:lnTo>
                          <a:pt x="176" y="147"/>
                        </a:lnTo>
                        <a:lnTo>
                          <a:pt x="176" y="147"/>
                        </a:lnTo>
                        <a:lnTo>
                          <a:pt x="182" y="141"/>
                        </a:lnTo>
                        <a:lnTo>
                          <a:pt x="182" y="141"/>
                        </a:lnTo>
                        <a:lnTo>
                          <a:pt x="182" y="141"/>
                        </a:lnTo>
                        <a:lnTo>
                          <a:pt x="188" y="141"/>
                        </a:lnTo>
                        <a:lnTo>
                          <a:pt x="188" y="141"/>
                        </a:lnTo>
                        <a:lnTo>
                          <a:pt x="194" y="141"/>
                        </a:lnTo>
                        <a:lnTo>
                          <a:pt x="194" y="141"/>
                        </a:lnTo>
                        <a:lnTo>
                          <a:pt x="194" y="135"/>
                        </a:lnTo>
                        <a:lnTo>
                          <a:pt x="200" y="135"/>
                        </a:lnTo>
                        <a:lnTo>
                          <a:pt x="200" y="135"/>
                        </a:lnTo>
                        <a:lnTo>
                          <a:pt x="206" y="135"/>
                        </a:lnTo>
                        <a:lnTo>
                          <a:pt x="206" y="135"/>
                        </a:lnTo>
                        <a:lnTo>
                          <a:pt x="206" y="135"/>
                        </a:lnTo>
                        <a:lnTo>
                          <a:pt x="212" y="135"/>
                        </a:lnTo>
                        <a:lnTo>
                          <a:pt x="212" y="135"/>
                        </a:lnTo>
                        <a:lnTo>
                          <a:pt x="212" y="141"/>
                        </a:lnTo>
                        <a:lnTo>
                          <a:pt x="217" y="141"/>
                        </a:lnTo>
                        <a:lnTo>
                          <a:pt x="217" y="141"/>
                        </a:lnTo>
                        <a:lnTo>
                          <a:pt x="223" y="141"/>
                        </a:lnTo>
                        <a:lnTo>
                          <a:pt x="223" y="141"/>
                        </a:lnTo>
                        <a:lnTo>
                          <a:pt x="223" y="135"/>
                        </a:lnTo>
                        <a:lnTo>
                          <a:pt x="223" y="135"/>
                        </a:lnTo>
                        <a:lnTo>
                          <a:pt x="223" y="129"/>
                        </a:lnTo>
                        <a:lnTo>
                          <a:pt x="223" y="129"/>
                        </a:lnTo>
                        <a:lnTo>
                          <a:pt x="223" y="123"/>
                        </a:lnTo>
                        <a:lnTo>
                          <a:pt x="223" y="123"/>
                        </a:lnTo>
                        <a:lnTo>
                          <a:pt x="223" y="123"/>
                        </a:lnTo>
                        <a:lnTo>
                          <a:pt x="217" y="123"/>
                        </a:lnTo>
                        <a:lnTo>
                          <a:pt x="217" y="117"/>
                        </a:lnTo>
                        <a:lnTo>
                          <a:pt x="217" y="117"/>
                        </a:lnTo>
                        <a:lnTo>
                          <a:pt x="212" y="117"/>
                        </a:lnTo>
                        <a:lnTo>
                          <a:pt x="212" y="117"/>
                        </a:lnTo>
                        <a:lnTo>
                          <a:pt x="206" y="117"/>
                        </a:lnTo>
                        <a:lnTo>
                          <a:pt x="206" y="117"/>
                        </a:lnTo>
                        <a:lnTo>
                          <a:pt x="206" y="117"/>
                        </a:lnTo>
                        <a:lnTo>
                          <a:pt x="200" y="112"/>
                        </a:lnTo>
                        <a:lnTo>
                          <a:pt x="200" y="112"/>
                        </a:lnTo>
                        <a:lnTo>
                          <a:pt x="200" y="106"/>
                        </a:lnTo>
                        <a:lnTo>
                          <a:pt x="200" y="106"/>
                        </a:lnTo>
                        <a:lnTo>
                          <a:pt x="206" y="106"/>
                        </a:lnTo>
                        <a:lnTo>
                          <a:pt x="206" y="100"/>
                        </a:lnTo>
                        <a:lnTo>
                          <a:pt x="206" y="100"/>
                        </a:lnTo>
                        <a:lnTo>
                          <a:pt x="200" y="100"/>
                        </a:lnTo>
                        <a:lnTo>
                          <a:pt x="200" y="100"/>
                        </a:lnTo>
                        <a:lnTo>
                          <a:pt x="194" y="100"/>
                        </a:lnTo>
                        <a:lnTo>
                          <a:pt x="194" y="100"/>
                        </a:lnTo>
                        <a:lnTo>
                          <a:pt x="194" y="100"/>
                        </a:lnTo>
                        <a:lnTo>
                          <a:pt x="188" y="100"/>
                        </a:lnTo>
                        <a:lnTo>
                          <a:pt x="188" y="100"/>
                        </a:lnTo>
                        <a:lnTo>
                          <a:pt x="188" y="100"/>
                        </a:lnTo>
                        <a:lnTo>
                          <a:pt x="188" y="94"/>
                        </a:lnTo>
                        <a:lnTo>
                          <a:pt x="188" y="94"/>
                        </a:lnTo>
                        <a:lnTo>
                          <a:pt x="188" y="88"/>
                        </a:lnTo>
                        <a:lnTo>
                          <a:pt x="182" y="88"/>
                        </a:lnTo>
                        <a:lnTo>
                          <a:pt x="188" y="88"/>
                        </a:lnTo>
                        <a:lnTo>
                          <a:pt x="188" y="88"/>
                        </a:lnTo>
                        <a:lnTo>
                          <a:pt x="194" y="88"/>
                        </a:lnTo>
                        <a:lnTo>
                          <a:pt x="194" y="88"/>
                        </a:lnTo>
                        <a:lnTo>
                          <a:pt x="200" y="88"/>
                        </a:lnTo>
                        <a:lnTo>
                          <a:pt x="200" y="88"/>
                        </a:lnTo>
                        <a:lnTo>
                          <a:pt x="200" y="82"/>
                        </a:lnTo>
                        <a:lnTo>
                          <a:pt x="206" y="82"/>
                        </a:lnTo>
                        <a:lnTo>
                          <a:pt x="206" y="88"/>
                        </a:lnTo>
                        <a:lnTo>
                          <a:pt x="206" y="88"/>
                        </a:lnTo>
                        <a:lnTo>
                          <a:pt x="212" y="82"/>
                        </a:lnTo>
                        <a:lnTo>
                          <a:pt x="206" y="82"/>
                        </a:lnTo>
                        <a:lnTo>
                          <a:pt x="206" y="76"/>
                        </a:lnTo>
                        <a:lnTo>
                          <a:pt x="206" y="76"/>
                        </a:lnTo>
                        <a:lnTo>
                          <a:pt x="206" y="76"/>
                        </a:lnTo>
                        <a:lnTo>
                          <a:pt x="206" y="70"/>
                        </a:lnTo>
                        <a:lnTo>
                          <a:pt x="212" y="70"/>
                        </a:lnTo>
                        <a:lnTo>
                          <a:pt x="212" y="64"/>
                        </a:lnTo>
                        <a:lnTo>
                          <a:pt x="212" y="64"/>
                        </a:lnTo>
                        <a:lnTo>
                          <a:pt x="217" y="64"/>
                        </a:lnTo>
                        <a:lnTo>
                          <a:pt x="217" y="64"/>
                        </a:lnTo>
                        <a:lnTo>
                          <a:pt x="217" y="59"/>
                        </a:lnTo>
                        <a:lnTo>
                          <a:pt x="217" y="59"/>
                        </a:lnTo>
                        <a:lnTo>
                          <a:pt x="212" y="59"/>
                        </a:lnTo>
                        <a:lnTo>
                          <a:pt x="212" y="53"/>
                        </a:lnTo>
                        <a:lnTo>
                          <a:pt x="212" y="53"/>
                        </a:lnTo>
                        <a:lnTo>
                          <a:pt x="206" y="53"/>
                        </a:lnTo>
                        <a:lnTo>
                          <a:pt x="206" y="47"/>
                        </a:lnTo>
                        <a:lnTo>
                          <a:pt x="206" y="47"/>
                        </a:lnTo>
                        <a:lnTo>
                          <a:pt x="206" y="47"/>
                        </a:lnTo>
                        <a:lnTo>
                          <a:pt x="206" y="41"/>
                        </a:lnTo>
                        <a:lnTo>
                          <a:pt x="206" y="41"/>
                        </a:lnTo>
                        <a:lnTo>
                          <a:pt x="212" y="41"/>
                        </a:lnTo>
                        <a:lnTo>
                          <a:pt x="212" y="41"/>
                        </a:lnTo>
                        <a:lnTo>
                          <a:pt x="212" y="41"/>
                        </a:lnTo>
                        <a:lnTo>
                          <a:pt x="217" y="35"/>
                        </a:lnTo>
                        <a:lnTo>
                          <a:pt x="217" y="35"/>
                        </a:lnTo>
                        <a:lnTo>
                          <a:pt x="217" y="35"/>
                        </a:lnTo>
                        <a:lnTo>
                          <a:pt x="217" y="29"/>
                        </a:lnTo>
                        <a:lnTo>
                          <a:pt x="217" y="29"/>
                        </a:lnTo>
                        <a:lnTo>
                          <a:pt x="217" y="23"/>
                        </a:lnTo>
                        <a:lnTo>
                          <a:pt x="217" y="23"/>
                        </a:lnTo>
                        <a:lnTo>
                          <a:pt x="212" y="23"/>
                        </a:lnTo>
                        <a:lnTo>
                          <a:pt x="212" y="17"/>
                        </a:lnTo>
                        <a:lnTo>
                          <a:pt x="212" y="17"/>
                        </a:lnTo>
                        <a:lnTo>
                          <a:pt x="212" y="17"/>
                        </a:lnTo>
                        <a:lnTo>
                          <a:pt x="217" y="11"/>
                        </a:lnTo>
                        <a:lnTo>
                          <a:pt x="217" y="11"/>
                        </a:lnTo>
                        <a:lnTo>
                          <a:pt x="217" y="11"/>
                        </a:lnTo>
                        <a:lnTo>
                          <a:pt x="223" y="11"/>
                        </a:lnTo>
                        <a:lnTo>
                          <a:pt x="223" y="11"/>
                        </a:lnTo>
                        <a:lnTo>
                          <a:pt x="223" y="11"/>
                        </a:lnTo>
                        <a:lnTo>
                          <a:pt x="229" y="11"/>
                        </a:lnTo>
                        <a:lnTo>
                          <a:pt x="223" y="6"/>
                        </a:lnTo>
                        <a:lnTo>
                          <a:pt x="223" y="6"/>
                        </a:lnTo>
                        <a:lnTo>
                          <a:pt x="223" y="6"/>
                        </a:lnTo>
                        <a:lnTo>
                          <a:pt x="223" y="0"/>
                        </a:lnTo>
                        <a:lnTo>
                          <a:pt x="223" y="0"/>
                        </a:lnTo>
                        <a:lnTo>
                          <a:pt x="223" y="0"/>
                        </a:lnTo>
                        <a:lnTo>
                          <a:pt x="229" y="0"/>
                        </a:lnTo>
                        <a:lnTo>
                          <a:pt x="229" y="0"/>
                        </a:lnTo>
                        <a:lnTo>
                          <a:pt x="235" y="0"/>
                        </a:lnTo>
                        <a:lnTo>
                          <a:pt x="235" y="0"/>
                        </a:lnTo>
                        <a:lnTo>
                          <a:pt x="235" y="0"/>
                        </a:lnTo>
                        <a:lnTo>
                          <a:pt x="241" y="0"/>
                        </a:lnTo>
                        <a:lnTo>
                          <a:pt x="241" y="0"/>
                        </a:lnTo>
                        <a:lnTo>
                          <a:pt x="241" y="0"/>
                        </a:lnTo>
                        <a:lnTo>
                          <a:pt x="241" y="0"/>
                        </a:lnTo>
                        <a:lnTo>
                          <a:pt x="235" y="0"/>
                        </a:lnTo>
                        <a:lnTo>
                          <a:pt x="235" y="6"/>
                        </a:lnTo>
                        <a:lnTo>
                          <a:pt x="241" y="6"/>
                        </a:lnTo>
                        <a:lnTo>
                          <a:pt x="241" y="6"/>
                        </a:lnTo>
                        <a:lnTo>
                          <a:pt x="247" y="6"/>
                        </a:lnTo>
                        <a:lnTo>
                          <a:pt x="247" y="6"/>
                        </a:lnTo>
                        <a:lnTo>
                          <a:pt x="247" y="6"/>
                        </a:lnTo>
                        <a:lnTo>
                          <a:pt x="253" y="6"/>
                        </a:lnTo>
                        <a:lnTo>
                          <a:pt x="253" y="6"/>
                        </a:lnTo>
                        <a:lnTo>
                          <a:pt x="259" y="6"/>
                        </a:lnTo>
                        <a:lnTo>
                          <a:pt x="259" y="6"/>
                        </a:lnTo>
                        <a:lnTo>
                          <a:pt x="259" y="6"/>
                        </a:lnTo>
                        <a:lnTo>
                          <a:pt x="265" y="11"/>
                        </a:lnTo>
                        <a:lnTo>
                          <a:pt x="265" y="11"/>
                        </a:lnTo>
                        <a:lnTo>
                          <a:pt x="265" y="11"/>
                        </a:lnTo>
                        <a:lnTo>
                          <a:pt x="270" y="11"/>
                        </a:lnTo>
                        <a:lnTo>
                          <a:pt x="270" y="17"/>
                        </a:lnTo>
                        <a:lnTo>
                          <a:pt x="270" y="17"/>
                        </a:lnTo>
                        <a:lnTo>
                          <a:pt x="270" y="17"/>
                        </a:lnTo>
                        <a:lnTo>
                          <a:pt x="276" y="11"/>
                        </a:lnTo>
                        <a:lnTo>
                          <a:pt x="276" y="11"/>
                        </a:lnTo>
                        <a:lnTo>
                          <a:pt x="282" y="11"/>
                        </a:lnTo>
                        <a:lnTo>
                          <a:pt x="282" y="17"/>
                        </a:lnTo>
                        <a:lnTo>
                          <a:pt x="282" y="17"/>
                        </a:lnTo>
                        <a:lnTo>
                          <a:pt x="282" y="17"/>
                        </a:lnTo>
                        <a:lnTo>
                          <a:pt x="288" y="17"/>
                        </a:lnTo>
                        <a:lnTo>
                          <a:pt x="288" y="17"/>
                        </a:lnTo>
                        <a:lnTo>
                          <a:pt x="294" y="17"/>
                        </a:lnTo>
                        <a:lnTo>
                          <a:pt x="294" y="17"/>
                        </a:lnTo>
                        <a:lnTo>
                          <a:pt x="294" y="23"/>
                        </a:lnTo>
                        <a:lnTo>
                          <a:pt x="294" y="23"/>
                        </a:lnTo>
                        <a:lnTo>
                          <a:pt x="294" y="23"/>
                        </a:lnTo>
                        <a:lnTo>
                          <a:pt x="300" y="29"/>
                        </a:lnTo>
                        <a:lnTo>
                          <a:pt x="300" y="29"/>
                        </a:lnTo>
                        <a:lnTo>
                          <a:pt x="300" y="35"/>
                        </a:lnTo>
                        <a:lnTo>
                          <a:pt x="300" y="35"/>
                        </a:lnTo>
                        <a:lnTo>
                          <a:pt x="300" y="35"/>
                        </a:lnTo>
                        <a:lnTo>
                          <a:pt x="300" y="41"/>
                        </a:lnTo>
                        <a:lnTo>
                          <a:pt x="300" y="41"/>
                        </a:lnTo>
                        <a:lnTo>
                          <a:pt x="300" y="47"/>
                        </a:lnTo>
                        <a:lnTo>
                          <a:pt x="300" y="47"/>
                        </a:lnTo>
                        <a:lnTo>
                          <a:pt x="300" y="47"/>
                        </a:lnTo>
                        <a:lnTo>
                          <a:pt x="306" y="53"/>
                        </a:lnTo>
                        <a:lnTo>
                          <a:pt x="306" y="53"/>
                        </a:lnTo>
                        <a:lnTo>
                          <a:pt x="306" y="59"/>
                        </a:lnTo>
                        <a:lnTo>
                          <a:pt x="306" y="59"/>
                        </a:lnTo>
                        <a:lnTo>
                          <a:pt x="312" y="59"/>
                        </a:lnTo>
                        <a:lnTo>
                          <a:pt x="312" y="59"/>
                        </a:lnTo>
                        <a:lnTo>
                          <a:pt x="312" y="59"/>
                        </a:lnTo>
                        <a:lnTo>
                          <a:pt x="318" y="59"/>
                        </a:lnTo>
                        <a:lnTo>
                          <a:pt x="318" y="64"/>
                        </a:lnTo>
                        <a:lnTo>
                          <a:pt x="318" y="64"/>
                        </a:lnTo>
                        <a:lnTo>
                          <a:pt x="318" y="70"/>
                        </a:lnTo>
                        <a:lnTo>
                          <a:pt x="318" y="70"/>
                        </a:lnTo>
                        <a:lnTo>
                          <a:pt x="318" y="70"/>
                        </a:lnTo>
                        <a:lnTo>
                          <a:pt x="323" y="70"/>
                        </a:lnTo>
                        <a:lnTo>
                          <a:pt x="323" y="76"/>
                        </a:lnTo>
                        <a:lnTo>
                          <a:pt x="323" y="76"/>
                        </a:lnTo>
                        <a:lnTo>
                          <a:pt x="323" y="82"/>
                        </a:lnTo>
                        <a:lnTo>
                          <a:pt x="323" y="82"/>
                        </a:lnTo>
                        <a:lnTo>
                          <a:pt x="323" y="82"/>
                        </a:lnTo>
                        <a:lnTo>
                          <a:pt x="318" y="82"/>
                        </a:lnTo>
                        <a:lnTo>
                          <a:pt x="318" y="88"/>
                        </a:lnTo>
                        <a:lnTo>
                          <a:pt x="318" y="88"/>
                        </a:lnTo>
                        <a:lnTo>
                          <a:pt x="318" y="94"/>
                        </a:lnTo>
                        <a:lnTo>
                          <a:pt x="318" y="94"/>
                        </a:lnTo>
                        <a:lnTo>
                          <a:pt x="318" y="94"/>
                        </a:lnTo>
                        <a:lnTo>
                          <a:pt x="318" y="100"/>
                        </a:lnTo>
                        <a:lnTo>
                          <a:pt x="318" y="100"/>
                        </a:lnTo>
                        <a:lnTo>
                          <a:pt x="318" y="106"/>
                        </a:lnTo>
                        <a:lnTo>
                          <a:pt x="318" y="106"/>
                        </a:lnTo>
                        <a:lnTo>
                          <a:pt x="323" y="106"/>
                        </a:lnTo>
                        <a:lnTo>
                          <a:pt x="323" y="106"/>
                        </a:lnTo>
                        <a:lnTo>
                          <a:pt x="323" y="112"/>
                        </a:lnTo>
                        <a:lnTo>
                          <a:pt x="329" y="112"/>
                        </a:lnTo>
                        <a:lnTo>
                          <a:pt x="329" y="112"/>
                        </a:lnTo>
                        <a:lnTo>
                          <a:pt x="335" y="112"/>
                        </a:lnTo>
                        <a:lnTo>
                          <a:pt x="335" y="112"/>
                        </a:lnTo>
                        <a:lnTo>
                          <a:pt x="335" y="117"/>
                        </a:lnTo>
                        <a:lnTo>
                          <a:pt x="341" y="117"/>
                        </a:lnTo>
                        <a:lnTo>
                          <a:pt x="341" y="117"/>
                        </a:lnTo>
                        <a:lnTo>
                          <a:pt x="341" y="117"/>
                        </a:lnTo>
                        <a:lnTo>
                          <a:pt x="335" y="123"/>
                        </a:lnTo>
                        <a:lnTo>
                          <a:pt x="335" y="123"/>
                        </a:lnTo>
                        <a:lnTo>
                          <a:pt x="335" y="123"/>
                        </a:lnTo>
                        <a:lnTo>
                          <a:pt x="329" y="123"/>
                        </a:lnTo>
                        <a:lnTo>
                          <a:pt x="329" y="129"/>
                        </a:lnTo>
                        <a:lnTo>
                          <a:pt x="329" y="129"/>
                        </a:lnTo>
                        <a:lnTo>
                          <a:pt x="323" y="129"/>
                        </a:lnTo>
                        <a:lnTo>
                          <a:pt x="323" y="135"/>
                        </a:lnTo>
                        <a:lnTo>
                          <a:pt x="323" y="135"/>
                        </a:lnTo>
                        <a:lnTo>
                          <a:pt x="323" y="141"/>
                        </a:lnTo>
                        <a:lnTo>
                          <a:pt x="323" y="141"/>
                        </a:lnTo>
                        <a:lnTo>
                          <a:pt x="323" y="141"/>
                        </a:lnTo>
                        <a:lnTo>
                          <a:pt x="323" y="147"/>
                        </a:lnTo>
                        <a:lnTo>
                          <a:pt x="323" y="147"/>
                        </a:lnTo>
                        <a:lnTo>
                          <a:pt x="329" y="153"/>
                        </a:lnTo>
                        <a:lnTo>
                          <a:pt x="329" y="153"/>
                        </a:lnTo>
                        <a:lnTo>
                          <a:pt x="329" y="153"/>
                        </a:lnTo>
                        <a:lnTo>
                          <a:pt x="335" y="153"/>
                        </a:lnTo>
                        <a:lnTo>
                          <a:pt x="335" y="159"/>
                        </a:lnTo>
                        <a:lnTo>
                          <a:pt x="335" y="159"/>
                        </a:lnTo>
                        <a:lnTo>
                          <a:pt x="341" y="159"/>
                        </a:lnTo>
                        <a:lnTo>
                          <a:pt x="341" y="159"/>
                        </a:lnTo>
                        <a:lnTo>
                          <a:pt x="347" y="159"/>
                        </a:lnTo>
                        <a:lnTo>
                          <a:pt x="347" y="159"/>
                        </a:lnTo>
                        <a:lnTo>
                          <a:pt x="347" y="159"/>
                        </a:lnTo>
                        <a:lnTo>
                          <a:pt x="353" y="159"/>
                        </a:lnTo>
                        <a:lnTo>
                          <a:pt x="353" y="165"/>
                        </a:lnTo>
                        <a:lnTo>
                          <a:pt x="359" y="165"/>
                        </a:lnTo>
                        <a:lnTo>
                          <a:pt x="359" y="165"/>
                        </a:lnTo>
                        <a:lnTo>
                          <a:pt x="353" y="165"/>
                        </a:lnTo>
                        <a:lnTo>
                          <a:pt x="353" y="170"/>
                        </a:lnTo>
                        <a:lnTo>
                          <a:pt x="353" y="170"/>
                        </a:lnTo>
                        <a:lnTo>
                          <a:pt x="353" y="170"/>
                        </a:lnTo>
                        <a:lnTo>
                          <a:pt x="359" y="170"/>
                        </a:lnTo>
                        <a:lnTo>
                          <a:pt x="359" y="176"/>
                        </a:lnTo>
                        <a:lnTo>
                          <a:pt x="359" y="176"/>
                        </a:lnTo>
                        <a:lnTo>
                          <a:pt x="359" y="176"/>
                        </a:lnTo>
                        <a:lnTo>
                          <a:pt x="353" y="176"/>
                        </a:lnTo>
                        <a:lnTo>
                          <a:pt x="353" y="176"/>
                        </a:lnTo>
                        <a:lnTo>
                          <a:pt x="347" y="176"/>
                        </a:lnTo>
                        <a:lnTo>
                          <a:pt x="347" y="176"/>
                        </a:lnTo>
                        <a:lnTo>
                          <a:pt x="347" y="176"/>
                        </a:lnTo>
                        <a:lnTo>
                          <a:pt x="341" y="176"/>
                        </a:lnTo>
                        <a:lnTo>
                          <a:pt x="341" y="176"/>
                        </a:lnTo>
                        <a:lnTo>
                          <a:pt x="335" y="176"/>
                        </a:lnTo>
                        <a:lnTo>
                          <a:pt x="341" y="176"/>
                        </a:lnTo>
                        <a:lnTo>
                          <a:pt x="341" y="182"/>
                        </a:lnTo>
                        <a:lnTo>
                          <a:pt x="341" y="182"/>
                        </a:lnTo>
                        <a:lnTo>
                          <a:pt x="341" y="188"/>
                        </a:lnTo>
                        <a:lnTo>
                          <a:pt x="341" y="188"/>
                        </a:lnTo>
                        <a:lnTo>
                          <a:pt x="341" y="188"/>
                        </a:lnTo>
                        <a:lnTo>
                          <a:pt x="341" y="194"/>
                        </a:lnTo>
                        <a:lnTo>
                          <a:pt x="347" y="194"/>
                        </a:lnTo>
                        <a:lnTo>
                          <a:pt x="347" y="194"/>
                        </a:lnTo>
                        <a:lnTo>
                          <a:pt x="347" y="194"/>
                        </a:lnTo>
                        <a:lnTo>
                          <a:pt x="353" y="194"/>
                        </a:lnTo>
                        <a:lnTo>
                          <a:pt x="353" y="200"/>
                        </a:lnTo>
                        <a:lnTo>
                          <a:pt x="353" y="200"/>
                        </a:lnTo>
                        <a:lnTo>
                          <a:pt x="353" y="206"/>
                        </a:lnTo>
                        <a:lnTo>
                          <a:pt x="353" y="206"/>
                        </a:lnTo>
                        <a:lnTo>
                          <a:pt x="353" y="206"/>
                        </a:lnTo>
                        <a:lnTo>
                          <a:pt x="359" y="206"/>
                        </a:lnTo>
                        <a:lnTo>
                          <a:pt x="359" y="206"/>
                        </a:lnTo>
                        <a:lnTo>
                          <a:pt x="359" y="200"/>
                        </a:lnTo>
                        <a:lnTo>
                          <a:pt x="359" y="200"/>
                        </a:lnTo>
                        <a:lnTo>
                          <a:pt x="359" y="200"/>
                        </a:lnTo>
                        <a:lnTo>
                          <a:pt x="365" y="200"/>
                        </a:lnTo>
                        <a:lnTo>
                          <a:pt x="365" y="200"/>
                        </a:lnTo>
                        <a:lnTo>
                          <a:pt x="371" y="200"/>
                        </a:lnTo>
                        <a:lnTo>
                          <a:pt x="371" y="200"/>
                        </a:lnTo>
                        <a:lnTo>
                          <a:pt x="371" y="206"/>
                        </a:lnTo>
                        <a:lnTo>
                          <a:pt x="371" y="206"/>
                        </a:lnTo>
                        <a:lnTo>
                          <a:pt x="376" y="206"/>
                        </a:lnTo>
                        <a:lnTo>
                          <a:pt x="376" y="206"/>
                        </a:lnTo>
                        <a:lnTo>
                          <a:pt x="376" y="206"/>
                        </a:lnTo>
                        <a:lnTo>
                          <a:pt x="382" y="206"/>
                        </a:lnTo>
                        <a:lnTo>
                          <a:pt x="382" y="206"/>
                        </a:lnTo>
                        <a:lnTo>
                          <a:pt x="388" y="206"/>
                        </a:lnTo>
                        <a:lnTo>
                          <a:pt x="388" y="206"/>
                        </a:lnTo>
                        <a:lnTo>
                          <a:pt x="388" y="212"/>
                        </a:lnTo>
                        <a:lnTo>
                          <a:pt x="388" y="212"/>
                        </a:lnTo>
                        <a:lnTo>
                          <a:pt x="388" y="218"/>
                        </a:lnTo>
                        <a:lnTo>
                          <a:pt x="388" y="218"/>
                        </a:lnTo>
                        <a:lnTo>
                          <a:pt x="394" y="218"/>
                        </a:lnTo>
                        <a:lnTo>
                          <a:pt x="394" y="224"/>
                        </a:lnTo>
                        <a:lnTo>
                          <a:pt x="394" y="224"/>
                        </a:lnTo>
                        <a:lnTo>
                          <a:pt x="394" y="224"/>
                        </a:lnTo>
                        <a:lnTo>
                          <a:pt x="394" y="229"/>
                        </a:lnTo>
                        <a:lnTo>
                          <a:pt x="394" y="229"/>
                        </a:lnTo>
                        <a:lnTo>
                          <a:pt x="394" y="229"/>
                        </a:lnTo>
                        <a:lnTo>
                          <a:pt x="394" y="235"/>
                        </a:lnTo>
                        <a:lnTo>
                          <a:pt x="394" y="235"/>
                        </a:lnTo>
                        <a:lnTo>
                          <a:pt x="394" y="235"/>
                        </a:lnTo>
                        <a:lnTo>
                          <a:pt x="394" y="241"/>
                        </a:lnTo>
                        <a:lnTo>
                          <a:pt x="400" y="241"/>
                        </a:lnTo>
                        <a:lnTo>
                          <a:pt x="400" y="241"/>
                        </a:lnTo>
                        <a:lnTo>
                          <a:pt x="400" y="247"/>
                        </a:lnTo>
                        <a:lnTo>
                          <a:pt x="400" y="247"/>
                        </a:lnTo>
                        <a:lnTo>
                          <a:pt x="400" y="253"/>
                        </a:lnTo>
                        <a:lnTo>
                          <a:pt x="400" y="247"/>
                        </a:lnTo>
                        <a:lnTo>
                          <a:pt x="400" y="247"/>
                        </a:lnTo>
                        <a:lnTo>
                          <a:pt x="400" y="247"/>
                        </a:lnTo>
                        <a:lnTo>
                          <a:pt x="406" y="241"/>
                        </a:lnTo>
                        <a:lnTo>
                          <a:pt x="406" y="241"/>
                        </a:lnTo>
                        <a:lnTo>
                          <a:pt x="406" y="241"/>
                        </a:lnTo>
                        <a:lnTo>
                          <a:pt x="406" y="235"/>
                        </a:lnTo>
                        <a:lnTo>
                          <a:pt x="406" y="235"/>
                        </a:lnTo>
                        <a:lnTo>
                          <a:pt x="406" y="229"/>
                        </a:lnTo>
                        <a:lnTo>
                          <a:pt x="412" y="229"/>
                        </a:lnTo>
                        <a:lnTo>
                          <a:pt x="412" y="229"/>
                        </a:lnTo>
                        <a:lnTo>
                          <a:pt x="418" y="229"/>
                        </a:lnTo>
                        <a:lnTo>
                          <a:pt x="418" y="229"/>
                        </a:lnTo>
                        <a:lnTo>
                          <a:pt x="418" y="235"/>
                        </a:lnTo>
                        <a:lnTo>
                          <a:pt x="418" y="235"/>
                        </a:lnTo>
                        <a:lnTo>
                          <a:pt x="418" y="235"/>
                        </a:lnTo>
                        <a:lnTo>
                          <a:pt x="418" y="241"/>
                        </a:lnTo>
                        <a:lnTo>
                          <a:pt x="418" y="241"/>
                        </a:lnTo>
                        <a:lnTo>
                          <a:pt x="418" y="247"/>
                        </a:lnTo>
                        <a:lnTo>
                          <a:pt x="418" y="247"/>
                        </a:lnTo>
                        <a:lnTo>
                          <a:pt x="418" y="247"/>
                        </a:lnTo>
                        <a:lnTo>
                          <a:pt x="418" y="253"/>
                        </a:lnTo>
                        <a:lnTo>
                          <a:pt x="412" y="253"/>
                        </a:lnTo>
                        <a:lnTo>
                          <a:pt x="412" y="259"/>
                        </a:lnTo>
                        <a:lnTo>
                          <a:pt x="412" y="259"/>
                        </a:lnTo>
                        <a:lnTo>
                          <a:pt x="412" y="259"/>
                        </a:lnTo>
                        <a:lnTo>
                          <a:pt x="418" y="259"/>
                        </a:lnTo>
                        <a:lnTo>
                          <a:pt x="418" y="259"/>
                        </a:lnTo>
                        <a:lnTo>
                          <a:pt x="418" y="259"/>
                        </a:lnTo>
                        <a:lnTo>
                          <a:pt x="418" y="253"/>
                        </a:lnTo>
                        <a:lnTo>
                          <a:pt x="424" y="253"/>
                        </a:lnTo>
                        <a:lnTo>
                          <a:pt x="424" y="253"/>
                        </a:lnTo>
                        <a:lnTo>
                          <a:pt x="424" y="253"/>
                        </a:lnTo>
                        <a:lnTo>
                          <a:pt x="429" y="253"/>
                        </a:lnTo>
                        <a:lnTo>
                          <a:pt x="429" y="259"/>
                        </a:lnTo>
                        <a:lnTo>
                          <a:pt x="429" y="259"/>
                        </a:lnTo>
                        <a:lnTo>
                          <a:pt x="435" y="259"/>
                        </a:lnTo>
                        <a:lnTo>
                          <a:pt x="435" y="259"/>
                        </a:lnTo>
                        <a:lnTo>
                          <a:pt x="435" y="265"/>
                        </a:lnTo>
                        <a:lnTo>
                          <a:pt x="441" y="265"/>
                        </a:lnTo>
                        <a:lnTo>
                          <a:pt x="441" y="265"/>
                        </a:lnTo>
                        <a:lnTo>
                          <a:pt x="441" y="265"/>
                        </a:lnTo>
                        <a:lnTo>
                          <a:pt x="441" y="265"/>
                        </a:lnTo>
                        <a:lnTo>
                          <a:pt x="441" y="271"/>
                        </a:lnTo>
                        <a:lnTo>
                          <a:pt x="435" y="271"/>
                        </a:lnTo>
                        <a:lnTo>
                          <a:pt x="435" y="271"/>
                        </a:lnTo>
                        <a:lnTo>
                          <a:pt x="429" y="271"/>
                        </a:lnTo>
                        <a:lnTo>
                          <a:pt x="429" y="271"/>
                        </a:lnTo>
                        <a:lnTo>
                          <a:pt x="429" y="271"/>
                        </a:lnTo>
                        <a:lnTo>
                          <a:pt x="424" y="271"/>
                        </a:lnTo>
                        <a:lnTo>
                          <a:pt x="424" y="271"/>
                        </a:lnTo>
                        <a:lnTo>
                          <a:pt x="424" y="277"/>
                        </a:lnTo>
                        <a:lnTo>
                          <a:pt x="424" y="277"/>
                        </a:lnTo>
                        <a:lnTo>
                          <a:pt x="424" y="282"/>
                        </a:lnTo>
                        <a:lnTo>
                          <a:pt x="424" y="282"/>
                        </a:lnTo>
                        <a:lnTo>
                          <a:pt x="424" y="282"/>
                        </a:lnTo>
                        <a:lnTo>
                          <a:pt x="424" y="288"/>
                        </a:lnTo>
                        <a:lnTo>
                          <a:pt x="429" y="288"/>
                        </a:lnTo>
                        <a:lnTo>
                          <a:pt x="429" y="288"/>
                        </a:lnTo>
                        <a:lnTo>
                          <a:pt x="435" y="288"/>
                        </a:lnTo>
                        <a:lnTo>
                          <a:pt x="435" y="282"/>
                        </a:lnTo>
                        <a:lnTo>
                          <a:pt x="435" y="282"/>
                        </a:lnTo>
                        <a:lnTo>
                          <a:pt x="435" y="277"/>
                        </a:lnTo>
                        <a:lnTo>
                          <a:pt x="435" y="277"/>
                        </a:lnTo>
                        <a:lnTo>
                          <a:pt x="435" y="277"/>
                        </a:lnTo>
                        <a:lnTo>
                          <a:pt x="441" y="271"/>
                        </a:lnTo>
                        <a:lnTo>
                          <a:pt x="441" y="271"/>
                        </a:lnTo>
                        <a:lnTo>
                          <a:pt x="441" y="271"/>
                        </a:lnTo>
                        <a:lnTo>
                          <a:pt x="441" y="277"/>
                        </a:lnTo>
                        <a:lnTo>
                          <a:pt x="447" y="277"/>
                        </a:lnTo>
                        <a:lnTo>
                          <a:pt x="447" y="277"/>
                        </a:lnTo>
                        <a:lnTo>
                          <a:pt x="453" y="277"/>
                        </a:lnTo>
                        <a:lnTo>
                          <a:pt x="453" y="277"/>
                        </a:lnTo>
                        <a:lnTo>
                          <a:pt x="453" y="271"/>
                        </a:lnTo>
                        <a:lnTo>
                          <a:pt x="453" y="271"/>
                        </a:lnTo>
                        <a:lnTo>
                          <a:pt x="447" y="271"/>
                        </a:lnTo>
                        <a:lnTo>
                          <a:pt x="447" y="265"/>
                        </a:lnTo>
                        <a:lnTo>
                          <a:pt x="447" y="265"/>
                        </a:lnTo>
                        <a:lnTo>
                          <a:pt x="447" y="265"/>
                        </a:lnTo>
                        <a:lnTo>
                          <a:pt x="447" y="259"/>
                        </a:lnTo>
                        <a:lnTo>
                          <a:pt x="447" y="259"/>
                        </a:lnTo>
                        <a:lnTo>
                          <a:pt x="447" y="253"/>
                        </a:lnTo>
                        <a:lnTo>
                          <a:pt x="453" y="253"/>
                        </a:lnTo>
                        <a:lnTo>
                          <a:pt x="453" y="253"/>
                        </a:lnTo>
                        <a:lnTo>
                          <a:pt x="453" y="253"/>
                        </a:lnTo>
                        <a:lnTo>
                          <a:pt x="459" y="253"/>
                        </a:lnTo>
                        <a:lnTo>
                          <a:pt x="459" y="259"/>
                        </a:lnTo>
                        <a:lnTo>
                          <a:pt x="459" y="259"/>
                        </a:lnTo>
                        <a:lnTo>
                          <a:pt x="459" y="265"/>
                        </a:lnTo>
                        <a:lnTo>
                          <a:pt x="465" y="265"/>
                        </a:lnTo>
                        <a:lnTo>
                          <a:pt x="465" y="265"/>
                        </a:lnTo>
                        <a:lnTo>
                          <a:pt x="471" y="265"/>
                        </a:lnTo>
                        <a:lnTo>
                          <a:pt x="471" y="259"/>
                        </a:lnTo>
                        <a:lnTo>
                          <a:pt x="471" y="259"/>
                        </a:lnTo>
                        <a:lnTo>
                          <a:pt x="465" y="259"/>
                        </a:lnTo>
                        <a:lnTo>
                          <a:pt x="465" y="253"/>
                        </a:lnTo>
                        <a:lnTo>
                          <a:pt x="471" y="253"/>
                        </a:lnTo>
                        <a:lnTo>
                          <a:pt x="471" y="253"/>
                        </a:lnTo>
                        <a:lnTo>
                          <a:pt x="471" y="253"/>
                        </a:lnTo>
                        <a:lnTo>
                          <a:pt x="471" y="253"/>
                        </a:lnTo>
                        <a:lnTo>
                          <a:pt x="477" y="253"/>
                        </a:lnTo>
                        <a:lnTo>
                          <a:pt x="477" y="259"/>
                        </a:lnTo>
                        <a:lnTo>
                          <a:pt x="477" y="259"/>
                        </a:lnTo>
                        <a:lnTo>
                          <a:pt x="477" y="265"/>
                        </a:lnTo>
                        <a:lnTo>
                          <a:pt x="477" y="265"/>
                        </a:lnTo>
                        <a:lnTo>
                          <a:pt x="477" y="265"/>
                        </a:lnTo>
                        <a:lnTo>
                          <a:pt x="477" y="271"/>
                        </a:lnTo>
                        <a:lnTo>
                          <a:pt x="477" y="271"/>
                        </a:lnTo>
                        <a:lnTo>
                          <a:pt x="477" y="271"/>
                        </a:lnTo>
                        <a:lnTo>
                          <a:pt x="482" y="271"/>
                        </a:lnTo>
                        <a:lnTo>
                          <a:pt x="482" y="271"/>
                        </a:lnTo>
                        <a:lnTo>
                          <a:pt x="482" y="277"/>
                        </a:lnTo>
                        <a:lnTo>
                          <a:pt x="488" y="277"/>
                        </a:lnTo>
                        <a:lnTo>
                          <a:pt x="488" y="277"/>
                        </a:lnTo>
                        <a:lnTo>
                          <a:pt x="488" y="277"/>
                        </a:lnTo>
                        <a:lnTo>
                          <a:pt x="494" y="277"/>
                        </a:lnTo>
                        <a:lnTo>
                          <a:pt x="494" y="277"/>
                        </a:lnTo>
                        <a:lnTo>
                          <a:pt x="500" y="282"/>
                        </a:lnTo>
                        <a:lnTo>
                          <a:pt x="500" y="282"/>
                        </a:lnTo>
                        <a:lnTo>
                          <a:pt x="500" y="282"/>
                        </a:lnTo>
                        <a:lnTo>
                          <a:pt x="506" y="282"/>
                        </a:lnTo>
                        <a:lnTo>
                          <a:pt x="506" y="288"/>
                        </a:lnTo>
                        <a:lnTo>
                          <a:pt x="506" y="288"/>
                        </a:lnTo>
                        <a:lnTo>
                          <a:pt x="512" y="288"/>
                        </a:lnTo>
                        <a:lnTo>
                          <a:pt x="512" y="294"/>
                        </a:lnTo>
                        <a:lnTo>
                          <a:pt x="512" y="294"/>
                        </a:lnTo>
                        <a:lnTo>
                          <a:pt x="512" y="294"/>
                        </a:lnTo>
                        <a:lnTo>
                          <a:pt x="518" y="294"/>
                        </a:lnTo>
                        <a:lnTo>
                          <a:pt x="518" y="294"/>
                        </a:lnTo>
                        <a:lnTo>
                          <a:pt x="518" y="300"/>
                        </a:lnTo>
                        <a:lnTo>
                          <a:pt x="524" y="300"/>
                        </a:lnTo>
                        <a:lnTo>
                          <a:pt x="524" y="306"/>
                        </a:lnTo>
                        <a:lnTo>
                          <a:pt x="518" y="306"/>
                        </a:lnTo>
                        <a:lnTo>
                          <a:pt x="518" y="306"/>
                        </a:lnTo>
                        <a:lnTo>
                          <a:pt x="518" y="306"/>
                        </a:lnTo>
                        <a:lnTo>
                          <a:pt x="518" y="306"/>
                        </a:lnTo>
                        <a:lnTo>
                          <a:pt x="518" y="312"/>
                        </a:lnTo>
                        <a:lnTo>
                          <a:pt x="524" y="312"/>
                        </a:lnTo>
                        <a:lnTo>
                          <a:pt x="524" y="312"/>
                        </a:lnTo>
                        <a:lnTo>
                          <a:pt x="524" y="318"/>
                        </a:lnTo>
                        <a:lnTo>
                          <a:pt x="524" y="318"/>
                        </a:lnTo>
                        <a:lnTo>
                          <a:pt x="518" y="318"/>
                        </a:lnTo>
                        <a:lnTo>
                          <a:pt x="518" y="324"/>
                        </a:lnTo>
                        <a:lnTo>
                          <a:pt x="518" y="324"/>
                        </a:lnTo>
                        <a:lnTo>
                          <a:pt x="518" y="330"/>
                        </a:lnTo>
                        <a:lnTo>
                          <a:pt x="518" y="330"/>
                        </a:lnTo>
                        <a:lnTo>
                          <a:pt x="518" y="330"/>
                        </a:lnTo>
                        <a:lnTo>
                          <a:pt x="518" y="335"/>
                        </a:lnTo>
                        <a:lnTo>
                          <a:pt x="512" y="335"/>
                        </a:lnTo>
                        <a:lnTo>
                          <a:pt x="512" y="335"/>
                        </a:lnTo>
                        <a:lnTo>
                          <a:pt x="512" y="341"/>
                        </a:lnTo>
                        <a:lnTo>
                          <a:pt x="512" y="341"/>
                        </a:lnTo>
                        <a:lnTo>
                          <a:pt x="512" y="341"/>
                        </a:lnTo>
                        <a:lnTo>
                          <a:pt x="512" y="347"/>
                        </a:lnTo>
                        <a:lnTo>
                          <a:pt x="506" y="347"/>
                        </a:lnTo>
                        <a:lnTo>
                          <a:pt x="512" y="353"/>
                        </a:lnTo>
                        <a:lnTo>
                          <a:pt x="512" y="353"/>
                        </a:lnTo>
                        <a:lnTo>
                          <a:pt x="512" y="353"/>
                        </a:lnTo>
                        <a:lnTo>
                          <a:pt x="512" y="359"/>
                        </a:lnTo>
                        <a:lnTo>
                          <a:pt x="506" y="359"/>
                        </a:lnTo>
                        <a:lnTo>
                          <a:pt x="512" y="359"/>
                        </a:lnTo>
                        <a:lnTo>
                          <a:pt x="512" y="365"/>
                        </a:lnTo>
                        <a:lnTo>
                          <a:pt x="512" y="365"/>
                        </a:lnTo>
                        <a:lnTo>
                          <a:pt x="512" y="365"/>
                        </a:lnTo>
                        <a:lnTo>
                          <a:pt x="512" y="371"/>
                        </a:lnTo>
                        <a:lnTo>
                          <a:pt x="512" y="371"/>
                        </a:lnTo>
                        <a:lnTo>
                          <a:pt x="512" y="377"/>
                        </a:lnTo>
                        <a:lnTo>
                          <a:pt x="512" y="377"/>
                        </a:lnTo>
                        <a:lnTo>
                          <a:pt x="512" y="383"/>
                        </a:lnTo>
                        <a:lnTo>
                          <a:pt x="512" y="383"/>
                        </a:lnTo>
                        <a:lnTo>
                          <a:pt x="512" y="383"/>
                        </a:lnTo>
                        <a:lnTo>
                          <a:pt x="512" y="388"/>
                        </a:lnTo>
                        <a:lnTo>
                          <a:pt x="512" y="388"/>
                        </a:lnTo>
                        <a:lnTo>
                          <a:pt x="512" y="394"/>
                        </a:lnTo>
                        <a:lnTo>
                          <a:pt x="512" y="394"/>
                        </a:lnTo>
                        <a:lnTo>
                          <a:pt x="512" y="394"/>
                        </a:lnTo>
                        <a:lnTo>
                          <a:pt x="512" y="400"/>
                        </a:lnTo>
                        <a:lnTo>
                          <a:pt x="512" y="400"/>
                        </a:lnTo>
                        <a:lnTo>
                          <a:pt x="512" y="406"/>
                        </a:lnTo>
                        <a:lnTo>
                          <a:pt x="512" y="406"/>
                        </a:lnTo>
                        <a:lnTo>
                          <a:pt x="512" y="412"/>
                        </a:lnTo>
                        <a:lnTo>
                          <a:pt x="512" y="412"/>
                        </a:lnTo>
                        <a:lnTo>
                          <a:pt x="512" y="412"/>
                        </a:lnTo>
                        <a:lnTo>
                          <a:pt x="518" y="418"/>
                        </a:lnTo>
                        <a:lnTo>
                          <a:pt x="518" y="418"/>
                        </a:lnTo>
                        <a:lnTo>
                          <a:pt x="518" y="424"/>
                        </a:lnTo>
                        <a:lnTo>
                          <a:pt x="518" y="424"/>
                        </a:lnTo>
                        <a:lnTo>
                          <a:pt x="518" y="424"/>
                        </a:lnTo>
                        <a:lnTo>
                          <a:pt x="524" y="424"/>
                        </a:lnTo>
                        <a:lnTo>
                          <a:pt x="524" y="424"/>
                        </a:lnTo>
                        <a:lnTo>
                          <a:pt x="524" y="430"/>
                        </a:lnTo>
                        <a:lnTo>
                          <a:pt x="524" y="430"/>
                        </a:lnTo>
                        <a:lnTo>
                          <a:pt x="524" y="436"/>
                        </a:lnTo>
                        <a:lnTo>
                          <a:pt x="524" y="436"/>
                        </a:lnTo>
                        <a:lnTo>
                          <a:pt x="518" y="430"/>
                        </a:lnTo>
                        <a:lnTo>
                          <a:pt x="518" y="430"/>
                        </a:lnTo>
                        <a:lnTo>
                          <a:pt x="512" y="430"/>
                        </a:lnTo>
                        <a:lnTo>
                          <a:pt x="512" y="430"/>
                        </a:lnTo>
                        <a:lnTo>
                          <a:pt x="506" y="436"/>
                        </a:lnTo>
                        <a:lnTo>
                          <a:pt x="506" y="430"/>
                        </a:lnTo>
                        <a:lnTo>
                          <a:pt x="506" y="430"/>
                        </a:lnTo>
                        <a:lnTo>
                          <a:pt x="500" y="430"/>
                        </a:lnTo>
                        <a:lnTo>
                          <a:pt x="500" y="430"/>
                        </a:lnTo>
                        <a:lnTo>
                          <a:pt x="500" y="430"/>
                        </a:lnTo>
                        <a:lnTo>
                          <a:pt x="494" y="430"/>
                        </a:lnTo>
                        <a:lnTo>
                          <a:pt x="494" y="424"/>
                        </a:lnTo>
                        <a:lnTo>
                          <a:pt x="488" y="430"/>
                        </a:lnTo>
                        <a:lnTo>
                          <a:pt x="488" y="430"/>
                        </a:lnTo>
                        <a:lnTo>
                          <a:pt x="488" y="430"/>
                        </a:lnTo>
                        <a:lnTo>
                          <a:pt x="482" y="430"/>
                        </a:lnTo>
                        <a:lnTo>
                          <a:pt x="482" y="430"/>
                        </a:lnTo>
                        <a:lnTo>
                          <a:pt x="477" y="430"/>
                        </a:lnTo>
                        <a:lnTo>
                          <a:pt x="477" y="430"/>
                        </a:lnTo>
                        <a:lnTo>
                          <a:pt x="471" y="430"/>
                        </a:lnTo>
                        <a:lnTo>
                          <a:pt x="471" y="430"/>
                        </a:lnTo>
                        <a:lnTo>
                          <a:pt x="471" y="430"/>
                        </a:lnTo>
                        <a:lnTo>
                          <a:pt x="465" y="430"/>
                        </a:lnTo>
                        <a:lnTo>
                          <a:pt x="465" y="430"/>
                        </a:lnTo>
                        <a:lnTo>
                          <a:pt x="459" y="430"/>
                        </a:lnTo>
                        <a:lnTo>
                          <a:pt x="459" y="430"/>
                        </a:lnTo>
                        <a:lnTo>
                          <a:pt x="459" y="436"/>
                        </a:lnTo>
                        <a:lnTo>
                          <a:pt x="453" y="436"/>
                        </a:lnTo>
                        <a:lnTo>
                          <a:pt x="453" y="436"/>
                        </a:lnTo>
                        <a:lnTo>
                          <a:pt x="447" y="436"/>
                        </a:lnTo>
                        <a:lnTo>
                          <a:pt x="447" y="436"/>
                        </a:lnTo>
                        <a:lnTo>
                          <a:pt x="447" y="441"/>
                        </a:lnTo>
                        <a:lnTo>
                          <a:pt x="447" y="441"/>
                        </a:lnTo>
                        <a:lnTo>
                          <a:pt x="441" y="441"/>
                        </a:lnTo>
                        <a:lnTo>
                          <a:pt x="441" y="447"/>
                        </a:lnTo>
                        <a:lnTo>
                          <a:pt x="441" y="447"/>
                        </a:lnTo>
                        <a:lnTo>
                          <a:pt x="435" y="447"/>
                        </a:lnTo>
                        <a:lnTo>
                          <a:pt x="435" y="453"/>
                        </a:lnTo>
                        <a:lnTo>
                          <a:pt x="435" y="453"/>
                        </a:lnTo>
                        <a:lnTo>
                          <a:pt x="435" y="453"/>
                        </a:lnTo>
                        <a:lnTo>
                          <a:pt x="429" y="459"/>
                        </a:lnTo>
                        <a:lnTo>
                          <a:pt x="429" y="459"/>
                        </a:lnTo>
                        <a:lnTo>
                          <a:pt x="429" y="459"/>
                        </a:lnTo>
                        <a:lnTo>
                          <a:pt x="424" y="459"/>
                        </a:lnTo>
                        <a:lnTo>
                          <a:pt x="424" y="459"/>
                        </a:lnTo>
                        <a:lnTo>
                          <a:pt x="418" y="465"/>
                        </a:lnTo>
                        <a:lnTo>
                          <a:pt x="418" y="465"/>
                        </a:lnTo>
                        <a:lnTo>
                          <a:pt x="418" y="465"/>
                        </a:lnTo>
                        <a:lnTo>
                          <a:pt x="418" y="471"/>
                        </a:lnTo>
                        <a:lnTo>
                          <a:pt x="412" y="471"/>
                        </a:lnTo>
                        <a:lnTo>
                          <a:pt x="412" y="471"/>
                        </a:lnTo>
                        <a:lnTo>
                          <a:pt x="412" y="477"/>
                        </a:lnTo>
                        <a:lnTo>
                          <a:pt x="412" y="477"/>
                        </a:lnTo>
                        <a:lnTo>
                          <a:pt x="412" y="483"/>
                        </a:lnTo>
                        <a:lnTo>
                          <a:pt x="412" y="483"/>
                        </a:lnTo>
                        <a:lnTo>
                          <a:pt x="406" y="483"/>
                        </a:lnTo>
                        <a:lnTo>
                          <a:pt x="406" y="483"/>
                        </a:lnTo>
                        <a:lnTo>
                          <a:pt x="406" y="483"/>
                        </a:lnTo>
                        <a:lnTo>
                          <a:pt x="400" y="483"/>
                        </a:lnTo>
                        <a:lnTo>
                          <a:pt x="400" y="483"/>
                        </a:lnTo>
                        <a:lnTo>
                          <a:pt x="394" y="483"/>
                        </a:lnTo>
                        <a:lnTo>
                          <a:pt x="394" y="489"/>
                        </a:lnTo>
                        <a:lnTo>
                          <a:pt x="394" y="489"/>
                        </a:lnTo>
                        <a:lnTo>
                          <a:pt x="394" y="494"/>
                        </a:lnTo>
                        <a:lnTo>
                          <a:pt x="394" y="494"/>
                        </a:lnTo>
                        <a:lnTo>
                          <a:pt x="394" y="494"/>
                        </a:lnTo>
                        <a:lnTo>
                          <a:pt x="394" y="500"/>
                        </a:lnTo>
                        <a:lnTo>
                          <a:pt x="394" y="500"/>
                        </a:lnTo>
                        <a:lnTo>
                          <a:pt x="400" y="506"/>
                        </a:lnTo>
                        <a:lnTo>
                          <a:pt x="394" y="506"/>
                        </a:lnTo>
                        <a:lnTo>
                          <a:pt x="394" y="506"/>
                        </a:lnTo>
                        <a:lnTo>
                          <a:pt x="394" y="506"/>
                        </a:lnTo>
                        <a:lnTo>
                          <a:pt x="394" y="506"/>
                        </a:lnTo>
                        <a:lnTo>
                          <a:pt x="388" y="506"/>
                        </a:lnTo>
                        <a:lnTo>
                          <a:pt x="388" y="506"/>
                        </a:lnTo>
                        <a:lnTo>
                          <a:pt x="388" y="512"/>
                        </a:lnTo>
                        <a:lnTo>
                          <a:pt x="388" y="512"/>
                        </a:lnTo>
                        <a:lnTo>
                          <a:pt x="388" y="512"/>
                        </a:lnTo>
                        <a:lnTo>
                          <a:pt x="382" y="518"/>
                        </a:lnTo>
                        <a:lnTo>
                          <a:pt x="382" y="518"/>
                        </a:lnTo>
                        <a:lnTo>
                          <a:pt x="382" y="518"/>
                        </a:lnTo>
                        <a:lnTo>
                          <a:pt x="382" y="518"/>
                        </a:lnTo>
                        <a:lnTo>
                          <a:pt x="376" y="524"/>
                        </a:lnTo>
                        <a:lnTo>
                          <a:pt x="376" y="524"/>
                        </a:lnTo>
                        <a:lnTo>
                          <a:pt x="376" y="524"/>
                        </a:lnTo>
                        <a:lnTo>
                          <a:pt x="376" y="524"/>
                        </a:lnTo>
                        <a:lnTo>
                          <a:pt x="371" y="530"/>
                        </a:lnTo>
                        <a:lnTo>
                          <a:pt x="371" y="530"/>
                        </a:lnTo>
                        <a:lnTo>
                          <a:pt x="365" y="530"/>
                        </a:lnTo>
                        <a:lnTo>
                          <a:pt x="365" y="530"/>
                        </a:lnTo>
                        <a:lnTo>
                          <a:pt x="365" y="530"/>
                        </a:lnTo>
                        <a:lnTo>
                          <a:pt x="359" y="530"/>
                        </a:lnTo>
                        <a:lnTo>
                          <a:pt x="359" y="530"/>
                        </a:lnTo>
                        <a:lnTo>
                          <a:pt x="359" y="536"/>
                        </a:lnTo>
                        <a:lnTo>
                          <a:pt x="359" y="536"/>
                        </a:lnTo>
                        <a:lnTo>
                          <a:pt x="359" y="542"/>
                        </a:lnTo>
                        <a:lnTo>
                          <a:pt x="359" y="542"/>
                        </a:lnTo>
                        <a:lnTo>
                          <a:pt x="359" y="542"/>
                        </a:lnTo>
                        <a:lnTo>
                          <a:pt x="359" y="548"/>
                        </a:lnTo>
                        <a:lnTo>
                          <a:pt x="359" y="548"/>
                        </a:lnTo>
                        <a:lnTo>
                          <a:pt x="359" y="553"/>
                        </a:lnTo>
                        <a:lnTo>
                          <a:pt x="359" y="553"/>
                        </a:lnTo>
                        <a:lnTo>
                          <a:pt x="353" y="553"/>
                        </a:lnTo>
                        <a:lnTo>
                          <a:pt x="353" y="553"/>
                        </a:lnTo>
                        <a:lnTo>
                          <a:pt x="353" y="559"/>
                        </a:lnTo>
                        <a:lnTo>
                          <a:pt x="347" y="559"/>
                        </a:lnTo>
                        <a:lnTo>
                          <a:pt x="347" y="559"/>
                        </a:lnTo>
                        <a:lnTo>
                          <a:pt x="347" y="565"/>
                        </a:lnTo>
                        <a:lnTo>
                          <a:pt x="347" y="565"/>
                        </a:lnTo>
                        <a:lnTo>
                          <a:pt x="347" y="565"/>
                        </a:lnTo>
                        <a:lnTo>
                          <a:pt x="347" y="571"/>
                        </a:lnTo>
                        <a:lnTo>
                          <a:pt x="347" y="571"/>
                        </a:lnTo>
                        <a:lnTo>
                          <a:pt x="341" y="577"/>
                        </a:lnTo>
                        <a:lnTo>
                          <a:pt x="341" y="577"/>
                        </a:lnTo>
                        <a:lnTo>
                          <a:pt x="341" y="577"/>
                        </a:lnTo>
                        <a:lnTo>
                          <a:pt x="341" y="583"/>
                        </a:lnTo>
                        <a:lnTo>
                          <a:pt x="341" y="583"/>
                        </a:lnTo>
                        <a:lnTo>
                          <a:pt x="341" y="589"/>
                        </a:lnTo>
                        <a:lnTo>
                          <a:pt x="341" y="589"/>
                        </a:lnTo>
                        <a:lnTo>
                          <a:pt x="341" y="589"/>
                        </a:lnTo>
                        <a:lnTo>
                          <a:pt x="341" y="595"/>
                        </a:lnTo>
                        <a:lnTo>
                          <a:pt x="341" y="595"/>
                        </a:lnTo>
                        <a:lnTo>
                          <a:pt x="341" y="601"/>
                        </a:lnTo>
                        <a:lnTo>
                          <a:pt x="341" y="601"/>
                        </a:lnTo>
                        <a:lnTo>
                          <a:pt x="341" y="606"/>
                        </a:lnTo>
                        <a:lnTo>
                          <a:pt x="341" y="606"/>
                        </a:lnTo>
                        <a:lnTo>
                          <a:pt x="341" y="606"/>
                        </a:lnTo>
                        <a:lnTo>
                          <a:pt x="347" y="612"/>
                        </a:lnTo>
                        <a:lnTo>
                          <a:pt x="347" y="612"/>
                        </a:lnTo>
                        <a:lnTo>
                          <a:pt x="347" y="612"/>
                        </a:lnTo>
                        <a:lnTo>
                          <a:pt x="347" y="618"/>
                        </a:lnTo>
                        <a:lnTo>
                          <a:pt x="353" y="618"/>
                        </a:lnTo>
                        <a:lnTo>
                          <a:pt x="353" y="618"/>
                        </a:lnTo>
                        <a:lnTo>
                          <a:pt x="353" y="624"/>
                        </a:lnTo>
                        <a:lnTo>
                          <a:pt x="353" y="624"/>
                        </a:lnTo>
                        <a:lnTo>
                          <a:pt x="353" y="624"/>
                        </a:lnTo>
                        <a:lnTo>
                          <a:pt x="353" y="630"/>
                        </a:lnTo>
                        <a:lnTo>
                          <a:pt x="359" y="630"/>
                        </a:lnTo>
                        <a:lnTo>
                          <a:pt x="359" y="630"/>
                        </a:lnTo>
                        <a:lnTo>
                          <a:pt x="359" y="630"/>
                        </a:lnTo>
                        <a:lnTo>
                          <a:pt x="365" y="636"/>
                        </a:lnTo>
                        <a:lnTo>
                          <a:pt x="365" y="636"/>
                        </a:lnTo>
                        <a:lnTo>
                          <a:pt x="365" y="636"/>
                        </a:lnTo>
                        <a:lnTo>
                          <a:pt x="365" y="642"/>
                        </a:lnTo>
                        <a:lnTo>
                          <a:pt x="365" y="642"/>
                        </a:lnTo>
                        <a:lnTo>
                          <a:pt x="365" y="648"/>
                        </a:lnTo>
                        <a:lnTo>
                          <a:pt x="365" y="648"/>
                        </a:lnTo>
                        <a:lnTo>
                          <a:pt x="365" y="654"/>
                        </a:lnTo>
                        <a:lnTo>
                          <a:pt x="365" y="654"/>
                        </a:lnTo>
                        <a:lnTo>
                          <a:pt x="359" y="654"/>
                        </a:lnTo>
                        <a:lnTo>
                          <a:pt x="359" y="659"/>
                        </a:lnTo>
                        <a:lnTo>
                          <a:pt x="359" y="659"/>
                        </a:lnTo>
                        <a:lnTo>
                          <a:pt x="359" y="659"/>
                        </a:lnTo>
                        <a:lnTo>
                          <a:pt x="353" y="665"/>
                        </a:lnTo>
                        <a:lnTo>
                          <a:pt x="353" y="665"/>
                        </a:lnTo>
                        <a:lnTo>
                          <a:pt x="353" y="665"/>
                        </a:lnTo>
                        <a:lnTo>
                          <a:pt x="353" y="671"/>
                        </a:lnTo>
                        <a:lnTo>
                          <a:pt x="347" y="671"/>
                        </a:lnTo>
                        <a:lnTo>
                          <a:pt x="347" y="677"/>
                        </a:lnTo>
                        <a:lnTo>
                          <a:pt x="347" y="677"/>
                        </a:lnTo>
                        <a:lnTo>
                          <a:pt x="347" y="677"/>
                        </a:lnTo>
                        <a:lnTo>
                          <a:pt x="347" y="683"/>
                        </a:lnTo>
                        <a:lnTo>
                          <a:pt x="347" y="683"/>
                        </a:lnTo>
                        <a:lnTo>
                          <a:pt x="341" y="683"/>
                        </a:lnTo>
                        <a:lnTo>
                          <a:pt x="341" y="683"/>
                        </a:lnTo>
                        <a:lnTo>
                          <a:pt x="335" y="683"/>
                        </a:lnTo>
                        <a:lnTo>
                          <a:pt x="335" y="683"/>
                        </a:lnTo>
                        <a:lnTo>
                          <a:pt x="335" y="677"/>
                        </a:lnTo>
                        <a:lnTo>
                          <a:pt x="335" y="677"/>
                        </a:lnTo>
                        <a:lnTo>
                          <a:pt x="335" y="677"/>
                        </a:lnTo>
                        <a:lnTo>
                          <a:pt x="335" y="671"/>
                        </a:lnTo>
                        <a:lnTo>
                          <a:pt x="329" y="671"/>
                        </a:lnTo>
                        <a:lnTo>
                          <a:pt x="329" y="671"/>
                        </a:lnTo>
                        <a:lnTo>
                          <a:pt x="329" y="665"/>
                        </a:lnTo>
                        <a:lnTo>
                          <a:pt x="329" y="665"/>
                        </a:lnTo>
                        <a:lnTo>
                          <a:pt x="323" y="665"/>
                        </a:lnTo>
                        <a:lnTo>
                          <a:pt x="323" y="665"/>
                        </a:lnTo>
                        <a:lnTo>
                          <a:pt x="323" y="659"/>
                        </a:lnTo>
                        <a:lnTo>
                          <a:pt x="323" y="659"/>
                        </a:lnTo>
                        <a:lnTo>
                          <a:pt x="323" y="654"/>
                        </a:lnTo>
                        <a:lnTo>
                          <a:pt x="318" y="654"/>
                        </a:lnTo>
                        <a:lnTo>
                          <a:pt x="318" y="654"/>
                        </a:lnTo>
                        <a:lnTo>
                          <a:pt x="323" y="648"/>
                        </a:lnTo>
                        <a:lnTo>
                          <a:pt x="318" y="648"/>
                        </a:lnTo>
                        <a:lnTo>
                          <a:pt x="318" y="648"/>
                        </a:lnTo>
                        <a:lnTo>
                          <a:pt x="318" y="648"/>
                        </a:lnTo>
                        <a:lnTo>
                          <a:pt x="312" y="648"/>
                        </a:lnTo>
                        <a:lnTo>
                          <a:pt x="312" y="648"/>
                        </a:lnTo>
                        <a:lnTo>
                          <a:pt x="312" y="642"/>
                        </a:lnTo>
                        <a:lnTo>
                          <a:pt x="306" y="642"/>
                        </a:lnTo>
                        <a:lnTo>
                          <a:pt x="306" y="642"/>
                        </a:lnTo>
                        <a:lnTo>
                          <a:pt x="306" y="642"/>
                        </a:lnTo>
                        <a:lnTo>
                          <a:pt x="300" y="642"/>
                        </a:lnTo>
                        <a:lnTo>
                          <a:pt x="300" y="642"/>
                        </a:lnTo>
                        <a:lnTo>
                          <a:pt x="300" y="642"/>
                        </a:lnTo>
                        <a:lnTo>
                          <a:pt x="300" y="642"/>
                        </a:lnTo>
                        <a:lnTo>
                          <a:pt x="294" y="642"/>
                        </a:lnTo>
                        <a:lnTo>
                          <a:pt x="294" y="642"/>
                        </a:lnTo>
                        <a:lnTo>
                          <a:pt x="288" y="642"/>
                        </a:lnTo>
                        <a:lnTo>
                          <a:pt x="288" y="636"/>
                        </a:lnTo>
                        <a:lnTo>
                          <a:pt x="288" y="636"/>
                        </a:lnTo>
                        <a:lnTo>
                          <a:pt x="288" y="636"/>
                        </a:lnTo>
                        <a:lnTo>
                          <a:pt x="282" y="630"/>
                        </a:lnTo>
                        <a:lnTo>
                          <a:pt x="282" y="630"/>
                        </a:lnTo>
                        <a:lnTo>
                          <a:pt x="282" y="630"/>
                        </a:lnTo>
                        <a:lnTo>
                          <a:pt x="282" y="624"/>
                        </a:lnTo>
                        <a:lnTo>
                          <a:pt x="282" y="624"/>
                        </a:lnTo>
                        <a:lnTo>
                          <a:pt x="282" y="624"/>
                        </a:lnTo>
                        <a:lnTo>
                          <a:pt x="282" y="618"/>
                        </a:lnTo>
                        <a:lnTo>
                          <a:pt x="282" y="618"/>
                        </a:lnTo>
                        <a:lnTo>
                          <a:pt x="282" y="618"/>
                        </a:lnTo>
                        <a:lnTo>
                          <a:pt x="276" y="612"/>
                        </a:lnTo>
                        <a:lnTo>
                          <a:pt x="276" y="612"/>
                        </a:lnTo>
                        <a:lnTo>
                          <a:pt x="276" y="612"/>
                        </a:lnTo>
                        <a:lnTo>
                          <a:pt x="276" y="606"/>
                        </a:lnTo>
                        <a:lnTo>
                          <a:pt x="270" y="606"/>
                        </a:lnTo>
                        <a:lnTo>
                          <a:pt x="270" y="606"/>
                        </a:lnTo>
                        <a:lnTo>
                          <a:pt x="270" y="601"/>
                        </a:lnTo>
                        <a:lnTo>
                          <a:pt x="270" y="601"/>
                        </a:lnTo>
                        <a:lnTo>
                          <a:pt x="270" y="601"/>
                        </a:lnTo>
                        <a:lnTo>
                          <a:pt x="265" y="601"/>
                        </a:lnTo>
                        <a:lnTo>
                          <a:pt x="265" y="601"/>
                        </a:lnTo>
                        <a:lnTo>
                          <a:pt x="265" y="601"/>
                        </a:lnTo>
                        <a:lnTo>
                          <a:pt x="265" y="595"/>
                        </a:lnTo>
                        <a:lnTo>
                          <a:pt x="259" y="595"/>
                        </a:lnTo>
                        <a:lnTo>
                          <a:pt x="259" y="595"/>
                        </a:lnTo>
                        <a:lnTo>
                          <a:pt x="259" y="595"/>
                        </a:lnTo>
                        <a:lnTo>
                          <a:pt x="259" y="589"/>
                        </a:lnTo>
                        <a:lnTo>
                          <a:pt x="259" y="589"/>
                        </a:lnTo>
                        <a:lnTo>
                          <a:pt x="253" y="583"/>
                        </a:lnTo>
                        <a:lnTo>
                          <a:pt x="253" y="583"/>
                        </a:lnTo>
                        <a:lnTo>
                          <a:pt x="253" y="583"/>
                        </a:lnTo>
                        <a:lnTo>
                          <a:pt x="259" y="577"/>
                        </a:lnTo>
                        <a:lnTo>
                          <a:pt x="259" y="577"/>
                        </a:lnTo>
                        <a:lnTo>
                          <a:pt x="259" y="571"/>
                        </a:lnTo>
                        <a:lnTo>
                          <a:pt x="259" y="571"/>
                        </a:lnTo>
                        <a:lnTo>
                          <a:pt x="259" y="565"/>
                        </a:lnTo>
                        <a:lnTo>
                          <a:pt x="259" y="565"/>
                        </a:lnTo>
                        <a:lnTo>
                          <a:pt x="259" y="565"/>
                        </a:lnTo>
                        <a:lnTo>
                          <a:pt x="265" y="565"/>
                        </a:lnTo>
                        <a:lnTo>
                          <a:pt x="265" y="559"/>
                        </a:lnTo>
                        <a:lnTo>
                          <a:pt x="265" y="559"/>
                        </a:lnTo>
                        <a:lnTo>
                          <a:pt x="265" y="559"/>
                        </a:lnTo>
                        <a:lnTo>
                          <a:pt x="270" y="559"/>
                        </a:lnTo>
                        <a:lnTo>
                          <a:pt x="265" y="553"/>
                        </a:lnTo>
                        <a:lnTo>
                          <a:pt x="270" y="553"/>
                        </a:lnTo>
                        <a:lnTo>
                          <a:pt x="270" y="553"/>
                        </a:lnTo>
                        <a:lnTo>
                          <a:pt x="270" y="548"/>
                        </a:lnTo>
                        <a:lnTo>
                          <a:pt x="265" y="548"/>
                        </a:lnTo>
                        <a:lnTo>
                          <a:pt x="265" y="542"/>
                        </a:lnTo>
                        <a:lnTo>
                          <a:pt x="265" y="542"/>
                        </a:lnTo>
                        <a:lnTo>
                          <a:pt x="265" y="542"/>
                        </a:lnTo>
                        <a:lnTo>
                          <a:pt x="259" y="542"/>
                        </a:lnTo>
                        <a:lnTo>
                          <a:pt x="259" y="536"/>
                        </a:lnTo>
                        <a:lnTo>
                          <a:pt x="253" y="536"/>
                        </a:lnTo>
                        <a:lnTo>
                          <a:pt x="253" y="536"/>
                        </a:lnTo>
                        <a:lnTo>
                          <a:pt x="253" y="530"/>
                        </a:lnTo>
                        <a:lnTo>
                          <a:pt x="247" y="530"/>
                        </a:lnTo>
                        <a:lnTo>
                          <a:pt x="247" y="530"/>
                        </a:lnTo>
                        <a:lnTo>
                          <a:pt x="247" y="530"/>
                        </a:lnTo>
                        <a:lnTo>
                          <a:pt x="247" y="524"/>
                        </a:lnTo>
                        <a:lnTo>
                          <a:pt x="241" y="524"/>
                        </a:lnTo>
                        <a:lnTo>
                          <a:pt x="241" y="518"/>
                        </a:lnTo>
                        <a:lnTo>
                          <a:pt x="241" y="518"/>
                        </a:lnTo>
                        <a:lnTo>
                          <a:pt x="241" y="518"/>
                        </a:lnTo>
                        <a:lnTo>
                          <a:pt x="241" y="512"/>
                        </a:lnTo>
                        <a:lnTo>
                          <a:pt x="241" y="512"/>
                        </a:lnTo>
                        <a:lnTo>
                          <a:pt x="241" y="512"/>
                        </a:lnTo>
                        <a:lnTo>
                          <a:pt x="241" y="506"/>
                        </a:lnTo>
                        <a:lnTo>
                          <a:pt x="241" y="506"/>
                        </a:lnTo>
                        <a:lnTo>
                          <a:pt x="247" y="506"/>
                        </a:lnTo>
                        <a:lnTo>
                          <a:pt x="247" y="500"/>
                        </a:lnTo>
                        <a:lnTo>
                          <a:pt x="247" y="500"/>
                        </a:lnTo>
                        <a:lnTo>
                          <a:pt x="241" y="494"/>
                        </a:lnTo>
                        <a:lnTo>
                          <a:pt x="247" y="494"/>
                        </a:lnTo>
                        <a:lnTo>
                          <a:pt x="247" y="494"/>
                        </a:lnTo>
                        <a:lnTo>
                          <a:pt x="247" y="494"/>
                        </a:lnTo>
                        <a:lnTo>
                          <a:pt x="247" y="489"/>
                        </a:lnTo>
                        <a:lnTo>
                          <a:pt x="247" y="489"/>
                        </a:lnTo>
                        <a:lnTo>
                          <a:pt x="247" y="489"/>
                        </a:lnTo>
                        <a:lnTo>
                          <a:pt x="241" y="489"/>
                        </a:lnTo>
                        <a:lnTo>
                          <a:pt x="241" y="489"/>
                        </a:lnTo>
                        <a:lnTo>
                          <a:pt x="241" y="489"/>
                        </a:lnTo>
                        <a:lnTo>
                          <a:pt x="235" y="483"/>
                        </a:lnTo>
                        <a:lnTo>
                          <a:pt x="235" y="483"/>
                        </a:lnTo>
                        <a:lnTo>
                          <a:pt x="235" y="483"/>
                        </a:lnTo>
                        <a:lnTo>
                          <a:pt x="235" y="477"/>
                        </a:lnTo>
                        <a:lnTo>
                          <a:pt x="235" y="477"/>
                        </a:lnTo>
                        <a:lnTo>
                          <a:pt x="235" y="477"/>
                        </a:lnTo>
                        <a:lnTo>
                          <a:pt x="235" y="471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0" name="Freeform 629">
                    <a:extLst>
                      <a:ext uri="{FF2B5EF4-FFF2-40B4-BE49-F238E27FC236}">
                        <a16:creationId xmlns:a16="http://schemas.microsoft.com/office/drawing/2014/main" id="{DA0A71BF-2A2D-43B8-BC7B-94D8A74517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61238" y="4054475"/>
                    <a:ext cx="533400" cy="644525"/>
                  </a:xfrm>
                  <a:custGeom>
                    <a:avLst/>
                    <a:gdLst>
                      <a:gd name="T0" fmla="*/ 212 w 336"/>
                      <a:gd name="T1" fmla="*/ 6 h 406"/>
                      <a:gd name="T2" fmla="*/ 241 w 336"/>
                      <a:gd name="T3" fmla="*/ 29 h 406"/>
                      <a:gd name="T4" fmla="*/ 265 w 336"/>
                      <a:gd name="T5" fmla="*/ 41 h 406"/>
                      <a:gd name="T6" fmla="*/ 283 w 336"/>
                      <a:gd name="T7" fmla="*/ 41 h 406"/>
                      <a:gd name="T8" fmla="*/ 289 w 336"/>
                      <a:gd name="T9" fmla="*/ 59 h 406"/>
                      <a:gd name="T10" fmla="*/ 312 w 336"/>
                      <a:gd name="T11" fmla="*/ 70 h 406"/>
                      <a:gd name="T12" fmla="*/ 324 w 336"/>
                      <a:gd name="T13" fmla="*/ 100 h 406"/>
                      <a:gd name="T14" fmla="*/ 330 w 336"/>
                      <a:gd name="T15" fmla="*/ 129 h 406"/>
                      <a:gd name="T16" fmla="*/ 318 w 336"/>
                      <a:gd name="T17" fmla="*/ 147 h 406"/>
                      <a:gd name="T18" fmla="*/ 312 w 336"/>
                      <a:gd name="T19" fmla="*/ 165 h 406"/>
                      <a:gd name="T20" fmla="*/ 318 w 336"/>
                      <a:gd name="T21" fmla="*/ 182 h 406"/>
                      <a:gd name="T22" fmla="*/ 312 w 336"/>
                      <a:gd name="T23" fmla="*/ 212 h 406"/>
                      <a:gd name="T24" fmla="*/ 294 w 336"/>
                      <a:gd name="T25" fmla="*/ 223 h 406"/>
                      <a:gd name="T26" fmla="*/ 300 w 336"/>
                      <a:gd name="T27" fmla="*/ 247 h 406"/>
                      <a:gd name="T28" fmla="*/ 306 w 336"/>
                      <a:gd name="T29" fmla="*/ 294 h 406"/>
                      <a:gd name="T30" fmla="*/ 312 w 336"/>
                      <a:gd name="T31" fmla="*/ 306 h 406"/>
                      <a:gd name="T32" fmla="*/ 318 w 336"/>
                      <a:gd name="T33" fmla="*/ 318 h 406"/>
                      <a:gd name="T34" fmla="*/ 324 w 336"/>
                      <a:gd name="T35" fmla="*/ 335 h 406"/>
                      <a:gd name="T36" fmla="*/ 330 w 336"/>
                      <a:gd name="T37" fmla="*/ 359 h 406"/>
                      <a:gd name="T38" fmla="*/ 324 w 336"/>
                      <a:gd name="T39" fmla="*/ 383 h 406"/>
                      <a:gd name="T40" fmla="*/ 330 w 336"/>
                      <a:gd name="T41" fmla="*/ 400 h 406"/>
                      <a:gd name="T42" fmla="*/ 312 w 336"/>
                      <a:gd name="T43" fmla="*/ 406 h 406"/>
                      <a:gd name="T44" fmla="*/ 300 w 336"/>
                      <a:gd name="T45" fmla="*/ 388 h 406"/>
                      <a:gd name="T46" fmla="*/ 283 w 336"/>
                      <a:gd name="T47" fmla="*/ 365 h 406"/>
                      <a:gd name="T48" fmla="*/ 247 w 336"/>
                      <a:gd name="T49" fmla="*/ 377 h 406"/>
                      <a:gd name="T50" fmla="*/ 230 w 336"/>
                      <a:gd name="T51" fmla="*/ 383 h 406"/>
                      <a:gd name="T52" fmla="*/ 206 w 336"/>
                      <a:gd name="T53" fmla="*/ 371 h 406"/>
                      <a:gd name="T54" fmla="*/ 188 w 336"/>
                      <a:gd name="T55" fmla="*/ 371 h 406"/>
                      <a:gd name="T56" fmla="*/ 177 w 336"/>
                      <a:gd name="T57" fmla="*/ 347 h 406"/>
                      <a:gd name="T58" fmla="*/ 165 w 336"/>
                      <a:gd name="T59" fmla="*/ 347 h 406"/>
                      <a:gd name="T60" fmla="*/ 165 w 336"/>
                      <a:gd name="T61" fmla="*/ 324 h 406"/>
                      <a:gd name="T62" fmla="*/ 159 w 336"/>
                      <a:gd name="T63" fmla="*/ 306 h 406"/>
                      <a:gd name="T64" fmla="*/ 135 w 336"/>
                      <a:gd name="T65" fmla="*/ 294 h 406"/>
                      <a:gd name="T66" fmla="*/ 112 w 336"/>
                      <a:gd name="T67" fmla="*/ 306 h 406"/>
                      <a:gd name="T68" fmla="*/ 77 w 336"/>
                      <a:gd name="T69" fmla="*/ 277 h 406"/>
                      <a:gd name="T70" fmla="*/ 29 w 336"/>
                      <a:gd name="T71" fmla="*/ 235 h 406"/>
                      <a:gd name="T72" fmla="*/ 12 w 336"/>
                      <a:gd name="T73" fmla="*/ 194 h 406"/>
                      <a:gd name="T74" fmla="*/ 0 w 336"/>
                      <a:gd name="T75" fmla="*/ 170 h 406"/>
                      <a:gd name="T76" fmla="*/ 29 w 336"/>
                      <a:gd name="T77" fmla="*/ 176 h 406"/>
                      <a:gd name="T78" fmla="*/ 41 w 336"/>
                      <a:gd name="T79" fmla="*/ 165 h 406"/>
                      <a:gd name="T80" fmla="*/ 53 w 336"/>
                      <a:gd name="T81" fmla="*/ 141 h 406"/>
                      <a:gd name="T82" fmla="*/ 71 w 336"/>
                      <a:gd name="T83" fmla="*/ 117 h 406"/>
                      <a:gd name="T84" fmla="*/ 77 w 336"/>
                      <a:gd name="T85" fmla="*/ 88 h 406"/>
                      <a:gd name="T86" fmla="*/ 94 w 336"/>
                      <a:gd name="T87" fmla="*/ 70 h 406"/>
                      <a:gd name="T88" fmla="*/ 118 w 336"/>
                      <a:gd name="T89" fmla="*/ 82 h 406"/>
                      <a:gd name="T90" fmla="*/ 135 w 336"/>
                      <a:gd name="T91" fmla="*/ 82 h 406"/>
                      <a:gd name="T92" fmla="*/ 153 w 336"/>
                      <a:gd name="T93" fmla="*/ 70 h 406"/>
                      <a:gd name="T94" fmla="*/ 147 w 336"/>
                      <a:gd name="T95" fmla="*/ 59 h 406"/>
                      <a:gd name="T96" fmla="*/ 177 w 336"/>
                      <a:gd name="T97" fmla="*/ 41 h 406"/>
                      <a:gd name="T98" fmla="*/ 183 w 336"/>
                      <a:gd name="T99" fmla="*/ 17 h 4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36" h="406">
                        <a:moveTo>
                          <a:pt x="194" y="0"/>
                        </a:moveTo>
                        <a:lnTo>
                          <a:pt x="206" y="0"/>
                        </a:lnTo>
                        <a:lnTo>
                          <a:pt x="212" y="6"/>
                        </a:lnTo>
                        <a:lnTo>
                          <a:pt x="212" y="17"/>
                        </a:lnTo>
                        <a:lnTo>
                          <a:pt x="212" y="23"/>
                        </a:lnTo>
                        <a:lnTo>
                          <a:pt x="241" y="29"/>
                        </a:lnTo>
                        <a:lnTo>
                          <a:pt x="253" y="29"/>
                        </a:lnTo>
                        <a:lnTo>
                          <a:pt x="259" y="35"/>
                        </a:lnTo>
                        <a:lnTo>
                          <a:pt x="265" y="41"/>
                        </a:lnTo>
                        <a:lnTo>
                          <a:pt x="271" y="47"/>
                        </a:lnTo>
                        <a:lnTo>
                          <a:pt x="277" y="41"/>
                        </a:lnTo>
                        <a:lnTo>
                          <a:pt x="283" y="41"/>
                        </a:lnTo>
                        <a:lnTo>
                          <a:pt x="283" y="47"/>
                        </a:lnTo>
                        <a:lnTo>
                          <a:pt x="283" y="53"/>
                        </a:lnTo>
                        <a:lnTo>
                          <a:pt x="289" y="59"/>
                        </a:lnTo>
                        <a:lnTo>
                          <a:pt x="300" y="70"/>
                        </a:lnTo>
                        <a:lnTo>
                          <a:pt x="312" y="70"/>
                        </a:lnTo>
                        <a:lnTo>
                          <a:pt x="312" y="70"/>
                        </a:lnTo>
                        <a:lnTo>
                          <a:pt x="324" y="88"/>
                        </a:lnTo>
                        <a:lnTo>
                          <a:pt x="324" y="88"/>
                        </a:lnTo>
                        <a:lnTo>
                          <a:pt x="324" y="100"/>
                        </a:lnTo>
                        <a:lnTo>
                          <a:pt x="324" y="106"/>
                        </a:lnTo>
                        <a:lnTo>
                          <a:pt x="330" y="117"/>
                        </a:lnTo>
                        <a:lnTo>
                          <a:pt x="330" y="129"/>
                        </a:lnTo>
                        <a:lnTo>
                          <a:pt x="324" y="135"/>
                        </a:lnTo>
                        <a:lnTo>
                          <a:pt x="324" y="141"/>
                        </a:lnTo>
                        <a:lnTo>
                          <a:pt x="318" y="147"/>
                        </a:lnTo>
                        <a:lnTo>
                          <a:pt x="318" y="159"/>
                        </a:lnTo>
                        <a:lnTo>
                          <a:pt x="318" y="165"/>
                        </a:lnTo>
                        <a:lnTo>
                          <a:pt x="312" y="165"/>
                        </a:lnTo>
                        <a:lnTo>
                          <a:pt x="312" y="176"/>
                        </a:lnTo>
                        <a:lnTo>
                          <a:pt x="312" y="182"/>
                        </a:lnTo>
                        <a:lnTo>
                          <a:pt x="318" y="182"/>
                        </a:lnTo>
                        <a:lnTo>
                          <a:pt x="318" y="194"/>
                        </a:lnTo>
                        <a:lnTo>
                          <a:pt x="318" y="206"/>
                        </a:lnTo>
                        <a:lnTo>
                          <a:pt x="312" y="212"/>
                        </a:lnTo>
                        <a:lnTo>
                          <a:pt x="306" y="212"/>
                        </a:lnTo>
                        <a:lnTo>
                          <a:pt x="300" y="212"/>
                        </a:lnTo>
                        <a:lnTo>
                          <a:pt x="294" y="223"/>
                        </a:lnTo>
                        <a:lnTo>
                          <a:pt x="300" y="229"/>
                        </a:lnTo>
                        <a:lnTo>
                          <a:pt x="300" y="235"/>
                        </a:lnTo>
                        <a:lnTo>
                          <a:pt x="300" y="247"/>
                        </a:lnTo>
                        <a:lnTo>
                          <a:pt x="294" y="259"/>
                        </a:lnTo>
                        <a:lnTo>
                          <a:pt x="294" y="277"/>
                        </a:lnTo>
                        <a:lnTo>
                          <a:pt x="306" y="294"/>
                        </a:lnTo>
                        <a:lnTo>
                          <a:pt x="300" y="300"/>
                        </a:lnTo>
                        <a:lnTo>
                          <a:pt x="312" y="300"/>
                        </a:lnTo>
                        <a:lnTo>
                          <a:pt x="312" y="306"/>
                        </a:lnTo>
                        <a:lnTo>
                          <a:pt x="318" y="306"/>
                        </a:lnTo>
                        <a:lnTo>
                          <a:pt x="318" y="312"/>
                        </a:lnTo>
                        <a:lnTo>
                          <a:pt x="318" y="318"/>
                        </a:lnTo>
                        <a:lnTo>
                          <a:pt x="330" y="324"/>
                        </a:lnTo>
                        <a:lnTo>
                          <a:pt x="330" y="324"/>
                        </a:lnTo>
                        <a:lnTo>
                          <a:pt x="324" y="335"/>
                        </a:lnTo>
                        <a:lnTo>
                          <a:pt x="330" y="341"/>
                        </a:lnTo>
                        <a:lnTo>
                          <a:pt x="336" y="353"/>
                        </a:lnTo>
                        <a:lnTo>
                          <a:pt x="330" y="359"/>
                        </a:lnTo>
                        <a:lnTo>
                          <a:pt x="330" y="365"/>
                        </a:lnTo>
                        <a:lnTo>
                          <a:pt x="324" y="371"/>
                        </a:lnTo>
                        <a:lnTo>
                          <a:pt x="324" y="383"/>
                        </a:lnTo>
                        <a:lnTo>
                          <a:pt x="318" y="388"/>
                        </a:lnTo>
                        <a:lnTo>
                          <a:pt x="324" y="400"/>
                        </a:lnTo>
                        <a:lnTo>
                          <a:pt x="330" y="400"/>
                        </a:lnTo>
                        <a:lnTo>
                          <a:pt x="336" y="406"/>
                        </a:lnTo>
                        <a:lnTo>
                          <a:pt x="312" y="406"/>
                        </a:lnTo>
                        <a:lnTo>
                          <a:pt x="312" y="406"/>
                        </a:lnTo>
                        <a:lnTo>
                          <a:pt x="306" y="394"/>
                        </a:lnTo>
                        <a:lnTo>
                          <a:pt x="300" y="394"/>
                        </a:lnTo>
                        <a:lnTo>
                          <a:pt x="300" y="388"/>
                        </a:lnTo>
                        <a:lnTo>
                          <a:pt x="289" y="383"/>
                        </a:lnTo>
                        <a:lnTo>
                          <a:pt x="289" y="371"/>
                        </a:lnTo>
                        <a:lnTo>
                          <a:pt x="283" y="365"/>
                        </a:lnTo>
                        <a:lnTo>
                          <a:pt x="277" y="377"/>
                        </a:lnTo>
                        <a:lnTo>
                          <a:pt x="271" y="371"/>
                        </a:lnTo>
                        <a:lnTo>
                          <a:pt x="247" y="377"/>
                        </a:lnTo>
                        <a:lnTo>
                          <a:pt x="241" y="371"/>
                        </a:lnTo>
                        <a:lnTo>
                          <a:pt x="236" y="371"/>
                        </a:lnTo>
                        <a:lnTo>
                          <a:pt x="230" y="383"/>
                        </a:lnTo>
                        <a:lnTo>
                          <a:pt x="218" y="383"/>
                        </a:lnTo>
                        <a:lnTo>
                          <a:pt x="212" y="377"/>
                        </a:lnTo>
                        <a:lnTo>
                          <a:pt x="206" y="371"/>
                        </a:lnTo>
                        <a:lnTo>
                          <a:pt x="200" y="365"/>
                        </a:lnTo>
                        <a:lnTo>
                          <a:pt x="194" y="371"/>
                        </a:lnTo>
                        <a:lnTo>
                          <a:pt x="188" y="371"/>
                        </a:lnTo>
                        <a:lnTo>
                          <a:pt x="183" y="359"/>
                        </a:lnTo>
                        <a:lnTo>
                          <a:pt x="177" y="353"/>
                        </a:lnTo>
                        <a:lnTo>
                          <a:pt x="177" y="347"/>
                        </a:lnTo>
                        <a:lnTo>
                          <a:pt x="177" y="347"/>
                        </a:lnTo>
                        <a:lnTo>
                          <a:pt x="165" y="341"/>
                        </a:lnTo>
                        <a:lnTo>
                          <a:pt x="165" y="347"/>
                        </a:lnTo>
                        <a:lnTo>
                          <a:pt x="159" y="347"/>
                        </a:lnTo>
                        <a:lnTo>
                          <a:pt x="153" y="330"/>
                        </a:lnTo>
                        <a:lnTo>
                          <a:pt x="165" y="324"/>
                        </a:lnTo>
                        <a:lnTo>
                          <a:pt x="165" y="318"/>
                        </a:lnTo>
                        <a:lnTo>
                          <a:pt x="165" y="312"/>
                        </a:lnTo>
                        <a:lnTo>
                          <a:pt x="159" y="306"/>
                        </a:lnTo>
                        <a:lnTo>
                          <a:pt x="153" y="306"/>
                        </a:lnTo>
                        <a:lnTo>
                          <a:pt x="141" y="294"/>
                        </a:lnTo>
                        <a:lnTo>
                          <a:pt x="135" y="294"/>
                        </a:lnTo>
                        <a:lnTo>
                          <a:pt x="130" y="300"/>
                        </a:lnTo>
                        <a:lnTo>
                          <a:pt x="124" y="306"/>
                        </a:lnTo>
                        <a:lnTo>
                          <a:pt x="112" y="306"/>
                        </a:lnTo>
                        <a:lnTo>
                          <a:pt x="106" y="288"/>
                        </a:lnTo>
                        <a:lnTo>
                          <a:pt x="94" y="282"/>
                        </a:lnTo>
                        <a:lnTo>
                          <a:pt x="77" y="277"/>
                        </a:lnTo>
                        <a:lnTo>
                          <a:pt x="53" y="253"/>
                        </a:lnTo>
                        <a:lnTo>
                          <a:pt x="41" y="247"/>
                        </a:lnTo>
                        <a:lnTo>
                          <a:pt x="29" y="235"/>
                        </a:lnTo>
                        <a:lnTo>
                          <a:pt x="12" y="229"/>
                        </a:lnTo>
                        <a:lnTo>
                          <a:pt x="18" y="218"/>
                        </a:lnTo>
                        <a:lnTo>
                          <a:pt x="12" y="194"/>
                        </a:lnTo>
                        <a:lnTo>
                          <a:pt x="0" y="188"/>
                        </a:lnTo>
                        <a:lnTo>
                          <a:pt x="6" y="182"/>
                        </a:lnTo>
                        <a:lnTo>
                          <a:pt x="0" y="170"/>
                        </a:lnTo>
                        <a:lnTo>
                          <a:pt x="12" y="170"/>
                        </a:lnTo>
                        <a:lnTo>
                          <a:pt x="18" y="170"/>
                        </a:lnTo>
                        <a:lnTo>
                          <a:pt x="29" y="176"/>
                        </a:lnTo>
                        <a:lnTo>
                          <a:pt x="29" y="170"/>
                        </a:lnTo>
                        <a:lnTo>
                          <a:pt x="35" y="165"/>
                        </a:lnTo>
                        <a:lnTo>
                          <a:pt x="41" y="165"/>
                        </a:lnTo>
                        <a:lnTo>
                          <a:pt x="53" y="159"/>
                        </a:lnTo>
                        <a:lnTo>
                          <a:pt x="53" y="165"/>
                        </a:lnTo>
                        <a:lnTo>
                          <a:pt x="53" y="141"/>
                        </a:lnTo>
                        <a:lnTo>
                          <a:pt x="59" y="129"/>
                        </a:lnTo>
                        <a:lnTo>
                          <a:pt x="71" y="123"/>
                        </a:lnTo>
                        <a:lnTo>
                          <a:pt x="71" y="117"/>
                        </a:lnTo>
                        <a:lnTo>
                          <a:pt x="65" y="106"/>
                        </a:lnTo>
                        <a:lnTo>
                          <a:pt x="77" y="100"/>
                        </a:lnTo>
                        <a:lnTo>
                          <a:pt x="77" y="88"/>
                        </a:lnTo>
                        <a:lnTo>
                          <a:pt x="77" y="76"/>
                        </a:lnTo>
                        <a:lnTo>
                          <a:pt x="88" y="70"/>
                        </a:lnTo>
                        <a:lnTo>
                          <a:pt x="94" y="70"/>
                        </a:lnTo>
                        <a:lnTo>
                          <a:pt x="100" y="76"/>
                        </a:lnTo>
                        <a:lnTo>
                          <a:pt x="106" y="88"/>
                        </a:lnTo>
                        <a:lnTo>
                          <a:pt x="118" y="82"/>
                        </a:lnTo>
                        <a:lnTo>
                          <a:pt x="124" y="88"/>
                        </a:lnTo>
                        <a:lnTo>
                          <a:pt x="135" y="88"/>
                        </a:lnTo>
                        <a:lnTo>
                          <a:pt x="135" y="82"/>
                        </a:lnTo>
                        <a:lnTo>
                          <a:pt x="135" y="76"/>
                        </a:lnTo>
                        <a:lnTo>
                          <a:pt x="135" y="70"/>
                        </a:lnTo>
                        <a:lnTo>
                          <a:pt x="153" y="70"/>
                        </a:lnTo>
                        <a:lnTo>
                          <a:pt x="153" y="70"/>
                        </a:lnTo>
                        <a:lnTo>
                          <a:pt x="147" y="59"/>
                        </a:lnTo>
                        <a:lnTo>
                          <a:pt x="147" y="59"/>
                        </a:lnTo>
                        <a:lnTo>
                          <a:pt x="159" y="53"/>
                        </a:lnTo>
                        <a:lnTo>
                          <a:pt x="159" y="47"/>
                        </a:lnTo>
                        <a:lnTo>
                          <a:pt x="177" y="41"/>
                        </a:lnTo>
                        <a:lnTo>
                          <a:pt x="171" y="35"/>
                        </a:lnTo>
                        <a:lnTo>
                          <a:pt x="171" y="29"/>
                        </a:lnTo>
                        <a:lnTo>
                          <a:pt x="183" y="17"/>
                        </a:lnTo>
                        <a:lnTo>
                          <a:pt x="194" y="0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1" name="Freeform 630">
                    <a:extLst>
                      <a:ext uri="{FF2B5EF4-FFF2-40B4-BE49-F238E27FC236}">
                        <a16:creationId xmlns:a16="http://schemas.microsoft.com/office/drawing/2014/main" id="{39FB9E5C-ABDC-4578-BFA2-2333359E6E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89813" y="4633913"/>
                    <a:ext cx="682625" cy="701675"/>
                  </a:xfrm>
                  <a:custGeom>
                    <a:avLst/>
                    <a:gdLst>
                      <a:gd name="T0" fmla="*/ 64 w 430"/>
                      <a:gd name="T1" fmla="*/ 289 h 442"/>
                      <a:gd name="T2" fmla="*/ 47 w 430"/>
                      <a:gd name="T3" fmla="*/ 259 h 442"/>
                      <a:gd name="T4" fmla="*/ 59 w 430"/>
                      <a:gd name="T5" fmla="*/ 236 h 442"/>
                      <a:gd name="T6" fmla="*/ 41 w 430"/>
                      <a:gd name="T7" fmla="*/ 212 h 442"/>
                      <a:gd name="T8" fmla="*/ 47 w 430"/>
                      <a:gd name="T9" fmla="*/ 212 h 442"/>
                      <a:gd name="T10" fmla="*/ 59 w 430"/>
                      <a:gd name="T11" fmla="*/ 206 h 442"/>
                      <a:gd name="T12" fmla="*/ 76 w 430"/>
                      <a:gd name="T13" fmla="*/ 194 h 442"/>
                      <a:gd name="T14" fmla="*/ 94 w 430"/>
                      <a:gd name="T15" fmla="*/ 177 h 442"/>
                      <a:gd name="T16" fmla="*/ 100 w 430"/>
                      <a:gd name="T17" fmla="*/ 159 h 442"/>
                      <a:gd name="T18" fmla="*/ 129 w 430"/>
                      <a:gd name="T19" fmla="*/ 147 h 442"/>
                      <a:gd name="T20" fmla="*/ 112 w 430"/>
                      <a:gd name="T21" fmla="*/ 124 h 442"/>
                      <a:gd name="T22" fmla="*/ 141 w 430"/>
                      <a:gd name="T23" fmla="*/ 106 h 442"/>
                      <a:gd name="T24" fmla="*/ 159 w 430"/>
                      <a:gd name="T25" fmla="*/ 100 h 442"/>
                      <a:gd name="T26" fmla="*/ 153 w 430"/>
                      <a:gd name="T27" fmla="*/ 88 h 442"/>
                      <a:gd name="T28" fmla="*/ 159 w 430"/>
                      <a:gd name="T29" fmla="*/ 59 h 442"/>
                      <a:gd name="T30" fmla="*/ 188 w 430"/>
                      <a:gd name="T31" fmla="*/ 47 h 442"/>
                      <a:gd name="T32" fmla="*/ 200 w 430"/>
                      <a:gd name="T33" fmla="*/ 41 h 442"/>
                      <a:gd name="T34" fmla="*/ 212 w 430"/>
                      <a:gd name="T35" fmla="*/ 18 h 442"/>
                      <a:gd name="T36" fmla="*/ 229 w 430"/>
                      <a:gd name="T37" fmla="*/ 12 h 442"/>
                      <a:gd name="T38" fmla="*/ 265 w 430"/>
                      <a:gd name="T39" fmla="*/ 0 h 442"/>
                      <a:gd name="T40" fmla="*/ 282 w 430"/>
                      <a:gd name="T41" fmla="*/ 23 h 442"/>
                      <a:gd name="T42" fmla="*/ 294 w 430"/>
                      <a:gd name="T43" fmla="*/ 41 h 442"/>
                      <a:gd name="T44" fmla="*/ 329 w 430"/>
                      <a:gd name="T45" fmla="*/ 65 h 442"/>
                      <a:gd name="T46" fmla="*/ 359 w 430"/>
                      <a:gd name="T47" fmla="*/ 88 h 442"/>
                      <a:gd name="T48" fmla="*/ 359 w 430"/>
                      <a:gd name="T49" fmla="*/ 106 h 442"/>
                      <a:gd name="T50" fmla="*/ 377 w 430"/>
                      <a:gd name="T51" fmla="*/ 135 h 442"/>
                      <a:gd name="T52" fmla="*/ 388 w 430"/>
                      <a:gd name="T53" fmla="*/ 165 h 442"/>
                      <a:gd name="T54" fmla="*/ 424 w 430"/>
                      <a:gd name="T55" fmla="*/ 212 h 442"/>
                      <a:gd name="T56" fmla="*/ 412 w 430"/>
                      <a:gd name="T57" fmla="*/ 277 h 442"/>
                      <a:gd name="T58" fmla="*/ 412 w 430"/>
                      <a:gd name="T59" fmla="*/ 324 h 442"/>
                      <a:gd name="T60" fmla="*/ 394 w 430"/>
                      <a:gd name="T61" fmla="*/ 371 h 442"/>
                      <a:gd name="T62" fmla="*/ 324 w 430"/>
                      <a:gd name="T63" fmla="*/ 389 h 442"/>
                      <a:gd name="T64" fmla="*/ 306 w 430"/>
                      <a:gd name="T65" fmla="*/ 412 h 442"/>
                      <a:gd name="T66" fmla="*/ 282 w 430"/>
                      <a:gd name="T67" fmla="*/ 442 h 442"/>
                      <a:gd name="T68" fmla="*/ 271 w 430"/>
                      <a:gd name="T69" fmla="*/ 424 h 442"/>
                      <a:gd name="T70" fmla="*/ 235 w 430"/>
                      <a:gd name="T71" fmla="*/ 395 h 442"/>
                      <a:gd name="T72" fmla="*/ 235 w 430"/>
                      <a:gd name="T73" fmla="*/ 383 h 442"/>
                      <a:gd name="T74" fmla="*/ 194 w 430"/>
                      <a:gd name="T75" fmla="*/ 389 h 442"/>
                      <a:gd name="T76" fmla="*/ 94 w 430"/>
                      <a:gd name="T77" fmla="*/ 424 h 442"/>
                      <a:gd name="T78" fmla="*/ 70 w 430"/>
                      <a:gd name="T79" fmla="*/ 424 h 442"/>
                      <a:gd name="T80" fmla="*/ 47 w 430"/>
                      <a:gd name="T81" fmla="*/ 412 h 442"/>
                      <a:gd name="T82" fmla="*/ 35 w 430"/>
                      <a:gd name="T83" fmla="*/ 400 h 442"/>
                      <a:gd name="T84" fmla="*/ 6 w 430"/>
                      <a:gd name="T85" fmla="*/ 389 h 442"/>
                      <a:gd name="T86" fmla="*/ 6 w 430"/>
                      <a:gd name="T87" fmla="*/ 371 h 442"/>
                      <a:gd name="T88" fmla="*/ 29 w 430"/>
                      <a:gd name="T89" fmla="*/ 365 h 442"/>
                      <a:gd name="T90" fmla="*/ 35 w 430"/>
                      <a:gd name="T91" fmla="*/ 342 h 442"/>
                      <a:gd name="T92" fmla="*/ 29 w 430"/>
                      <a:gd name="T93" fmla="*/ 31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30" h="442">
                        <a:moveTo>
                          <a:pt x="23" y="312"/>
                        </a:moveTo>
                        <a:lnTo>
                          <a:pt x="41" y="306"/>
                        </a:lnTo>
                        <a:lnTo>
                          <a:pt x="64" y="289"/>
                        </a:lnTo>
                        <a:lnTo>
                          <a:pt x="59" y="277"/>
                        </a:lnTo>
                        <a:lnTo>
                          <a:pt x="53" y="271"/>
                        </a:lnTo>
                        <a:lnTo>
                          <a:pt x="47" y="259"/>
                        </a:lnTo>
                        <a:lnTo>
                          <a:pt x="59" y="253"/>
                        </a:lnTo>
                        <a:lnTo>
                          <a:pt x="53" y="247"/>
                        </a:lnTo>
                        <a:lnTo>
                          <a:pt x="59" y="236"/>
                        </a:lnTo>
                        <a:lnTo>
                          <a:pt x="53" y="224"/>
                        </a:lnTo>
                        <a:lnTo>
                          <a:pt x="47" y="212"/>
                        </a:lnTo>
                        <a:lnTo>
                          <a:pt x="41" y="212"/>
                        </a:lnTo>
                        <a:lnTo>
                          <a:pt x="41" y="212"/>
                        </a:lnTo>
                        <a:lnTo>
                          <a:pt x="41" y="212"/>
                        </a:lnTo>
                        <a:lnTo>
                          <a:pt x="47" y="212"/>
                        </a:lnTo>
                        <a:lnTo>
                          <a:pt x="47" y="212"/>
                        </a:lnTo>
                        <a:lnTo>
                          <a:pt x="47" y="212"/>
                        </a:lnTo>
                        <a:lnTo>
                          <a:pt x="59" y="206"/>
                        </a:lnTo>
                        <a:lnTo>
                          <a:pt x="64" y="206"/>
                        </a:lnTo>
                        <a:lnTo>
                          <a:pt x="70" y="194"/>
                        </a:lnTo>
                        <a:lnTo>
                          <a:pt x="76" y="194"/>
                        </a:lnTo>
                        <a:lnTo>
                          <a:pt x="88" y="194"/>
                        </a:lnTo>
                        <a:lnTo>
                          <a:pt x="82" y="182"/>
                        </a:lnTo>
                        <a:lnTo>
                          <a:pt x="94" y="177"/>
                        </a:lnTo>
                        <a:lnTo>
                          <a:pt x="88" y="171"/>
                        </a:lnTo>
                        <a:lnTo>
                          <a:pt x="94" y="165"/>
                        </a:lnTo>
                        <a:lnTo>
                          <a:pt x="100" y="159"/>
                        </a:lnTo>
                        <a:lnTo>
                          <a:pt x="112" y="159"/>
                        </a:lnTo>
                        <a:lnTo>
                          <a:pt x="123" y="159"/>
                        </a:lnTo>
                        <a:lnTo>
                          <a:pt x="129" y="147"/>
                        </a:lnTo>
                        <a:lnTo>
                          <a:pt x="129" y="141"/>
                        </a:lnTo>
                        <a:lnTo>
                          <a:pt x="117" y="135"/>
                        </a:lnTo>
                        <a:lnTo>
                          <a:pt x="112" y="124"/>
                        </a:lnTo>
                        <a:lnTo>
                          <a:pt x="123" y="106"/>
                        </a:lnTo>
                        <a:lnTo>
                          <a:pt x="135" y="100"/>
                        </a:lnTo>
                        <a:lnTo>
                          <a:pt x="141" y="106"/>
                        </a:lnTo>
                        <a:lnTo>
                          <a:pt x="147" y="112"/>
                        </a:lnTo>
                        <a:lnTo>
                          <a:pt x="159" y="112"/>
                        </a:lnTo>
                        <a:lnTo>
                          <a:pt x="159" y="100"/>
                        </a:lnTo>
                        <a:lnTo>
                          <a:pt x="159" y="94"/>
                        </a:lnTo>
                        <a:lnTo>
                          <a:pt x="159" y="88"/>
                        </a:lnTo>
                        <a:lnTo>
                          <a:pt x="153" y="88"/>
                        </a:lnTo>
                        <a:lnTo>
                          <a:pt x="153" y="71"/>
                        </a:lnTo>
                        <a:lnTo>
                          <a:pt x="159" y="65"/>
                        </a:lnTo>
                        <a:lnTo>
                          <a:pt x="159" y="59"/>
                        </a:lnTo>
                        <a:lnTo>
                          <a:pt x="165" y="53"/>
                        </a:lnTo>
                        <a:lnTo>
                          <a:pt x="182" y="53"/>
                        </a:lnTo>
                        <a:lnTo>
                          <a:pt x="188" y="47"/>
                        </a:lnTo>
                        <a:lnTo>
                          <a:pt x="200" y="47"/>
                        </a:lnTo>
                        <a:lnTo>
                          <a:pt x="200" y="41"/>
                        </a:lnTo>
                        <a:lnTo>
                          <a:pt x="200" y="41"/>
                        </a:lnTo>
                        <a:lnTo>
                          <a:pt x="200" y="35"/>
                        </a:lnTo>
                        <a:lnTo>
                          <a:pt x="200" y="23"/>
                        </a:lnTo>
                        <a:lnTo>
                          <a:pt x="212" y="18"/>
                        </a:lnTo>
                        <a:lnTo>
                          <a:pt x="218" y="6"/>
                        </a:lnTo>
                        <a:lnTo>
                          <a:pt x="223" y="6"/>
                        </a:lnTo>
                        <a:lnTo>
                          <a:pt x="229" y="12"/>
                        </a:lnTo>
                        <a:lnTo>
                          <a:pt x="253" y="6"/>
                        </a:lnTo>
                        <a:lnTo>
                          <a:pt x="259" y="12"/>
                        </a:lnTo>
                        <a:lnTo>
                          <a:pt x="265" y="0"/>
                        </a:lnTo>
                        <a:lnTo>
                          <a:pt x="271" y="6"/>
                        </a:lnTo>
                        <a:lnTo>
                          <a:pt x="271" y="18"/>
                        </a:lnTo>
                        <a:lnTo>
                          <a:pt x="282" y="23"/>
                        </a:lnTo>
                        <a:lnTo>
                          <a:pt x="282" y="29"/>
                        </a:lnTo>
                        <a:lnTo>
                          <a:pt x="288" y="29"/>
                        </a:lnTo>
                        <a:lnTo>
                          <a:pt x="294" y="41"/>
                        </a:lnTo>
                        <a:lnTo>
                          <a:pt x="294" y="41"/>
                        </a:lnTo>
                        <a:lnTo>
                          <a:pt x="318" y="41"/>
                        </a:lnTo>
                        <a:lnTo>
                          <a:pt x="329" y="65"/>
                        </a:lnTo>
                        <a:lnTo>
                          <a:pt x="347" y="76"/>
                        </a:lnTo>
                        <a:lnTo>
                          <a:pt x="347" y="82"/>
                        </a:lnTo>
                        <a:lnTo>
                          <a:pt x="359" y="88"/>
                        </a:lnTo>
                        <a:lnTo>
                          <a:pt x="359" y="94"/>
                        </a:lnTo>
                        <a:lnTo>
                          <a:pt x="359" y="100"/>
                        </a:lnTo>
                        <a:lnTo>
                          <a:pt x="359" y="106"/>
                        </a:lnTo>
                        <a:lnTo>
                          <a:pt x="365" y="118"/>
                        </a:lnTo>
                        <a:lnTo>
                          <a:pt x="371" y="118"/>
                        </a:lnTo>
                        <a:lnTo>
                          <a:pt x="377" y="135"/>
                        </a:lnTo>
                        <a:lnTo>
                          <a:pt x="377" y="147"/>
                        </a:lnTo>
                        <a:lnTo>
                          <a:pt x="382" y="153"/>
                        </a:lnTo>
                        <a:lnTo>
                          <a:pt x="388" y="165"/>
                        </a:lnTo>
                        <a:lnTo>
                          <a:pt x="406" y="188"/>
                        </a:lnTo>
                        <a:lnTo>
                          <a:pt x="430" y="200"/>
                        </a:lnTo>
                        <a:lnTo>
                          <a:pt x="424" y="212"/>
                        </a:lnTo>
                        <a:lnTo>
                          <a:pt x="388" y="218"/>
                        </a:lnTo>
                        <a:lnTo>
                          <a:pt x="412" y="259"/>
                        </a:lnTo>
                        <a:lnTo>
                          <a:pt x="412" y="277"/>
                        </a:lnTo>
                        <a:lnTo>
                          <a:pt x="412" y="277"/>
                        </a:lnTo>
                        <a:lnTo>
                          <a:pt x="418" y="294"/>
                        </a:lnTo>
                        <a:lnTo>
                          <a:pt x="412" y="324"/>
                        </a:lnTo>
                        <a:lnTo>
                          <a:pt x="412" y="342"/>
                        </a:lnTo>
                        <a:lnTo>
                          <a:pt x="400" y="365"/>
                        </a:lnTo>
                        <a:lnTo>
                          <a:pt x="394" y="371"/>
                        </a:lnTo>
                        <a:lnTo>
                          <a:pt x="388" y="377"/>
                        </a:lnTo>
                        <a:lnTo>
                          <a:pt x="341" y="383"/>
                        </a:lnTo>
                        <a:lnTo>
                          <a:pt x="324" y="389"/>
                        </a:lnTo>
                        <a:lnTo>
                          <a:pt x="318" y="395"/>
                        </a:lnTo>
                        <a:lnTo>
                          <a:pt x="312" y="412"/>
                        </a:lnTo>
                        <a:lnTo>
                          <a:pt x="306" y="412"/>
                        </a:lnTo>
                        <a:lnTo>
                          <a:pt x="294" y="430"/>
                        </a:lnTo>
                        <a:lnTo>
                          <a:pt x="288" y="436"/>
                        </a:lnTo>
                        <a:lnTo>
                          <a:pt x="282" y="442"/>
                        </a:lnTo>
                        <a:lnTo>
                          <a:pt x="271" y="436"/>
                        </a:lnTo>
                        <a:lnTo>
                          <a:pt x="271" y="430"/>
                        </a:lnTo>
                        <a:lnTo>
                          <a:pt x="271" y="424"/>
                        </a:lnTo>
                        <a:lnTo>
                          <a:pt x="247" y="418"/>
                        </a:lnTo>
                        <a:lnTo>
                          <a:pt x="253" y="406"/>
                        </a:lnTo>
                        <a:lnTo>
                          <a:pt x="235" y="395"/>
                        </a:lnTo>
                        <a:lnTo>
                          <a:pt x="235" y="389"/>
                        </a:lnTo>
                        <a:lnTo>
                          <a:pt x="241" y="383"/>
                        </a:lnTo>
                        <a:lnTo>
                          <a:pt x="235" y="383"/>
                        </a:lnTo>
                        <a:lnTo>
                          <a:pt x="223" y="389"/>
                        </a:lnTo>
                        <a:lnTo>
                          <a:pt x="206" y="395"/>
                        </a:lnTo>
                        <a:lnTo>
                          <a:pt x="194" y="389"/>
                        </a:lnTo>
                        <a:lnTo>
                          <a:pt x="188" y="389"/>
                        </a:lnTo>
                        <a:lnTo>
                          <a:pt x="147" y="430"/>
                        </a:lnTo>
                        <a:lnTo>
                          <a:pt x="94" y="424"/>
                        </a:lnTo>
                        <a:lnTo>
                          <a:pt x="82" y="424"/>
                        </a:lnTo>
                        <a:lnTo>
                          <a:pt x="76" y="424"/>
                        </a:lnTo>
                        <a:lnTo>
                          <a:pt x="70" y="424"/>
                        </a:lnTo>
                        <a:lnTo>
                          <a:pt x="53" y="424"/>
                        </a:lnTo>
                        <a:lnTo>
                          <a:pt x="47" y="418"/>
                        </a:lnTo>
                        <a:lnTo>
                          <a:pt x="47" y="412"/>
                        </a:lnTo>
                        <a:lnTo>
                          <a:pt x="59" y="406"/>
                        </a:lnTo>
                        <a:lnTo>
                          <a:pt x="64" y="400"/>
                        </a:lnTo>
                        <a:lnTo>
                          <a:pt x="35" y="400"/>
                        </a:lnTo>
                        <a:lnTo>
                          <a:pt x="17" y="400"/>
                        </a:lnTo>
                        <a:lnTo>
                          <a:pt x="11" y="400"/>
                        </a:lnTo>
                        <a:lnTo>
                          <a:pt x="6" y="389"/>
                        </a:lnTo>
                        <a:lnTo>
                          <a:pt x="0" y="383"/>
                        </a:lnTo>
                        <a:lnTo>
                          <a:pt x="0" y="377"/>
                        </a:lnTo>
                        <a:lnTo>
                          <a:pt x="6" y="371"/>
                        </a:lnTo>
                        <a:lnTo>
                          <a:pt x="6" y="359"/>
                        </a:lnTo>
                        <a:lnTo>
                          <a:pt x="23" y="359"/>
                        </a:lnTo>
                        <a:lnTo>
                          <a:pt x="29" y="365"/>
                        </a:lnTo>
                        <a:lnTo>
                          <a:pt x="35" y="359"/>
                        </a:lnTo>
                        <a:lnTo>
                          <a:pt x="29" y="353"/>
                        </a:lnTo>
                        <a:lnTo>
                          <a:pt x="35" y="342"/>
                        </a:lnTo>
                        <a:lnTo>
                          <a:pt x="29" y="342"/>
                        </a:lnTo>
                        <a:lnTo>
                          <a:pt x="23" y="330"/>
                        </a:lnTo>
                        <a:lnTo>
                          <a:pt x="29" y="318"/>
                        </a:lnTo>
                        <a:lnTo>
                          <a:pt x="23" y="312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2" name="Freeform 631">
                    <a:extLst>
                      <a:ext uri="{FF2B5EF4-FFF2-40B4-BE49-F238E27FC236}">
                        <a16:creationId xmlns:a16="http://schemas.microsoft.com/office/drawing/2014/main" id="{FEBBB747-6180-4FC1-B8EC-04964699FF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7100" y="4418013"/>
                    <a:ext cx="449263" cy="552450"/>
                  </a:xfrm>
                  <a:custGeom>
                    <a:avLst/>
                    <a:gdLst>
                      <a:gd name="T0" fmla="*/ 271 w 283"/>
                      <a:gd name="T1" fmla="*/ 159 h 348"/>
                      <a:gd name="T2" fmla="*/ 271 w 283"/>
                      <a:gd name="T3" fmla="*/ 177 h 348"/>
                      <a:gd name="T4" fmla="*/ 271 w 283"/>
                      <a:gd name="T5" fmla="*/ 183 h 348"/>
                      <a:gd name="T6" fmla="*/ 253 w 283"/>
                      <a:gd name="T7" fmla="*/ 189 h 348"/>
                      <a:gd name="T8" fmla="*/ 230 w 283"/>
                      <a:gd name="T9" fmla="*/ 195 h 348"/>
                      <a:gd name="T10" fmla="*/ 224 w 283"/>
                      <a:gd name="T11" fmla="*/ 207 h 348"/>
                      <a:gd name="T12" fmla="*/ 230 w 283"/>
                      <a:gd name="T13" fmla="*/ 224 h 348"/>
                      <a:gd name="T14" fmla="*/ 230 w 283"/>
                      <a:gd name="T15" fmla="*/ 236 h 348"/>
                      <a:gd name="T16" fmla="*/ 218 w 283"/>
                      <a:gd name="T17" fmla="*/ 248 h 348"/>
                      <a:gd name="T18" fmla="*/ 206 w 283"/>
                      <a:gd name="T19" fmla="*/ 236 h 348"/>
                      <a:gd name="T20" fmla="*/ 183 w 283"/>
                      <a:gd name="T21" fmla="*/ 260 h 348"/>
                      <a:gd name="T22" fmla="*/ 200 w 283"/>
                      <a:gd name="T23" fmla="*/ 277 h 348"/>
                      <a:gd name="T24" fmla="*/ 194 w 283"/>
                      <a:gd name="T25" fmla="*/ 295 h 348"/>
                      <a:gd name="T26" fmla="*/ 171 w 283"/>
                      <a:gd name="T27" fmla="*/ 295 h 348"/>
                      <a:gd name="T28" fmla="*/ 159 w 283"/>
                      <a:gd name="T29" fmla="*/ 307 h 348"/>
                      <a:gd name="T30" fmla="*/ 153 w 283"/>
                      <a:gd name="T31" fmla="*/ 318 h 348"/>
                      <a:gd name="T32" fmla="*/ 147 w 283"/>
                      <a:gd name="T33" fmla="*/ 330 h 348"/>
                      <a:gd name="T34" fmla="*/ 135 w 283"/>
                      <a:gd name="T35" fmla="*/ 342 h 348"/>
                      <a:gd name="T36" fmla="*/ 118 w 283"/>
                      <a:gd name="T37" fmla="*/ 348 h 348"/>
                      <a:gd name="T38" fmla="*/ 118 w 283"/>
                      <a:gd name="T39" fmla="*/ 348 h 348"/>
                      <a:gd name="T40" fmla="*/ 112 w 283"/>
                      <a:gd name="T41" fmla="*/ 348 h 348"/>
                      <a:gd name="T42" fmla="*/ 100 w 283"/>
                      <a:gd name="T43" fmla="*/ 342 h 348"/>
                      <a:gd name="T44" fmla="*/ 82 w 283"/>
                      <a:gd name="T45" fmla="*/ 318 h 348"/>
                      <a:gd name="T46" fmla="*/ 65 w 283"/>
                      <a:gd name="T47" fmla="*/ 283 h 348"/>
                      <a:gd name="T48" fmla="*/ 47 w 283"/>
                      <a:gd name="T49" fmla="*/ 265 h 348"/>
                      <a:gd name="T50" fmla="*/ 18 w 283"/>
                      <a:gd name="T51" fmla="*/ 265 h 348"/>
                      <a:gd name="T52" fmla="*/ 24 w 283"/>
                      <a:gd name="T53" fmla="*/ 236 h 348"/>
                      <a:gd name="T54" fmla="*/ 6 w 283"/>
                      <a:gd name="T55" fmla="*/ 207 h 348"/>
                      <a:gd name="T56" fmla="*/ 6 w 283"/>
                      <a:gd name="T57" fmla="*/ 189 h 348"/>
                      <a:gd name="T58" fmla="*/ 35 w 283"/>
                      <a:gd name="T59" fmla="*/ 171 h 348"/>
                      <a:gd name="T60" fmla="*/ 35 w 283"/>
                      <a:gd name="T61" fmla="*/ 148 h 348"/>
                      <a:gd name="T62" fmla="*/ 24 w 283"/>
                      <a:gd name="T63" fmla="*/ 112 h 348"/>
                      <a:gd name="T64" fmla="*/ 18 w 283"/>
                      <a:gd name="T65" fmla="*/ 83 h 348"/>
                      <a:gd name="T66" fmla="*/ 24 w 283"/>
                      <a:gd name="T67" fmla="*/ 65 h 348"/>
                      <a:gd name="T68" fmla="*/ 18 w 283"/>
                      <a:gd name="T69" fmla="*/ 42 h 348"/>
                      <a:gd name="T70" fmla="*/ 35 w 283"/>
                      <a:gd name="T71" fmla="*/ 30 h 348"/>
                      <a:gd name="T72" fmla="*/ 53 w 283"/>
                      <a:gd name="T73" fmla="*/ 24 h 348"/>
                      <a:gd name="T74" fmla="*/ 65 w 283"/>
                      <a:gd name="T75" fmla="*/ 0 h 348"/>
                      <a:gd name="T76" fmla="*/ 94 w 283"/>
                      <a:gd name="T77" fmla="*/ 18 h 348"/>
                      <a:gd name="T78" fmla="*/ 130 w 283"/>
                      <a:gd name="T79" fmla="*/ 48 h 348"/>
                      <a:gd name="T80" fmla="*/ 159 w 283"/>
                      <a:gd name="T81" fmla="*/ 59 h 348"/>
                      <a:gd name="T82" fmla="*/ 177 w 283"/>
                      <a:gd name="T83" fmla="*/ 77 h 348"/>
                      <a:gd name="T84" fmla="*/ 188 w 283"/>
                      <a:gd name="T85" fmla="*/ 65 h 348"/>
                      <a:gd name="T86" fmla="*/ 206 w 283"/>
                      <a:gd name="T87" fmla="*/ 77 h 348"/>
                      <a:gd name="T88" fmla="*/ 218 w 283"/>
                      <a:gd name="T89" fmla="*/ 83 h 348"/>
                      <a:gd name="T90" fmla="*/ 218 w 283"/>
                      <a:gd name="T91" fmla="*/ 95 h 348"/>
                      <a:gd name="T92" fmla="*/ 212 w 283"/>
                      <a:gd name="T93" fmla="*/ 118 h 348"/>
                      <a:gd name="T94" fmla="*/ 218 w 283"/>
                      <a:gd name="T95" fmla="*/ 112 h 348"/>
                      <a:gd name="T96" fmla="*/ 230 w 283"/>
                      <a:gd name="T97" fmla="*/ 118 h 348"/>
                      <a:gd name="T98" fmla="*/ 236 w 283"/>
                      <a:gd name="T99" fmla="*/ 130 h 348"/>
                      <a:gd name="T100" fmla="*/ 247 w 283"/>
                      <a:gd name="T101" fmla="*/ 142 h 348"/>
                      <a:gd name="T102" fmla="*/ 259 w 283"/>
                      <a:gd name="T103" fmla="*/ 142 h 348"/>
                      <a:gd name="T104" fmla="*/ 271 w 283"/>
                      <a:gd name="T105" fmla="*/ 154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83" h="348">
                        <a:moveTo>
                          <a:pt x="283" y="154"/>
                        </a:moveTo>
                        <a:lnTo>
                          <a:pt x="271" y="159"/>
                        </a:lnTo>
                        <a:lnTo>
                          <a:pt x="271" y="171"/>
                        </a:lnTo>
                        <a:lnTo>
                          <a:pt x="271" y="177"/>
                        </a:lnTo>
                        <a:lnTo>
                          <a:pt x="271" y="177"/>
                        </a:lnTo>
                        <a:lnTo>
                          <a:pt x="271" y="183"/>
                        </a:lnTo>
                        <a:lnTo>
                          <a:pt x="259" y="183"/>
                        </a:lnTo>
                        <a:lnTo>
                          <a:pt x="253" y="189"/>
                        </a:lnTo>
                        <a:lnTo>
                          <a:pt x="236" y="189"/>
                        </a:lnTo>
                        <a:lnTo>
                          <a:pt x="230" y="195"/>
                        </a:lnTo>
                        <a:lnTo>
                          <a:pt x="230" y="201"/>
                        </a:lnTo>
                        <a:lnTo>
                          <a:pt x="224" y="207"/>
                        </a:lnTo>
                        <a:lnTo>
                          <a:pt x="224" y="224"/>
                        </a:lnTo>
                        <a:lnTo>
                          <a:pt x="230" y="224"/>
                        </a:lnTo>
                        <a:lnTo>
                          <a:pt x="230" y="230"/>
                        </a:lnTo>
                        <a:lnTo>
                          <a:pt x="230" y="236"/>
                        </a:lnTo>
                        <a:lnTo>
                          <a:pt x="230" y="248"/>
                        </a:lnTo>
                        <a:lnTo>
                          <a:pt x="218" y="248"/>
                        </a:lnTo>
                        <a:lnTo>
                          <a:pt x="212" y="242"/>
                        </a:lnTo>
                        <a:lnTo>
                          <a:pt x="206" y="236"/>
                        </a:lnTo>
                        <a:lnTo>
                          <a:pt x="194" y="242"/>
                        </a:lnTo>
                        <a:lnTo>
                          <a:pt x="183" y="260"/>
                        </a:lnTo>
                        <a:lnTo>
                          <a:pt x="188" y="271"/>
                        </a:lnTo>
                        <a:lnTo>
                          <a:pt x="200" y="277"/>
                        </a:lnTo>
                        <a:lnTo>
                          <a:pt x="200" y="283"/>
                        </a:lnTo>
                        <a:lnTo>
                          <a:pt x="194" y="295"/>
                        </a:lnTo>
                        <a:lnTo>
                          <a:pt x="183" y="295"/>
                        </a:lnTo>
                        <a:lnTo>
                          <a:pt x="171" y="295"/>
                        </a:lnTo>
                        <a:lnTo>
                          <a:pt x="165" y="301"/>
                        </a:lnTo>
                        <a:lnTo>
                          <a:pt x="159" y="307"/>
                        </a:lnTo>
                        <a:lnTo>
                          <a:pt x="165" y="313"/>
                        </a:lnTo>
                        <a:lnTo>
                          <a:pt x="153" y="318"/>
                        </a:lnTo>
                        <a:lnTo>
                          <a:pt x="159" y="330"/>
                        </a:lnTo>
                        <a:lnTo>
                          <a:pt x="147" y="330"/>
                        </a:lnTo>
                        <a:lnTo>
                          <a:pt x="141" y="330"/>
                        </a:lnTo>
                        <a:lnTo>
                          <a:pt x="135" y="342"/>
                        </a:lnTo>
                        <a:lnTo>
                          <a:pt x="130" y="342"/>
                        </a:lnTo>
                        <a:lnTo>
                          <a:pt x="118" y="348"/>
                        </a:lnTo>
                        <a:lnTo>
                          <a:pt x="118" y="348"/>
                        </a:lnTo>
                        <a:lnTo>
                          <a:pt x="118" y="348"/>
                        </a:lnTo>
                        <a:lnTo>
                          <a:pt x="112" y="348"/>
                        </a:lnTo>
                        <a:lnTo>
                          <a:pt x="112" y="348"/>
                        </a:lnTo>
                        <a:lnTo>
                          <a:pt x="112" y="348"/>
                        </a:lnTo>
                        <a:lnTo>
                          <a:pt x="100" y="342"/>
                        </a:lnTo>
                        <a:lnTo>
                          <a:pt x="94" y="324"/>
                        </a:lnTo>
                        <a:lnTo>
                          <a:pt x="82" y="318"/>
                        </a:lnTo>
                        <a:lnTo>
                          <a:pt x="82" y="295"/>
                        </a:lnTo>
                        <a:lnTo>
                          <a:pt x="65" y="283"/>
                        </a:lnTo>
                        <a:lnTo>
                          <a:pt x="53" y="271"/>
                        </a:lnTo>
                        <a:lnTo>
                          <a:pt x="47" y="265"/>
                        </a:lnTo>
                        <a:lnTo>
                          <a:pt x="29" y="271"/>
                        </a:lnTo>
                        <a:lnTo>
                          <a:pt x="18" y="265"/>
                        </a:lnTo>
                        <a:lnTo>
                          <a:pt x="18" y="254"/>
                        </a:lnTo>
                        <a:lnTo>
                          <a:pt x="24" y="236"/>
                        </a:lnTo>
                        <a:lnTo>
                          <a:pt x="0" y="218"/>
                        </a:lnTo>
                        <a:lnTo>
                          <a:pt x="6" y="207"/>
                        </a:lnTo>
                        <a:lnTo>
                          <a:pt x="0" y="195"/>
                        </a:lnTo>
                        <a:lnTo>
                          <a:pt x="6" y="189"/>
                        </a:lnTo>
                        <a:lnTo>
                          <a:pt x="29" y="177"/>
                        </a:lnTo>
                        <a:lnTo>
                          <a:pt x="35" y="171"/>
                        </a:lnTo>
                        <a:lnTo>
                          <a:pt x="29" y="154"/>
                        </a:lnTo>
                        <a:lnTo>
                          <a:pt x="35" y="148"/>
                        </a:lnTo>
                        <a:lnTo>
                          <a:pt x="35" y="118"/>
                        </a:lnTo>
                        <a:lnTo>
                          <a:pt x="24" y="112"/>
                        </a:lnTo>
                        <a:lnTo>
                          <a:pt x="18" y="95"/>
                        </a:lnTo>
                        <a:lnTo>
                          <a:pt x="18" y="83"/>
                        </a:lnTo>
                        <a:lnTo>
                          <a:pt x="29" y="77"/>
                        </a:lnTo>
                        <a:lnTo>
                          <a:pt x="24" y="65"/>
                        </a:lnTo>
                        <a:lnTo>
                          <a:pt x="18" y="48"/>
                        </a:lnTo>
                        <a:lnTo>
                          <a:pt x="18" y="42"/>
                        </a:lnTo>
                        <a:lnTo>
                          <a:pt x="18" y="30"/>
                        </a:lnTo>
                        <a:lnTo>
                          <a:pt x="35" y="30"/>
                        </a:lnTo>
                        <a:lnTo>
                          <a:pt x="41" y="18"/>
                        </a:lnTo>
                        <a:lnTo>
                          <a:pt x="53" y="24"/>
                        </a:lnTo>
                        <a:lnTo>
                          <a:pt x="59" y="18"/>
                        </a:lnTo>
                        <a:lnTo>
                          <a:pt x="65" y="0"/>
                        </a:lnTo>
                        <a:lnTo>
                          <a:pt x="82" y="6"/>
                        </a:lnTo>
                        <a:lnTo>
                          <a:pt x="94" y="18"/>
                        </a:lnTo>
                        <a:lnTo>
                          <a:pt x="106" y="24"/>
                        </a:lnTo>
                        <a:lnTo>
                          <a:pt x="130" y="48"/>
                        </a:lnTo>
                        <a:lnTo>
                          <a:pt x="147" y="53"/>
                        </a:lnTo>
                        <a:lnTo>
                          <a:pt x="159" y="59"/>
                        </a:lnTo>
                        <a:lnTo>
                          <a:pt x="165" y="77"/>
                        </a:lnTo>
                        <a:lnTo>
                          <a:pt x="177" y="77"/>
                        </a:lnTo>
                        <a:lnTo>
                          <a:pt x="183" y="71"/>
                        </a:lnTo>
                        <a:lnTo>
                          <a:pt x="188" y="65"/>
                        </a:lnTo>
                        <a:lnTo>
                          <a:pt x="194" y="65"/>
                        </a:lnTo>
                        <a:lnTo>
                          <a:pt x="206" y="77"/>
                        </a:lnTo>
                        <a:lnTo>
                          <a:pt x="212" y="77"/>
                        </a:lnTo>
                        <a:lnTo>
                          <a:pt x="218" y="83"/>
                        </a:lnTo>
                        <a:lnTo>
                          <a:pt x="218" y="89"/>
                        </a:lnTo>
                        <a:lnTo>
                          <a:pt x="218" y="95"/>
                        </a:lnTo>
                        <a:lnTo>
                          <a:pt x="206" y="101"/>
                        </a:lnTo>
                        <a:lnTo>
                          <a:pt x="212" y="118"/>
                        </a:lnTo>
                        <a:lnTo>
                          <a:pt x="218" y="118"/>
                        </a:lnTo>
                        <a:lnTo>
                          <a:pt x="218" y="112"/>
                        </a:lnTo>
                        <a:lnTo>
                          <a:pt x="230" y="118"/>
                        </a:lnTo>
                        <a:lnTo>
                          <a:pt x="230" y="118"/>
                        </a:lnTo>
                        <a:lnTo>
                          <a:pt x="230" y="124"/>
                        </a:lnTo>
                        <a:lnTo>
                          <a:pt x="236" y="130"/>
                        </a:lnTo>
                        <a:lnTo>
                          <a:pt x="241" y="142"/>
                        </a:lnTo>
                        <a:lnTo>
                          <a:pt x="247" y="142"/>
                        </a:lnTo>
                        <a:lnTo>
                          <a:pt x="253" y="136"/>
                        </a:lnTo>
                        <a:lnTo>
                          <a:pt x="259" y="142"/>
                        </a:lnTo>
                        <a:lnTo>
                          <a:pt x="265" y="148"/>
                        </a:lnTo>
                        <a:lnTo>
                          <a:pt x="271" y="154"/>
                        </a:lnTo>
                        <a:lnTo>
                          <a:pt x="283" y="154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3" name="Freeform 632">
                    <a:extLst>
                      <a:ext uri="{FF2B5EF4-FFF2-40B4-BE49-F238E27FC236}">
                        <a16:creationId xmlns:a16="http://schemas.microsoft.com/office/drawing/2014/main" id="{39D9D735-EBCE-493E-929A-B809C00554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70725" y="4194175"/>
                    <a:ext cx="420688" cy="935038"/>
                  </a:xfrm>
                  <a:custGeom>
                    <a:avLst/>
                    <a:gdLst>
                      <a:gd name="T0" fmla="*/ 183 w 265"/>
                      <a:gd name="T1" fmla="*/ 165 h 589"/>
                      <a:gd name="T2" fmla="*/ 148 w 265"/>
                      <a:gd name="T3" fmla="*/ 171 h 589"/>
                      <a:gd name="T4" fmla="*/ 154 w 265"/>
                      <a:gd name="T5" fmla="*/ 206 h 589"/>
                      <a:gd name="T6" fmla="*/ 148 w 265"/>
                      <a:gd name="T7" fmla="*/ 236 h 589"/>
                      <a:gd name="T8" fmla="*/ 165 w 265"/>
                      <a:gd name="T9" fmla="*/ 289 h 589"/>
                      <a:gd name="T10" fmla="*/ 159 w 265"/>
                      <a:gd name="T11" fmla="*/ 318 h 589"/>
                      <a:gd name="T12" fmla="*/ 136 w 265"/>
                      <a:gd name="T13" fmla="*/ 348 h 589"/>
                      <a:gd name="T14" fmla="*/ 148 w 265"/>
                      <a:gd name="T15" fmla="*/ 395 h 589"/>
                      <a:gd name="T16" fmla="*/ 177 w 265"/>
                      <a:gd name="T17" fmla="*/ 406 h 589"/>
                      <a:gd name="T18" fmla="*/ 212 w 265"/>
                      <a:gd name="T19" fmla="*/ 436 h 589"/>
                      <a:gd name="T20" fmla="*/ 230 w 265"/>
                      <a:gd name="T21" fmla="*/ 483 h 589"/>
                      <a:gd name="T22" fmla="*/ 254 w 265"/>
                      <a:gd name="T23" fmla="*/ 501 h 589"/>
                      <a:gd name="T24" fmla="*/ 260 w 265"/>
                      <a:gd name="T25" fmla="*/ 530 h 589"/>
                      <a:gd name="T26" fmla="*/ 260 w 265"/>
                      <a:gd name="T27" fmla="*/ 554 h 589"/>
                      <a:gd name="T28" fmla="*/ 224 w 265"/>
                      <a:gd name="T29" fmla="*/ 589 h 589"/>
                      <a:gd name="T30" fmla="*/ 201 w 265"/>
                      <a:gd name="T31" fmla="*/ 589 h 589"/>
                      <a:gd name="T32" fmla="*/ 148 w 265"/>
                      <a:gd name="T33" fmla="*/ 560 h 589"/>
                      <a:gd name="T34" fmla="*/ 136 w 265"/>
                      <a:gd name="T35" fmla="*/ 513 h 589"/>
                      <a:gd name="T36" fmla="*/ 95 w 265"/>
                      <a:gd name="T37" fmla="*/ 507 h 589"/>
                      <a:gd name="T38" fmla="*/ 65 w 265"/>
                      <a:gd name="T39" fmla="*/ 513 h 589"/>
                      <a:gd name="T40" fmla="*/ 53 w 265"/>
                      <a:gd name="T41" fmla="*/ 489 h 589"/>
                      <a:gd name="T42" fmla="*/ 48 w 265"/>
                      <a:gd name="T43" fmla="*/ 424 h 589"/>
                      <a:gd name="T44" fmla="*/ 48 w 265"/>
                      <a:gd name="T45" fmla="*/ 395 h 589"/>
                      <a:gd name="T46" fmla="*/ 48 w 265"/>
                      <a:gd name="T47" fmla="*/ 324 h 589"/>
                      <a:gd name="T48" fmla="*/ 53 w 265"/>
                      <a:gd name="T49" fmla="*/ 312 h 589"/>
                      <a:gd name="T50" fmla="*/ 53 w 265"/>
                      <a:gd name="T51" fmla="*/ 300 h 589"/>
                      <a:gd name="T52" fmla="*/ 53 w 265"/>
                      <a:gd name="T53" fmla="*/ 277 h 589"/>
                      <a:gd name="T54" fmla="*/ 48 w 265"/>
                      <a:gd name="T55" fmla="*/ 259 h 589"/>
                      <a:gd name="T56" fmla="*/ 59 w 265"/>
                      <a:gd name="T57" fmla="*/ 236 h 589"/>
                      <a:gd name="T58" fmla="*/ 53 w 265"/>
                      <a:gd name="T59" fmla="*/ 206 h 589"/>
                      <a:gd name="T60" fmla="*/ 12 w 265"/>
                      <a:gd name="T61" fmla="*/ 194 h 589"/>
                      <a:gd name="T62" fmla="*/ 6 w 265"/>
                      <a:gd name="T63" fmla="*/ 165 h 589"/>
                      <a:gd name="T64" fmla="*/ 30 w 265"/>
                      <a:gd name="T65" fmla="*/ 177 h 589"/>
                      <a:gd name="T66" fmla="*/ 53 w 265"/>
                      <a:gd name="T67" fmla="*/ 165 h 589"/>
                      <a:gd name="T68" fmla="*/ 65 w 265"/>
                      <a:gd name="T69" fmla="*/ 153 h 589"/>
                      <a:gd name="T70" fmla="*/ 59 w 265"/>
                      <a:gd name="T71" fmla="*/ 118 h 589"/>
                      <a:gd name="T72" fmla="*/ 83 w 265"/>
                      <a:gd name="T73" fmla="*/ 100 h 589"/>
                      <a:gd name="T74" fmla="*/ 59 w 265"/>
                      <a:gd name="T75" fmla="*/ 88 h 589"/>
                      <a:gd name="T76" fmla="*/ 65 w 265"/>
                      <a:gd name="T77" fmla="*/ 47 h 589"/>
                      <a:gd name="T78" fmla="*/ 89 w 265"/>
                      <a:gd name="T79" fmla="*/ 29 h 589"/>
                      <a:gd name="T80" fmla="*/ 130 w 265"/>
                      <a:gd name="T81" fmla="*/ 24 h 589"/>
                      <a:gd name="T82" fmla="*/ 171 w 265"/>
                      <a:gd name="T83" fmla="*/ 12 h 589"/>
                      <a:gd name="T84" fmla="*/ 183 w 265"/>
                      <a:gd name="T85" fmla="*/ 29 h 589"/>
                      <a:gd name="T86" fmla="*/ 218 w 265"/>
                      <a:gd name="T87" fmla="*/ 0 h 589"/>
                      <a:gd name="T88" fmla="*/ 248 w 265"/>
                      <a:gd name="T89" fmla="*/ 12 h 589"/>
                      <a:gd name="T90" fmla="*/ 254 w 265"/>
                      <a:gd name="T91" fmla="*/ 35 h 589"/>
                      <a:gd name="T92" fmla="*/ 236 w 265"/>
                      <a:gd name="T93" fmla="*/ 77 h 589"/>
                      <a:gd name="T94" fmla="*/ 218 w 265"/>
                      <a:gd name="T95" fmla="*/ 77 h 589"/>
                      <a:gd name="T96" fmla="*/ 201 w 265"/>
                      <a:gd name="T97" fmla="*/ 82 h 589"/>
                      <a:gd name="T98" fmla="*/ 189 w 265"/>
                      <a:gd name="T99" fmla="*/ 94 h 589"/>
                      <a:gd name="T100" fmla="*/ 201 w 265"/>
                      <a:gd name="T101" fmla="*/ 130 h 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265" h="589">
                        <a:moveTo>
                          <a:pt x="195" y="141"/>
                        </a:moveTo>
                        <a:lnTo>
                          <a:pt x="189" y="159"/>
                        </a:lnTo>
                        <a:lnTo>
                          <a:pt x="183" y="165"/>
                        </a:lnTo>
                        <a:lnTo>
                          <a:pt x="171" y="159"/>
                        </a:lnTo>
                        <a:lnTo>
                          <a:pt x="165" y="171"/>
                        </a:lnTo>
                        <a:lnTo>
                          <a:pt x="148" y="171"/>
                        </a:lnTo>
                        <a:lnTo>
                          <a:pt x="148" y="183"/>
                        </a:lnTo>
                        <a:lnTo>
                          <a:pt x="148" y="189"/>
                        </a:lnTo>
                        <a:lnTo>
                          <a:pt x="154" y="206"/>
                        </a:lnTo>
                        <a:lnTo>
                          <a:pt x="159" y="218"/>
                        </a:lnTo>
                        <a:lnTo>
                          <a:pt x="148" y="224"/>
                        </a:lnTo>
                        <a:lnTo>
                          <a:pt x="148" y="236"/>
                        </a:lnTo>
                        <a:lnTo>
                          <a:pt x="154" y="253"/>
                        </a:lnTo>
                        <a:lnTo>
                          <a:pt x="165" y="259"/>
                        </a:lnTo>
                        <a:lnTo>
                          <a:pt x="165" y="289"/>
                        </a:lnTo>
                        <a:lnTo>
                          <a:pt x="159" y="295"/>
                        </a:lnTo>
                        <a:lnTo>
                          <a:pt x="165" y="312"/>
                        </a:lnTo>
                        <a:lnTo>
                          <a:pt x="159" y="318"/>
                        </a:lnTo>
                        <a:lnTo>
                          <a:pt x="136" y="330"/>
                        </a:lnTo>
                        <a:lnTo>
                          <a:pt x="130" y="336"/>
                        </a:lnTo>
                        <a:lnTo>
                          <a:pt x="136" y="348"/>
                        </a:lnTo>
                        <a:lnTo>
                          <a:pt x="130" y="359"/>
                        </a:lnTo>
                        <a:lnTo>
                          <a:pt x="154" y="377"/>
                        </a:lnTo>
                        <a:lnTo>
                          <a:pt x="148" y="395"/>
                        </a:lnTo>
                        <a:lnTo>
                          <a:pt x="148" y="406"/>
                        </a:lnTo>
                        <a:lnTo>
                          <a:pt x="159" y="412"/>
                        </a:lnTo>
                        <a:lnTo>
                          <a:pt x="177" y="406"/>
                        </a:lnTo>
                        <a:lnTo>
                          <a:pt x="183" y="412"/>
                        </a:lnTo>
                        <a:lnTo>
                          <a:pt x="195" y="424"/>
                        </a:lnTo>
                        <a:lnTo>
                          <a:pt x="212" y="436"/>
                        </a:lnTo>
                        <a:lnTo>
                          <a:pt x="212" y="459"/>
                        </a:lnTo>
                        <a:lnTo>
                          <a:pt x="224" y="465"/>
                        </a:lnTo>
                        <a:lnTo>
                          <a:pt x="230" y="483"/>
                        </a:lnTo>
                        <a:lnTo>
                          <a:pt x="242" y="489"/>
                        </a:lnTo>
                        <a:lnTo>
                          <a:pt x="248" y="489"/>
                        </a:lnTo>
                        <a:lnTo>
                          <a:pt x="254" y="501"/>
                        </a:lnTo>
                        <a:lnTo>
                          <a:pt x="260" y="513"/>
                        </a:lnTo>
                        <a:lnTo>
                          <a:pt x="254" y="524"/>
                        </a:lnTo>
                        <a:lnTo>
                          <a:pt x="260" y="530"/>
                        </a:lnTo>
                        <a:lnTo>
                          <a:pt x="248" y="536"/>
                        </a:lnTo>
                        <a:lnTo>
                          <a:pt x="254" y="548"/>
                        </a:lnTo>
                        <a:lnTo>
                          <a:pt x="260" y="554"/>
                        </a:lnTo>
                        <a:lnTo>
                          <a:pt x="265" y="566"/>
                        </a:lnTo>
                        <a:lnTo>
                          <a:pt x="242" y="583"/>
                        </a:lnTo>
                        <a:lnTo>
                          <a:pt x="224" y="589"/>
                        </a:lnTo>
                        <a:lnTo>
                          <a:pt x="218" y="589"/>
                        </a:lnTo>
                        <a:lnTo>
                          <a:pt x="212" y="589"/>
                        </a:lnTo>
                        <a:lnTo>
                          <a:pt x="201" y="589"/>
                        </a:lnTo>
                        <a:lnTo>
                          <a:pt x="177" y="577"/>
                        </a:lnTo>
                        <a:lnTo>
                          <a:pt x="159" y="571"/>
                        </a:lnTo>
                        <a:lnTo>
                          <a:pt x="148" y="560"/>
                        </a:lnTo>
                        <a:lnTo>
                          <a:pt x="130" y="554"/>
                        </a:lnTo>
                        <a:lnTo>
                          <a:pt x="148" y="524"/>
                        </a:lnTo>
                        <a:lnTo>
                          <a:pt x="136" y="513"/>
                        </a:lnTo>
                        <a:lnTo>
                          <a:pt x="136" y="507"/>
                        </a:lnTo>
                        <a:lnTo>
                          <a:pt x="106" y="495"/>
                        </a:lnTo>
                        <a:lnTo>
                          <a:pt x="95" y="507"/>
                        </a:lnTo>
                        <a:lnTo>
                          <a:pt x="89" y="513"/>
                        </a:lnTo>
                        <a:lnTo>
                          <a:pt x="83" y="513"/>
                        </a:lnTo>
                        <a:lnTo>
                          <a:pt x="65" y="513"/>
                        </a:lnTo>
                        <a:lnTo>
                          <a:pt x="59" y="501"/>
                        </a:lnTo>
                        <a:lnTo>
                          <a:pt x="59" y="495"/>
                        </a:lnTo>
                        <a:lnTo>
                          <a:pt x="53" y="489"/>
                        </a:lnTo>
                        <a:lnTo>
                          <a:pt x="53" y="477"/>
                        </a:lnTo>
                        <a:lnTo>
                          <a:pt x="48" y="448"/>
                        </a:lnTo>
                        <a:lnTo>
                          <a:pt x="48" y="424"/>
                        </a:lnTo>
                        <a:lnTo>
                          <a:pt x="48" y="418"/>
                        </a:lnTo>
                        <a:lnTo>
                          <a:pt x="48" y="406"/>
                        </a:lnTo>
                        <a:lnTo>
                          <a:pt x="48" y="395"/>
                        </a:lnTo>
                        <a:lnTo>
                          <a:pt x="42" y="348"/>
                        </a:lnTo>
                        <a:lnTo>
                          <a:pt x="48" y="336"/>
                        </a:lnTo>
                        <a:lnTo>
                          <a:pt x="48" y="324"/>
                        </a:lnTo>
                        <a:lnTo>
                          <a:pt x="53" y="324"/>
                        </a:lnTo>
                        <a:lnTo>
                          <a:pt x="59" y="318"/>
                        </a:lnTo>
                        <a:lnTo>
                          <a:pt x="53" y="312"/>
                        </a:lnTo>
                        <a:lnTo>
                          <a:pt x="48" y="306"/>
                        </a:lnTo>
                        <a:lnTo>
                          <a:pt x="48" y="306"/>
                        </a:lnTo>
                        <a:lnTo>
                          <a:pt x="53" y="300"/>
                        </a:lnTo>
                        <a:lnTo>
                          <a:pt x="59" y="283"/>
                        </a:lnTo>
                        <a:lnTo>
                          <a:pt x="53" y="277"/>
                        </a:lnTo>
                        <a:lnTo>
                          <a:pt x="53" y="277"/>
                        </a:lnTo>
                        <a:lnTo>
                          <a:pt x="48" y="277"/>
                        </a:lnTo>
                        <a:lnTo>
                          <a:pt x="36" y="265"/>
                        </a:lnTo>
                        <a:lnTo>
                          <a:pt x="48" y="259"/>
                        </a:lnTo>
                        <a:lnTo>
                          <a:pt x="53" y="259"/>
                        </a:lnTo>
                        <a:lnTo>
                          <a:pt x="53" y="259"/>
                        </a:lnTo>
                        <a:lnTo>
                          <a:pt x="59" y="236"/>
                        </a:lnTo>
                        <a:lnTo>
                          <a:pt x="59" y="230"/>
                        </a:lnTo>
                        <a:lnTo>
                          <a:pt x="59" y="224"/>
                        </a:lnTo>
                        <a:lnTo>
                          <a:pt x="53" y="206"/>
                        </a:lnTo>
                        <a:lnTo>
                          <a:pt x="48" y="200"/>
                        </a:lnTo>
                        <a:lnTo>
                          <a:pt x="18" y="200"/>
                        </a:lnTo>
                        <a:lnTo>
                          <a:pt x="12" y="194"/>
                        </a:lnTo>
                        <a:lnTo>
                          <a:pt x="0" y="183"/>
                        </a:lnTo>
                        <a:lnTo>
                          <a:pt x="6" y="177"/>
                        </a:lnTo>
                        <a:lnTo>
                          <a:pt x="6" y="165"/>
                        </a:lnTo>
                        <a:lnTo>
                          <a:pt x="6" y="165"/>
                        </a:lnTo>
                        <a:lnTo>
                          <a:pt x="24" y="171"/>
                        </a:lnTo>
                        <a:lnTo>
                          <a:pt x="30" y="177"/>
                        </a:lnTo>
                        <a:lnTo>
                          <a:pt x="30" y="183"/>
                        </a:lnTo>
                        <a:lnTo>
                          <a:pt x="36" y="171"/>
                        </a:lnTo>
                        <a:lnTo>
                          <a:pt x="53" y="165"/>
                        </a:lnTo>
                        <a:lnTo>
                          <a:pt x="53" y="165"/>
                        </a:lnTo>
                        <a:lnTo>
                          <a:pt x="59" y="159"/>
                        </a:lnTo>
                        <a:lnTo>
                          <a:pt x="65" y="153"/>
                        </a:lnTo>
                        <a:lnTo>
                          <a:pt x="71" y="147"/>
                        </a:lnTo>
                        <a:lnTo>
                          <a:pt x="53" y="130"/>
                        </a:lnTo>
                        <a:lnTo>
                          <a:pt x="59" y="118"/>
                        </a:lnTo>
                        <a:lnTo>
                          <a:pt x="77" y="118"/>
                        </a:lnTo>
                        <a:lnTo>
                          <a:pt x="83" y="106"/>
                        </a:lnTo>
                        <a:lnTo>
                          <a:pt x="83" y="100"/>
                        </a:lnTo>
                        <a:lnTo>
                          <a:pt x="77" y="94"/>
                        </a:lnTo>
                        <a:lnTo>
                          <a:pt x="59" y="94"/>
                        </a:lnTo>
                        <a:lnTo>
                          <a:pt x="59" y="88"/>
                        </a:lnTo>
                        <a:lnTo>
                          <a:pt x="65" y="82"/>
                        </a:lnTo>
                        <a:lnTo>
                          <a:pt x="71" y="71"/>
                        </a:lnTo>
                        <a:lnTo>
                          <a:pt x="65" y="47"/>
                        </a:lnTo>
                        <a:lnTo>
                          <a:pt x="71" y="35"/>
                        </a:lnTo>
                        <a:lnTo>
                          <a:pt x="77" y="29"/>
                        </a:lnTo>
                        <a:lnTo>
                          <a:pt x="89" y="29"/>
                        </a:lnTo>
                        <a:lnTo>
                          <a:pt x="106" y="18"/>
                        </a:lnTo>
                        <a:lnTo>
                          <a:pt x="124" y="24"/>
                        </a:lnTo>
                        <a:lnTo>
                          <a:pt x="130" y="24"/>
                        </a:lnTo>
                        <a:lnTo>
                          <a:pt x="136" y="18"/>
                        </a:lnTo>
                        <a:lnTo>
                          <a:pt x="159" y="24"/>
                        </a:lnTo>
                        <a:lnTo>
                          <a:pt x="171" y="12"/>
                        </a:lnTo>
                        <a:lnTo>
                          <a:pt x="177" y="12"/>
                        </a:lnTo>
                        <a:lnTo>
                          <a:pt x="177" y="24"/>
                        </a:lnTo>
                        <a:lnTo>
                          <a:pt x="183" y="29"/>
                        </a:lnTo>
                        <a:lnTo>
                          <a:pt x="189" y="18"/>
                        </a:lnTo>
                        <a:lnTo>
                          <a:pt x="201" y="18"/>
                        </a:lnTo>
                        <a:lnTo>
                          <a:pt x="218" y="0"/>
                        </a:lnTo>
                        <a:lnTo>
                          <a:pt x="224" y="0"/>
                        </a:lnTo>
                        <a:lnTo>
                          <a:pt x="236" y="12"/>
                        </a:lnTo>
                        <a:lnTo>
                          <a:pt x="248" y="12"/>
                        </a:lnTo>
                        <a:lnTo>
                          <a:pt x="248" y="18"/>
                        </a:lnTo>
                        <a:lnTo>
                          <a:pt x="254" y="29"/>
                        </a:lnTo>
                        <a:lnTo>
                          <a:pt x="254" y="35"/>
                        </a:lnTo>
                        <a:lnTo>
                          <a:pt x="242" y="41"/>
                        </a:lnTo>
                        <a:lnTo>
                          <a:pt x="236" y="53"/>
                        </a:lnTo>
                        <a:lnTo>
                          <a:pt x="236" y="77"/>
                        </a:lnTo>
                        <a:lnTo>
                          <a:pt x="236" y="71"/>
                        </a:lnTo>
                        <a:lnTo>
                          <a:pt x="224" y="77"/>
                        </a:lnTo>
                        <a:lnTo>
                          <a:pt x="218" y="77"/>
                        </a:lnTo>
                        <a:lnTo>
                          <a:pt x="212" y="82"/>
                        </a:lnTo>
                        <a:lnTo>
                          <a:pt x="212" y="88"/>
                        </a:lnTo>
                        <a:lnTo>
                          <a:pt x="201" y="82"/>
                        </a:lnTo>
                        <a:lnTo>
                          <a:pt x="195" y="82"/>
                        </a:lnTo>
                        <a:lnTo>
                          <a:pt x="183" y="82"/>
                        </a:lnTo>
                        <a:lnTo>
                          <a:pt x="189" y="94"/>
                        </a:lnTo>
                        <a:lnTo>
                          <a:pt x="183" y="100"/>
                        </a:lnTo>
                        <a:lnTo>
                          <a:pt x="195" y="106"/>
                        </a:lnTo>
                        <a:lnTo>
                          <a:pt x="201" y="130"/>
                        </a:lnTo>
                        <a:lnTo>
                          <a:pt x="195" y="141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4" name="Freeform 635">
                    <a:extLst>
                      <a:ext uri="{FF2B5EF4-FFF2-40B4-BE49-F238E27FC236}">
                        <a16:creationId xmlns:a16="http://schemas.microsoft.com/office/drawing/2014/main" id="{406C6306-AF0B-4650-84C5-6EDD322B26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05638" y="5194300"/>
                    <a:ext cx="393700" cy="449263"/>
                  </a:xfrm>
                  <a:custGeom>
                    <a:avLst/>
                    <a:gdLst>
                      <a:gd name="T0" fmla="*/ 6 w 248"/>
                      <a:gd name="T1" fmla="*/ 236 h 283"/>
                      <a:gd name="T2" fmla="*/ 12 w 248"/>
                      <a:gd name="T3" fmla="*/ 206 h 283"/>
                      <a:gd name="T4" fmla="*/ 0 w 248"/>
                      <a:gd name="T5" fmla="*/ 189 h 283"/>
                      <a:gd name="T6" fmla="*/ 12 w 248"/>
                      <a:gd name="T7" fmla="*/ 183 h 283"/>
                      <a:gd name="T8" fmla="*/ 12 w 248"/>
                      <a:gd name="T9" fmla="*/ 165 h 283"/>
                      <a:gd name="T10" fmla="*/ 18 w 248"/>
                      <a:gd name="T11" fmla="*/ 153 h 283"/>
                      <a:gd name="T12" fmla="*/ 30 w 248"/>
                      <a:gd name="T13" fmla="*/ 142 h 283"/>
                      <a:gd name="T14" fmla="*/ 36 w 248"/>
                      <a:gd name="T15" fmla="*/ 118 h 283"/>
                      <a:gd name="T16" fmla="*/ 36 w 248"/>
                      <a:gd name="T17" fmla="*/ 106 h 283"/>
                      <a:gd name="T18" fmla="*/ 36 w 248"/>
                      <a:gd name="T19" fmla="*/ 95 h 283"/>
                      <a:gd name="T20" fmla="*/ 24 w 248"/>
                      <a:gd name="T21" fmla="*/ 77 h 283"/>
                      <a:gd name="T22" fmla="*/ 30 w 248"/>
                      <a:gd name="T23" fmla="*/ 71 h 283"/>
                      <a:gd name="T24" fmla="*/ 41 w 248"/>
                      <a:gd name="T25" fmla="*/ 53 h 283"/>
                      <a:gd name="T26" fmla="*/ 47 w 248"/>
                      <a:gd name="T27" fmla="*/ 36 h 283"/>
                      <a:gd name="T28" fmla="*/ 53 w 248"/>
                      <a:gd name="T29" fmla="*/ 12 h 283"/>
                      <a:gd name="T30" fmla="*/ 77 w 248"/>
                      <a:gd name="T31" fmla="*/ 36 h 283"/>
                      <a:gd name="T32" fmla="*/ 83 w 248"/>
                      <a:gd name="T33" fmla="*/ 12 h 283"/>
                      <a:gd name="T34" fmla="*/ 106 w 248"/>
                      <a:gd name="T35" fmla="*/ 0 h 283"/>
                      <a:gd name="T36" fmla="*/ 100 w 248"/>
                      <a:gd name="T37" fmla="*/ 6 h 283"/>
                      <a:gd name="T38" fmla="*/ 106 w 248"/>
                      <a:gd name="T39" fmla="*/ 30 h 283"/>
                      <a:gd name="T40" fmla="*/ 124 w 248"/>
                      <a:gd name="T41" fmla="*/ 30 h 283"/>
                      <a:gd name="T42" fmla="*/ 130 w 248"/>
                      <a:gd name="T43" fmla="*/ 36 h 283"/>
                      <a:gd name="T44" fmla="*/ 130 w 248"/>
                      <a:gd name="T45" fmla="*/ 47 h 283"/>
                      <a:gd name="T46" fmla="*/ 130 w 248"/>
                      <a:gd name="T47" fmla="*/ 59 h 283"/>
                      <a:gd name="T48" fmla="*/ 136 w 248"/>
                      <a:gd name="T49" fmla="*/ 65 h 283"/>
                      <a:gd name="T50" fmla="*/ 153 w 248"/>
                      <a:gd name="T51" fmla="*/ 53 h 283"/>
                      <a:gd name="T52" fmla="*/ 159 w 248"/>
                      <a:gd name="T53" fmla="*/ 47 h 283"/>
                      <a:gd name="T54" fmla="*/ 177 w 248"/>
                      <a:gd name="T55" fmla="*/ 53 h 283"/>
                      <a:gd name="T56" fmla="*/ 183 w 248"/>
                      <a:gd name="T57" fmla="*/ 59 h 283"/>
                      <a:gd name="T58" fmla="*/ 189 w 248"/>
                      <a:gd name="T59" fmla="*/ 77 h 283"/>
                      <a:gd name="T60" fmla="*/ 195 w 248"/>
                      <a:gd name="T61" fmla="*/ 83 h 283"/>
                      <a:gd name="T62" fmla="*/ 195 w 248"/>
                      <a:gd name="T63" fmla="*/ 95 h 283"/>
                      <a:gd name="T64" fmla="*/ 224 w 248"/>
                      <a:gd name="T65" fmla="*/ 118 h 283"/>
                      <a:gd name="T66" fmla="*/ 248 w 248"/>
                      <a:gd name="T67" fmla="*/ 136 h 283"/>
                      <a:gd name="T68" fmla="*/ 230 w 248"/>
                      <a:gd name="T69" fmla="*/ 153 h 283"/>
                      <a:gd name="T70" fmla="*/ 224 w 248"/>
                      <a:gd name="T71" fmla="*/ 165 h 283"/>
                      <a:gd name="T72" fmla="*/ 212 w 248"/>
                      <a:gd name="T73" fmla="*/ 189 h 283"/>
                      <a:gd name="T74" fmla="*/ 212 w 248"/>
                      <a:gd name="T75" fmla="*/ 206 h 283"/>
                      <a:gd name="T76" fmla="*/ 206 w 248"/>
                      <a:gd name="T77" fmla="*/ 212 h 283"/>
                      <a:gd name="T78" fmla="*/ 200 w 248"/>
                      <a:gd name="T79" fmla="*/ 230 h 283"/>
                      <a:gd name="T80" fmla="*/ 212 w 248"/>
                      <a:gd name="T81" fmla="*/ 236 h 283"/>
                      <a:gd name="T82" fmla="*/ 212 w 248"/>
                      <a:gd name="T83" fmla="*/ 260 h 283"/>
                      <a:gd name="T84" fmla="*/ 218 w 248"/>
                      <a:gd name="T85" fmla="*/ 277 h 283"/>
                      <a:gd name="T86" fmla="*/ 206 w 248"/>
                      <a:gd name="T87" fmla="*/ 283 h 283"/>
                      <a:gd name="T88" fmla="*/ 195 w 248"/>
                      <a:gd name="T89" fmla="*/ 271 h 283"/>
                      <a:gd name="T90" fmla="*/ 171 w 248"/>
                      <a:gd name="T91" fmla="*/ 265 h 283"/>
                      <a:gd name="T92" fmla="*/ 147 w 248"/>
                      <a:gd name="T93" fmla="*/ 254 h 283"/>
                      <a:gd name="T94" fmla="*/ 136 w 248"/>
                      <a:gd name="T95" fmla="*/ 260 h 283"/>
                      <a:gd name="T96" fmla="*/ 118 w 248"/>
                      <a:gd name="T97" fmla="*/ 265 h 283"/>
                      <a:gd name="T98" fmla="*/ 94 w 248"/>
                      <a:gd name="T99" fmla="*/ 265 h 283"/>
                      <a:gd name="T100" fmla="*/ 89 w 248"/>
                      <a:gd name="T101" fmla="*/ 271 h 283"/>
                      <a:gd name="T102" fmla="*/ 71 w 248"/>
                      <a:gd name="T103" fmla="*/ 265 h 283"/>
                      <a:gd name="T104" fmla="*/ 47 w 248"/>
                      <a:gd name="T105" fmla="*/ 254 h 283"/>
                      <a:gd name="T106" fmla="*/ 41 w 248"/>
                      <a:gd name="T107" fmla="*/ 260 h 283"/>
                      <a:gd name="T108" fmla="*/ 24 w 248"/>
                      <a:gd name="T109" fmla="*/ 254 h 2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48" h="283">
                        <a:moveTo>
                          <a:pt x="6" y="248"/>
                        </a:moveTo>
                        <a:lnTo>
                          <a:pt x="6" y="236"/>
                        </a:lnTo>
                        <a:lnTo>
                          <a:pt x="18" y="224"/>
                        </a:lnTo>
                        <a:lnTo>
                          <a:pt x="12" y="206"/>
                        </a:lnTo>
                        <a:lnTo>
                          <a:pt x="6" y="201"/>
                        </a:lnTo>
                        <a:lnTo>
                          <a:pt x="0" y="189"/>
                        </a:lnTo>
                        <a:lnTo>
                          <a:pt x="6" y="183"/>
                        </a:lnTo>
                        <a:lnTo>
                          <a:pt x="12" y="183"/>
                        </a:lnTo>
                        <a:lnTo>
                          <a:pt x="18" y="171"/>
                        </a:lnTo>
                        <a:lnTo>
                          <a:pt x="12" y="165"/>
                        </a:lnTo>
                        <a:lnTo>
                          <a:pt x="12" y="159"/>
                        </a:lnTo>
                        <a:lnTo>
                          <a:pt x="18" y="153"/>
                        </a:lnTo>
                        <a:lnTo>
                          <a:pt x="24" y="142"/>
                        </a:lnTo>
                        <a:lnTo>
                          <a:pt x="30" y="142"/>
                        </a:lnTo>
                        <a:lnTo>
                          <a:pt x="18" y="124"/>
                        </a:lnTo>
                        <a:lnTo>
                          <a:pt x="36" y="118"/>
                        </a:lnTo>
                        <a:lnTo>
                          <a:pt x="36" y="112"/>
                        </a:lnTo>
                        <a:lnTo>
                          <a:pt x="36" y="106"/>
                        </a:lnTo>
                        <a:lnTo>
                          <a:pt x="30" y="95"/>
                        </a:lnTo>
                        <a:lnTo>
                          <a:pt x="36" y="95"/>
                        </a:lnTo>
                        <a:lnTo>
                          <a:pt x="36" y="89"/>
                        </a:lnTo>
                        <a:lnTo>
                          <a:pt x="24" y="77"/>
                        </a:lnTo>
                        <a:lnTo>
                          <a:pt x="18" y="71"/>
                        </a:lnTo>
                        <a:lnTo>
                          <a:pt x="30" y="71"/>
                        </a:lnTo>
                        <a:lnTo>
                          <a:pt x="30" y="53"/>
                        </a:lnTo>
                        <a:lnTo>
                          <a:pt x="41" y="53"/>
                        </a:lnTo>
                        <a:lnTo>
                          <a:pt x="36" y="36"/>
                        </a:lnTo>
                        <a:lnTo>
                          <a:pt x="47" y="36"/>
                        </a:lnTo>
                        <a:lnTo>
                          <a:pt x="47" y="24"/>
                        </a:lnTo>
                        <a:lnTo>
                          <a:pt x="53" y="12"/>
                        </a:lnTo>
                        <a:lnTo>
                          <a:pt x="65" y="24"/>
                        </a:lnTo>
                        <a:lnTo>
                          <a:pt x="77" y="36"/>
                        </a:lnTo>
                        <a:lnTo>
                          <a:pt x="83" y="30"/>
                        </a:lnTo>
                        <a:lnTo>
                          <a:pt x="83" y="12"/>
                        </a:lnTo>
                        <a:lnTo>
                          <a:pt x="94" y="6"/>
                        </a:lnTo>
                        <a:lnTo>
                          <a:pt x="106" y="0"/>
                        </a:lnTo>
                        <a:lnTo>
                          <a:pt x="106" y="0"/>
                        </a:lnTo>
                        <a:lnTo>
                          <a:pt x="100" y="6"/>
                        </a:lnTo>
                        <a:lnTo>
                          <a:pt x="106" y="30"/>
                        </a:lnTo>
                        <a:lnTo>
                          <a:pt x="106" y="30"/>
                        </a:lnTo>
                        <a:lnTo>
                          <a:pt x="118" y="24"/>
                        </a:lnTo>
                        <a:lnTo>
                          <a:pt x="124" y="30"/>
                        </a:lnTo>
                        <a:lnTo>
                          <a:pt x="124" y="36"/>
                        </a:lnTo>
                        <a:lnTo>
                          <a:pt x="130" y="36"/>
                        </a:lnTo>
                        <a:lnTo>
                          <a:pt x="130" y="42"/>
                        </a:lnTo>
                        <a:lnTo>
                          <a:pt x="130" y="47"/>
                        </a:lnTo>
                        <a:lnTo>
                          <a:pt x="136" y="53"/>
                        </a:lnTo>
                        <a:lnTo>
                          <a:pt x="130" y="59"/>
                        </a:lnTo>
                        <a:lnTo>
                          <a:pt x="136" y="65"/>
                        </a:lnTo>
                        <a:lnTo>
                          <a:pt x="136" y="65"/>
                        </a:lnTo>
                        <a:lnTo>
                          <a:pt x="136" y="59"/>
                        </a:lnTo>
                        <a:lnTo>
                          <a:pt x="153" y="53"/>
                        </a:lnTo>
                        <a:lnTo>
                          <a:pt x="159" y="47"/>
                        </a:lnTo>
                        <a:lnTo>
                          <a:pt x="159" y="47"/>
                        </a:lnTo>
                        <a:lnTo>
                          <a:pt x="159" y="42"/>
                        </a:lnTo>
                        <a:lnTo>
                          <a:pt x="177" y="53"/>
                        </a:lnTo>
                        <a:lnTo>
                          <a:pt x="183" y="47"/>
                        </a:lnTo>
                        <a:lnTo>
                          <a:pt x="183" y="59"/>
                        </a:lnTo>
                        <a:lnTo>
                          <a:pt x="189" y="71"/>
                        </a:lnTo>
                        <a:lnTo>
                          <a:pt x="189" y="77"/>
                        </a:lnTo>
                        <a:lnTo>
                          <a:pt x="195" y="83"/>
                        </a:lnTo>
                        <a:lnTo>
                          <a:pt x="195" y="83"/>
                        </a:lnTo>
                        <a:lnTo>
                          <a:pt x="195" y="89"/>
                        </a:lnTo>
                        <a:lnTo>
                          <a:pt x="195" y="95"/>
                        </a:lnTo>
                        <a:lnTo>
                          <a:pt x="206" y="106"/>
                        </a:lnTo>
                        <a:lnTo>
                          <a:pt x="224" y="118"/>
                        </a:lnTo>
                        <a:lnTo>
                          <a:pt x="236" y="136"/>
                        </a:lnTo>
                        <a:lnTo>
                          <a:pt x="248" y="136"/>
                        </a:lnTo>
                        <a:lnTo>
                          <a:pt x="248" y="142"/>
                        </a:lnTo>
                        <a:lnTo>
                          <a:pt x="230" y="153"/>
                        </a:lnTo>
                        <a:lnTo>
                          <a:pt x="230" y="165"/>
                        </a:lnTo>
                        <a:lnTo>
                          <a:pt x="224" y="165"/>
                        </a:lnTo>
                        <a:lnTo>
                          <a:pt x="224" y="183"/>
                        </a:lnTo>
                        <a:lnTo>
                          <a:pt x="212" y="189"/>
                        </a:lnTo>
                        <a:lnTo>
                          <a:pt x="212" y="189"/>
                        </a:lnTo>
                        <a:lnTo>
                          <a:pt x="212" y="206"/>
                        </a:lnTo>
                        <a:lnTo>
                          <a:pt x="212" y="206"/>
                        </a:lnTo>
                        <a:lnTo>
                          <a:pt x="206" y="212"/>
                        </a:lnTo>
                        <a:lnTo>
                          <a:pt x="195" y="212"/>
                        </a:lnTo>
                        <a:lnTo>
                          <a:pt x="200" y="230"/>
                        </a:lnTo>
                        <a:lnTo>
                          <a:pt x="200" y="236"/>
                        </a:lnTo>
                        <a:lnTo>
                          <a:pt x="212" y="236"/>
                        </a:lnTo>
                        <a:lnTo>
                          <a:pt x="212" y="254"/>
                        </a:lnTo>
                        <a:lnTo>
                          <a:pt x="212" y="260"/>
                        </a:lnTo>
                        <a:lnTo>
                          <a:pt x="212" y="265"/>
                        </a:lnTo>
                        <a:lnTo>
                          <a:pt x="218" y="277"/>
                        </a:lnTo>
                        <a:lnTo>
                          <a:pt x="218" y="283"/>
                        </a:lnTo>
                        <a:lnTo>
                          <a:pt x="206" y="283"/>
                        </a:lnTo>
                        <a:lnTo>
                          <a:pt x="200" y="277"/>
                        </a:lnTo>
                        <a:lnTo>
                          <a:pt x="195" y="271"/>
                        </a:lnTo>
                        <a:lnTo>
                          <a:pt x="195" y="265"/>
                        </a:lnTo>
                        <a:lnTo>
                          <a:pt x="171" y="265"/>
                        </a:lnTo>
                        <a:lnTo>
                          <a:pt x="159" y="248"/>
                        </a:lnTo>
                        <a:lnTo>
                          <a:pt x="147" y="254"/>
                        </a:lnTo>
                        <a:lnTo>
                          <a:pt x="142" y="248"/>
                        </a:lnTo>
                        <a:lnTo>
                          <a:pt x="136" y="260"/>
                        </a:lnTo>
                        <a:lnTo>
                          <a:pt x="124" y="254"/>
                        </a:lnTo>
                        <a:lnTo>
                          <a:pt x="118" y="265"/>
                        </a:lnTo>
                        <a:lnTo>
                          <a:pt x="112" y="271"/>
                        </a:lnTo>
                        <a:lnTo>
                          <a:pt x="94" y="265"/>
                        </a:lnTo>
                        <a:lnTo>
                          <a:pt x="94" y="265"/>
                        </a:lnTo>
                        <a:lnTo>
                          <a:pt x="89" y="271"/>
                        </a:lnTo>
                        <a:lnTo>
                          <a:pt x="77" y="265"/>
                        </a:lnTo>
                        <a:lnTo>
                          <a:pt x="71" y="265"/>
                        </a:lnTo>
                        <a:lnTo>
                          <a:pt x="53" y="248"/>
                        </a:lnTo>
                        <a:lnTo>
                          <a:pt x="47" y="254"/>
                        </a:lnTo>
                        <a:lnTo>
                          <a:pt x="47" y="260"/>
                        </a:lnTo>
                        <a:lnTo>
                          <a:pt x="41" y="260"/>
                        </a:lnTo>
                        <a:lnTo>
                          <a:pt x="30" y="265"/>
                        </a:lnTo>
                        <a:lnTo>
                          <a:pt x="24" y="254"/>
                        </a:lnTo>
                        <a:lnTo>
                          <a:pt x="6" y="248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5" name="Freeform 636">
                    <a:extLst>
                      <a:ext uri="{FF2B5EF4-FFF2-40B4-BE49-F238E27FC236}">
                        <a16:creationId xmlns:a16="http://schemas.microsoft.com/office/drawing/2014/main" id="{F95FE2B6-9B14-4811-A3B8-F92B7C6F57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84988" y="4979988"/>
                    <a:ext cx="606425" cy="608013"/>
                  </a:xfrm>
                  <a:custGeom>
                    <a:avLst/>
                    <a:gdLst>
                      <a:gd name="T0" fmla="*/ 300 w 382"/>
                      <a:gd name="T1" fmla="*/ 253 h 383"/>
                      <a:gd name="T2" fmla="*/ 271 w 382"/>
                      <a:gd name="T3" fmla="*/ 224 h 383"/>
                      <a:gd name="T4" fmla="*/ 265 w 382"/>
                      <a:gd name="T5" fmla="*/ 212 h 383"/>
                      <a:gd name="T6" fmla="*/ 259 w 382"/>
                      <a:gd name="T7" fmla="*/ 182 h 383"/>
                      <a:gd name="T8" fmla="*/ 235 w 382"/>
                      <a:gd name="T9" fmla="*/ 182 h 383"/>
                      <a:gd name="T10" fmla="*/ 212 w 382"/>
                      <a:gd name="T11" fmla="*/ 194 h 383"/>
                      <a:gd name="T12" fmla="*/ 206 w 382"/>
                      <a:gd name="T13" fmla="*/ 194 h 383"/>
                      <a:gd name="T14" fmla="*/ 206 w 382"/>
                      <a:gd name="T15" fmla="*/ 177 h 383"/>
                      <a:gd name="T16" fmla="*/ 200 w 382"/>
                      <a:gd name="T17" fmla="*/ 165 h 383"/>
                      <a:gd name="T18" fmla="*/ 182 w 382"/>
                      <a:gd name="T19" fmla="*/ 165 h 383"/>
                      <a:gd name="T20" fmla="*/ 182 w 382"/>
                      <a:gd name="T21" fmla="*/ 135 h 383"/>
                      <a:gd name="T22" fmla="*/ 159 w 382"/>
                      <a:gd name="T23" fmla="*/ 165 h 383"/>
                      <a:gd name="T24" fmla="*/ 129 w 382"/>
                      <a:gd name="T25" fmla="*/ 147 h 383"/>
                      <a:gd name="T26" fmla="*/ 112 w 382"/>
                      <a:gd name="T27" fmla="*/ 171 h 383"/>
                      <a:gd name="T28" fmla="*/ 106 w 382"/>
                      <a:gd name="T29" fmla="*/ 206 h 383"/>
                      <a:gd name="T30" fmla="*/ 112 w 382"/>
                      <a:gd name="T31" fmla="*/ 224 h 383"/>
                      <a:gd name="T32" fmla="*/ 112 w 382"/>
                      <a:gd name="T33" fmla="*/ 241 h 383"/>
                      <a:gd name="T34" fmla="*/ 94 w 382"/>
                      <a:gd name="T35" fmla="*/ 259 h 383"/>
                      <a:gd name="T36" fmla="*/ 94 w 382"/>
                      <a:gd name="T37" fmla="*/ 288 h 383"/>
                      <a:gd name="T38" fmla="*/ 94 w 382"/>
                      <a:gd name="T39" fmla="*/ 306 h 383"/>
                      <a:gd name="T40" fmla="*/ 76 w 382"/>
                      <a:gd name="T41" fmla="*/ 324 h 383"/>
                      <a:gd name="T42" fmla="*/ 94 w 382"/>
                      <a:gd name="T43" fmla="*/ 359 h 383"/>
                      <a:gd name="T44" fmla="*/ 64 w 382"/>
                      <a:gd name="T45" fmla="*/ 383 h 383"/>
                      <a:gd name="T46" fmla="*/ 47 w 382"/>
                      <a:gd name="T47" fmla="*/ 371 h 383"/>
                      <a:gd name="T48" fmla="*/ 35 w 382"/>
                      <a:gd name="T49" fmla="*/ 377 h 383"/>
                      <a:gd name="T50" fmla="*/ 23 w 382"/>
                      <a:gd name="T51" fmla="*/ 383 h 383"/>
                      <a:gd name="T52" fmla="*/ 35 w 382"/>
                      <a:gd name="T53" fmla="*/ 359 h 383"/>
                      <a:gd name="T54" fmla="*/ 5 w 382"/>
                      <a:gd name="T55" fmla="*/ 347 h 383"/>
                      <a:gd name="T56" fmla="*/ 0 w 382"/>
                      <a:gd name="T57" fmla="*/ 318 h 383"/>
                      <a:gd name="T58" fmla="*/ 5 w 382"/>
                      <a:gd name="T59" fmla="*/ 288 h 383"/>
                      <a:gd name="T60" fmla="*/ 5 w 382"/>
                      <a:gd name="T61" fmla="*/ 277 h 383"/>
                      <a:gd name="T62" fmla="*/ 0 w 382"/>
                      <a:gd name="T63" fmla="*/ 265 h 383"/>
                      <a:gd name="T64" fmla="*/ 0 w 382"/>
                      <a:gd name="T65" fmla="*/ 230 h 383"/>
                      <a:gd name="T66" fmla="*/ 11 w 382"/>
                      <a:gd name="T67" fmla="*/ 206 h 383"/>
                      <a:gd name="T68" fmla="*/ 41 w 382"/>
                      <a:gd name="T69" fmla="*/ 159 h 383"/>
                      <a:gd name="T70" fmla="*/ 76 w 382"/>
                      <a:gd name="T71" fmla="*/ 129 h 383"/>
                      <a:gd name="T72" fmla="*/ 112 w 382"/>
                      <a:gd name="T73" fmla="*/ 118 h 383"/>
                      <a:gd name="T74" fmla="*/ 141 w 382"/>
                      <a:gd name="T75" fmla="*/ 71 h 383"/>
                      <a:gd name="T76" fmla="*/ 159 w 382"/>
                      <a:gd name="T77" fmla="*/ 59 h 383"/>
                      <a:gd name="T78" fmla="*/ 176 w 382"/>
                      <a:gd name="T79" fmla="*/ 6 h 383"/>
                      <a:gd name="T80" fmla="*/ 206 w 382"/>
                      <a:gd name="T81" fmla="*/ 18 h 383"/>
                      <a:gd name="T82" fmla="*/ 253 w 382"/>
                      <a:gd name="T83" fmla="*/ 12 h 383"/>
                      <a:gd name="T84" fmla="*/ 247 w 382"/>
                      <a:gd name="T85" fmla="*/ 59 h 383"/>
                      <a:gd name="T86" fmla="*/ 294 w 382"/>
                      <a:gd name="T87" fmla="*/ 82 h 383"/>
                      <a:gd name="T88" fmla="*/ 335 w 382"/>
                      <a:gd name="T89" fmla="*/ 94 h 383"/>
                      <a:gd name="T90" fmla="*/ 341 w 382"/>
                      <a:gd name="T91" fmla="*/ 112 h 383"/>
                      <a:gd name="T92" fmla="*/ 347 w 382"/>
                      <a:gd name="T93" fmla="*/ 135 h 383"/>
                      <a:gd name="T94" fmla="*/ 341 w 382"/>
                      <a:gd name="T95" fmla="*/ 141 h 383"/>
                      <a:gd name="T96" fmla="*/ 318 w 382"/>
                      <a:gd name="T97" fmla="*/ 159 h 383"/>
                      <a:gd name="T98" fmla="*/ 329 w 382"/>
                      <a:gd name="T99" fmla="*/ 182 h 383"/>
                      <a:gd name="T100" fmla="*/ 382 w 382"/>
                      <a:gd name="T101" fmla="*/ 182 h 383"/>
                      <a:gd name="T102" fmla="*/ 365 w 382"/>
                      <a:gd name="T103" fmla="*/ 200 h 383"/>
                      <a:gd name="T104" fmla="*/ 359 w 382"/>
                      <a:gd name="T105" fmla="*/ 212 h 383"/>
                      <a:gd name="T106" fmla="*/ 365 w 382"/>
                      <a:gd name="T107" fmla="*/ 235 h 383"/>
                      <a:gd name="T108" fmla="*/ 353 w 382"/>
                      <a:gd name="T109" fmla="*/ 235 h 383"/>
                      <a:gd name="T110" fmla="*/ 347 w 382"/>
                      <a:gd name="T111" fmla="*/ 253 h 383"/>
                      <a:gd name="T112" fmla="*/ 324 w 382"/>
                      <a:gd name="T113" fmla="*/ 271 h 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82" h="383">
                        <a:moveTo>
                          <a:pt x="324" y="271"/>
                        </a:moveTo>
                        <a:lnTo>
                          <a:pt x="312" y="271"/>
                        </a:lnTo>
                        <a:lnTo>
                          <a:pt x="300" y="253"/>
                        </a:lnTo>
                        <a:lnTo>
                          <a:pt x="282" y="241"/>
                        </a:lnTo>
                        <a:lnTo>
                          <a:pt x="271" y="230"/>
                        </a:lnTo>
                        <a:lnTo>
                          <a:pt x="271" y="224"/>
                        </a:lnTo>
                        <a:lnTo>
                          <a:pt x="271" y="218"/>
                        </a:lnTo>
                        <a:lnTo>
                          <a:pt x="271" y="218"/>
                        </a:lnTo>
                        <a:lnTo>
                          <a:pt x="265" y="212"/>
                        </a:lnTo>
                        <a:lnTo>
                          <a:pt x="265" y="206"/>
                        </a:lnTo>
                        <a:lnTo>
                          <a:pt x="259" y="194"/>
                        </a:lnTo>
                        <a:lnTo>
                          <a:pt x="259" y="182"/>
                        </a:lnTo>
                        <a:lnTo>
                          <a:pt x="253" y="188"/>
                        </a:lnTo>
                        <a:lnTo>
                          <a:pt x="235" y="177"/>
                        </a:lnTo>
                        <a:lnTo>
                          <a:pt x="235" y="182"/>
                        </a:lnTo>
                        <a:lnTo>
                          <a:pt x="235" y="182"/>
                        </a:lnTo>
                        <a:lnTo>
                          <a:pt x="229" y="188"/>
                        </a:lnTo>
                        <a:lnTo>
                          <a:pt x="212" y="194"/>
                        </a:lnTo>
                        <a:lnTo>
                          <a:pt x="212" y="200"/>
                        </a:lnTo>
                        <a:lnTo>
                          <a:pt x="212" y="200"/>
                        </a:lnTo>
                        <a:lnTo>
                          <a:pt x="206" y="194"/>
                        </a:lnTo>
                        <a:lnTo>
                          <a:pt x="212" y="188"/>
                        </a:lnTo>
                        <a:lnTo>
                          <a:pt x="206" y="182"/>
                        </a:lnTo>
                        <a:lnTo>
                          <a:pt x="206" y="177"/>
                        </a:lnTo>
                        <a:lnTo>
                          <a:pt x="206" y="171"/>
                        </a:lnTo>
                        <a:lnTo>
                          <a:pt x="200" y="171"/>
                        </a:lnTo>
                        <a:lnTo>
                          <a:pt x="200" y="165"/>
                        </a:lnTo>
                        <a:lnTo>
                          <a:pt x="194" y="159"/>
                        </a:lnTo>
                        <a:lnTo>
                          <a:pt x="182" y="165"/>
                        </a:lnTo>
                        <a:lnTo>
                          <a:pt x="182" y="165"/>
                        </a:lnTo>
                        <a:lnTo>
                          <a:pt x="176" y="141"/>
                        </a:lnTo>
                        <a:lnTo>
                          <a:pt x="182" y="135"/>
                        </a:lnTo>
                        <a:lnTo>
                          <a:pt x="182" y="135"/>
                        </a:lnTo>
                        <a:lnTo>
                          <a:pt x="170" y="141"/>
                        </a:lnTo>
                        <a:lnTo>
                          <a:pt x="159" y="147"/>
                        </a:lnTo>
                        <a:lnTo>
                          <a:pt x="159" y="165"/>
                        </a:lnTo>
                        <a:lnTo>
                          <a:pt x="153" y="171"/>
                        </a:lnTo>
                        <a:lnTo>
                          <a:pt x="141" y="159"/>
                        </a:lnTo>
                        <a:lnTo>
                          <a:pt x="129" y="147"/>
                        </a:lnTo>
                        <a:lnTo>
                          <a:pt x="123" y="159"/>
                        </a:lnTo>
                        <a:lnTo>
                          <a:pt x="123" y="171"/>
                        </a:lnTo>
                        <a:lnTo>
                          <a:pt x="112" y="171"/>
                        </a:lnTo>
                        <a:lnTo>
                          <a:pt x="117" y="188"/>
                        </a:lnTo>
                        <a:lnTo>
                          <a:pt x="106" y="188"/>
                        </a:lnTo>
                        <a:lnTo>
                          <a:pt x="106" y="206"/>
                        </a:lnTo>
                        <a:lnTo>
                          <a:pt x="94" y="206"/>
                        </a:lnTo>
                        <a:lnTo>
                          <a:pt x="100" y="212"/>
                        </a:lnTo>
                        <a:lnTo>
                          <a:pt x="112" y="224"/>
                        </a:lnTo>
                        <a:lnTo>
                          <a:pt x="112" y="230"/>
                        </a:lnTo>
                        <a:lnTo>
                          <a:pt x="106" y="230"/>
                        </a:lnTo>
                        <a:lnTo>
                          <a:pt x="112" y="241"/>
                        </a:lnTo>
                        <a:lnTo>
                          <a:pt x="112" y="247"/>
                        </a:lnTo>
                        <a:lnTo>
                          <a:pt x="112" y="253"/>
                        </a:lnTo>
                        <a:lnTo>
                          <a:pt x="94" y="259"/>
                        </a:lnTo>
                        <a:lnTo>
                          <a:pt x="106" y="277"/>
                        </a:lnTo>
                        <a:lnTo>
                          <a:pt x="100" y="277"/>
                        </a:lnTo>
                        <a:lnTo>
                          <a:pt x="94" y="288"/>
                        </a:lnTo>
                        <a:lnTo>
                          <a:pt x="88" y="294"/>
                        </a:lnTo>
                        <a:lnTo>
                          <a:pt x="88" y="300"/>
                        </a:lnTo>
                        <a:lnTo>
                          <a:pt x="94" y="306"/>
                        </a:lnTo>
                        <a:lnTo>
                          <a:pt x="88" y="318"/>
                        </a:lnTo>
                        <a:lnTo>
                          <a:pt x="82" y="318"/>
                        </a:lnTo>
                        <a:lnTo>
                          <a:pt x="76" y="324"/>
                        </a:lnTo>
                        <a:lnTo>
                          <a:pt x="82" y="336"/>
                        </a:lnTo>
                        <a:lnTo>
                          <a:pt x="88" y="341"/>
                        </a:lnTo>
                        <a:lnTo>
                          <a:pt x="94" y="359"/>
                        </a:lnTo>
                        <a:lnTo>
                          <a:pt x="82" y="371"/>
                        </a:lnTo>
                        <a:lnTo>
                          <a:pt x="82" y="383"/>
                        </a:lnTo>
                        <a:lnTo>
                          <a:pt x="64" y="383"/>
                        </a:lnTo>
                        <a:lnTo>
                          <a:pt x="59" y="371"/>
                        </a:lnTo>
                        <a:lnTo>
                          <a:pt x="53" y="371"/>
                        </a:lnTo>
                        <a:lnTo>
                          <a:pt x="47" y="371"/>
                        </a:lnTo>
                        <a:lnTo>
                          <a:pt x="47" y="383"/>
                        </a:lnTo>
                        <a:lnTo>
                          <a:pt x="41" y="383"/>
                        </a:lnTo>
                        <a:lnTo>
                          <a:pt x="35" y="377"/>
                        </a:lnTo>
                        <a:lnTo>
                          <a:pt x="35" y="377"/>
                        </a:lnTo>
                        <a:lnTo>
                          <a:pt x="35" y="383"/>
                        </a:lnTo>
                        <a:lnTo>
                          <a:pt x="23" y="383"/>
                        </a:lnTo>
                        <a:lnTo>
                          <a:pt x="17" y="377"/>
                        </a:lnTo>
                        <a:lnTo>
                          <a:pt x="17" y="365"/>
                        </a:lnTo>
                        <a:lnTo>
                          <a:pt x="35" y="359"/>
                        </a:lnTo>
                        <a:lnTo>
                          <a:pt x="35" y="353"/>
                        </a:lnTo>
                        <a:lnTo>
                          <a:pt x="35" y="347"/>
                        </a:lnTo>
                        <a:lnTo>
                          <a:pt x="5" y="347"/>
                        </a:lnTo>
                        <a:lnTo>
                          <a:pt x="5" y="341"/>
                        </a:lnTo>
                        <a:lnTo>
                          <a:pt x="0" y="330"/>
                        </a:lnTo>
                        <a:lnTo>
                          <a:pt x="0" y="318"/>
                        </a:lnTo>
                        <a:lnTo>
                          <a:pt x="11" y="312"/>
                        </a:lnTo>
                        <a:lnTo>
                          <a:pt x="0" y="300"/>
                        </a:lnTo>
                        <a:lnTo>
                          <a:pt x="5" y="288"/>
                        </a:lnTo>
                        <a:lnTo>
                          <a:pt x="5" y="288"/>
                        </a:lnTo>
                        <a:lnTo>
                          <a:pt x="11" y="283"/>
                        </a:lnTo>
                        <a:lnTo>
                          <a:pt x="5" y="277"/>
                        </a:lnTo>
                        <a:lnTo>
                          <a:pt x="0" y="271"/>
                        </a:lnTo>
                        <a:lnTo>
                          <a:pt x="5" y="265"/>
                        </a:lnTo>
                        <a:lnTo>
                          <a:pt x="0" y="265"/>
                        </a:lnTo>
                        <a:lnTo>
                          <a:pt x="5" y="253"/>
                        </a:lnTo>
                        <a:lnTo>
                          <a:pt x="5" y="241"/>
                        </a:lnTo>
                        <a:lnTo>
                          <a:pt x="0" y="230"/>
                        </a:lnTo>
                        <a:lnTo>
                          <a:pt x="5" y="230"/>
                        </a:lnTo>
                        <a:lnTo>
                          <a:pt x="0" y="218"/>
                        </a:lnTo>
                        <a:lnTo>
                          <a:pt x="11" y="206"/>
                        </a:lnTo>
                        <a:lnTo>
                          <a:pt x="17" y="200"/>
                        </a:lnTo>
                        <a:lnTo>
                          <a:pt x="17" y="182"/>
                        </a:lnTo>
                        <a:lnTo>
                          <a:pt x="41" y="159"/>
                        </a:lnTo>
                        <a:lnTo>
                          <a:pt x="70" y="141"/>
                        </a:lnTo>
                        <a:lnTo>
                          <a:pt x="76" y="141"/>
                        </a:lnTo>
                        <a:lnTo>
                          <a:pt x="76" y="129"/>
                        </a:lnTo>
                        <a:lnTo>
                          <a:pt x="76" y="129"/>
                        </a:lnTo>
                        <a:lnTo>
                          <a:pt x="100" y="118"/>
                        </a:lnTo>
                        <a:lnTo>
                          <a:pt x="112" y="118"/>
                        </a:lnTo>
                        <a:lnTo>
                          <a:pt x="123" y="100"/>
                        </a:lnTo>
                        <a:lnTo>
                          <a:pt x="129" y="82"/>
                        </a:lnTo>
                        <a:lnTo>
                          <a:pt x="141" y="71"/>
                        </a:lnTo>
                        <a:lnTo>
                          <a:pt x="147" y="65"/>
                        </a:lnTo>
                        <a:lnTo>
                          <a:pt x="159" y="71"/>
                        </a:lnTo>
                        <a:lnTo>
                          <a:pt x="159" y="59"/>
                        </a:lnTo>
                        <a:lnTo>
                          <a:pt x="165" y="53"/>
                        </a:lnTo>
                        <a:lnTo>
                          <a:pt x="170" y="47"/>
                        </a:lnTo>
                        <a:lnTo>
                          <a:pt x="176" y="6"/>
                        </a:lnTo>
                        <a:lnTo>
                          <a:pt x="182" y="18"/>
                        </a:lnTo>
                        <a:lnTo>
                          <a:pt x="200" y="18"/>
                        </a:lnTo>
                        <a:lnTo>
                          <a:pt x="206" y="18"/>
                        </a:lnTo>
                        <a:lnTo>
                          <a:pt x="212" y="12"/>
                        </a:lnTo>
                        <a:lnTo>
                          <a:pt x="223" y="0"/>
                        </a:lnTo>
                        <a:lnTo>
                          <a:pt x="253" y="12"/>
                        </a:lnTo>
                        <a:lnTo>
                          <a:pt x="253" y="18"/>
                        </a:lnTo>
                        <a:lnTo>
                          <a:pt x="265" y="29"/>
                        </a:lnTo>
                        <a:lnTo>
                          <a:pt x="247" y="59"/>
                        </a:lnTo>
                        <a:lnTo>
                          <a:pt x="265" y="65"/>
                        </a:lnTo>
                        <a:lnTo>
                          <a:pt x="276" y="76"/>
                        </a:lnTo>
                        <a:lnTo>
                          <a:pt x="294" y="82"/>
                        </a:lnTo>
                        <a:lnTo>
                          <a:pt x="318" y="94"/>
                        </a:lnTo>
                        <a:lnTo>
                          <a:pt x="329" y="94"/>
                        </a:lnTo>
                        <a:lnTo>
                          <a:pt x="335" y="94"/>
                        </a:lnTo>
                        <a:lnTo>
                          <a:pt x="341" y="94"/>
                        </a:lnTo>
                        <a:lnTo>
                          <a:pt x="347" y="100"/>
                        </a:lnTo>
                        <a:lnTo>
                          <a:pt x="341" y="112"/>
                        </a:lnTo>
                        <a:lnTo>
                          <a:pt x="347" y="124"/>
                        </a:lnTo>
                        <a:lnTo>
                          <a:pt x="353" y="124"/>
                        </a:lnTo>
                        <a:lnTo>
                          <a:pt x="347" y="135"/>
                        </a:lnTo>
                        <a:lnTo>
                          <a:pt x="353" y="141"/>
                        </a:lnTo>
                        <a:lnTo>
                          <a:pt x="347" y="147"/>
                        </a:lnTo>
                        <a:lnTo>
                          <a:pt x="341" y="141"/>
                        </a:lnTo>
                        <a:lnTo>
                          <a:pt x="324" y="141"/>
                        </a:lnTo>
                        <a:lnTo>
                          <a:pt x="324" y="153"/>
                        </a:lnTo>
                        <a:lnTo>
                          <a:pt x="318" y="159"/>
                        </a:lnTo>
                        <a:lnTo>
                          <a:pt x="318" y="165"/>
                        </a:lnTo>
                        <a:lnTo>
                          <a:pt x="324" y="171"/>
                        </a:lnTo>
                        <a:lnTo>
                          <a:pt x="329" y="182"/>
                        </a:lnTo>
                        <a:lnTo>
                          <a:pt x="335" y="182"/>
                        </a:lnTo>
                        <a:lnTo>
                          <a:pt x="353" y="182"/>
                        </a:lnTo>
                        <a:lnTo>
                          <a:pt x="382" y="182"/>
                        </a:lnTo>
                        <a:lnTo>
                          <a:pt x="377" y="188"/>
                        </a:lnTo>
                        <a:lnTo>
                          <a:pt x="365" y="194"/>
                        </a:lnTo>
                        <a:lnTo>
                          <a:pt x="365" y="200"/>
                        </a:lnTo>
                        <a:lnTo>
                          <a:pt x="371" y="206"/>
                        </a:lnTo>
                        <a:lnTo>
                          <a:pt x="365" y="218"/>
                        </a:lnTo>
                        <a:lnTo>
                          <a:pt x="359" y="212"/>
                        </a:lnTo>
                        <a:lnTo>
                          <a:pt x="359" y="218"/>
                        </a:lnTo>
                        <a:lnTo>
                          <a:pt x="359" y="224"/>
                        </a:lnTo>
                        <a:lnTo>
                          <a:pt x="365" y="235"/>
                        </a:lnTo>
                        <a:lnTo>
                          <a:pt x="359" y="235"/>
                        </a:lnTo>
                        <a:lnTo>
                          <a:pt x="353" y="230"/>
                        </a:lnTo>
                        <a:lnTo>
                          <a:pt x="353" y="235"/>
                        </a:lnTo>
                        <a:lnTo>
                          <a:pt x="353" y="241"/>
                        </a:lnTo>
                        <a:lnTo>
                          <a:pt x="347" y="247"/>
                        </a:lnTo>
                        <a:lnTo>
                          <a:pt x="347" y="253"/>
                        </a:lnTo>
                        <a:lnTo>
                          <a:pt x="341" y="259"/>
                        </a:lnTo>
                        <a:lnTo>
                          <a:pt x="341" y="271"/>
                        </a:lnTo>
                        <a:lnTo>
                          <a:pt x="324" y="271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6" name="Freeform 638">
                    <a:extLst>
                      <a:ext uri="{FF2B5EF4-FFF2-40B4-BE49-F238E27FC236}">
                        <a16:creationId xmlns:a16="http://schemas.microsoft.com/office/drawing/2014/main" id="{722CC920-6A1F-440A-AB7D-4174AF1E63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62788" y="3230562"/>
                    <a:ext cx="925513" cy="823913"/>
                  </a:xfrm>
                  <a:custGeom>
                    <a:avLst/>
                    <a:gdLst>
                      <a:gd name="T0" fmla="*/ 376 w 583"/>
                      <a:gd name="T1" fmla="*/ 513 h 519"/>
                      <a:gd name="T2" fmla="*/ 347 w 583"/>
                      <a:gd name="T3" fmla="*/ 495 h 519"/>
                      <a:gd name="T4" fmla="*/ 288 w 583"/>
                      <a:gd name="T5" fmla="*/ 477 h 519"/>
                      <a:gd name="T6" fmla="*/ 247 w 583"/>
                      <a:gd name="T7" fmla="*/ 472 h 519"/>
                      <a:gd name="T8" fmla="*/ 235 w 583"/>
                      <a:gd name="T9" fmla="*/ 442 h 519"/>
                      <a:gd name="T10" fmla="*/ 212 w 583"/>
                      <a:gd name="T11" fmla="*/ 395 h 519"/>
                      <a:gd name="T12" fmla="*/ 217 w 583"/>
                      <a:gd name="T13" fmla="*/ 371 h 519"/>
                      <a:gd name="T14" fmla="*/ 212 w 583"/>
                      <a:gd name="T15" fmla="*/ 312 h 519"/>
                      <a:gd name="T16" fmla="*/ 188 w 583"/>
                      <a:gd name="T17" fmla="*/ 318 h 519"/>
                      <a:gd name="T18" fmla="*/ 176 w 583"/>
                      <a:gd name="T19" fmla="*/ 318 h 519"/>
                      <a:gd name="T20" fmla="*/ 176 w 583"/>
                      <a:gd name="T21" fmla="*/ 289 h 519"/>
                      <a:gd name="T22" fmla="*/ 153 w 583"/>
                      <a:gd name="T23" fmla="*/ 283 h 519"/>
                      <a:gd name="T24" fmla="*/ 106 w 583"/>
                      <a:gd name="T25" fmla="*/ 277 h 519"/>
                      <a:gd name="T26" fmla="*/ 106 w 583"/>
                      <a:gd name="T27" fmla="*/ 254 h 519"/>
                      <a:gd name="T28" fmla="*/ 70 w 583"/>
                      <a:gd name="T29" fmla="*/ 218 h 519"/>
                      <a:gd name="T30" fmla="*/ 82 w 583"/>
                      <a:gd name="T31" fmla="*/ 195 h 519"/>
                      <a:gd name="T32" fmla="*/ 35 w 583"/>
                      <a:gd name="T33" fmla="*/ 177 h 519"/>
                      <a:gd name="T34" fmla="*/ 11 w 583"/>
                      <a:gd name="T35" fmla="*/ 118 h 519"/>
                      <a:gd name="T36" fmla="*/ 29 w 583"/>
                      <a:gd name="T37" fmla="*/ 94 h 519"/>
                      <a:gd name="T38" fmla="*/ 5 w 583"/>
                      <a:gd name="T39" fmla="*/ 47 h 519"/>
                      <a:gd name="T40" fmla="*/ 23 w 583"/>
                      <a:gd name="T41" fmla="*/ 24 h 519"/>
                      <a:gd name="T42" fmla="*/ 64 w 583"/>
                      <a:gd name="T43" fmla="*/ 36 h 519"/>
                      <a:gd name="T44" fmla="*/ 76 w 583"/>
                      <a:gd name="T45" fmla="*/ 30 h 519"/>
                      <a:gd name="T46" fmla="*/ 100 w 583"/>
                      <a:gd name="T47" fmla="*/ 12 h 519"/>
                      <a:gd name="T48" fmla="*/ 135 w 583"/>
                      <a:gd name="T49" fmla="*/ 0 h 519"/>
                      <a:gd name="T50" fmla="*/ 153 w 583"/>
                      <a:gd name="T51" fmla="*/ 6 h 519"/>
                      <a:gd name="T52" fmla="*/ 164 w 583"/>
                      <a:gd name="T53" fmla="*/ 24 h 519"/>
                      <a:gd name="T54" fmla="*/ 170 w 583"/>
                      <a:gd name="T55" fmla="*/ 47 h 519"/>
                      <a:gd name="T56" fmla="*/ 182 w 583"/>
                      <a:gd name="T57" fmla="*/ 65 h 519"/>
                      <a:gd name="T58" fmla="*/ 206 w 583"/>
                      <a:gd name="T59" fmla="*/ 77 h 519"/>
                      <a:gd name="T60" fmla="*/ 217 w 583"/>
                      <a:gd name="T61" fmla="*/ 106 h 519"/>
                      <a:gd name="T62" fmla="*/ 217 w 583"/>
                      <a:gd name="T63" fmla="*/ 136 h 519"/>
                      <a:gd name="T64" fmla="*/ 229 w 583"/>
                      <a:gd name="T65" fmla="*/ 171 h 519"/>
                      <a:gd name="T66" fmla="*/ 259 w 583"/>
                      <a:gd name="T67" fmla="*/ 171 h 519"/>
                      <a:gd name="T68" fmla="*/ 288 w 583"/>
                      <a:gd name="T69" fmla="*/ 177 h 519"/>
                      <a:gd name="T70" fmla="*/ 318 w 583"/>
                      <a:gd name="T71" fmla="*/ 195 h 519"/>
                      <a:gd name="T72" fmla="*/ 294 w 583"/>
                      <a:gd name="T73" fmla="*/ 218 h 519"/>
                      <a:gd name="T74" fmla="*/ 294 w 583"/>
                      <a:gd name="T75" fmla="*/ 254 h 519"/>
                      <a:gd name="T76" fmla="*/ 276 w 583"/>
                      <a:gd name="T77" fmla="*/ 265 h 519"/>
                      <a:gd name="T78" fmla="*/ 288 w 583"/>
                      <a:gd name="T79" fmla="*/ 289 h 519"/>
                      <a:gd name="T80" fmla="*/ 329 w 583"/>
                      <a:gd name="T81" fmla="*/ 277 h 519"/>
                      <a:gd name="T82" fmla="*/ 335 w 583"/>
                      <a:gd name="T83" fmla="*/ 259 h 519"/>
                      <a:gd name="T84" fmla="*/ 400 w 583"/>
                      <a:gd name="T85" fmla="*/ 265 h 519"/>
                      <a:gd name="T86" fmla="*/ 447 w 583"/>
                      <a:gd name="T87" fmla="*/ 265 h 519"/>
                      <a:gd name="T88" fmla="*/ 459 w 583"/>
                      <a:gd name="T89" fmla="*/ 242 h 519"/>
                      <a:gd name="T90" fmla="*/ 471 w 583"/>
                      <a:gd name="T91" fmla="*/ 230 h 519"/>
                      <a:gd name="T92" fmla="*/ 488 w 583"/>
                      <a:gd name="T93" fmla="*/ 236 h 519"/>
                      <a:gd name="T94" fmla="*/ 506 w 583"/>
                      <a:gd name="T95" fmla="*/ 242 h 519"/>
                      <a:gd name="T96" fmla="*/ 518 w 583"/>
                      <a:gd name="T97" fmla="*/ 254 h 519"/>
                      <a:gd name="T98" fmla="*/ 553 w 583"/>
                      <a:gd name="T99" fmla="*/ 259 h 519"/>
                      <a:gd name="T100" fmla="*/ 583 w 583"/>
                      <a:gd name="T101" fmla="*/ 295 h 519"/>
                      <a:gd name="T102" fmla="*/ 583 w 583"/>
                      <a:gd name="T103" fmla="*/ 342 h 519"/>
                      <a:gd name="T104" fmla="*/ 512 w 583"/>
                      <a:gd name="T105" fmla="*/ 389 h 519"/>
                      <a:gd name="T106" fmla="*/ 465 w 583"/>
                      <a:gd name="T107" fmla="*/ 413 h 519"/>
                      <a:gd name="T108" fmla="*/ 394 w 583"/>
                      <a:gd name="T109" fmla="*/ 519 h 5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583" h="519">
                        <a:moveTo>
                          <a:pt x="394" y="519"/>
                        </a:moveTo>
                        <a:lnTo>
                          <a:pt x="382" y="519"/>
                        </a:lnTo>
                        <a:lnTo>
                          <a:pt x="376" y="513"/>
                        </a:lnTo>
                        <a:lnTo>
                          <a:pt x="365" y="519"/>
                        </a:lnTo>
                        <a:lnTo>
                          <a:pt x="359" y="501"/>
                        </a:lnTo>
                        <a:lnTo>
                          <a:pt x="347" y="495"/>
                        </a:lnTo>
                        <a:lnTo>
                          <a:pt x="335" y="483"/>
                        </a:lnTo>
                        <a:lnTo>
                          <a:pt x="312" y="489"/>
                        </a:lnTo>
                        <a:lnTo>
                          <a:pt x="288" y="477"/>
                        </a:lnTo>
                        <a:lnTo>
                          <a:pt x="282" y="483"/>
                        </a:lnTo>
                        <a:lnTo>
                          <a:pt x="276" y="477"/>
                        </a:lnTo>
                        <a:lnTo>
                          <a:pt x="247" y="472"/>
                        </a:lnTo>
                        <a:lnTo>
                          <a:pt x="235" y="460"/>
                        </a:lnTo>
                        <a:lnTo>
                          <a:pt x="235" y="448"/>
                        </a:lnTo>
                        <a:lnTo>
                          <a:pt x="235" y="442"/>
                        </a:lnTo>
                        <a:lnTo>
                          <a:pt x="229" y="436"/>
                        </a:lnTo>
                        <a:lnTo>
                          <a:pt x="229" y="418"/>
                        </a:lnTo>
                        <a:lnTo>
                          <a:pt x="212" y="395"/>
                        </a:lnTo>
                        <a:lnTo>
                          <a:pt x="200" y="383"/>
                        </a:lnTo>
                        <a:lnTo>
                          <a:pt x="212" y="377"/>
                        </a:lnTo>
                        <a:lnTo>
                          <a:pt x="217" y="371"/>
                        </a:lnTo>
                        <a:lnTo>
                          <a:pt x="212" y="354"/>
                        </a:lnTo>
                        <a:lnTo>
                          <a:pt x="212" y="318"/>
                        </a:lnTo>
                        <a:lnTo>
                          <a:pt x="212" y="312"/>
                        </a:lnTo>
                        <a:lnTo>
                          <a:pt x="200" y="312"/>
                        </a:lnTo>
                        <a:lnTo>
                          <a:pt x="194" y="318"/>
                        </a:lnTo>
                        <a:lnTo>
                          <a:pt x="188" y="318"/>
                        </a:lnTo>
                        <a:lnTo>
                          <a:pt x="182" y="330"/>
                        </a:lnTo>
                        <a:lnTo>
                          <a:pt x="176" y="330"/>
                        </a:lnTo>
                        <a:lnTo>
                          <a:pt x="176" y="318"/>
                        </a:lnTo>
                        <a:lnTo>
                          <a:pt x="170" y="312"/>
                        </a:lnTo>
                        <a:lnTo>
                          <a:pt x="164" y="295"/>
                        </a:lnTo>
                        <a:lnTo>
                          <a:pt x="176" y="289"/>
                        </a:lnTo>
                        <a:lnTo>
                          <a:pt x="170" y="277"/>
                        </a:lnTo>
                        <a:lnTo>
                          <a:pt x="153" y="277"/>
                        </a:lnTo>
                        <a:lnTo>
                          <a:pt x="153" y="283"/>
                        </a:lnTo>
                        <a:lnTo>
                          <a:pt x="135" y="289"/>
                        </a:lnTo>
                        <a:lnTo>
                          <a:pt x="111" y="289"/>
                        </a:lnTo>
                        <a:lnTo>
                          <a:pt x="106" y="277"/>
                        </a:lnTo>
                        <a:lnTo>
                          <a:pt x="100" y="271"/>
                        </a:lnTo>
                        <a:lnTo>
                          <a:pt x="100" y="259"/>
                        </a:lnTo>
                        <a:lnTo>
                          <a:pt x="106" y="254"/>
                        </a:lnTo>
                        <a:lnTo>
                          <a:pt x="100" y="242"/>
                        </a:lnTo>
                        <a:lnTo>
                          <a:pt x="82" y="230"/>
                        </a:lnTo>
                        <a:lnTo>
                          <a:pt x="70" y="218"/>
                        </a:lnTo>
                        <a:lnTo>
                          <a:pt x="76" y="212"/>
                        </a:lnTo>
                        <a:lnTo>
                          <a:pt x="82" y="206"/>
                        </a:lnTo>
                        <a:lnTo>
                          <a:pt x="82" y="195"/>
                        </a:lnTo>
                        <a:lnTo>
                          <a:pt x="70" y="201"/>
                        </a:lnTo>
                        <a:lnTo>
                          <a:pt x="53" y="183"/>
                        </a:lnTo>
                        <a:lnTo>
                          <a:pt x="35" y="177"/>
                        </a:lnTo>
                        <a:lnTo>
                          <a:pt x="29" y="171"/>
                        </a:lnTo>
                        <a:lnTo>
                          <a:pt x="23" y="153"/>
                        </a:lnTo>
                        <a:lnTo>
                          <a:pt x="11" y="118"/>
                        </a:lnTo>
                        <a:lnTo>
                          <a:pt x="17" y="100"/>
                        </a:lnTo>
                        <a:lnTo>
                          <a:pt x="29" y="100"/>
                        </a:lnTo>
                        <a:lnTo>
                          <a:pt x="29" y="94"/>
                        </a:lnTo>
                        <a:lnTo>
                          <a:pt x="17" y="83"/>
                        </a:lnTo>
                        <a:lnTo>
                          <a:pt x="17" y="71"/>
                        </a:lnTo>
                        <a:lnTo>
                          <a:pt x="5" y="47"/>
                        </a:lnTo>
                        <a:lnTo>
                          <a:pt x="0" y="30"/>
                        </a:lnTo>
                        <a:lnTo>
                          <a:pt x="5" y="24"/>
                        </a:lnTo>
                        <a:lnTo>
                          <a:pt x="23" y="24"/>
                        </a:lnTo>
                        <a:lnTo>
                          <a:pt x="58" y="30"/>
                        </a:lnTo>
                        <a:lnTo>
                          <a:pt x="58" y="36"/>
                        </a:lnTo>
                        <a:lnTo>
                          <a:pt x="64" y="36"/>
                        </a:lnTo>
                        <a:lnTo>
                          <a:pt x="70" y="36"/>
                        </a:lnTo>
                        <a:lnTo>
                          <a:pt x="76" y="30"/>
                        </a:lnTo>
                        <a:lnTo>
                          <a:pt x="76" y="30"/>
                        </a:lnTo>
                        <a:lnTo>
                          <a:pt x="76" y="18"/>
                        </a:lnTo>
                        <a:lnTo>
                          <a:pt x="82" y="12"/>
                        </a:lnTo>
                        <a:lnTo>
                          <a:pt x="100" y="12"/>
                        </a:lnTo>
                        <a:lnTo>
                          <a:pt x="106" y="18"/>
                        </a:lnTo>
                        <a:lnTo>
                          <a:pt x="117" y="6"/>
                        </a:lnTo>
                        <a:lnTo>
                          <a:pt x="135" y="0"/>
                        </a:lnTo>
                        <a:lnTo>
                          <a:pt x="141" y="6"/>
                        </a:lnTo>
                        <a:lnTo>
                          <a:pt x="147" y="12"/>
                        </a:lnTo>
                        <a:lnTo>
                          <a:pt x="153" y="6"/>
                        </a:lnTo>
                        <a:lnTo>
                          <a:pt x="159" y="6"/>
                        </a:lnTo>
                        <a:lnTo>
                          <a:pt x="164" y="12"/>
                        </a:lnTo>
                        <a:lnTo>
                          <a:pt x="164" y="24"/>
                        </a:lnTo>
                        <a:lnTo>
                          <a:pt x="164" y="30"/>
                        </a:lnTo>
                        <a:lnTo>
                          <a:pt x="159" y="41"/>
                        </a:lnTo>
                        <a:lnTo>
                          <a:pt x="170" y="47"/>
                        </a:lnTo>
                        <a:lnTo>
                          <a:pt x="176" y="59"/>
                        </a:lnTo>
                        <a:lnTo>
                          <a:pt x="182" y="59"/>
                        </a:lnTo>
                        <a:lnTo>
                          <a:pt x="182" y="65"/>
                        </a:lnTo>
                        <a:lnTo>
                          <a:pt x="188" y="59"/>
                        </a:lnTo>
                        <a:lnTo>
                          <a:pt x="188" y="71"/>
                        </a:lnTo>
                        <a:lnTo>
                          <a:pt x="206" y="77"/>
                        </a:lnTo>
                        <a:lnTo>
                          <a:pt x="223" y="83"/>
                        </a:lnTo>
                        <a:lnTo>
                          <a:pt x="217" y="89"/>
                        </a:lnTo>
                        <a:lnTo>
                          <a:pt x="217" y="106"/>
                        </a:lnTo>
                        <a:lnTo>
                          <a:pt x="212" y="130"/>
                        </a:lnTo>
                        <a:lnTo>
                          <a:pt x="212" y="136"/>
                        </a:lnTo>
                        <a:lnTo>
                          <a:pt x="217" y="136"/>
                        </a:lnTo>
                        <a:lnTo>
                          <a:pt x="217" y="148"/>
                        </a:lnTo>
                        <a:lnTo>
                          <a:pt x="223" y="159"/>
                        </a:lnTo>
                        <a:lnTo>
                          <a:pt x="229" y="171"/>
                        </a:lnTo>
                        <a:lnTo>
                          <a:pt x="241" y="183"/>
                        </a:lnTo>
                        <a:lnTo>
                          <a:pt x="247" y="183"/>
                        </a:lnTo>
                        <a:lnTo>
                          <a:pt x="259" y="171"/>
                        </a:lnTo>
                        <a:lnTo>
                          <a:pt x="265" y="165"/>
                        </a:lnTo>
                        <a:lnTo>
                          <a:pt x="282" y="177"/>
                        </a:lnTo>
                        <a:lnTo>
                          <a:pt x="288" y="177"/>
                        </a:lnTo>
                        <a:lnTo>
                          <a:pt x="300" y="177"/>
                        </a:lnTo>
                        <a:lnTo>
                          <a:pt x="306" y="195"/>
                        </a:lnTo>
                        <a:lnTo>
                          <a:pt x="318" y="195"/>
                        </a:lnTo>
                        <a:lnTo>
                          <a:pt x="312" y="201"/>
                        </a:lnTo>
                        <a:lnTo>
                          <a:pt x="300" y="212"/>
                        </a:lnTo>
                        <a:lnTo>
                          <a:pt x="294" y="218"/>
                        </a:lnTo>
                        <a:lnTo>
                          <a:pt x="294" y="236"/>
                        </a:lnTo>
                        <a:lnTo>
                          <a:pt x="294" y="242"/>
                        </a:lnTo>
                        <a:lnTo>
                          <a:pt x="294" y="254"/>
                        </a:lnTo>
                        <a:lnTo>
                          <a:pt x="282" y="254"/>
                        </a:lnTo>
                        <a:lnTo>
                          <a:pt x="276" y="259"/>
                        </a:lnTo>
                        <a:lnTo>
                          <a:pt x="276" y="265"/>
                        </a:lnTo>
                        <a:lnTo>
                          <a:pt x="282" y="265"/>
                        </a:lnTo>
                        <a:lnTo>
                          <a:pt x="288" y="271"/>
                        </a:lnTo>
                        <a:lnTo>
                          <a:pt x="288" y="289"/>
                        </a:lnTo>
                        <a:lnTo>
                          <a:pt x="312" y="283"/>
                        </a:lnTo>
                        <a:lnTo>
                          <a:pt x="318" y="277"/>
                        </a:lnTo>
                        <a:lnTo>
                          <a:pt x="329" y="277"/>
                        </a:lnTo>
                        <a:lnTo>
                          <a:pt x="335" y="271"/>
                        </a:lnTo>
                        <a:lnTo>
                          <a:pt x="335" y="259"/>
                        </a:lnTo>
                        <a:lnTo>
                          <a:pt x="335" y="259"/>
                        </a:lnTo>
                        <a:lnTo>
                          <a:pt x="365" y="265"/>
                        </a:lnTo>
                        <a:lnTo>
                          <a:pt x="388" y="259"/>
                        </a:lnTo>
                        <a:lnTo>
                          <a:pt x="400" y="265"/>
                        </a:lnTo>
                        <a:lnTo>
                          <a:pt x="429" y="271"/>
                        </a:lnTo>
                        <a:lnTo>
                          <a:pt x="441" y="271"/>
                        </a:lnTo>
                        <a:lnTo>
                          <a:pt x="447" y="265"/>
                        </a:lnTo>
                        <a:lnTo>
                          <a:pt x="441" y="259"/>
                        </a:lnTo>
                        <a:lnTo>
                          <a:pt x="441" y="242"/>
                        </a:lnTo>
                        <a:lnTo>
                          <a:pt x="459" y="242"/>
                        </a:lnTo>
                        <a:lnTo>
                          <a:pt x="459" y="236"/>
                        </a:lnTo>
                        <a:lnTo>
                          <a:pt x="465" y="236"/>
                        </a:lnTo>
                        <a:lnTo>
                          <a:pt x="471" y="230"/>
                        </a:lnTo>
                        <a:lnTo>
                          <a:pt x="477" y="236"/>
                        </a:lnTo>
                        <a:lnTo>
                          <a:pt x="477" y="236"/>
                        </a:lnTo>
                        <a:lnTo>
                          <a:pt x="488" y="236"/>
                        </a:lnTo>
                        <a:lnTo>
                          <a:pt x="494" y="242"/>
                        </a:lnTo>
                        <a:lnTo>
                          <a:pt x="500" y="242"/>
                        </a:lnTo>
                        <a:lnTo>
                          <a:pt x="506" y="242"/>
                        </a:lnTo>
                        <a:lnTo>
                          <a:pt x="506" y="248"/>
                        </a:lnTo>
                        <a:lnTo>
                          <a:pt x="506" y="254"/>
                        </a:lnTo>
                        <a:lnTo>
                          <a:pt x="518" y="254"/>
                        </a:lnTo>
                        <a:lnTo>
                          <a:pt x="530" y="248"/>
                        </a:lnTo>
                        <a:lnTo>
                          <a:pt x="547" y="254"/>
                        </a:lnTo>
                        <a:lnTo>
                          <a:pt x="553" y="259"/>
                        </a:lnTo>
                        <a:lnTo>
                          <a:pt x="577" y="265"/>
                        </a:lnTo>
                        <a:lnTo>
                          <a:pt x="583" y="271"/>
                        </a:lnTo>
                        <a:lnTo>
                          <a:pt x="583" y="295"/>
                        </a:lnTo>
                        <a:lnTo>
                          <a:pt x="583" y="295"/>
                        </a:lnTo>
                        <a:lnTo>
                          <a:pt x="583" y="307"/>
                        </a:lnTo>
                        <a:lnTo>
                          <a:pt x="583" y="342"/>
                        </a:lnTo>
                        <a:lnTo>
                          <a:pt x="571" y="360"/>
                        </a:lnTo>
                        <a:lnTo>
                          <a:pt x="541" y="383"/>
                        </a:lnTo>
                        <a:lnTo>
                          <a:pt x="512" y="389"/>
                        </a:lnTo>
                        <a:lnTo>
                          <a:pt x="500" y="395"/>
                        </a:lnTo>
                        <a:lnTo>
                          <a:pt x="482" y="401"/>
                        </a:lnTo>
                        <a:lnTo>
                          <a:pt x="465" y="413"/>
                        </a:lnTo>
                        <a:lnTo>
                          <a:pt x="441" y="442"/>
                        </a:lnTo>
                        <a:lnTo>
                          <a:pt x="429" y="460"/>
                        </a:lnTo>
                        <a:lnTo>
                          <a:pt x="394" y="519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7" name="Freeform 640">
                    <a:extLst>
                      <a:ext uri="{FF2B5EF4-FFF2-40B4-BE49-F238E27FC236}">
                        <a16:creationId xmlns:a16="http://schemas.microsoft.com/office/drawing/2014/main" id="{D1104D2D-B009-4230-9987-3AEC3C2646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97663" y="3268662"/>
                    <a:ext cx="709613" cy="663575"/>
                  </a:xfrm>
                  <a:custGeom>
                    <a:avLst/>
                    <a:gdLst>
                      <a:gd name="T0" fmla="*/ 129 w 447"/>
                      <a:gd name="T1" fmla="*/ 377 h 418"/>
                      <a:gd name="T2" fmla="*/ 141 w 447"/>
                      <a:gd name="T3" fmla="*/ 353 h 418"/>
                      <a:gd name="T4" fmla="*/ 153 w 447"/>
                      <a:gd name="T5" fmla="*/ 336 h 418"/>
                      <a:gd name="T6" fmla="*/ 165 w 447"/>
                      <a:gd name="T7" fmla="*/ 306 h 418"/>
                      <a:gd name="T8" fmla="*/ 123 w 447"/>
                      <a:gd name="T9" fmla="*/ 288 h 418"/>
                      <a:gd name="T10" fmla="*/ 106 w 447"/>
                      <a:gd name="T11" fmla="*/ 288 h 418"/>
                      <a:gd name="T12" fmla="*/ 59 w 447"/>
                      <a:gd name="T13" fmla="*/ 277 h 418"/>
                      <a:gd name="T14" fmla="*/ 35 w 447"/>
                      <a:gd name="T15" fmla="*/ 230 h 418"/>
                      <a:gd name="T16" fmla="*/ 23 w 447"/>
                      <a:gd name="T17" fmla="*/ 212 h 418"/>
                      <a:gd name="T18" fmla="*/ 0 w 447"/>
                      <a:gd name="T19" fmla="*/ 177 h 418"/>
                      <a:gd name="T20" fmla="*/ 6 w 447"/>
                      <a:gd name="T21" fmla="*/ 147 h 418"/>
                      <a:gd name="T22" fmla="*/ 6 w 447"/>
                      <a:gd name="T23" fmla="*/ 106 h 418"/>
                      <a:gd name="T24" fmla="*/ 12 w 447"/>
                      <a:gd name="T25" fmla="*/ 70 h 418"/>
                      <a:gd name="T26" fmla="*/ 41 w 447"/>
                      <a:gd name="T27" fmla="*/ 76 h 418"/>
                      <a:gd name="T28" fmla="*/ 59 w 447"/>
                      <a:gd name="T29" fmla="*/ 65 h 418"/>
                      <a:gd name="T30" fmla="*/ 82 w 447"/>
                      <a:gd name="T31" fmla="*/ 53 h 418"/>
                      <a:gd name="T32" fmla="*/ 153 w 447"/>
                      <a:gd name="T33" fmla="*/ 23 h 418"/>
                      <a:gd name="T34" fmla="*/ 171 w 447"/>
                      <a:gd name="T35" fmla="*/ 29 h 418"/>
                      <a:gd name="T36" fmla="*/ 188 w 447"/>
                      <a:gd name="T37" fmla="*/ 12 h 418"/>
                      <a:gd name="T38" fmla="*/ 218 w 447"/>
                      <a:gd name="T39" fmla="*/ 6 h 418"/>
                      <a:gd name="T40" fmla="*/ 230 w 447"/>
                      <a:gd name="T41" fmla="*/ 6 h 418"/>
                      <a:gd name="T42" fmla="*/ 247 w 447"/>
                      <a:gd name="T43" fmla="*/ 59 h 418"/>
                      <a:gd name="T44" fmla="*/ 247 w 447"/>
                      <a:gd name="T45" fmla="*/ 76 h 418"/>
                      <a:gd name="T46" fmla="*/ 259 w 447"/>
                      <a:gd name="T47" fmla="*/ 147 h 418"/>
                      <a:gd name="T48" fmla="*/ 300 w 447"/>
                      <a:gd name="T49" fmla="*/ 177 h 418"/>
                      <a:gd name="T50" fmla="*/ 306 w 447"/>
                      <a:gd name="T51" fmla="*/ 188 h 418"/>
                      <a:gd name="T52" fmla="*/ 330 w 447"/>
                      <a:gd name="T53" fmla="*/ 218 h 418"/>
                      <a:gd name="T54" fmla="*/ 330 w 447"/>
                      <a:gd name="T55" fmla="*/ 247 h 418"/>
                      <a:gd name="T56" fmla="*/ 365 w 447"/>
                      <a:gd name="T57" fmla="*/ 265 h 418"/>
                      <a:gd name="T58" fmla="*/ 400 w 447"/>
                      <a:gd name="T59" fmla="*/ 253 h 418"/>
                      <a:gd name="T60" fmla="*/ 400 w 447"/>
                      <a:gd name="T61" fmla="*/ 288 h 418"/>
                      <a:gd name="T62" fmla="*/ 412 w 447"/>
                      <a:gd name="T63" fmla="*/ 306 h 418"/>
                      <a:gd name="T64" fmla="*/ 430 w 447"/>
                      <a:gd name="T65" fmla="*/ 288 h 418"/>
                      <a:gd name="T66" fmla="*/ 442 w 447"/>
                      <a:gd name="T67" fmla="*/ 330 h 418"/>
                      <a:gd name="T68" fmla="*/ 430 w 447"/>
                      <a:gd name="T69" fmla="*/ 359 h 418"/>
                      <a:gd name="T70" fmla="*/ 400 w 447"/>
                      <a:gd name="T71" fmla="*/ 336 h 418"/>
                      <a:gd name="T72" fmla="*/ 341 w 447"/>
                      <a:gd name="T73" fmla="*/ 336 h 418"/>
                      <a:gd name="T74" fmla="*/ 330 w 447"/>
                      <a:gd name="T75" fmla="*/ 347 h 418"/>
                      <a:gd name="T76" fmla="*/ 312 w 447"/>
                      <a:gd name="T77" fmla="*/ 330 h 418"/>
                      <a:gd name="T78" fmla="*/ 288 w 447"/>
                      <a:gd name="T79" fmla="*/ 330 h 418"/>
                      <a:gd name="T80" fmla="*/ 259 w 447"/>
                      <a:gd name="T81" fmla="*/ 347 h 418"/>
                      <a:gd name="T82" fmla="*/ 235 w 447"/>
                      <a:gd name="T83" fmla="*/ 359 h 418"/>
                      <a:gd name="T84" fmla="*/ 230 w 447"/>
                      <a:gd name="T85" fmla="*/ 383 h 418"/>
                      <a:gd name="T86" fmla="*/ 218 w 447"/>
                      <a:gd name="T87" fmla="*/ 406 h 418"/>
                      <a:gd name="T88" fmla="*/ 177 w 447"/>
                      <a:gd name="T89" fmla="*/ 418 h 418"/>
                      <a:gd name="T90" fmla="*/ 153 w 447"/>
                      <a:gd name="T91" fmla="*/ 394 h 418"/>
                      <a:gd name="T92" fmla="*/ 112 w 447"/>
                      <a:gd name="T93" fmla="*/ 394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47" h="418">
                        <a:moveTo>
                          <a:pt x="112" y="383"/>
                        </a:moveTo>
                        <a:lnTo>
                          <a:pt x="123" y="383"/>
                        </a:lnTo>
                        <a:lnTo>
                          <a:pt x="129" y="377"/>
                        </a:lnTo>
                        <a:lnTo>
                          <a:pt x="135" y="377"/>
                        </a:lnTo>
                        <a:lnTo>
                          <a:pt x="147" y="365"/>
                        </a:lnTo>
                        <a:lnTo>
                          <a:pt x="141" y="353"/>
                        </a:lnTo>
                        <a:lnTo>
                          <a:pt x="153" y="347"/>
                        </a:lnTo>
                        <a:lnTo>
                          <a:pt x="153" y="341"/>
                        </a:lnTo>
                        <a:lnTo>
                          <a:pt x="153" y="336"/>
                        </a:lnTo>
                        <a:lnTo>
                          <a:pt x="165" y="324"/>
                        </a:lnTo>
                        <a:lnTo>
                          <a:pt x="165" y="312"/>
                        </a:lnTo>
                        <a:lnTo>
                          <a:pt x="165" y="306"/>
                        </a:lnTo>
                        <a:lnTo>
                          <a:pt x="159" y="294"/>
                        </a:lnTo>
                        <a:lnTo>
                          <a:pt x="129" y="300"/>
                        </a:lnTo>
                        <a:lnTo>
                          <a:pt x="123" y="288"/>
                        </a:lnTo>
                        <a:lnTo>
                          <a:pt x="112" y="283"/>
                        </a:lnTo>
                        <a:lnTo>
                          <a:pt x="106" y="283"/>
                        </a:lnTo>
                        <a:lnTo>
                          <a:pt x="106" y="288"/>
                        </a:lnTo>
                        <a:lnTo>
                          <a:pt x="94" y="288"/>
                        </a:lnTo>
                        <a:lnTo>
                          <a:pt x="82" y="294"/>
                        </a:lnTo>
                        <a:lnTo>
                          <a:pt x="59" y="277"/>
                        </a:lnTo>
                        <a:lnTo>
                          <a:pt x="59" y="271"/>
                        </a:lnTo>
                        <a:lnTo>
                          <a:pt x="53" y="271"/>
                        </a:lnTo>
                        <a:lnTo>
                          <a:pt x="35" y="230"/>
                        </a:lnTo>
                        <a:lnTo>
                          <a:pt x="29" y="224"/>
                        </a:lnTo>
                        <a:lnTo>
                          <a:pt x="29" y="212"/>
                        </a:lnTo>
                        <a:lnTo>
                          <a:pt x="23" y="212"/>
                        </a:lnTo>
                        <a:lnTo>
                          <a:pt x="6" y="206"/>
                        </a:lnTo>
                        <a:lnTo>
                          <a:pt x="0" y="194"/>
                        </a:lnTo>
                        <a:lnTo>
                          <a:pt x="0" y="177"/>
                        </a:lnTo>
                        <a:lnTo>
                          <a:pt x="0" y="165"/>
                        </a:lnTo>
                        <a:lnTo>
                          <a:pt x="12" y="153"/>
                        </a:lnTo>
                        <a:lnTo>
                          <a:pt x="6" y="147"/>
                        </a:lnTo>
                        <a:lnTo>
                          <a:pt x="12" y="124"/>
                        </a:lnTo>
                        <a:lnTo>
                          <a:pt x="6" y="118"/>
                        </a:lnTo>
                        <a:lnTo>
                          <a:pt x="6" y="106"/>
                        </a:lnTo>
                        <a:lnTo>
                          <a:pt x="0" y="88"/>
                        </a:lnTo>
                        <a:lnTo>
                          <a:pt x="6" y="76"/>
                        </a:lnTo>
                        <a:lnTo>
                          <a:pt x="12" y="70"/>
                        </a:lnTo>
                        <a:lnTo>
                          <a:pt x="17" y="76"/>
                        </a:lnTo>
                        <a:lnTo>
                          <a:pt x="17" y="70"/>
                        </a:lnTo>
                        <a:lnTo>
                          <a:pt x="41" y="76"/>
                        </a:lnTo>
                        <a:lnTo>
                          <a:pt x="53" y="70"/>
                        </a:lnTo>
                        <a:lnTo>
                          <a:pt x="59" y="70"/>
                        </a:lnTo>
                        <a:lnTo>
                          <a:pt x="59" y="65"/>
                        </a:lnTo>
                        <a:lnTo>
                          <a:pt x="59" y="59"/>
                        </a:lnTo>
                        <a:lnTo>
                          <a:pt x="65" y="53"/>
                        </a:lnTo>
                        <a:lnTo>
                          <a:pt x="82" y="53"/>
                        </a:lnTo>
                        <a:lnTo>
                          <a:pt x="94" y="65"/>
                        </a:lnTo>
                        <a:lnTo>
                          <a:pt x="141" y="29"/>
                        </a:lnTo>
                        <a:lnTo>
                          <a:pt x="153" y="23"/>
                        </a:lnTo>
                        <a:lnTo>
                          <a:pt x="153" y="29"/>
                        </a:lnTo>
                        <a:lnTo>
                          <a:pt x="159" y="29"/>
                        </a:lnTo>
                        <a:lnTo>
                          <a:pt x="171" y="29"/>
                        </a:lnTo>
                        <a:lnTo>
                          <a:pt x="182" y="23"/>
                        </a:lnTo>
                        <a:lnTo>
                          <a:pt x="188" y="17"/>
                        </a:lnTo>
                        <a:lnTo>
                          <a:pt x="188" y="12"/>
                        </a:lnTo>
                        <a:lnTo>
                          <a:pt x="206" y="6"/>
                        </a:lnTo>
                        <a:lnTo>
                          <a:pt x="212" y="6"/>
                        </a:lnTo>
                        <a:lnTo>
                          <a:pt x="218" y="6"/>
                        </a:lnTo>
                        <a:lnTo>
                          <a:pt x="224" y="0"/>
                        </a:lnTo>
                        <a:lnTo>
                          <a:pt x="235" y="0"/>
                        </a:lnTo>
                        <a:lnTo>
                          <a:pt x="230" y="6"/>
                        </a:lnTo>
                        <a:lnTo>
                          <a:pt x="235" y="23"/>
                        </a:lnTo>
                        <a:lnTo>
                          <a:pt x="247" y="47"/>
                        </a:lnTo>
                        <a:lnTo>
                          <a:pt x="247" y="59"/>
                        </a:lnTo>
                        <a:lnTo>
                          <a:pt x="259" y="70"/>
                        </a:lnTo>
                        <a:lnTo>
                          <a:pt x="259" y="76"/>
                        </a:lnTo>
                        <a:lnTo>
                          <a:pt x="247" y="76"/>
                        </a:lnTo>
                        <a:lnTo>
                          <a:pt x="241" y="94"/>
                        </a:lnTo>
                        <a:lnTo>
                          <a:pt x="253" y="129"/>
                        </a:lnTo>
                        <a:lnTo>
                          <a:pt x="259" y="147"/>
                        </a:lnTo>
                        <a:lnTo>
                          <a:pt x="265" y="153"/>
                        </a:lnTo>
                        <a:lnTo>
                          <a:pt x="283" y="159"/>
                        </a:lnTo>
                        <a:lnTo>
                          <a:pt x="300" y="177"/>
                        </a:lnTo>
                        <a:lnTo>
                          <a:pt x="312" y="171"/>
                        </a:lnTo>
                        <a:lnTo>
                          <a:pt x="312" y="182"/>
                        </a:lnTo>
                        <a:lnTo>
                          <a:pt x="306" y="188"/>
                        </a:lnTo>
                        <a:lnTo>
                          <a:pt x="300" y="194"/>
                        </a:lnTo>
                        <a:lnTo>
                          <a:pt x="312" y="206"/>
                        </a:lnTo>
                        <a:lnTo>
                          <a:pt x="330" y="218"/>
                        </a:lnTo>
                        <a:lnTo>
                          <a:pt x="336" y="230"/>
                        </a:lnTo>
                        <a:lnTo>
                          <a:pt x="330" y="235"/>
                        </a:lnTo>
                        <a:lnTo>
                          <a:pt x="330" y="247"/>
                        </a:lnTo>
                        <a:lnTo>
                          <a:pt x="336" y="253"/>
                        </a:lnTo>
                        <a:lnTo>
                          <a:pt x="341" y="265"/>
                        </a:lnTo>
                        <a:lnTo>
                          <a:pt x="365" y="265"/>
                        </a:lnTo>
                        <a:lnTo>
                          <a:pt x="383" y="259"/>
                        </a:lnTo>
                        <a:lnTo>
                          <a:pt x="383" y="253"/>
                        </a:lnTo>
                        <a:lnTo>
                          <a:pt x="400" y="253"/>
                        </a:lnTo>
                        <a:lnTo>
                          <a:pt x="406" y="265"/>
                        </a:lnTo>
                        <a:lnTo>
                          <a:pt x="394" y="271"/>
                        </a:lnTo>
                        <a:lnTo>
                          <a:pt x="400" y="288"/>
                        </a:lnTo>
                        <a:lnTo>
                          <a:pt x="406" y="294"/>
                        </a:lnTo>
                        <a:lnTo>
                          <a:pt x="406" y="306"/>
                        </a:lnTo>
                        <a:lnTo>
                          <a:pt x="412" y="306"/>
                        </a:lnTo>
                        <a:lnTo>
                          <a:pt x="418" y="294"/>
                        </a:lnTo>
                        <a:lnTo>
                          <a:pt x="424" y="294"/>
                        </a:lnTo>
                        <a:lnTo>
                          <a:pt x="430" y="288"/>
                        </a:lnTo>
                        <a:lnTo>
                          <a:pt x="442" y="288"/>
                        </a:lnTo>
                        <a:lnTo>
                          <a:pt x="442" y="294"/>
                        </a:lnTo>
                        <a:lnTo>
                          <a:pt x="442" y="330"/>
                        </a:lnTo>
                        <a:lnTo>
                          <a:pt x="447" y="347"/>
                        </a:lnTo>
                        <a:lnTo>
                          <a:pt x="442" y="353"/>
                        </a:lnTo>
                        <a:lnTo>
                          <a:pt x="430" y="359"/>
                        </a:lnTo>
                        <a:lnTo>
                          <a:pt x="424" y="353"/>
                        </a:lnTo>
                        <a:lnTo>
                          <a:pt x="418" y="341"/>
                        </a:lnTo>
                        <a:lnTo>
                          <a:pt x="400" y="336"/>
                        </a:lnTo>
                        <a:lnTo>
                          <a:pt x="383" y="324"/>
                        </a:lnTo>
                        <a:lnTo>
                          <a:pt x="371" y="324"/>
                        </a:lnTo>
                        <a:lnTo>
                          <a:pt x="341" y="336"/>
                        </a:lnTo>
                        <a:lnTo>
                          <a:pt x="341" y="353"/>
                        </a:lnTo>
                        <a:lnTo>
                          <a:pt x="330" y="359"/>
                        </a:lnTo>
                        <a:lnTo>
                          <a:pt x="330" y="347"/>
                        </a:lnTo>
                        <a:lnTo>
                          <a:pt x="312" y="347"/>
                        </a:lnTo>
                        <a:lnTo>
                          <a:pt x="312" y="341"/>
                        </a:lnTo>
                        <a:lnTo>
                          <a:pt x="312" y="330"/>
                        </a:lnTo>
                        <a:lnTo>
                          <a:pt x="306" y="324"/>
                        </a:lnTo>
                        <a:lnTo>
                          <a:pt x="294" y="330"/>
                        </a:lnTo>
                        <a:lnTo>
                          <a:pt x="288" y="330"/>
                        </a:lnTo>
                        <a:lnTo>
                          <a:pt x="283" y="336"/>
                        </a:lnTo>
                        <a:lnTo>
                          <a:pt x="265" y="341"/>
                        </a:lnTo>
                        <a:lnTo>
                          <a:pt x="259" y="347"/>
                        </a:lnTo>
                        <a:lnTo>
                          <a:pt x="253" y="353"/>
                        </a:lnTo>
                        <a:lnTo>
                          <a:pt x="247" y="365"/>
                        </a:lnTo>
                        <a:lnTo>
                          <a:pt x="235" y="359"/>
                        </a:lnTo>
                        <a:lnTo>
                          <a:pt x="235" y="365"/>
                        </a:lnTo>
                        <a:lnTo>
                          <a:pt x="224" y="365"/>
                        </a:lnTo>
                        <a:lnTo>
                          <a:pt x="230" y="383"/>
                        </a:lnTo>
                        <a:lnTo>
                          <a:pt x="224" y="389"/>
                        </a:lnTo>
                        <a:lnTo>
                          <a:pt x="224" y="400"/>
                        </a:lnTo>
                        <a:lnTo>
                          <a:pt x="218" y="406"/>
                        </a:lnTo>
                        <a:lnTo>
                          <a:pt x="212" y="412"/>
                        </a:lnTo>
                        <a:lnTo>
                          <a:pt x="188" y="418"/>
                        </a:lnTo>
                        <a:lnTo>
                          <a:pt x="177" y="418"/>
                        </a:lnTo>
                        <a:lnTo>
                          <a:pt x="171" y="406"/>
                        </a:lnTo>
                        <a:lnTo>
                          <a:pt x="159" y="406"/>
                        </a:lnTo>
                        <a:lnTo>
                          <a:pt x="153" y="394"/>
                        </a:lnTo>
                        <a:lnTo>
                          <a:pt x="135" y="394"/>
                        </a:lnTo>
                        <a:lnTo>
                          <a:pt x="118" y="400"/>
                        </a:lnTo>
                        <a:lnTo>
                          <a:pt x="112" y="394"/>
                        </a:lnTo>
                        <a:lnTo>
                          <a:pt x="112" y="383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08" name="Freeform 641">
                    <a:extLst>
                      <a:ext uri="{FF2B5EF4-FFF2-40B4-BE49-F238E27FC236}">
                        <a16:creationId xmlns:a16="http://schemas.microsoft.com/office/drawing/2014/main" id="{916C7289-79CA-4D9A-A425-6B4C453AE8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31025" y="3783013"/>
                    <a:ext cx="738188" cy="701675"/>
                  </a:xfrm>
                  <a:custGeom>
                    <a:avLst/>
                    <a:gdLst>
                      <a:gd name="T0" fmla="*/ 324 w 465"/>
                      <a:gd name="T1" fmla="*/ 271 h 442"/>
                      <a:gd name="T2" fmla="*/ 289 w 465"/>
                      <a:gd name="T3" fmla="*/ 277 h 442"/>
                      <a:gd name="T4" fmla="*/ 265 w 465"/>
                      <a:gd name="T5" fmla="*/ 283 h 442"/>
                      <a:gd name="T6" fmla="*/ 247 w 465"/>
                      <a:gd name="T7" fmla="*/ 283 h 442"/>
                      <a:gd name="T8" fmla="*/ 212 w 465"/>
                      <a:gd name="T9" fmla="*/ 283 h 442"/>
                      <a:gd name="T10" fmla="*/ 165 w 465"/>
                      <a:gd name="T11" fmla="*/ 288 h 442"/>
                      <a:gd name="T12" fmla="*/ 159 w 465"/>
                      <a:gd name="T13" fmla="*/ 330 h 442"/>
                      <a:gd name="T14" fmla="*/ 147 w 465"/>
                      <a:gd name="T15" fmla="*/ 353 h 442"/>
                      <a:gd name="T16" fmla="*/ 171 w 465"/>
                      <a:gd name="T17" fmla="*/ 365 h 442"/>
                      <a:gd name="T18" fmla="*/ 141 w 465"/>
                      <a:gd name="T19" fmla="*/ 389 h 442"/>
                      <a:gd name="T20" fmla="*/ 147 w 465"/>
                      <a:gd name="T21" fmla="*/ 418 h 442"/>
                      <a:gd name="T22" fmla="*/ 124 w 465"/>
                      <a:gd name="T23" fmla="*/ 430 h 442"/>
                      <a:gd name="T24" fmla="*/ 112 w 465"/>
                      <a:gd name="T25" fmla="*/ 430 h 442"/>
                      <a:gd name="T26" fmla="*/ 94 w 465"/>
                      <a:gd name="T27" fmla="*/ 436 h 442"/>
                      <a:gd name="T28" fmla="*/ 71 w 465"/>
                      <a:gd name="T29" fmla="*/ 418 h 442"/>
                      <a:gd name="T30" fmla="*/ 35 w 465"/>
                      <a:gd name="T31" fmla="*/ 389 h 442"/>
                      <a:gd name="T32" fmla="*/ 30 w 465"/>
                      <a:gd name="T33" fmla="*/ 359 h 442"/>
                      <a:gd name="T34" fmla="*/ 0 w 465"/>
                      <a:gd name="T35" fmla="*/ 336 h 442"/>
                      <a:gd name="T36" fmla="*/ 12 w 465"/>
                      <a:gd name="T37" fmla="*/ 324 h 442"/>
                      <a:gd name="T38" fmla="*/ 47 w 465"/>
                      <a:gd name="T39" fmla="*/ 312 h 442"/>
                      <a:gd name="T40" fmla="*/ 59 w 465"/>
                      <a:gd name="T41" fmla="*/ 288 h 442"/>
                      <a:gd name="T42" fmla="*/ 94 w 465"/>
                      <a:gd name="T43" fmla="*/ 283 h 442"/>
                      <a:gd name="T44" fmla="*/ 136 w 465"/>
                      <a:gd name="T45" fmla="*/ 294 h 442"/>
                      <a:gd name="T46" fmla="*/ 153 w 465"/>
                      <a:gd name="T47" fmla="*/ 288 h 442"/>
                      <a:gd name="T48" fmla="*/ 177 w 465"/>
                      <a:gd name="T49" fmla="*/ 247 h 442"/>
                      <a:gd name="T50" fmla="*/ 159 w 465"/>
                      <a:gd name="T51" fmla="*/ 218 h 442"/>
                      <a:gd name="T52" fmla="*/ 153 w 465"/>
                      <a:gd name="T53" fmla="*/ 194 h 442"/>
                      <a:gd name="T54" fmla="*/ 130 w 465"/>
                      <a:gd name="T55" fmla="*/ 165 h 442"/>
                      <a:gd name="T56" fmla="*/ 112 w 465"/>
                      <a:gd name="T57" fmla="*/ 124 h 442"/>
                      <a:gd name="T58" fmla="*/ 112 w 465"/>
                      <a:gd name="T59" fmla="*/ 88 h 442"/>
                      <a:gd name="T60" fmla="*/ 83 w 465"/>
                      <a:gd name="T61" fmla="*/ 59 h 442"/>
                      <a:gd name="T62" fmla="*/ 88 w 465"/>
                      <a:gd name="T63" fmla="*/ 35 h 442"/>
                      <a:gd name="T64" fmla="*/ 112 w 465"/>
                      <a:gd name="T65" fmla="*/ 23 h 442"/>
                      <a:gd name="T66" fmla="*/ 141 w 465"/>
                      <a:gd name="T67" fmla="*/ 6 h 442"/>
                      <a:gd name="T68" fmla="*/ 165 w 465"/>
                      <a:gd name="T69" fmla="*/ 6 h 442"/>
                      <a:gd name="T70" fmla="*/ 183 w 465"/>
                      <a:gd name="T71" fmla="*/ 23 h 442"/>
                      <a:gd name="T72" fmla="*/ 194 w 465"/>
                      <a:gd name="T73" fmla="*/ 12 h 442"/>
                      <a:gd name="T74" fmla="*/ 253 w 465"/>
                      <a:gd name="T75" fmla="*/ 12 h 442"/>
                      <a:gd name="T76" fmla="*/ 283 w 465"/>
                      <a:gd name="T77" fmla="*/ 35 h 442"/>
                      <a:gd name="T78" fmla="*/ 312 w 465"/>
                      <a:gd name="T79" fmla="*/ 88 h 442"/>
                      <a:gd name="T80" fmla="*/ 318 w 465"/>
                      <a:gd name="T81" fmla="*/ 112 h 442"/>
                      <a:gd name="T82" fmla="*/ 365 w 465"/>
                      <a:gd name="T83" fmla="*/ 135 h 442"/>
                      <a:gd name="T84" fmla="*/ 418 w 465"/>
                      <a:gd name="T85" fmla="*/ 135 h 442"/>
                      <a:gd name="T86" fmla="*/ 448 w 465"/>
                      <a:gd name="T87" fmla="*/ 171 h 442"/>
                      <a:gd name="T88" fmla="*/ 454 w 465"/>
                      <a:gd name="T89" fmla="*/ 188 h 442"/>
                      <a:gd name="T90" fmla="*/ 448 w 465"/>
                      <a:gd name="T91" fmla="*/ 212 h 442"/>
                      <a:gd name="T92" fmla="*/ 418 w 465"/>
                      <a:gd name="T93" fmla="*/ 230 h 442"/>
                      <a:gd name="T94" fmla="*/ 424 w 465"/>
                      <a:gd name="T95" fmla="*/ 241 h 442"/>
                      <a:gd name="T96" fmla="*/ 406 w 465"/>
                      <a:gd name="T97" fmla="*/ 253 h 442"/>
                      <a:gd name="T98" fmla="*/ 389 w 465"/>
                      <a:gd name="T99" fmla="*/ 253 h 442"/>
                      <a:gd name="T100" fmla="*/ 365 w 465"/>
                      <a:gd name="T101" fmla="*/ 241 h 442"/>
                      <a:gd name="T102" fmla="*/ 348 w 465"/>
                      <a:gd name="T103" fmla="*/ 259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465" h="442">
                        <a:moveTo>
                          <a:pt x="336" y="277"/>
                        </a:moveTo>
                        <a:lnTo>
                          <a:pt x="336" y="271"/>
                        </a:lnTo>
                        <a:lnTo>
                          <a:pt x="324" y="271"/>
                        </a:lnTo>
                        <a:lnTo>
                          <a:pt x="312" y="259"/>
                        </a:lnTo>
                        <a:lnTo>
                          <a:pt x="306" y="259"/>
                        </a:lnTo>
                        <a:lnTo>
                          <a:pt x="289" y="277"/>
                        </a:lnTo>
                        <a:lnTo>
                          <a:pt x="277" y="277"/>
                        </a:lnTo>
                        <a:lnTo>
                          <a:pt x="271" y="288"/>
                        </a:lnTo>
                        <a:lnTo>
                          <a:pt x="265" y="283"/>
                        </a:lnTo>
                        <a:lnTo>
                          <a:pt x="265" y="271"/>
                        </a:lnTo>
                        <a:lnTo>
                          <a:pt x="259" y="271"/>
                        </a:lnTo>
                        <a:lnTo>
                          <a:pt x="247" y="283"/>
                        </a:lnTo>
                        <a:lnTo>
                          <a:pt x="224" y="277"/>
                        </a:lnTo>
                        <a:lnTo>
                          <a:pt x="218" y="283"/>
                        </a:lnTo>
                        <a:lnTo>
                          <a:pt x="212" y="283"/>
                        </a:lnTo>
                        <a:lnTo>
                          <a:pt x="194" y="277"/>
                        </a:lnTo>
                        <a:lnTo>
                          <a:pt x="177" y="288"/>
                        </a:lnTo>
                        <a:lnTo>
                          <a:pt x="165" y="288"/>
                        </a:lnTo>
                        <a:lnTo>
                          <a:pt x="159" y="294"/>
                        </a:lnTo>
                        <a:lnTo>
                          <a:pt x="153" y="306"/>
                        </a:lnTo>
                        <a:lnTo>
                          <a:pt x="159" y="330"/>
                        </a:lnTo>
                        <a:lnTo>
                          <a:pt x="153" y="341"/>
                        </a:lnTo>
                        <a:lnTo>
                          <a:pt x="147" y="347"/>
                        </a:lnTo>
                        <a:lnTo>
                          <a:pt x="147" y="353"/>
                        </a:lnTo>
                        <a:lnTo>
                          <a:pt x="165" y="353"/>
                        </a:lnTo>
                        <a:lnTo>
                          <a:pt x="171" y="359"/>
                        </a:lnTo>
                        <a:lnTo>
                          <a:pt x="171" y="365"/>
                        </a:lnTo>
                        <a:lnTo>
                          <a:pt x="165" y="377"/>
                        </a:lnTo>
                        <a:lnTo>
                          <a:pt x="147" y="377"/>
                        </a:lnTo>
                        <a:lnTo>
                          <a:pt x="141" y="389"/>
                        </a:lnTo>
                        <a:lnTo>
                          <a:pt x="159" y="406"/>
                        </a:lnTo>
                        <a:lnTo>
                          <a:pt x="153" y="412"/>
                        </a:lnTo>
                        <a:lnTo>
                          <a:pt x="147" y="418"/>
                        </a:lnTo>
                        <a:lnTo>
                          <a:pt x="141" y="424"/>
                        </a:lnTo>
                        <a:lnTo>
                          <a:pt x="141" y="424"/>
                        </a:lnTo>
                        <a:lnTo>
                          <a:pt x="124" y="430"/>
                        </a:lnTo>
                        <a:lnTo>
                          <a:pt x="118" y="442"/>
                        </a:lnTo>
                        <a:lnTo>
                          <a:pt x="118" y="436"/>
                        </a:lnTo>
                        <a:lnTo>
                          <a:pt x="112" y="430"/>
                        </a:lnTo>
                        <a:lnTo>
                          <a:pt x="94" y="424"/>
                        </a:lnTo>
                        <a:lnTo>
                          <a:pt x="94" y="424"/>
                        </a:lnTo>
                        <a:lnTo>
                          <a:pt x="94" y="436"/>
                        </a:lnTo>
                        <a:lnTo>
                          <a:pt x="88" y="442"/>
                        </a:lnTo>
                        <a:lnTo>
                          <a:pt x="77" y="436"/>
                        </a:lnTo>
                        <a:lnTo>
                          <a:pt x="71" y="418"/>
                        </a:lnTo>
                        <a:lnTo>
                          <a:pt x="53" y="418"/>
                        </a:lnTo>
                        <a:lnTo>
                          <a:pt x="41" y="400"/>
                        </a:lnTo>
                        <a:lnTo>
                          <a:pt x="35" y="389"/>
                        </a:lnTo>
                        <a:lnTo>
                          <a:pt x="41" y="377"/>
                        </a:lnTo>
                        <a:lnTo>
                          <a:pt x="41" y="371"/>
                        </a:lnTo>
                        <a:lnTo>
                          <a:pt x="30" y="359"/>
                        </a:lnTo>
                        <a:lnTo>
                          <a:pt x="12" y="347"/>
                        </a:lnTo>
                        <a:lnTo>
                          <a:pt x="6" y="341"/>
                        </a:lnTo>
                        <a:lnTo>
                          <a:pt x="0" y="336"/>
                        </a:lnTo>
                        <a:lnTo>
                          <a:pt x="6" y="336"/>
                        </a:lnTo>
                        <a:lnTo>
                          <a:pt x="12" y="330"/>
                        </a:lnTo>
                        <a:lnTo>
                          <a:pt x="12" y="324"/>
                        </a:lnTo>
                        <a:lnTo>
                          <a:pt x="35" y="330"/>
                        </a:lnTo>
                        <a:lnTo>
                          <a:pt x="53" y="324"/>
                        </a:lnTo>
                        <a:lnTo>
                          <a:pt x="47" y="312"/>
                        </a:lnTo>
                        <a:lnTo>
                          <a:pt x="53" y="306"/>
                        </a:lnTo>
                        <a:lnTo>
                          <a:pt x="53" y="294"/>
                        </a:lnTo>
                        <a:lnTo>
                          <a:pt x="59" y="288"/>
                        </a:lnTo>
                        <a:lnTo>
                          <a:pt x="65" y="277"/>
                        </a:lnTo>
                        <a:lnTo>
                          <a:pt x="77" y="271"/>
                        </a:lnTo>
                        <a:lnTo>
                          <a:pt x="94" y="283"/>
                        </a:lnTo>
                        <a:lnTo>
                          <a:pt x="100" y="277"/>
                        </a:lnTo>
                        <a:lnTo>
                          <a:pt x="130" y="294"/>
                        </a:lnTo>
                        <a:lnTo>
                          <a:pt x="136" y="294"/>
                        </a:lnTo>
                        <a:lnTo>
                          <a:pt x="141" y="288"/>
                        </a:lnTo>
                        <a:lnTo>
                          <a:pt x="141" y="288"/>
                        </a:lnTo>
                        <a:lnTo>
                          <a:pt x="153" y="288"/>
                        </a:lnTo>
                        <a:lnTo>
                          <a:pt x="153" y="283"/>
                        </a:lnTo>
                        <a:lnTo>
                          <a:pt x="153" y="271"/>
                        </a:lnTo>
                        <a:lnTo>
                          <a:pt x="177" y="247"/>
                        </a:lnTo>
                        <a:lnTo>
                          <a:pt x="171" y="241"/>
                        </a:lnTo>
                        <a:lnTo>
                          <a:pt x="165" y="230"/>
                        </a:lnTo>
                        <a:lnTo>
                          <a:pt x="159" y="218"/>
                        </a:lnTo>
                        <a:lnTo>
                          <a:pt x="165" y="200"/>
                        </a:lnTo>
                        <a:lnTo>
                          <a:pt x="165" y="194"/>
                        </a:lnTo>
                        <a:lnTo>
                          <a:pt x="153" y="194"/>
                        </a:lnTo>
                        <a:lnTo>
                          <a:pt x="147" y="188"/>
                        </a:lnTo>
                        <a:lnTo>
                          <a:pt x="136" y="177"/>
                        </a:lnTo>
                        <a:lnTo>
                          <a:pt x="130" y="165"/>
                        </a:lnTo>
                        <a:lnTo>
                          <a:pt x="118" y="153"/>
                        </a:lnTo>
                        <a:lnTo>
                          <a:pt x="130" y="147"/>
                        </a:lnTo>
                        <a:lnTo>
                          <a:pt x="112" y="124"/>
                        </a:lnTo>
                        <a:lnTo>
                          <a:pt x="106" y="106"/>
                        </a:lnTo>
                        <a:lnTo>
                          <a:pt x="112" y="100"/>
                        </a:lnTo>
                        <a:lnTo>
                          <a:pt x="112" y="88"/>
                        </a:lnTo>
                        <a:lnTo>
                          <a:pt x="106" y="76"/>
                        </a:lnTo>
                        <a:lnTo>
                          <a:pt x="94" y="76"/>
                        </a:lnTo>
                        <a:lnTo>
                          <a:pt x="83" y="59"/>
                        </a:lnTo>
                        <a:lnTo>
                          <a:pt x="77" y="41"/>
                        </a:lnTo>
                        <a:lnTo>
                          <a:pt x="88" y="41"/>
                        </a:lnTo>
                        <a:lnTo>
                          <a:pt x="88" y="35"/>
                        </a:lnTo>
                        <a:lnTo>
                          <a:pt x="100" y="41"/>
                        </a:lnTo>
                        <a:lnTo>
                          <a:pt x="106" y="29"/>
                        </a:lnTo>
                        <a:lnTo>
                          <a:pt x="112" y="23"/>
                        </a:lnTo>
                        <a:lnTo>
                          <a:pt x="118" y="17"/>
                        </a:lnTo>
                        <a:lnTo>
                          <a:pt x="136" y="12"/>
                        </a:lnTo>
                        <a:lnTo>
                          <a:pt x="141" y="6"/>
                        </a:lnTo>
                        <a:lnTo>
                          <a:pt x="147" y="6"/>
                        </a:lnTo>
                        <a:lnTo>
                          <a:pt x="159" y="0"/>
                        </a:lnTo>
                        <a:lnTo>
                          <a:pt x="165" y="6"/>
                        </a:lnTo>
                        <a:lnTo>
                          <a:pt x="165" y="17"/>
                        </a:lnTo>
                        <a:lnTo>
                          <a:pt x="165" y="23"/>
                        </a:lnTo>
                        <a:lnTo>
                          <a:pt x="183" y="23"/>
                        </a:lnTo>
                        <a:lnTo>
                          <a:pt x="183" y="35"/>
                        </a:lnTo>
                        <a:lnTo>
                          <a:pt x="194" y="29"/>
                        </a:lnTo>
                        <a:lnTo>
                          <a:pt x="194" y="12"/>
                        </a:lnTo>
                        <a:lnTo>
                          <a:pt x="224" y="0"/>
                        </a:lnTo>
                        <a:lnTo>
                          <a:pt x="236" y="0"/>
                        </a:lnTo>
                        <a:lnTo>
                          <a:pt x="253" y="12"/>
                        </a:lnTo>
                        <a:lnTo>
                          <a:pt x="271" y="17"/>
                        </a:lnTo>
                        <a:lnTo>
                          <a:pt x="277" y="29"/>
                        </a:lnTo>
                        <a:lnTo>
                          <a:pt x="283" y="35"/>
                        </a:lnTo>
                        <a:lnTo>
                          <a:pt x="295" y="47"/>
                        </a:lnTo>
                        <a:lnTo>
                          <a:pt x="312" y="70"/>
                        </a:lnTo>
                        <a:lnTo>
                          <a:pt x="312" y="88"/>
                        </a:lnTo>
                        <a:lnTo>
                          <a:pt x="318" y="94"/>
                        </a:lnTo>
                        <a:lnTo>
                          <a:pt x="318" y="100"/>
                        </a:lnTo>
                        <a:lnTo>
                          <a:pt x="318" y="112"/>
                        </a:lnTo>
                        <a:lnTo>
                          <a:pt x="330" y="124"/>
                        </a:lnTo>
                        <a:lnTo>
                          <a:pt x="359" y="129"/>
                        </a:lnTo>
                        <a:lnTo>
                          <a:pt x="365" y="135"/>
                        </a:lnTo>
                        <a:lnTo>
                          <a:pt x="371" y="129"/>
                        </a:lnTo>
                        <a:lnTo>
                          <a:pt x="395" y="141"/>
                        </a:lnTo>
                        <a:lnTo>
                          <a:pt x="418" y="135"/>
                        </a:lnTo>
                        <a:lnTo>
                          <a:pt x="430" y="147"/>
                        </a:lnTo>
                        <a:lnTo>
                          <a:pt x="442" y="153"/>
                        </a:lnTo>
                        <a:lnTo>
                          <a:pt x="448" y="171"/>
                        </a:lnTo>
                        <a:lnTo>
                          <a:pt x="459" y="165"/>
                        </a:lnTo>
                        <a:lnTo>
                          <a:pt x="465" y="171"/>
                        </a:lnTo>
                        <a:lnTo>
                          <a:pt x="454" y="188"/>
                        </a:lnTo>
                        <a:lnTo>
                          <a:pt x="442" y="200"/>
                        </a:lnTo>
                        <a:lnTo>
                          <a:pt x="442" y="206"/>
                        </a:lnTo>
                        <a:lnTo>
                          <a:pt x="448" y="212"/>
                        </a:lnTo>
                        <a:lnTo>
                          <a:pt x="430" y="218"/>
                        </a:lnTo>
                        <a:lnTo>
                          <a:pt x="430" y="224"/>
                        </a:lnTo>
                        <a:lnTo>
                          <a:pt x="418" y="230"/>
                        </a:lnTo>
                        <a:lnTo>
                          <a:pt x="418" y="230"/>
                        </a:lnTo>
                        <a:lnTo>
                          <a:pt x="424" y="241"/>
                        </a:lnTo>
                        <a:lnTo>
                          <a:pt x="424" y="241"/>
                        </a:lnTo>
                        <a:lnTo>
                          <a:pt x="406" y="241"/>
                        </a:lnTo>
                        <a:lnTo>
                          <a:pt x="406" y="247"/>
                        </a:lnTo>
                        <a:lnTo>
                          <a:pt x="406" y="253"/>
                        </a:lnTo>
                        <a:lnTo>
                          <a:pt x="406" y="259"/>
                        </a:lnTo>
                        <a:lnTo>
                          <a:pt x="395" y="259"/>
                        </a:lnTo>
                        <a:lnTo>
                          <a:pt x="389" y="253"/>
                        </a:lnTo>
                        <a:lnTo>
                          <a:pt x="377" y="259"/>
                        </a:lnTo>
                        <a:lnTo>
                          <a:pt x="371" y="247"/>
                        </a:lnTo>
                        <a:lnTo>
                          <a:pt x="365" y="241"/>
                        </a:lnTo>
                        <a:lnTo>
                          <a:pt x="359" y="241"/>
                        </a:lnTo>
                        <a:lnTo>
                          <a:pt x="348" y="247"/>
                        </a:lnTo>
                        <a:lnTo>
                          <a:pt x="348" y="259"/>
                        </a:lnTo>
                        <a:lnTo>
                          <a:pt x="348" y="271"/>
                        </a:lnTo>
                        <a:lnTo>
                          <a:pt x="336" y="277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14" name="Freeform 663">
                    <a:extLst>
                      <a:ext uri="{FF2B5EF4-FFF2-40B4-BE49-F238E27FC236}">
                        <a16:creationId xmlns:a16="http://schemas.microsoft.com/office/drawing/2014/main" id="{10D1815D-503F-4D0F-A38A-F41FF2E1FC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05225" y="2463800"/>
                    <a:ext cx="242888" cy="309563"/>
                  </a:xfrm>
                  <a:custGeom>
                    <a:avLst/>
                    <a:gdLst>
                      <a:gd name="T0" fmla="*/ 65 w 153"/>
                      <a:gd name="T1" fmla="*/ 24 h 195"/>
                      <a:gd name="T2" fmla="*/ 77 w 153"/>
                      <a:gd name="T3" fmla="*/ 41 h 195"/>
                      <a:gd name="T4" fmla="*/ 124 w 153"/>
                      <a:gd name="T5" fmla="*/ 41 h 195"/>
                      <a:gd name="T6" fmla="*/ 136 w 153"/>
                      <a:gd name="T7" fmla="*/ 53 h 195"/>
                      <a:gd name="T8" fmla="*/ 118 w 153"/>
                      <a:gd name="T9" fmla="*/ 83 h 195"/>
                      <a:gd name="T10" fmla="*/ 112 w 153"/>
                      <a:gd name="T11" fmla="*/ 94 h 195"/>
                      <a:gd name="T12" fmla="*/ 124 w 153"/>
                      <a:gd name="T13" fmla="*/ 118 h 195"/>
                      <a:gd name="T14" fmla="*/ 153 w 153"/>
                      <a:gd name="T15" fmla="*/ 142 h 195"/>
                      <a:gd name="T16" fmla="*/ 142 w 153"/>
                      <a:gd name="T17" fmla="*/ 171 h 195"/>
                      <a:gd name="T18" fmla="*/ 142 w 153"/>
                      <a:gd name="T19" fmla="*/ 153 h 195"/>
                      <a:gd name="T20" fmla="*/ 124 w 153"/>
                      <a:gd name="T21" fmla="*/ 147 h 195"/>
                      <a:gd name="T22" fmla="*/ 94 w 153"/>
                      <a:gd name="T23" fmla="*/ 147 h 195"/>
                      <a:gd name="T24" fmla="*/ 65 w 153"/>
                      <a:gd name="T25" fmla="*/ 177 h 195"/>
                      <a:gd name="T26" fmla="*/ 71 w 153"/>
                      <a:gd name="T27" fmla="*/ 183 h 195"/>
                      <a:gd name="T28" fmla="*/ 65 w 153"/>
                      <a:gd name="T29" fmla="*/ 195 h 195"/>
                      <a:gd name="T30" fmla="*/ 47 w 153"/>
                      <a:gd name="T31" fmla="*/ 177 h 195"/>
                      <a:gd name="T32" fmla="*/ 24 w 153"/>
                      <a:gd name="T33" fmla="*/ 177 h 195"/>
                      <a:gd name="T34" fmla="*/ 6 w 153"/>
                      <a:gd name="T35" fmla="*/ 165 h 195"/>
                      <a:gd name="T36" fmla="*/ 12 w 153"/>
                      <a:gd name="T37" fmla="*/ 159 h 195"/>
                      <a:gd name="T38" fmla="*/ 6 w 153"/>
                      <a:gd name="T39" fmla="*/ 136 h 195"/>
                      <a:gd name="T40" fmla="*/ 30 w 153"/>
                      <a:gd name="T41" fmla="*/ 130 h 195"/>
                      <a:gd name="T42" fmla="*/ 12 w 153"/>
                      <a:gd name="T43" fmla="*/ 106 h 195"/>
                      <a:gd name="T44" fmla="*/ 0 w 153"/>
                      <a:gd name="T45" fmla="*/ 100 h 195"/>
                      <a:gd name="T46" fmla="*/ 12 w 153"/>
                      <a:gd name="T47" fmla="*/ 83 h 195"/>
                      <a:gd name="T48" fmla="*/ 30 w 153"/>
                      <a:gd name="T49" fmla="*/ 89 h 195"/>
                      <a:gd name="T50" fmla="*/ 24 w 153"/>
                      <a:gd name="T51" fmla="*/ 77 h 195"/>
                      <a:gd name="T52" fmla="*/ 12 w 153"/>
                      <a:gd name="T53" fmla="*/ 59 h 195"/>
                      <a:gd name="T54" fmla="*/ 47 w 153"/>
                      <a:gd name="T55" fmla="*/ 65 h 195"/>
                      <a:gd name="T56" fmla="*/ 59 w 153"/>
                      <a:gd name="T57" fmla="*/ 41 h 195"/>
                      <a:gd name="T58" fmla="*/ 59 w 153"/>
                      <a:gd name="T59" fmla="*/ 65 h 195"/>
                      <a:gd name="T60" fmla="*/ 77 w 153"/>
                      <a:gd name="T61" fmla="*/ 83 h 195"/>
                      <a:gd name="T62" fmla="*/ 89 w 153"/>
                      <a:gd name="T63" fmla="*/ 94 h 195"/>
                      <a:gd name="T64" fmla="*/ 94 w 153"/>
                      <a:gd name="T65" fmla="*/ 106 h 195"/>
                      <a:gd name="T66" fmla="*/ 106 w 153"/>
                      <a:gd name="T67" fmla="*/ 94 h 195"/>
                      <a:gd name="T68" fmla="*/ 94 w 153"/>
                      <a:gd name="T69" fmla="*/ 71 h 195"/>
                      <a:gd name="T70" fmla="*/ 71 w 153"/>
                      <a:gd name="T71" fmla="*/ 47 h 195"/>
                      <a:gd name="T72" fmla="*/ 47 w 153"/>
                      <a:gd name="T73" fmla="*/ 41 h 195"/>
                      <a:gd name="T74" fmla="*/ 41 w 153"/>
                      <a:gd name="T75" fmla="*/ 18 h 195"/>
                      <a:gd name="T76" fmla="*/ 24 w 153"/>
                      <a:gd name="T77" fmla="*/ 24 h 195"/>
                      <a:gd name="T78" fmla="*/ 41 w 153"/>
                      <a:gd name="T79" fmla="*/ 6 h 195"/>
                      <a:gd name="T80" fmla="*/ 77 w 153"/>
                      <a:gd name="T81" fmla="*/ 0 h 195"/>
                      <a:gd name="T82" fmla="*/ 65 w 153"/>
                      <a:gd name="T83" fmla="*/ 12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53" h="195">
                        <a:moveTo>
                          <a:pt x="65" y="12"/>
                        </a:moveTo>
                        <a:lnTo>
                          <a:pt x="65" y="24"/>
                        </a:lnTo>
                        <a:lnTo>
                          <a:pt x="71" y="36"/>
                        </a:lnTo>
                        <a:lnTo>
                          <a:pt x="77" y="41"/>
                        </a:lnTo>
                        <a:lnTo>
                          <a:pt x="83" y="47"/>
                        </a:lnTo>
                        <a:lnTo>
                          <a:pt x="124" y="41"/>
                        </a:lnTo>
                        <a:lnTo>
                          <a:pt x="136" y="47"/>
                        </a:lnTo>
                        <a:lnTo>
                          <a:pt x="136" y="53"/>
                        </a:lnTo>
                        <a:lnTo>
                          <a:pt x="136" y="65"/>
                        </a:lnTo>
                        <a:lnTo>
                          <a:pt x="118" y="83"/>
                        </a:lnTo>
                        <a:lnTo>
                          <a:pt x="112" y="89"/>
                        </a:lnTo>
                        <a:lnTo>
                          <a:pt x="112" y="94"/>
                        </a:lnTo>
                        <a:lnTo>
                          <a:pt x="118" y="106"/>
                        </a:lnTo>
                        <a:lnTo>
                          <a:pt x="124" y="118"/>
                        </a:lnTo>
                        <a:lnTo>
                          <a:pt x="142" y="124"/>
                        </a:lnTo>
                        <a:lnTo>
                          <a:pt x="153" y="142"/>
                        </a:lnTo>
                        <a:lnTo>
                          <a:pt x="147" y="171"/>
                        </a:lnTo>
                        <a:lnTo>
                          <a:pt x="142" y="171"/>
                        </a:lnTo>
                        <a:lnTo>
                          <a:pt x="136" y="165"/>
                        </a:lnTo>
                        <a:lnTo>
                          <a:pt x="142" y="153"/>
                        </a:lnTo>
                        <a:lnTo>
                          <a:pt x="136" y="142"/>
                        </a:lnTo>
                        <a:lnTo>
                          <a:pt x="124" y="147"/>
                        </a:lnTo>
                        <a:lnTo>
                          <a:pt x="112" y="142"/>
                        </a:lnTo>
                        <a:lnTo>
                          <a:pt x="94" y="147"/>
                        </a:lnTo>
                        <a:lnTo>
                          <a:pt x="65" y="177"/>
                        </a:lnTo>
                        <a:lnTo>
                          <a:pt x="65" y="177"/>
                        </a:lnTo>
                        <a:lnTo>
                          <a:pt x="71" y="177"/>
                        </a:lnTo>
                        <a:lnTo>
                          <a:pt x="71" y="183"/>
                        </a:lnTo>
                        <a:lnTo>
                          <a:pt x="71" y="189"/>
                        </a:lnTo>
                        <a:lnTo>
                          <a:pt x="65" y="195"/>
                        </a:lnTo>
                        <a:lnTo>
                          <a:pt x="53" y="189"/>
                        </a:lnTo>
                        <a:lnTo>
                          <a:pt x="47" y="177"/>
                        </a:lnTo>
                        <a:lnTo>
                          <a:pt x="36" y="183"/>
                        </a:lnTo>
                        <a:lnTo>
                          <a:pt x="24" y="177"/>
                        </a:lnTo>
                        <a:lnTo>
                          <a:pt x="18" y="165"/>
                        </a:lnTo>
                        <a:lnTo>
                          <a:pt x="6" y="165"/>
                        </a:lnTo>
                        <a:lnTo>
                          <a:pt x="6" y="165"/>
                        </a:lnTo>
                        <a:lnTo>
                          <a:pt x="12" y="159"/>
                        </a:lnTo>
                        <a:lnTo>
                          <a:pt x="0" y="147"/>
                        </a:lnTo>
                        <a:lnTo>
                          <a:pt x="6" y="136"/>
                        </a:lnTo>
                        <a:lnTo>
                          <a:pt x="24" y="130"/>
                        </a:lnTo>
                        <a:lnTo>
                          <a:pt x="30" y="130"/>
                        </a:lnTo>
                        <a:lnTo>
                          <a:pt x="24" y="112"/>
                        </a:lnTo>
                        <a:lnTo>
                          <a:pt x="12" y="106"/>
                        </a:lnTo>
                        <a:lnTo>
                          <a:pt x="12" y="100"/>
                        </a:lnTo>
                        <a:lnTo>
                          <a:pt x="0" y="100"/>
                        </a:lnTo>
                        <a:lnTo>
                          <a:pt x="6" y="89"/>
                        </a:lnTo>
                        <a:lnTo>
                          <a:pt x="12" y="83"/>
                        </a:lnTo>
                        <a:lnTo>
                          <a:pt x="24" y="83"/>
                        </a:lnTo>
                        <a:lnTo>
                          <a:pt x="30" y="89"/>
                        </a:lnTo>
                        <a:lnTo>
                          <a:pt x="30" y="89"/>
                        </a:lnTo>
                        <a:lnTo>
                          <a:pt x="24" y="77"/>
                        </a:lnTo>
                        <a:lnTo>
                          <a:pt x="12" y="71"/>
                        </a:lnTo>
                        <a:lnTo>
                          <a:pt x="12" y="59"/>
                        </a:lnTo>
                        <a:lnTo>
                          <a:pt x="30" y="53"/>
                        </a:lnTo>
                        <a:lnTo>
                          <a:pt x="47" y="65"/>
                        </a:lnTo>
                        <a:lnTo>
                          <a:pt x="47" y="53"/>
                        </a:lnTo>
                        <a:lnTo>
                          <a:pt x="59" y="41"/>
                        </a:lnTo>
                        <a:lnTo>
                          <a:pt x="65" y="59"/>
                        </a:lnTo>
                        <a:lnTo>
                          <a:pt x="59" y="65"/>
                        </a:lnTo>
                        <a:lnTo>
                          <a:pt x="71" y="65"/>
                        </a:lnTo>
                        <a:lnTo>
                          <a:pt x="77" y="83"/>
                        </a:lnTo>
                        <a:lnTo>
                          <a:pt x="89" y="89"/>
                        </a:lnTo>
                        <a:lnTo>
                          <a:pt x="89" y="94"/>
                        </a:lnTo>
                        <a:lnTo>
                          <a:pt x="94" y="100"/>
                        </a:lnTo>
                        <a:lnTo>
                          <a:pt x="94" y="106"/>
                        </a:lnTo>
                        <a:lnTo>
                          <a:pt x="106" y="106"/>
                        </a:lnTo>
                        <a:lnTo>
                          <a:pt x="106" y="94"/>
                        </a:lnTo>
                        <a:lnTo>
                          <a:pt x="100" y="83"/>
                        </a:lnTo>
                        <a:lnTo>
                          <a:pt x="94" y="71"/>
                        </a:lnTo>
                        <a:lnTo>
                          <a:pt x="94" y="59"/>
                        </a:lnTo>
                        <a:lnTo>
                          <a:pt x="71" y="47"/>
                        </a:lnTo>
                        <a:lnTo>
                          <a:pt x="59" y="30"/>
                        </a:lnTo>
                        <a:lnTo>
                          <a:pt x="47" y="41"/>
                        </a:lnTo>
                        <a:lnTo>
                          <a:pt x="36" y="47"/>
                        </a:lnTo>
                        <a:lnTo>
                          <a:pt x="41" y="18"/>
                        </a:lnTo>
                        <a:lnTo>
                          <a:pt x="36" y="18"/>
                        </a:lnTo>
                        <a:lnTo>
                          <a:pt x="24" y="24"/>
                        </a:lnTo>
                        <a:lnTo>
                          <a:pt x="30" y="18"/>
                        </a:lnTo>
                        <a:lnTo>
                          <a:pt x="41" y="6"/>
                        </a:lnTo>
                        <a:lnTo>
                          <a:pt x="77" y="0"/>
                        </a:lnTo>
                        <a:lnTo>
                          <a:pt x="77" y="0"/>
                        </a:lnTo>
                        <a:lnTo>
                          <a:pt x="77" y="6"/>
                        </a:lnTo>
                        <a:lnTo>
                          <a:pt x="65" y="12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15" name="Freeform 665">
                    <a:extLst>
                      <a:ext uri="{FF2B5EF4-FFF2-40B4-BE49-F238E27FC236}">
                        <a16:creationId xmlns:a16="http://schemas.microsoft.com/office/drawing/2014/main" id="{FF08DCAD-178C-40C1-A429-1703E03EBF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8200" y="2605087"/>
                    <a:ext cx="401638" cy="336550"/>
                  </a:xfrm>
                  <a:custGeom>
                    <a:avLst/>
                    <a:gdLst>
                      <a:gd name="T0" fmla="*/ 130 w 253"/>
                      <a:gd name="T1" fmla="*/ 200 h 212"/>
                      <a:gd name="T2" fmla="*/ 118 w 253"/>
                      <a:gd name="T3" fmla="*/ 188 h 212"/>
                      <a:gd name="T4" fmla="*/ 112 w 253"/>
                      <a:gd name="T5" fmla="*/ 188 h 212"/>
                      <a:gd name="T6" fmla="*/ 106 w 253"/>
                      <a:gd name="T7" fmla="*/ 188 h 212"/>
                      <a:gd name="T8" fmla="*/ 106 w 253"/>
                      <a:gd name="T9" fmla="*/ 194 h 212"/>
                      <a:gd name="T10" fmla="*/ 100 w 253"/>
                      <a:gd name="T11" fmla="*/ 188 h 212"/>
                      <a:gd name="T12" fmla="*/ 82 w 253"/>
                      <a:gd name="T13" fmla="*/ 170 h 212"/>
                      <a:gd name="T14" fmla="*/ 71 w 253"/>
                      <a:gd name="T15" fmla="*/ 170 h 212"/>
                      <a:gd name="T16" fmla="*/ 65 w 253"/>
                      <a:gd name="T17" fmla="*/ 164 h 212"/>
                      <a:gd name="T18" fmla="*/ 41 w 253"/>
                      <a:gd name="T19" fmla="*/ 159 h 212"/>
                      <a:gd name="T20" fmla="*/ 35 w 253"/>
                      <a:gd name="T21" fmla="*/ 153 h 212"/>
                      <a:gd name="T22" fmla="*/ 24 w 253"/>
                      <a:gd name="T23" fmla="*/ 153 h 212"/>
                      <a:gd name="T24" fmla="*/ 18 w 253"/>
                      <a:gd name="T25" fmla="*/ 123 h 212"/>
                      <a:gd name="T26" fmla="*/ 18 w 253"/>
                      <a:gd name="T27" fmla="*/ 117 h 212"/>
                      <a:gd name="T28" fmla="*/ 18 w 253"/>
                      <a:gd name="T29" fmla="*/ 111 h 212"/>
                      <a:gd name="T30" fmla="*/ 0 w 253"/>
                      <a:gd name="T31" fmla="*/ 94 h 212"/>
                      <a:gd name="T32" fmla="*/ 0 w 253"/>
                      <a:gd name="T33" fmla="*/ 82 h 212"/>
                      <a:gd name="T34" fmla="*/ 12 w 253"/>
                      <a:gd name="T35" fmla="*/ 70 h 212"/>
                      <a:gd name="T36" fmla="*/ 53 w 253"/>
                      <a:gd name="T37" fmla="*/ 0 h 212"/>
                      <a:gd name="T38" fmla="*/ 65 w 253"/>
                      <a:gd name="T39" fmla="*/ 5 h 212"/>
                      <a:gd name="T40" fmla="*/ 94 w 253"/>
                      <a:gd name="T41" fmla="*/ 11 h 212"/>
                      <a:gd name="T42" fmla="*/ 159 w 253"/>
                      <a:gd name="T43" fmla="*/ 17 h 212"/>
                      <a:gd name="T44" fmla="*/ 153 w 253"/>
                      <a:gd name="T45" fmla="*/ 23 h 212"/>
                      <a:gd name="T46" fmla="*/ 147 w 253"/>
                      <a:gd name="T47" fmla="*/ 23 h 212"/>
                      <a:gd name="T48" fmla="*/ 100 w 253"/>
                      <a:gd name="T49" fmla="*/ 29 h 212"/>
                      <a:gd name="T50" fmla="*/ 100 w 253"/>
                      <a:gd name="T51" fmla="*/ 35 h 212"/>
                      <a:gd name="T52" fmla="*/ 106 w 253"/>
                      <a:gd name="T53" fmla="*/ 41 h 212"/>
                      <a:gd name="T54" fmla="*/ 124 w 253"/>
                      <a:gd name="T55" fmla="*/ 41 h 212"/>
                      <a:gd name="T56" fmla="*/ 130 w 253"/>
                      <a:gd name="T57" fmla="*/ 53 h 212"/>
                      <a:gd name="T58" fmla="*/ 141 w 253"/>
                      <a:gd name="T59" fmla="*/ 47 h 212"/>
                      <a:gd name="T60" fmla="*/ 153 w 253"/>
                      <a:gd name="T61" fmla="*/ 29 h 212"/>
                      <a:gd name="T62" fmla="*/ 171 w 253"/>
                      <a:gd name="T63" fmla="*/ 17 h 212"/>
                      <a:gd name="T64" fmla="*/ 171 w 253"/>
                      <a:gd name="T65" fmla="*/ 11 h 212"/>
                      <a:gd name="T66" fmla="*/ 177 w 253"/>
                      <a:gd name="T67" fmla="*/ 11 h 212"/>
                      <a:gd name="T68" fmla="*/ 183 w 253"/>
                      <a:gd name="T69" fmla="*/ 17 h 212"/>
                      <a:gd name="T70" fmla="*/ 183 w 253"/>
                      <a:gd name="T71" fmla="*/ 35 h 212"/>
                      <a:gd name="T72" fmla="*/ 194 w 253"/>
                      <a:gd name="T73" fmla="*/ 47 h 212"/>
                      <a:gd name="T74" fmla="*/ 194 w 253"/>
                      <a:gd name="T75" fmla="*/ 58 h 212"/>
                      <a:gd name="T76" fmla="*/ 206 w 253"/>
                      <a:gd name="T77" fmla="*/ 70 h 212"/>
                      <a:gd name="T78" fmla="*/ 206 w 253"/>
                      <a:gd name="T79" fmla="*/ 82 h 212"/>
                      <a:gd name="T80" fmla="*/ 218 w 253"/>
                      <a:gd name="T81" fmla="*/ 88 h 212"/>
                      <a:gd name="T82" fmla="*/ 230 w 253"/>
                      <a:gd name="T83" fmla="*/ 100 h 212"/>
                      <a:gd name="T84" fmla="*/ 247 w 253"/>
                      <a:gd name="T85" fmla="*/ 100 h 212"/>
                      <a:gd name="T86" fmla="*/ 253 w 253"/>
                      <a:gd name="T87" fmla="*/ 117 h 212"/>
                      <a:gd name="T88" fmla="*/ 247 w 253"/>
                      <a:gd name="T89" fmla="*/ 129 h 212"/>
                      <a:gd name="T90" fmla="*/ 247 w 253"/>
                      <a:gd name="T91" fmla="*/ 141 h 212"/>
                      <a:gd name="T92" fmla="*/ 236 w 253"/>
                      <a:gd name="T93" fmla="*/ 153 h 212"/>
                      <a:gd name="T94" fmla="*/ 242 w 253"/>
                      <a:gd name="T95" fmla="*/ 170 h 212"/>
                      <a:gd name="T96" fmla="*/ 242 w 253"/>
                      <a:gd name="T97" fmla="*/ 170 h 212"/>
                      <a:gd name="T98" fmla="*/ 218 w 253"/>
                      <a:gd name="T99" fmla="*/ 188 h 212"/>
                      <a:gd name="T100" fmla="*/ 200 w 253"/>
                      <a:gd name="T101" fmla="*/ 188 h 212"/>
                      <a:gd name="T102" fmla="*/ 177 w 253"/>
                      <a:gd name="T103" fmla="*/ 194 h 212"/>
                      <a:gd name="T104" fmla="*/ 171 w 253"/>
                      <a:gd name="T105" fmla="*/ 200 h 212"/>
                      <a:gd name="T106" fmla="*/ 165 w 253"/>
                      <a:gd name="T107" fmla="*/ 200 h 212"/>
                      <a:gd name="T108" fmla="*/ 141 w 253"/>
                      <a:gd name="T109" fmla="*/ 212 h 212"/>
                      <a:gd name="T110" fmla="*/ 130 w 253"/>
                      <a:gd name="T111" fmla="*/ 200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53" h="212">
                        <a:moveTo>
                          <a:pt x="130" y="200"/>
                        </a:moveTo>
                        <a:lnTo>
                          <a:pt x="118" y="188"/>
                        </a:lnTo>
                        <a:lnTo>
                          <a:pt x="112" y="188"/>
                        </a:lnTo>
                        <a:lnTo>
                          <a:pt x="106" y="188"/>
                        </a:lnTo>
                        <a:lnTo>
                          <a:pt x="106" y="194"/>
                        </a:lnTo>
                        <a:lnTo>
                          <a:pt x="100" y="188"/>
                        </a:lnTo>
                        <a:lnTo>
                          <a:pt x="82" y="170"/>
                        </a:lnTo>
                        <a:lnTo>
                          <a:pt x="71" y="170"/>
                        </a:lnTo>
                        <a:lnTo>
                          <a:pt x="65" y="164"/>
                        </a:lnTo>
                        <a:lnTo>
                          <a:pt x="41" y="159"/>
                        </a:lnTo>
                        <a:lnTo>
                          <a:pt x="35" y="153"/>
                        </a:lnTo>
                        <a:lnTo>
                          <a:pt x="24" y="153"/>
                        </a:lnTo>
                        <a:lnTo>
                          <a:pt x="18" y="123"/>
                        </a:lnTo>
                        <a:lnTo>
                          <a:pt x="18" y="117"/>
                        </a:lnTo>
                        <a:lnTo>
                          <a:pt x="18" y="111"/>
                        </a:lnTo>
                        <a:lnTo>
                          <a:pt x="0" y="94"/>
                        </a:lnTo>
                        <a:lnTo>
                          <a:pt x="0" y="82"/>
                        </a:lnTo>
                        <a:lnTo>
                          <a:pt x="12" y="70"/>
                        </a:lnTo>
                        <a:lnTo>
                          <a:pt x="53" y="0"/>
                        </a:lnTo>
                        <a:lnTo>
                          <a:pt x="65" y="5"/>
                        </a:lnTo>
                        <a:lnTo>
                          <a:pt x="94" y="11"/>
                        </a:lnTo>
                        <a:lnTo>
                          <a:pt x="159" y="17"/>
                        </a:lnTo>
                        <a:lnTo>
                          <a:pt x="153" y="23"/>
                        </a:lnTo>
                        <a:lnTo>
                          <a:pt x="147" y="23"/>
                        </a:lnTo>
                        <a:lnTo>
                          <a:pt x="100" y="29"/>
                        </a:lnTo>
                        <a:lnTo>
                          <a:pt x="100" y="35"/>
                        </a:lnTo>
                        <a:lnTo>
                          <a:pt x="106" y="41"/>
                        </a:lnTo>
                        <a:lnTo>
                          <a:pt x="124" y="41"/>
                        </a:lnTo>
                        <a:lnTo>
                          <a:pt x="130" y="53"/>
                        </a:lnTo>
                        <a:lnTo>
                          <a:pt x="141" y="47"/>
                        </a:lnTo>
                        <a:lnTo>
                          <a:pt x="153" y="29"/>
                        </a:lnTo>
                        <a:lnTo>
                          <a:pt x="171" y="17"/>
                        </a:lnTo>
                        <a:lnTo>
                          <a:pt x="171" y="11"/>
                        </a:lnTo>
                        <a:lnTo>
                          <a:pt x="177" y="11"/>
                        </a:lnTo>
                        <a:lnTo>
                          <a:pt x="183" y="17"/>
                        </a:lnTo>
                        <a:lnTo>
                          <a:pt x="183" y="35"/>
                        </a:lnTo>
                        <a:lnTo>
                          <a:pt x="194" y="47"/>
                        </a:lnTo>
                        <a:lnTo>
                          <a:pt x="194" y="58"/>
                        </a:lnTo>
                        <a:lnTo>
                          <a:pt x="206" y="70"/>
                        </a:lnTo>
                        <a:lnTo>
                          <a:pt x="206" y="82"/>
                        </a:lnTo>
                        <a:lnTo>
                          <a:pt x="218" y="88"/>
                        </a:lnTo>
                        <a:lnTo>
                          <a:pt x="230" y="100"/>
                        </a:lnTo>
                        <a:lnTo>
                          <a:pt x="247" y="100"/>
                        </a:lnTo>
                        <a:lnTo>
                          <a:pt x="253" y="117"/>
                        </a:lnTo>
                        <a:lnTo>
                          <a:pt x="247" y="129"/>
                        </a:lnTo>
                        <a:lnTo>
                          <a:pt x="247" y="141"/>
                        </a:lnTo>
                        <a:lnTo>
                          <a:pt x="236" y="153"/>
                        </a:lnTo>
                        <a:lnTo>
                          <a:pt x="242" y="170"/>
                        </a:lnTo>
                        <a:lnTo>
                          <a:pt x="242" y="170"/>
                        </a:lnTo>
                        <a:lnTo>
                          <a:pt x="218" y="188"/>
                        </a:lnTo>
                        <a:lnTo>
                          <a:pt x="200" y="188"/>
                        </a:lnTo>
                        <a:lnTo>
                          <a:pt x="177" y="194"/>
                        </a:lnTo>
                        <a:lnTo>
                          <a:pt x="171" y="200"/>
                        </a:lnTo>
                        <a:lnTo>
                          <a:pt x="165" y="200"/>
                        </a:lnTo>
                        <a:lnTo>
                          <a:pt x="141" y="212"/>
                        </a:lnTo>
                        <a:lnTo>
                          <a:pt x="130" y="200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34" name="Freeform 654">
                    <a:extLst>
                      <a:ext uri="{FF2B5EF4-FFF2-40B4-BE49-F238E27FC236}">
                        <a16:creationId xmlns:a16="http://schemas.microsoft.com/office/drawing/2014/main" id="{8C4DDFAF-B692-4F87-A419-B9F0C3550E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7938" y="3549650"/>
                    <a:ext cx="298450" cy="336550"/>
                  </a:xfrm>
                  <a:custGeom>
                    <a:avLst/>
                    <a:gdLst>
                      <a:gd name="T0" fmla="*/ 47 w 188"/>
                      <a:gd name="T1" fmla="*/ 206 h 212"/>
                      <a:gd name="T2" fmla="*/ 41 w 188"/>
                      <a:gd name="T3" fmla="*/ 200 h 212"/>
                      <a:gd name="T4" fmla="*/ 23 w 188"/>
                      <a:gd name="T5" fmla="*/ 182 h 212"/>
                      <a:gd name="T6" fmla="*/ 18 w 188"/>
                      <a:gd name="T7" fmla="*/ 159 h 212"/>
                      <a:gd name="T8" fmla="*/ 18 w 188"/>
                      <a:gd name="T9" fmla="*/ 164 h 212"/>
                      <a:gd name="T10" fmla="*/ 0 w 188"/>
                      <a:gd name="T11" fmla="*/ 170 h 212"/>
                      <a:gd name="T12" fmla="*/ 0 w 188"/>
                      <a:gd name="T13" fmla="*/ 111 h 212"/>
                      <a:gd name="T14" fmla="*/ 18 w 188"/>
                      <a:gd name="T15" fmla="*/ 100 h 212"/>
                      <a:gd name="T16" fmla="*/ 23 w 188"/>
                      <a:gd name="T17" fmla="*/ 88 h 212"/>
                      <a:gd name="T18" fmla="*/ 18 w 188"/>
                      <a:gd name="T19" fmla="*/ 64 h 212"/>
                      <a:gd name="T20" fmla="*/ 6 w 188"/>
                      <a:gd name="T21" fmla="*/ 53 h 212"/>
                      <a:gd name="T22" fmla="*/ 6 w 188"/>
                      <a:gd name="T23" fmla="*/ 47 h 212"/>
                      <a:gd name="T24" fmla="*/ 23 w 188"/>
                      <a:gd name="T25" fmla="*/ 29 h 212"/>
                      <a:gd name="T26" fmla="*/ 65 w 188"/>
                      <a:gd name="T27" fmla="*/ 23 h 212"/>
                      <a:gd name="T28" fmla="*/ 65 w 188"/>
                      <a:gd name="T29" fmla="*/ 17 h 212"/>
                      <a:gd name="T30" fmla="*/ 76 w 188"/>
                      <a:gd name="T31" fmla="*/ 5 h 212"/>
                      <a:gd name="T32" fmla="*/ 118 w 188"/>
                      <a:gd name="T33" fmla="*/ 5 h 212"/>
                      <a:gd name="T34" fmla="*/ 106 w 188"/>
                      <a:gd name="T35" fmla="*/ 17 h 212"/>
                      <a:gd name="T36" fmla="*/ 112 w 188"/>
                      <a:gd name="T37" fmla="*/ 29 h 212"/>
                      <a:gd name="T38" fmla="*/ 124 w 188"/>
                      <a:gd name="T39" fmla="*/ 29 h 212"/>
                      <a:gd name="T40" fmla="*/ 135 w 188"/>
                      <a:gd name="T41" fmla="*/ 41 h 212"/>
                      <a:gd name="T42" fmla="*/ 141 w 188"/>
                      <a:gd name="T43" fmla="*/ 47 h 212"/>
                      <a:gd name="T44" fmla="*/ 153 w 188"/>
                      <a:gd name="T45" fmla="*/ 53 h 212"/>
                      <a:gd name="T46" fmla="*/ 165 w 188"/>
                      <a:gd name="T47" fmla="*/ 47 h 212"/>
                      <a:gd name="T48" fmla="*/ 182 w 188"/>
                      <a:gd name="T49" fmla="*/ 41 h 212"/>
                      <a:gd name="T50" fmla="*/ 188 w 188"/>
                      <a:gd name="T51" fmla="*/ 64 h 212"/>
                      <a:gd name="T52" fmla="*/ 165 w 188"/>
                      <a:gd name="T53" fmla="*/ 76 h 212"/>
                      <a:gd name="T54" fmla="*/ 171 w 188"/>
                      <a:gd name="T55" fmla="*/ 82 h 212"/>
                      <a:gd name="T56" fmla="*/ 141 w 188"/>
                      <a:gd name="T57" fmla="*/ 94 h 212"/>
                      <a:gd name="T58" fmla="*/ 129 w 188"/>
                      <a:gd name="T59" fmla="*/ 106 h 212"/>
                      <a:gd name="T60" fmla="*/ 118 w 188"/>
                      <a:gd name="T61" fmla="*/ 117 h 212"/>
                      <a:gd name="T62" fmla="*/ 82 w 188"/>
                      <a:gd name="T63" fmla="*/ 135 h 212"/>
                      <a:gd name="T64" fmla="*/ 94 w 188"/>
                      <a:gd name="T65" fmla="*/ 159 h 212"/>
                      <a:gd name="T66" fmla="*/ 112 w 188"/>
                      <a:gd name="T67" fmla="*/ 170 h 212"/>
                      <a:gd name="T68" fmla="*/ 82 w 188"/>
                      <a:gd name="T69" fmla="*/ 182 h 212"/>
                      <a:gd name="T70" fmla="*/ 71 w 188"/>
                      <a:gd name="T71" fmla="*/ 200 h 212"/>
                      <a:gd name="T72" fmla="*/ 53 w 188"/>
                      <a:gd name="T73" fmla="*/ 212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88" h="212">
                        <a:moveTo>
                          <a:pt x="53" y="212"/>
                        </a:moveTo>
                        <a:lnTo>
                          <a:pt x="47" y="206"/>
                        </a:lnTo>
                        <a:lnTo>
                          <a:pt x="41" y="200"/>
                        </a:lnTo>
                        <a:lnTo>
                          <a:pt x="41" y="200"/>
                        </a:lnTo>
                        <a:lnTo>
                          <a:pt x="23" y="188"/>
                        </a:lnTo>
                        <a:lnTo>
                          <a:pt x="23" y="182"/>
                        </a:lnTo>
                        <a:lnTo>
                          <a:pt x="29" y="170"/>
                        </a:lnTo>
                        <a:lnTo>
                          <a:pt x="18" y="159"/>
                        </a:lnTo>
                        <a:lnTo>
                          <a:pt x="12" y="159"/>
                        </a:lnTo>
                        <a:lnTo>
                          <a:pt x="18" y="164"/>
                        </a:lnTo>
                        <a:lnTo>
                          <a:pt x="6" y="170"/>
                        </a:lnTo>
                        <a:lnTo>
                          <a:pt x="0" y="170"/>
                        </a:lnTo>
                        <a:lnTo>
                          <a:pt x="0" y="141"/>
                        </a:lnTo>
                        <a:lnTo>
                          <a:pt x="0" y="111"/>
                        </a:lnTo>
                        <a:lnTo>
                          <a:pt x="6" y="106"/>
                        </a:lnTo>
                        <a:lnTo>
                          <a:pt x="18" y="100"/>
                        </a:lnTo>
                        <a:lnTo>
                          <a:pt x="23" y="94"/>
                        </a:lnTo>
                        <a:lnTo>
                          <a:pt x="23" y="88"/>
                        </a:lnTo>
                        <a:lnTo>
                          <a:pt x="18" y="76"/>
                        </a:lnTo>
                        <a:lnTo>
                          <a:pt x="18" y="64"/>
                        </a:lnTo>
                        <a:lnTo>
                          <a:pt x="6" y="58"/>
                        </a:lnTo>
                        <a:lnTo>
                          <a:pt x="6" y="53"/>
                        </a:lnTo>
                        <a:lnTo>
                          <a:pt x="6" y="53"/>
                        </a:lnTo>
                        <a:lnTo>
                          <a:pt x="6" y="47"/>
                        </a:lnTo>
                        <a:lnTo>
                          <a:pt x="23" y="35"/>
                        </a:lnTo>
                        <a:lnTo>
                          <a:pt x="23" y="29"/>
                        </a:lnTo>
                        <a:lnTo>
                          <a:pt x="29" y="29"/>
                        </a:lnTo>
                        <a:lnTo>
                          <a:pt x="65" y="23"/>
                        </a:lnTo>
                        <a:lnTo>
                          <a:pt x="71" y="17"/>
                        </a:lnTo>
                        <a:lnTo>
                          <a:pt x="65" y="17"/>
                        </a:lnTo>
                        <a:lnTo>
                          <a:pt x="71" y="5"/>
                        </a:lnTo>
                        <a:lnTo>
                          <a:pt x="76" y="5"/>
                        </a:lnTo>
                        <a:lnTo>
                          <a:pt x="112" y="0"/>
                        </a:lnTo>
                        <a:lnTo>
                          <a:pt x="118" y="5"/>
                        </a:lnTo>
                        <a:lnTo>
                          <a:pt x="112" y="17"/>
                        </a:lnTo>
                        <a:lnTo>
                          <a:pt x="106" y="17"/>
                        </a:lnTo>
                        <a:lnTo>
                          <a:pt x="106" y="29"/>
                        </a:lnTo>
                        <a:lnTo>
                          <a:pt x="112" y="29"/>
                        </a:lnTo>
                        <a:lnTo>
                          <a:pt x="112" y="35"/>
                        </a:lnTo>
                        <a:lnTo>
                          <a:pt x="124" y="29"/>
                        </a:lnTo>
                        <a:lnTo>
                          <a:pt x="129" y="29"/>
                        </a:lnTo>
                        <a:lnTo>
                          <a:pt x="135" y="41"/>
                        </a:lnTo>
                        <a:lnTo>
                          <a:pt x="141" y="41"/>
                        </a:lnTo>
                        <a:lnTo>
                          <a:pt x="141" y="47"/>
                        </a:lnTo>
                        <a:lnTo>
                          <a:pt x="147" y="53"/>
                        </a:lnTo>
                        <a:lnTo>
                          <a:pt x="153" y="53"/>
                        </a:lnTo>
                        <a:lnTo>
                          <a:pt x="159" y="41"/>
                        </a:lnTo>
                        <a:lnTo>
                          <a:pt x="165" y="47"/>
                        </a:lnTo>
                        <a:lnTo>
                          <a:pt x="171" y="41"/>
                        </a:lnTo>
                        <a:lnTo>
                          <a:pt x="182" y="41"/>
                        </a:lnTo>
                        <a:lnTo>
                          <a:pt x="182" y="47"/>
                        </a:lnTo>
                        <a:lnTo>
                          <a:pt x="188" y="64"/>
                        </a:lnTo>
                        <a:lnTo>
                          <a:pt x="171" y="64"/>
                        </a:lnTo>
                        <a:lnTo>
                          <a:pt x="165" y="76"/>
                        </a:lnTo>
                        <a:lnTo>
                          <a:pt x="171" y="76"/>
                        </a:lnTo>
                        <a:lnTo>
                          <a:pt x="171" y="82"/>
                        </a:lnTo>
                        <a:lnTo>
                          <a:pt x="147" y="82"/>
                        </a:lnTo>
                        <a:lnTo>
                          <a:pt x="141" y="94"/>
                        </a:lnTo>
                        <a:lnTo>
                          <a:pt x="135" y="94"/>
                        </a:lnTo>
                        <a:lnTo>
                          <a:pt x="129" y="106"/>
                        </a:lnTo>
                        <a:lnTo>
                          <a:pt x="118" y="111"/>
                        </a:lnTo>
                        <a:lnTo>
                          <a:pt x="118" y="117"/>
                        </a:lnTo>
                        <a:lnTo>
                          <a:pt x="112" y="123"/>
                        </a:lnTo>
                        <a:lnTo>
                          <a:pt x="82" y="135"/>
                        </a:lnTo>
                        <a:lnTo>
                          <a:pt x="88" y="141"/>
                        </a:lnTo>
                        <a:lnTo>
                          <a:pt x="94" y="159"/>
                        </a:lnTo>
                        <a:lnTo>
                          <a:pt x="112" y="153"/>
                        </a:lnTo>
                        <a:lnTo>
                          <a:pt x="112" y="170"/>
                        </a:lnTo>
                        <a:lnTo>
                          <a:pt x="106" y="176"/>
                        </a:lnTo>
                        <a:lnTo>
                          <a:pt x="82" y="182"/>
                        </a:lnTo>
                        <a:lnTo>
                          <a:pt x="76" y="188"/>
                        </a:lnTo>
                        <a:lnTo>
                          <a:pt x="71" y="200"/>
                        </a:lnTo>
                        <a:lnTo>
                          <a:pt x="53" y="206"/>
                        </a:lnTo>
                        <a:lnTo>
                          <a:pt x="53" y="212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35" name="Freeform 658">
                    <a:extLst>
                      <a:ext uri="{FF2B5EF4-FFF2-40B4-BE49-F238E27FC236}">
                        <a16:creationId xmlns:a16="http://schemas.microsoft.com/office/drawing/2014/main" id="{E2E4DC11-2B76-49FC-93B2-7D419137A5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2850" y="3221037"/>
                    <a:ext cx="476250" cy="412750"/>
                  </a:xfrm>
                  <a:custGeom>
                    <a:avLst/>
                    <a:gdLst>
                      <a:gd name="T0" fmla="*/ 294 w 300"/>
                      <a:gd name="T1" fmla="*/ 100 h 260"/>
                      <a:gd name="T2" fmla="*/ 300 w 300"/>
                      <a:gd name="T3" fmla="*/ 118 h 260"/>
                      <a:gd name="T4" fmla="*/ 294 w 300"/>
                      <a:gd name="T5" fmla="*/ 136 h 260"/>
                      <a:gd name="T6" fmla="*/ 282 w 300"/>
                      <a:gd name="T7" fmla="*/ 148 h 260"/>
                      <a:gd name="T8" fmla="*/ 288 w 300"/>
                      <a:gd name="T9" fmla="*/ 171 h 260"/>
                      <a:gd name="T10" fmla="*/ 276 w 300"/>
                      <a:gd name="T11" fmla="*/ 212 h 260"/>
                      <a:gd name="T12" fmla="*/ 235 w 300"/>
                      <a:gd name="T13" fmla="*/ 236 h 260"/>
                      <a:gd name="T14" fmla="*/ 212 w 300"/>
                      <a:gd name="T15" fmla="*/ 248 h 260"/>
                      <a:gd name="T16" fmla="*/ 200 w 300"/>
                      <a:gd name="T17" fmla="*/ 248 h 260"/>
                      <a:gd name="T18" fmla="*/ 188 w 300"/>
                      <a:gd name="T19" fmla="*/ 260 h 260"/>
                      <a:gd name="T20" fmla="*/ 182 w 300"/>
                      <a:gd name="T21" fmla="*/ 248 h 260"/>
                      <a:gd name="T22" fmla="*/ 170 w 300"/>
                      <a:gd name="T23" fmla="*/ 236 h 260"/>
                      <a:gd name="T24" fmla="*/ 153 w 300"/>
                      <a:gd name="T25" fmla="*/ 242 h 260"/>
                      <a:gd name="T26" fmla="*/ 147 w 300"/>
                      <a:gd name="T27" fmla="*/ 236 h 260"/>
                      <a:gd name="T28" fmla="*/ 153 w 300"/>
                      <a:gd name="T29" fmla="*/ 224 h 260"/>
                      <a:gd name="T30" fmla="*/ 153 w 300"/>
                      <a:gd name="T31" fmla="*/ 207 h 260"/>
                      <a:gd name="T32" fmla="*/ 112 w 300"/>
                      <a:gd name="T33" fmla="*/ 212 h 260"/>
                      <a:gd name="T34" fmla="*/ 112 w 300"/>
                      <a:gd name="T35" fmla="*/ 224 h 260"/>
                      <a:gd name="T36" fmla="*/ 70 w 300"/>
                      <a:gd name="T37" fmla="*/ 236 h 260"/>
                      <a:gd name="T38" fmla="*/ 64 w 300"/>
                      <a:gd name="T39" fmla="*/ 230 h 260"/>
                      <a:gd name="T40" fmla="*/ 53 w 300"/>
                      <a:gd name="T41" fmla="*/ 218 h 260"/>
                      <a:gd name="T42" fmla="*/ 41 w 300"/>
                      <a:gd name="T43" fmla="*/ 207 h 260"/>
                      <a:gd name="T44" fmla="*/ 29 w 300"/>
                      <a:gd name="T45" fmla="*/ 195 h 260"/>
                      <a:gd name="T46" fmla="*/ 11 w 300"/>
                      <a:gd name="T47" fmla="*/ 177 h 260"/>
                      <a:gd name="T48" fmla="*/ 0 w 300"/>
                      <a:gd name="T49" fmla="*/ 142 h 260"/>
                      <a:gd name="T50" fmla="*/ 6 w 300"/>
                      <a:gd name="T51" fmla="*/ 124 h 260"/>
                      <a:gd name="T52" fmla="*/ 29 w 300"/>
                      <a:gd name="T53" fmla="*/ 118 h 260"/>
                      <a:gd name="T54" fmla="*/ 41 w 300"/>
                      <a:gd name="T55" fmla="*/ 130 h 260"/>
                      <a:gd name="T56" fmla="*/ 59 w 300"/>
                      <a:gd name="T57" fmla="*/ 106 h 260"/>
                      <a:gd name="T58" fmla="*/ 70 w 300"/>
                      <a:gd name="T59" fmla="*/ 83 h 260"/>
                      <a:gd name="T60" fmla="*/ 82 w 300"/>
                      <a:gd name="T61" fmla="*/ 65 h 260"/>
                      <a:gd name="T62" fmla="*/ 100 w 300"/>
                      <a:gd name="T63" fmla="*/ 47 h 260"/>
                      <a:gd name="T64" fmla="*/ 117 w 300"/>
                      <a:gd name="T65" fmla="*/ 30 h 260"/>
                      <a:gd name="T66" fmla="*/ 141 w 300"/>
                      <a:gd name="T67" fmla="*/ 30 h 260"/>
                      <a:gd name="T68" fmla="*/ 135 w 300"/>
                      <a:gd name="T69" fmla="*/ 12 h 260"/>
                      <a:gd name="T70" fmla="*/ 141 w 300"/>
                      <a:gd name="T71" fmla="*/ 0 h 260"/>
                      <a:gd name="T72" fmla="*/ 159 w 300"/>
                      <a:gd name="T73" fmla="*/ 24 h 260"/>
                      <a:gd name="T74" fmla="*/ 170 w 300"/>
                      <a:gd name="T75" fmla="*/ 42 h 260"/>
                      <a:gd name="T76" fmla="*/ 170 w 300"/>
                      <a:gd name="T77" fmla="*/ 53 h 260"/>
                      <a:gd name="T78" fmla="*/ 206 w 300"/>
                      <a:gd name="T79" fmla="*/ 59 h 260"/>
                      <a:gd name="T80" fmla="*/ 235 w 300"/>
                      <a:gd name="T81" fmla="*/ 53 h 260"/>
                      <a:gd name="T82" fmla="*/ 247 w 300"/>
                      <a:gd name="T83" fmla="*/ 65 h 260"/>
                      <a:gd name="T84" fmla="*/ 218 w 300"/>
                      <a:gd name="T85" fmla="*/ 112 h 260"/>
                      <a:gd name="T86" fmla="*/ 253 w 300"/>
                      <a:gd name="T87" fmla="*/ 124 h 260"/>
                      <a:gd name="T88" fmla="*/ 294 w 300"/>
                      <a:gd name="T89" fmla="*/ 95 h 2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00" h="260">
                        <a:moveTo>
                          <a:pt x="294" y="95"/>
                        </a:moveTo>
                        <a:lnTo>
                          <a:pt x="294" y="100"/>
                        </a:lnTo>
                        <a:lnTo>
                          <a:pt x="294" y="112"/>
                        </a:lnTo>
                        <a:lnTo>
                          <a:pt x="300" y="118"/>
                        </a:lnTo>
                        <a:lnTo>
                          <a:pt x="300" y="124"/>
                        </a:lnTo>
                        <a:lnTo>
                          <a:pt x="294" y="136"/>
                        </a:lnTo>
                        <a:lnTo>
                          <a:pt x="288" y="142"/>
                        </a:lnTo>
                        <a:lnTo>
                          <a:pt x="282" y="148"/>
                        </a:lnTo>
                        <a:lnTo>
                          <a:pt x="282" y="159"/>
                        </a:lnTo>
                        <a:lnTo>
                          <a:pt x="288" y="171"/>
                        </a:lnTo>
                        <a:lnTo>
                          <a:pt x="276" y="201"/>
                        </a:lnTo>
                        <a:lnTo>
                          <a:pt x="276" y="212"/>
                        </a:lnTo>
                        <a:lnTo>
                          <a:pt x="259" y="224"/>
                        </a:lnTo>
                        <a:lnTo>
                          <a:pt x="235" y="236"/>
                        </a:lnTo>
                        <a:lnTo>
                          <a:pt x="223" y="248"/>
                        </a:lnTo>
                        <a:lnTo>
                          <a:pt x="212" y="248"/>
                        </a:lnTo>
                        <a:lnTo>
                          <a:pt x="206" y="254"/>
                        </a:lnTo>
                        <a:lnTo>
                          <a:pt x="200" y="248"/>
                        </a:lnTo>
                        <a:lnTo>
                          <a:pt x="194" y="260"/>
                        </a:lnTo>
                        <a:lnTo>
                          <a:pt x="188" y="260"/>
                        </a:lnTo>
                        <a:lnTo>
                          <a:pt x="182" y="254"/>
                        </a:lnTo>
                        <a:lnTo>
                          <a:pt x="182" y="248"/>
                        </a:lnTo>
                        <a:lnTo>
                          <a:pt x="176" y="248"/>
                        </a:lnTo>
                        <a:lnTo>
                          <a:pt x="170" y="236"/>
                        </a:lnTo>
                        <a:lnTo>
                          <a:pt x="165" y="236"/>
                        </a:lnTo>
                        <a:lnTo>
                          <a:pt x="153" y="242"/>
                        </a:lnTo>
                        <a:lnTo>
                          <a:pt x="153" y="236"/>
                        </a:lnTo>
                        <a:lnTo>
                          <a:pt x="147" y="236"/>
                        </a:lnTo>
                        <a:lnTo>
                          <a:pt x="147" y="224"/>
                        </a:lnTo>
                        <a:lnTo>
                          <a:pt x="153" y="224"/>
                        </a:lnTo>
                        <a:lnTo>
                          <a:pt x="159" y="212"/>
                        </a:lnTo>
                        <a:lnTo>
                          <a:pt x="153" y="207"/>
                        </a:lnTo>
                        <a:lnTo>
                          <a:pt x="117" y="212"/>
                        </a:lnTo>
                        <a:lnTo>
                          <a:pt x="112" y="212"/>
                        </a:lnTo>
                        <a:lnTo>
                          <a:pt x="106" y="224"/>
                        </a:lnTo>
                        <a:lnTo>
                          <a:pt x="112" y="224"/>
                        </a:lnTo>
                        <a:lnTo>
                          <a:pt x="106" y="230"/>
                        </a:lnTo>
                        <a:lnTo>
                          <a:pt x="70" y="236"/>
                        </a:lnTo>
                        <a:lnTo>
                          <a:pt x="64" y="236"/>
                        </a:lnTo>
                        <a:lnTo>
                          <a:pt x="64" y="230"/>
                        </a:lnTo>
                        <a:lnTo>
                          <a:pt x="53" y="224"/>
                        </a:lnTo>
                        <a:lnTo>
                          <a:pt x="53" y="218"/>
                        </a:lnTo>
                        <a:lnTo>
                          <a:pt x="41" y="218"/>
                        </a:lnTo>
                        <a:lnTo>
                          <a:pt x="41" y="207"/>
                        </a:lnTo>
                        <a:lnTo>
                          <a:pt x="35" y="201"/>
                        </a:lnTo>
                        <a:lnTo>
                          <a:pt x="29" y="195"/>
                        </a:lnTo>
                        <a:lnTo>
                          <a:pt x="23" y="189"/>
                        </a:lnTo>
                        <a:lnTo>
                          <a:pt x="11" y="177"/>
                        </a:lnTo>
                        <a:lnTo>
                          <a:pt x="17" y="159"/>
                        </a:lnTo>
                        <a:lnTo>
                          <a:pt x="0" y="142"/>
                        </a:lnTo>
                        <a:lnTo>
                          <a:pt x="0" y="136"/>
                        </a:lnTo>
                        <a:lnTo>
                          <a:pt x="6" y="124"/>
                        </a:lnTo>
                        <a:lnTo>
                          <a:pt x="17" y="112"/>
                        </a:lnTo>
                        <a:lnTo>
                          <a:pt x="29" y="118"/>
                        </a:lnTo>
                        <a:lnTo>
                          <a:pt x="35" y="130"/>
                        </a:lnTo>
                        <a:lnTo>
                          <a:pt x="41" y="130"/>
                        </a:lnTo>
                        <a:lnTo>
                          <a:pt x="53" y="106"/>
                        </a:lnTo>
                        <a:lnTo>
                          <a:pt x="59" y="106"/>
                        </a:lnTo>
                        <a:lnTo>
                          <a:pt x="70" y="100"/>
                        </a:lnTo>
                        <a:lnTo>
                          <a:pt x="70" y="83"/>
                        </a:lnTo>
                        <a:lnTo>
                          <a:pt x="76" y="77"/>
                        </a:lnTo>
                        <a:lnTo>
                          <a:pt x="82" y="65"/>
                        </a:lnTo>
                        <a:lnTo>
                          <a:pt x="94" y="59"/>
                        </a:lnTo>
                        <a:lnTo>
                          <a:pt x="100" y="47"/>
                        </a:lnTo>
                        <a:lnTo>
                          <a:pt x="117" y="30"/>
                        </a:lnTo>
                        <a:lnTo>
                          <a:pt x="117" y="30"/>
                        </a:lnTo>
                        <a:lnTo>
                          <a:pt x="135" y="36"/>
                        </a:lnTo>
                        <a:lnTo>
                          <a:pt x="141" y="30"/>
                        </a:lnTo>
                        <a:lnTo>
                          <a:pt x="147" y="24"/>
                        </a:lnTo>
                        <a:lnTo>
                          <a:pt x="135" y="12"/>
                        </a:lnTo>
                        <a:lnTo>
                          <a:pt x="135" y="6"/>
                        </a:lnTo>
                        <a:lnTo>
                          <a:pt x="141" y="0"/>
                        </a:lnTo>
                        <a:lnTo>
                          <a:pt x="147" y="12"/>
                        </a:lnTo>
                        <a:lnTo>
                          <a:pt x="159" y="24"/>
                        </a:lnTo>
                        <a:lnTo>
                          <a:pt x="159" y="36"/>
                        </a:lnTo>
                        <a:lnTo>
                          <a:pt x="170" y="42"/>
                        </a:lnTo>
                        <a:lnTo>
                          <a:pt x="165" y="53"/>
                        </a:lnTo>
                        <a:lnTo>
                          <a:pt x="170" y="53"/>
                        </a:lnTo>
                        <a:lnTo>
                          <a:pt x="188" y="53"/>
                        </a:lnTo>
                        <a:lnTo>
                          <a:pt x="206" y="59"/>
                        </a:lnTo>
                        <a:lnTo>
                          <a:pt x="223" y="47"/>
                        </a:lnTo>
                        <a:lnTo>
                          <a:pt x="235" y="53"/>
                        </a:lnTo>
                        <a:lnTo>
                          <a:pt x="247" y="53"/>
                        </a:lnTo>
                        <a:lnTo>
                          <a:pt x="247" y="65"/>
                        </a:lnTo>
                        <a:lnTo>
                          <a:pt x="247" y="83"/>
                        </a:lnTo>
                        <a:lnTo>
                          <a:pt x="218" y="112"/>
                        </a:lnTo>
                        <a:lnTo>
                          <a:pt x="218" y="124"/>
                        </a:lnTo>
                        <a:lnTo>
                          <a:pt x="253" y="124"/>
                        </a:lnTo>
                        <a:lnTo>
                          <a:pt x="271" y="100"/>
                        </a:lnTo>
                        <a:lnTo>
                          <a:pt x="294" y="95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36" name="Freeform 660">
                    <a:extLst>
                      <a:ext uri="{FF2B5EF4-FFF2-40B4-BE49-F238E27FC236}">
                        <a16:creationId xmlns:a16="http://schemas.microsoft.com/office/drawing/2014/main" id="{42401BAC-55DC-4A82-B992-0FD6802273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675" y="2922587"/>
                    <a:ext cx="608013" cy="550863"/>
                  </a:xfrm>
                  <a:custGeom>
                    <a:avLst/>
                    <a:gdLst>
                      <a:gd name="T0" fmla="*/ 230 w 383"/>
                      <a:gd name="T1" fmla="*/ 318 h 347"/>
                      <a:gd name="T2" fmla="*/ 200 w 383"/>
                      <a:gd name="T3" fmla="*/ 336 h 347"/>
                      <a:gd name="T4" fmla="*/ 177 w 383"/>
                      <a:gd name="T5" fmla="*/ 342 h 347"/>
                      <a:gd name="T6" fmla="*/ 142 w 383"/>
                      <a:gd name="T7" fmla="*/ 336 h 347"/>
                      <a:gd name="T8" fmla="*/ 118 w 383"/>
                      <a:gd name="T9" fmla="*/ 324 h 347"/>
                      <a:gd name="T10" fmla="*/ 94 w 383"/>
                      <a:gd name="T11" fmla="*/ 312 h 347"/>
                      <a:gd name="T12" fmla="*/ 41 w 383"/>
                      <a:gd name="T13" fmla="*/ 312 h 347"/>
                      <a:gd name="T14" fmla="*/ 30 w 383"/>
                      <a:gd name="T15" fmla="*/ 294 h 347"/>
                      <a:gd name="T16" fmla="*/ 12 w 383"/>
                      <a:gd name="T17" fmla="*/ 271 h 347"/>
                      <a:gd name="T18" fmla="*/ 0 w 383"/>
                      <a:gd name="T19" fmla="*/ 259 h 347"/>
                      <a:gd name="T20" fmla="*/ 12 w 383"/>
                      <a:gd name="T21" fmla="*/ 230 h 347"/>
                      <a:gd name="T22" fmla="*/ 6 w 383"/>
                      <a:gd name="T23" fmla="*/ 206 h 347"/>
                      <a:gd name="T24" fmla="*/ 24 w 383"/>
                      <a:gd name="T25" fmla="*/ 177 h 347"/>
                      <a:gd name="T26" fmla="*/ 35 w 383"/>
                      <a:gd name="T27" fmla="*/ 171 h 347"/>
                      <a:gd name="T28" fmla="*/ 30 w 383"/>
                      <a:gd name="T29" fmla="*/ 141 h 347"/>
                      <a:gd name="T30" fmla="*/ 47 w 383"/>
                      <a:gd name="T31" fmla="*/ 135 h 347"/>
                      <a:gd name="T32" fmla="*/ 59 w 383"/>
                      <a:gd name="T33" fmla="*/ 147 h 347"/>
                      <a:gd name="T34" fmla="*/ 94 w 383"/>
                      <a:gd name="T35" fmla="*/ 147 h 347"/>
                      <a:gd name="T36" fmla="*/ 88 w 383"/>
                      <a:gd name="T37" fmla="*/ 106 h 347"/>
                      <a:gd name="T38" fmla="*/ 106 w 383"/>
                      <a:gd name="T39" fmla="*/ 82 h 347"/>
                      <a:gd name="T40" fmla="*/ 130 w 383"/>
                      <a:gd name="T41" fmla="*/ 53 h 347"/>
                      <a:gd name="T42" fmla="*/ 136 w 383"/>
                      <a:gd name="T43" fmla="*/ 29 h 347"/>
                      <a:gd name="T44" fmla="*/ 136 w 383"/>
                      <a:gd name="T45" fmla="*/ 0 h 347"/>
                      <a:gd name="T46" fmla="*/ 177 w 383"/>
                      <a:gd name="T47" fmla="*/ 0 h 347"/>
                      <a:gd name="T48" fmla="*/ 195 w 383"/>
                      <a:gd name="T49" fmla="*/ 12 h 347"/>
                      <a:gd name="T50" fmla="*/ 212 w 383"/>
                      <a:gd name="T51" fmla="*/ 29 h 347"/>
                      <a:gd name="T52" fmla="*/ 236 w 383"/>
                      <a:gd name="T53" fmla="*/ 41 h 347"/>
                      <a:gd name="T54" fmla="*/ 230 w 383"/>
                      <a:gd name="T55" fmla="*/ 71 h 347"/>
                      <a:gd name="T56" fmla="*/ 253 w 383"/>
                      <a:gd name="T57" fmla="*/ 82 h 347"/>
                      <a:gd name="T58" fmla="*/ 283 w 383"/>
                      <a:gd name="T59" fmla="*/ 71 h 347"/>
                      <a:gd name="T60" fmla="*/ 265 w 383"/>
                      <a:gd name="T61" fmla="*/ 88 h 347"/>
                      <a:gd name="T62" fmla="*/ 277 w 383"/>
                      <a:gd name="T63" fmla="*/ 106 h 347"/>
                      <a:gd name="T64" fmla="*/ 318 w 383"/>
                      <a:gd name="T65" fmla="*/ 129 h 347"/>
                      <a:gd name="T66" fmla="*/ 377 w 383"/>
                      <a:gd name="T67" fmla="*/ 135 h 347"/>
                      <a:gd name="T68" fmla="*/ 377 w 383"/>
                      <a:gd name="T69" fmla="*/ 135 h 347"/>
                      <a:gd name="T70" fmla="*/ 359 w 383"/>
                      <a:gd name="T71" fmla="*/ 147 h 347"/>
                      <a:gd name="T72" fmla="*/ 359 w 383"/>
                      <a:gd name="T73" fmla="*/ 171 h 347"/>
                      <a:gd name="T74" fmla="*/ 359 w 383"/>
                      <a:gd name="T75" fmla="*/ 188 h 347"/>
                      <a:gd name="T76" fmla="*/ 359 w 383"/>
                      <a:gd name="T77" fmla="*/ 218 h 347"/>
                      <a:gd name="T78" fmla="*/ 324 w 383"/>
                      <a:gd name="T79" fmla="*/ 253 h 347"/>
                      <a:gd name="T80" fmla="*/ 312 w 383"/>
                      <a:gd name="T81" fmla="*/ 288 h 347"/>
                      <a:gd name="T82" fmla="*/ 283 w 383"/>
                      <a:gd name="T83" fmla="*/ 318 h 347"/>
                      <a:gd name="T84" fmla="*/ 259 w 383"/>
                      <a:gd name="T85" fmla="*/ 300 h 3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83" h="347">
                        <a:moveTo>
                          <a:pt x="242" y="324"/>
                        </a:moveTo>
                        <a:lnTo>
                          <a:pt x="236" y="330"/>
                        </a:lnTo>
                        <a:lnTo>
                          <a:pt x="230" y="318"/>
                        </a:lnTo>
                        <a:lnTo>
                          <a:pt x="218" y="318"/>
                        </a:lnTo>
                        <a:lnTo>
                          <a:pt x="212" y="318"/>
                        </a:lnTo>
                        <a:lnTo>
                          <a:pt x="200" y="336"/>
                        </a:lnTo>
                        <a:lnTo>
                          <a:pt x="177" y="347"/>
                        </a:lnTo>
                        <a:lnTo>
                          <a:pt x="171" y="347"/>
                        </a:lnTo>
                        <a:lnTo>
                          <a:pt x="177" y="342"/>
                        </a:lnTo>
                        <a:lnTo>
                          <a:pt x="171" y="336"/>
                        </a:lnTo>
                        <a:lnTo>
                          <a:pt x="153" y="342"/>
                        </a:lnTo>
                        <a:lnTo>
                          <a:pt x="142" y="336"/>
                        </a:lnTo>
                        <a:lnTo>
                          <a:pt x="124" y="342"/>
                        </a:lnTo>
                        <a:lnTo>
                          <a:pt x="118" y="336"/>
                        </a:lnTo>
                        <a:lnTo>
                          <a:pt x="118" y="324"/>
                        </a:lnTo>
                        <a:lnTo>
                          <a:pt x="100" y="324"/>
                        </a:lnTo>
                        <a:lnTo>
                          <a:pt x="100" y="318"/>
                        </a:lnTo>
                        <a:lnTo>
                          <a:pt x="94" y="312"/>
                        </a:lnTo>
                        <a:lnTo>
                          <a:pt x="83" y="318"/>
                        </a:lnTo>
                        <a:lnTo>
                          <a:pt x="65" y="306"/>
                        </a:lnTo>
                        <a:lnTo>
                          <a:pt x="41" y="312"/>
                        </a:lnTo>
                        <a:lnTo>
                          <a:pt x="41" y="306"/>
                        </a:lnTo>
                        <a:lnTo>
                          <a:pt x="30" y="300"/>
                        </a:lnTo>
                        <a:lnTo>
                          <a:pt x="30" y="294"/>
                        </a:lnTo>
                        <a:lnTo>
                          <a:pt x="18" y="288"/>
                        </a:lnTo>
                        <a:lnTo>
                          <a:pt x="18" y="277"/>
                        </a:lnTo>
                        <a:lnTo>
                          <a:pt x="12" y="271"/>
                        </a:lnTo>
                        <a:lnTo>
                          <a:pt x="6" y="271"/>
                        </a:lnTo>
                        <a:lnTo>
                          <a:pt x="6" y="265"/>
                        </a:lnTo>
                        <a:lnTo>
                          <a:pt x="0" y="259"/>
                        </a:lnTo>
                        <a:lnTo>
                          <a:pt x="12" y="253"/>
                        </a:lnTo>
                        <a:lnTo>
                          <a:pt x="6" y="241"/>
                        </a:lnTo>
                        <a:lnTo>
                          <a:pt x="12" y="230"/>
                        </a:lnTo>
                        <a:lnTo>
                          <a:pt x="18" y="224"/>
                        </a:lnTo>
                        <a:lnTo>
                          <a:pt x="6" y="212"/>
                        </a:lnTo>
                        <a:lnTo>
                          <a:pt x="6" y="206"/>
                        </a:lnTo>
                        <a:lnTo>
                          <a:pt x="6" y="182"/>
                        </a:lnTo>
                        <a:lnTo>
                          <a:pt x="18" y="171"/>
                        </a:lnTo>
                        <a:lnTo>
                          <a:pt x="24" y="177"/>
                        </a:lnTo>
                        <a:lnTo>
                          <a:pt x="30" y="182"/>
                        </a:lnTo>
                        <a:lnTo>
                          <a:pt x="35" y="177"/>
                        </a:lnTo>
                        <a:lnTo>
                          <a:pt x="35" y="171"/>
                        </a:lnTo>
                        <a:lnTo>
                          <a:pt x="35" y="171"/>
                        </a:lnTo>
                        <a:lnTo>
                          <a:pt x="35" y="147"/>
                        </a:lnTo>
                        <a:lnTo>
                          <a:pt x="30" y="141"/>
                        </a:lnTo>
                        <a:lnTo>
                          <a:pt x="41" y="141"/>
                        </a:lnTo>
                        <a:lnTo>
                          <a:pt x="47" y="141"/>
                        </a:lnTo>
                        <a:lnTo>
                          <a:pt x="47" y="135"/>
                        </a:lnTo>
                        <a:lnTo>
                          <a:pt x="47" y="129"/>
                        </a:lnTo>
                        <a:lnTo>
                          <a:pt x="53" y="135"/>
                        </a:lnTo>
                        <a:lnTo>
                          <a:pt x="59" y="147"/>
                        </a:lnTo>
                        <a:lnTo>
                          <a:pt x="71" y="147"/>
                        </a:lnTo>
                        <a:lnTo>
                          <a:pt x="88" y="153"/>
                        </a:lnTo>
                        <a:lnTo>
                          <a:pt x="94" y="147"/>
                        </a:lnTo>
                        <a:lnTo>
                          <a:pt x="88" y="129"/>
                        </a:lnTo>
                        <a:lnTo>
                          <a:pt x="88" y="118"/>
                        </a:lnTo>
                        <a:lnTo>
                          <a:pt x="88" y="106"/>
                        </a:lnTo>
                        <a:lnTo>
                          <a:pt x="94" y="100"/>
                        </a:lnTo>
                        <a:lnTo>
                          <a:pt x="106" y="94"/>
                        </a:lnTo>
                        <a:lnTo>
                          <a:pt x="106" y="82"/>
                        </a:lnTo>
                        <a:lnTo>
                          <a:pt x="118" y="76"/>
                        </a:lnTo>
                        <a:lnTo>
                          <a:pt x="124" y="59"/>
                        </a:lnTo>
                        <a:lnTo>
                          <a:pt x="130" y="53"/>
                        </a:lnTo>
                        <a:lnTo>
                          <a:pt x="124" y="41"/>
                        </a:lnTo>
                        <a:lnTo>
                          <a:pt x="130" y="35"/>
                        </a:lnTo>
                        <a:lnTo>
                          <a:pt x="136" y="29"/>
                        </a:lnTo>
                        <a:lnTo>
                          <a:pt x="130" y="18"/>
                        </a:lnTo>
                        <a:lnTo>
                          <a:pt x="136" y="6"/>
                        </a:lnTo>
                        <a:lnTo>
                          <a:pt x="136" y="0"/>
                        </a:lnTo>
                        <a:lnTo>
                          <a:pt x="147" y="12"/>
                        </a:lnTo>
                        <a:lnTo>
                          <a:pt x="171" y="0"/>
                        </a:lnTo>
                        <a:lnTo>
                          <a:pt x="177" y="0"/>
                        </a:lnTo>
                        <a:lnTo>
                          <a:pt x="183" y="6"/>
                        </a:lnTo>
                        <a:lnTo>
                          <a:pt x="183" y="12"/>
                        </a:lnTo>
                        <a:lnTo>
                          <a:pt x="195" y="12"/>
                        </a:lnTo>
                        <a:lnTo>
                          <a:pt x="200" y="23"/>
                        </a:lnTo>
                        <a:lnTo>
                          <a:pt x="206" y="23"/>
                        </a:lnTo>
                        <a:lnTo>
                          <a:pt x="212" y="29"/>
                        </a:lnTo>
                        <a:lnTo>
                          <a:pt x="224" y="23"/>
                        </a:lnTo>
                        <a:lnTo>
                          <a:pt x="230" y="29"/>
                        </a:lnTo>
                        <a:lnTo>
                          <a:pt x="236" y="41"/>
                        </a:lnTo>
                        <a:lnTo>
                          <a:pt x="230" y="47"/>
                        </a:lnTo>
                        <a:lnTo>
                          <a:pt x="230" y="59"/>
                        </a:lnTo>
                        <a:lnTo>
                          <a:pt x="230" y="71"/>
                        </a:lnTo>
                        <a:lnTo>
                          <a:pt x="242" y="82"/>
                        </a:lnTo>
                        <a:lnTo>
                          <a:pt x="248" y="76"/>
                        </a:lnTo>
                        <a:lnTo>
                          <a:pt x="253" y="82"/>
                        </a:lnTo>
                        <a:lnTo>
                          <a:pt x="265" y="65"/>
                        </a:lnTo>
                        <a:lnTo>
                          <a:pt x="277" y="65"/>
                        </a:lnTo>
                        <a:lnTo>
                          <a:pt x="283" y="71"/>
                        </a:lnTo>
                        <a:lnTo>
                          <a:pt x="277" y="82"/>
                        </a:lnTo>
                        <a:lnTo>
                          <a:pt x="277" y="82"/>
                        </a:lnTo>
                        <a:lnTo>
                          <a:pt x="265" y="88"/>
                        </a:lnTo>
                        <a:lnTo>
                          <a:pt x="277" y="100"/>
                        </a:lnTo>
                        <a:lnTo>
                          <a:pt x="271" y="100"/>
                        </a:lnTo>
                        <a:lnTo>
                          <a:pt x="277" y="106"/>
                        </a:lnTo>
                        <a:lnTo>
                          <a:pt x="283" y="100"/>
                        </a:lnTo>
                        <a:lnTo>
                          <a:pt x="306" y="112"/>
                        </a:lnTo>
                        <a:lnTo>
                          <a:pt x="318" y="129"/>
                        </a:lnTo>
                        <a:lnTo>
                          <a:pt x="342" y="124"/>
                        </a:lnTo>
                        <a:lnTo>
                          <a:pt x="359" y="129"/>
                        </a:lnTo>
                        <a:lnTo>
                          <a:pt x="377" y="135"/>
                        </a:lnTo>
                        <a:lnTo>
                          <a:pt x="383" y="135"/>
                        </a:lnTo>
                        <a:lnTo>
                          <a:pt x="377" y="135"/>
                        </a:lnTo>
                        <a:lnTo>
                          <a:pt x="377" y="135"/>
                        </a:lnTo>
                        <a:lnTo>
                          <a:pt x="365" y="141"/>
                        </a:lnTo>
                        <a:lnTo>
                          <a:pt x="359" y="141"/>
                        </a:lnTo>
                        <a:lnTo>
                          <a:pt x="359" y="147"/>
                        </a:lnTo>
                        <a:lnTo>
                          <a:pt x="359" y="153"/>
                        </a:lnTo>
                        <a:lnTo>
                          <a:pt x="371" y="159"/>
                        </a:lnTo>
                        <a:lnTo>
                          <a:pt x="359" y="171"/>
                        </a:lnTo>
                        <a:lnTo>
                          <a:pt x="359" y="171"/>
                        </a:lnTo>
                        <a:lnTo>
                          <a:pt x="359" y="182"/>
                        </a:lnTo>
                        <a:lnTo>
                          <a:pt x="359" y="188"/>
                        </a:lnTo>
                        <a:lnTo>
                          <a:pt x="354" y="194"/>
                        </a:lnTo>
                        <a:lnTo>
                          <a:pt x="354" y="206"/>
                        </a:lnTo>
                        <a:lnTo>
                          <a:pt x="359" y="218"/>
                        </a:lnTo>
                        <a:lnTo>
                          <a:pt x="342" y="235"/>
                        </a:lnTo>
                        <a:lnTo>
                          <a:pt x="336" y="247"/>
                        </a:lnTo>
                        <a:lnTo>
                          <a:pt x="324" y="253"/>
                        </a:lnTo>
                        <a:lnTo>
                          <a:pt x="318" y="265"/>
                        </a:lnTo>
                        <a:lnTo>
                          <a:pt x="312" y="271"/>
                        </a:lnTo>
                        <a:lnTo>
                          <a:pt x="312" y="288"/>
                        </a:lnTo>
                        <a:lnTo>
                          <a:pt x="301" y="294"/>
                        </a:lnTo>
                        <a:lnTo>
                          <a:pt x="295" y="294"/>
                        </a:lnTo>
                        <a:lnTo>
                          <a:pt x="283" y="318"/>
                        </a:lnTo>
                        <a:lnTo>
                          <a:pt x="277" y="318"/>
                        </a:lnTo>
                        <a:lnTo>
                          <a:pt x="271" y="306"/>
                        </a:lnTo>
                        <a:lnTo>
                          <a:pt x="259" y="300"/>
                        </a:lnTo>
                        <a:lnTo>
                          <a:pt x="248" y="312"/>
                        </a:lnTo>
                        <a:lnTo>
                          <a:pt x="242" y="324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37" name="Freeform 672">
                    <a:extLst>
                      <a:ext uri="{FF2B5EF4-FFF2-40B4-BE49-F238E27FC236}">
                        <a16:creationId xmlns:a16="http://schemas.microsoft.com/office/drawing/2014/main" id="{9520E7F0-F9F2-40B8-8025-BF7FA983E1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49663" y="2790825"/>
                    <a:ext cx="569913" cy="627063"/>
                  </a:xfrm>
                  <a:custGeom>
                    <a:avLst/>
                    <a:gdLst>
                      <a:gd name="T0" fmla="*/ 29 w 359"/>
                      <a:gd name="T1" fmla="*/ 71 h 395"/>
                      <a:gd name="T2" fmla="*/ 71 w 359"/>
                      <a:gd name="T3" fmla="*/ 53 h 395"/>
                      <a:gd name="T4" fmla="*/ 76 w 359"/>
                      <a:gd name="T5" fmla="*/ 12 h 395"/>
                      <a:gd name="T6" fmla="*/ 106 w 359"/>
                      <a:gd name="T7" fmla="*/ 12 h 395"/>
                      <a:gd name="T8" fmla="*/ 124 w 359"/>
                      <a:gd name="T9" fmla="*/ 47 h 395"/>
                      <a:gd name="T10" fmla="*/ 129 w 359"/>
                      <a:gd name="T11" fmla="*/ 30 h 395"/>
                      <a:gd name="T12" fmla="*/ 182 w 359"/>
                      <a:gd name="T13" fmla="*/ 12 h 395"/>
                      <a:gd name="T14" fmla="*/ 194 w 359"/>
                      <a:gd name="T15" fmla="*/ 18 h 395"/>
                      <a:gd name="T16" fmla="*/ 224 w 359"/>
                      <a:gd name="T17" fmla="*/ 42 h 395"/>
                      <a:gd name="T18" fmla="*/ 306 w 359"/>
                      <a:gd name="T19" fmla="*/ 118 h 395"/>
                      <a:gd name="T20" fmla="*/ 241 w 359"/>
                      <a:gd name="T21" fmla="*/ 148 h 395"/>
                      <a:gd name="T22" fmla="*/ 230 w 359"/>
                      <a:gd name="T23" fmla="*/ 136 h 395"/>
                      <a:gd name="T24" fmla="*/ 230 w 359"/>
                      <a:gd name="T25" fmla="*/ 101 h 395"/>
                      <a:gd name="T26" fmla="*/ 247 w 359"/>
                      <a:gd name="T27" fmla="*/ 101 h 395"/>
                      <a:gd name="T28" fmla="*/ 253 w 359"/>
                      <a:gd name="T29" fmla="*/ 65 h 395"/>
                      <a:gd name="T30" fmla="*/ 230 w 359"/>
                      <a:gd name="T31" fmla="*/ 71 h 395"/>
                      <a:gd name="T32" fmla="*/ 224 w 359"/>
                      <a:gd name="T33" fmla="*/ 71 h 395"/>
                      <a:gd name="T34" fmla="*/ 230 w 359"/>
                      <a:gd name="T35" fmla="*/ 118 h 395"/>
                      <a:gd name="T36" fmla="*/ 212 w 359"/>
                      <a:gd name="T37" fmla="*/ 148 h 395"/>
                      <a:gd name="T38" fmla="*/ 271 w 359"/>
                      <a:gd name="T39" fmla="*/ 189 h 395"/>
                      <a:gd name="T40" fmla="*/ 318 w 359"/>
                      <a:gd name="T41" fmla="*/ 195 h 395"/>
                      <a:gd name="T42" fmla="*/ 324 w 359"/>
                      <a:gd name="T43" fmla="*/ 218 h 395"/>
                      <a:gd name="T44" fmla="*/ 336 w 359"/>
                      <a:gd name="T45" fmla="*/ 248 h 395"/>
                      <a:gd name="T46" fmla="*/ 336 w 359"/>
                      <a:gd name="T47" fmla="*/ 289 h 395"/>
                      <a:gd name="T48" fmla="*/ 347 w 359"/>
                      <a:gd name="T49" fmla="*/ 313 h 395"/>
                      <a:gd name="T50" fmla="*/ 353 w 359"/>
                      <a:gd name="T51" fmla="*/ 354 h 395"/>
                      <a:gd name="T52" fmla="*/ 318 w 359"/>
                      <a:gd name="T53" fmla="*/ 395 h 395"/>
                      <a:gd name="T54" fmla="*/ 312 w 359"/>
                      <a:gd name="T55" fmla="*/ 354 h 395"/>
                      <a:gd name="T56" fmla="*/ 300 w 359"/>
                      <a:gd name="T57" fmla="*/ 324 h 395"/>
                      <a:gd name="T58" fmla="*/ 253 w 359"/>
                      <a:gd name="T59" fmla="*/ 324 h 395"/>
                      <a:gd name="T60" fmla="*/ 235 w 359"/>
                      <a:gd name="T61" fmla="*/ 313 h 395"/>
                      <a:gd name="T62" fmla="*/ 212 w 359"/>
                      <a:gd name="T63" fmla="*/ 283 h 395"/>
                      <a:gd name="T64" fmla="*/ 200 w 359"/>
                      <a:gd name="T65" fmla="*/ 283 h 395"/>
                      <a:gd name="T66" fmla="*/ 200 w 359"/>
                      <a:gd name="T67" fmla="*/ 307 h 395"/>
                      <a:gd name="T68" fmla="*/ 177 w 359"/>
                      <a:gd name="T69" fmla="*/ 289 h 395"/>
                      <a:gd name="T70" fmla="*/ 182 w 359"/>
                      <a:gd name="T71" fmla="*/ 265 h 395"/>
                      <a:gd name="T72" fmla="*/ 194 w 359"/>
                      <a:gd name="T73" fmla="*/ 242 h 395"/>
                      <a:gd name="T74" fmla="*/ 182 w 359"/>
                      <a:gd name="T75" fmla="*/ 224 h 395"/>
                      <a:gd name="T76" fmla="*/ 200 w 359"/>
                      <a:gd name="T77" fmla="*/ 218 h 395"/>
                      <a:gd name="T78" fmla="*/ 182 w 359"/>
                      <a:gd name="T79" fmla="*/ 212 h 395"/>
                      <a:gd name="T80" fmla="*/ 129 w 359"/>
                      <a:gd name="T81" fmla="*/ 195 h 395"/>
                      <a:gd name="T82" fmla="*/ 94 w 359"/>
                      <a:gd name="T83" fmla="*/ 183 h 395"/>
                      <a:gd name="T84" fmla="*/ 100 w 359"/>
                      <a:gd name="T85" fmla="*/ 165 h 395"/>
                      <a:gd name="T86" fmla="*/ 100 w 359"/>
                      <a:gd name="T87" fmla="*/ 148 h 395"/>
                      <a:gd name="T88" fmla="*/ 71 w 359"/>
                      <a:gd name="T89" fmla="*/ 159 h 395"/>
                      <a:gd name="T90" fmla="*/ 53 w 359"/>
                      <a:gd name="T91" fmla="*/ 142 h 395"/>
                      <a:gd name="T92" fmla="*/ 53 w 359"/>
                      <a:gd name="T93" fmla="*/ 112 h 395"/>
                      <a:gd name="T94" fmla="*/ 29 w 359"/>
                      <a:gd name="T95" fmla="*/ 106 h 395"/>
                      <a:gd name="T96" fmla="*/ 6 w 359"/>
                      <a:gd name="T97" fmla="*/ 95 h 3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359" h="395">
                        <a:moveTo>
                          <a:pt x="0" y="83"/>
                        </a:moveTo>
                        <a:lnTo>
                          <a:pt x="6" y="77"/>
                        </a:lnTo>
                        <a:lnTo>
                          <a:pt x="29" y="71"/>
                        </a:lnTo>
                        <a:lnTo>
                          <a:pt x="47" y="71"/>
                        </a:lnTo>
                        <a:lnTo>
                          <a:pt x="71" y="53"/>
                        </a:lnTo>
                        <a:lnTo>
                          <a:pt x="71" y="53"/>
                        </a:lnTo>
                        <a:lnTo>
                          <a:pt x="65" y="36"/>
                        </a:lnTo>
                        <a:lnTo>
                          <a:pt x="76" y="24"/>
                        </a:lnTo>
                        <a:lnTo>
                          <a:pt x="76" y="12"/>
                        </a:lnTo>
                        <a:lnTo>
                          <a:pt x="82" y="0"/>
                        </a:lnTo>
                        <a:lnTo>
                          <a:pt x="94" y="12"/>
                        </a:lnTo>
                        <a:lnTo>
                          <a:pt x="106" y="12"/>
                        </a:lnTo>
                        <a:lnTo>
                          <a:pt x="106" y="24"/>
                        </a:lnTo>
                        <a:lnTo>
                          <a:pt x="118" y="42"/>
                        </a:lnTo>
                        <a:lnTo>
                          <a:pt x="124" y="47"/>
                        </a:lnTo>
                        <a:lnTo>
                          <a:pt x="129" y="47"/>
                        </a:lnTo>
                        <a:lnTo>
                          <a:pt x="129" y="36"/>
                        </a:lnTo>
                        <a:lnTo>
                          <a:pt x="129" y="30"/>
                        </a:lnTo>
                        <a:lnTo>
                          <a:pt x="153" y="24"/>
                        </a:lnTo>
                        <a:lnTo>
                          <a:pt x="177" y="12"/>
                        </a:lnTo>
                        <a:lnTo>
                          <a:pt x="182" y="12"/>
                        </a:lnTo>
                        <a:lnTo>
                          <a:pt x="182" y="24"/>
                        </a:lnTo>
                        <a:lnTo>
                          <a:pt x="194" y="30"/>
                        </a:lnTo>
                        <a:lnTo>
                          <a:pt x="194" y="18"/>
                        </a:lnTo>
                        <a:lnTo>
                          <a:pt x="206" y="12"/>
                        </a:lnTo>
                        <a:lnTo>
                          <a:pt x="212" y="30"/>
                        </a:lnTo>
                        <a:lnTo>
                          <a:pt x="224" y="42"/>
                        </a:lnTo>
                        <a:lnTo>
                          <a:pt x="259" y="59"/>
                        </a:lnTo>
                        <a:lnTo>
                          <a:pt x="312" y="112"/>
                        </a:lnTo>
                        <a:lnTo>
                          <a:pt x="306" y="118"/>
                        </a:lnTo>
                        <a:lnTo>
                          <a:pt x="306" y="142"/>
                        </a:lnTo>
                        <a:lnTo>
                          <a:pt x="271" y="136"/>
                        </a:lnTo>
                        <a:lnTo>
                          <a:pt x="241" y="148"/>
                        </a:lnTo>
                        <a:lnTo>
                          <a:pt x="218" y="148"/>
                        </a:lnTo>
                        <a:lnTo>
                          <a:pt x="218" y="142"/>
                        </a:lnTo>
                        <a:lnTo>
                          <a:pt x="230" y="136"/>
                        </a:lnTo>
                        <a:lnTo>
                          <a:pt x="235" y="124"/>
                        </a:lnTo>
                        <a:lnTo>
                          <a:pt x="235" y="112"/>
                        </a:lnTo>
                        <a:lnTo>
                          <a:pt x="230" y="101"/>
                        </a:lnTo>
                        <a:lnTo>
                          <a:pt x="235" y="95"/>
                        </a:lnTo>
                        <a:lnTo>
                          <a:pt x="241" y="89"/>
                        </a:lnTo>
                        <a:lnTo>
                          <a:pt x="247" y="101"/>
                        </a:lnTo>
                        <a:lnTo>
                          <a:pt x="259" y="106"/>
                        </a:lnTo>
                        <a:lnTo>
                          <a:pt x="265" y="83"/>
                        </a:lnTo>
                        <a:lnTo>
                          <a:pt x="253" y="65"/>
                        </a:lnTo>
                        <a:lnTo>
                          <a:pt x="241" y="59"/>
                        </a:lnTo>
                        <a:lnTo>
                          <a:pt x="235" y="59"/>
                        </a:lnTo>
                        <a:lnTo>
                          <a:pt x="230" y="71"/>
                        </a:lnTo>
                        <a:lnTo>
                          <a:pt x="224" y="77"/>
                        </a:lnTo>
                        <a:lnTo>
                          <a:pt x="224" y="77"/>
                        </a:lnTo>
                        <a:lnTo>
                          <a:pt x="224" y="71"/>
                        </a:lnTo>
                        <a:lnTo>
                          <a:pt x="218" y="65"/>
                        </a:lnTo>
                        <a:lnTo>
                          <a:pt x="200" y="77"/>
                        </a:lnTo>
                        <a:lnTo>
                          <a:pt x="230" y="118"/>
                        </a:lnTo>
                        <a:lnTo>
                          <a:pt x="230" y="124"/>
                        </a:lnTo>
                        <a:lnTo>
                          <a:pt x="212" y="142"/>
                        </a:lnTo>
                        <a:lnTo>
                          <a:pt x="212" y="148"/>
                        </a:lnTo>
                        <a:lnTo>
                          <a:pt x="212" y="148"/>
                        </a:lnTo>
                        <a:lnTo>
                          <a:pt x="247" y="177"/>
                        </a:lnTo>
                        <a:lnTo>
                          <a:pt x="271" y="189"/>
                        </a:lnTo>
                        <a:lnTo>
                          <a:pt x="294" y="195"/>
                        </a:lnTo>
                        <a:lnTo>
                          <a:pt x="312" y="189"/>
                        </a:lnTo>
                        <a:lnTo>
                          <a:pt x="318" y="195"/>
                        </a:lnTo>
                        <a:lnTo>
                          <a:pt x="318" y="207"/>
                        </a:lnTo>
                        <a:lnTo>
                          <a:pt x="324" y="212"/>
                        </a:lnTo>
                        <a:lnTo>
                          <a:pt x="324" y="218"/>
                        </a:lnTo>
                        <a:lnTo>
                          <a:pt x="324" y="224"/>
                        </a:lnTo>
                        <a:lnTo>
                          <a:pt x="324" y="236"/>
                        </a:lnTo>
                        <a:lnTo>
                          <a:pt x="336" y="248"/>
                        </a:lnTo>
                        <a:lnTo>
                          <a:pt x="330" y="254"/>
                        </a:lnTo>
                        <a:lnTo>
                          <a:pt x="330" y="277"/>
                        </a:lnTo>
                        <a:lnTo>
                          <a:pt x="336" y="289"/>
                        </a:lnTo>
                        <a:lnTo>
                          <a:pt x="341" y="295"/>
                        </a:lnTo>
                        <a:lnTo>
                          <a:pt x="341" y="307"/>
                        </a:lnTo>
                        <a:lnTo>
                          <a:pt x="347" y="313"/>
                        </a:lnTo>
                        <a:lnTo>
                          <a:pt x="347" y="330"/>
                        </a:lnTo>
                        <a:lnTo>
                          <a:pt x="353" y="342"/>
                        </a:lnTo>
                        <a:lnTo>
                          <a:pt x="353" y="354"/>
                        </a:lnTo>
                        <a:lnTo>
                          <a:pt x="359" y="366"/>
                        </a:lnTo>
                        <a:lnTo>
                          <a:pt x="336" y="371"/>
                        </a:lnTo>
                        <a:lnTo>
                          <a:pt x="318" y="395"/>
                        </a:lnTo>
                        <a:lnTo>
                          <a:pt x="283" y="395"/>
                        </a:lnTo>
                        <a:lnTo>
                          <a:pt x="283" y="383"/>
                        </a:lnTo>
                        <a:lnTo>
                          <a:pt x="312" y="354"/>
                        </a:lnTo>
                        <a:lnTo>
                          <a:pt x="312" y="336"/>
                        </a:lnTo>
                        <a:lnTo>
                          <a:pt x="312" y="324"/>
                        </a:lnTo>
                        <a:lnTo>
                          <a:pt x="300" y="324"/>
                        </a:lnTo>
                        <a:lnTo>
                          <a:pt x="288" y="318"/>
                        </a:lnTo>
                        <a:lnTo>
                          <a:pt x="271" y="330"/>
                        </a:lnTo>
                        <a:lnTo>
                          <a:pt x="253" y="324"/>
                        </a:lnTo>
                        <a:lnTo>
                          <a:pt x="235" y="324"/>
                        </a:lnTo>
                        <a:lnTo>
                          <a:pt x="230" y="324"/>
                        </a:lnTo>
                        <a:lnTo>
                          <a:pt x="235" y="313"/>
                        </a:lnTo>
                        <a:lnTo>
                          <a:pt x="224" y="307"/>
                        </a:lnTo>
                        <a:lnTo>
                          <a:pt x="224" y="295"/>
                        </a:lnTo>
                        <a:lnTo>
                          <a:pt x="212" y="283"/>
                        </a:lnTo>
                        <a:lnTo>
                          <a:pt x="206" y="271"/>
                        </a:lnTo>
                        <a:lnTo>
                          <a:pt x="200" y="277"/>
                        </a:lnTo>
                        <a:lnTo>
                          <a:pt x="200" y="283"/>
                        </a:lnTo>
                        <a:lnTo>
                          <a:pt x="212" y="295"/>
                        </a:lnTo>
                        <a:lnTo>
                          <a:pt x="206" y="301"/>
                        </a:lnTo>
                        <a:lnTo>
                          <a:pt x="200" y="307"/>
                        </a:lnTo>
                        <a:lnTo>
                          <a:pt x="182" y="301"/>
                        </a:lnTo>
                        <a:lnTo>
                          <a:pt x="182" y="301"/>
                        </a:lnTo>
                        <a:lnTo>
                          <a:pt x="177" y="289"/>
                        </a:lnTo>
                        <a:lnTo>
                          <a:pt x="177" y="277"/>
                        </a:lnTo>
                        <a:lnTo>
                          <a:pt x="182" y="271"/>
                        </a:lnTo>
                        <a:lnTo>
                          <a:pt x="182" y="265"/>
                        </a:lnTo>
                        <a:lnTo>
                          <a:pt x="182" y="254"/>
                        </a:lnTo>
                        <a:lnTo>
                          <a:pt x="182" y="254"/>
                        </a:lnTo>
                        <a:lnTo>
                          <a:pt x="194" y="242"/>
                        </a:lnTo>
                        <a:lnTo>
                          <a:pt x="182" y="236"/>
                        </a:lnTo>
                        <a:lnTo>
                          <a:pt x="182" y="230"/>
                        </a:lnTo>
                        <a:lnTo>
                          <a:pt x="182" y="224"/>
                        </a:lnTo>
                        <a:lnTo>
                          <a:pt x="188" y="224"/>
                        </a:lnTo>
                        <a:lnTo>
                          <a:pt x="200" y="218"/>
                        </a:lnTo>
                        <a:lnTo>
                          <a:pt x="200" y="218"/>
                        </a:lnTo>
                        <a:lnTo>
                          <a:pt x="206" y="218"/>
                        </a:lnTo>
                        <a:lnTo>
                          <a:pt x="200" y="218"/>
                        </a:lnTo>
                        <a:lnTo>
                          <a:pt x="182" y="212"/>
                        </a:lnTo>
                        <a:lnTo>
                          <a:pt x="165" y="207"/>
                        </a:lnTo>
                        <a:lnTo>
                          <a:pt x="141" y="212"/>
                        </a:lnTo>
                        <a:lnTo>
                          <a:pt x="129" y="195"/>
                        </a:lnTo>
                        <a:lnTo>
                          <a:pt x="106" y="183"/>
                        </a:lnTo>
                        <a:lnTo>
                          <a:pt x="100" y="189"/>
                        </a:lnTo>
                        <a:lnTo>
                          <a:pt x="94" y="183"/>
                        </a:lnTo>
                        <a:lnTo>
                          <a:pt x="100" y="183"/>
                        </a:lnTo>
                        <a:lnTo>
                          <a:pt x="88" y="171"/>
                        </a:lnTo>
                        <a:lnTo>
                          <a:pt x="100" y="165"/>
                        </a:lnTo>
                        <a:lnTo>
                          <a:pt x="100" y="165"/>
                        </a:lnTo>
                        <a:lnTo>
                          <a:pt x="106" y="154"/>
                        </a:lnTo>
                        <a:lnTo>
                          <a:pt x="100" y="148"/>
                        </a:lnTo>
                        <a:lnTo>
                          <a:pt x="88" y="148"/>
                        </a:lnTo>
                        <a:lnTo>
                          <a:pt x="76" y="165"/>
                        </a:lnTo>
                        <a:lnTo>
                          <a:pt x="71" y="159"/>
                        </a:lnTo>
                        <a:lnTo>
                          <a:pt x="65" y="165"/>
                        </a:lnTo>
                        <a:lnTo>
                          <a:pt x="53" y="154"/>
                        </a:lnTo>
                        <a:lnTo>
                          <a:pt x="53" y="142"/>
                        </a:lnTo>
                        <a:lnTo>
                          <a:pt x="53" y="130"/>
                        </a:lnTo>
                        <a:lnTo>
                          <a:pt x="59" y="124"/>
                        </a:lnTo>
                        <a:lnTo>
                          <a:pt x="53" y="112"/>
                        </a:lnTo>
                        <a:lnTo>
                          <a:pt x="47" y="106"/>
                        </a:lnTo>
                        <a:lnTo>
                          <a:pt x="35" y="112"/>
                        </a:lnTo>
                        <a:lnTo>
                          <a:pt x="29" y="106"/>
                        </a:lnTo>
                        <a:lnTo>
                          <a:pt x="23" y="106"/>
                        </a:lnTo>
                        <a:lnTo>
                          <a:pt x="18" y="95"/>
                        </a:lnTo>
                        <a:lnTo>
                          <a:pt x="6" y="95"/>
                        </a:lnTo>
                        <a:lnTo>
                          <a:pt x="6" y="89"/>
                        </a:lnTo>
                        <a:lnTo>
                          <a:pt x="0" y="83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38" name="Freeform 673">
                    <a:extLst>
                      <a:ext uri="{FF2B5EF4-FFF2-40B4-BE49-F238E27FC236}">
                        <a16:creationId xmlns:a16="http://schemas.microsoft.com/office/drawing/2014/main" id="{16A3F8C4-02CF-4ACE-A2D2-F3AB2C09F0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2725" y="2903537"/>
                    <a:ext cx="9525" cy="9525"/>
                  </a:xfrm>
                  <a:custGeom>
                    <a:avLst/>
                    <a:gdLst>
                      <a:gd name="T0" fmla="*/ 6 w 6"/>
                      <a:gd name="T1" fmla="*/ 0 h 6"/>
                      <a:gd name="T2" fmla="*/ 0 w 6"/>
                      <a:gd name="T3" fmla="*/ 6 h 6"/>
                      <a:gd name="T4" fmla="*/ 0 w 6"/>
                      <a:gd name="T5" fmla="*/ 6 h 6"/>
                      <a:gd name="T6" fmla="*/ 0 w 6"/>
                      <a:gd name="T7" fmla="*/ 0 h 6"/>
                      <a:gd name="T8" fmla="*/ 6 w 6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39" name="Freeform 674">
                    <a:extLst>
                      <a:ext uri="{FF2B5EF4-FFF2-40B4-BE49-F238E27FC236}">
                        <a16:creationId xmlns:a16="http://schemas.microsoft.com/office/drawing/2014/main" id="{83E9DB25-7FDB-4360-A62D-C40CFC02D0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4788" y="2754312"/>
                    <a:ext cx="7938" cy="9525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6 h 6"/>
                      <a:gd name="T4" fmla="*/ 0 w 5"/>
                      <a:gd name="T5" fmla="*/ 0 h 6"/>
                      <a:gd name="T6" fmla="*/ 5 w 5"/>
                      <a:gd name="T7" fmla="*/ 0 h 6"/>
                      <a:gd name="T8" fmla="*/ 5 w 5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6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0" name="Freeform 684">
                    <a:extLst>
                      <a:ext uri="{FF2B5EF4-FFF2-40B4-BE49-F238E27FC236}">
                        <a16:creationId xmlns:a16="http://schemas.microsoft.com/office/drawing/2014/main" id="{ED57198F-7569-4DBD-8A2A-80B649F919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18350" y="5260975"/>
                    <a:ext cx="233363" cy="382588"/>
                  </a:xfrm>
                  <a:custGeom>
                    <a:avLst/>
                    <a:gdLst>
                      <a:gd name="T0" fmla="*/ 6 w 147"/>
                      <a:gd name="T1" fmla="*/ 153 h 241"/>
                      <a:gd name="T2" fmla="*/ 6 w 147"/>
                      <a:gd name="T3" fmla="*/ 147 h 241"/>
                      <a:gd name="T4" fmla="*/ 12 w 147"/>
                      <a:gd name="T5" fmla="*/ 129 h 241"/>
                      <a:gd name="T6" fmla="*/ 12 w 147"/>
                      <a:gd name="T7" fmla="*/ 117 h 241"/>
                      <a:gd name="T8" fmla="*/ 6 w 147"/>
                      <a:gd name="T9" fmla="*/ 106 h 241"/>
                      <a:gd name="T10" fmla="*/ 12 w 147"/>
                      <a:gd name="T11" fmla="*/ 82 h 241"/>
                      <a:gd name="T12" fmla="*/ 23 w 147"/>
                      <a:gd name="T13" fmla="*/ 76 h 241"/>
                      <a:gd name="T14" fmla="*/ 41 w 147"/>
                      <a:gd name="T15" fmla="*/ 64 h 241"/>
                      <a:gd name="T16" fmla="*/ 41 w 147"/>
                      <a:gd name="T17" fmla="*/ 47 h 241"/>
                      <a:gd name="T18" fmla="*/ 59 w 147"/>
                      <a:gd name="T19" fmla="*/ 53 h 241"/>
                      <a:gd name="T20" fmla="*/ 76 w 147"/>
                      <a:gd name="T21" fmla="*/ 47 h 241"/>
                      <a:gd name="T22" fmla="*/ 82 w 147"/>
                      <a:gd name="T23" fmla="*/ 29 h 241"/>
                      <a:gd name="T24" fmla="*/ 65 w 147"/>
                      <a:gd name="T25" fmla="*/ 23 h 241"/>
                      <a:gd name="T26" fmla="*/ 65 w 147"/>
                      <a:gd name="T27" fmla="*/ 17 h 241"/>
                      <a:gd name="T28" fmla="*/ 88 w 147"/>
                      <a:gd name="T29" fmla="*/ 5 h 241"/>
                      <a:gd name="T30" fmla="*/ 88 w 147"/>
                      <a:gd name="T31" fmla="*/ 0 h 241"/>
                      <a:gd name="T32" fmla="*/ 112 w 147"/>
                      <a:gd name="T33" fmla="*/ 5 h 241"/>
                      <a:gd name="T34" fmla="*/ 118 w 147"/>
                      <a:gd name="T35" fmla="*/ 29 h 241"/>
                      <a:gd name="T36" fmla="*/ 124 w 147"/>
                      <a:gd name="T37" fmla="*/ 41 h 241"/>
                      <a:gd name="T38" fmla="*/ 118 w 147"/>
                      <a:gd name="T39" fmla="*/ 47 h 241"/>
                      <a:gd name="T40" fmla="*/ 106 w 147"/>
                      <a:gd name="T41" fmla="*/ 58 h 241"/>
                      <a:gd name="T42" fmla="*/ 106 w 147"/>
                      <a:gd name="T43" fmla="*/ 70 h 241"/>
                      <a:gd name="T44" fmla="*/ 88 w 147"/>
                      <a:gd name="T45" fmla="*/ 70 h 241"/>
                      <a:gd name="T46" fmla="*/ 88 w 147"/>
                      <a:gd name="T47" fmla="*/ 82 h 241"/>
                      <a:gd name="T48" fmla="*/ 88 w 147"/>
                      <a:gd name="T49" fmla="*/ 100 h 241"/>
                      <a:gd name="T50" fmla="*/ 100 w 147"/>
                      <a:gd name="T51" fmla="*/ 106 h 241"/>
                      <a:gd name="T52" fmla="*/ 88 w 147"/>
                      <a:gd name="T53" fmla="*/ 123 h 241"/>
                      <a:gd name="T54" fmla="*/ 100 w 147"/>
                      <a:gd name="T55" fmla="*/ 141 h 241"/>
                      <a:gd name="T56" fmla="*/ 112 w 147"/>
                      <a:gd name="T57" fmla="*/ 153 h 241"/>
                      <a:gd name="T58" fmla="*/ 118 w 147"/>
                      <a:gd name="T59" fmla="*/ 164 h 241"/>
                      <a:gd name="T60" fmla="*/ 129 w 147"/>
                      <a:gd name="T61" fmla="*/ 188 h 241"/>
                      <a:gd name="T62" fmla="*/ 141 w 147"/>
                      <a:gd name="T63" fmla="*/ 194 h 241"/>
                      <a:gd name="T64" fmla="*/ 141 w 147"/>
                      <a:gd name="T65" fmla="*/ 218 h 241"/>
                      <a:gd name="T66" fmla="*/ 147 w 147"/>
                      <a:gd name="T67" fmla="*/ 235 h 241"/>
                      <a:gd name="T68" fmla="*/ 135 w 147"/>
                      <a:gd name="T69" fmla="*/ 241 h 241"/>
                      <a:gd name="T70" fmla="*/ 124 w 147"/>
                      <a:gd name="T71" fmla="*/ 229 h 241"/>
                      <a:gd name="T72" fmla="*/ 100 w 147"/>
                      <a:gd name="T73" fmla="*/ 223 h 241"/>
                      <a:gd name="T74" fmla="*/ 76 w 147"/>
                      <a:gd name="T75" fmla="*/ 212 h 241"/>
                      <a:gd name="T76" fmla="*/ 65 w 147"/>
                      <a:gd name="T77" fmla="*/ 206 h 241"/>
                      <a:gd name="T78" fmla="*/ 47 w 147"/>
                      <a:gd name="T79" fmla="*/ 188 h 241"/>
                      <a:gd name="T80" fmla="*/ 35 w 147"/>
                      <a:gd name="T81" fmla="*/ 170 h 241"/>
                      <a:gd name="T82" fmla="*/ 23 w 147"/>
                      <a:gd name="T83" fmla="*/ 159 h 2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47" h="241">
                        <a:moveTo>
                          <a:pt x="18" y="153"/>
                        </a:moveTo>
                        <a:lnTo>
                          <a:pt x="6" y="153"/>
                        </a:lnTo>
                        <a:lnTo>
                          <a:pt x="0" y="153"/>
                        </a:lnTo>
                        <a:lnTo>
                          <a:pt x="6" y="147"/>
                        </a:lnTo>
                        <a:lnTo>
                          <a:pt x="12" y="141"/>
                        </a:lnTo>
                        <a:lnTo>
                          <a:pt x="12" y="129"/>
                        </a:lnTo>
                        <a:lnTo>
                          <a:pt x="12" y="123"/>
                        </a:lnTo>
                        <a:lnTo>
                          <a:pt x="12" y="117"/>
                        </a:lnTo>
                        <a:lnTo>
                          <a:pt x="18" y="106"/>
                        </a:lnTo>
                        <a:lnTo>
                          <a:pt x="6" y="106"/>
                        </a:lnTo>
                        <a:lnTo>
                          <a:pt x="6" y="94"/>
                        </a:lnTo>
                        <a:lnTo>
                          <a:pt x="12" y="82"/>
                        </a:lnTo>
                        <a:lnTo>
                          <a:pt x="23" y="82"/>
                        </a:lnTo>
                        <a:lnTo>
                          <a:pt x="23" y="76"/>
                        </a:lnTo>
                        <a:lnTo>
                          <a:pt x="35" y="70"/>
                        </a:lnTo>
                        <a:lnTo>
                          <a:pt x="41" y="64"/>
                        </a:lnTo>
                        <a:lnTo>
                          <a:pt x="41" y="58"/>
                        </a:lnTo>
                        <a:lnTo>
                          <a:pt x="41" y="47"/>
                        </a:lnTo>
                        <a:lnTo>
                          <a:pt x="53" y="47"/>
                        </a:lnTo>
                        <a:lnTo>
                          <a:pt x="59" y="53"/>
                        </a:lnTo>
                        <a:lnTo>
                          <a:pt x="71" y="53"/>
                        </a:lnTo>
                        <a:lnTo>
                          <a:pt x="76" y="47"/>
                        </a:lnTo>
                        <a:lnTo>
                          <a:pt x="82" y="35"/>
                        </a:lnTo>
                        <a:lnTo>
                          <a:pt x="82" y="29"/>
                        </a:lnTo>
                        <a:lnTo>
                          <a:pt x="76" y="23"/>
                        </a:lnTo>
                        <a:lnTo>
                          <a:pt x="65" y="23"/>
                        </a:lnTo>
                        <a:lnTo>
                          <a:pt x="65" y="23"/>
                        </a:lnTo>
                        <a:lnTo>
                          <a:pt x="65" y="17"/>
                        </a:lnTo>
                        <a:lnTo>
                          <a:pt x="82" y="11"/>
                        </a:lnTo>
                        <a:lnTo>
                          <a:pt x="88" y="5"/>
                        </a:lnTo>
                        <a:lnTo>
                          <a:pt x="88" y="5"/>
                        </a:lnTo>
                        <a:lnTo>
                          <a:pt x="88" y="0"/>
                        </a:lnTo>
                        <a:lnTo>
                          <a:pt x="106" y="11"/>
                        </a:lnTo>
                        <a:lnTo>
                          <a:pt x="112" y="5"/>
                        </a:lnTo>
                        <a:lnTo>
                          <a:pt x="112" y="17"/>
                        </a:lnTo>
                        <a:lnTo>
                          <a:pt x="118" y="29"/>
                        </a:lnTo>
                        <a:lnTo>
                          <a:pt x="118" y="35"/>
                        </a:lnTo>
                        <a:lnTo>
                          <a:pt x="124" y="41"/>
                        </a:lnTo>
                        <a:lnTo>
                          <a:pt x="124" y="41"/>
                        </a:lnTo>
                        <a:lnTo>
                          <a:pt x="118" y="47"/>
                        </a:lnTo>
                        <a:lnTo>
                          <a:pt x="106" y="53"/>
                        </a:lnTo>
                        <a:lnTo>
                          <a:pt x="106" y="58"/>
                        </a:lnTo>
                        <a:lnTo>
                          <a:pt x="106" y="64"/>
                        </a:lnTo>
                        <a:lnTo>
                          <a:pt x="106" y="70"/>
                        </a:lnTo>
                        <a:lnTo>
                          <a:pt x="100" y="70"/>
                        </a:lnTo>
                        <a:lnTo>
                          <a:pt x="88" y="70"/>
                        </a:lnTo>
                        <a:lnTo>
                          <a:pt x="82" y="76"/>
                        </a:lnTo>
                        <a:lnTo>
                          <a:pt x="88" y="82"/>
                        </a:lnTo>
                        <a:lnTo>
                          <a:pt x="88" y="88"/>
                        </a:lnTo>
                        <a:lnTo>
                          <a:pt x="88" y="100"/>
                        </a:lnTo>
                        <a:lnTo>
                          <a:pt x="100" y="100"/>
                        </a:lnTo>
                        <a:lnTo>
                          <a:pt x="100" y="106"/>
                        </a:lnTo>
                        <a:lnTo>
                          <a:pt x="94" y="117"/>
                        </a:lnTo>
                        <a:lnTo>
                          <a:pt x="88" y="123"/>
                        </a:lnTo>
                        <a:lnTo>
                          <a:pt x="94" y="135"/>
                        </a:lnTo>
                        <a:lnTo>
                          <a:pt x="100" y="141"/>
                        </a:lnTo>
                        <a:lnTo>
                          <a:pt x="106" y="147"/>
                        </a:lnTo>
                        <a:lnTo>
                          <a:pt x="112" y="153"/>
                        </a:lnTo>
                        <a:lnTo>
                          <a:pt x="118" y="159"/>
                        </a:lnTo>
                        <a:lnTo>
                          <a:pt x="118" y="164"/>
                        </a:lnTo>
                        <a:lnTo>
                          <a:pt x="124" y="170"/>
                        </a:lnTo>
                        <a:lnTo>
                          <a:pt x="129" y="188"/>
                        </a:lnTo>
                        <a:lnTo>
                          <a:pt x="129" y="194"/>
                        </a:lnTo>
                        <a:lnTo>
                          <a:pt x="141" y="194"/>
                        </a:lnTo>
                        <a:lnTo>
                          <a:pt x="141" y="212"/>
                        </a:lnTo>
                        <a:lnTo>
                          <a:pt x="141" y="218"/>
                        </a:lnTo>
                        <a:lnTo>
                          <a:pt x="141" y="223"/>
                        </a:lnTo>
                        <a:lnTo>
                          <a:pt x="147" y="235"/>
                        </a:lnTo>
                        <a:lnTo>
                          <a:pt x="147" y="241"/>
                        </a:lnTo>
                        <a:lnTo>
                          <a:pt x="135" y="241"/>
                        </a:lnTo>
                        <a:lnTo>
                          <a:pt x="129" y="235"/>
                        </a:lnTo>
                        <a:lnTo>
                          <a:pt x="124" y="229"/>
                        </a:lnTo>
                        <a:lnTo>
                          <a:pt x="124" y="223"/>
                        </a:lnTo>
                        <a:lnTo>
                          <a:pt x="100" y="223"/>
                        </a:lnTo>
                        <a:lnTo>
                          <a:pt x="88" y="206"/>
                        </a:lnTo>
                        <a:lnTo>
                          <a:pt x="76" y="212"/>
                        </a:lnTo>
                        <a:lnTo>
                          <a:pt x="71" y="206"/>
                        </a:lnTo>
                        <a:lnTo>
                          <a:pt x="65" y="206"/>
                        </a:lnTo>
                        <a:lnTo>
                          <a:pt x="53" y="200"/>
                        </a:lnTo>
                        <a:lnTo>
                          <a:pt x="47" y="188"/>
                        </a:lnTo>
                        <a:lnTo>
                          <a:pt x="41" y="182"/>
                        </a:lnTo>
                        <a:lnTo>
                          <a:pt x="35" y="170"/>
                        </a:lnTo>
                        <a:lnTo>
                          <a:pt x="35" y="159"/>
                        </a:lnTo>
                        <a:lnTo>
                          <a:pt x="23" y="159"/>
                        </a:lnTo>
                        <a:lnTo>
                          <a:pt x="18" y="153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1" name="Freeform 685">
                    <a:extLst>
                      <a:ext uri="{FF2B5EF4-FFF2-40B4-BE49-F238E27FC236}">
                        <a16:creationId xmlns:a16="http://schemas.microsoft.com/office/drawing/2014/main" id="{8AF1716B-7D8A-4BC0-9F9A-3E82BB7FA7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92963" y="5437188"/>
                    <a:ext cx="46038" cy="57150"/>
                  </a:xfrm>
                  <a:custGeom>
                    <a:avLst/>
                    <a:gdLst>
                      <a:gd name="T0" fmla="*/ 0 w 29"/>
                      <a:gd name="T1" fmla="*/ 18 h 36"/>
                      <a:gd name="T2" fmla="*/ 6 w 29"/>
                      <a:gd name="T3" fmla="*/ 30 h 36"/>
                      <a:gd name="T4" fmla="*/ 12 w 29"/>
                      <a:gd name="T5" fmla="*/ 36 h 36"/>
                      <a:gd name="T6" fmla="*/ 18 w 29"/>
                      <a:gd name="T7" fmla="*/ 36 h 36"/>
                      <a:gd name="T8" fmla="*/ 24 w 29"/>
                      <a:gd name="T9" fmla="*/ 30 h 36"/>
                      <a:gd name="T10" fmla="*/ 24 w 29"/>
                      <a:gd name="T11" fmla="*/ 18 h 36"/>
                      <a:gd name="T12" fmla="*/ 29 w 29"/>
                      <a:gd name="T13" fmla="*/ 12 h 36"/>
                      <a:gd name="T14" fmla="*/ 18 w 29"/>
                      <a:gd name="T15" fmla="*/ 6 h 36"/>
                      <a:gd name="T16" fmla="*/ 18 w 29"/>
                      <a:gd name="T17" fmla="*/ 6 h 36"/>
                      <a:gd name="T18" fmla="*/ 12 w 29"/>
                      <a:gd name="T19" fmla="*/ 0 h 36"/>
                      <a:gd name="T20" fmla="*/ 6 w 29"/>
                      <a:gd name="T21" fmla="*/ 6 h 36"/>
                      <a:gd name="T22" fmla="*/ 0 w 29"/>
                      <a:gd name="T23" fmla="*/ 12 h 36"/>
                      <a:gd name="T24" fmla="*/ 0 w 29"/>
                      <a:gd name="T25" fmla="*/ 18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" h="36">
                        <a:moveTo>
                          <a:pt x="0" y="18"/>
                        </a:moveTo>
                        <a:lnTo>
                          <a:pt x="6" y="30"/>
                        </a:lnTo>
                        <a:lnTo>
                          <a:pt x="12" y="36"/>
                        </a:lnTo>
                        <a:lnTo>
                          <a:pt x="18" y="36"/>
                        </a:lnTo>
                        <a:lnTo>
                          <a:pt x="24" y="30"/>
                        </a:lnTo>
                        <a:lnTo>
                          <a:pt x="24" y="18"/>
                        </a:lnTo>
                        <a:lnTo>
                          <a:pt x="29" y="12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2" y="0"/>
                        </a:lnTo>
                        <a:lnTo>
                          <a:pt x="6" y="6"/>
                        </a:lnTo>
                        <a:lnTo>
                          <a:pt x="0" y="12"/>
                        </a:lnTo>
                        <a:lnTo>
                          <a:pt x="0" y="18"/>
                        </a:lnTo>
                      </a:path>
                    </a:pathLst>
                  </a:custGeom>
                  <a:noFill/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2" name="Freeform 589">
                    <a:extLst>
                      <a:ext uri="{FF2B5EF4-FFF2-40B4-BE49-F238E27FC236}">
                        <a16:creationId xmlns:a16="http://schemas.microsoft.com/office/drawing/2014/main" id="{B5FC69D1-8AC1-4A48-9800-D2FF4C1A0E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26075" y="4764088"/>
                    <a:ext cx="485775" cy="617538"/>
                  </a:xfrm>
                  <a:custGeom>
                    <a:avLst/>
                    <a:gdLst>
                      <a:gd name="T0" fmla="*/ 206 w 306"/>
                      <a:gd name="T1" fmla="*/ 366 h 389"/>
                      <a:gd name="T2" fmla="*/ 165 w 306"/>
                      <a:gd name="T3" fmla="*/ 383 h 389"/>
                      <a:gd name="T4" fmla="*/ 129 w 306"/>
                      <a:gd name="T5" fmla="*/ 383 h 389"/>
                      <a:gd name="T6" fmla="*/ 112 w 306"/>
                      <a:gd name="T7" fmla="*/ 366 h 389"/>
                      <a:gd name="T8" fmla="*/ 112 w 306"/>
                      <a:gd name="T9" fmla="*/ 336 h 389"/>
                      <a:gd name="T10" fmla="*/ 141 w 306"/>
                      <a:gd name="T11" fmla="*/ 318 h 389"/>
                      <a:gd name="T12" fmla="*/ 106 w 306"/>
                      <a:gd name="T13" fmla="*/ 307 h 389"/>
                      <a:gd name="T14" fmla="*/ 94 w 306"/>
                      <a:gd name="T15" fmla="*/ 295 h 389"/>
                      <a:gd name="T16" fmla="*/ 71 w 306"/>
                      <a:gd name="T17" fmla="*/ 265 h 389"/>
                      <a:gd name="T18" fmla="*/ 53 w 306"/>
                      <a:gd name="T19" fmla="*/ 242 h 389"/>
                      <a:gd name="T20" fmla="*/ 18 w 306"/>
                      <a:gd name="T21" fmla="*/ 230 h 389"/>
                      <a:gd name="T22" fmla="*/ 12 w 306"/>
                      <a:gd name="T23" fmla="*/ 171 h 389"/>
                      <a:gd name="T24" fmla="*/ 47 w 306"/>
                      <a:gd name="T25" fmla="*/ 189 h 389"/>
                      <a:gd name="T26" fmla="*/ 71 w 306"/>
                      <a:gd name="T27" fmla="*/ 171 h 389"/>
                      <a:gd name="T28" fmla="*/ 35 w 306"/>
                      <a:gd name="T29" fmla="*/ 136 h 389"/>
                      <a:gd name="T30" fmla="*/ 41 w 306"/>
                      <a:gd name="T31" fmla="*/ 118 h 389"/>
                      <a:gd name="T32" fmla="*/ 59 w 306"/>
                      <a:gd name="T33" fmla="*/ 100 h 389"/>
                      <a:gd name="T34" fmla="*/ 88 w 306"/>
                      <a:gd name="T35" fmla="*/ 118 h 389"/>
                      <a:gd name="T36" fmla="*/ 106 w 306"/>
                      <a:gd name="T37" fmla="*/ 130 h 389"/>
                      <a:gd name="T38" fmla="*/ 118 w 306"/>
                      <a:gd name="T39" fmla="*/ 100 h 389"/>
                      <a:gd name="T40" fmla="*/ 129 w 306"/>
                      <a:gd name="T41" fmla="*/ 71 h 389"/>
                      <a:gd name="T42" fmla="*/ 118 w 306"/>
                      <a:gd name="T43" fmla="*/ 53 h 389"/>
                      <a:gd name="T44" fmla="*/ 141 w 306"/>
                      <a:gd name="T45" fmla="*/ 12 h 389"/>
                      <a:gd name="T46" fmla="*/ 159 w 306"/>
                      <a:gd name="T47" fmla="*/ 6 h 389"/>
                      <a:gd name="T48" fmla="*/ 182 w 306"/>
                      <a:gd name="T49" fmla="*/ 0 h 389"/>
                      <a:gd name="T50" fmla="*/ 224 w 306"/>
                      <a:gd name="T51" fmla="*/ 12 h 389"/>
                      <a:gd name="T52" fmla="*/ 253 w 306"/>
                      <a:gd name="T53" fmla="*/ 30 h 389"/>
                      <a:gd name="T54" fmla="*/ 271 w 306"/>
                      <a:gd name="T55" fmla="*/ 12 h 389"/>
                      <a:gd name="T56" fmla="*/ 294 w 306"/>
                      <a:gd name="T57" fmla="*/ 42 h 389"/>
                      <a:gd name="T58" fmla="*/ 300 w 306"/>
                      <a:gd name="T59" fmla="*/ 65 h 389"/>
                      <a:gd name="T60" fmla="*/ 288 w 306"/>
                      <a:gd name="T61" fmla="*/ 89 h 389"/>
                      <a:gd name="T62" fmla="*/ 288 w 306"/>
                      <a:gd name="T63" fmla="*/ 124 h 389"/>
                      <a:gd name="T64" fmla="*/ 271 w 306"/>
                      <a:gd name="T65" fmla="*/ 142 h 389"/>
                      <a:gd name="T66" fmla="*/ 277 w 306"/>
                      <a:gd name="T67" fmla="*/ 165 h 389"/>
                      <a:gd name="T68" fmla="*/ 265 w 306"/>
                      <a:gd name="T69" fmla="*/ 212 h 389"/>
                      <a:gd name="T70" fmla="*/ 283 w 306"/>
                      <a:gd name="T71" fmla="*/ 236 h 389"/>
                      <a:gd name="T72" fmla="*/ 253 w 306"/>
                      <a:gd name="T73" fmla="*/ 242 h 389"/>
                      <a:gd name="T74" fmla="*/ 247 w 306"/>
                      <a:gd name="T75" fmla="*/ 260 h 389"/>
                      <a:gd name="T76" fmla="*/ 253 w 306"/>
                      <a:gd name="T77" fmla="*/ 277 h 389"/>
                      <a:gd name="T78" fmla="*/ 230 w 306"/>
                      <a:gd name="T79" fmla="*/ 271 h 389"/>
                      <a:gd name="T80" fmla="*/ 230 w 306"/>
                      <a:gd name="T81" fmla="*/ 307 h 389"/>
                      <a:gd name="T82" fmla="*/ 235 w 306"/>
                      <a:gd name="T83" fmla="*/ 330 h 389"/>
                      <a:gd name="T84" fmla="*/ 241 w 306"/>
                      <a:gd name="T85" fmla="*/ 354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06" h="389">
                        <a:moveTo>
                          <a:pt x="241" y="360"/>
                        </a:moveTo>
                        <a:lnTo>
                          <a:pt x="224" y="360"/>
                        </a:lnTo>
                        <a:lnTo>
                          <a:pt x="206" y="366"/>
                        </a:lnTo>
                        <a:lnTo>
                          <a:pt x="194" y="371"/>
                        </a:lnTo>
                        <a:lnTo>
                          <a:pt x="194" y="383"/>
                        </a:lnTo>
                        <a:lnTo>
                          <a:pt x="165" y="383"/>
                        </a:lnTo>
                        <a:lnTo>
                          <a:pt x="159" y="389"/>
                        </a:lnTo>
                        <a:lnTo>
                          <a:pt x="147" y="389"/>
                        </a:lnTo>
                        <a:lnTo>
                          <a:pt x="129" y="383"/>
                        </a:lnTo>
                        <a:lnTo>
                          <a:pt x="124" y="371"/>
                        </a:lnTo>
                        <a:lnTo>
                          <a:pt x="118" y="371"/>
                        </a:lnTo>
                        <a:lnTo>
                          <a:pt x="112" y="366"/>
                        </a:lnTo>
                        <a:lnTo>
                          <a:pt x="112" y="354"/>
                        </a:lnTo>
                        <a:lnTo>
                          <a:pt x="118" y="348"/>
                        </a:lnTo>
                        <a:lnTo>
                          <a:pt x="112" y="336"/>
                        </a:lnTo>
                        <a:lnTo>
                          <a:pt x="124" y="330"/>
                        </a:lnTo>
                        <a:lnTo>
                          <a:pt x="141" y="330"/>
                        </a:lnTo>
                        <a:lnTo>
                          <a:pt x="141" y="318"/>
                        </a:lnTo>
                        <a:lnTo>
                          <a:pt x="118" y="318"/>
                        </a:lnTo>
                        <a:lnTo>
                          <a:pt x="112" y="313"/>
                        </a:lnTo>
                        <a:lnTo>
                          <a:pt x="106" y="307"/>
                        </a:lnTo>
                        <a:lnTo>
                          <a:pt x="100" y="301"/>
                        </a:lnTo>
                        <a:lnTo>
                          <a:pt x="94" y="301"/>
                        </a:lnTo>
                        <a:lnTo>
                          <a:pt x="94" y="295"/>
                        </a:lnTo>
                        <a:lnTo>
                          <a:pt x="82" y="295"/>
                        </a:lnTo>
                        <a:lnTo>
                          <a:pt x="71" y="295"/>
                        </a:lnTo>
                        <a:lnTo>
                          <a:pt x="71" y="265"/>
                        </a:lnTo>
                        <a:lnTo>
                          <a:pt x="82" y="248"/>
                        </a:lnTo>
                        <a:lnTo>
                          <a:pt x="65" y="236"/>
                        </a:lnTo>
                        <a:lnTo>
                          <a:pt x="53" y="242"/>
                        </a:lnTo>
                        <a:lnTo>
                          <a:pt x="35" y="236"/>
                        </a:lnTo>
                        <a:lnTo>
                          <a:pt x="29" y="224"/>
                        </a:lnTo>
                        <a:lnTo>
                          <a:pt x="18" y="230"/>
                        </a:lnTo>
                        <a:lnTo>
                          <a:pt x="0" y="218"/>
                        </a:lnTo>
                        <a:lnTo>
                          <a:pt x="12" y="183"/>
                        </a:lnTo>
                        <a:lnTo>
                          <a:pt x="12" y="171"/>
                        </a:lnTo>
                        <a:lnTo>
                          <a:pt x="35" y="177"/>
                        </a:lnTo>
                        <a:lnTo>
                          <a:pt x="47" y="189"/>
                        </a:lnTo>
                        <a:lnTo>
                          <a:pt x="47" y="189"/>
                        </a:lnTo>
                        <a:lnTo>
                          <a:pt x="53" y="177"/>
                        </a:lnTo>
                        <a:lnTo>
                          <a:pt x="59" y="177"/>
                        </a:lnTo>
                        <a:lnTo>
                          <a:pt x="71" y="171"/>
                        </a:lnTo>
                        <a:lnTo>
                          <a:pt x="65" y="159"/>
                        </a:lnTo>
                        <a:lnTo>
                          <a:pt x="71" y="154"/>
                        </a:lnTo>
                        <a:lnTo>
                          <a:pt x="35" y="136"/>
                        </a:lnTo>
                        <a:lnTo>
                          <a:pt x="35" y="130"/>
                        </a:lnTo>
                        <a:lnTo>
                          <a:pt x="35" y="118"/>
                        </a:lnTo>
                        <a:lnTo>
                          <a:pt x="41" y="118"/>
                        </a:lnTo>
                        <a:lnTo>
                          <a:pt x="47" y="106"/>
                        </a:lnTo>
                        <a:lnTo>
                          <a:pt x="53" y="106"/>
                        </a:lnTo>
                        <a:lnTo>
                          <a:pt x="59" y="100"/>
                        </a:lnTo>
                        <a:lnTo>
                          <a:pt x="76" y="100"/>
                        </a:lnTo>
                        <a:lnTo>
                          <a:pt x="82" y="106"/>
                        </a:lnTo>
                        <a:lnTo>
                          <a:pt x="88" y="118"/>
                        </a:lnTo>
                        <a:lnTo>
                          <a:pt x="94" y="118"/>
                        </a:lnTo>
                        <a:lnTo>
                          <a:pt x="100" y="130"/>
                        </a:lnTo>
                        <a:lnTo>
                          <a:pt x="106" y="130"/>
                        </a:lnTo>
                        <a:lnTo>
                          <a:pt x="106" y="118"/>
                        </a:lnTo>
                        <a:lnTo>
                          <a:pt x="112" y="106"/>
                        </a:lnTo>
                        <a:lnTo>
                          <a:pt x="118" y="100"/>
                        </a:lnTo>
                        <a:lnTo>
                          <a:pt x="124" y="83"/>
                        </a:lnTo>
                        <a:lnTo>
                          <a:pt x="129" y="77"/>
                        </a:lnTo>
                        <a:lnTo>
                          <a:pt x="129" y="71"/>
                        </a:lnTo>
                        <a:lnTo>
                          <a:pt x="118" y="71"/>
                        </a:lnTo>
                        <a:lnTo>
                          <a:pt x="118" y="65"/>
                        </a:lnTo>
                        <a:lnTo>
                          <a:pt x="118" y="53"/>
                        </a:lnTo>
                        <a:lnTo>
                          <a:pt x="118" y="42"/>
                        </a:lnTo>
                        <a:lnTo>
                          <a:pt x="118" y="24"/>
                        </a:lnTo>
                        <a:lnTo>
                          <a:pt x="141" y="12"/>
                        </a:lnTo>
                        <a:lnTo>
                          <a:pt x="153" y="6"/>
                        </a:lnTo>
                        <a:lnTo>
                          <a:pt x="153" y="0"/>
                        </a:lnTo>
                        <a:lnTo>
                          <a:pt x="159" y="6"/>
                        </a:lnTo>
                        <a:lnTo>
                          <a:pt x="165" y="0"/>
                        </a:lnTo>
                        <a:lnTo>
                          <a:pt x="177" y="0"/>
                        </a:lnTo>
                        <a:lnTo>
                          <a:pt x="182" y="0"/>
                        </a:lnTo>
                        <a:lnTo>
                          <a:pt x="200" y="6"/>
                        </a:lnTo>
                        <a:lnTo>
                          <a:pt x="212" y="12"/>
                        </a:lnTo>
                        <a:lnTo>
                          <a:pt x="224" y="12"/>
                        </a:lnTo>
                        <a:lnTo>
                          <a:pt x="241" y="18"/>
                        </a:lnTo>
                        <a:lnTo>
                          <a:pt x="247" y="18"/>
                        </a:lnTo>
                        <a:lnTo>
                          <a:pt x="253" y="30"/>
                        </a:lnTo>
                        <a:lnTo>
                          <a:pt x="259" y="24"/>
                        </a:lnTo>
                        <a:lnTo>
                          <a:pt x="265" y="12"/>
                        </a:lnTo>
                        <a:lnTo>
                          <a:pt x="271" y="12"/>
                        </a:lnTo>
                        <a:lnTo>
                          <a:pt x="277" y="36"/>
                        </a:lnTo>
                        <a:lnTo>
                          <a:pt x="288" y="36"/>
                        </a:lnTo>
                        <a:lnTo>
                          <a:pt x="294" y="42"/>
                        </a:lnTo>
                        <a:lnTo>
                          <a:pt x="300" y="42"/>
                        </a:lnTo>
                        <a:lnTo>
                          <a:pt x="306" y="59"/>
                        </a:lnTo>
                        <a:lnTo>
                          <a:pt x="300" y="65"/>
                        </a:lnTo>
                        <a:lnTo>
                          <a:pt x="300" y="77"/>
                        </a:lnTo>
                        <a:lnTo>
                          <a:pt x="288" y="83"/>
                        </a:lnTo>
                        <a:lnTo>
                          <a:pt x="288" y="89"/>
                        </a:lnTo>
                        <a:lnTo>
                          <a:pt x="294" y="95"/>
                        </a:lnTo>
                        <a:lnTo>
                          <a:pt x="294" y="100"/>
                        </a:lnTo>
                        <a:lnTo>
                          <a:pt x="288" y="124"/>
                        </a:lnTo>
                        <a:lnTo>
                          <a:pt x="277" y="124"/>
                        </a:lnTo>
                        <a:lnTo>
                          <a:pt x="277" y="130"/>
                        </a:lnTo>
                        <a:lnTo>
                          <a:pt x="271" y="142"/>
                        </a:lnTo>
                        <a:lnTo>
                          <a:pt x="265" y="148"/>
                        </a:lnTo>
                        <a:lnTo>
                          <a:pt x="265" y="154"/>
                        </a:lnTo>
                        <a:lnTo>
                          <a:pt x="277" y="165"/>
                        </a:lnTo>
                        <a:lnTo>
                          <a:pt x="253" y="183"/>
                        </a:lnTo>
                        <a:lnTo>
                          <a:pt x="253" y="189"/>
                        </a:lnTo>
                        <a:lnTo>
                          <a:pt x="265" y="212"/>
                        </a:lnTo>
                        <a:lnTo>
                          <a:pt x="283" y="218"/>
                        </a:lnTo>
                        <a:lnTo>
                          <a:pt x="283" y="230"/>
                        </a:lnTo>
                        <a:lnTo>
                          <a:pt x="283" y="236"/>
                        </a:lnTo>
                        <a:lnTo>
                          <a:pt x="283" y="242"/>
                        </a:lnTo>
                        <a:lnTo>
                          <a:pt x="271" y="248"/>
                        </a:lnTo>
                        <a:lnTo>
                          <a:pt x="253" y="242"/>
                        </a:lnTo>
                        <a:lnTo>
                          <a:pt x="241" y="242"/>
                        </a:lnTo>
                        <a:lnTo>
                          <a:pt x="241" y="248"/>
                        </a:lnTo>
                        <a:lnTo>
                          <a:pt x="247" y="260"/>
                        </a:lnTo>
                        <a:lnTo>
                          <a:pt x="247" y="265"/>
                        </a:lnTo>
                        <a:lnTo>
                          <a:pt x="253" y="271"/>
                        </a:lnTo>
                        <a:lnTo>
                          <a:pt x="253" y="277"/>
                        </a:lnTo>
                        <a:lnTo>
                          <a:pt x="247" y="277"/>
                        </a:lnTo>
                        <a:lnTo>
                          <a:pt x="241" y="271"/>
                        </a:lnTo>
                        <a:lnTo>
                          <a:pt x="230" y="271"/>
                        </a:lnTo>
                        <a:lnTo>
                          <a:pt x="230" y="289"/>
                        </a:lnTo>
                        <a:lnTo>
                          <a:pt x="224" y="295"/>
                        </a:lnTo>
                        <a:lnTo>
                          <a:pt x="230" y="307"/>
                        </a:lnTo>
                        <a:lnTo>
                          <a:pt x="224" y="318"/>
                        </a:lnTo>
                        <a:lnTo>
                          <a:pt x="230" y="324"/>
                        </a:lnTo>
                        <a:lnTo>
                          <a:pt x="235" y="330"/>
                        </a:lnTo>
                        <a:lnTo>
                          <a:pt x="230" y="336"/>
                        </a:lnTo>
                        <a:lnTo>
                          <a:pt x="235" y="348"/>
                        </a:lnTo>
                        <a:lnTo>
                          <a:pt x="241" y="354"/>
                        </a:lnTo>
                        <a:lnTo>
                          <a:pt x="241" y="360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3" name="Freeform 607">
                    <a:extLst>
                      <a:ext uri="{FF2B5EF4-FFF2-40B4-BE49-F238E27FC236}">
                        <a16:creationId xmlns:a16="http://schemas.microsoft.com/office/drawing/2014/main" id="{72E70A08-41D4-4A47-A33E-7D675554B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913" y="5335588"/>
                    <a:ext cx="290513" cy="214313"/>
                  </a:xfrm>
                  <a:custGeom>
                    <a:avLst/>
                    <a:gdLst>
                      <a:gd name="T0" fmla="*/ 147 w 183"/>
                      <a:gd name="T1" fmla="*/ 135 h 135"/>
                      <a:gd name="T2" fmla="*/ 136 w 183"/>
                      <a:gd name="T3" fmla="*/ 135 h 135"/>
                      <a:gd name="T4" fmla="*/ 136 w 183"/>
                      <a:gd name="T5" fmla="*/ 129 h 135"/>
                      <a:gd name="T6" fmla="*/ 124 w 183"/>
                      <a:gd name="T7" fmla="*/ 135 h 135"/>
                      <a:gd name="T8" fmla="*/ 100 w 183"/>
                      <a:gd name="T9" fmla="*/ 117 h 135"/>
                      <a:gd name="T10" fmla="*/ 77 w 183"/>
                      <a:gd name="T11" fmla="*/ 123 h 135"/>
                      <a:gd name="T12" fmla="*/ 65 w 183"/>
                      <a:gd name="T13" fmla="*/ 123 h 135"/>
                      <a:gd name="T14" fmla="*/ 47 w 183"/>
                      <a:gd name="T15" fmla="*/ 106 h 135"/>
                      <a:gd name="T16" fmla="*/ 36 w 183"/>
                      <a:gd name="T17" fmla="*/ 94 h 135"/>
                      <a:gd name="T18" fmla="*/ 18 w 183"/>
                      <a:gd name="T19" fmla="*/ 94 h 135"/>
                      <a:gd name="T20" fmla="*/ 0 w 183"/>
                      <a:gd name="T21" fmla="*/ 70 h 135"/>
                      <a:gd name="T22" fmla="*/ 6 w 183"/>
                      <a:gd name="T23" fmla="*/ 41 h 135"/>
                      <a:gd name="T24" fmla="*/ 18 w 183"/>
                      <a:gd name="T25" fmla="*/ 29 h 135"/>
                      <a:gd name="T26" fmla="*/ 53 w 183"/>
                      <a:gd name="T27" fmla="*/ 23 h 135"/>
                      <a:gd name="T28" fmla="*/ 65 w 183"/>
                      <a:gd name="T29" fmla="*/ 6 h 135"/>
                      <a:gd name="T30" fmla="*/ 100 w 183"/>
                      <a:gd name="T31" fmla="*/ 0 h 135"/>
                      <a:gd name="T32" fmla="*/ 106 w 183"/>
                      <a:gd name="T33" fmla="*/ 11 h 135"/>
                      <a:gd name="T34" fmla="*/ 118 w 183"/>
                      <a:gd name="T35" fmla="*/ 29 h 135"/>
                      <a:gd name="T36" fmla="*/ 147 w 183"/>
                      <a:gd name="T37" fmla="*/ 29 h 135"/>
                      <a:gd name="T38" fmla="*/ 165 w 183"/>
                      <a:gd name="T39" fmla="*/ 29 h 135"/>
                      <a:gd name="T40" fmla="*/ 171 w 183"/>
                      <a:gd name="T41" fmla="*/ 17 h 135"/>
                      <a:gd name="T42" fmla="*/ 177 w 183"/>
                      <a:gd name="T43" fmla="*/ 35 h 135"/>
                      <a:gd name="T44" fmla="*/ 177 w 183"/>
                      <a:gd name="T45" fmla="*/ 53 h 135"/>
                      <a:gd name="T46" fmla="*/ 171 w 183"/>
                      <a:gd name="T47" fmla="*/ 70 h 135"/>
                      <a:gd name="T48" fmla="*/ 177 w 183"/>
                      <a:gd name="T49" fmla="*/ 82 h 135"/>
                      <a:gd name="T50" fmla="*/ 183 w 183"/>
                      <a:gd name="T51" fmla="*/ 94 h 135"/>
                      <a:gd name="T52" fmla="*/ 171 w 183"/>
                      <a:gd name="T53" fmla="*/ 94 h 135"/>
                      <a:gd name="T54" fmla="*/ 171 w 183"/>
                      <a:gd name="T55" fmla="*/ 94 h 135"/>
                      <a:gd name="T56" fmla="*/ 153 w 183"/>
                      <a:gd name="T57" fmla="*/ 112 h 135"/>
                      <a:gd name="T58" fmla="*/ 159 w 183"/>
                      <a:gd name="T59" fmla="*/ 123 h 135"/>
                      <a:gd name="T60" fmla="*/ 147 w 183"/>
                      <a:gd name="T61" fmla="*/ 129 h 135"/>
                      <a:gd name="T62" fmla="*/ 147 w 183"/>
                      <a:gd name="T63" fmla="*/ 135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83" h="135">
                        <a:moveTo>
                          <a:pt x="147" y="135"/>
                        </a:moveTo>
                        <a:lnTo>
                          <a:pt x="147" y="135"/>
                        </a:lnTo>
                        <a:lnTo>
                          <a:pt x="142" y="135"/>
                        </a:lnTo>
                        <a:lnTo>
                          <a:pt x="136" y="135"/>
                        </a:lnTo>
                        <a:lnTo>
                          <a:pt x="136" y="129"/>
                        </a:lnTo>
                        <a:lnTo>
                          <a:pt x="136" y="129"/>
                        </a:lnTo>
                        <a:lnTo>
                          <a:pt x="130" y="123"/>
                        </a:lnTo>
                        <a:lnTo>
                          <a:pt x="124" y="135"/>
                        </a:lnTo>
                        <a:lnTo>
                          <a:pt x="118" y="135"/>
                        </a:lnTo>
                        <a:lnTo>
                          <a:pt x="100" y="117"/>
                        </a:lnTo>
                        <a:lnTo>
                          <a:pt x="77" y="117"/>
                        </a:lnTo>
                        <a:lnTo>
                          <a:pt x="77" y="123"/>
                        </a:lnTo>
                        <a:lnTo>
                          <a:pt x="71" y="129"/>
                        </a:lnTo>
                        <a:lnTo>
                          <a:pt x="65" y="123"/>
                        </a:lnTo>
                        <a:lnTo>
                          <a:pt x="59" y="112"/>
                        </a:lnTo>
                        <a:lnTo>
                          <a:pt x="47" y="106"/>
                        </a:lnTo>
                        <a:lnTo>
                          <a:pt x="41" y="100"/>
                        </a:lnTo>
                        <a:lnTo>
                          <a:pt x="36" y="94"/>
                        </a:lnTo>
                        <a:lnTo>
                          <a:pt x="30" y="100"/>
                        </a:lnTo>
                        <a:lnTo>
                          <a:pt x="18" y="94"/>
                        </a:lnTo>
                        <a:lnTo>
                          <a:pt x="12" y="76"/>
                        </a:lnTo>
                        <a:lnTo>
                          <a:pt x="0" y="70"/>
                        </a:lnTo>
                        <a:lnTo>
                          <a:pt x="12" y="53"/>
                        </a:lnTo>
                        <a:lnTo>
                          <a:pt x="6" y="41"/>
                        </a:lnTo>
                        <a:lnTo>
                          <a:pt x="6" y="29"/>
                        </a:lnTo>
                        <a:lnTo>
                          <a:pt x="18" y="29"/>
                        </a:lnTo>
                        <a:lnTo>
                          <a:pt x="24" y="23"/>
                        </a:lnTo>
                        <a:lnTo>
                          <a:pt x="53" y="23"/>
                        </a:lnTo>
                        <a:lnTo>
                          <a:pt x="53" y="11"/>
                        </a:lnTo>
                        <a:lnTo>
                          <a:pt x="65" y="6"/>
                        </a:lnTo>
                        <a:lnTo>
                          <a:pt x="83" y="0"/>
                        </a:lnTo>
                        <a:lnTo>
                          <a:pt x="100" y="0"/>
                        </a:lnTo>
                        <a:lnTo>
                          <a:pt x="106" y="0"/>
                        </a:lnTo>
                        <a:lnTo>
                          <a:pt x="106" y="11"/>
                        </a:lnTo>
                        <a:lnTo>
                          <a:pt x="118" y="23"/>
                        </a:lnTo>
                        <a:lnTo>
                          <a:pt x="118" y="29"/>
                        </a:lnTo>
                        <a:lnTo>
                          <a:pt x="130" y="23"/>
                        </a:lnTo>
                        <a:lnTo>
                          <a:pt x="147" y="29"/>
                        </a:lnTo>
                        <a:lnTo>
                          <a:pt x="153" y="23"/>
                        </a:lnTo>
                        <a:lnTo>
                          <a:pt x="165" y="29"/>
                        </a:lnTo>
                        <a:lnTo>
                          <a:pt x="171" y="23"/>
                        </a:lnTo>
                        <a:lnTo>
                          <a:pt x="171" y="17"/>
                        </a:lnTo>
                        <a:lnTo>
                          <a:pt x="171" y="17"/>
                        </a:lnTo>
                        <a:lnTo>
                          <a:pt x="177" y="35"/>
                        </a:lnTo>
                        <a:lnTo>
                          <a:pt x="177" y="41"/>
                        </a:lnTo>
                        <a:lnTo>
                          <a:pt x="177" y="53"/>
                        </a:lnTo>
                        <a:lnTo>
                          <a:pt x="171" y="64"/>
                        </a:lnTo>
                        <a:lnTo>
                          <a:pt x="171" y="70"/>
                        </a:lnTo>
                        <a:lnTo>
                          <a:pt x="177" y="76"/>
                        </a:lnTo>
                        <a:lnTo>
                          <a:pt x="177" y="82"/>
                        </a:lnTo>
                        <a:lnTo>
                          <a:pt x="183" y="88"/>
                        </a:lnTo>
                        <a:lnTo>
                          <a:pt x="183" y="94"/>
                        </a:lnTo>
                        <a:lnTo>
                          <a:pt x="183" y="94"/>
                        </a:lnTo>
                        <a:lnTo>
                          <a:pt x="171" y="94"/>
                        </a:lnTo>
                        <a:lnTo>
                          <a:pt x="171" y="94"/>
                        </a:lnTo>
                        <a:lnTo>
                          <a:pt x="171" y="94"/>
                        </a:lnTo>
                        <a:lnTo>
                          <a:pt x="159" y="94"/>
                        </a:lnTo>
                        <a:lnTo>
                          <a:pt x="153" y="112"/>
                        </a:lnTo>
                        <a:lnTo>
                          <a:pt x="165" y="112"/>
                        </a:lnTo>
                        <a:lnTo>
                          <a:pt x="159" y="123"/>
                        </a:lnTo>
                        <a:lnTo>
                          <a:pt x="159" y="129"/>
                        </a:lnTo>
                        <a:lnTo>
                          <a:pt x="147" y="129"/>
                        </a:lnTo>
                        <a:lnTo>
                          <a:pt x="147" y="129"/>
                        </a:lnTo>
                        <a:lnTo>
                          <a:pt x="147" y="135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4" name="Freeform 620">
                    <a:extLst>
                      <a:ext uri="{FF2B5EF4-FFF2-40B4-BE49-F238E27FC236}">
                        <a16:creationId xmlns:a16="http://schemas.microsoft.com/office/drawing/2014/main" id="{BB2DE9E1-B9DD-464C-918E-EA6B15EC2D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73625" y="4848225"/>
                    <a:ext cx="430213" cy="581025"/>
                  </a:xfrm>
                  <a:custGeom>
                    <a:avLst/>
                    <a:gdLst>
                      <a:gd name="T0" fmla="*/ 83 w 271"/>
                      <a:gd name="T1" fmla="*/ 12 h 366"/>
                      <a:gd name="T2" fmla="*/ 112 w 271"/>
                      <a:gd name="T3" fmla="*/ 18 h 366"/>
                      <a:gd name="T4" fmla="*/ 136 w 271"/>
                      <a:gd name="T5" fmla="*/ 12 h 366"/>
                      <a:gd name="T6" fmla="*/ 130 w 271"/>
                      <a:gd name="T7" fmla="*/ 24 h 366"/>
                      <a:gd name="T8" fmla="*/ 124 w 271"/>
                      <a:gd name="T9" fmla="*/ 36 h 366"/>
                      <a:gd name="T10" fmla="*/ 130 w 271"/>
                      <a:gd name="T11" fmla="*/ 47 h 366"/>
                      <a:gd name="T12" fmla="*/ 153 w 271"/>
                      <a:gd name="T13" fmla="*/ 42 h 366"/>
                      <a:gd name="T14" fmla="*/ 153 w 271"/>
                      <a:gd name="T15" fmla="*/ 59 h 366"/>
                      <a:gd name="T16" fmla="*/ 153 w 271"/>
                      <a:gd name="T17" fmla="*/ 71 h 366"/>
                      <a:gd name="T18" fmla="*/ 177 w 271"/>
                      <a:gd name="T19" fmla="*/ 71 h 366"/>
                      <a:gd name="T20" fmla="*/ 189 w 271"/>
                      <a:gd name="T21" fmla="*/ 77 h 366"/>
                      <a:gd name="T22" fmla="*/ 201 w 271"/>
                      <a:gd name="T23" fmla="*/ 83 h 366"/>
                      <a:gd name="T24" fmla="*/ 206 w 271"/>
                      <a:gd name="T25" fmla="*/ 95 h 366"/>
                      <a:gd name="T26" fmla="*/ 201 w 271"/>
                      <a:gd name="T27" fmla="*/ 124 h 366"/>
                      <a:gd name="T28" fmla="*/ 212 w 271"/>
                      <a:gd name="T29" fmla="*/ 124 h 366"/>
                      <a:gd name="T30" fmla="*/ 248 w 271"/>
                      <a:gd name="T31" fmla="*/ 130 h 366"/>
                      <a:gd name="T32" fmla="*/ 265 w 271"/>
                      <a:gd name="T33" fmla="*/ 148 h 366"/>
                      <a:gd name="T34" fmla="*/ 271 w 271"/>
                      <a:gd name="T35" fmla="*/ 165 h 366"/>
                      <a:gd name="T36" fmla="*/ 248 w 271"/>
                      <a:gd name="T37" fmla="*/ 189 h 366"/>
                      <a:gd name="T38" fmla="*/ 248 w 271"/>
                      <a:gd name="T39" fmla="*/ 201 h 366"/>
                      <a:gd name="T40" fmla="*/ 248 w 271"/>
                      <a:gd name="T41" fmla="*/ 218 h 366"/>
                      <a:gd name="T42" fmla="*/ 224 w 271"/>
                      <a:gd name="T43" fmla="*/ 212 h 366"/>
                      <a:gd name="T44" fmla="*/ 206 w 271"/>
                      <a:gd name="T45" fmla="*/ 230 h 366"/>
                      <a:gd name="T46" fmla="*/ 201 w 271"/>
                      <a:gd name="T47" fmla="*/ 242 h 366"/>
                      <a:gd name="T48" fmla="*/ 218 w 271"/>
                      <a:gd name="T49" fmla="*/ 277 h 366"/>
                      <a:gd name="T50" fmla="*/ 236 w 271"/>
                      <a:gd name="T51" fmla="*/ 295 h 366"/>
                      <a:gd name="T52" fmla="*/ 236 w 271"/>
                      <a:gd name="T53" fmla="*/ 313 h 366"/>
                      <a:gd name="T54" fmla="*/ 224 w 271"/>
                      <a:gd name="T55" fmla="*/ 307 h 366"/>
                      <a:gd name="T56" fmla="*/ 206 w 271"/>
                      <a:gd name="T57" fmla="*/ 318 h 366"/>
                      <a:gd name="T58" fmla="*/ 195 w 271"/>
                      <a:gd name="T59" fmla="*/ 324 h 366"/>
                      <a:gd name="T60" fmla="*/ 183 w 271"/>
                      <a:gd name="T61" fmla="*/ 330 h 366"/>
                      <a:gd name="T62" fmla="*/ 171 w 271"/>
                      <a:gd name="T63" fmla="*/ 354 h 366"/>
                      <a:gd name="T64" fmla="*/ 142 w 271"/>
                      <a:gd name="T65" fmla="*/ 360 h 366"/>
                      <a:gd name="T66" fmla="*/ 124 w 271"/>
                      <a:gd name="T67" fmla="*/ 348 h 366"/>
                      <a:gd name="T68" fmla="*/ 124 w 271"/>
                      <a:gd name="T69" fmla="*/ 336 h 366"/>
                      <a:gd name="T70" fmla="*/ 100 w 271"/>
                      <a:gd name="T71" fmla="*/ 295 h 366"/>
                      <a:gd name="T72" fmla="*/ 83 w 271"/>
                      <a:gd name="T73" fmla="*/ 277 h 366"/>
                      <a:gd name="T74" fmla="*/ 71 w 271"/>
                      <a:gd name="T75" fmla="*/ 265 h 366"/>
                      <a:gd name="T76" fmla="*/ 59 w 271"/>
                      <a:gd name="T77" fmla="*/ 254 h 366"/>
                      <a:gd name="T78" fmla="*/ 42 w 271"/>
                      <a:gd name="T79" fmla="*/ 242 h 366"/>
                      <a:gd name="T80" fmla="*/ 30 w 271"/>
                      <a:gd name="T81" fmla="*/ 236 h 366"/>
                      <a:gd name="T82" fmla="*/ 42 w 271"/>
                      <a:gd name="T83" fmla="*/ 230 h 366"/>
                      <a:gd name="T84" fmla="*/ 53 w 271"/>
                      <a:gd name="T85" fmla="*/ 218 h 366"/>
                      <a:gd name="T86" fmla="*/ 71 w 271"/>
                      <a:gd name="T87" fmla="*/ 207 h 366"/>
                      <a:gd name="T88" fmla="*/ 83 w 271"/>
                      <a:gd name="T89" fmla="*/ 195 h 366"/>
                      <a:gd name="T90" fmla="*/ 83 w 271"/>
                      <a:gd name="T91" fmla="*/ 183 h 366"/>
                      <a:gd name="T92" fmla="*/ 89 w 271"/>
                      <a:gd name="T93" fmla="*/ 171 h 366"/>
                      <a:gd name="T94" fmla="*/ 65 w 271"/>
                      <a:gd name="T95" fmla="*/ 142 h 366"/>
                      <a:gd name="T96" fmla="*/ 42 w 271"/>
                      <a:gd name="T97" fmla="*/ 142 h 366"/>
                      <a:gd name="T98" fmla="*/ 30 w 271"/>
                      <a:gd name="T99" fmla="*/ 159 h 366"/>
                      <a:gd name="T100" fmla="*/ 6 w 271"/>
                      <a:gd name="T101" fmla="*/ 148 h 366"/>
                      <a:gd name="T102" fmla="*/ 24 w 271"/>
                      <a:gd name="T103" fmla="*/ 136 h 366"/>
                      <a:gd name="T104" fmla="*/ 24 w 271"/>
                      <a:gd name="T105" fmla="*/ 124 h 366"/>
                      <a:gd name="T106" fmla="*/ 6 w 271"/>
                      <a:gd name="T107" fmla="*/ 112 h 366"/>
                      <a:gd name="T108" fmla="*/ 0 w 271"/>
                      <a:gd name="T109" fmla="*/ 101 h 366"/>
                      <a:gd name="T110" fmla="*/ 0 w 271"/>
                      <a:gd name="T111" fmla="*/ 83 h 366"/>
                      <a:gd name="T112" fmla="*/ 0 w 271"/>
                      <a:gd name="T113" fmla="*/ 71 h 366"/>
                      <a:gd name="T114" fmla="*/ 12 w 271"/>
                      <a:gd name="T115" fmla="*/ 71 h 366"/>
                      <a:gd name="T116" fmla="*/ 30 w 271"/>
                      <a:gd name="T117" fmla="*/ 47 h 366"/>
                      <a:gd name="T118" fmla="*/ 30 w 271"/>
                      <a:gd name="T119" fmla="*/ 24 h 366"/>
                      <a:gd name="T120" fmla="*/ 47 w 271"/>
                      <a:gd name="T121" fmla="*/ 12 h 366"/>
                      <a:gd name="T122" fmla="*/ 59 w 271"/>
                      <a:gd name="T123" fmla="*/ 6 h 3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271" h="366">
                        <a:moveTo>
                          <a:pt x="65" y="0"/>
                        </a:moveTo>
                        <a:lnTo>
                          <a:pt x="83" y="12"/>
                        </a:lnTo>
                        <a:lnTo>
                          <a:pt x="95" y="6"/>
                        </a:lnTo>
                        <a:lnTo>
                          <a:pt x="112" y="18"/>
                        </a:lnTo>
                        <a:lnTo>
                          <a:pt x="130" y="12"/>
                        </a:lnTo>
                        <a:lnTo>
                          <a:pt x="136" y="12"/>
                        </a:lnTo>
                        <a:lnTo>
                          <a:pt x="136" y="18"/>
                        </a:lnTo>
                        <a:lnTo>
                          <a:pt x="130" y="24"/>
                        </a:lnTo>
                        <a:lnTo>
                          <a:pt x="130" y="30"/>
                        </a:lnTo>
                        <a:lnTo>
                          <a:pt x="124" y="36"/>
                        </a:lnTo>
                        <a:lnTo>
                          <a:pt x="124" y="42"/>
                        </a:lnTo>
                        <a:lnTo>
                          <a:pt x="130" y="47"/>
                        </a:lnTo>
                        <a:lnTo>
                          <a:pt x="153" y="36"/>
                        </a:lnTo>
                        <a:lnTo>
                          <a:pt x="153" y="42"/>
                        </a:lnTo>
                        <a:lnTo>
                          <a:pt x="153" y="53"/>
                        </a:lnTo>
                        <a:lnTo>
                          <a:pt x="153" y="59"/>
                        </a:lnTo>
                        <a:lnTo>
                          <a:pt x="153" y="71"/>
                        </a:lnTo>
                        <a:lnTo>
                          <a:pt x="153" y="71"/>
                        </a:lnTo>
                        <a:lnTo>
                          <a:pt x="165" y="77"/>
                        </a:lnTo>
                        <a:lnTo>
                          <a:pt x="177" y="71"/>
                        </a:lnTo>
                        <a:lnTo>
                          <a:pt x="183" y="83"/>
                        </a:lnTo>
                        <a:lnTo>
                          <a:pt x="189" y="77"/>
                        </a:lnTo>
                        <a:lnTo>
                          <a:pt x="201" y="77"/>
                        </a:lnTo>
                        <a:lnTo>
                          <a:pt x="201" y="83"/>
                        </a:lnTo>
                        <a:lnTo>
                          <a:pt x="206" y="95"/>
                        </a:lnTo>
                        <a:lnTo>
                          <a:pt x="206" y="95"/>
                        </a:lnTo>
                        <a:lnTo>
                          <a:pt x="195" y="118"/>
                        </a:lnTo>
                        <a:lnTo>
                          <a:pt x="201" y="124"/>
                        </a:lnTo>
                        <a:lnTo>
                          <a:pt x="206" y="124"/>
                        </a:lnTo>
                        <a:lnTo>
                          <a:pt x="212" y="124"/>
                        </a:lnTo>
                        <a:lnTo>
                          <a:pt x="224" y="136"/>
                        </a:lnTo>
                        <a:lnTo>
                          <a:pt x="248" y="130"/>
                        </a:lnTo>
                        <a:lnTo>
                          <a:pt x="248" y="136"/>
                        </a:lnTo>
                        <a:lnTo>
                          <a:pt x="265" y="148"/>
                        </a:lnTo>
                        <a:lnTo>
                          <a:pt x="265" y="154"/>
                        </a:lnTo>
                        <a:lnTo>
                          <a:pt x="271" y="165"/>
                        </a:lnTo>
                        <a:lnTo>
                          <a:pt x="265" y="165"/>
                        </a:lnTo>
                        <a:lnTo>
                          <a:pt x="248" y="189"/>
                        </a:lnTo>
                        <a:lnTo>
                          <a:pt x="248" y="195"/>
                        </a:lnTo>
                        <a:lnTo>
                          <a:pt x="248" y="201"/>
                        </a:lnTo>
                        <a:lnTo>
                          <a:pt x="248" y="207"/>
                        </a:lnTo>
                        <a:lnTo>
                          <a:pt x="248" y="218"/>
                        </a:lnTo>
                        <a:lnTo>
                          <a:pt x="242" y="224"/>
                        </a:lnTo>
                        <a:lnTo>
                          <a:pt x="224" y="212"/>
                        </a:lnTo>
                        <a:lnTo>
                          <a:pt x="218" y="224"/>
                        </a:lnTo>
                        <a:lnTo>
                          <a:pt x="206" y="230"/>
                        </a:lnTo>
                        <a:lnTo>
                          <a:pt x="201" y="230"/>
                        </a:lnTo>
                        <a:lnTo>
                          <a:pt x="201" y="242"/>
                        </a:lnTo>
                        <a:lnTo>
                          <a:pt x="212" y="254"/>
                        </a:lnTo>
                        <a:lnTo>
                          <a:pt x="218" y="277"/>
                        </a:lnTo>
                        <a:lnTo>
                          <a:pt x="236" y="289"/>
                        </a:lnTo>
                        <a:lnTo>
                          <a:pt x="236" y="295"/>
                        </a:lnTo>
                        <a:lnTo>
                          <a:pt x="236" y="307"/>
                        </a:lnTo>
                        <a:lnTo>
                          <a:pt x="236" y="313"/>
                        </a:lnTo>
                        <a:lnTo>
                          <a:pt x="230" y="318"/>
                        </a:lnTo>
                        <a:lnTo>
                          <a:pt x="224" y="307"/>
                        </a:lnTo>
                        <a:lnTo>
                          <a:pt x="218" y="318"/>
                        </a:lnTo>
                        <a:lnTo>
                          <a:pt x="206" y="318"/>
                        </a:lnTo>
                        <a:lnTo>
                          <a:pt x="201" y="324"/>
                        </a:lnTo>
                        <a:lnTo>
                          <a:pt x="195" y="324"/>
                        </a:lnTo>
                        <a:lnTo>
                          <a:pt x="195" y="324"/>
                        </a:lnTo>
                        <a:lnTo>
                          <a:pt x="183" y="330"/>
                        </a:lnTo>
                        <a:lnTo>
                          <a:pt x="177" y="348"/>
                        </a:lnTo>
                        <a:lnTo>
                          <a:pt x="171" y="354"/>
                        </a:lnTo>
                        <a:lnTo>
                          <a:pt x="159" y="366"/>
                        </a:lnTo>
                        <a:lnTo>
                          <a:pt x="142" y="360"/>
                        </a:lnTo>
                        <a:lnTo>
                          <a:pt x="136" y="348"/>
                        </a:lnTo>
                        <a:lnTo>
                          <a:pt x="124" y="348"/>
                        </a:lnTo>
                        <a:lnTo>
                          <a:pt x="130" y="342"/>
                        </a:lnTo>
                        <a:lnTo>
                          <a:pt x="124" y="336"/>
                        </a:lnTo>
                        <a:lnTo>
                          <a:pt x="118" y="318"/>
                        </a:lnTo>
                        <a:lnTo>
                          <a:pt x="100" y="295"/>
                        </a:lnTo>
                        <a:lnTo>
                          <a:pt x="89" y="277"/>
                        </a:lnTo>
                        <a:lnTo>
                          <a:pt x="83" y="277"/>
                        </a:lnTo>
                        <a:lnTo>
                          <a:pt x="83" y="277"/>
                        </a:lnTo>
                        <a:lnTo>
                          <a:pt x="71" y="265"/>
                        </a:lnTo>
                        <a:lnTo>
                          <a:pt x="71" y="254"/>
                        </a:lnTo>
                        <a:lnTo>
                          <a:pt x="59" y="254"/>
                        </a:lnTo>
                        <a:lnTo>
                          <a:pt x="53" y="260"/>
                        </a:lnTo>
                        <a:lnTo>
                          <a:pt x="42" y="242"/>
                        </a:lnTo>
                        <a:lnTo>
                          <a:pt x="36" y="242"/>
                        </a:lnTo>
                        <a:lnTo>
                          <a:pt x="30" y="236"/>
                        </a:lnTo>
                        <a:lnTo>
                          <a:pt x="36" y="230"/>
                        </a:lnTo>
                        <a:lnTo>
                          <a:pt x="42" y="230"/>
                        </a:lnTo>
                        <a:lnTo>
                          <a:pt x="47" y="218"/>
                        </a:lnTo>
                        <a:lnTo>
                          <a:pt x="53" y="218"/>
                        </a:lnTo>
                        <a:lnTo>
                          <a:pt x="59" y="207"/>
                        </a:lnTo>
                        <a:lnTo>
                          <a:pt x="71" y="207"/>
                        </a:lnTo>
                        <a:lnTo>
                          <a:pt x="83" y="195"/>
                        </a:lnTo>
                        <a:lnTo>
                          <a:pt x="83" y="195"/>
                        </a:lnTo>
                        <a:lnTo>
                          <a:pt x="83" y="189"/>
                        </a:lnTo>
                        <a:lnTo>
                          <a:pt x="83" y="183"/>
                        </a:lnTo>
                        <a:lnTo>
                          <a:pt x="95" y="177"/>
                        </a:lnTo>
                        <a:lnTo>
                          <a:pt x="89" y="171"/>
                        </a:lnTo>
                        <a:lnTo>
                          <a:pt x="83" y="165"/>
                        </a:lnTo>
                        <a:lnTo>
                          <a:pt x="65" y="142"/>
                        </a:lnTo>
                        <a:lnTo>
                          <a:pt x="53" y="148"/>
                        </a:lnTo>
                        <a:lnTo>
                          <a:pt x="42" y="142"/>
                        </a:lnTo>
                        <a:lnTo>
                          <a:pt x="36" y="154"/>
                        </a:lnTo>
                        <a:lnTo>
                          <a:pt x="30" y="159"/>
                        </a:lnTo>
                        <a:lnTo>
                          <a:pt x="24" y="154"/>
                        </a:lnTo>
                        <a:lnTo>
                          <a:pt x="6" y="148"/>
                        </a:lnTo>
                        <a:lnTo>
                          <a:pt x="12" y="142"/>
                        </a:lnTo>
                        <a:lnTo>
                          <a:pt x="24" y="136"/>
                        </a:lnTo>
                        <a:lnTo>
                          <a:pt x="24" y="130"/>
                        </a:lnTo>
                        <a:lnTo>
                          <a:pt x="24" y="124"/>
                        </a:lnTo>
                        <a:lnTo>
                          <a:pt x="12" y="124"/>
                        </a:lnTo>
                        <a:lnTo>
                          <a:pt x="6" y="112"/>
                        </a:lnTo>
                        <a:lnTo>
                          <a:pt x="6" y="106"/>
                        </a:lnTo>
                        <a:lnTo>
                          <a:pt x="0" y="101"/>
                        </a:lnTo>
                        <a:lnTo>
                          <a:pt x="0" y="95"/>
                        </a:lnTo>
                        <a:lnTo>
                          <a:pt x="0" y="83"/>
                        </a:lnTo>
                        <a:lnTo>
                          <a:pt x="0" y="77"/>
                        </a:lnTo>
                        <a:lnTo>
                          <a:pt x="0" y="71"/>
                        </a:lnTo>
                        <a:lnTo>
                          <a:pt x="6" y="71"/>
                        </a:lnTo>
                        <a:lnTo>
                          <a:pt x="12" y="71"/>
                        </a:lnTo>
                        <a:lnTo>
                          <a:pt x="30" y="59"/>
                        </a:lnTo>
                        <a:lnTo>
                          <a:pt x="30" y="47"/>
                        </a:lnTo>
                        <a:lnTo>
                          <a:pt x="24" y="30"/>
                        </a:lnTo>
                        <a:lnTo>
                          <a:pt x="30" y="24"/>
                        </a:lnTo>
                        <a:lnTo>
                          <a:pt x="30" y="6"/>
                        </a:lnTo>
                        <a:lnTo>
                          <a:pt x="47" y="12"/>
                        </a:lnTo>
                        <a:lnTo>
                          <a:pt x="53" y="6"/>
                        </a:lnTo>
                        <a:lnTo>
                          <a:pt x="59" y="6"/>
                        </a:lnTo>
                        <a:lnTo>
                          <a:pt x="65" y="0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5" name="Freeform 621">
                    <a:extLst>
                      <a:ext uri="{FF2B5EF4-FFF2-40B4-BE49-F238E27FC236}">
                        <a16:creationId xmlns:a16="http://schemas.microsoft.com/office/drawing/2014/main" id="{AEB07C95-6C3E-4E50-A6B9-A3CD446A2E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00650" y="4746625"/>
                    <a:ext cx="468313" cy="757238"/>
                  </a:xfrm>
                  <a:custGeom>
                    <a:avLst/>
                    <a:gdLst>
                      <a:gd name="T0" fmla="*/ 18 w 295"/>
                      <a:gd name="T1" fmla="*/ 276 h 477"/>
                      <a:gd name="T2" fmla="*/ 42 w 295"/>
                      <a:gd name="T3" fmla="*/ 271 h 477"/>
                      <a:gd name="T4" fmla="*/ 42 w 295"/>
                      <a:gd name="T5" fmla="*/ 253 h 477"/>
                      <a:gd name="T6" fmla="*/ 83 w 295"/>
                      <a:gd name="T7" fmla="*/ 223 h 477"/>
                      <a:gd name="T8" fmla="*/ 83 w 295"/>
                      <a:gd name="T9" fmla="*/ 194 h 477"/>
                      <a:gd name="T10" fmla="*/ 95 w 295"/>
                      <a:gd name="T11" fmla="*/ 159 h 477"/>
                      <a:gd name="T12" fmla="*/ 107 w 295"/>
                      <a:gd name="T13" fmla="*/ 147 h 477"/>
                      <a:gd name="T14" fmla="*/ 124 w 295"/>
                      <a:gd name="T15" fmla="*/ 123 h 477"/>
                      <a:gd name="T16" fmla="*/ 118 w 295"/>
                      <a:gd name="T17" fmla="*/ 111 h 477"/>
                      <a:gd name="T18" fmla="*/ 154 w 295"/>
                      <a:gd name="T19" fmla="*/ 88 h 477"/>
                      <a:gd name="T20" fmla="*/ 160 w 295"/>
                      <a:gd name="T21" fmla="*/ 82 h 477"/>
                      <a:gd name="T22" fmla="*/ 154 w 295"/>
                      <a:gd name="T23" fmla="*/ 53 h 477"/>
                      <a:gd name="T24" fmla="*/ 171 w 295"/>
                      <a:gd name="T25" fmla="*/ 29 h 477"/>
                      <a:gd name="T26" fmla="*/ 177 w 295"/>
                      <a:gd name="T27" fmla="*/ 5 h 477"/>
                      <a:gd name="T28" fmla="*/ 236 w 295"/>
                      <a:gd name="T29" fmla="*/ 0 h 477"/>
                      <a:gd name="T30" fmla="*/ 230 w 295"/>
                      <a:gd name="T31" fmla="*/ 23 h 477"/>
                      <a:gd name="T32" fmla="*/ 260 w 295"/>
                      <a:gd name="T33" fmla="*/ 35 h 477"/>
                      <a:gd name="T34" fmla="*/ 260 w 295"/>
                      <a:gd name="T35" fmla="*/ 76 h 477"/>
                      <a:gd name="T36" fmla="*/ 271 w 295"/>
                      <a:gd name="T37" fmla="*/ 88 h 477"/>
                      <a:gd name="T38" fmla="*/ 254 w 295"/>
                      <a:gd name="T39" fmla="*/ 117 h 477"/>
                      <a:gd name="T40" fmla="*/ 242 w 295"/>
                      <a:gd name="T41" fmla="*/ 141 h 477"/>
                      <a:gd name="T42" fmla="*/ 224 w 295"/>
                      <a:gd name="T43" fmla="*/ 117 h 477"/>
                      <a:gd name="T44" fmla="*/ 195 w 295"/>
                      <a:gd name="T45" fmla="*/ 117 h 477"/>
                      <a:gd name="T46" fmla="*/ 177 w 295"/>
                      <a:gd name="T47" fmla="*/ 129 h 477"/>
                      <a:gd name="T48" fmla="*/ 213 w 295"/>
                      <a:gd name="T49" fmla="*/ 165 h 477"/>
                      <a:gd name="T50" fmla="*/ 201 w 295"/>
                      <a:gd name="T51" fmla="*/ 188 h 477"/>
                      <a:gd name="T52" fmla="*/ 189 w 295"/>
                      <a:gd name="T53" fmla="*/ 200 h 477"/>
                      <a:gd name="T54" fmla="*/ 154 w 295"/>
                      <a:gd name="T55" fmla="*/ 194 h 477"/>
                      <a:gd name="T56" fmla="*/ 171 w 295"/>
                      <a:gd name="T57" fmla="*/ 235 h 477"/>
                      <a:gd name="T58" fmla="*/ 207 w 295"/>
                      <a:gd name="T59" fmla="*/ 247 h 477"/>
                      <a:gd name="T60" fmla="*/ 213 w 295"/>
                      <a:gd name="T61" fmla="*/ 306 h 477"/>
                      <a:gd name="T62" fmla="*/ 236 w 295"/>
                      <a:gd name="T63" fmla="*/ 312 h 477"/>
                      <a:gd name="T64" fmla="*/ 254 w 295"/>
                      <a:gd name="T65" fmla="*/ 324 h 477"/>
                      <a:gd name="T66" fmla="*/ 283 w 295"/>
                      <a:gd name="T67" fmla="*/ 341 h 477"/>
                      <a:gd name="T68" fmla="*/ 260 w 295"/>
                      <a:gd name="T69" fmla="*/ 359 h 477"/>
                      <a:gd name="T70" fmla="*/ 260 w 295"/>
                      <a:gd name="T71" fmla="*/ 382 h 477"/>
                      <a:gd name="T72" fmla="*/ 289 w 295"/>
                      <a:gd name="T73" fmla="*/ 400 h 477"/>
                      <a:gd name="T74" fmla="*/ 283 w 295"/>
                      <a:gd name="T75" fmla="*/ 441 h 477"/>
                      <a:gd name="T76" fmla="*/ 277 w 295"/>
                      <a:gd name="T77" fmla="*/ 453 h 477"/>
                      <a:gd name="T78" fmla="*/ 277 w 295"/>
                      <a:gd name="T79" fmla="*/ 459 h 477"/>
                      <a:gd name="T80" fmla="*/ 242 w 295"/>
                      <a:gd name="T81" fmla="*/ 477 h 477"/>
                      <a:gd name="T82" fmla="*/ 218 w 295"/>
                      <a:gd name="T83" fmla="*/ 459 h 477"/>
                      <a:gd name="T84" fmla="*/ 195 w 295"/>
                      <a:gd name="T85" fmla="*/ 424 h 477"/>
                      <a:gd name="T86" fmla="*/ 183 w 295"/>
                      <a:gd name="T87" fmla="*/ 418 h 477"/>
                      <a:gd name="T88" fmla="*/ 177 w 295"/>
                      <a:gd name="T89" fmla="*/ 400 h 477"/>
                      <a:gd name="T90" fmla="*/ 213 w 295"/>
                      <a:gd name="T91" fmla="*/ 388 h 477"/>
                      <a:gd name="T92" fmla="*/ 213 w 295"/>
                      <a:gd name="T93" fmla="*/ 353 h 477"/>
                      <a:gd name="T94" fmla="*/ 195 w 295"/>
                      <a:gd name="T95" fmla="*/ 353 h 477"/>
                      <a:gd name="T96" fmla="*/ 165 w 295"/>
                      <a:gd name="T97" fmla="*/ 365 h 477"/>
                      <a:gd name="T98" fmla="*/ 130 w 295"/>
                      <a:gd name="T99" fmla="*/ 359 h 477"/>
                      <a:gd name="T100" fmla="*/ 112 w 295"/>
                      <a:gd name="T101" fmla="*/ 365 h 477"/>
                      <a:gd name="T102" fmla="*/ 112 w 295"/>
                      <a:gd name="T103" fmla="*/ 341 h 477"/>
                      <a:gd name="T104" fmla="*/ 77 w 295"/>
                      <a:gd name="T105" fmla="*/ 329 h 477"/>
                      <a:gd name="T106" fmla="*/ 54 w 295"/>
                      <a:gd name="T107" fmla="*/ 312 h 477"/>
                      <a:gd name="T108" fmla="*/ 18 w 295"/>
                      <a:gd name="T109" fmla="*/ 306 h 4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95" h="477">
                        <a:moveTo>
                          <a:pt x="0" y="294"/>
                        </a:moveTo>
                        <a:lnTo>
                          <a:pt x="12" y="288"/>
                        </a:lnTo>
                        <a:lnTo>
                          <a:pt x="18" y="276"/>
                        </a:lnTo>
                        <a:lnTo>
                          <a:pt x="36" y="288"/>
                        </a:lnTo>
                        <a:lnTo>
                          <a:pt x="42" y="282"/>
                        </a:lnTo>
                        <a:lnTo>
                          <a:pt x="42" y="271"/>
                        </a:lnTo>
                        <a:lnTo>
                          <a:pt x="42" y="265"/>
                        </a:lnTo>
                        <a:lnTo>
                          <a:pt x="42" y="259"/>
                        </a:lnTo>
                        <a:lnTo>
                          <a:pt x="42" y="253"/>
                        </a:lnTo>
                        <a:lnTo>
                          <a:pt x="59" y="229"/>
                        </a:lnTo>
                        <a:lnTo>
                          <a:pt x="65" y="229"/>
                        </a:lnTo>
                        <a:lnTo>
                          <a:pt x="83" y="223"/>
                        </a:lnTo>
                        <a:lnTo>
                          <a:pt x="83" y="206"/>
                        </a:lnTo>
                        <a:lnTo>
                          <a:pt x="89" y="200"/>
                        </a:lnTo>
                        <a:lnTo>
                          <a:pt x="83" y="194"/>
                        </a:lnTo>
                        <a:lnTo>
                          <a:pt x="101" y="176"/>
                        </a:lnTo>
                        <a:lnTo>
                          <a:pt x="95" y="165"/>
                        </a:lnTo>
                        <a:lnTo>
                          <a:pt x="95" y="159"/>
                        </a:lnTo>
                        <a:lnTo>
                          <a:pt x="112" y="159"/>
                        </a:lnTo>
                        <a:lnTo>
                          <a:pt x="112" y="153"/>
                        </a:lnTo>
                        <a:lnTo>
                          <a:pt x="107" y="147"/>
                        </a:lnTo>
                        <a:lnTo>
                          <a:pt x="107" y="135"/>
                        </a:lnTo>
                        <a:lnTo>
                          <a:pt x="118" y="129"/>
                        </a:lnTo>
                        <a:lnTo>
                          <a:pt x="124" y="123"/>
                        </a:lnTo>
                        <a:lnTo>
                          <a:pt x="124" y="117"/>
                        </a:lnTo>
                        <a:lnTo>
                          <a:pt x="118" y="117"/>
                        </a:lnTo>
                        <a:lnTo>
                          <a:pt x="118" y="111"/>
                        </a:lnTo>
                        <a:lnTo>
                          <a:pt x="130" y="111"/>
                        </a:lnTo>
                        <a:lnTo>
                          <a:pt x="136" y="88"/>
                        </a:lnTo>
                        <a:lnTo>
                          <a:pt x="154" y="88"/>
                        </a:lnTo>
                        <a:lnTo>
                          <a:pt x="148" y="76"/>
                        </a:lnTo>
                        <a:lnTo>
                          <a:pt x="154" y="82"/>
                        </a:lnTo>
                        <a:lnTo>
                          <a:pt x="160" y="82"/>
                        </a:lnTo>
                        <a:lnTo>
                          <a:pt x="154" y="70"/>
                        </a:lnTo>
                        <a:lnTo>
                          <a:pt x="160" y="58"/>
                        </a:lnTo>
                        <a:lnTo>
                          <a:pt x="154" y="53"/>
                        </a:lnTo>
                        <a:lnTo>
                          <a:pt x="171" y="47"/>
                        </a:lnTo>
                        <a:lnTo>
                          <a:pt x="165" y="41"/>
                        </a:lnTo>
                        <a:lnTo>
                          <a:pt x="171" y="29"/>
                        </a:lnTo>
                        <a:lnTo>
                          <a:pt x="165" y="17"/>
                        </a:lnTo>
                        <a:lnTo>
                          <a:pt x="165" y="17"/>
                        </a:lnTo>
                        <a:lnTo>
                          <a:pt x="177" y="5"/>
                        </a:lnTo>
                        <a:lnTo>
                          <a:pt x="195" y="11"/>
                        </a:lnTo>
                        <a:lnTo>
                          <a:pt x="224" y="0"/>
                        </a:lnTo>
                        <a:lnTo>
                          <a:pt x="236" y="0"/>
                        </a:lnTo>
                        <a:lnTo>
                          <a:pt x="236" y="5"/>
                        </a:lnTo>
                        <a:lnTo>
                          <a:pt x="236" y="17"/>
                        </a:lnTo>
                        <a:lnTo>
                          <a:pt x="230" y="23"/>
                        </a:lnTo>
                        <a:lnTo>
                          <a:pt x="230" y="29"/>
                        </a:lnTo>
                        <a:lnTo>
                          <a:pt x="248" y="35"/>
                        </a:lnTo>
                        <a:lnTo>
                          <a:pt x="260" y="35"/>
                        </a:lnTo>
                        <a:lnTo>
                          <a:pt x="260" y="53"/>
                        </a:lnTo>
                        <a:lnTo>
                          <a:pt x="260" y="64"/>
                        </a:lnTo>
                        <a:lnTo>
                          <a:pt x="260" y="76"/>
                        </a:lnTo>
                        <a:lnTo>
                          <a:pt x="260" y="82"/>
                        </a:lnTo>
                        <a:lnTo>
                          <a:pt x="271" y="82"/>
                        </a:lnTo>
                        <a:lnTo>
                          <a:pt x="271" y="88"/>
                        </a:lnTo>
                        <a:lnTo>
                          <a:pt x="266" y="94"/>
                        </a:lnTo>
                        <a:lnTo>
                          <a:pt x="260" y="111"/>
                        </a:lnTo>
                        <a:lnTo>
                          <a:pt x="254" y="117"/>
                        </a:lnTo>
                        <a:lnTo>
                          <a:pt x="248" y="129"/>
                        </a:lnTo>
                        <a:lnTo>
                          <a:pt x="248" y="141"/>
                        </a:lnTo>
                        <a:lnTo>
                          <a:pt x="242" y="141"/>
                        </a:lnTo>
                        <a:lnTo>
                          <a:pt x="236" y="129"/>
                        </a:lnTo>
                        <a:lnTo>
                          <a:pt x="230" y="129"/>
                        </a:lnTo>
                        <a:lnTo>
                          <a:pt x="224" y="117"/>
                        </a:lnTo>
                        <a:lnTo>
                          <a:pt x="218" y="111"/>
                        </a:lnTo>
                        <a:lnTo>
                          <a:pt x="201" y="111"/>
                        </a:lnTo>
                        <a:lnTo>
                          <a:pt x="195" y="117"/>
                        </a:lnTo>
                        <a:lnTo>
                          <a:pt x="189" y="117"/>
                        </a:lnTo>
                        <a:lnTo>
                          <a:pt x="183" y="129"/>
                        </a:lnTo>
                        <a:lnTo>
                          <a:pt x="177" y="129"/>
                        </a:lnTo>
                        <a:lnTo>
                          <a:pt x="177" y="141"/>
                        </a:lnTo>
                        <a:lnTo>
                          <a:pt x="177" y="147"/>
                        </a:lnTo>
                        <a:lnTo>
                          <a:pt x="213" y="165"/>
                        </a:lnTo>
                        <a:lnTo>
                          <a:pt x="207" y="170"/>
                        </a:lnTo>
                        <a:lnTo>
                          <a:pt x="213" y="182"/>
                        </a:lnTo>
                        <a:lnTo>
                          <a:pt x="201" y="188"/>
                        </a:lnTo>
                        <a:lnTo>
                          <a:pt x="195" y="188"/>
                        </a:lnTo>
                        <a:lnTo>
                          <a:pt x="189" y="200"/>
                        </a:lnTo>
                        <a:lnTo>
                          <a:pt x="189" y="200"/>
                        </a:lnTo>
                        <a:lnTo>
                          <a:pt x="177" y="188"/>
                        </a:lnTo>
                        <a:lnTo>
                          <a:pt x="154" y="182"/>
                        </a:lnTo>
                        <a:lnTo>
                          <a:pt x="154" y="194"/>
                        </a:lnTo>
                        <a:lnTo>
                          <a:pt x="142" y="229"/>
                        </a:lnTo>
                        <a:lnTo>
                          <a:pt x="160" y="241"/>
                        </a:lnTo>
                        <a:lnTo>
                          <a:pt x="171" y="235"/>
                        </a:lnTo>
                        <a:lnTo>
                          <a:pt x="177" y="247"/>
                        </a:lnTo>
                        <a:lnTo>
                          <a:pt x="195" y="253"/>
                        </a:lnTo>
                        <a:lnTo>
                          <a:pt x="207" y="247"/>
                        </a:lnTo>
                        <a:lnTo>
                          <a:pt x="224" y="259"/>
                        </a:lnTo>
                        <a:lnTo>
                          <a:pt x="213" y="276"/>
                        </a:lnTo>
                        <a:lnTo>
                          <a:pt x="213" y="306"/>
                        </a:lnTo>
                        <a:lnTo>
                          <a:pt x="224" y="306"/>
                        </a:lnTo>
                        <a:lnTo>
                          <a:pt x="236" y="306"/>
                        </a:lnTo>
                        <a:lnTo>
                          <a:pt x="236" y="312"/>
                        </a:lnTo>
                        <a:lnTo>
                          <a:pt x="242" y="312"/>
                        </a:lnTo>
                        <a:lnTo>
                          <a:pt x="248" y="318"/>
                        </a:lnTo>
                        <a:lnTo>
                          <a:pt x="254" y="324"/>
                        </a:lnTo>
                        <a:lnTo>
                          <a:pt x="260" y="329"/>
                        </a:lnTo>
                        <a:lnTo>
                          <a:pt x="283" y="329"/>
                        </a:lnTo>
                        <a:lnTo>
                          <a:pt x="283" y="341"/>
                        </a:lnTo>
                        <a:lnTo>
                          <a:pt x="266" y="341"/>
                        </a:lnTo>
                        <a:lnTo>
                          <a:pt x="254" y="347"/>
                        </a:lnTo>
                        <a:lnTo>
                          <a:pt x="260" y="359"/>
                        </a:lnTo>
                        <a:lnTo>
                          <a:pt x="254" y="365"/>
                        </a:lnTo>
                        <a:lnTo>
                          <a:pt x="254" y="377"/>
                        </a:lnTo>
                        <a:lnTo>
                          <a:pt x="260" y="382"/>
                        </a:lnTo>
                        <a:lnTo>
                          <a:pt x="266" y="382"/>
                        </a:lnTo>
                        <a:lnTo>
                          <a:pt x="271" y="394"/>
                        </a:lnTo>
                        <a:lnTo>
                          <a:pt x="289" y="400"/>
                        </a:lnTo>
                        <a:lnTo>
                          <a:pt x="289" y="412"/>
                        </a:lnTo>
                        <a:lnTo>
                          <a:pt x="295" y="424"/>
                        </a:lnTo>
                        <a:lnTo>
                          <a:pt x="283" y="441"/>
                        </a:lnTo>
                        <a:lnTo>
                          <a:pt x="277" y="447"/>
                        </a:lnTo>
                        <a:lnTo>
                          <a:pt x="277" y="453"/>
                        </a:lnTo>
                        <a:lnTo>
                          <a:pt x="277" y="453"/>
                        </a:lnTo>
                        <a:lnTo>
                          <a:pt x="283" y="453"/>
                        </a:lnTo>
                        <a:lnTo>
                          <a:pt x="283" y="465"/>
                        </a:lnTo>
                        <a:lnTo>
                          <a:pt x="277" y="459"/>
                        </a:lnTo>
                        <a:lnTo>
                          <a:pt x="266" y="465"/>
                        </a:lnTo>
                        <a:lnTo>
                          <a:pt x="254" y="477"/>
                        </a:lnTo>
                        <a:lnTo>
                          <a:pt x="242" y="477"/>
                        </a:lnTo>
                        <a:lnTo>
                          <a:pt x="230" y="471"/>
                        </a:lnTo>
                        <a:lnTo>
                          <a:pt x="230" y="465"/>
                        </a:lnTo>
                        <a:lnTo>
                          <a:pt x="218" y="459"/>
                        </a:lnTo>
                        <a:lnTo>
                          <a:pt x="213" y="441"/>
                        </a:lnTo>
                        <a:lnTo>
                          <a:pt x="207" y="424"/>
                        </a:lnTo>
                        <a:lnTo>
                          <a:pt x="195" y="424"/>
                        </a:lnTo>
                        <a:lnTo>
                          <a:pt x="195" y="424"/>
                        </a:lnTo>
                        <a:lnTo>
                          <a:pt x="189" y="424"/>
                        </a:lnTo>
                        <a:lnTo>
                          <a:pt x="183" y="418"/>
                        </a:lnTo>
                        <a:lnTo>
                          <a:pt x="177" y="412"/>
                        </a:lnTo>
                        <a:lnTo>
                          <a:pt x="177" y="406"/>
                        </a:lnTo>
                        <a:lnTo>
                          <a:pt x="177" y="400"/>
                        </a:lnTo>
                        <a:lnTo>
                          <a:pt x="201" y="394"/>
                        </a:lnTo>
                        <a:lnTo>
                          <a:pt x="207" y="388"/>
                        </a:lnTo>
                        <a:lnTo>
                          <a:pt x="213" y="388"/>
                        </a:lnTo>
                        <a:lnTo>
                          <a:pt x="213" y="377"/>
                        </a:lnTo>
                        <a:lnTo>
                          <a:pt x="207" y="365"/>
                        </a:lnTo>
                        <a:lnTo>
                          <a:pt x="213" y="353"/>
                        </a:lnTo>
                        <a:lnTo>
                          <a:pt x="201" y="341"/>
                        </a:lnTo>
                        <a:lnTo>
                          <a:pt x="201" y="341"/>
                        </a:lnTo>
                        <a:lnTo>
                          <a:pt x="195" y="353"/>
                        </a:lnTo>
                        <a:lnTo>
                          <a:pt x="183" y="365"/>
                        </a:lnTo>
                        <a:lnTo>
                          <a:pt x="171" y="359"/>
                        </a:lnTo>
                        <a:lnTo>
                          <a:pt x="165" y="365"/>
                        </a:lnTo>
                        <a:lnTo>
                          <a:pt x="154" y="359"/>
                        </a:lnTo>
                        <a:lnTo>
                          <a:pt x="130" y="371"/>
                        </a:lnTo>
                        <a:lnTo>
                          <a:pt x="130" y="359"/>
                        </a:lnTo>
                        <a:lnTo>
                          <a:pt x="124" y="359"/>
                        </a:lnTo>
                        <a:lnTo>
                          <a:pt x="118" y="359"/>
                        </a:lnTo>
                        <a:lnTo>
                          <a:pt x="112" y="365"/>
                        </a:lnTo>
                        <a:lnTo>
                          <a:pt x="112" y="359"/>
                        </a:lnTo>
                        <a:lnTo>
                          <a:pt x="112" y="347"/>
                        </a:lnTo>
                        <a:lnTo>
                          <a:pt x="112" y="341"/>
                        </a:lnTo>
                        <a:lnTo>
                          <a:pt x="101" y="341"/>
                        </a:lnTo>
                        <a:lnTo>
                          <a:pt x="89" y="341"/>
                        </a:lnTo>
                        <a:lnTo>
                          <a:pt x="77" y="329"/>
                        </a:lnTo>
                        <a:lnTo>
                          <a:pt x="77" y="318"/>
                        </a:lnTo>
                        <a:lnTo>
                          <a:pt x="59" y="318"/>
                        </a:lnTo>
                        <a:lnTo>
                          <a:pt x="54" y="312"/>
                        </a:lnTo>
                        <a:lnTo>
                          <a:pt x="42" y="312"/>
                        </a:lnTo>
                        <a:lnTo>
                          <a:pt x="24" y="300"/>
                        </a:lnTo>
                        <a:lnTo>
                          <a:pt x="18" y="306"/>
                        </a:lnTo>
                        <a:lnTo>
                          <a:pt x="0" y="294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6" name="Freeform 677">
                    <a:extLst>
                      <a:ext uri="{FF2B5EF4-FFF2-40B4-BE49-F238E27FC236}">
                        <a16:creationId xmlns:a16="http://schemas.microsoft.com/office/drawing/2014/main" id="{DE6AD8E3-FF81-46BD-9266-790AB9DAF3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1000" y="4857750"/>
                    <a:ext cx="504825" cy="336550"/>
                  </a:xfrm>
                  <a:custGeom>
                    <a:avLst/>
                    <a:gdLst>
                      <a:gd name="T0" fmla="*/ 142 w 318"/>
                      <a:gd name="T1" fmla="*/ 53 h 212"/>
                      <a:gd name="T2" fmla="*/ 159 w 318"/>
                      <a:gd name="T3" fmla="*/ 59 h 212"/>
                      <a:gd name="T4" fmla="*/ 165 w 318"/>
                      <a:gd name="T5" fmla="*/ 30 h 212"/>
                      <a:gd name="T6" fmla="*/ 165 w 318"/>
                      <a:gd name="T7" fmla="*/ 12 h 212"/>
                      <a:gd name="T8" fmla="*/ 159 w 318"/>
                      <a:gd name="T9" fmla="*/ 6 h 212"/>
                      <a:gd name="T10" fmla="*/ 171 w 318"/>
                      <a:gd name="T11" fmla="*/ 0 h 212"/>
                      <a:gd name="T12" fmla="*/ 189 w 318"/>
                      <a:gd name="T13" fmla="*/ 0 h 212"/>
                      <a:gd name="T14" fmla="*/ 195 w 318"/>
                      <a:gd name="T15" fmla="*/ 12 h 212"/>
                      <a:gd name="T16" fmla="*/ 207 w 318"/>
                      <a:gd name="T17" fmla="*/ 0 h 212"/>
                      <a:gd name="T18" fmla="*/ 218 w 318"/>
                      <a:gd name="T19" fmla="*/ 6 h 212"/>
                      <a:gd name="T20" fmla="*/ 230 w 318"/>
                      <a:gd name="T21" fmla="*/ 18 h 212"/>
                      <a:gd name="T22" fmla="*/ 230 w 318"/>
                      <a:gd name="T23" fmla="*/ 36 h 212"/>
                      <a:gd name="T24" fmla="*/ 242 w 318"/>
                      <a:gd name="T25" fmla="*/ 59 h 212"/>
                      <a:gd name="T26" fmla="*/ 254 w 318"/>
                      <a:gd name="T27" fmla="*/ 77 h 212"/>
                      <a:gd name="T28" fmla="*/ 260 w 318"/>
                      <a:gd name="T29" fmla="*/ 95 h 212"/>
                      <a:gd name="T30" fmla="*/ 271 w 318"/>
                      <a:gd name="T31" fmla="*/ 83 h 212"/>
                      <a:gd name="T32" fmla="*/ 295 w 318"/>
                      <a:gd name="T33" fmla="*/ 100 h 212"/>
                      <a:gd name="T34" fmla="*/ 301 w 318"/>
                      <a:gd name="T35" fmla="*/ 118 h 212"/>
                      <a:gd name="T36" fmla="*/ 307 w 318"/>
                      <a:gd name="T37" fmla="*/ 142 h 212"/>
                      <a:gd name="T38" fmla="*/ 313 w 318"/>
                      <a:gd name="T39" fmla="*/ 159 h 212"/>
                      <a:gd name="T40" fmla="*/ 318 w 318"/>
                      <a:gd name="T41" fmla="*/ 189 h 212"/>
                      <a:gd name="T42" fmla="*/ 295 w 318"/>
                      <a:gd name="T43" fmla="*/ 195 h 212"/>
                      <a:gd name="T44" fmla="*/ 271 w 318"/>
                      <a:gd name="T45" fmla="*/ 195 h 212"/>
                      <a:gd name="T46" fmla="*/ 271 w 318"/>
                      <a:gd name="T47" fmla="*/ 206 h 212"/>
                      <a:gd name="T48" fmla="*/ 260 w 318"/>
                      <a:gd name="T49" fmla="*/ 206 h 212"/>
                      <a:gd name="T50" fmla="*/ 254 w 318"/>
                      <a:gd name="T51" fmla="*/ 201 h 212"/>
                      <a:gd name="T52" fmla="*/ 230 w 318"/>
                      <a:gd name="T53" fmla="*/ 195 h 212"/>
                      <a:gd name="T54" fmla="*/ 201 w 318"/>
                      <a:gd name="T55" fmla="*/ 195 h 212"/>
                      <a:gd name="T56" fmla="*/ 183 w 318"/>
                      <a:gd name="T57" fmla="*/ 183 h 212"/>
                      <a:gd name="T58" fmla="*/ 171 w 318"/>
                      <a:gd name="T59" fmla="*/ 177 h 212"/>
                      <a:gd name="T60" fmla="*/ 154 w 318"/>
                      <a:gd name="T61" fmla="*/ 165 h 212"/>
                      <a:gd name="T62" fmla="*/ 136 w 318"/>
                      <a:gd name="T63" fmla="*/ 165 h 212"/>
                      <a:gd name="T64" fmla="*/ 124 w 318"/>
                      <a:gd name="T65" fmla="*/ 177 h 212"/>
                      <a:gd name="T66" fmla="*/ 118 w 318"/>
                      <a:gd name="T67" fmla="*/ 189 h 212"/>
                      <a:gd name="T68" fmla="*/ 101 w 318"/>
                      <a:gd name="T69" fmla="*/ 195 h 212"/>
                      <a:gd name="T70" fmla="*/ 95 w 318"/>
                      <a:gd name="T71" fmla="*/ 201 h 212"/>
                      <a:gd name="T72" fmla="*/ 59 w 318"/>
                      <a:gd name="T73" fmla="*/ 212 h 212"/>
                      <a:gd name="T74" fmla="*/ 59 w 318"/>
                      <a:gd name="T75" fmla="*/ 201 h 212"/>
                      <a:gd name="T76" fmla="*/ 42 w 318"/>
                      <a:gd name="T77" fmla="*/ 201 h 212"/>
                      <a:gd name="T78" fmla="*/ 36 w 318"/>
                      <a:gd name="T79" fmla="*/ 201 h 212"/>
                      <a:gd name="T80" fmla="*/ 24 w 318"/>
                      <a:gd name="T81" fmla="*/ 189 h 212"/>
                      <a:gd name="T82" fmla="*/ 6 w 318"/>
                      <a:gd name="T83" fmla="*/ 153 h 212"/>
                      <a:gd name="T84" fmla="*/ 0 w 318"/>
                      <a:gd name="T85" fmla="*/ 142 h 212"/>
                      <a:gd name="T86" fmla="*/ 6 w 318"/>
                      <a:gd name="T87" fmla="*/ 130 h 212"/>
                      <a:gd name="T88" fmla="*/ 18 w 318"/>
                      <a:gd name="T89" fmla="*/ 112 h 212"/>
                      <a:gd name="T90" fmla="*/ 24 w 318"/>
                      <a:gd name="T91" fmla="*/ 95 h 212"/>
                      <a:gd name="T92" fmla="*/ 30 w 318"/>
                      <a:gd name="T93" fmla="*/ 83 h 212"/>
                      <a:gd name="T94" fmla="*/ 42 w 318"/>
                      <a:gd name="T95" fmla="*/ 89 h 212"/>
                      <a:gd name="T96" fmla="*/ 53 w 318"/>
                      <a:gd name="T97" fmla="*/ 83 h 212"/>
                      <a:gd name="T98" fmla="*/ 65 w 318"/>
                      <a:gd name="T99" fmla="*/ 65 h 212"/>
                      <a:gd name="T100" fmla="*/ 71 w 318"/>
                      <a:gd name="T101" fmla="*/ 65 h 212"/>
                      <a:gd name="T102" fmla="*/ 77 w 318"/>
                      <a:gd name="T103" fmla="*/ 65 h 212"/>
                      <a:gd name="T104" fmla="*/ 83 w 318"/>
                      <a:gd name="T105" fmla="*/ 65 h 212"/>
                      <a:gd name="T106" fmla="*/ 95 w 318"/>
                      <a:gd name="T107" fmla="*/ 77 h 212"/>
                      <a:gd name="T108" fmla="*/ 112 w 318"/>
                      <a:gd name="T109" fmla="*/ 77 h 212"/>
                      <a:gd name="T110" fmla="*/ 118 w 318"/>
                      <a:gd name="T111" fmla="*/ 59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318" h="212">
                        <a:moveTo>
                          <a:pt x="118" y="59"/>
                        </a:moveTo>
                        <a:lnTo>
                          <a:pt x="142" y="53"/>
                        </a:lnTo>
                        <a:lnTo>
                          <a:pt x="154" y="59"/>
                        </a:lnTo>
                        <a:lnTo>
                          <a:pt x="159" y="59"/>
                        </a:lnTo>
                        <a:lnTo>
                          <a:pt x="159" y="36"/>
                        </a:lnTo>
                        <a:lnTo>
                          <a:pt x="165" y="30"/>
                        </a:lnTo>
                        <a:lnTo>
                          <a:pt x="165" y="18"/>
                        </a:lnTo>
                        <a:lnTo>
                          <a:pt x="165" y="12"/>
                        </a:lnTo>
                        <a:lnTo>
                          <a:pt x="154" y="12"/>
                        </a:lnTo>
                        <a:lnTo>
                          <a:pt x="159" y="6"/>
                        </a:lnTo>
                        <a:lnTo>
                          <a:pt x="171" y="0"/>
                        </a:lnTo>
                        <a:lnTo>
                          <a:pt x="171" y="0"/>
                        </a:lnTo>
                        <a:lnTo>
                          <a:pt x="177" y="0"/>
                        </a:lnTo>
                        <a:lnTo>
                          <a:pt x="189" y="0"/>
                        </a:lnTo>
                        <a:lnTo>
                          <a:pt x="189" y="6"/>
                        </a:lnTo>
                        <a:lnTo>
                          <a:pt x="195" y="12"/>
                        </a:lnTo>
                        <a:lnTo>
                          <a:pt x="201" y="0"/>
                        </a:lnTo>
                        <a:lnTo>
                          <a:pt x="207" y="0"/>
                        </a:lnTo>
                        <a:lnTo>
                          <a:pt x="207" y="12"/>
                        </a:lnTo>
                        <a:lnTo>
                          <a:pt x="218" y="6"/>
                        </a:lnTo>
                        <a:lnTo>
                          <a:pt x="224" y="12"/>
                        </a:lnTo>
                        <a:lnTo>
                          <a:pt x="230" y="18"/>
                        </a:lnTo>
                        <a:lnTo>
                          <a:pt x="236" y="24"/>
                        </a:lnTo>
                        <a:lnTo>
                          <a:pt x="230" y="36"/>
                        </a:lnTo>
                        <a:lnTo>
                          <a:pt x="230" y="47"/>
                        </a:lnTo>
                        <a:lnTo>
                          <a:pt x="242" y="59"/>
                        </a:lnTo>
                        <a:lnTo>
                          <a:pt x="254" y="65"/>
                        </a:lnTo>
                        <a:lnTo>
                          <a:pt x="254" y="77"/>
                        </a:lnTo>
                        <a:lnTo>
                          <a:pt x="254" y="83"/>
                        </a:lnTo>
                        <a:lnTo>
                          <a:pt x="260" y="95"/>
                        </a:lnTo>
                        <a:lnTo>
                          <a:pt x="260" y="95"/>
                        </a:lnTo>
                        <a:lnTo>
                          <a:pt x="271" y="83"/>
                        </a:lnTo>
                        <a:lnTo>
                          <a:pt x="295" y="95"/>
                        </a:lnTo>
                        <a:lnTo>
                          <a:pt x="295" y="100"/>
                        </a:lnTo>
                        <a:lnTo>
                          <a:pt x="307" y="106"/>
                        </a:lnTo>
                        <a:lnTo>
                          <a:pt x="301" y="118"/>
                        </a:lnTo>
                        <a:lnTo>
                          <a:pt x="301" y="130"/>
                        </a:lnTo>
                        <a:lnTo>
                          <a:pt x="307" y="142"/>
                        </a:lnTo>
                        <a:lnTo>
                          <a:pt x="307" y="148"/>
                        </a:lnTo>
                        <a:lnTo>
                          <a:pt x="313" y="159"/>
                        </a:lnTo>
                        <a:lnTo>
                          <a:pt x="307" y="171"/>
                        </a:lnTo>
                        <a:lnTo>
                          <a:pt x="318" y="189"/>
                        </a:lnTo>
                        <a:lnTo>
                          <a:pt x="318" y="195"/>
                        </a:lnTo>
                        <a:lnTo>
                          <a:pt x="295" y="195"/>
                        </a:lnTo>
                        <a:lnTo>
                          <a:pt x="283" y="183"/>
                        </a:lnTo>
                        <a:lnTo>
                          <a:pt x="271" y="195"/>
                        </a:lnTo>
                        <a:lnTo>
                          <a:pt x="277" y="201"/>
                        </a:lnTo>
                        <a:lnTo>
                          <a:pt x="271" y="206"/>
                        </a:lnTo>
                        <a:lnTo>
                          <a:pt x="265" y="212"/>
                        </a:lnTo>
                        <a:lnTo>
                          <a:pt x="260" y="206"/>
                        </a:lnTo>
                        <a:lnTo>
                          <a:pt x="260" y="201"/>
                        </a:lnTo>
                        <a:lnTo>
                          <a:pt x="254" y="201"/>
                        </a:lnTo>
                        <a:lnTo>
                          <a:pt x="236" y="195"/>
                        </a:lnTo>
                        <a:lnTo>
                          <a:pt x="230" y="195"/>
                        </a:lnTo>
                        <a:lnTo>
                          <a:pt x="218" y="206"/>
                        </a:lnTo>
                        <a:lnTo>
                          <a:pt x="201" y="195"/>
                        </a:lnTo>
                        <a:lnTo>
                          <a:pt x="189" y="189"/>
                        </a:lnTo>
                        <a:lnTo>
                          <a:pt x="183" y="183"/>
                        </a:lnTo>
                        <a:lnTo>
                          <a:pt x="177" y="177"/>
                        </a:lnTo>
                        <a:lnTo>
                          <a:pt x="171" y="177"/>
                        </a:lnTo>
                        <a:lnTo>
                          <a:pt x="165" y="165"/>
                        </a:lnTo>
                        <a:lnTo>
                          <a:pt x="154" y="165"/>
                        </a:lnTo>
                        <a:lnTo>
                          <a:pt x="142" y="159"/>
                        </a:lnTo>
                        <a:lnTo>
                          <a:pt x="136" y="165"/>
                        </a:lnTo>
                        <a:lnTo>
                          <a:pt x="136" y="171"/>
                        </a:lnTo>
                        <a:lnTo>
                          <a:pt x="124" y="177"/>
                        </a:lnTo>
                        <a:lnTo>
                          <a:pt x="124" y="183"/>
                        </a:lnTo>
                        <a:lnTo>
                          <a:pt x="118" y="189"/>
                        </a:lnTo>
                        <a:lnTo>
                          <a:pt x="101" y="183"/>
                        </a:lnTo>
                        <a:lnTo>
                          <a:pt x="101" y="195"/>
                        </a:lnTo>
                        <a:lnTo>
                          <a:pt x="95" y="195"/>
                        </a:lnTo>
                        <a:lnTo>
                          <a:pt x="95" y="201"/>
                        </a:lnTo>
                        <a:lnTo>
                          <a:pt x="83" y="206"/>
                        </a:lnTo>
                        <a:lnTo>
                          <a:pt x="59" y="212"/>
                        </a:lnTo>
                        <a:lnTo>
                          <a:pt x="59" y="206"/>
                        </a:lnTo>
                        <a:lnTo>
                          <a:pt x="59" y="201"/>
                        </a:lnTo>
                        <a:lnTo>
                          <a:pt x="48" y="206"/>
                        </a:lnTo>
                        <a:lnTo>
                          <a:pt x="42" y="201"/>
                        </a:lnTo>
                        <a:lnTo>
                          <a:pt x="36" y="201"/>
                        </a:lnTo>
                        <a:lnTo>
                          <a:pt x="36" y="201"/>
                        </a:lnTo>
                        <a:lnTo>
                          <a:pt x="30" y="195"/>
                        </a:lnTo>
                        <a:lnTo>
                          <a:pt x="24" y="189"/>
                        </a:lnTo>
                        <a:lnTo>
                          <a:pt x="18" y="171"/>
                        </a:lnTo>
                        <a:lnTo>
                          <a:pt x="6" y="153"/>
                        </a:lnTo>
                        <a:lnTo>
                          <a:pt x="0" y="142"/>
                        </a:lnTo>
                        <a:lnTo>
                          <a:pt x="0" y="142"/>
                        </a:lnTo>
                        <a:lnTo>
                          <a:pt x="0" y="136"/>
                        </a:lnTo>
                        <a:lnTo>
                          <a:pt x="6" y="130"/>
                        </a:lnTo>
                        <a:lnTo>
                          <a:pt x="6" y="118"/>
                        </a:lnTo>
                        <a:lnTo>
                          <a:pt x="18" y="112"/>
                        </a:lnTo>
                        <a:lnTo>
                          <a:pt x="18" y="100"/>
                        </a:lnTo>
                        <a:lnTo>
                          <a:pt x="24" y="95"/>
                        </a:lnTo>
                        <a:lnTo>
                          <a:pt x="24" y="83"/>
                        </a:lnTo>
                        <a:lnTo>
                          <a:pt x="30" y="83"/>
                        </a:lnTo>
                        <a:lnTo>
                          <a:pt x="30" y="77"/>
                        </a:lnTo>
                        <a:lnTo>
                          <a:pt x="42" y="89"/>
                        </a:lnTo>
                        <a:lnTo>
                          <a:pt x="48" y="89"/>
                        </a:lnTo>
                        <a:lnTo>
                          <a:pt x="53" y="83"/>
                        </a:lnTo>
                        <a:lnTo>
                          <a:pt x="53" y="71"/>
                        </a:lnTo>
                        <a:lnTo>
                          <a:pt x="65" y="65"/>
                        </a:lnTo>
                        <a:lnTo>
                          <a:pt x="65" y="65"/>
                        </a:lnTo>
                        <a:lnTo>
                          <a:pt x="71" y="65"/>
                        </a:lnTo>
                        <a:lnTo>
                          <a:pt x="71" y="65"/>
                        </a:lnTo>
                        <a:lnTo>
                          <a:pt x="77" y="65"/>
                        </a:lnTo>
                        <a:lnTo>
                          <a:pt x="77" y="65"/>
                        </a:lnTo>
                        <a:lnTo>
                          <a:pt x="83" y="65"/>
                        </a:lnTo>
                        <a:lnTo>
                          <a:pt x="89" y="71"/>
                        </a:lnTo>
                        <a:lnTo>
                          <a:pt x="95" y="77"/>
                        </a:lnTo>
                        <a:lnTo>
                          <a:pt x="106" y="77"/>
                        </a:lnTo>
                        <a:lnTo>
                          <a:pt x="112" y="77"/>
                        </a:lnTo>
                        <a:lnTo>
                          <a:pt x="112" y="65"/>
                        </a:lnTo>
                        <a:lnTo>
                          <a:pt x="118" y="59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7" name="Freeform 678">
                    <a:extLst>
                      <a:ext uri="{FF2B5EF4-FFF2-40B4-BE49-F238E27FC236}">
                        <a16:creationId xmlns:a16="http://schemas.microsoft.com/office/drawing/2014/main" id="{EFCD2770-2ED2-4FC4-BA0C-4CB80A5F91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1038" y="5008563"/>
                    <a:ext cx="588963" cy="457200"/>
                  </a:xfrm>
                  <a:custGeom>
                    <a:avLst/>
                    <a:gdLst>
                      <a:gd name="T0" fmla="*/ 271 w 371"/>
                      <a:gd name="T1" fmla="*/ 58 h 288"/>
                      <a:gd name="T2" fmla="*/ 294 w 371"/>
                      <a:gd name="T3" fmla="*/ 47 h 288"/>
                      <a:gd name="T4" fmla="*/ 330 w 371"/>
                      <a:gd name="T5" fmla="*/ 70 h 288"/>
                      <a:gd name="T6" fmla="*/ 324 w 371"/>
                      <a:gd name="T7" fmla="*/ 88 h 288"/>
                      <a:gd name="T8" fmla="*/ 312 w 371"/>
                      <a:gd name="T9" fmla="*/ 106 h 288"/>
                      <a:gd name="T10" fmla="*/ 288 w 371"/>
                      <a:gd name="T11" fmla="*/ 117 h 288"/>
                      <a:gd name="T12" fmla="*/ 271 w 371"/>
                      <a:gd name="T13" fmla="*/ 135 h 288"/>
                      <a:gd name="T14" fmla="*/ 294 w 371"/>
                      <a:gd name="T15" fmla="*/ 159 h 288"/>
                      <a:gd name="T16" fmla="*/ 312 w 371"/>
                      <a:gd name="T17" fmla="*/ 164 h 288"/>
                      <a:gd name="T18" fmla="*/ 330 w 371"/>
                      <a:gd name="T19" fmla="*/ 176 h 288"/>
                      <a:gd name="T20" fmla="*/ 365 w 371"/>
                      <a:gd name="T21" fmla="*/ 235 h 288"/>
                      <a:gd name="T22" fmla="*/ 365 w 371"/>
                      <a:gd name="T23" fmla="*/ 247 h 288"/>
                      <a:gd name="T24" fmla="*/ 324 w 371"/>
                      <a:gd name="T25" fmla="*/ 259 h 288"/>
                      <a:gd name="T26" fmla="*/ 300 w 371"/>
                      <a:gd name="T27" fmla="*/ 276 h 288"/>
                      <a:gd name="T28" fmla="*/ 271 w 371"/>
                      <a:gd name="T29" fmla="*/ 288 h 288"/>
                      <a:gd name="T30" fmla="*/ 235 w 371"/>
                      <a:gd name="T31" fmla="*/ 259 h 288"/>
                      <a:gd name="T32" fmla="*/ 218 w 371"/>
                      <a:gd name="T33" fmla="*/ 241 h 288"/>
                      <a:gd name="T34" fmla="*/ 177 w 371"/>
                      <a:gd name="T35" fmla="*/ 247 h 288"/>
                      <a:gd name="T36" fmla="*/ 159 w 371"/>
                      <a:gd name="T37" fmla="*/ 241 h 288"/>
                      <a:gd name="T38" fmla="*/ 135 w 371"/>
                      <a:gd name="T39" fmla="*/ 247 h 288"/>
                      <a:gd name="T40" fmla="*/ 112 w 371"/>
                      <a:gd name="T41" fmla="*/ 247 h 288"/>
                      <a:gd name="T42" fmla="*/ 88 w 371"/>
                      <a:gd name="T43" fmla="*/ 265 h 288"/>
                      <a:gd name="T44" fmla="*/ 82 w 371"/>
                      <a:gd name="T45" fmla="*/ 253 h 288"/>
                      <a:gd name="T46" fmla="*/ 71 w 371"/>
                      <a:gd name="T47" fmla="*/ 223 h 288"/>
                      <a:gd name="T48" fmla="*/ 65 w 371"/>
                      <a:gd name="T49" fmla="*/ 194 h 288"/>
                      <a:gd name="T50" fmla="*/ 41 w 371"/>
                      <a:gd name="T51" fmla="*/ 188 h 288"/>
                      <a:gd name="T52" fmla="*/ 23 w 371"/>
                      <a:gd name="T53" fmla="*/ 176 h 288"/>
                      <a:gd name="T54" fmla="*/ 0 w 371"/>
                      <a:gd name="T55" fmla="*/ 159 h 288"/>
                      <a:gd name="T56" fmla="*/ 6 w 371"/>
                      <a:gd name="T57" fmla="*/ 147 h 288"/>
                      <a:gd name="T58" fmla="*/ 6 w 371"/>
                      <a:gd name="T59" fmla="*/ 129 h 288"/>
                      <a:gd name="T60" fmla="*/ 12 w 371"/>
                      <a:gd name="T61" fmla="*/ 100 h 288"/>
                      <a:gd name="T62" fmla="*/ 47 w 371"/>
                      <a:gd name="T63" fmla="*/ 100 h 288"/>
                      <a:gd name="T64" fmla="*/ 71 w 371"/>
                      <a:gd name="T65" fmla="*/ 111 h 288"/>
                      <a:gd name="T66" fmla="*/ 88 w 371"/>
                      <a:gd name="T67" fmla="*/ 106 h 288"/>
                      <a:gd name="T68" fmla="*/ 106 w 371"/>
                      <a:gd name="T69" fmla="*/ 100 h 288"/>
                      <a:gd name="T70" fmla="*/ 118 w 371"/>
                      <a:gd name="T71" fmla="*/ 76 h 288"/>
                      <a:gd name="T72" fmla="*/ 118 w 371"/>
                      <a:gd name="T73" fmla="*/ 47 h 288"/>
                      <a:gd name="T74" fmla="*/ 118 w 371"/>
                      <a:gd name="T75" fmla="*/ 11 h 288"/>
                      <a:gd name="T76" fmla="*/ 124 w 371"/>
                      <a:gd name="T77" fmla="*/ 0 h 288"/>
                      <a:gd name="T78" fmla="*/ 188 w 371"/>
                      <a:gd name="T79" fmla="*/ 41 h 288"/>
                      <a:gd name="T80" fmla="*/ 224 w 371"/>
                      <a:gd name="T81" fmla="*/ 58 h 288"/>
                      <a:gd name="T82" fmla="*/ 235 w 371"/>
                      <a:gd name="T83" fmla="*/ 64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371" h="288">
                        <a:moveTo>
                          <a:pt x="247" y="47"/>
                        </a:moveTo>
                        <a:lnTo>
                          <a:pt x="265" y="53"/>
                        </a:lnTo>
                        <a:lnTo>
                          <a:pt x="271" y="58"/>
                        </a:lnTo>
                        <a:lnTo>
                          <a:pt x="277" y="53"/>
                        </a:lnTo>
                        <a:lnTo>
                          <a:pt x="283" y="41"/>
                        </a:lnTo>
                        <a:lnTo>
                          <a:pt x="294" y="47"/>
                        </a:lnTo>
                        <a:lnTo>
                          <a:pt x="306" y="41"/>
                        </a:lnTo>
                        <a:lnTo>
                          <a:pt x="324" y="64"/>
                        </a:lnTo>
                        <a:lnTo>
                          <a:pt x="330" y="70"/>
                        </a:lnTo>
                        <a:lnTo>
                          <a:pt x="336" y="76"/>
                        </a:lnTo>
                        <a:lnTo>
                          <a:pt x="324" y="82"/>
                        </a:lnTo>
                        <a:lnTo>
                          <a:pt x="324" y="88"/>
                        </a:lnTo>
                        <a:lnTo>
                          <a:pt x="324" y="94"/>
                        </a:lnTo>
                        <a:lnTo>
                          <a:pt x="324" y="94"/>
                        </a:lnTo>
                        <a:lnTo>
                          <a:pt x="312" y="106"/>
                        </a:lnTo>
                        <a:lnTo>
                          <a:pt x="300" y="106"/>
                        </a:lnTo>
                        <a:lnTo>
                          <a:pt x="294" y="117"/>
                        </a:lnTo>
                        <a:lnTo>
                          <a:pt x="288" y="117"/>
                        </a:lnTo>
                        <a:lnTo>
                          <a:pt x="283" y="129"/>
                        </a:lnTo>
                        <a:lnTo>
                          <a:pt x="277" y="129"/>
                        </a:lnTo>
                        <a:lnTo>
                          <a:pt x="271" y="135"/>
                        </a:lnTo>
                        <a:lnTo>
                          <a:pt x="277" y="141"/>
                        </a:lnTo>
                        <a:lnTo>
                          <a:pt x="283" y="141"/>
                        </a:lnTo>
                        <a:lnTo>
                          <a:pt x="294" y="159"/>
                        </a:lnTo>
                        <a:lnTo>
                          <a:pt x="300" y="153"/>
                        </a:lnTo>
                        <a:lnTo>
                          <a:pt x="312" y="153"/>
                        </a:lnTo>
                        <a:lnTo>
                          <a:pt x="312" y="164"/>
                        </a:lnTo>
                        <a:lnTo>
                          <a:pt x="324" y="176"/>
                        </a:lnTo>
                        <a:lnTo>
                          <a:pt x="324" y="176"/>
                        </a:lnTo>
                        <a:lnTo>
                          <a:pt x="330" y="176"/>
                        </a:lnTo>
                        <a:lnTo>
                          <a:pt x="341" y="194"/>
                        </a:lnTo>
                        <a:lnTo>
                          <a:pt x="359" y="217"/>
                        </a:lnTo>
                        <a:lnTo>
                          <a:pt x="365" y="235"/>
                        </a:lnTo>
                        <a:lnTo>
                          <a:pt x="371" y="241"/>
                        </a:lnTo>
                        <a:lnTo>
                          <a:pt x="365" y="247"/>
                        </a:lnTo>
                        <a:lnTo>
                          <a:pt x="365" y="247"/>
                        </a:lnTo>
                        <a:lnTo>
                          <a:pt x="347" y="235"/>
                        </a:lnTo>
                        <a:lnTo>
                          <a:pt x="341" y="247"/>
                        </a:lnTo>
                        <a:lnTo>
                          <a:pt x="324" y="259"/>
                        </a:lnTo>
                        <a:lnTo>
                          <a:pt x="312" y="265"/>
                        </a:lnTo>
                        <a:lnTo>
                          <a:pt x="312" y="270"/>
                        </a:lnTo>
                        <a:lnTo>
                          <a:pt x="300" y="276"/>
                        </a:lnTo>
                        <a:lnTo>
                          <a:pt x="306" y="288"/>
                        </a:lnTo>
                        <a:lnTo>
                          <a:pt x="294" y="282"/>
                        </a:lnTo>
                        <a:lnTo>
                          <a:pt x="271" y="288"/>
                        </a:lnTo>
                        <a:lnTo>
                          <a:pt x="253" y="270"/>
                        </a:lnTo>
                        <a:lnTo>
                          <a:pt x="241" y="265"/>
                        </a:lnTo>
                        <a:lnTo>
                          <a:pt x="235" y="259"/>
                        </a:lnTo>
                        <a:lnTo>
                          <a:pt x="224" y="259"/>
                        </a:lnTo>
                        <a:lnTo>
                          <a:pt x="224" y="247"/>
                        </a:lnTo>
                        <a:lnTo>
                          <a:pt x="218" y="241"/>
                        </a:lnTo>
                        <a:lnTo>
                          <a:pt x="206" y="235"/>
                        </a:lnTo>
                        <a:lnTo>
                          <a:pt x="182" y="247"/>
                        </a:lnTo>
                        <a:lnTo>
                          <a:pt x="177" y="247"/>
                        </a:lnTo>
                        <a:lnTo>
                          <a:pt x="177" y="241"/>
                        </a:lnTo>
                        <a:lnTo>
                          <a:pt x="165" y="235"/>
                        </a:lnTo>
                        <a:lnTo>
                          <a:pt x="159" y="241"/>
                        </a:lnTo>
                        <a:lnTo>
                          <a:pt x="159" y="247"/>
                        </a:lnTo>
                        <a:lnTo>
                          <a:pt x="147" y="253"/>
                        </a:lnTo>
                        <a:lnTo>
                          <a:pt x="135" y="247"/>
                        </a:lnTo>
                        <a:lnTo>
                          <a:pt x="118" y="247"/>
                        </a:lnTo>
                        <a:lnTo>
                          <a:pt x="118" y="247"/>
                        </a:lnTo>
                        <a:lnTo>
                          <a:pt x="112" y="247"/>
                        </a:lnTo>
                        <a:lnTo>
                          <a:pt x="106" y="247"/>
                        </a:lnTo>
                        <a:lnTo>
                          <a:pt x="100" y="259"/>
                        </a:lnTo>
                        <a:lnTo>
                          <a:pt x="88" y="265"/>
                        </a:lnTo>
                        <a:lnTo>
                          <a:pt x="88" y="265"/>
                        </a:lnTo>
                        <a:lnTo>
                          <a:pt x="82" y="259"/>
                        </a:lnTo>
                        <a:lnTo>
                          <a:pt x="82" y="253"/>
                        </a:lnTo>
                        <a:lnTo>
                          <a:pt x="65" y="247"/>
                        </a:lnTo>
                        <a:lnTo>
                          <a:pt x="65" y="235"/>
                        </a:lnTo>
                        <a:lnTo>
                          <a:pt x="71" y="223"/>
                        </a:lnTo>
                        <a:lnTo>
                          <a:pt x="65" y="212"/>
                        </a:lnTo>
                        <a:lnTo>
                          <a:pt x="71" y="200"/>
                        </a:lnTo>
                        <a:lnTo>
                          <a:pt x="65" y="194"/>
                        </a:lnTo>
                        <a:lnTo>
                          <a:pt x="59" y="188"/>
                        </a:lnTo>
                        <a:lnTo>
                          <a:pt x="53" y="194"/>
                        </a:lnTo>
                        <a:lnTo>
                          <a:pt x="41" y="188"/>
                        </a:lnTo>
                        <a:lnTo>
                          <a:pt x="29" y="188"/>
                        </a:lnTo>
                        <a:lnTo>
                          <a:pt x="23" y="188"/>
                        </a:lnTo>
                        <a:lnTo>
                          <a:pt x="23" y="176"/>
                        </a:lnTo>
                        <a:lnTo>
                          <a:pt x="18" y="170"/>
                        </a:lnTo>
                        <a:lnTo>
                          <a:pt x="6" y="164"/>
                        </a:lnTo>
                        <a:lnTo>
                          <a:pt x="0" y="159"/>
                        </a:lnTo>
                        <a:lnTo>
                          <a:pt x="6" y="153"/>
                        </a:lnTo>
                        <a:lnTo>
                          <a:pt x="12" y="153"/>
                        </a:lnTo>
                        <a:lnTo>
                          <a:pt x="6" y="147"/>
                        </a:lnTo>
                        <a:lnTo>
                          <a:pt x="12" y="141"/>
                        </a:lnTo>
                        <a:lnTo>
                          <a:pt x="12" y="129"/>
                        </a:lnTo>
                        <a:lnTo>
                          <a:pt x="6" y="129"/>
                        </a:lnTo>
                        <a:lnTo>
                          <a:pt x="6" y="117"/>
                        </a:lnTo>
                        <a:lnTo>
                          <a:pt x="6" y="106"/>
                        </a:lnTo>
                        <a:lnTo>
                          <a:pt x="12" y="100"/>
                        </a:lnTo>
                        <a:lnTo>
                          <a:pt x="29" y="111"/>
                        </a:lnTo>
                        <a:lnTo>
                          <a:pt x="41" y="100"/>
                        </a:lnTo>
                        <a:lnTo>
                          <a:pt x="47" y="100"/>
                        </a:lnTo>
                        <a:lnTo>
                          <a:pt x="65" y="106"/>
                        </a:lnTo>
                        <a:lnTo>
                          <a:pt x="71" y="106"/>
                        </a:lnTo>
                        <a:lnTo>
                          <a:pt x="71" y="111"/>
                        </a:lnTo>
                        <a:lnTo>
                          <a:pt x="76" y="117"/>
                        </a:lnTo>
                        <a:lnTo>
                          <a:pt x="82" y="111"/>
                        </a:lnTo>
                        <a:lnTo>
                          <a:pt x="88" y="106"/>
                        </a:lnTo>
                        <a:lnTo>
                          <a:pt x="82" y="100"/>
                        </a:lnTo>
                        <a:lnTo>
                          <a:pt x="94" y="88"/>
                        </a:lnTo>
                        <a:lnTo>
                          <a:pt x="106" y="100"/>
                        </a:lnTo>
                        <a:lnTo>
                          <a:pt x="129" y="100"/>
                        </a:lnTo>
                        <a:lnTo>
                          <a:pt x="129" y="94"/>
                        </a:lnTo>
                        <a:lnTo>
                          <a:pt x="118" y="76"/>
                        </a:lnTo>
                        <a:lnTo>
                          <a:pt x="124" y="64"/>
                        </a:lnTo>
                        <a:lnTo>
                          <a:pt x="118" y="53"/>
                        </a:lnTo>
                        <a:lnTo>
                          <a:pt x="118" y="47"/>
                        </a:lnTo>
                        <a:lnTo>
                          <a:pt x="112" y="35"/>
                        </a:lnTo>
                        <a:lnTo>
                          <a:pt x="112" y="23"/>
                        </a:lnTo>
                        <a:lnTo>
                          <a:pt x="118" y="11"/>
                        </a:lnTo>
                        <a:lnTo>
                          <a:pt x="106" y="5"/>
                        </a:lnTo>
                        <a:lnTo>
                          <a:pt x="106" y="0"/>
                        </a:lnTo>
                        <a:lnTo>
                          <a:pt x="124" y="0"/>
                        </a:lnTo>
                        <a:lnTo>
                          <a:pt x="153" y="17"/>
                        </a:lnTo>
                        <a:lnTo>
                          <a:pt x="177" y="11"/>
                        </a:lnTo>
                        <a:lnTo>
                          <a:pt x="188" y="41"/>
                        </a:lnTo>
                        <a:lnTo>
                          <a:pt x="212" y="35"/>
                        </a:lnTo>
                        <a:lnTo>
                          <a:pt x="218" y="35"/>
                        </a:lnTo>
                        <a:lnTo>
                          <a:pt x="224" y="58"/>
                        </a:lnTo>
                        <a:lnTo>
                          <a:pt x="224" y="64"/>
                        </a:lnTo>
                        <a:lnTo>
                          <a:pt x="230" y="70"/>
                        </a:lnTo>
                        <a:lnTo>
                          <a:pt x="235" y="64"/>
                        </a:lnTo>
                        <a:lnTo>
                          <a:pt x="241" y="53"/>
                        </a:lnTo>
                        <a:lnTo>
                          <a:pt x="247" y="47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8" name="Freeform 679">
                    <a:extLst>
                      <a:ext uri="{FF2B5EF4-FFF2-40B4-BE49-F238E27FC236}">
                        <a16:creationId xmlns:a16="http://schemas.microsoft.com/office/drawing/2014/main" id="{7B89BD09-1499-43FE-BC83-BF4C252A6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4225" y="5362575"/>
                    <a:ext cx="588963" cy="384175"/>
                  </a:xfrm>
                  <a:custGeom>
                    <a:avLst/>
                    <a:gdLst>
                      <a:gd name="T0" fmla="*/ 312 w 371"/>
                      <a:gd name="T1" fmla="*/ 24 h 242"/>
                      <a:gd name="T2" fmla="*/ 335 w 371"/>
                      <a:gd name="T3" fmla="*/ 42 h 242"/>
                      <a:gd name="T4" fmla="*/ 353 w 371"/>
                      <a:gd name="T5" fmla="*/ 24 h 242"/>
                      <a:gd name="T6" fmla="*/ 371 w 371"/>
                      <a:gd name="T7" fmla="*/ 0 h 242"/>
                      <a:gd name="T8" fmla="*/ 371 w 371"/>
                      <a:gd name="T9" fmla="*/ 12 h 242"/>
                      <a:gd name="T10" fmla="*/ 359 w 371"/>
                      <a:gd name="T11" fmla="*/ 36 h 242"/>
                      <a:gd name="T12" fmla="*/ 359 w 371"/>
                      <a:gd name="T13" fmla="*/ 53 h 242"/>
                      <a:gd name="T14" fmla="*/ 347 w 371"/>
                      <a:gd name="T15" fmla="*/ 77 h 242"/>
                      <a:gd name="T16" fmla="*/ 347 w 371"/>
                      <a:gd name="T17" fmla="*/ 112 h 242"/>
                      <a:gd name="T18" fmla="*/ 347 w 371"/>
                      <a:gd name="T19" fmla="*/ 130 h 242"/>
                      <a:gd name="T20" fmla="*/ 341 w 371"/>
                      <a:gd name="T21" fmla="*/ 142 h 242"/>
                      <a:gd name="T22" fmla="*/ 347 w 371"/>
                      <a:gd name="T23" fmla="*/ 159 h 242"/>
                      <a:gd name="T24" fmla="*/ 359 w 371"/>
                      <a:gd name="T25" fmla="*/ 171 h 242"/>
                      <a:gd name="T26" fmla="*/ 359 w 371"/>
                      <a:gd name="T27" fmla="*/ 183 h 242"/>
                      <a:gd name="T28" fmla="*/ 371 w 371"/>
                      <a:gd name="T29" fmla="*/ 189 h 242"/>
                      <a:gd name="T30" fmla="*/ 359 w 371"/>
                      <a:gd name="T31" fmla="*/ 212 h 242"/>
                      <a:gd name="T32" fmla="*/ 359 w 371"/>
                      <a:gd name="T33" fmla="*/ 224 h 242"/>
                      <a:gd name="T34" fmla="*/ 353 w 371"/>
                      <a:gd name="T35" fmla="*/ 230 h 242"/>
                      <a:gd name="T36" fmla="*/ 312 w 371"/>
                      <a:gd name="T37" fmla="*/ 218 h 242"/>
                      <a:gd name="T38" fmla="*/ 288 w 371"/>
                      <a:gd name="T39" fmla="*/ 236 h 242"/>
                      <a:gd name="T40" fmla="*/ 259 w 371"/>
                      <a:gd name="T41" fmla="*/ 242 h 242"/>
                      <a:gd name="T42" fmla="*/ 253 w 371"/>
                      <a:gd name="T43" fmla="*/ 236 h 242"/>
                      <a:gd name="T44" fmla="*/ 229 w 371"/>
                      <a:gd name="T45" fmla="*/ 224 h 242"/>
                      <a:gd name="T46" fmla="*/ 194 w 371"/>
                      <a:gd name="T47" fmla="*/ 201 h 242"/>
                      <a:gd name="T48" fmla="*/ 176 w 371"/>
                      <a:gd name="T49" fmla="*/ 189 h 242"/>
                      <a:gd name="T50" fmla="*/ 159 w 371"/>
                      <a:gd name="T51" fmla="*/ 183 h 242"/>
                      <a:gd name="T52" fmla="*/ 147 w 371"/>
                      <a:gd name="T53" fmla="*/ 201 h 242"/>
                      <a:gd name="T54" fmla="*/ 123 w 371"/>
                      <a:gd name="T55" fmla="*/ 189 h 242"/>
                      <a:gd name="T56" fmla="*/ 117 w 371"/>
                      <a:gd name="T57" fmla="*/ 177 h 242"/>
                      <a:gd name="T58" fmla="*/ 106 w 371"/>
                      <a:gd name="T59" fmla="*/ 171 h 242"/>
                      <a:gd name="T60" fmla="*/ 94 w 371"/>
                      <a:gd name="T61" fmla="*/ 165 h 242"/>
                      <a:gd name="T62" fmla="*/ 76 w 371"/>
                      <a:gd name="T63" fmla="*/ 154 h 242"/>
                      <a:gd name="T64" fmla="*/ 35 w 371"/>
                      <a:gd name="T65" fmla="*/ 130 h 242"/>
                      <a:gd name="T66" fmla="*/ 35 w 371"/>
                      <a:gd name="T67" fmla="*/ 118 h 242"/>
                      <a:gd name="T68" fmla="*/ 41 w 371"/>
                      <a:gd name="T69" fmla="*/ 100 h 242"/>
                      <a:gd name="T70" fmla="*/ 23 w 371"/>
                      <a:gd name="T71" fmla="*/ 83 h 242"/>
                      <a:gd name="T72" fmla="*/ 6 w 371"/>
                      <a:gd name="T73" fmla="*/ 71 h 242"/>
                      <a:gd name="T74" fmla="*/ 6 w 371"/>
                      <a:gd name="T75" fmla="*/ 59 h 242"/>
                      <a:gd name="T76" fmla="*/ 11 w 371"/>
                      <a:gd name="T77" fmla="*/ 53 h 242"/>
                      <a:gd name="T78" fmla="*/ 17 w 371"/>
                      <a:gd name="T79" fmla="*/ 36 h 242"/>
                      <a:gd name="T80" fmla="*/ 23 w 371"/>
                      <a:gd name="T81" fmla="*/ 42 h 242"/>
                      <a:gd name="T82" fmla="*/ 41 w 371"/>
                      <a:gd name="T83" fmla="*/ 24 h 242"/>
                      <a:gd name="T84" fmla="*/ 53 w 371"/>
                      <a:gd name="T85" fmla="*/ 24 h 242"/>
                      <a:gd name="T86" fmla="*/ 70 w 371"/>
                      <a:gd name="T87" fmla="*/ 24 h 242"/>
                      <a:gd name="T88" fmla="*/ 94 w 371"/>
                      <a:gd name="T89" fmla="*/ 24 h 242"/>
                      <a:gd name="T90" fmla="*/ 100 w 371"/>
                      <a:gd name="T91" fmla="*/ 12 h 242"/>
                      <a:gd name="T92" fmla="*/ 112 w 371"/>
                      <a:gd name="T93" fmla="*/ 24 h 242"/>
                      <a:gd name="T94" fmla="*/ 141 w 371"/>
                      <a:gd name="T95" fmla="*/ 12 h 242"/>
                      <a:gd name="T96" fmla="*/ 159 w 371"/>
                      <a:gd name="T97" fmla="*/ 24 h 242"/>
                      <a:gd name="T98" fmla="*/ 170 w 371"/>
                      <a:gd name="T99" fmla="*/ 36 h 242"/>
                      <a:gd name="T100" fmla="*/ 188 w 371"/>
                      <a:gd name="T101" fmla="*/ 47 h 242"/>
                      <a:gd name="T102" fmla="*/ 229 w 371"/>
                      <a:gd name="T103" fmla="*/ 59 h 242"/>
                      <a:gd name="T104" fmla="*/ 235 w 371"/>
                      <a:gd name="T105" fmla="*/ 53 h 242"/>
                      <a:gd name="T106" fmla="*/ 247 w 371"/>
                      <a:gd name="T107" fmla="*/ 42 h 242"/>
                      <a:gd name="T108" fmla="*/ 276 w 371"/>
                      <a:gd name="T109" fmla="*/ 24 h 242"/>
                      <a:gd name="T110" fmla="*/ 300 w 371"/>
                      <a:gd name="T111" fmla="*/ 24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371" h="242">
                        <a:moveTo>
                          <a:pt x="300" y="24"/>
                        </a:moveTo>
                        <a:lnTo>
                          <a:pt x="312" y="24"/>
                        </a:lnTo>
                        <a:lnTo>
                          <a:pt x="318" y="36"/>
                        </a:lnTo>
                        <a:lnTo>
                          <a:pt x="335" y="42"/>
                        </a:lnTo>
                        <a:lnTo>
                          <a:pt x="347" y="30"/>
                        </a:lnTo>
                        <a:lnTo>
                          <a:pt x="353" y="24"/>
                        </a:lnTo>
                        <a:lnTo>
                          <a:pt x="359" y="6"/>
                        </a:lnTo>
                        <a:lnTo>
                          <a:pt x="371" y="0"/>
                        </a:lnTo>
                        <a:lnTo>
                          <a:pt x="371" y="0"/>
                        </a:lnTo>
                        <a:lnTo>
                          <a:pt x="371" y="12"/>
                        </a:lnTo>
                        <a:lnTo>
                          <a:pt x="365" y="36"/>
                        </a:lnTo>
                        <a:lnTo>
                          <a:pt x="359" y="36"/>
                        </a:lnTo>
                        <a:lnTo>
                          <a:pt x="359" y="47"/>
                        </a:lnTo>
                        <a:lnTo>
                          <a:pt x="359" y="53"/>
                        </a:lnTo>
                        <a:lnTo>
                          <a:pt x="359" y="59"/>
                        </a:lnTo>
                        <a:lnTo>
                          <a:pt x="347" y="77"/>
                        </a:lnTo>
                        <a:lnTo>
                          <a:pt x="335" y="83"/>
                        </a:lnTo>
                        <a:lnTo>
                          <a:pt x="347" y="112"/>
                        </a:lnTo>
                        <a:lnTo>
                          <a:pt x="347" y="118"/>
                        </a:lnTo>
                        <a:lnTo>
                          <a:pt x="347" y="130"/>
                        </a:lnTo>
                        <a:lnTo>
                          <a:pt x="341" y="130"/>
                        </a:lnTo>
                        <a:lnTo>
                          <a:pt x="341" y="142"/>
                        </a:lnTo>
                        <a:lnTo>
                          <a:pt x="347" y="148"/>
                        </a:lnTo>
                        <a:lnTo>
                          <a:pt x="347" y="159"/>
                        </a:lnTo>
                        <a:lnTo>
                          <a:pt x="359" y="165"/>
                        </a:lnTo>
                        <a:lnTo>
                          <a:pt x="359" y="171"/>
                        </a:lnTo>
                        <a:lnTo>
                          <a:pt x="359" y="177"/>
                        </a:lnTo>
                        <a:lnTo>
                          <a:pt x="359" y="183"/>
                        </a:lnTo>
                        <a:lnTo>
                          <a:pt x="365" y="183"/>
                        </a:lnTo>
                        <a:lnTo>
                          <a:pt x="371" y="189"/>
                        </a:lnTo>
                        <a:lnTo>
                          <a:pt x="365" y="201"/>
                        </a:lnTo>
                        <a:lnTo>
                          <a:pt x="359" y="212"/>
                        </a:lnTo>
                        <a:lnTo>
                          <a:pt x="359" y="218"/>
                        </a:lnTo>
                        <a:lnTo>
                          <a:pt x="359" y="224"/>
                        </a:lnTo>
                        <a:lnTo>
                          <a:pt x="359" y="230"/>
                        </a:lnTo>
                        <a:lnTo>
                          <a:pt x="353" y="230"/>
                        </a:lnTo>
                        <a:lnTo>
                          <a:pt x="335" y="224"/>
                        </a:lnTo>
                        <a:lnTo>
                          <a:pt x="312" y="218"/>
                        </a:lnTo>
                        <a:lnTo>
                          <a:pt x="294" y="224"/>
                        </a:lnTo>
                        <a:lnTo>
                          <a:pt x="288" y="236"/>
                        </a:lnTo>
                        <a:lnTo>
                          <a:pt x="265" y="236"/>
                        </a:lnTo>
                        <a:lnTo>
                          <a:pt x="259" y="242"/>
                        </a:lnTo>
                        <a:lnTo>
                          <a:pt x="259" y="242"/>
                        </a:lnTo>
                        <a:lnTo>
                          <a:pt x="253" y="236"/>
                        </a:lnTo>
                        <a:lnTo>
                          <a:pt x="241" y="230"/>
                        </a:lnTo>
                        <a:lnTo>
                          <a:pt x="229" y="224"/>
                        </a:lnTo>
                        <a:lnTo>
                          <a:pt x="218" y="207"/>
                        </a:lnTo>
                        <a:lnTo>
                          <a:pt x="194" y="201"/>
                        </a:lnTo>
                        <a:lnTo>
                          <a:pt x="182" y="201"/>
                        </a:lnTo>
                        <a:lnTo>
                          <a:pt x="176" y="189"/>
                        </a:lnTo>
                        <a:lnTo>
                          <a:pt x="165" y="189"/>
                        </a:lnTo>
                        <a:lnTo>
                          <a:pt x="159" y="183"/>
                        </a:lnTo>
                        <a:lnTo>
                          <a:pt x="153" y="189"/>
                        </a:lnTo>
                        <a:lnTo>
                          <a:pt x="147" y="201"/>
                        </a:lnTo>
                        <a:lnTo>
                          <a:pt x="135" y="201"/>
                        </a:lnTo>
                        <a:lnTo>
                          <a:pt x="123" y="189"/>
                        </a:lnTo>
                        <a:lnTo>
                          <a:pt x="123" y="177"/>
                        </a:lnTo>
                        <a:lnTo>
                          <a:pt x="117" y="177"/>
                        </a:lnTo>
                        <a:lnTo>
                          <a:pt x="112" y="171"/>
                        </a:lnTo>
                        <a:lnTo>
                          <a:pt x="106" y="171"/>
                        </a:lnTo>
                        <a:lnTo>
                          <a:pt x="100" y="165"/>
                        </a:lnTo>
                        <a:lnTo>
                          <a:pt x="94" y="165"/>
                        </a:lnTo>
                        <a:lnTo>
                          <a:pt x="88" y="154"/>
                        </a:lnTo>
                        <a:lnTo>
                          <a:pt x="76" y="154"/>
                        </a:lnTo>
                        <a:lnTo>
                          <a:pt x="59" y="154"/>
                        </a:lnTo>
                        <a:lnTo>
                          <a:pt x="35" y="130"/>
                        </a:lnTo>
                        <a:lnTo>
                          <a:pt x="35" y="118"/>
                        </a:lnTo>
                        <a:lnTo>
                          <a:pt x="35" y="118"/>
                        </a:lnTo>
                        <a:lnTo>
                          <a:pt x="41" y="106"/>
                        </a:lnTo>
                        <a:lnTo>
                          <a:pt x="41" y="100"/>
                        </a:lnTo>
                        <a:lnTo>
                          <a:pt x="41" y="95"/>
                        </a:lnTo>
                        <a:lnTo>
                          <a:pt x="23" y="83"/>
                        </a:lnTo>
                        <a:lnTo>
                          <a:pt x="23" y="77"/>
                        </a:lnTo>
                        <a:lnTo>
                          <a:pt x="6" y="71"/>
                        </a:lnTo>
                        <a:lnTo>
                          <a:pt x="0" y="65"/>
                        </a:lnTo>
                        <a:lnTo>
                          <a:pt x="6" y="59"/>
                        </a:lnTo>
                        <a:lnTo>
                          <a:pt x="6" y="53"/>
                        </a:lnTo>
                        <a:lnTo>
                          <a:pt x="11" y="53"/>
                        </a:lnTo>
                        <a:lnTo>
                          <a:pt x="11" y="42"/>
                        </a:lnTo>
                        <a:lnTo>
                          <a:pt x="17" y="36"/>
                        </a:lnTo>
                        <a:lnTo>
                          <a:pt x="23" y="42"/>
                        </a:lnTo>
                        <a:lnTo>
                          <a:pt x="23" y="42"/>
                        </a:lnTo>
                        <a:lnTo>
                          <a:pt x="35" y="36"/>
                        </a:lnTo>
                        <a:lnTo>
                          <a:pt x="41" y="24"/>
                        </a:lnTo>
                        <a:lnTo>
                          <a:pt x="47" y="24"/>
                        </a:lnTo>
                        <a:lnTo>
                          <a:pt x="53" y="24"/>
                        </a:lnTo>
                        <a:lnTo>
                          <a:pt x="53" y="24"/>
                        </a:lnTo>
                        <a:lnTo>
                          <a:pt x="70" y="24"/>
                        </a:lnTo>
                        <a:lnTo>
                          <a:pt x="82" y="30"/>
                        </a:lnTo>
                        <a:lnTo>
                          <a:pt x="94" y="24"/>
                        </a:lnTo>
                        <a:lnTo>
                          <a:pt x="94" y="18"/>
                        </a:lnTo>
                        <a:lnTo>
                          <a:pt x="100" y="12"/>
                        </a:lnTo>
                        <a:lnTo>
                          <a:pt x="112" y="18"/>
                        </a:lnTo>
                        <a:lnTo>
                          <a:pt x="112" y="24"/>
                        </a:lnTo>
                        <a:lnTo>
                          <a:pt x="117" y="24"/>
                        </a:lnTo>
                        <a:lnTo>
                          <a:pt x="141" y="12"/>
                        </a:lnTo>
                        <a:lnTo>
                          <a:pt x="153" y="18"/>
                        </a:lnTo>
                        <a:lnTo>
                          <a:pt x="159" y="24"/>
                        </a:lnTo>
                        <a:lnTo>
                          <a:pt x="159" y="36"/>
                        </a:lnTo>
                        <a:lnTo>
                          <a:pt x="170" y="36"/>
                        </a:lnTo>
                        <a:lnTo>
                          <a:pt x="176" y="42"/>
                        </a:lnTo>
                        <a:lnTo>
                          <a:pt x="188" y="47"/>
                        </a:lnTo>
                        <a:lnTo>
                          <a:pt x="206" y="65"/>
                        </a:lnTo>
                        <a:lnTo>
                          <a:pt x="229" y="59"/>
                        </a:lnTo>
                        <a:lnTo>
                          <a:pt x="241" y="65"/>
                        </a:lnTo>
                        <a:lnTo>
                          <a:pt x="235" y="53"/>
                        </a:lnTo>
                        <a:lnTo>
                          <a:pt x="247" y="47"/>
                        </a:lnTo>
                        <a:lnTo>
                          <a:pt x="247" y="42"/>
                        </a:lnTo>
                        <a:lnTo>
                          <a:pt x="259" y="36"/>
                        </a:lnTo>
                        <a:lnTo>
                          <a:pt x="276" y="24"/>
                        </a:lnTo>
                        <a:lnTo>
                          <a:pt x="282" y="12"/>
                        </a:lnTo>
                        <a:lnTo>
                          <a:pt x="300" y="24"/>
                        </a:lnTo>
                        <a:lnTo>
                          <a:pt x="300" y="24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49" name="Freeform 680">
                    <a:extLst>
                      <a:ext uri="{FF2B5EF4-FFF2-40B4-BE49-F238E27FC236}">
                        <a16:creationId xmlns:a16="http://schemas.microsoft.com/office/drawing/2014/main" id="{840021EB-5850-4967-AF32-3CB00026D4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26038" y="5213350"/>
                    <a:ext cx="477838" cy="720725"/>
                  </a:xfrm>
                  <a:custGeom>
                    <a:avLst/>
                    <a:gdLst>
                      <a:gd name="T0" fmla="*/ 47 w 301"/>
                      <a:gd name="T1" fmla="*/ 88 h 454"/>
                      <a:gd name="T2" fmla="*/ 71 w 301"/>
                      <a:gd name="T3" fmla="*/ 88 h 454"/>
                      <a:gd name="T4" fmla="*/ 77 w 301"/>
                      <a:gd name="T5" fmla="*/ 65 h 454"/>
                      <a:gd name="T6" fmla="*/ 53 w 301"/>
                      <a:gd name="T7" fmla="*/ 24 h 454"/>
                      <a:gd name="T8" fmla="*/ 47 w 301"/>
                      <a:gd name="T9" fmla="*/ 0 h 454"/>
                      <a:gd name="T10" fmla="*/ 89 w 301"/>
                      <a:gd name="T11" fmla="*/ 18 h 454"/>
                      <a:gd name="T12" fmla="*/ 124 w 301"/>
                      <a:gd name="T13" fmla="*/ 24 h 454"/>
                      <a:gd name="T14" fmla="*/ 148 w 301"/>
                      <a:gd name="T15" fmla="*/ 47 h 454"/>
                      <a:gd name="T16" fmla="*/ 159 w 301"/>
                      <a:gd name="T17" fmla="*/ 65 h 454"/>
                      <a:gd name="T18" fmla="*/ 171 w 301"/>
                      <a:gd name="T19" fmla="*/ 65 h 454"/>
                      <a:gd name="T20" fmla="*/ 177 w 301"/>
                      <a:gd name="T21" fmla="*/ 88 h 454"/>
                      <a:gd name="T22" fmla="*/ 154 w 301"/>
                      <a:gd name="T23" fmla="*/ 100 h 454"/>
                      <a:gd name="T24" fmla="*/ 130 w 301"/>
                      <a:gd name="T25" fmla="*/ 136 h 454"/>
                      <a:gd name="T26" fmla="*/ 118 w 301"/>
                      <a:gd name="T27" fmla="*/ 177 h 454"/>
                      <a:gd name="T28" fmla="*/ 124 w 301"/>
                      <a:gd name="T29" fmla="*/ 194 h 454"/>
                      <a:gd name="T30" fmla="*/ 112 w 301"/>
                      <a:gd name="T31" fmla="*/ 218 h 454"/>
                      <a:gd name="T32" fmla="*/ 124 w 301"/>
                      <a:gd name="T33" fmla="*/ 242 h 454"/>
                      <a:gd name="T34" fmla="*/ 142 w 301"/>
                      <a:gd name="T35" fmla="*/ 236 h 454"/>
                      <a:gd name="T36" fmla="*/ 165 w 301"/>
                      <a:gd name="T37" fmla="*/ 230 h 454"/>
                      <a:gd name="T38" fmla="*/ 177 w 301"/>
                      <a:gd name="T39" fmla="*/ 242 h 454"/>
                      <a:gd name="T40" fmla="*/ 189 w 301"/>
                      <a:gd name="T41" fmla="*/ 236 h 454"/>
                      <a:gd name="T42" fmla="*/ 195 w 301"/>
                      <a:gd name="T43" fmla="*/ 230 h 454"/>
                      <a:gd name="T44" fmla="*/ 201 w 301"/>
                      <a:gd name="T45" fmla="*/ 248 h 454"/>
                      <a:gd name="T46" fmla="*/ 218 w 301"/>
                      <a:gd name="T47" fmla="*/ 271 h 454"/>
                      <a:gd name="T48" fmla="*/ 242 w 301"/>
                      <a:gd name="T49" fmla="*/ 283 h 454"/>
                      <a:gd name="T50" fmla="*/ 260 w 301"/>
                      <a:gd name="T51" fmla="*/ 295 h 454"/>
                      <a:gd name="T52" fmla="*/ 283 w 301"/>
                      <a:gd name="T53" fmla="*/ 330 h 454"/>
                      <a:gd name="T54" fmla="*/ 289 w 301"/>
                      <a:gd name="T55" fmla="*/ 348 h 454"/>
                      <a:gd name="T56" fmla="*/ 295 w 301"/>
                      <a:gd name="T57" fmla="*/ 359 h 454"/>
                      <a:gd name="T58" fmla="*/ 271 w 301"/>
                      <a:gd name="T59" fmla="*/ 371 h 454"/>
                      <a:gd name="T60" fmla="*/ 254 w 301"/>
                      <a:gd name="T61" fmla="*/ 389 h 454"/>
                      <a:gd name="T62" fmla="*/ 236 w 301"/>
                      <a:gd name="T63" fmla="*/ 389 h 454"/>
                      <a:gd name="T64" fmla="*/ 236 w 301"/>
                      <a:gd name="T65" fmla="*/ 395 h 454"/>
                      <a:gd name="T66" fmla="*/ 218 w 301"/>
                      <a:gd name="T67" fmla="*/ 401 h 454"/>
                      <a:gd name="T68" fmla="*/ 189 w 301"/>
                      <a:gd name="T69" fmla="*/ 418 h 454"/>
                      <a:gd name="T70" fmla="*/ 165 w 301"/>
                      <a:gd name="T71" fmla="*/ 412 h 454"/>
                      <a:gd name="T72" fmla="*/ 154 w 301"/>
                      <a:gd name="T73" fmla="*/ 407 h 454"/>
                      <a:gd name="T74" fmla="*/ 142 w 301"/>
                      <a:gd name="T75" fmla="*/ 442 h 454"/>
                      <a:gd name="T76" fmla="*/ 112 w 301"/>
                      <a:gd name="T77" fmla="*/ 448 h 454"/>
                      <a:gd name="T78" fmla="*/ 77 w 301"/>
                      <a:gd name="T79" fmla="*/ 412 h 454"/>
                      <a:gd name="T80" fmla="*/ 71 w 301"/>
                      <a:gd name="T81" fmla="*/ 383 h 454"/>
                      <a:gd name="T82" fmla="*/ 42 w 301"/>
                      <a:gd name="T83" fmla="*/ 371 h 454"/>
                      <a:gd name="T84" fmla="*/ 47 w 301"/>
                      <a:gd name="T85" fmla="*/ 389 h 454"/>
                      <a:gd name="T86" fmla="*/ 24 w 301"/>
                      <a:gd name="T87" fmla="*/ 395 h 454"/>
                      <a:gd name="T88" fmla="*/ 18 w 301"/>
                      <a:gd name="T89" fmla="*/ 365 h 454"/>
                      <a:gd name="T90" fmla="*/ 12 w 301"/>
                      <a:gd name="T91" fmla="*/ 342 h 454"/>
                      <a:gd name="T92" fmla="*/ 24 w 301"/>
                      <a:gd name="T93" fmla="*/ 324 h 454"/>
                      <a:gd name="T94" fmla="*/ 24 w 301"/>
                      <a:gd name="T95" fmla="*/ 306 h 454"/>
                      <a:gd name="T96" fmla="*/ 30 w 301"/>
                      <a:gd name="T97" fmla="*/ 277 h 454"/>
                      <a:gd name="T98" fmla="*/ 24 w 301"/>
                      <a:gd name="T99" fmla="*/ 265 h 454"/>
                      <a:gd name="T100" fmla="*/ 12 w 301"/>
                      <a:gd name="T101" fmla="*/ 242 h 454"/>
                      <a:gd name="T102" fmla="*/ 12 w 301"/>
                      <a:gd name="T103" fmla="*/ 224 h 454"/>
                      <a:gd name="T104" fmla="*/ 0 w 301"/>
                      <a:gd name="T105" fmla="*/ 177 h 454"/>
                      <a:gd name="T106" fmla="*/ 24 w 301"/>
                      <a:gd name="T107" fmla="*/ 147 h 454"/>
                      <a:gd name="T108" fmla="*/ 30 w 301"/>
                      <a:gd name="T109" fmla="*/ 130 h 4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301" h="454">
                        <a:moveTo>
                          <a:pt x="36" y="94"/>
                        </a:moveTo>
                        <a:lnTo>
                          <a:pt x="42" y="94"/>
                        </a:lnTo>
                        <a:lnTo>
                          <a:pt x="47" y="88"/>
                        </a:lnTo>
                        <a:lnTo>
                          <a:pt x="59" y="88"/>
                        </a:lnTo>
                        <a:lnTo>
                          <a:pt x="65" y="77"/>
                        </a:lnTo>
                        <a:lnTo>
                          <a:pt x="71" y="88"/>
                        </a:lnTo>
                        <a:lnTo>
                          <a:pt x="77" y="83"/>
                        </a:lnTo>
                        <a:lnTo>
                          <a:pt x="77" y="77"/>
                        </a:lnTo>
                        <a:lnTo>
                          <a:pt x="77" y="65"/>
                        </a:lnTo>
                        <a:lnTo>
                          <a:pt x="77" y="59"/>
                        </a:lnTo>
                        <a:lnTo>
                          <a:pt x="59" y="47"/>
                        </a:lnTo>
                        <a:lnTo>
                          <a:pt x="53" y="24"/>
                        </a:lnTo>
                        <a:lnTo>
                          <a:pt x="42" y="12"/>
                        </a:lnTo>
                        <a:lnTo>
                          <a:pt x="42" y="0"/>
                        </a:lnTo>
                        <a:lnTo>
                          <a:pt x="47" y="0"/>
                        </a:lnTo>
                        <a:lnTo>
                          <a:pt x="65" y="12"/>
                        </a:lnTo>
                        <a:lnTo>
                          <a:pt x="71" y="6"/>
                        </a:lnTo>
                        <a:lnTo>
                          <a:pt x="89" y="18"/>
                        </a:lnTo>
                        <a:lnTo>
                          <a:pt x="101" y="18"/>
                        </a:lnTo>
                        <a:lnTo>
                          <a:pt x="106" y="24"/>
                        </a:lnTo>
                        <a:lnTo>
                          <a:pt x="124" y="24"/>
                        </a:lnTo>
                        <a:lnTo>
                          <a:pt x="124" y="35"/>
                        </a:lnTo>
                        <a:lnTo>
                          <a:pt x="136" y="47"/>
                        </a:lnTo>
                        <a:lnTo>
                          <a:pt x="148" y="47"/>
                        </a:lnTo>
                        <a:lnTo>
                          <a:pt x="159" y="47"/>
                        </a:lnTo>
                        <a:lnTo>
                          <a:pt x="159" y="53"/>
                        </a:lnTo>
                        <a:lnTo>
                          <a:pt x="159" y="65"/>
                        </a:lnTo>
                        <a:lnTo>
                          <a:pt x="159" y="71"/>
                        </a:lnTo>
                        <a:lnTo>
                          <a:pt x="165" y="65"/>
                        </a:lnTo>
                        <a:lnTo>
                          <a:pt x="171" y="65"/>
                        </a:lnTo>
                        <a:lnTo>
                          <a:pt x="177" y="65"/>
                        </a:lnTo>
                        <a:lnTo>
                          <a:pt x="177" y="77"/>
                        </a:lnTo>
                        <a:lnTo>
                          <a:pt x="177" y="88"/>
                        </a:lnTo>
                        <a:lnTo>
                          <a:pt x="165" y="88"/>
                        </a:lnTo>
                        <a:lnTo>
                          <a:pt x="159" y="100"/>
                        </a:lnTo>
                        <a:lnTo>
                          <a:pt x="154" y="100"/>
                        </a:lnTo>
                        <a:lnTo>
                          <a:pt x="136" y="118"/>
                        </a:lnTo>
                        <a:lnTo>
                          <a:pt x="136" y="130"/>
                        </a:lnTo>
                        <a:lnTo>
                          <a:pt x="130" y="136"/>
                        </a:lnTo>
                        <a:lnTo>
                          <a:pt x="130" y="147"/>
                        </a:lnTo>
                        <a:lnTo>
                          <a:pt x="118" y="165"/>
                        </a:lnTo>
                        <a:lnTo>
                          <a:pt x="118" y="177"/>
                        </a:lnTo>
                        <a:lnTo>
                          <a:pt x="112" y="177"/>
                        </a:lnTo>
                        <a:lnTo>
                          <a:pt x="118" y="189"/>
                        </a:lnTo>
                        <a:lnTo>
                          <a:pt x="124" y="194"/>
                        </a:lnTo>
                        <a:lnTo>
                          <a:pt x="112" y="206"/>
                        </a:lnTo>
                        <a:lnTo>
                          <a:pt x="118" y="206"/>
                        </a:lnTo>
                        <a:lnTo>
                          <a:pt x="112" y="218"/>
                        </a:lnTo>
                        <a:lnTo>
                          <a:pt x="118" y="230"/>
                        </a:lnTo>
                        <a:lnTo>
                          <a:pt x="130" y="230"/>
                        </a:lnTo>
                        <a:lnTo>
                          <a:pt x="124" y="242"/>
                        </a:lnTo>
                        <a:lnTo>
                          <a:pt x="130" y="242"/>
                        </a:lnTo>
                        <a:lnTo>
                          <a:pt x="136" y="242"/>
                        </a:lnTo>
                        <a:lnTo>
                          <a:pt x="142" y="236"/>
                        </a:lnTo>
                        <a:lnTo>
                          <a:pt x="154" y="230"/>
                        </a:lnTo>
                        <a:lnTo>
                          <a:pt x="159" y="224"/>
                        </a:lnTo>
                        <a:lnTo>
                          <a:pt x="165" y="230"/>
                        </a:lnTo>
                        <a:lnTo>
                          <a:pt x="159" y="248"/>
                        </a:lnTo>
                        <a:lnTo>
                          <a:pt x="171" y="253"/>
                        </a:lnTo>
                        <a:lnTo>
                          <a:pt x="177" y="242"/>
                        </a:lnTo>
                        <a:lnTo>
                          <a:pt x="183" y="236"/>
                        </a:lnTo>
                        <a:lnTo>
                          <a:pt x="183" y="242"/>
                        </a:lnTo>
                        <a:lnTo>
                          <a:pt x="189" y="236"/>
                        </a:lnTo>
                        <a:lnTo>
                          <a:pt x="183" y="224"/>
                        </a:lnTo>
                        <a:lnTo>
                          <a:pt x="189" y="224"/>
                        </a:lnTo>
                        <a:lnTo>
                          <a:pt x="195" y="230"/>
                        </a:lnTo>
                        <a:lnTo>
                          <a:pt x="195" y="242"/>
                        </a:lnTo>
                        <a:lnTo>
                          <a:pt x="201" y="242"/>
                        </a:lnTo>
                        <a:lnTo>
                          <a:pt x="201" y="248"/>
                        </a:lnTo>
                        <a:lnTo>
                          <a:pt x="201" y="253"/>
                        </a:lnTo>
                        <a:lnTo>
                          <a:pt x="207" y="259"/>
                        </a:lnTo>
                        <a:lnTo>
                          <a:pt x="218" y="271"/>
                        </a:lnTo>
                        <a:lnTo>
                          <a:pt x="242" y="265"/>
                        </a:lnTo>
                        <a:lnTo>
                          <a:pt x="248" y="277"/>
                        </a:lnTo>
                        <a:lnTo>
                          <a:pt x="242" y="283"/>
                        </a:lnTo>
                        <a:lnTo>
                          <a:pt x="242" y="295"/>
                        </a:lnTo>
                        <a:lnTo>
                          <a:pt x="254" y="301"/>
                        </a:lnTo>
                        <a:lnTo>
                          <a:pt x="260" y="295"/>
                        </a:lnTo>
                        <a:lnTo>
                          <a:pt x="265" y="312"/>
                        </a:lnTo>
                        <a:lnTo>
                          <a:pt x="277" y="318"/>
                        </a:lnTo>
                        <a:lnTo>
                          <a:pt x="283" y="330"/>
                        </a:lnTo>
                        <a:lnTo>
                          <a:pt x="289" y="336"/>
                        </a:lnTo>
                        <a:lnTo>
                          <a:pt x="283" y="342"/>
                        </a:lnTo>
                        <a:lnTo>
                          <a:pt x="289" y="348"/>
                        </a:lnTo>
                        <a:lnTo>
                          <a:pt x="295" y="342"/>
                        </a:lnTo>
                        <a:lnTo>
                          <a:pt x="301" y="348"/>
                        </a:lnTo>
                        <a:lnTo>
                          <a:pt x="295" y="359"/>
                        </a:lnTo>
                        <a:lnTo>
                          <a:pt x="283" y="359"/>
                        </a:lnTo>
                        <a:lnTo>
                          <a:pt x="283" y="365"/>
                        </a:lnTo>
                        <a:lnTo>
                          <a:pt x="271" y="371"/>
                        </a:lnTo>
                        <a:lnTo>
                          <a:pt x="271" y="377"/>
                        </a:lnTo>
                        <a:lnTo>
                          <a:pt x="265" y="389"/>
                        </a:lnTo>
                        <a:lnTo>
                          <a:pt x="254" y="389"/>
                        </a:lnTo>
                        <a:lnTo>
                          <a:pt x="242" y="377"/>
                        </a:lnTo>
                        <a:lnTo>
                          <a:pt x="242" y="383"/>
                        </a:lnTo>
                        <a:lnTo>
                          <a:pt x="236" y="389"/>
                        </a:lnTo>
                        <a:lnTo>
                          <a:pt x="230" y="383"/>
                        </a:lnTo>
                        <a:lnTo>
                          <a:pt x="230" y="389"/>
                        </a:lnTo>
                        <a:lnTo>
                          <a:pt x="236" y="395"/>
                        </a:lnTo>
                        <a:lnTo>
                          <a:pt x="230" y="401"/>
                        </a:lnTo>
                        <a:lnTo>
                          <a:pt x="224" y="401"/>
                        </a:lnTo>
                        <a:lnTo>
                          <a:pt x="218" y="401"/>
                        </a:lnTo>
                        <a:lnTo>
                          <a:pt x="201" y="401"/>
                        </a:lnTo>
                        <a:lnTo>
                          <a:pt x="201" y="412"/>
                        </a:lnTo>
                        <a:lnTo>
                          <a:pt x="189" y="418"/>
                        </a:lnTo>
                        <a:lnTo>
                          <a:pt x="183" y="412"/>
                        </a:lnTo>
                        <a:lnTo>
                          <a:pt x="171" y="407"/>
                        </a:lnTo>
                        <a:lnTo>
                          <a:pt x="165" y="412"/>
                        </a:lnTo>
                        <a:lnTo>
                          <a:pt x="165" y="401"/>
                        </a:lnTo>
                        <a:lnTo>
                          <a:pt x="165" y="401"/>
                        </a:lnTo>
                        <a:lnTo>
                          <a:pt x="154" y="407"/>
                        </a:lnTo>
                        <a:lnTo>
                          <a:pt x="159" y="424"/>
                        </a:lnTo>
                        <a:lnTo>
                          <a:pt x="154" y="430"/>
                        </a:lnTo>
                        <a:lnTo>
                          <a:pt x="142" y="442"/>
                        </a:lnTo>
                        <a:lnTo>
                          <a:pt x="124" y="442"/>
                        </a:lnTo>
                        <a:lnTo>
                          <a:pt x="118" y="454"/>
                        </a:lnTo>
                        <a:lnTo>
                          <a:pt x="112" y="448"/>
                        </a:lnTo>
                        <a:lnTo>
                          <a:pt x="106" y="430"/>
                        </a:lnTo>
                        <a:lnTo>
                          <a:pt x="89" y="418"/>
                        </a:lnTo>
                        <a:lnTo>
                          <a:pt x="77" y="412"/>
                        </a:lnTo>
                        <a:lnTo>
                          <a:pt x="77" y="401"/>
                        </a:lnTo>
                        <a:lnTo>
                          <a:pt x="71" y="395"/>
                        </a:lnTo>
                        <a:lnTo>
                          <a:pt x="71" y="383"/>
                        </a:lnTo>
                        <a:lnTo>
                          <a:pt x="59" y="371"/>
                        </a:lnTo>
                        <a:lnTo>
                          <a:pt x="47" y="365"/>
                        </a:lnTo>
                        <a:lnTo>
                          <a:pt x="42" y="371"/>
                        </a:lnTo>
                        <a:lnTo>
                          <a:pt x="42" y="377"/>
                        </a:lnTo>
                        <a:lnTo>
                          <a:pt x="47" y="383"/>
                        </a:lnTo>
                        <a:lnTo>
                          <a:pt x="47" y="389"/>
                        </a:lnTo>
                        <a:lnTo>
                          <a:pt x="42" y="407"/>
                        </a:lnTo>
                        <a:lnTo>
                          <a:pt x="24" y="401"/>
                        </a:lnTo>
                        <a:lnTo>
                          <a:pt x="24" y="395"/>
                        </a:lnTo>
                        <a:lnTo>
                          <a:pt x="30" y="389"/>
                        </a:lnTo>
                        <a:lnTo>
                          <a:pt x="24" y="377"/>
                        </a:lnTo>
                        <a:lnTo>
                          <a:pt x="18" y="365"/>
                        </a:lnTo>
                        <a:lnTo>
                          <a:pt x="24" y="354"/>
                        </a:lnTo>
                        <a:lnTo>
                          <a:pt x="12" y="348"/>
                        </a:lnTo>
                        <a:lnTo>
                          <a:pt x="12" y="342"/>
                        </a:lnTo>
                        <a:lnTo>
                          <a:pt x="12" y="336"/>
                        </a:lnTo>
                        <a:lnTo>
                          <a:pt x="18" y="336"/>
                        </a:lnTo>
                        <a:lnTo>
                          <a:pt x="24" y="324"/>
                        </a:lnTo>
                        <a:lnTo>
                          <a:pt x="24" y="318"/>
                        </a:lnTo>
                        <a:lnTo>
                          <a:pt x="24" y="312"/>
                        </a:lnTo>
                        <a:lnTo>
                          <a:pt x="24" y="306"/>
                        </a:lnTo>
                        <a:lnTo>
                          <a:pt x="30" y="295"/>
                        </a:lnTo>
                        <a:lnTo>
                          <a:pt x="36" y="283"/>
                        </a:lnTo>
                        <a:lnTo>
                          <a:pt x="30" y="277"/>
                        </a:lnTo>
                        <a:lnTo>
                          <a:pt x="24" y="277"/>
                        </a:lnTo>
                        <a:lnTo>
                          <a:pt x="24" y="271"/>
                        </a:lnTo>
                        <a:lnTo>
                          <a:pt x="24" y="265"/>
                        </a:lnTo>
                        <a:lnTo>
                          <a:pt x="24" y="259"/>
                        </a:lnTo>
                        <a:lnTo>
                          <a:pt x="12" y="253"/>
                        </a:lnTo>
                        <a:lnTo>
                          <a:pt x="12" y="242"/>
                        </a:lnTo>
                        <a:lnTo>
                          <a:pt x="6" y="236"/>
                        </a:lnTo>
                        <a:lnTo>
                          <a:pt x="6" y="224"/>
                        </a:lnTo>
                        <a:lnTo>
                          <a:pt x="12" y="224"/>
                        </a:lnTo>
                        <a:lnTo>
                          <a:pt x="12" y="212"/>
                        </a:lnTo>
                        <a:lnTo>
                          <a:pt x="12" y="206"/>
                        </a:lnTo>
                        <a:lnTo>
                          <a:pt x="0" y="177"/>
                        </a:lnTo>
                        <a:lnTo>
                          <a:pt x="12" y="171"/>
                        </a:lnTo>
                        <a:lnTo>
                          <a:pt x="24" y="153"/>
                        </a:lnTo>
                        <a:lnTo>
                          <a:pt x="24" y="147"/>
                        </a:lnTo>
                        <a:lnTo>
                          <a:pt x="24" y="141"/>
                        </a:lnTo>
                        <a:lnTo>
                          <a:pt x="24" y="130"/>
                        </a:lnTo>
                        <a:lnTo>
                          <a:pt x="30" y="130"/>
                        </a:lnTo>
                        <a:lnTo>
                          <a:pt x="36" y="106"/>
                        </a:lnTo>
                        <a:lnTo>
                          <a:pt x="36" y="94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0" name="Freeform 681">
                    <a:extLst>
                      <a:ext uri="{FF2B5EF4-FFF2-40B4-BE49-F238E27FC236}">
                        <a16:creationId xmlns:a16="http://schemas.microsoft.com/office/drawing/2014/main" id="{47E77B0B-6CA8-4814-9AC8-23E82096C9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03838" y="5287963"/>
                    <a:ext cx="673100" cy="571500"/>
                  </a:xfrm>
                  <a:custGeom>
                    <a:avLst/>
                    <a:gdLst>
                      <a:gd name="T0" fmla="*/ 236 w 424"/>
                      <a:gd name="T1" fmla="*/ 124 h 360"/>
                      <a:gd name="T2" fmla="*/ 259 w 424"/>
                      <a:gd name="T3" fmla="*/ 130 h 360"/>
                      <a:gd name="T4" fmla="*/ 283 w 424"/>
                      <a:gd name="T5" fmla="*/ 153 h 360"/>
                      <a:gd name="T6" fmla="*/ 295 w 424"/>
                      <a:gd name="T7" fmla="*/ 147 h 360"/>
                      <a:gd name="T8" fmla="*/ 342 w 424"/>
                      <a:gd name="T9" fmla="*/ 165 h 360"/>
                      <a:gd name="T10" fmla="*/ 354 w 424"/>
                      <a:gd name="T11" fmla="*/ 159 h 360"/>
                      <a:gd name="T12" fmla="*/ 354 w 424"/>
                      <a:gd name="T13" fmla="*/ 195 h 360"/>
                      <a:gd name="T14" fmla="*/ 371 w 424"/>
                      <a:gd name="T15" fmla="*/ 236 h 360"/>
                      <a:gd name="T16" fmla="*/ 395 w 424"/>
                      <a:gd name="T17" fmla="*/ 248 h 360"/>
                      <a:gd name="T18" fmla="*/ 418 w 424"/>
                      <a:gd name="T19" fmla="*/ 283 h 360"/>
                      <a:gd name="T20" fmla="*/ 418 w 424"/>
                      <a:gd name="T21" fmla="*/ 307 h 360"/>
                      <a:gd name="T22" fmla="*/ 395 w 424"/>
                      <a:gd name="T23" fmla="*/ 324 h 360"/>
                      <a:gd name="T24" fmla="*/ 360 w 424"/>
                      <a:gd name="T25" fmla="*/ 318 h 360"/>
                      <a:gd name="T26" fmla="*/ 342 w 424"/>
                      <a:gd name="T27" fmla="*/ 324 h 360"/>
                      <a:gd name="T28" fmla="*/ 330 w 424"/>
                      <a:gd name="T29" fmla="*/ 354 h 360"/>
                      <a:gd name="T30" fmla="*/ 301 w 424"/>
                      <a:gd name="T31" fmla="*/ 354 h 360"/>
                      <a:gd name="T32" fmla="*/ 283 w 424"/>
                      <a:gd name="T33" fmla="*/ 324 h 360"/>
                      <a:gd name="T34" fmla="*/ 254 w 424"/>
                      <a:gd name="T35" fmla="*/ 312 h 360"/>
                      <a:gd name="T36" fmla="*/ 212 w 424"/>
                      <a:gd name="T37" fmla="*/ 318 h 360"/>
                      <a:gd name="T38" fmla="*/ 183 w 424"/>
                      <a:gd name="T39" fmla="*/ 295 h 360"/>
                      <a:gd name="T40" fmla="*/ 177 w 424"/>
                      <a:gd name="T41" fmla="*/ 289 h 360"/>
                      <a:gd name="T42" fmla="*/ 153 w 424"/>
                      <a:gd name="T43" fmla="*/ 265 h 360"/>
                      <a:gd name="T44" fmla="*/ 130 w 424"/>
                      <a:gd name="T45" fmla="*/ 248 h 360"/>
                      <a:gd name="T46" fmla="*/ 130 w 424"/>
                      <a:gd name="T47" fmla="*/ 218 h 360"/>
                      <a:gd name="T48" fmla="*/ 89 w 424"/>
                      <a:gd name="T49" fmla="*/ 206 h 360"/>
                      <a:gd name="T50" fmla="*/ 83 w 424"/>
                      <a:gd name="T51" fmla="*/ 195 h 360"/>
                      <a:gd name="T52" fmla="*/ 71 w 424"/>
                      <a:gd name="T53" fmla="*/ 177 h 360"/>
                      <a:gd name="T54" fmla="*/ 71 w 424"/>
                      <a:gd name="T55" fmla="*/ 189 h 360"/>
                      <a:gd name="T56" fmla="*/ 47 w 424"/>
                      <a:gd name="T57" fmla="*/ 201 h 360"/>
                      <a:gd name="T58" fmla="*/ 42 w 424"/>
                      <a:gd name="T59" fmla="*/ 183 h 360"/>
                      <a:gd name="T60" fmla="*/ 18 w 424"/>
                      <a:gd name="T61" fmla="*/ 195 h 360"/>
                      <a:gd name="T62" fmla="*/ 6 w 424"/>
                      <a:gd name="T63" fmla="*/ 183 h 360"/>
                      <a:gd name="T64" fmla="*/ 0 w 424"/>
                      <a:gd name="T65" fmla="*/ 159 h 360"/>
                      <a:gd name="T66" fmla="*/ 0 w 424"/>
                      <a:gd name="T67" fmla="*/ 130 h 360"/>
                      <a:gd name="T68" fmla="*/ 18 w 424"/>
                      <a:gd name="T69" fmla="*/ 100 h 360"/>
                      <a:gd name="T70" fmla="*/ 24 w 424"/>
                      <a:gd name="T71" fmla="*/ 71 h 360"/>
                      <a:gd name="T72" fmla="*/ 53 w 424"/>
                      <a:gd name="T73" fmla="*/ 41 h 360"/>
                      <a:gd name="T74" fmla="*/ 89 w 424"/>
                      <a:gd name="T75" fmla="*/ 18 h 360"/>
                      <a:gd name="T76" fmla="*/ 118 w 424"/>
                      <a:gd name="T77" fmla="*/ 24 h 360"/>
                      <a:gd name="T78" fmla="*/ 136 w 424"/>
                      <a:gd name="T79" fmla="*/ 0 h 360"/>
                      <a:gd name="T80" fmla="*/ 148 w 424"/>
                      <a:gd name="T81" fmla="*/ 36 h 360"/>
                      <a:gd name="T82" fmla="*/ 136 w 424"/>
                      <a:gd name="T83" fmla="*/ 53 h 360"/>
                      <a:gd name="T84" fmla="*/ 112 w 424"/>
                      <a:gd name="T85" fmla="*/ 71 h 360"/>
                      <a:gd name="T86" fmla="*/ 130 w 424"/>
                      <a:gd name="T87" fmla="*/ 83 h 360"/>
                      <a:gd name="T88" fmla="*/ 148 w 424"/>
                      <a:gd name="T89" fmla="*/ 100 h 360"/>
                      <a:gd name="T90" fmla="*/ 165 w 424"/>
                      <a:gd name="T91" fmla="*/ 130 h 360"/>
                      <a:gd name="T92" fmla="*/ 201 w 424"/>
                      <a:gd name="T93" fmla="*/ 124 h 360"/>
                      <a:gd name="T94" fmla="*/ 218 w 424"/>
                      <a:gd name="T95" fmla="*/ 112 h 360"/>
                      <a:gd name="T96" fmla="*/ 212 w 424"/>
                      <a:gd name="T97" fmla="*/ 106 h 3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424" h="360">
                        <a:moveTo>
                          <a:pt x="218" y="100"/>
                        </a:moveTo>
                        <a:lnTo>
                          <a:pt x="230" y="106"/>
                        </a:lnTo>
                        <a:lnTo>
                          <a:pt x="236" y="124"/>
                        </a:lnTo>
                        <a:lnTo>
                          <a:pt x="248" y="130"/>
                        </a:lnTo>
                        <a:lnTo>
                          <a:pt x="254" y="124"/>
                        </a:lnTo>
                        <a:lnTo>
                          <a:pt x="259" y="130"/>
                        </a:lnTo>
                        <a:lnTo>
                          <a:pt x="265" y="136"/>
                        </a:lnTo>
                        <a:lnTo>
                          <a:pt x="277" y="142"/>
                        </a:lnTo>
                        <a:lnTo>
                          <a:pt x="283" y="153"/>
                        </a:lnTo>
                        <a:lnTo>
                          <a:pt x="289" y="159"/>
                        </a:lnTo>
                        <a:lnTo>
                          <a:pt x="295" y="153"/>
                        </a:lnTo>
                        <a:lnTo>
                          <a:pt x="295" y="147"/>
                        </a:lnTo>
                        <a:lnTo>
                          <a:pt x="318" y="147"/>
                        </a:lnTo>
                        <a:lnTo>
                          <a:pt x="336" y="165"/>
                        </a:lnTo>
                        <a:lnTo>
                          <a:pt x="342" y="165"/>
                        </a:lnTo>
                        <a:lnTo>
                          <a:pt x="348" y="153"/>
                        </a:lnTo>
                        <a:lnTo>
                          <a:pt x="354" y="159"/>
                        </a:lnTo>
                        <a:lnTo>
                          <a:pt x="354" y="159"/>
                        </a:lnTo>
                        <a:lnTo>
                          <a:pt x="354" y="171"/>
                        </a:lnTo>
                        <a:lnTo>
                          <a:pt x="360" y="183"/>
                        </a:lnTo>
                        <a:lnTo>
                          <a:pt x="354" y="195"/>
                        </a:lnTo>
                        <a:lnTo>
                          <a:pt x="365" y="224"/>
                        </a:lnTo>
                        <a:lnTo>
                          <a:pt x="365" y="230"/>
                        </a:lnTo>
                        <a:lnTo>
                          <a:pt x="371" y="236"/>
                        </a:lnTo>
                        <a:lnTo>
                          <a:pt x="383" y="242"/>
                        </a:lnTo>
                        <a:lnTo>
                          <a:pt x="389" y="248"/>
                        </a:lnTo>
                        <a:lnTo>
                          <a:pt x="395" y="248"/>
                        </a:lnTo>
                        <a:lnTo>
                          <a:pt x="407" y="248"/>
                        </a:lnTo>
                        <a:lnTo>
                          <a:pt x="413" y="248"/>
                        </a:lnTo>
                        <a:lnTo>
                          <a:pt x="418" y="283"/>
                        </a:lnTo>
                        <a:lnTo>
                          <a:pt x="418" y="295"/>
                        </a:lnTo>
                        <a:lnTo>
                          <a:pt x="424" y="301"/>
                        </a:lnTo>
                        <a:lnTo>
                          <a:pt x="418" y="307"/>
                        </a:lnTo>
                        <a:lnTo>
                          <a:pt x="424" y="312"/>
                        </a:lnTo>
                        <a:lnTo>
                          <a:pt x="413" y="312"/>
                        </a:lnTo>
                        <a:lnTo>
                          <a:pt x="395" y="324"/>
                        </a:lnTo>
                        <a:lnTo>
                          <a:pt x="377" y="318"/>
                        </a:lnTo>
                        <a:lnTo>
                          <a:pt x="365" y="318"/>
                        </a:lnTo>
                        <a:lnTo>
                          <a:pt x="360" y="318"/>
                        </a:lnTo>
                        <a:lnTo>
                          <a:pt x="360" y="312"/>
                        </a:lnTo>
                        <a:lnTo>
                          <a:pt x="348" y="318"/>
                        </a:lnTo>
                        <a:lnTo>
                          <a:pt x="342" y="324"/>
                        </a:lnTo>
                        <a:lnTo>
                          <a:pt x="348" y="330"/>
                        </a:lnTo>
                        <a:lnTo>
                          <a:pt x="336" y="342"/>
                        </a:lnTo>
                        <a:lnTo>
                          <a:pt x="330" y="354"/>
                        </a:lnTo>
                        <a:lnTo>
                          <a:pt x="318" y="360"/>
                        </a:lnTo>
                        <a:lnTo>
                          <a:pt x="312" y="360"/>
                        </a:lnTo>
                        <a:lnTo>
                          <a:pt x="301" y="354"/>
                        </a:lnTo>
                        <a:lnTo>
                          <a:pt x="301" y="342"/>
                        </a:lnTo>
                        <a:lnTo>
                          <a:pt x="289" y="336"/>
                        </a:lnTo>
                        <a:lnTo>
                          <a:pt x="283" y="324"/>
                        </a:lnTo>
                        <a:lnTo>
                          <a:pt x="271" y="324"/>
                        </a:lnTo>
                        <a:lnTo>
                          <a:pt x="259" y="324"/>
                        </a:lnTo>
                        <a:lnTo>
                          <a:pt x="254" y="312"/>
                        </a:lnTo>
                        <a:lnTo>
                          <a:pt x="242" y="312"/>
                        </a:lnTo>
                        <a:lnTo>
                          <a:pt x="242" y="312"/>
                        </a:lnTo>
                        <a:lnTo>
                          <a:pt x="212" y="318"/>
                        </a:lnTo>
                        <a:lnTo>
                          <a:pt x="206" y="307"/>
                        </a:lnTo>
                        <a:lnTo>
                          <a:pt x="189" y="301"/>
                        </a:lnTo>
                        <a:lnTo>
                          <a:pt x="183" y="295"/>
                        </a:lnTo>
                        <a:lnTo>
                          <a:pt x="177" y="301"/>
                        </a:lnTo>
                        <a:lnTo>
                          <a:pt x="171" y="295"/>
                        </a:lnTo>
                        <a:lnTo>
                          <a:pt x="177" y="289"/>
                        </a:lnTo>
                        <a:lnTo>
                          <a:pt x="171" y="283"/>
                        </a:lnTo>
                        <a:lnTo>
                          <a:pt x="165" y="271"/>
                        </a:lnTo>
                        <a:lnTo>
                          <a:pt x="153" y="265"/>
                        </a:lnTo>
                        <a:lnTo>
                          <a:pt x="148" y="248"/>
                        </a:lnTo>
                        <a:lnTo>
                          <a:pt x="142" y="254"/>
                        </a:lnTo>
                        <a:lnTo>
                          <a:pt x="130" y="248"/>
                        </a:lnTo>
                        <a:lnTo>
                          <a:pt x="130" y="236"/>
                        </a:lnTo>
                        <a:lnTo>
                          <a:pt x="136" y="230"/>
                        </a:lnTo>
                        <a:lnTo>
                          <a:pt x="130" y="218"/>
                        </a:lnTo>
                        <a:lnTo>
                          <a:pt x="106" y="224"/>
                        </a:lnTo>
                        <a:lnTo>
                          <a:pt x="95" y="212"/>
                        </a:lnTo>
                        <a:lnTo>
                          <a:pt x="89" y="206"/>
                        </a:lnTo>
                        <a:lnTo>
                          <a:pt x="89" y="201"/>
                        </a:lnTo>
                        <a:lnTo>
                          <a:pt x="89" y="195"/>
                        </a:lnTo>
                        <a:lnTo>
                          <a:pt x="83" y="195"/>
                        </a:lnTo>
                        <a:lnTo>
                          <a:pt x="83" y="183"/>
                        </a:lnTo>
                        <a:lnTo>
                          <a:pt x="77" y="177"/>
                        </a:lnTo>
                        <a:lnTo>
                          <a:pt x="71" y="177"/>
                        </a:lnTo>
                        <a:lnTo>
                          <a:pt x="77" y="189"/>
                        </a:lnTo>
                        <a:lnTo>
                          <a:pt x="71" y="195"/>
                        </a:lnTo>
                        <a:lnTo>
                          <a:pt x="71" y="189"/>
                        </a:lnTo>
                        <a:lnTo>
                          <a:pt x="65" y="195"/>
                        </a:lnTo>
                        <a:lnTo>
                          <a:pt x="59" y="206"/>
                        </a:lnTo>
                        <a:lnTo>
                          <a:pt x="47" y="201"/>
                        </a:lnTo>
                        <a:lnTo>
                          <a:pt x="53" y="183"/>
                        </a:lnTo>
                        <a:lnTo>
                          <a:pt x="47" y="177"/>
                        </a:lnTo>
                        <a:lnTo>
                          <a:pt x="42" y="183"/>
                        </a:lnTo>
                        <a:lnTo>
                          <a:pt x="30" y="189"/>
                        </a:lnTo>
                        <a:lnTo>
                          <a:pt x="24" y="195"/>
                        </a:lnTo>
                        <a:lnTo>
                          <a:pt x="18" y="195"/>
                        </a:lnTo>
                        <a:lnTo>
                          <a:pt x="12" y="195"/>
                        </a:lnTo>
                        <a:lnTo>
                          <a:pt x="18" y="183"/>
                        </a:lnTo>
                        <a:lnTo>
                          <a:pt x="6" y="183"/>
                        </a:lnTo>
                        <a:lnTo>
                          <a:pt x="0" y="171"/>
                        </a:lnTo>
                        <a:lnTo>
                          <a:pt x="6" y="159"/>
                        </a:lnTo>
                        <a:lnTo>
                          <a:pt x="0" y="159"/>
                        </a:lnTo>
                        <a:lnTo>
                          <a:pt x="12" y="147"/>
                        </a:lnTo>
                        <a:lnTo>
                          <a:pt x="6" y="142"/>
                        </a:lnTo>
                        <a:lnTo>
                          <a:pt x="0" y="130"/>
                        </a:lnTo>
                        <a:lnTo>
                          <a:pt x="6" y="130"/>
                        </a:lnTo>
                        <a:lnTo>
                          <a:pt x="6" y="118"/>
                        </a:lnTo>
                        <a:lnTo>
                          <a:pt x="18" y="100"/>
                        </a:lnTo>
                        <a:lnTo>
                          <a:pt x="18" y="89"/>
                        </a:lnTo>
                        <a:lnTo>
                          <a:pt x="24" y="83"/>
                        </a:lnTo>
                        <a:lnTo>
                          <a:pt x="24" y="71"/>
                        </a:lnTo>
                        <a:lnTo>
                          <a:pt x="42" y="53"/>
                        </a:lnTo>
                        <a:lnTo>
                          <a:pt x="47" y="53"/>
                        </a:lnTo>
                        <a:lnTo>
                          <a:pt x="53" y="41"/>
                        </a:lnTo>
                        <a:lnTo>
                          <a:pt x="65" y="41"/>
                        </a:lnTo>
                        <a:lnTo>
                          <a:pt x="65" y="30"/>
                        </a:lnTo>
                        <a:lnTo>
                          <a:pt x="89" y="18"/>
                        </a:lnTo>
                        <a:lnTo>
                          <a:pt x="100" y="24"/>
                        </a:lnTo>
                        <a:lnTo>
                          <a:pt x="106" y="18"/>
                        </a:lnTo>
                        <a:lnTo>
                          <a:pt x="118" y="24"/>
                        </a:lnTo>
                        <a:lnTo>
                          <a:pt x="130" y="12"/>
                        </a:lnTo>
                        <a:lnTo>
                          <a:pt x="136" y="0"/>
                        </a:lnTo>
                        <a:lnTo>
                          <a:pt x="136" y="0"/>
                        </a:lnTo>
                        <a:lnTo>
                          <a:pt x="148" y="12"/>
                        </a:lnTo>
                        <a:lnTo>
                          <a:pt x="142" y="24"/>
                        </a:lnTo>
                        <a:lnTo>
                          <a:pt x="148" y="36"/>
                        </a:lnTo>
                        <a:lnTo>
                          <a:pt x="148" y="47"/>
                        </a:lnTo>
                        <a:lnTo>
                          <a:pt x="142" y="47"/>
                        </a:lnTo>
                        <a:lnTo>
                          <a:pt x="136" y="53"/>
                        </a:lnTo>
                        <a:lnTo>
                          <a:pt x="112" y="59"/>
                        </a:lnTo>
                        <a:lnTo>
                          <a:pt x="112" y="65"/>
                        </a:lnTo>
                        <a:lnTo>
                          <a:pt x="112" y="71"/>
                        </a:lnTo>
                        <a:lnTo>
                          <a:pt x="118" y="77"/>
                        </a:lnTo>
                        <a:lnTo>
                          <a:pt x="124" y="83"/>
                        </a:lnTo>
                        <a:lnTo>
                          <a:pt x="130" y="83"/>
                        </a:lnTo>
                        <a:lnTo>
                          <a:pt x="130" y="83"/>
                        </a:lnTo>
                        <a:lnTo>
                          <a:pt x="142" y="83"/>
                        </a:lnTo>
                        <a:lnTo>
                          <a:pt x="148" y="100"/>
                        </a:lnTo>
                        <a:lnTo>
                          <a:pt x="153" y="118"/>
                        </a:lnTo>
                        <a:lnTo>
                          <a:pt x="165" y="124"/>
                        </a:lnTo>
                        <a:lnTo>
                          <a:pt x="165" y="130"/>
                        </a:lnTo>
                        <a:lnTo>
                          <a:pt x="177" y="136"/>
                        </a:lnTo>
                        <a:lnTo>
                          <a:pt x="189" y="136"/>
                        </a:lnTo>
                        <a:lnTo>
                          <a:pt x="201" y="124"/>
                        </a:lnTo>
                        <a:lnTo>
                          <a:pt x="212" y="118"/>
                        </a:lnTo>
                        <a:lnTo>
                          <a:pt x="218" y="124"/>
                        </a:lnTo>
                        <a:lnTo>
                          <a:pt x="218" y="112"/>
                        </a:lnTo>
                        <a:lnTo>
                          <a:pt x="212" y="112"/>
                        </a:lnTo>
                        <a:lnTo>
                          <a:pt x="212" y="112"/>
                        </a:lnTo>
                        <a:lnTo>
                          <a:pt x="212" y="106"/>
                        </a:lnTo>
                        <a:lnTo>
                          <a:pt x="218" y="100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1" name="Freeform 688">
                    <a:extLst>
                      <a:ext uri="{FF2B5EF4-FFF2-40B4-BE49-F238E27FC236}">
                        <a16:creationId xmlns:a16="http://schemas.microsoft.com/office/drawing/2014/main" id="{CE6F3BD4-8C65-429C-8B59-C97E06095D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83188" y="4914900"/>
                    <a:ext cx="195263" cy="195263"/>
                  </a:xfrm>
                  <a:custGeom>
                    <a:avLst/>
                    <a:gdLst>
                      <a:gd name="T0" fmla="*/ 0 w 123"/>
                      <a:gd name="T1" fmla="*/ 76 h 123"/>
                      <a:gd name="T2" fmla="*/ 11 w 123"/>
                      <a:gd name="T3" fmla="*/ 53 h 123"/>
                      <a:gd name="T4" fmla="*/ 6 w 123"/>
                      <a:gd name="T5" fmla="*/ 35 h 123"/>
                      <a:gd name="T6" fmla="*/ 11 w 123"/>
                      <a:gd name="T7" fmla="*/ 29 h 123"/>
                      <a:gd name="T8" fmla="*/ 11 w 123"/>
                      <a:gd name="T9" fmla="*/ 23 h 123"/>
                      <a:gd name="T10" fmla="*/ 17 w 123"/>
                      <a:gd name="T11" fmla="*/ 23 h 123"/>
                      <a:gd name="T12" fmla="*/ 23 w 123"/>
                      <a:gd name="T13" fmla="*/ 11 h 123"/>
                      <a:gd name="T14" fmla="*/ 29 w 123"/>
                      <a:gd name="T15" fmla="*/ 5 h 123"/>
                      <a:gd name="T16" fmla="*/ 35 w 123"/>
                      <a:gd name="T17" fmla="*/ 5 h 123"/>
                      <a:gd name="T18" fmla="*/ 41 w 123"/>
                      <a:gd name="T19" fmla="*/ 5 h 123"/>
                      <a:gd name="T20" fmla="*/ 47 w 123"/>
                      <a:gd name="T21" fmla="*/ 5 h 123"/>
                      <a:gd name="T22" fmla="*/ 53 w 123"/>
                      <a:gd name="T23" fmla="*/ 11 h 123"/>
                      <a:gd name="T24" fmla="*/ 59 w 123"/>
                      <a:gd name="T25" fmla="*/ 23 h 123"/>
                      <a:gd name="T26" fmla="*/ 65 w 123"/>
                      <a:gd name="T27" fmla="*/ 29 h 123"/>
                      <a:gd name="T28" fmla="*/ 70 w 123"/>
                      <a:gd name="T29" fmla="*/ 29 h 123"/>
                      <a:gd name="T30" fmla="*/ 76 w 123"/>
                      <a:gd name="T31" fmla="*/ 23 h 123"/>
                      <a:gd name="T32" fmla="*/ 82 w 123"/>
                      <a:gd name="T33" fmla="*/ 23 h 123"/>
                      <a:gd name="T34" fmla="*/ 88 w 123"/>
                      <a:gd name="T35" fmla="*/ 23 h 123"/>
                      <a:gd name="T36" fmla="*/ 94 w 123"/>
                      <a:gd name="T37" fmla="*/ 29 h 123"/>
                      <a:gd name="T38" fmla="*/ 100 w 123"/>
                      <a:gd name="T39" fmla="*/ 35 h 123"/>
                      <a:gd name="T40" fmla="*/ 106 w 123"/>
                      <a:gd name="T41" fmla="*/ 41 h 123"/>
                      <a:gd name="T42" fmla="*/ 118 w 123"/>
                      <a:gd name="T43" fmla="*/ 41 h 123"/>
                      <a:gd name="T44" fmla="*/ 123 w 123"/>
                      <a:gd name="T45" fmla="*/ 47 h 123"/>
                      <a:gd name="T46" fmla="*/ 106 w 123"/>
                      <a:gd name="T47" fmla="*/ 53 h 123"/>
                      <a:gd name="T48" fmla="*/ 112 w 123"/>
                      <a:gd name="T49" fmla="*/ 70 h 123"/>
                      <a:gd name="T50" fmla="*/ 100 w 123"/>
                      <a:gd name="T51" fmla="*/ 94 h 123"/>
                      <a:gd name="T52" fmla="*/ 94 w 123"/>
                      <a:gd name="T53" fmla="*/ 117 h 123"/>
                      <a:gd name="T54" fmla="*/ 70 w 123"/>
                      <a:gd name="T55" fmla="*/ 112 h 123"/>
                      <a:gd name="T56" fmla="*/ 70 w 123"/>
                      <a:gd name="T57" fmla="*/ 106 h 123"/>
                      <a:gd name="T58" fmla="*/ 53 w 123"/>
                      <a:gd name="T59" fmla="*/ 88 h 123"/>
                      <a:gd name="T60" fmla="*/ 17 w 123"/>
                      <a:gd name="T61" fmla="*/ 82 h 123"/>
                      <a:gd name="T62" fmla="*/ 6 w 123"/>
                      <a:gd name="T63" fmla="*/ 82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3" h="123">
                        <a:moveTo>
                          <a:pt x="0" y="76"/>
                        </a:moveTo>
                        <a:lnTo>
                          <a:pt x="0" y="76"/>
                        </a:lnTo>
                        <a:lnTo>
                          <a:pt x="11" y="53"/>
                        </a:lnTo>
                        <a:lnTo>
                          <a:pt x="11" y="53"/>
                        </a:lnTo>
                        <a:lnTo>
                          <a:pt x="6" y="41"/>
                        </a:lnTo>
                        <a:lnTo>
                          <a:pt x="6" y="35"/>
                        </a:lnTo>
                        <a:lnTo>
                          <a:pt x="11" y="35"/>
                        </a:lnTo>
                        <a:lnTo>
                          <a:pt x="11" y="29"/>
                        </a:lnTo>
                        <a:lnTo>
                          <a:pt x="11" y="29"/>
                        </a:lnTo>
                        <a:lnTo>
                          <a:pt x="11" y="23"/>
                        </a:lnTo>
                        <a:lnTo>
                          <a:pt x="11" y="23"/>
                        </a:lnTo>
                        <a:lnTo>
                          <a:pt x="17" y="23"/>
                        </a:lnTo>
                        <a:lnTo>
                          <a:pt x="17" y="17"/>
                        </a:lnTo>
                        <a:lnTo>
                          <a:pt x="23" y="11"/>
                        </a:lnTo>
                        <a:lnTo>
                          <a:pt x="23" y="5"/>
                        </a:lnTo>
                        <a:lnTo>
                          <a:pt x="29" y="5"/>
                        </a:lnTo>
                        <a:lnTo>
                          <a:pt x="29" y="5"/>
                        </a:lnTo>
                        <a:lnTo>
                          <a:pt x="35" y="5"/>
                        </a:lnTo>
                        <a:lnTo>
                          <a:pt x="35" y="0"/>
                        </a:lnTo>
                        <a:lnTo>
                          <a:pt x="41" y="5"/>
                        </a:lnTo>
                        <a:lnTo>
                          <a:pt x="41" y="0"/>
                        </a:lnTo>
                        <a:lnTo>
                          <a:pt x="47" y="5"/>
                        </a:lnTo>
                        <a:lnTo>
                          <a:pt x="53" y="11"/>
                        </a:lnTo>
                        <a:lnTo>
                          <a:pt x="53" y="11"/>
                        </a:lnTo>
                        <a:lnTo>
                          <a:pt x="53" y="17"/>
                        </a:lnTo>
                        <a:lnTo>
                          <a:pt x="59" y="23"/>
                        </a:lnTo>
                        <a:lnTo>
                          <a:pt x="59" y="23"/>
                        </a:lnTo>
                        <a:lnTo>
                          <a:pt x="65" y="29"/>
                        </a:lnTo>
                        <a:lnTo>
                          <a:pt x="65" y="29"/>
                        </a:lnTo>
                        <a:lnTo>
                          <a:pt x="70" y="29"/>
                        </a:lnTo>
                        <a:lnTo>
                          <a:pt x="70" y="23"/>
                        </a:lnTo>
                        <a:lnTo>
                          <a:pt x="76" y="23"/>
                        </a:lnTo>
                        <a:lnTo>
                          <a:pt x="82" y="23"/>
                        </a:lnTo>
                        <a:lnTo>
                          <a:pt x="82" y="23"/>
                        </a:lnTo>
                        <a:lnTo>
                          <a:pt x="88" y="17"/>
                        </a:lnTo>
                        <a:lnTo>
                          <a:pt x="88" y="23"/>
                        </a:lnTo>
                        <a:lnTo>
                          <a:pt x="94" y="23"/>
                        </a:lnTo>
                        <a:lnTo>
                          <a:pt x="94" y="29"/>
                        </a:lnTo>
                        <a:lnTo>
                          <a:pt x="100" y="35"/>
                        </a:lnTo>
                        <a:lnTo>
                          <a:pt x="100" y="35"/>
                        </a:lnTo>
                        <a:lnTo>
                          <a:pt x="106" y="41"/>
                        </a:lnTo>
                        <a:lnTo>
                          <a:pt x="106" y="41"/>
                        </a:lnTo>
                        <a:lnTo>
                          <a:pt x="112" y="41"/>
                        </a:lnTo>
                        <a:lnTo>
                          <a:pt x="118" y="41"/>
                        </a:lnTo>
                        <a:lnTo>
                          <a:pt x="118" y="41"/>
                        </a:lnTo>
                        <a:lnTo>
                          <a:pt x="123" y="47"/>
                        </a:lnTo>
                        <a:lnTo>
                          <a:pt x="123" y="53"/>
                        </a:lnTo>
                        <a:lnTo>
                          <a:pt x="106" y="53"/>
                        </a:lnTo>
                        <a:lnTo>
                          <a:pt x="106" y="59"/>
                        </a:lnTo>
                        <a:lnTo>
                          <a:pt x="112" y="70"/>
                        </a:lnTo>
                        <a:lnTo>
                          <a:pt x="94" y="88"/>
                        </a:lnTo>
                        <a:lnTo>
                          <a:pt x="100" y="94"/>
                        </a:lnTo>
                        <a:lnTo>
                          <a:pt x="94" y="100"/>
                        </a:lnTo>
                        <a:lnTo>
                          <a:pt x="94" y="117"/>
                        </a:lnTo>
                        <a:lnTo>
                          <a:pt x="76" y="123"/>
                        </a:lnTo>
                        <a:lnTo>
                          <a:pt x="70" y="112"/>
                        </a:lnTo>
                        <a:lnTo>
                          <a:pt x="70" y="106"/>
                        </a:lnTo>
                        <a:lnTo>
                          <a:pt x="70" y="106"/>
                        </a:lnTo>
                        <a:lnTo>
                          <a:pt x="53" y="94"/>
                        </a:lnTo>
                        <a:lnTo>
                          <a:pt x="53" y="88"/>
                        </a:lnTo>
                        <a:lnTo>
                          <a:pt x="29" y="94"/>
                        </a:lnTo>
                        <a:lnTo>
                          <a:pt x="17" y="82"/>
                        </a:lnTo>
                        <a:lnTo>
                          <a:pt x="11" y="82"/>
                        </a:lnTo>
                        <a:lnTo>
                          <a:pt x="6" y="82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solidFill>
                    <a:srgbClr val="CC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2" name="Freeform 597">
                    <a:extLst>
                      <a:ext uri="{FF2B5EF4-FFF2-40B4-BE49-F238E27FC236}">
                        <a16:creationId xmlns:a16="http://schemas.microsoft.com/office/drawing/2014/main" id="{6CB0B3A5-4BCF-4277-88A2-3CEA3C0E76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2625" y="5727700"/>
                    <a:ext cx="692150" cy="523875"/>
                  </a:xfrm>
                  <a:custGeom>
                    <a:avLst/>
                    <a:gdLst>
                      <a:gd name="T0" fmla="*/ 300 w 436"/>
                      <a:gd name="T1" fmla="*/ 12 h 330"/>
                      <a:gd name="T2" fmla="*/ 324 w 436"/>
                      <a:gd name="T3" fmla="*/ 59 h 330"/>
                      <a:gd name="T4" fmla="*/ 330 w 436"/>
                      <a:gd name="T5" fmla="*/ 77 h 330"/>
                      <a:gd name="T6" fmla="*/ 365 w 436"/>
                      <a:gd name="T7" fmla="*/ 77 h 330"/>
                      <a:gd name="T8" fmla="*/ 377 w 436"/>
                      <a:gd name="T9" fmla="*/ 124 h 330"/>
                      <a:gd name="T10" fmla="*/ 359 w 436"/>
                      <a:gd name="T11" fmla="*/ 153 h 330"/>
                      <a:gd name="T12" fmla="*/ 394 w 436"/>
                      <a:gd name="T13" fmla="*/ 153 h 330"/>
                      <a:gd name="T14" fmla="*/ 400 w 436"/>
                      <a:gd name="T15" fmla="*/ 171 h 330"/>
                      <a:gd name="T16" fmla="*/ 400 w 436"/>
                      <a:gd name="T17" fmla="*/ 183 h 330"/>
                      <a:gd name="T18" fmla="*/ 418 w 436"/>
                      <a:gd name="T19" fmla="*/ 171 h 330"/>
                      <a:gd name="T20" fmla="*/ 406 w 436"/>
                      <a:gd name="T21" fmla="*/ 189 h 330"/>
                      <a:gd name="T22" fmla="*/ 412 w 436"/>
                      <a:gd name="T23" fmla="*/ 230 h 330"/>
                      <a:gd name="T24" fmla="*/ 436 w 436"/>
                      <a:gd name="T25" fmla="*/ 259 h 330"/>
                      <a:gd name="T26" fmla="*/ 412 w 436"/>
                      <a:gd name="T27" fmla="*/ 265 h 330"/>
                      <a:gd name="T28" fmla="*/ 371 w 436"/>
                      <a:gd name="T29" fmla="*/ 265 h 330"/>
                      <a:gd name="T30" fmla="*/ 336 w 436"/>
                      <a:gd name="T31" fmla="*/ 259 h 330"/>
                      <a:gd name="T32" fmla="*/ 265 w 436"/>
                      <a:gd name="T33" fmla="*/ 259 h 330"/>
                      <a:gd name="T34" fmla="*/ 235 w 436"/>
                      <a:gd name="T35" fmla="*/ 277 h 330"/>
                      <a:gd name="T36" fmla="*/ 212 w 436"/>
                      <a:gd name="T37" fmla="*/ 277 h 330"/>
                      <a:gd name="T38" fmla="*/ 171 w 436"/>
                      <a:gd name="T39" fmla="*/ 306 h 330"/>
                      <a:gd name="T40" fmla="*/ 171 w 436"/>
                      <a:gd name="T41" fmla="*/ 324 h 330"/>
                      <a:gd name="T42" fmla="*/ 129 w 436"/>
                      <a:gd name="T43" fmla="*/ 330 h 330"/>
                      <a:gd name="T44" fmla="*/ 94 w 436"/>
                      <a:gd name="T45" fmla="*/ 271 h 330"/>
                      <a:gd name="T46" fmla="*/ 94 w 436"/>
                      <a:gd name="T47" fmla="*/ 248 h 330"/>
                      <a:gd name="T48" fmla="*/ 65 w 436"/>
                      <a:gd name="T49" fmla="*/ 242 h 330"/>
                      <a:gd name="T50" fmla="*/ 41 w 436"/>
                      <a:gd name="T51" fmla="*/ 248 h 330"/>
                      <a:gd name="T52" fmla="*/ 65 w 436"/>
                      <a:gd name="T53" fmla="*/ 230 h 330"/>
                      <a:gd name="T54" fmla="*/ 59 w 436"/>
                      <a:gd name="T55" fmla="*/ 194 h 330"/>
                      <a:gd name="T56" fmla="*/ 59 w 436"/>
                      <a:gd name="T57" fmla="*/ 171 h 330"/>
                      <a:gd name="T58" fmla="*/ 12 w 436"/>
                      <a:gd name="T59" fmla="*/ 112 h 330"/>
                      <a:gd name="T60" fmla="*/ 12 w 436"/>
                      <a:gd name="T61" fmla="*/ 106 h 330"/>
                      <a:gd name="T62" fmla="*/ 23 w 436"/>
                      <a:gd name="T63" fmla="*/ 100 h 330"/>
                      <a:gd name="T64" fmla="*/ 23 w 436"/>
                      <a:gd name="T65" fmla="*/ 88 h 330"/>
                      <a:gd name="T66" fmla="*/ 29 w 436"/>
                      <a:gd name="T67" fmla="*/ 83 h 330"/>
                      <a:gd name="T68" fmla="*/ 59 w 436"/>
                      <a:gd name="T69" fmla="*/ 53 h 330"/>
                      <a:gd name="T70" fmla="*/ 71 w 436"/>
                      <a:gd name="T71" fmla="*/ 35 h 330"/>
                      <a:gd name="T72" fmla="*/ 88 w 436"/>
                      <a:gd name="T73" fmla="*/ 41 h 330"/>
                      <a:gd name="T74" fmla="*/ 135 w 436"/>
                      <a:gd name="T75" fmla="*/ 35 h 330"/>
                      <a:gd name="T76" fmla="*/ 159 w 436"/>
                      <a:gd name="T77" fmla="*/ 59 h 330"/>
                      <a:gd name="T78" fmla="*/ 165 w 436"/>
                      <a:gd name="T79" fmla="*/ 83 h 330"/>
                      <a:gd name="T80" fmla="*/ 200 w 436"/>
                      <a:gd name="T81" fmla="*/ 77 h 330"/>
                      <a:gd name="T82" fmla="*/ 224 w 436"/>
                      <a:gd name="T83" fmla="*/ 59 h 330"/>
                      <a:gd name="T84" fmla="*/ 230 w 436"/>
                      <a:gd name="T85" fmla="*/ 35 h 330"/>
                      <a:gd name="T86" fmla="*/ 265 w 436"/>
                      <a:gd name="T87" fmla="*/ 18 h 330"/>
                      <a:gd name="T88" fmla="*/ 288 w 436"/>
                      <a:gd name="T89" fmla="*/ 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436" h="330">
                        <a:moveTo>
                          <a:pt x="288" y="0"/>
                        </a:moveTo>
                        <a:lnTo>
                          <a:pt x="288" y="6"/>
                        </a:lnTo>
                        <a:lnTo>
                          <a:pt x="300" y="12"/>
                        </a:lnTo>
                        <a:lnTo>
                          <a:pt x="306" y="30"/>
                        </a:lnTo>
                        <a:lnTo>
                          <a:pt x="312" y="59"/>
                        </a:lnTo>
                        <a:lnTo>
                          <a:pt x="324" y="59"/>
                        </a:lnTo>
                        <a:lnTo>
                          <a:pt x="330" y="59"/>
                        </a:lnTo>
                        <a:lnTo>
                          <a:pt x="330" y="65"/>
                        </a:lnTo>
                        <a:lnTo>
                          <a:pt x="330" y="77"/>
                        </a:lnTo>
                        <a:lnTo>
                          <a:pt x="347" y="83"/>
                        </a:lnTo>
                        <a:lnTo>
                          <a:pt x="359" y="77"/>
                        </a:lnTo>
                        <a:lnTo>
                          <a:pt x="365" y="77"/>
                        </a:lnTo>
                        <a:lnTo>
                          <a:pt x="371" y="94"/>
                        </a:lnTo>
                        <a:lnTo>
                          <a:pt x="371" y="118"/>
                        </a:lnTo>
                        <a:lnTo>
                          <a:pt x="377" y="124"/>
                        </a:lnTo>
                        <a:lnTo>
                          <a:pt x="371" y="130"/>
                        </a:lnTo>
                        <a:lnTo>
                          <a:pt x="365" y="141"/>
                        </a:lnTo>
                        <a:lnTo>
                          <a:pt x="359" y="153"/>
                        </a:lnTo>
                        <a:lnTo>
                          <a:pt x="383" y="159"/>
                        </a:lnTo>
                        <a:lnTo>
                          <a:pt x="389" y="153"/>
                        </a:lnTo>
                        <a:lnTo>
                          <a:pt x="394" y="153"/>
                        </a:lnTo>
                        <a:lnTo>
                          <a:pt x="400" y="165"/>
                        </a:lnTo>
                        <a:lnTo>
                          <a:pt x="400" y="171"/>
                        </a:lnTo>
                        <a:lnTo>
                          <a:pt x="400" y="171"/>
                        </a:lnTo>
                        <a:lnTo>
                          <a:pt x="394" y="183"/>
                        </a:lnTo>
                        <a:lnTo>
                          <a:pt x="394" y="183"/>
                        </a:lnTo>
                        <a:lnTo>
                          <a:pt x="400" y="183"/>
                        </a:lnTo>
                        <a:lnTo>
                          <a:pt x="400" y="183"/>
                        </a:lnTo>
                        <a:lnTo>
                          <a:pt x="400" y="177"/>
                        </a:lnTo>
                        <a:lnTo>
                          <a:pt x="418" y="171"/>
                        </a:lnTo>
                        <a:lnTo>
                          <a:pt x="412" y="177"/>
                        </a:lnTo>
                        <a:lnTo>
                          <a:pt x="406" y="183"/>
                        </a:lnTo>
                        <a:lnTo>
                          <a:pt x="406" y="189"/>
                        </a:lnTo>
                        <a:lnTo>
                          <a:pt x="430" y="189"/>
                        </a:lnTo>
                        <a:lnTo>
                          <a:pt x="424" y="224"/>
                        </a:lnTo>
                        <a:lnTo>
                          <a:pt x="412" y="230"/>
                        </a:lnTo>
                        <a:lnTo>
                          <a:pt x="424" y="242"/>
                        </a:lnTo>
                        <a:lnTo>
                          <a:pt x="430" y="253"/>
                        </a:lnTo>
                        <a:lnTo>
                          <a:pt x="436" y="259"/>
                        </a:lnTo>
                        <a:lnTo>
                          <a:pt x="430" y="265"/>
                        </a:lnTo>
                        <a:lnTo>
                          <a:pt x="418" y="265"/>
                        </a:lnTo>
                        <a:lnTo>
                          <a:pt x="412" y="265"/>
                        </a:lnTo>
                        <a:lnTo>
                          <a:pt x="400" y="265"/>
                        </a:lnTo>
                        <a:lnTo>
                          <a:pt x="383" y="265"/>
                        </a:lnTo>
                        <a:lnTo>
                          <a:pt x="371" y="265"/>
                        </a:lnTo>
                        <a:lnTo>
                          <a:pt x="359" y="271"/>
                        </a:lnTo>
                        <a:lnTo>
                          <a:pt x="347" y="259"/>
                        </a:lnTo>
                        <a:lnTo>
                          <a:pt x="336" y="259"/>
                        </a:lnTo>
                        <a:lnTo>
                          <a:pt x="330" y="253"/>
                        </a:lnTo>
                        <a:lnTo>
                          <a:pt x="306" y="253"/>
                        </a:lnTo>
                        <a:lnTo>
                          <a:pt x="265" y="259"/>
                        </a:lnTo>
                        <a:lnTo>
                          <a:pt x="241" y="283"/>
                        </a:lnTo>
                        <a:lnTo>
                          <a:pt x="235" y="283"/>
                        </a:lnTo>
                        <a:lnTo>
                          <a:pt x="235" y="277"/>
                        </a:lnTo>
                        <a:lnTo>
                          <a:pt x="230" y="271"/>
                        </a:lnTo>
                        <a:lnTo>
                          <a:pt x="224" y="271"/>
                        </a:lnTo>
                        <a:lnTo>
                          <a:pt x="212" y="277"/>
                        </a:lnTo>
                        <a:lnTo>
                          <a:pt x="177" y="277"/>
                        </a:lnTo>
                        <a:lnTo>
                          <a:pt x="171" y="289"/>
                        </a:lnTo>
                        <a:lnTo>
                          <a:pt x="171" y="306"/>
                        </a:lnTo>
                        <a:lnTo>
                          <a:pt x="177" y="312"/>
                        </a:lnTo>
                        <a:lnTo>
                          <a:pt x="171" y="318"/>
                        </a:lnTo>
                        <a:lnTo>
                          <a:pt x="171" y="324"/>
                        </a:lnTo>
                        <a:lnTo>
                          <a:pt x="153" y="330"/>
                        </a:lnTo>
                        <a:lnTo>
                          <a:pt x="141" y="318"/>
                        </a:lnTo>
                        <a:lnTo>
                          <a:pt x="129" y="330"/>
                        </a:lnTo>
                        <a:lnTo>
                          <a:pt x="112" y="301"/>
                        </a:lnTo>
                        <a:lnTo>
                          <a:pt x="94" y="289"/>
                        </a:lnTo>
                        <a:lnTo>
                          <a:pt x="94" y="271"/>
                        </a:lnTo>
                        <a:lnTo>
                          <a:pt x="94" y="259"/>
                        </a:lnTo>
                        <a:lnTo>
                          <a:pt x="100" y="253"/>
                        </a:lnTo>
                        <a:lnTo>
                          <a:pt x="94" y="248"/>
                        </a:lnTo>
                        <a:lnTo>
                          <a:pt x="76" y="242"/>
                        </a:lnTo>
                        <a:lnTo>
                          <a:pt x="71" y="248"/>
                        </a:lnTo>
                        <a:lnTo>
                          <a:pt x="65" y="242"/>
                        </a:lnTo>
                        <a:lnTo>
                          <a:pt x="53" y="253"/>
                        </a:lnTo>
                        <a:lnTo>
                          <a:pt x="35" y="253"/>
                        </a:lnTo>
                        <a:lnTo>
                          <a:pt x="41" y="248"/>
                        </a:lnTo>
                        <a:lnTo>
                          <a:pt x="47" y="242"/>
                        </a:lnTo>
                        <a:lnTo>
                          <a:pt x="53" y="236"/>
                        </a:lnTo>
                        <a:lnTo>
                          <a:pt x="65" y="230"/>
                        </a:lnTo>
                        <a:lnTo>
                          <a:pt x="71" y="224"/>
                        </a:lnTo>
                        <a:lnTo>
                          <a:pt x="71" y="206"/>
                        </a:lnTo>
                        <a:lnTo>
                          <a:pt x="59" y="194"/>
                        </a:lnTo>
                        <a:lnTo>
                          <a:pt x="65" y="189"/>
                        </a:lnTo>
                        <a:lnTo>
                          <a:pt x="65" y="177"/>
                        </a:lnTo>
                        <a:lnTo>
                          <a:pt x="59" y="171"/>
                        </a:lnTo>
                        <a:lnTo>
                          <a:pt x="35" y="159"/>
                        </a:lnTo>
                        <a:lnTo>
                          <a:pt x="29" y="136"/>
                        </a:lnTo>
                        <a:lnTo>
                          <a:pt x="12" y="112"/>
                        </a:lnTo>
                        <a:lnTo>
                          <a:pt x="0" y="112"/>
                        </a:lnTo>
                        <a:lnTo>
                          <a:pt x="6" y="112"/>
                        </a:lnTo>
                        <a:lnTo>
                          <a:pt x="12" y="106"/>
                        </a:lnTo>
                        <a:lnTo>
                          <a:pt x="18" y="106"/>
                        </a:lnTo>
                        <a:lnTo>
                          <a:pt x="18" y="100"/>
                        </a:lnTo>
                        <a:lnTo>
                          <a:pt x="23" y="100"/>
                        </a:lnTo>
                        <a:lnTo>
                          <a:pt x="23" y="94"/>
                        </a:lnTo>
                        <a:lnTo>
                          <a:pt x="23" y="94"/>
                        </a:lnTo>
                        <a:lnTo>
                          <a:pt x="23" y="88"/>
                        </a:lnTo>
                        <a:lnTo>
                          <a:pt x="23" y="83"/>
                        </a:lnTo>
                        <a:lnTo>
                          <a:pt x="23" y="83"/>
                        </a:lnTo>
                        <a:lnTo>
                          <a:pt x="29" y="83"/>
                        </a:lnTo>
                        <a:lnTo>
                          <a:pt x="41" y="77"/>
                        </a:lnTo>
                        <a:lnTo>
                          <a:pt x="47" y="65"/>
                        </a:lnTo>
                        <a:lnTo>
                          <a:pt x="59" y="53"/>
                        </a:lnTo>
                        <a:lnTo>
                          <a:pt x="53" y="47"/>
                        </a:lnTo>
                        <a:lnTo>
                          <a:pt x="59" y="41"/>
                        </a:lnTo>
                        <a:lnTo>
                          <a:pt x="71" y="35"/>
                        </a:lnTo>
                        <a:lnTo>
                          <a:pt x="71" y="41"/>
                        </a:lnTo>
                        <a:lnTo>
                          <a:pt x="76" y="41"/>
                        </a:lnTo>
                        <a:lnTo>
                          <a:pt x="88" y="41"/>
                        </a:lnTo>
                        <a:lnTo>
                          <a:pt x="106" y="47"/>
                        </a:lnTo>
                        <a:lnTo>
                          <a:pt x="124" y="35"/>
                        </a:lnTo>
                        <a:lnTo>
                          <a:pt x="135" y="35"/>
                        </a:lnTo>
                        <a:lnTo>
                          <a:pt x="153" y="35"/>
                        </a:lnTo>
                        <a:lnTo>
                          <a:pt x="165" y="41"/>
                        </a:lnTo>
                        <a:lnTo>
                          <a:pt x="159" y="59"/>
                        </a:lnTo>
                        <a:lnTo>
                          <a:pt x="165" y="65"/>
                        </a:lnTo>
                        <a:lnTo>
                          <a:pt x="165" y="77"/>
                        </a:lnTo>
                        <a:lnTo>
                          <a:pt x="165" y="83"/>
                        </a:lnTo>
                        <a:lnTo>
                          <a:pt x="177" y="83"/>
                        </a:lnTo>
                        <a:lnTo>
                          <a:pt x="188" y="71"/>
                        </a:lnTo>
                        <a:lnTo>
                          <a:pt x="200" y="77"/>
                        </a:lnTo>
                        <a:lnTo>
                          <a:pt x="218" y="77"/>
                        </a:lnTo>
                        <a:lnTo>
                          <a:pt x="218" y="65"/>
                        </a:lnTo>
                        <a:lnTo>
                          <a:pt x="224" y="59"/>
                        </a:lnTo>
                        <a:lnTo>
                          <a:pt x="230" y="59"/>
                        </a:lnTo>
                        <a:lnTo>
                          <a:pt x="224" y="53"/>
                        </a:lnTo>
                        <a:lnTo>
                          <a:pt x="230" y="35"/>
                        </a:lnTo>
                        <a:lnTo>
                          <a:pt x="235" y="30"/>
                        </a:lnTo>
                        <a:lnTo>
                          <a:pt x="259" y="24"/>
                        </a:lnTo>
                        <a:lnTo>
                          <a:pt x="265" y="18"/>
                        </a:lnTo>
                        <a:lnTo>
                          <a:pt x="283" y="6"/>
                        </a:lnTo>
                        <a:lnTo>
                          <a:pt x="283" y="0"/>
                        </a:lnTo>
                        <a:lnTo>
                          <a:pt x="288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3" name="Freeform 598">
                    <a:extLst>
                      <a:ext uri="{FF2B5EF4-FFF2-40B4-BE49-F238E27FC236}">
                        <a16:creationId xmlns:a16="http://schemas.microsoft.com/office/drawing/2014/main" id="{3645F82F-A2B8-4CFC-A6E1-CF26E38ACC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80163" y="5821363"/>
                    <a:ext cx="1065213" cy="411163"/>
                  </a:xfrm>
                  <a:custGeom>
                    <a:avLst/>
                    <a:gdLst>
                      <a:gd name="T0" fmla="*/ 206 w 671"/>
                      <a:gd name="T1" fmla="*/ 12 h 259"/>
                      <a:gd name="T2" fmla="*/ 235 w 671"/>
                      <a:gd name="T3" fmla="*/ 41 h 259"/>
                      <a:gd name="T4" fmla="*/ 265 w 671"/>
                      <a:gd name="T5" fmla="*/ 59 h 259"/>
                      <a:gd name="T6" fmla="*/ 288 w 671"/>
                      <a:gd name="T7" fmla="*/ 35 h 259"/>
                      <a:gd name="T8" fmla="*/ 294 w 671"/>
                      <a:gd name="T9" fmla="*/ 18 h 259"/>
                      <a:gd name="T10" fmla="*/ 323 w 671"/>
                      <a:gd name="T11" fmla="*/ 18 h 259"/>
                      <a:gd name="T12" fmla="*/ 347 w 671"/>
                      <a:gd name="T13" fmla="*/ 0 h 259"/>
                      <a:gd name="T14" fmla="*/ 435 w 671"/>
                      <a:gd name="T15" fmla="*/ 6 h 259"/>
                      <a:gd name="T16" fmla="*/ 465 w 671"/>
                      <a:gd name="T17" fmla="*/ 18 h 259"/>
                      <a:gd name="T18" fmla="*/ 477 w 671"/>
                      <a:gd name="T19" fmla="*/ 29 h 259"/>
                      <a:gd name="T20" fmla="*/ 494 w 671"/>
                      <a:gd name="T21" fmla="*/ 29 h 259"/>
                      <a:gd name="T22" fmla="*/ 518 w 671"/>
                      <a:gd name="T23" fmla="*/ 41 h 259"/>
                      <a:gd name="T24" fmla="*/ 541 w 671"/>
                      <a:gd name="T25" fmla="*/ 77 h 259"/>
                      <a:gd name="T26" fmla="*/ 565 w 671"/>
                      <a:gd name="T27" fmla="*/ 94 h 259"/>
                      <a:gd name="T28" fmla="*/ 589 w 671"/>
                      <a:gd name="T29" fmla="*/ 106 h 259"/>
                      <a:gd name="T30" fmla="*/ 618 w 671"/>
                      <a:gd name="T31" fmla="*/ 118 h 259"/>
                      <a:gd name="T32" fmla="*/ 653 w 671"/>
                      <a:gd name="T33" fmla="*/ 141 h 259"/>
                      <a:gd name="T34" fmla="*/ 665 w 671"/>
                      <a:gd name="T35" fmla="*/ 171 h 259"/>
                      <a:gd name="T36" fmla="*/ 636 w 671"/>
                      <a:gd name="T37" fmla="*/ 218 h 259"/>
                      <a:gd name="T38" fmla="*/ 594 w 671"/>
                      <a:gd name="T39" fmla="*/ 224 h 259"/>
                      <a:gd name="T40" fmla="*/ 577 w 671"/>
                      <a:gd name="T41" fmla="*/ 200 h 259"/>
                      <a:gd name="T42" fmla="*/ 565 w 671"/>
                      <a:gd name="T43" fmla="*/ 230 h 259"/>
                      <a:gd name="T44" fmla="*/ 518 w 671"/>
                      <a:gd name="T45" fmla="*/ 230 h 259"/>
                      <a:gd name="T46" fmla="*/ 488 w 671"/>
                      <a:gd name="T47" fmla="*/ 212 h 259"/>
                      <a:gd name="T48" fmla="*/ 483 w 671"/>
                      <a:gd name="T49" fmla="*/ 247 h 259"/>
                      <a:gd name="T50" fmla="*/ 441 w 671"/>
                      <a:gd name="T51" fmla="*/ 253 h 259"/>
                      <a:gd name="T52" fmla="*/ 412 w 671"/>
                      <a:gd name="T53" fmla="*/ 236 h 259"/>
                      <a:gd name="T54" fmla="*/ 400 w 671"/>
                      <a:gd name="T55" fmla="*/ 218 h 259"/>
                      <a:gd name="T56" fmla="*/ 382 w 671"/>
                      <a:gd name="T57" fmla="*/ 218 h 259"/>
                      <a:gd name="T58" fmla="*/ 371 w 671"/>
                      <a:gd name="T59" fmla="*/ 230 h 259"/>
                      <a:gd name="T60" fmla="*/ 353 w 671"/>
                      <a:gd name="T61" fmla="*/ 242 h 259"/>
                      <a:gd name="T62" fmla="*/ 347 w 671"/>
                      <a:gd name="T63" fmla="*/ 224 h 259"/>
                      <a:gd name="T64" fmla="*/ 323 w 671"/>
                      <a:gd name="T65" fmla="*/ 218 h 259"/>
                      <a:gd name="T66" fmla="*/ 288 w 671"/>
                      <a:gd name="T67" fmla="*/ 206 h 259"/>
                      <a:gd name="T68" fmla="*/ 247 w 671"/>
                      <a:gd name="T69" fmla="*/ 183 h 259"/>
                      <a:gd name="T70" fmla="*/ 223 w 671"/>
                      <a:gd name="T71" fmla="*/ 183 h 259"/>
                      <a:gd name="T72" fmla="*/ 206 w 671"/>
                      <a:gd name="T73" fmla="*/ 183 h 259"/>
                      <a:gd name="T74" fmla="*/ 188 w 671"/>
                      <a:gd name="T75" fmla="*/ 189 h 259"/>
                      <a:gd name="T76" fmla="*/ 170 w 671"/>
                      <a:gd name="T77" fmla="*/ 177 h 259"/>
                      <a:gd name="T78" fmla="*/ 159 w 671"/>
                      <a:gd name="T79" fmla="*/ 171 h 259"/>
                      <a:gd name="T80" fmla="*/ 147 w 671"/>
                      <a:gd name="T81" fmla="*/ 177 h 259"/>
                      <a:gd name="T82" fmla="*/ 106 w 671"/>
                      <a:gd name="T83" fmla="*/ 194 h 259"/>
                      <a:gd name="T84" fmla="*/ 106 w 671"/>
                      <a:gd name="T85" fmla="*/ 212 h 259"/>
                      <a:gd name="T86" fmla="*/ 76 w 671"/>
                      <a:gd name="T87" fmla="*/ 206 h 259"/>
                      <a:gd name="T88" fmla="*/ 41 w 671"/>
                      <a:gd name="T89" fmla="*/ 206 h 259"/>
                      <a:gd name="T90" fmla="*/ 35 w 671"/>
                      <a:gd name="T91" fmla="*/ 183 h 259"/>
                      <a:gd name="T92" fmla="*/ 41 w 671"/>
                      <a:gd name="T93" fmla="*/ 130 h 259"/>
                      <a:gd name="T94" fmla="*/ 23 w 671"/>
                      <a:gd name="T95" fmla="*/ 118 h 259"/>
                      <a:gd name="T96" fmla="*/ 11 w 671"/>
                      <a:gd name="T97" fmla="*/ 124 h 259"/>
                      <a:gd name="T98" fmla="*/ 5 w 671"/>
                      <a:gd name="T99" fmla="*/ 124 h 259"/>
                      <a:gd name="T100" fmla="*/ 11 w 671"/>
                      <a:gd name="T101" fmla="*/ 106 h 259"/>
                      <a:gd name="T102" fmla="*/ 11 w 671"/>
                      <a:gd name="T103" fmla="*/ 82 h 259"/>
                      <a:gd name="T104" fmla="*/ 35 w 671"/>
                      <a:gd name="T105" fmla="*/ 94 h 259"/>
                      <a:gd name="T106" fmla="*/ 64 w 671"/>
                      <a:gd name="T107" fmla="*/ 53 h 259"/>
                      <a:gd name="T108" fmla="*/ 88 w 671"/>
                      <a:gd name="T109" fmla="*/ 41 h 259"/>
                      <a:gd name="T110" fmla="*/ 111 w 671"/>
                      <a:gd name="T111" fmla="*/ 18 h 259"/>
                      <a:gd name="T112" fmla="*/ 135 w 671"/>
                      <a:gd name="T113" fmla="*/ 24 h 259"/>
                      <a:gd name="T114" fmla="*/ 170 w 671"/>
                      <a:gd name="T115" fmla="*/ 29 h 259"/>
                      <a:gd name="T116" fmla="*/ 182 w 671"/>
                      <a:gd name="T117" fmla="*/ 18 h 2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671" h="259">
                        <a:moveTo>
                          <a:pt x="182" y="12"/>
                        </a:moveTo>
                        <a:lnTo>
                          <a:pt x="194" y="18"/>
                        </a:lnTo>
                        <a:lnTo>
                          <a:pt x="206" y="12"/>
                        </a:lnTo>
                        <a:lnTo>
                          <a:pt x="212" y="12"/>
                        </a:lnTo>
                        <a:lnTo>
                          <a:pt x="223" y="29"/>
                        </a:lnTo>
                        <a:lnTo>
                          <a:pt x="235" y="41"/>
                        </a:lnTo>
                        <a:lnTo>
                          <a:pt x="241" y="47"/>
                        </a:lnTo>
                        <a:lnTo>
                          <a:pt x="247" y="41"/>
                        </a:lnTo>
                        <a:lnTo>
                          <a:pt x="265" y="59"/>
                        </a:lnTo>
                        <a:lnTo>
                          <a:pt x="276" y="53"/>
                        </a:lnTo>
                        <a:lnTo>
                          <a:pt x="282" y="47"/>
                        </a:lnTo>
                        <a:lnTo>
                          <a:pt x="288" y="35"/>
                        </a:lnTo>
                        <a:lnTo>
                          <a:pt x="306" y="29"/>
                        </a:lnTo>
                        <a:lnTo>
                          <a:pt x="306" y="29"/>
                        </a:lnTo>
                        <a:lnTo>
                          <a:pt x="294" y="18"/>
                        </a:lnTo>
                        <a:lnTo>
                          <a:pt x="294" y="12"/>
                        </a:lnTo>
                        <a:lnTo>
                          <a:pt x="312" y="6"/>
                        </a:lnTo>
                        <a:lnTo>
                          <a:pt x="323" y="18"/>
                        </a:lnTo>
                        <a:lnTo>
                          <a:pt x="329" y="18"/>
                        </a:lnTo>
                        <a:lnTo>
                          <a:pt x="341" y="6"/>
                        </a:lnTo>
                        <a:lnTo>
                          <a:pt x="347" y="0"/>
                        </a:lnTo>
                        <a:lnTo>
                          <a:pt x="382" y="6"/>
                        </a:lnTo>
                        <a:lnTo>
                          <a:pt x="388" y="18"/>
                        </a:lnTo>
                        <a:lnTo>
                          <a:pt x="435" y="6"/>
                        </a:lnTo>
                        <a:lnTo>
                          <a:pt x="447" y="12"/>
                        </a:lnTo>
                        <a:lnTo>
                          <a:pt x="459" y="18"/>
                        </a:lnTo>
                        <a:lnTo>
                          <a:pt x="465" y="18"/>
                        </a:lnTo>
                        <a:lnTo>
                          <a:pt x="471" y="29"/>
                        </a:lnTo>
                        <a:lnTo>
                          <a:pt x="477" y="35"/>
                        </a:lnTo>
                        <a:lnTo>
                          <a:pt x="477" y="29"/>
                        </a:lnTo>
                        <a:lnTo>
                          <a:pt x="488" y="24"/>
                        </a:lnTo>
                        <a:lnTo>
                          <a:pt x="488" y="24"/>
                        </a:lnTo>
                        <a:lnTo>
                          <a:pt x="494" y="29"/>
                        </a:lnTo>
                        <a:lnTo>
                          <a:pt x="500" y="29"/>
                        </a:lnTo>
                        <a:lnTo>
                          <a:pt x="506" y="41"/>
                        </a:lnTo>
                        <a:lnTo>
                          <a:pt x="518" y="41"/>
                        </a:lnTo>
                        <a:lnTo>
                          <a:pt x="524" y="53"/>
                        </a:lnTo>
                        <a:lnTo>
                          <a:pt x="536" y="65"/>
                        </a:lnTo>
                        <a:lnTo>
                          <a:pt x="541" y="77"/>
                        </a:lnTo>
                        <a:lnTo>
                          <a:pt x="536" y="88"/>
                        </a:lnTo>
                        <a:lnTo>
                          <a:pt x="541" y="94"/>
                        </a:lnTo>
                        <a:lnTo>
                          <a:pt x="565" y="94"/>
                        </a:lnTo>
                        <a:lnTo>
                          <a:pt x="577" y="106"/>
                        </a:lnTo>
                        <a:lnTo>
                          <a:pt x="583" y="106"/>
                        </a:lnTo>
                        <a:lnTo>
                          <a:pt x="589" y="106"/>
                        </a:lnTo>
                        <a:lnTo>
                          <a:pt x="589" y="112"/>
                        </a:lnTo>
                        <a:lnTo>
                          <a:pt x="606" y="118"/>
                        </a:lnTo>
                        <a:lnTo>
                          <a:pt x="618" y="118"/>
                        </a:lnTo>
                        <a:lnTo>
                          <a:pt x="636" y="135"/>
                        </a:lnTo>
                        <a:lnTo>
                          <a:pt x="647" y="135"/>
                        </a:lnTo>
                        <a:lnTo>
                          <a:pt x="653" y="141"/>
                        </a:lnTo>
                        <a:lnTo>
                          <a:pt x="671" y="141"/>
                        </a:lnTo>
                        <a:lnTo>
                          <a:pt x="665" y="141"/>
                        </a:lnTo>
                        <a:lnTo>
                          <a:pt x="665" y="171"/>
                        </a:lnTo>
                        <a:lnTo>
                          <a:pt x="647" y="177"/>
                        </a:lnTo>
                        <a:lnTo>
                          <a:pt x="636" y="200"/>
                        </a:lnTo>
                        <a:lnTo>
                          <a:pt x="636" y="218"/>
                        </a:lnTo>
                        <a:lnTo>
                          <a:pt x="624" y="224"/>
                        </a:lnTo>
                        <a:lnTo>
                          <a:pt x="612" y="218"/>
                        </a:lnTo>
                        <a:lnTo>
                          <a:pt x="594" y="224"/>
                        </a:lnTo>
                        <a:lnTo>
                          <a:pt x="589" y="200"/>
                        </a:lnTo>
                        <a:lnTo>
                          <a:pt x="583" y="200"/>
                        </a:lnTo>
                        <a:lnTo>
                          <a:pt x="577" y="200"/>
                        </a:lnTo>
                        <a:lnTo>
                          <a:pt x="571" y="212"/>
                        </a:lnTo>
                        <a:lnTo>
                          <a:pt x="559" y="218"/>
                        </a:lnTo>
                        <a:lnTo>
                          <a:pt x="565" y="230"/>
                        </a:lnTo>
                        <a:lnTo>
                          <a:pt x="559" y="230"/>
                        </a:lnTo>
                        <a:lnTo>
                          <a:pt x="530" y="230"/>
                        </a:lnTo>
                        <a:lnTo>
                          <a:pt x="518" y="230"/>
                        </a:lnTo>
                        <a:lnTo>
                          <a:pt x="518" y="224"/>
                        </a:lnTo>
                        <a:lnTo>
                          <a:pt x="506" y="218"/>
                        </a:lnTo>
                        <a:lnTo>
                          <a:pt x="488" y="212"/>
                        </a:lnTo>
                        <a:lnTo>
                          <a:pt x="483" y="212"/>
                        </a:lnTo>
                        <a:lnTo>
                          <a:pt x="477" y="218"/>
                        </a:lnTo>
                        <a:lnTo>
                          <a:pt x="483" y="247"/>
                        </a:lnTo>
                        <a:lnTo>
                          <a:pt x="483" y="253"/>
                        </a:lnTo>
                        <a:lnTo>
                          <a:pt x="453" y="259"/>
                        </a:lnTo>
                        <a:lnTo>
                          <a:pt x="441" y="253"/>
                        </a:lnTo>
                        <a:lnTo>
                          <a:pt x="435" y="259"/>
                        </a:lnTo>
                        <a:lnTo>
                          <a:pt x="418" y="247"/>
                        </a:lnTo>
                        <a:lnTo>
                          <a:pt x="412" y="236"/>
                        </a:lnTo>
                        <a:lnTo>
                          <a:pt x="406" y="230"/>
                        </a:lnTo>
                        <a:lnTo>
                          <a:pt x="406" y="224"/>
                        </a:lnTo>
                        <a:lnTo>
                          <a:pt x="400" y="218"/>
                        </a:lnTo>
                        <a:lnTo>
                          <a:pt x="394" y="218"/>
                        </a:lnTo>
                        <a:lnTo>
                          <a:pt x="388" y="218"/>
                        </a:lnTo>
                        <a:lnTo>
                          <a:pt x="382" y="218"/>
                        </a:lnTo>
                        <a:lnTo>
                          <a:pt x="377" y="218"/>
                        </a:lnTo>
                        <a:lnTo>
                          <a:pt x="377" y="224"/>
                        </a:lnTo>
                        <a:lnTo>
                          <a:pt x="371" y="230"/>
                        </a:lnTo>
                        <a:lnTo>
                          <a:pt x="359" y="236"/>
                        </a:lnTo>
                        <a:lnTo>
                          <a:pt x="359" y="242"/>
                        </a:lnTo>
                        <a:lnTo>
                          <a:pt x="353" y="242"/>
                        </a:lnTo>
                        <a:lnTo>
                          <a:pt x="341" y="236"/>
                        </a:lnTo>
                        <a:lnTo>
                          <a:pt x="341" y="230"/>
                        </a:lnTo>
                        <a:lnTo>
                          <a:pt x="347" y="224"/>
                        </a:lnTo>
                        <a:lnTo>
                          <a:pt x="347" y="224"/>
                        </a:lnTo>
                        <a:lnTo>
                          <a:pt x="329" y="218"/>
                        </a:lnTo>
                        <a:lnTo>
                          <a:pt x="323" y="218"/>
                        </a:lnTo>
                        <a:lnTo>
                          <a:pt x="318" y="212"/>
                        </a:lnTo>
                        <a:lnTo>
                          <a:pt x="306" y="212"/>
                        </a:lnTo>
                        <a:lnTo>
                          <a:pt x="288" y="206"/>
                        </a:lnTo>
                        <a:lnTo>
                          <a:pt x="276" y="189"/>
                        </a:lnTo>
                        <a:lnTo>
                          <a:pt x="265" y="189"/>
                        </a:lnTo>
                        <a:lnTo>
                          <a:pt x="247" y="183"/>
                        </a:lnTo>
                        <a:lnTo>
                          <a:pt x="241" y="183"/>
                        </a:lnTo>
                        <a:lnTo>
                          <a:pt x="229" y="171"/>
                        </a:lnTo>
                        <a:lnTo>
                          <a:pt x="223" y="183"/>
                        </a:lnTo>
                        <a:lnTo>
                          <a:pt x="217" y="183"/>
                        </a:lnTo>
                        <a:lnTo>
                          <a:pt x="212" y="183"/>
                        </a:lnTo>
                        <a:lnTo>
                          <a:pt x="206" y="183"/>
                        </a:lnTo>
                        <a:lnTo>
                          <a:pt x="200" y="183"/>
                        </a:lnTo>
                        <a:lnTo>
                          <a:pt x="200" y="189"/>
                        </a:lnTo>
                        <a:lnTo>
                          <a:pt x="188" y="189"/>
                        </a:lnTo>
                        <a:lnTo>
                          <a:pt x="182" y="183"/>
                        </a:lnTo>
                        <a:lnTo>
                          <a:pt x="176" y="183"/>
                        </a:lnTo>
                        <a:lnTo>
                          <a:pt x="170" y="177"/>
                        </a:lnTo>
                        <a:lnTo>
                          <a:pt x="164" y="177"/>
                        </a:lnTo>
                        <a:lnTo>
                          <a:pt x="164" y="165"/>
                        </a:lnTo>
                        <a:lnTo>
                          <a:pt x="159" y="171"/>
                        </a:lnTo>
                        <a:lnTo>
                          <a:pt x="159" y="177"/>
                        </a:lnTo>
                        <a:lnTo>
                          <a:pt x="153" y="183"/>
                        </a:lnTo>
                        <a:lnTo>
                          <a:pt x="147" y="177"/>
                        </a:lnTo>
                        <a:lnTo>
                          <a:pt x="135" y="171"/>
                        </a:lnTo>
                        <a:lnTo>
                          <a:pt x="111" y="189"/>
                        </a:lnTo>
                        <a:lnTo>
                          <a:pt x="106" y="194"/>
                        </a:lnTo>
                        <a:lnTo>
                          <a:pt x="111" y="200"/>
                        </a:lnTo>
                        <a:lnTo>
                          <a:pt x="117" y="206"/>
                        </a:lnTo>
                        <a:lnTo>
                          <a:pt x="106" y="212"/>
                        </a:lnTo>
                        <a:lnTo>
                          <a:pt x="100" y="218"/>
                        </a:lnTo>
                        <a:lnTo>
                          <a:pt x="100" y="218"/>
                        </a:lnTo>
                        <a:lnTo>
                          <a:pt x="76" y="206"/>
                        </a:lnTo>
                        <a:lnTo>
                          <a:pt x="70" y="212"/>
                        </a:lnTo>
                        <a:lnTo>
                          <a:pt x="29" y="206"/>
                        </a:lnTo>
                        <a:lnTo>
                          <a:pt x="41" y="206"/>
                        </a:lnTo>
                        <a:lnTo>
                          <a:pt x="47" y="200"/>
                        </a:lnTo>
                        <a:lnTo>
                          <a:pt x="41" y="194"/>
                        </a:lnTo>
                        <a:lnTo>
                          <a:pt x="35" y="183"/>
                        </a:lnTo>
                        <a:lnTo>
                          <a:pt x="23" y="171"/>
                        </a:lnTo>
                        <a:lnTo>
                          <a:pt x="35" y="165"/>
                        </a:lnTo>
                        <a:lnTo>
                          <a:pt x="41" y="130"/>
                        </a:lnTo>
                        <a:lnTo>
                          <a:pt x="17" y="130"/>
                        </a:lnTo>
                        <a:lnTo>
                          <a:pt x="17" y="124"/>
                        </a:lnTo>
                        <a:lnTo>
                          <a:pt x="23" y="118"/>
                        </a:lnTo>
                        <a:lnTo>
                          <a:pt x="29" y="112"/>
                        </a:lnTo>
                        <a:lnTo>
                          <a:pt x="11" y="118"/>
                        </a:lnTo>
                        <a:lnTo>
                          <a:pt x="11" y="124"/>
                        </a:lnTo>
                        <a:lnTo>
                          <a:pt x="11" y="124"/>
                        </a:lnTo>
                        <a:lnTo>
                          <a:pt x="5" y="124"/>
                        </a:lnTo>
                        <a:lnTo>
                          <a:pt x="5" y="124"/>
                        </a:lnTo>
                        <a:lnTo>
                          <a:pt x="11" y="112"/>
                        </a:lnTo>
                        <a:lnTo>
                          <a:pt x="11" y="112"/>
                        </a:lnTo>
                        <a:lnTo>
                          <a:pt x="11" y="106"/>
                        </a:lnTo>
                        <a:lnTo>
                          <a:pt x="5" y="94"/>
                        </a:lnTo>
                        <a:lnTo>
                          <a:pt x="0" y="94"/>
                        </a:lnTo>
                        <a:lnTo>
                          <a:pt x="11" y="82"/>
                        </a:lnTo>
                        <a:lnTo>
                          <a:pt x="23" y="82"/>
                        </a:lnTo>
                        <a:lnTo>
                          <a:pt x="29" y="88"/>
                        </a:lnTo>
                        <a:lnTo>
                          <a:pt x="35" y="94"/>
                        </a:lnTo>
                        <a:lnTo>
                          <a:pt x="53" y="100"/>
                        </a:lnTo>
                        <a:lnTo>
                          <a:pt x="58" y="77"/>
                        </a:lnTo>
                        <a:lnTo>
                          <a:pt x="64" y="53"/>
                        </a:lnTo>
                        <a:lnTo>
                          <a:pt x="70" y="53"/>
                        </a:lnTo>
                        <a:lnTo>
                          <a:pt x="76" y="47"/>
                        </a:lnTo>
                        <a:lnTo>
                          <a:pt x="88" y="41"/>
                        </a:lnTo>
                        <a:lnTo>
                          <a:pt x="111" y="41"/>
                        </a:lnTo>
                        <a:lnTo>
                          <a:pt x="111" y="35"/>
                        </a:lnTo>
                        <a:lnTo>
                          <a:pt x="111" y="18"/>
                        </a:lnTo>
                        <a:lnTo>
                          <a:pt x="123" y="18"/>
                        </a:lnTo>
                        <a:lnTo>
                          <a:pt x="129" y="24"/>
                        </a:lnTo>
                        <a:lnTo>
                          <a:pt x="135" y="24"/>
                        </a:lnTo>
                        <a:lnTo>
                          <a:pt x="141" y="12"/>
                        </a:lnTo>
                        <a:lnTo>
                          <a:pt x="147" y="12"/>
                        </a:lnTo>
                        <a:lnTo>
                          <a:pt x="170" y="29"/>
                        </a:lnTo>
                        <a:lnTo>
                          <a:pt x="170" y="29"/>
                        </a:lnTo>
                        <a:lnTo>
                          <a:pt x="182" y="24"/>
                        </a:lnTo>
                        <a:lnTo>
                          <a:pt x="182" y="18"/>
                        </a:lnTo>
                        <a:lnTo>
                          <a:pt x="182" y="12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4" name="Freeform 603">
                    <a:extLst>
                      <a:ext uri="{FF2B5EF4-FFF2-40B4-BE49-F238E27FC236}">
                        <a16:creationId xmlns:a16="http://schemas.microsoft.com/office/drawing/2014/main" id="{1652A827-53F4-4136-B9A8-1C42942DD5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26200" y="5597525"/>
                    <a:ext cx="560388" cy="317500"/>
                  </a:xfrm>
                  <a:custGeom>
                    <a:avLst/>
                    <a:gdLst>
                      <a:gd name="T0" fmla="*/ 6 w 353"/>
                      <a:gd name="T1" fmla="*/ 59 h 200"/>
                      <a:gd name="T2" fmla="*/ 12 w 353"/>
                      <a:gd name="T3" fmla="*/ 29 h 200"/>
                      <a:gd name="T4" fmla="*/ 35 w 353"/>
                      <a:gd name="T5" fmla="*/ 29 h 200"/>
                      <a:gd name="T6" fmla="*/ 53 w 353"/>
                      <a:gd name="T7" fmla="*/ 6 h 200"/>
                      <a:gd name="T8" fmla="*/ 65 w 353"/>
                      <a:gd name="T9" fmla="*/ 0 h 200"/>
                      <a:gd name="T10" fmla="*/ 82 w 353"/>
                      <a:gd name="T11" fmla="*/ 0 h 200"/>
                      <a:gd name="T12" fmla="*/ 88 w 353"/>
                      <a:gd name="T13" fmla="*/ 11 h 200"/>
                      <a:gd name="T14" fmla="*/ 118 w 353"/>
                      <a:gd name="T15" fmla="*/ 17 h 200"/>
                      <a:gd name="T16" fmla="*/ 130 w 353"/>
                      <a:gd name="T17" fmla="*/ 11 h 200"/>
                      <a:gd name="T18" fmla="*/ 147 w 353"/>
                      <a:gd name="T19" fmla="*/ 23 h 200"/>
                      <a:gd name="T20" fmla="*/ 183 w 353"/>
                      <a:gd name="T21" fmla="*/ 6 h 200"/>
                      <a:gd name="T22" fmla="*/ 212 w 353"/>
                      <a:gd name="T23" fmla="*/ 23 h 200"/>
                      <a:gd name="T24" fmla="*/ 230 w 353"/>
                      <a:gd name="T25" fmla="*/ 35 h 200"/>
                      <a:gd name="T26" fmla="*/ 241 w 353"/>
                      <a:gd name="T27" fmla="*/ 29 h 200"/>
                      <a:gd name="T28" fmla="*/ 253 w 353"/>
                      <a:gd name="T29" fmla="*/ 23 h 200"/>
                      <a:gd name="T30" fmla="*/ 265 w 353"/>
                      <a:gd name="T31" fmla="*/ 29 h 200"/>
                      <a:gd name="T32" fmla="*/ 289 w 353"/>
                      <a:gd name="T33" fmla="*/ 17 h 200"/>
                      <a:gd name="T34" fmla="*/ 318 w 353"/>
                      <a:gd name="T35" fmla="*/ 23 h 200"/>
                      <a:gd name="T36" fmla="*/ 336 w 353"/>
                      <a:gd name="T37" fmla="*/ 41 h 200"/>
                      <a:gd name="T38" fmla="*/ 336 w 353"/>
                      <a:gd name="T39" fmla="*/ 53 h 200"/>
                      <a:gd name="T40" fmla="*/ 342 w 353"/>
                      <a:gd name="T41" fmla="*/ 70 h 200"/>
                      <a:gd name="T42" fmla="*/ 348 w 353"/>
                      <a:gd name="T43" fmla="*/ 100 h 200"/>
                      <a:gd name="T44" fmla="*/ 348 w 353"/>
                      <a:gd name="T45" fmla="*/ 112 h 200"/>
                      <a:gd name="T46" fmla="*/ 353 w 353"/>
                      <a:gd name="T47" fmla="*/ 123 h 200"/>
                      <a:gd name="T48" fmla="*/ 353 w 353"/>
                      <a:gd name="T49" fmla="*/ 135 h 200"/>
                      <a:gd name="T50" fmla="*/ 353 w 353"/>
                      <a:gd name="T51" fmla="*/ 147 h 200"/>
                      <a:gd name="T52" fmla="*/ 312 w 353"/>
                      <a:gd name="T53" fmla="*/ 147 h 200"/>
                      <a:gd name="T54" fmla="*/ 294 w 353"/>
                      <a:gd name="T55" fmla="*/ 159 h 200"/>
                      <a:gd name="T56" fmla="*/ 265 w 353"/>
                      <a:gd name="T57" fmla="*/ 153 h 200"/>
                      <a:gd name="T58" fmla="*/ 277 w 353"/>
                      <a:gd name="T59" fmla="*/ 170 h 200"/>
                      <a:gd name="T60" fmla="*/ 259 w 353"/>
                      <a:gd name="T61" fmla="*/ 176 h 200"/>
                      <a:gd name="T62" fmla="*/ 247 w 353"/>
                      <a:gd name="T63" fmla="*/ 194 h 200"/>
                      <a:gd name="T64" fmla="*/ 218 w 353"/>
                      <a:gd name="T65" fmla="*/ 182 h 200"/>
                      <a:gd name="T66" fmla="*/ 206 w 353"/>
                      <a:gd name="T67" fmla="*/ 182 h 200"/>
                      <a:gd name="T68" fmla="*/ 183 w 353"/>
                      <a:gd name="T69" fmla="*/ 153 h 200"/>
                      <a:gd name="T70" fmla="*/ 165 w 353"/>
                      <a:gd name="T71" fmla="*/ 159 h 200"/>
                      <a:gd name="T72" fmla="*/ 153 w 353"/>
                      <a:gd name="T73" fmla="*/ 147 h 200"/>
                      <a:gd name="T74" fmla="*/ 141 w 353"/>
                      <a:gd name="T75" fmla="*/ 135 h 200"/>
                      <a:gd name="T76" fmla="*/ 118 w 353"/>
                      <a:gd name="T77" fmla="*/ 135 h 200"/>
                      <a:gd name="T78" fmla="*/ 88 w 353"/>
                      <a:gd name="T79" fmla="*/ 106 h 200"/>
                      <a:gd name="T80" fmla="*/ 35 w 353"/>
                      <a:gd name="T81" fmla="*/ 106 h 200"/>
                      <a:gd name="T82" fmla="*/ 0 w 353"/>
                      <a:gd name="T83" fmla="*/ 82 h 200"/>
                      <a:gd name="T84" fmla="*/ 0 w 353"/>
                      <a:gd name="T85" fmla="*/ 64 h 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53" h="200">
                        <a:moveTo>
                          <a:pt x="0" y="64"/>
                        </a:moveTo>
                        <a:lnTo>
                          <a:pt x="6" y="59"/>
                        </a:lnTo>
                        <a:lnTo>
                          <a:pt x="6" y="47"/>
                        </a:lnTo>
                        <a:lnTo>
                          <a:pt x="12" y="29"/>
                        </a:lnTo>
                        <a:lnTo>
                          <a:pt x="24" y="35"/>
                        </a:lnTo>
                        <a:lnTo>
                          <a:pt x="35" y="29"/>
                        </a:lnTo>
                        <a:lnTo>
                          <a:pt x="41" y="6"/>
                        </a:lnTo>
                        <a:lnTo>
                          <a:pt x="53" y="6"/>
                        </a:lnTo>
                        <a:lnTo>
                          <a:pt x="65" y="0"/>
                        </a:lnTo>
                        <a:lnTo>
                          <a:pt x="65" y="0"/>
                        </a:lnTo>
                        <a:lnTo>
                          <a:pt x="71" y="6"/>
                        </a:lnTo>
                        <a:lnTo>
                          <a:pt x="82" y="0"/>
                        </a:lnTo>
                        <a:lnTo>
                          <a:pt x="88" y="0"/>
                        </a:lnTo>
                        <a:lnTo>
                          <a:pt x="88" y="11"/>
                        </a:lnTo>
                        <a:lnTo>
                          <a:pt x="94" y="17"/>
                        </a:lnTo>
                        <a:lnTo>
                          <a:pt x="118" y="17"/>
                        </a:lnTo>
                        <a:lnTo>
                          <a:pt x="124" y="6"/>
                        </a:lnTo>
                        <a:lnTo>
                          <a:pt x="130" y="11"/>
                        </a:lnTo>
                        <a:lnTo>
                          <a:pt x="141" y="17"/>
                        </a:lnTo>
                        <a:lnTo>
                          <a:pt x="147" y="23"/>
                        </a:lnTo>
                        <a:lnTo>
                          <a:pt x="165" y="6"/>
                        </a:lnTo>
                        <a:lnTo>
                          <a:pt x="183" y="6"/>
                        </a:lnTo>
                        <a:lnTo>
                          <a:pt x="188" y="11"/>
                        </a:lnTo>
                        <a:lnTo>
                          <a:pt x="212" y="23"/>
                        </a:lnTo>
                        <a:lnTo>
                          <a:pt x="218" y="35"/>
                        </a:lnTo>
                        <a:lnTo>
                          <a:pt x="230" y="35"/>
                        </a:lnTo>
                        <a:lnTo>
                          <a:pt x="236" y="35"/>
                        </a:lnTo>
                        <a:lnTo>
                          <a:pt x="241" y="29"/>
                        </a:lnTo>
                        <a:lnTo>
                          <a:pt x="253" y="29"/>
                        </a:lnTo>
                        <a:lnTo>
                          <a:pt x="253" y="23"/>
                        </a:lnTo>
                        <a:lnTo>
                          <a:pt x="259" y="23"/>
                        </a:lnTo>
                        <a:lnTo>
                          <a:pt x="265" y="29"/>
                        </a:lnTo>
                        <a:lnTo>
                          <a:pt x="277" y="17"/>
                        </a:lnTo>
                        <a:lnTo>
                          <a:pt x="289" y="17"/>
                        </a:lnTo>
                        <a:lnTo>
                          <a:pt x="312" y="17"/>
                        </a:lnTo>
                        <a:lnTo>
                          <a:pt x="318" y="23"/>
                        </a:lnTo>
                        <a:lnTo>
                          <a:pt x="330" y="29"/>
                        </a:lnTo>
                        <a:lnTo>
                          <a:pt x="336" y="41"/>
                        </a:lnTo>
                        <a:lnTo>
                          <a:pt x="330" y="47"/>
                        </a:lnTo>
                        <a:lnTo>
                          <a:pt x="336" y="53"/>
                        </a:lnTo>
                        <a:lnTo>
                          <a:pt x="336" y="64"/>
                        </a:lnTo>
                        <a:lnTo>
                          <a:pt x="342" y="70"/>
                        </a:lnTo>
                        <a:lnTo>
                          <a:pt x="336" y="88"/>
                        </a:lnTo>
                        <a:lnTo>
                          <a:pt x="348" y="100"/>
                        </a:lnTo>
                        <a:lnTo>
                          <a:pt x="342" y="106"/>
                        </a:lnTo>
                        <a:lnTo>
                          <a:pt x="348" y="112"/>
                        </a:lnTo>
                        <a:lnTo>
                          <a:pt x="348" y="117"/>
                        </a:lnTo>
                        <a:lnTo>
                          <a:pt x="353" y="123"/>
                        </a:lnTo>
                        <a:lnTo>
                          <a:pt x="348" y="129"/>
                        </a:lnTo>
                        <a:lnTo>
                          <a:pt x="353" y="135"/>
                        </a:lnTo>
                        <a:lnTo>
                          <a:pt x="348" y="141"/>
                        </a:lnTo>
                        <a:lnTo>
                          <a:pt x="353" y="147"/>
                        </a:lnTo>
                        <a:lnTo>
                          <a:pt x="318" y="141"/>
                        </a:lnTo>
                        <a:lnTo>
                          <a:pt x="312" y="147"/>
                        </a:lnTo>
                        <a:lnTo>
                          <a:pt x="300" y="159"/>
                        </a:lnTo>
                        <a:lnTo>
                          <a:pt x="294" y="159"/>
                        </a:lnTo>
                        <a:lnTo>
                          <a:pt x="283" y="147"/>
                        </a:lnTo>
                        <a:lnTo>
                          <a:pt x="265" y="153"/>
                        </a:lnTo>
                        <a:lnTo>
                          <a:pt x="265" y="159"/>
                        </a:lnTo>
                        <a:lnTo>
                          <a:pt x="277" y="170"/>
                        </a:lnTo>
                        <a:lnTo>
                          <a:pt x="277" y="170"/>
                        </a:lnTo>
                        <a:lnTo>
                          <a:pt x="259" y="176"/>
                        </a:lnTo>
                        <a:lnTo>
                          <a:pt x="253" y="188"/>
                        </a:lnTo>
                        <a:lnTo>
                          <a:pt x="247" y="194"/>
                        </a:lnTo>
                        <a:lnTo>
                          <a:pt x="236" y="200"/>
                        </a:lnTo>
                        <a:lnTo>
                          <a:pt x="218" y="182"/>
                        </a:lnTo>
                        <a:lnTo>
                          <a:pt x="212" y="188"/>
                        </a:lnTo>
                        <a:lnTo>
                          <a:pt x="206" y="182"/>
                        </a:lnTo>
                        <a:lnTo>
                          <a:pt x="194" y="170"/>
                        </a:lnTo>
                        <a:lnTo>
                          <a:pt x="183" y="153"/>
                        </a:lnTo>
                        <a:lnTo>
                          <a:pt x="177" y="153"/>
                        </a:lnTo>
                        <a:lnTo>
                          <a:pt x="165" y="159"/>
                        </a:lnTo>
                        <a:lnTo>
                          <a:pt x="153" y="153"/>
                        </a:lnTo>
                        <a:lnTo>
                          <a:pt x="153" y="147"/>
                        </a:lnTo>
                        <a:lnTo>
                          <a:pt x="147" y="135"/>
                        </a:lnTo>
                        <a:lnTo>
                          <a:pt x="141" y="135"/>
                        </a:lnTo>
                        <a:lnTo>
                          <a:pt x="135" y="135"/>
                        </a:lnTo>
                        <a:lnTo>
                          <a:pt x="118" y="135"/>
                        </a:lnTo>
                        <a:lnTo>
                          <a:pt x="112" y="117"/>
                        </a:lnTo>
                        <a:lnTo>
                          <a:pt x="88" y="106"/>
                        </a:lnTo>
                        <a:lnTo>
                          <a:pt x="77" y="94"/>
                        </a:lnTo>
                        <a:lnTo>
                          <a:pt x="35" y="106"/>
                        </a:lnTo>
                        <a:lnTo>
                          <a:pt x="12" y="100"/>
                        </a:lnTo>
                        <a:lnTo>
                          <a:pt x="0" y="82"/>
                        </a:lnTo>
                        <a:lnTo>
                          <a:pt x="0" y="7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5" name="Freeform 604">
                    <a:extLst>
                      <a:ext uri="{FF2B5EF4-FFF2-40B4-BE49-F238E27FC236}">
                        <a16:creationId xmlns:a16="http://schemas.microsoft.com/office/drawing/2014/main" id="{7CD9B666-61E6-4CCB-AC3C-21CA0C11B3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83313" y="5588000"/>
                    <a:ext cx="485775" cy="392113"/>
                  </a:xfrm>
                  <a:custGeom>
                    <a:avLst/>
                    <a:gdLst>
                      <a:gd name="T0" fmla="*/ 18 w 306"/>
                      <a:gd name="T1" fmla="*/ 17 h 247"/>
                      <a:gd name="T2" fmla="*/ 41 w 306"/>
                      <a:gd name="T3" fmla="*/ 12 h 247"/>
                      <a:gd name="T4" fmla="*/ 71 w 306"/>
                      <a:gd name="T5" fmla="*/ 12 h 247"/>
                      <a:gd name="T6" fmla="*/ 88 w 306"/>
                      <a:gd name="T7" fmla="*/ 6 h 247"/>
                      <a:gd name="T8" fmla="*/ 94 w 306"/>
                      <a:gd name="T9" fmla="*/ 17 h 247"/>
                      <a:gd name="T10" fmla="*/ 106 w 306"/>
                      <a:gd name="T11" fmla="*/ 23 h 247"/>
                      <a:gd name="T12" fmla="*/ 100 w 306"/>
                      <a:gd name="T13" fmla="*/ 35 h 247"/>
                      <a:gd name="T14" fmla="*/ 129 w 306"/>
                      <a:gd name="T15" fmla="*/ 47 h 247"/>
                      <a:gd name="T16" fmla="*/ 129 w 306"/>
                      <a:gd name="T17" fmla="*/ 70 h 247"/>
                      <a:gd name="T18" fmla="*/ 135 w 306"/>
                      <a:gd name="T19" fmla="*/ 82 h 247"/>
                      <a:gd name="T20" fmla="*/ 141 w 306"/>
                      <a:gd name="T21" fmla="*/ 70 h 247"/>
                      <a:gd name="T22" fmla="*/ 153 w 306"/>
                      <a:gd name="T23" fmla="*/ 76 h 247"/>
                      <a:gd name="T24" fmla="*/ 165 w 306"/>
                      <a:gd name="T25" fmla="*/ 106 h 247"/>
                      <a:gd name="T26" fmla="*/ 230 w 306"/>
                      <a:gd name="T27" fmla="*/ 100 h 247"/>
                      <a:gd name="T28" fmla="*/ 265 w 306"/>
                      <a:gd name="T29" fmla="*/ 123 h 247"/>
                      <a:gd name="T30" fmla="*/ 288 w 306"/>
                      <a:gd name="T31" fmla="*/ 141 h 247"/>
                      <a:gd name="T32" fmla="*/ 300 w 306"/>
                      <a:gd name="T33" fmla="*/ 141 h 247"/>
                      <a:gd name="T34" fmla="*/ 306 w 306"/>
                      <a:gd name="T35" fmla="*/ 159 h 247"/>
                      <a:gd name="T36" fmla="*/ 306 w 306"/>
                      <a:gd name="T37" fmla="*/ 171 h 247"/>
                      <a:gd name="T38" fmla="*/ 294 w 306"/>
                      <a:gd name="T39" fmla="*/ 176 h 247"/>
                      <a:gd name="T40" fmla="*/ 265 w 306"/>
                      <a:gd name="T41" fmla="*/ 159 h 247"/>
                      <a:gd name="T42" fmla="*/ 253 w 306"/>
                      <a:gd name="T43" fmla="*/ 171 h 247"/>
                      <a:gd name="T44" fmla="*/ 235 w 306"/>
                      <a:gd name="T45" fmla="*/ 165 h 247"/>
                      <a:gd name="T46" fmla="*/ 235 w 306"/>
                      <a:gd name="T47" fmla="*/ 188 h 247"/>
                      <a:gd name="T48" fmla="*/ 200 w 306"/>
                      <a:gd name="T49" fmla="*/ 194 h 247"/>
                      <a:gd name="T50" fmla="*/ 188 w 306"/>
                      <a:gd name="T51" fmla="*/ 200 h 247"/>
                      <a:gd name="T52" fmla="*/ 177 w 306"/>
                      <a:gd name="T53" fmla="*/ 247 h 247"/>
                      <a:gd name="T54" fmla="*/ 153 w 306"/>
                      <a:gd name="T55" fmla="*/ 235 h 247"/>
                      <a:gd name="T56" fmla="*/ 135 w 306"/>
                      <a:gd name="T57" fmla="*/ 229 h 247"/>
                      <a:gd name="T58" fmla="*/ 118 w 306"/>
                      <a:gd name="T59" fmla="*/ 247 h 247"/>
                      <a:gd name="T60" fmla="*/ 100 w 306"/>
                      <a:gd name="T61" fmla="*/ 229 h 247"/>
                      <a:gd name="T62" fmla="*/ 112 w 306"/>
                      <a:gd name="T63" fmla="*/ 212 h 247"/>
                      <a:gd name="T64" fmla="*/ 106 w 306"/>
                      <a:gd name="T65" fmla="*/ 182 h 247"/>
                      <a:gd name="T66" fmla="*/ 94 w 306"/>
                      <a:gd name="T67" fmla="*/ 165 h 247"/>
                      <a:gd name="T68" fmla="*/ 65 w 306"/>
                      <a:gd name="T69" fmla="*/ 165 h 247"/>
                      <a:gd name="T70" fmla="*/ 65 w 306"/>
                      <a:gd name="T71" fmla="*/ 147 h 247"/>
                      <a:gd name="T72" fmla="*/ 47 w 306"/>
                      <a:gd name="T73" fmla="*/ 147 h 247"/>
                      <a:gd name="T74" fmla="*/ 35 w 306"/>
                      <a:gd name="T75" fmla="*/ 100 h 247"/>
                      <a:gd name="T76" fmla="*/ 23 w 306"/>
                      <a:gd name="T77" fmla="*/ 88 h 247"/>
                      <a:gd name="T78" fmla="*/ 23 w 306"/>
                      <a:gd name="T79" fmla="*/ 65 h 247"/>
                      <a:gd name="T80" fmla="*/ 6 w 306"/>
                      <a:gd name="T81" fmla="*/ 59 h 247"/>
                      <a:gd name="T82" fmla="*/ 18 w 306"/>
                      <a:gd name="T83" fmla="*/ 41 h 247"/>
                      <a:gd name="T84" fmla="*/ 12 w 306"/>
                      <a:gd name="T85" fmla="*/ 23 h 2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06" h="247">
                        <a:moveTo>
                          <a:pt x="12" y="23"/>
                        </a:moveTo>
                        <a:lnTo>
                          <a:pt x="18" y="17"/>
                        </a:lnTo>
                        <a:lnTo>
                          <a:pt x="29" y="17"/>
                        </a:lnTo>
                        <a:lnTo>
                          <a:pt x="41" y="12"/>
                        </a:lnTo>
                        <a:lnTo>
                          <a:pt x="65" y="17"/>
                        </a:lnTo>
                        <a:lnTo>
                          <a:pt x="71" y="12"/>
                        </a:lnTo>
                        <a:lnTo>
                          <a:pt x="82" y="12"/>
                        </a:lnTo>
                        <a:lnTo>
                          <a:pt x="88" y="6"/>
                        </a:lnTo>
                        <a:lnTo>
                          <a:pt x="94" y="0"/>
                        </a:lnTo>
                        <a:lnTo>
                          <a:pt x="94" y="17"/>
                        </a:lnTo>
                        <a:lnTo>
                          <a:pt x="106" y="17"/>
                        </a:lnTo>
                        <a:lnTo>
                          <a:pt x="106" y="23"/>
                        </a:lnTo>
                        <a:lnTo>
                          <a:pt x="106" y="29"/>
                        </a:lnTo>
                        <a:lnTo>
                          <a:pt x="100" y="35"/>
                        </a:lnTo>
                        <a:lnTo>
                          <a:pt x="106" y="53"/>
                        </a:lnTo>
                        <a:lnTo>
                          <a:pt x="129" y="47"/>
                        </a:lnTo>
                        <a:lnTo>
                          <a:pt x="129" y="59"/>
                        </a:lnTo>
                        <a:lnTo>
                          <a:pt x="129" y="70"/>
                        </a:lnTo>
                        <a:lnTo>
                          <a:pt x="129" y="76"/>
                        </a:lnTo>
                        <a:lnTo>
                          <a:pt x="135" y="82"/>
                        </a:lnTo>
                        <a:lnTo>
                          <a:pt x="141" y="82"/>
                        </a:lnTo>
                        <a:lnTo>
                          <a:pt x="141" y="70"/>
                        </a:lnTo>
                        <a:lnTo>
                          <a:pt x="153" y="70"/>
                        </a:lnTo>
                        <a:lnTo>
                          <a:pt x="153" y="76"/>
                        </a:lnTo>
                        <a:lnTo>
                          <a:pt x="153" y="88"/>
                        </a:lnTo>
                        <a:lnTo>
                          <a:pt x="165" y="106"/>
                        </a:lnTo>
                        <a:lnTo>
                          <a:pt x="188" y="112"/>
                        </a:lnTo>
                        <a:lnTo>
                          <a:pt x="230" y="100"/>
                        </a:lnTo>
                        <a:lnTo>
                          <a:pt x="241" y="112"/>
                        </a:lnTo>
                        <a:lnTo>
                          <a:pt x="265" y="123"/>
                        </a:lnTo>
                        <a:lnTo>
                          <a:pt x="271" y="141"/>
                        </a:lnTo>
                        <a:lnTo>
                          <a:pt x="288" y="141"/>
                        </a:lnTo>
                        <a:lnTo>
                          <a:pt x="294" y="141"/>
                        </a:lnTo>
                        <a:lnTo>
                          <a:pt x="300" y="141"/>
                        </a:lnTo>
                        <a:lnTo>
                          <a:pt x="306" y="153"/>
                        </a:lnTo>
                        <a:lnTo>
                          <a:pt x="306" y="159"/>
                        </a:lnTo>
                        <a:lnTo>
                          <a:pt x="306" y="165"/>
                        </a:lnTo>
                        <a:lnTo>
                          <a:pt x="306" y="171"/>
                        </a:lnTo>
                        <a:lnTo>
                          <a:pt x="294" y="176"/>
                        </a:lnTo>
                        <a:lnTo>
                          <a:pt x="294" y="176"/>
                        </a:lnTo>
                        <a:lnTo>
                          <a:pt x="271" y="159"/>
                        </a:lnTo>
                        <a:lnTo>
                          <a:pt x="265" y="159"/>
                        </a:lnTo>
                        <a:lnTo>
                          <a:pt x="259" y="171"/>
                        </a:lnTo>
                        <a:lnTo>
                          <a:pt x="253" y="171"/>
                        </a:lnTo>
                        <a:lnTo>
                          <a:pt x="247" y="165"/>
                        </a:lnTo>
                        <a:lnTo>
                          <a:pt x="235" y="165"/>
                        </a:lnTo>
                        <a:lnTo>
                          <a:pt x="235" y="182"/>
                        </a:lnTo>
                        <a:lnTo>
                          <a:pt x="235" y="188"/>
                        </a:lnTo>
                        <a:lnTo>
                          <a:pt x="212" y="188"/>
                        </a:lnTo>
                        <a:lnTo>
                          <a:pt x="200" y="194"/>
                        </a:lnTo>
                        <a:lnTo>
                          <a:pt x="194" y="200"/>
                        </a:lnTo>
                        <a:lnTo>
                          <a:pt x="188" y="200"/>
                        </a:lnTo>
                        <a:lnTo>
                          <a:pt x="182" y="224"/>
                        </a:lnTo>
                        <a:lnTo>
                          <a:pt x="177" y="247"/>
                        </a:lnTo>
                        <a:lnTo>
                          <a:pt x="159" y="241"/>
                        </a:lnTo>
                        <a:lnTo>
                          <a:pt x="153" y="235"/>
                        </a:lnTo>
                        <a:lnTo>
                          <a:pt x="147" y="229"/>
                        </a:lnTo>
                        <a:lnTo>
                          <a:pt x="135" y="229"/>
                        </a:lnTo>
                        <a:lnTo>
                          <a:pt x="124" y="241"/>
                        </a:lnTo>
                        <a:lnTo>
                          <a:pt x="118" y="247"/>
                        </a:lnTo>
                        <a:lnTo>
                          <a:pt x="94" y="241"/>
                        </a:lnTo>
                        <a:lnTo>
                          <a:pt x="100" y="229"/>
                        </a:lnTo>
                        <a:lnTo>
                          <a:pt x="106" y="218"/>
                        </a:lnTo>
                        <a:lnTo>
                          <a:pt x="112" y="212"/>
                        </a:lnTo>
                        <a:lnTo>
                          <a:pt x="106" y="206"/>
                        </a:lnTo>
                        <a:lnTo>
                          <a:pt x="106" y="182"/>
                        </a:lnTo>
                        <a:lnTo>
                          <a:pt x="100" y="165"/>
                        </a:lnTo>
                        <a:lnTo>
                          <a:pt x="94" y="165"/>
                        </a:lnTo>
                        <a:lnTo>
                          <a:pt x="82" y="171"/>
                        </a:lnTo>
                        <a:lnTo>
                          <a:pt x="65" y="165"/>
                        </a:lnTo>
                        <a:lnTo>
                          <a:pt x="65" y="153"/>
                        </a:lnTo>
                        <a:lnTo>
                          <a:pt x="65" y="147"/>
                        </a:lnTo>
                        <a:lnTo>
                          <a:pt x="59" y="147"/>
                        </a:lnTo>
                        <a:lnTo>
                          <a:pt x="47" y="147"/>
                        </a:lnTo>
                        <a:lnTo>
                          <a:pt x="41" y="118"/>
                        </a:lnTo>
                        <a:lnTo>
                          <a:pt x="35" y="100"/>
                        </a:lnTo>
                        <a:lnTo>
                          <a:pt x="23" y="94"/>
                        </a:lnTo>
                        <a:lnTo>
                          <a:pt x="23" y="88"/>
                        </a:lnTo>
                        <a:lnTo>
                          <a:pt x="23" y="82"/>
                        </a:lnTo>
                        <a:lnTo>
                          <a:pt x="23" y="65"/>
                        </a:lnTo>
                        <a:lnTo>
                          <a:pt x="18" y="59"/>
                        </a:lnTo>
                        <a:lnTo>
                          <a:pt x="6" y="59"/>
                        </a:lnTo>
                        <a:lnTo>
                          <a:pt x="0" y="53"/>
                        </a:lnTo>
                        <a:lnTo>
                          <a:pt x="18" y="41"/>
                        </a:lnTo>
                        <a:lnTo>
                          <a:pt x="18" y="29"/>
                        </a:lnTo>
                        <a:lnTo>
                          <a:pt x="12" y="23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6" name="Freeform 605">
                    <a:extLst>
                      <a:ext uri="{FF2B5EF4-FFF2-40B4-BE49-F238E27FC236}">
                        <a16:creationId xmlns:a16="http://schemas.microsoft.com/office/drawing/2014/main" id="{E02F70D6-6141-4DFE-8CF5-914B1565CDE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070600" y="5213350"/>
                    <a:ext cx="327025" cy="420688"/>
                  </a:xfrm>
                  <a:custGeom>
                    <a:avLst/>
                    <a:gdLst>
                      <a:gd name="T0" fmla="*/ 6 w 206"/>
                      <a:gd name="T1" fmla="*/ 189 h 265"/>
                      <a:gd name="T2" fmla="*/ 18 w 206"/>
                      <a:gd name="T3" fmla="*/ 153 h 265"/>
                      <a:gd name="T4" fmla="*/ 30 w 206"/>
                      <a:gd name="T5" fmla="*/ 141 h 265"/>
                      <a:gd name="T6" fmla="*/ 41 w 206"/>
                      <a:gd name="T7" fmla="*/ 124 h 265"/>
                      <a:gd name="T8" fmla="*/ 59 w 206"/>
                      <a:gd name="T9" fmla="*/ 118 h 265"/>
                      <a:gd name="T10" fmla="*/ 83 w 206"/>
                      <a:gd name="T11" fmla="*/ 88 h 265"/>
                      <a:gd name="T12" fmla="*/ 65 w 206"/>
                      <a:gd name="T13" fmla="*/ 77 h 265"/>
                      <a:gd name="T14" fmla="*/ 71 w 206"/>
                      <a:gd name="T15" fmla="*/ 65 h 265"/>
                      <a:gd name="T16" fmla="*/ 94 w 206"/>
                      <a:gd name="T17" fmla="*/ 47 h 265"/>
                      <a:gd name="T18" fmla="*/ 94 w 206"/>
                      <a:gd name="T19" fmla="*/ 30 h 265"/>
                      <a:gd name="T20" fmla="*/ 100 w 206"/>
                      <a:gd name="T21" fmla="*/ 18 h 265"/>
                      <a:gd name="T22" fmla="*/ 136 w 206"/>
                      <a:gd name="T23" fmla="*/ 12 h 265"/>
                      <a:gd name="T24" fmla="*/ 189 w 206"/>
                      <a:gd name="T25" fmla="*/ 6 h 265"/>
                      <a:gd name="T26" fmla="*/ 183 w 206"/>
                      <a:gd name="T27" fmla="*/ 47 h 265"/>
                      <a:gd name="T28" fmla="*/ 200 w 206"/>
                      <a:gd name="T29" fmla="*/ 65 h 265"/>
                      <a:gd name="T30" fmla="*/ 189 w 206"/>
                      <a:gd name="T31" fmla="*/ 77 h 265"/>
                      <a:gd name="T32" fmla="*/ 147 w 206"/>
                      <a:gd name="T33" fmla="*/ 59 h 265"/>
                      <a:gd name="T34" fmla="*/ 147 w 206"/>
                      <a:gd name="T35" fmla="*/ 77 h 265"/>
                      <a:gd name="T36" fmla="*/ 130 w 206"/>
                      <a:gd name="T37" fmla="*/ 100 h 265"/>
                      <a:gd name="T38" fmla="*/ 112 w 206"/>
                      <a:gd name="T39" fmla="*/ 100 h 265"/>
                      <a:gd name="T40" fmla="*/ 112 w 206"/>
                      <a:gd name="T41" fmla="*/ 124 h 265"/>
                      <a:gd name="T42" fmla="*/ 124 w 206"/>
                      <a:gd name="T43" fmla="*/ 141 h 265"/>
                      <a:gd name="T44" fmla="*/ 118 w 206"/>
                      <a:gd name="T45" fmla="*/ 165 h 265"/>
                      <a:gd name="T46" fmla="*/ 130 w 206"/>
                      <a:gd name="T47" fmla="*/ 177 h 265"/>
                      <a:gd name="T48" fmla="*/ 142 w 206"/>
                      <a:gd name="T49" fmla="*/ 189 h 265"/>
                      <a:gd name="T50" fmla="*/ 159 w 206"/>
                      <a:gd name="T51" fmla="*/ 206 h 265"/>
                      <a:gd name="T52" fmla="*/ 165 w 206"/>
                      <a:gd name="T53" fmla="*/ 236 h 265"/>
                      <a:gd name="T54" fmla="*/ 153 w 206"/>
                      <a:gd name="T55" fmla="*/ 248 h 265"/>
                      <a:gd name="T56" fmla="*/ 136 w 206"/>
                      <a:gd name="T57" fmla="*/ 253 h 265"/>
                      <a:gd name="T58" fmla="*/ 100 w 206"/>
                      <a:gd name="T59" fmla="*/ 253 h 265"/>
                      <a:gd name="T60" fmla="*/ 83 w 206"/>
                      <a:gd name="T61" fmla="*/ 259 h 265"/>
                      <a:gd name="T62" fmla="*/ 59 w 206"/>
                      <a:gd name="T63" fmla="*/ 259 h 265"/>
                      <a:gd name="T64" fmla="*/ 47 w 206"/>
                      <a:gd name="T65" fmla="*/ 230 h 265"/>
                      <a:gd name="T66" fmla="*/ 18 w 206"/>
                      <a:gd name="T67" fmla="*/ 230 h 265"/>
                      <a:gd name="T68" fmla="*/ 24 w 206"/>
                      <a:gd name="T69" fmla="*/ 218 h 265"/>
                      <a:gd name="T70" fmla="*/ 6 w 206"/>
                      <a:gd name="T71" fmla="*/ 194 h 265"/>
                      <a:gd name="T72" fmla="*/ 65 w 206"/>
                      <a:gd name="T73" fmla="*/ 106 h 265"/>
                      <a:gd name="T74" fmla="*/ 71 w 206"/>
                      <a:gd name="T75" fmla="*/ 100 h 265"/>
                      <a:gd name="T76" fmla="*/ 65 w 206"/>
                      <a:gd name="T77" fmla="*/ 106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06" h="265">
                        <a:moveTo>
                          <a:pt x="0" y="189"/>
                        </a:moveTo>
                        <a:lnTo>
                          <a:pt x="6" y="189"/>
                        </a:lnTo>
                        <a:lnTo>
                          <a:pt x="6" y="171"/>
                        </a:lnTo>
                        <a:lnTo>
                          <a:pt x="18" y="153"/>
                        </a:lnTo>
                        <a:lnTo>
                          <a:pt x="30" y="147"/>
                        </a:lnTo>
                        <a:lnTo>
                          <a:pt x="30" y="141"/>
                        </a:lnTo>
                        <a:lnTo>
                          <a:pt x="41" y="124"/>
                        </a:lnTo>
                        <a:lnTo>
                          <a:pt x="41" y="124"/>
                        </a:lnTo>
                        <a:lnTo>
                          <a:pt x="47" y="118"/>
                        </a:lnTo>
                        <a:lnTo>
                          <a:pt x="59" y="118"/>
                        </a:lnTo>
                        <a:lnTo>
                          <a:pt x="65" y="100"/>
                        </a:lnTo>
                        <a:lnTo>
                          <a:pt x="83" y="88"/>
                        </a:lnTo>
                        <a:lnTo>
                          <a:pt x="83" y="83"/>
                        </a:lnTo>
                        <a:lnTo>
                          <a:pt x="65" y="77"/>
                        </a:lnTo>
                        <a:lnTo>
                          <a:pt x="59" y="71"/>
                        </a:lnTo>
                        <a:lnTo>
                          <a:pt x="71" y="65"/>
                        </a:lnTo>
                        <a:lnTo>
                          <a:pt x="83" y="47"/>
                        </a:lnTo>
                        <a:lnTo>
                          <a:pt x="94" y="47"/>
                        </a:lnTo>
                        <a:lnTo>
                          <a:pt x="94" y="35"/>
                        </a:lnTo>
                        <a:lnTo>
                          <a:pt x="94" y="30"/>
                        </a:lnTo>
                        <a:lnTo>
                          <a:pt x="100" y="30"/>
                        </a:lnTo>
                        <a:lnTo>
                          <a:pt x="100" y="18"/>
                        </a:lnTo>
                        <a:lnTo>
                          <a:pt x="106" y="12"/>
                        </a:lnTo>
                        <a:lnTo>
                          <a:pt x="136" y="12"/>
                        </a:lnTo>
                        <a:lnTo>
                          <a:pt x="153" y="0"/>
                        </a:lnTo>
                        <a:lnTo>
                          <a:pt x="189" y="6"/>
                        </a:lnTo>
                        <a:lnTo>
                          <a:pt x="189" y="30"/>
                        </a:lnTo>
                        <a:lnTo>
                          <a:pt x="183" y="47"/>
                        </a:lnTo>
                        <a:lnTo>
                          <a:pt x="206" y="59"/>
                        </a:lnTo>
                        <a:lnTo>
                          <a:pt x="200" y="65"/>
                        </a:lnTo>
                        <a:lnTo>
                          <a:pt x="195" y="65"/>
                        </a:lnTo>
                        <a:lnTo>
                          <a:pt x="189" y="77"/>
                        </a:lnTo>
                        <a:lnTo>
                          <a:pt x="177" y="65"/>
                        </a:lnTo>
                        <a:lnTo>
                          <a:pt x="147" y="59"/>
                        </a:lnTo>
                        <a:lnTo>
                          <a:pt x="147" y="65"/>
                        </a:lnTo>
                        <a:lnTo>
                          <a:pt x="147" y="77"/>
                        </a:lnTo>
                        <a:lnTo>
                          <a:pt x="136" y="94"/>
                        </a:lnTo>
                        <a:lnTo>
                          <a:pt x="130" y="100"/>
                        </a:lnTo>
                        <a:lnTo>
                          <a:pt x="118" y="94"/>
                        </a:lnTo>
                        <a:lnTo>
                          <a:pt x="112" y="100"/>
                        </a:lnTo>
                        <a:lnTo>
                          <a:pt x="112" y="106"/>
                        </a:lnTo>
                        <a:lnTo>
                          <a:pt x="112" y="124"/>
                        </a:lnTo>
                        <a:lnTo>
                          <a:pt x="112" y="130"/>
                        </a:lnTo>
                        <a:lnTo>
                          <a:pt x="124" y="141"/>
                        </a:lnTo>
                        <a:lnTo>
                          <a:pt x="130" y="159"/>
                        </a:lnTo>
                        <a:lnTo>
                          <a:pt x="118" y="165"/>
                        </a:lnTo>
                        <a:lnTo>
                          <a:pt x="118" y="171"/>
                        </a:lnTo>
                        <a:lnTo>
                          <a:pt x="130" y="177"/>
                        </a:lnTo>
                        <a:lnTo>
                          <a:pt x="142" y="177"/>
                        </a:lnTo>
                        <a:lnTo>
                          <a:pt x="142" y="189"/>
                        </a:lnTo>
                        <a:lnTo>
                          <a:pt x="153" y="189"/>
                        </a:lnTo>
                        <a:lnTo>
                          <a:pt x="159" y="206"/>
                        </a:lnTo>
                        <a:lnTo>
                          <a:pt x="177" y="218"/>
                        </a:lnTo>
                        <a:lnTo>
                          <a:pt x="165" y="236"/>
                        </a:lnTo>
                        <a:lnTo>
                          <a:pt x="159" y="242"/>
                        </a:lnTo>
                        <a:lnTo>
                          <a:pt x="153" y="248"/>
                        </a:lnTo>
                        <a:lnTo>
                          <a:pt x="142" y="248"/>
                        </a:lnTo>
                        <a:lnTo>
                          <a:pt x="136" y="253"/>
                        </a:lnTo>
                        <a:lnTo>
                          <a:pt x="112" y="248"/>
                        </a:lnTo>
                        <a:lnTo>
                          <a:pt x="100" y="253"/>
                        </a:lnTo>
                        <a:lnTo>
                          <a:pt x="89" y="253"/>
                        </a:lnTo>
                        <a:lnTo>
                          <a:pt x="83" y="259"/>
                        </a:lnTo>
                        <a:lnTo>
                          <a:pt x="77" y="265"/>
                        </a:lnTo>
                        <a:lnTo>
                          <a:pt x="59" y="259"/>
                        </a:lnTo>
                        <a:lnTo>
                          <a:pt x="47" y="242"/>
                        </a:lnTo>
                        <a:lnTo>
                          <a:pt x="47" y="230"/>
                        </a:lnTo>
                        <a:lnTo>
                          <a:pt x="30" y="224"/>
                        </a:lnTo>
                        <a:lnTo>
                          <a:pt x="18" y="230"/>
                        </a:lnTo>
                        <a:lnTo>
                          <a:pt x="18" y="224"/>
                        </a:lnTo>
                        <a:lnTo>
                          <a:pt x="24" y="218"/>
                        </a:lnTo>
                        <a:lnTo>
                          <a:pt x="24" y="194"/>
                        </a:lnTo>
                        <a:lnTo>
                          <a:pt x="6" y="194"/>
                        </a:lnTo>
                        <a:lnTo>
                          <a:pt x="0" y="189"/>
                        </a:lnTo>
                        <a:close/>
                        <a:moveTo>
                          <a:pt x="65" y="106"/>
                        </a:moveTo>
                        <a:lnTo>
                          <a:pt x="71" y="106"/>
                        </a:lnTo>
                        <a:lnTo>
                          <a:pt x="71" y="100"/>
                        </a:lnTo>
                        <a:lnTo>
                          <a:pt x="65" y="100"/>
                        </a:lnTo>
                        <a:lnTo>
                          <a:pt x="65" y="106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7" name="Freeform 682">
                    <a:extLst>
                      <a:ext uri="{FF2B5EF4-FFF2-40B4-BE49-F238E27FC236}">
                        <a16:creationId xmlns:a16="http://schemas.microsoft.com/office/drawing/2014/main" id="{ABEF2BF0-76C8-43D3-9751-1BBD21E57B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2538" y="5530850"/>
                    <a:ext cx="196850" cy="187325"/>
                  </a:xfrm>
                  <a:custGeom>
                    <a:avLst/>
                    <a:gdLst>
                      <a:gd name="T0" fmla="*/ 94 w 124"/>
                      <a:gd name="T1" fmla="*/ 71 h 118"/>
                      <a:gd name="T2" fmla="*/ 83 w 124"/>
                      <a:gd name="T3" fmla="*/ 77 h 118"/>
                      <a:gd name="T4" fmla="*/ 71 w 124"/>
                      <a:gd name="T5" fmla="*/ 71 h 118"/>
                      <a:gd name="T6" fmla="*/ 65 w 124"/>
                      <a:gd name="T7" fmla="*/ 89 h 118"/>
                      <a:gd name="T8" fmla="*/ 65 w 124"/>
                      <a:gd name="T9" fmla="*/ 101 h 118"/>
                      <a:gd name="T10" fmla="*/ 59 w 124"/>
                      <a:gd name="T11" fmla="*/ 106 h 118"/>
                      <a:gd name="T12" fmla="*/ 47 w 124"/>
                      <a:gd name="T13" fmla="*/ 106 h 118"/>
                      <a:gd name="T14" fmla="*/ 47 w 124"/>
                      <a:gd name="T15" fmla="*/ 118 h 118"/>
                      <a:gd name="T16" fmla="*/ 41 w 124"/>
                      <a:gd name="T17" fmla="*/ 118 h 118"/>
                      <a:gd name="T18" fmla="*/ 35 w 124"/>
                      <a:gd name="T19" fmla="*/ 112 h 118"/>
                      <a:gd name="T20" fmla="*/ 35 w 124"/>
                      <a:gd name="T21" fmla="*/ 106 h 118"/>
                      <a:gd name="T22" fmla="*/ 35 w 124"/>
                      <a:gd name="T23" fmla="*/ 95 h 118"/>
                      <a:gd name="T24" fmla="*/ 35 w 124"/>
                      <a:gd name="T25" fmla="*/ 83 h 118"/>
                      <a:gd name="T26" fmla="*/ 12 w 124"/>
                      <a:gd name="T27" fmla="*/ 89 h 118"/>
                      <a:gd name="T28" fmla="*/ 6 w 124"/>
                      <a:gd name="T29" fmla="*/ 71 h 118"/>
                      <a:gd name="T30" fmla="*/ 12 w 124"/>
                      <a:gd name="T31" fmla="*/ 65 h 118"/>
                      <a:gd name="T32" fmla="*/ 12 w 124"/>
                      <a:gd name="T33" fmla="*/ 59 h 118"/>
                      <a:gd name="T34" fmla="*/ 12 w 124"/>
                      <a:gd name="T35" fmla="*/ 53 h 118"/>
                      <a:gd name="T36" fmla="*/ 12 w 124"/>
                      <a:gd name="T37" fmla="*/ 53 h 118"/>
                      <a:gd name="T38" fmla="*/ 0 w 124"/>
                      <a:gd name="T39" fmla="*/ 53 h 118"/>
                      <a:gd name="T40" fmla="*/ 0 w 124"/>
                      <a:gd name="T41" fmla="*/ 36 h 118"/>
                      <a:gd name="T42" fmla="*/ 12 w 124"/>
                      <a:gd name="T43" fmla="*/ 18 h 118"/>
                      <a:gd name="T44" fmla="*/ 12 w 124"/>
                      <a:gd name="T45" fmla="*/ 12 h 118"/>
                      <a:gd name="T46" fmla="*/ 18 w 124"/>
                      <a:gd name="T47" fmla="*/ 6 h 118"/>
                      <a:gd name="T48" fmla="*/ 18 w 124"/>
                      <a:gd name="T49" fmla="*/ 6 h 118"/>
                      <a:gd name="T50" fmla="*/ 18 w 124"/>
                      <a:gd name="T51" fmla="*/ 0 h 118"/>
                      <a:gd name="T52" fmla="*/ 24 w 124"/>
                      <a:gd name="T53" fmla="*/ 0 h 118"/>
                      <a:gd name="T54" fmla="*/ 30 w 124"/>
                      <a:gd name="T55" fmla="*/ 0 h 118"/>
                      <a:gd name="T56" fmla="*/ 30 w 124"/>
                      <a:gd name="T57" fmla="*/ 6 h 118"/>
                      <a:gd name="T58" fmla="*/ 30 w 124"/>
                      <a:gd name="T59" fmla="*/ 12 h 118"/>
                      <a:gd name="T60" fmla="*/ 35 w 124"/>
                      <a:gd name="T61" fmla="*/ 12 h 118"/>
                      <a:gd name="T62" fmla="*/ 41 w 124"/>
                      <a:gd name="T63" fmla="*/ 6 h 118"/>
                      <a:gd name="T64" fmla="*/ 41 w 124"/>
                      <a:gd name="T65" fmla="*/ 0 h 118"/>
                      <a:gd name="T66" fmla="*/ 47 w 124"/>
                      <a:gd name="T67" fmla="*/ 0 h 118"/>
                      <a:gd name="T68" fmla="*/ 53 w 124"/>
                      <a:gd name="T69" fmla="*/ 0 h 118"/>
                      <a:gd name="T70" fmla="*/ 59 w 124"/>
                      <a:gd name="T71" fmla="*/ 0 h 118"/>
                      <a:gd name="T72" fmla="*/ 59 w 124"/>
                      <a:gd name="T73" fmla="*/ 6 h 118"/>
                      <a:gd name="T74" fmla="*/ 59 w 124"/>
                      <a:gd name="T75" fmla="*/ 6 h 118"/>
                      <a:gd name="T76" fmla="*/ 65 w 124"/>
                      <a:gd name="T77" fmla="*/ 6 h 118"/>
                      <a:gd name="T78" fmla="*/ 71 w 124"/>
                      <a:gd name="T79" fmla="*/ 6 h 118"/>
                      <a:gd name="T80" fmla="*/ 77 w 124"/>
                      <a:gd name="T81" fmla="*/ 6 h 118"/>
                      <a:gd name="T82" fmla="*/ 77 w 124"/>
                      <a:gd name="T83" fmla="*/ 0 h 118"/>
                      <a:gd name="T84" fmla="*/ 83 w 124"/>
                      <a:gd name="T85" fmla="*/ 6 h 118"/>
                      <a:gd name="T86" fmla="*/ 83 w 124"/>
                      <a:gd name="T87" fmla="*/ 0 h 118"/>
                      <a:gd name="T88" fmla="*/ 83 w 124"/>
                      <a:gd name="T89" fmla="*/ 6 h 118"/>
                      <a:gd name="T90" fmla="*/ 83 w 124"/>
                      <a:gd name="T91" fmla="*/ 12 h 118"/>
                      <a:gd name="T92" fmla="*/ 88 w 124"/>
                      <a:gd name="T93" fmla="*/ 12 h 118"/>
                      <a:gd name="T94" fmla="*/ 88 w 124"/>
                      <a:gd name="T95" fmla="*/ 12 h 118"/>
                      <a:gd name="T96" fmla="*/ 94 w 124"/>
                      <a:gd name="T97" fmla="*/ 12 h 118"/>
                      <a:gd name="T98" fmla="*/ 100 w 124"/>
                      <a:gd name="T99" fmla="*/ 12 h 118"/>
                      <a:gd name="T100" fmla="*/ 100 w 124"/>
                      <a:gd name="T101" fmla="*/ 18 h 118"/>
                      <a:gd name="T102" fmla="*/ 100 w 124"/>
                      <a:gd name="T103" fmla="*/ 18 h 118"/>
                      <a:gd name="T104" fmla="*/ 106 w 124"/>
                      <a:gd name="T105" fmla="*/ 18 h 118"/>
                      <a:gd name="T106" fmla="*/ 112 w 124"/>
                      <a:gd name="T107" fmla="*/ 24 h 118"/>
                      <a:gd name="T108" fmla="*/ 112 w 124"/>
                      <a:gd name="T109" fmla="*/ 24 h 118"/>
                      <a:gd name="T110" fmla="*/ 112 w 124"/>
                      <a:gd name="T111" fmla="*/ 30 h 118"/>
                      <a:gd name="T112" fmla="*/ 124 w 124"/>
                      <a:gd name="T113" fmla="*/ 42 h 118"/>
                      <a:gd name="T114" fmla="*/ 112 w 124"/>
                      <a:gd name="T115" fmla="*/ 48 h 118"/>
                      <a:gd name="T116" fmla="*/ 112 w 124"/>
                      <a:gd name="T117" fmla="*/ 48 h 118"/>
                      <a:gd name="T118" fmla="*/ 100 w 124"/>
                      <a:gd name="T119" fmla="*/ 48 h 118"/>
                      <a:gd name="T120" fmla="*/ 94 w 124"/>
                      <a:gd name="T121" fmla="*/ 71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24" h="118">
                        <a:moveTo>
                          <a:pt x="94" y="71"/>
                        </a:moveTo>
                        <a:lnTo>
                          <a:pt x="83" y="77"/>
                        </a:lnTo>
                        <a:lnTo>
                          <a:pt x="71" y="71"/>
                        </a:lnTo>
                        <a:lnTo>
                          <a:pt x="65" y="89"/>
                        </a:lnTo>
                        <a:lnTo>
                          <a:pt x="65" y="101"/>
                        </a:lnTo>
                        <a:lnTo>
                          <a:pt x="59" y="106"/>
                        </a:lnTo>
                        <a:lnTo>
                          <a:pt x="47" y="106"/>
                        </a:lnTo>
                        <a:lnTo>
                          <a:pt x="47" y="118"/>
                        </a:lnTo>
                        <a:lnTo>
                          <a:pt x="41" y="118"/>
                        </a:lnTo>
                        <a:lnTo>
                          <a:pt x="35" y="112"/>
                        </a:lnTo>
                        <a:lnTo>
                          <a:pt x="35" y="106"/>
                        </a:lnTo>
                        <a:lnTo>
                          <a:pt x="35" y="95"/>
                        </a:lnTo>
                        <a:lnTo>
                          <a:pt x="35" y="83"/>
                        </a:lnTo>
                        <a:lnTo>
                          <a:pt x="12" y="89"/>
                        </a:lnTo>
                        <a:lnTo>
                          <a:pt x="6" y="71"/>
                        </a:lnTo>
                        <a:lnTo>
                          <a:pt x="12" y="65"/>
                        </a:lnTo>
                        <a:lnTo>
                          <a:pt x="12" y="59"/>
                        </a:lnTo>
                        <a:lnTo>
                          <a:pt x="12" y="53"/>
                        </a:lnTo>
                        <a:lnTo>
                          <a:pt x="12" y="53"/>
                        </a:lnTo>
                        <a:lnTo>
                          <a:pt x="0" y="53"/>
                        </a:lnTo>
                        <a:lnTo>
                          <a:pt x="0" y="36"/>
                        </a:lnTo>
                        <a:lnTo>
                          <a:pt x="12" y="18"/>
                        </a:lnTo>
                        <a:lnTo>
                          <a:pt x="12" y="12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8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0" y="6"/>
                        </a:lnTo>
                        <a:lnTo>
                          <a:pt x="30" y="12"/>
                        </a:lnTo>
                        <a:lnTo>
                          <a:pt x="35" y="12"/>
                        </a:lnTo>
                        <a:lnTo>
                          <a:pt x="41" y="6"/>
                        </a:lnTo>
                        <a:lnTo>
                          <a:pt x="41" y="0"/>
                        </a:lnTo>
                        <a:lnTo>
                          <a:pt x="47" y="0"/>
                        </a:lnTo>
                        <a:lnTo>
                          <a:pt x="53" y="0"/>
                        </a:lnTo>
                        <a:lnTo>
                          <a:pt x="59" y="0"/>
                        </a:lnTo>
                        <a:lnTo>
                          <a:pt x="59" y="6"/>
                        </a:lnTo>
                        <a:lnTo>
                          <a:pt x="59" y="6"/>
                        </a:lnTo>
                        <a:lnTo>
                          <a:pt x="65" y="6"/>
                        </a:lnTo>
                        <a:lnTo>
                          <a:pt x="71" y="6"/>
                        </a:lnTo>
                        <a:lnTo>
                          <a:pt x="77" y="6"/>
                        </a:lnTo>
                        <a:lnTo>
                          <a:pt x="77" y="0"/>
                        </a:lnTo>
                        <a:lnTo>
                          <a:pt x="83" y="6"/>
                        </a:lnTo>
                        <a:lnTo>
                          <a:pt x="83" y="0"/>
                        </a:lnTo>
                        <a:lnTo>
                          <a:pt x="83" y="6"/>
                        </a:lnTo>
                        <a:lnTo>
                          <a:pt x="83" y="12"/>
                        </a:lnTo>
                        <a:lnTo>
                          <a:pt x="88" y="12"/>
                        </a:lnTo>
                        <a:lnTo>
                          <a:pt x="88" y="12"/>
                        </a:lnTo>
                        <a:lnTo>
                          <a:pt x="94" y="12"/>
                        </a:lnTo>
                        <a:lnTo>
                          <a:pt x="100" y="12"/>
                        </a:lnTo>
                        <a:lnTo>
                          <a:pt x="100" y="18"/>
                        </a:lnTo>
                        <a:lnTo>
                          <a:pt x="100" y="18"/>
                        </a:lnTo>
                        <a:lnTo>
                          <a:pt x="106" y="18"/>
                        </a:lnTo>
                        <a:lnTo>
                          <a:pt x="112" y="24"/>
                        </a:lnTo>
                        <a:lnTo>
                          <a:pt x="112" y="24"/>
                        </a:lnTo>
                        <a:lnTo>
                          <a:pt x="112" y="30"/>
                        </a:lnTo>
                        <a:lnTo>
                          <a:pt x="124" y="42"/>
                        </a:lnTo>
                        <a:lnTo>
                          <a:pt x="112" y="48"/>
                        </a:lnTo>
                        <a:lnTo>
                          <a:pt x="112" y="48"/>
                        </a:lnTo>
                        <a:lnTo>
                          <a:pt x="100" y="48"/>
                        </a:lnTo>
                        <a:lnTo>
                          <a:pt x="94" y="71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8" name="Freeform 689">
                    <a:extLst>
                      <a:ext uri="{FF2B5EF4-FFF2-40B4-BE49-F238E27FC236}">
                        <a16:creationId xmlns:a16="http://schemas.microsoft.com/office/drawing/2014/main" id="{F2589B46-70EE-4628-8BBE-17823B4780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48438" y="6083300"/>
                    <a:ext cx="233363" cy="130175"/>
                  </a:xfrm>
                  <a:custGeom>
                    <a:avLst/>
                    <a:gdLst>
                      <a:gd name="T0" fmla="*/ 41 w 147"/>
                      <a:gd name="T1" fmla="*/ 12 h 82"/>
                      <a:gd name="T2" fmla="*/ 53 w 147"/>
                      <a:gd name="T3" fmla="*/ 12 h 82"/>
                      <a:gd name="T4" fmla="*/ 58 w 147"/>
                      <a:gd name="T5" fmla="*/ 0 h 82"/>
                      <a:gd name="T6" fmla="*/ 70 w 147"/>
                      <a:gd name="T7" fmla="*/ 18 h 82"/>
                      <a:gd name="T8" fmla="*/ 82 w 147"/>
                      <a:gd name="T9" fmla="*/ 24 h 82"/>
                      <a:gd name="T10" fmla="*/ 94 w 147"/>
                      <a:gd name="T11" fmla="*/ 18 h 82"/>
                      <a:gd name="T12" fmla="*/ 106 w 147"/>
                      <a:gd name="T13" fmla="*/ 18 h 82"/>
                      <a:gd name="T14" fmla="*/ 117 w 147"/>
                      <a:gd name="T15" fmla="*/ 18 h 82"/>
                      <a:gd name="T16" fmla="*/ 135 w 147"/>
                      <a:gd name="T17" fmla="*/ 18 h 82"/>
                      <a:gd name="T18" fmla="*/ 141 w 147"/>
                      <a:gd name="T19" fmla="*/ 24 h 82"/>
                      <a:gd name="T20" fmla="*/ 141 w 147"/>
                      <a:gd name="T21" fmla="*/ 29 h 82"/>
                      <a:gd name="T22" fmla="*/ 147 w 147"/>
                      <a:gd name="T23" fmla="*/ 35 h 82"/>
                      <a:gd name="T24" fmla="*/ 147 w 147"/>
                      <a:gd name="T25" fmla="*/ 47 h 82"/>
                      <a:gd name="T26" fmla="*/ 141 w 147"/>
                      <a:gd name="T27" fmla="*/ 53 h 82"/>
                      <a:gd name="T28" fmla="*/ 135 w 147"/>
                      <a:gd name="T29" fmla="*/ 59 h 82"/>
                      <a:gd name="T30" fmla="*/ 123 w 147"/>
                      <a:gd name="T31" fmla="*/ 65 h 82"/>
                      <a:gd name="T32" fmla="*/ 117 w 147"/>
                      <a:gd name="T33" fmla="*/ 71 h 82"/>
                      <a:gd name="T34" fmla="*/ 106 w 147"/>
                      <a:gd name="T35" fmla="*/ 71 h 82"/>
                      <a:gd name="T36" fmla="*/ 100 w 147"/>
                      <a:gd name="T37" fmla="*/ 65 h 82"/>
                      <a:gd name="T38" fmla="*/ 88 w 147"/>
                      <a:gd name="T39" fmla="*/ 59 h 82"/>
                      <a:gd name="T40" fmla="*/ 82 w 147"/>
                      <a:gd name="T41" fmla="*/ 59 h 82"/>
                      <a:gd name="T42" fmla="*/ 82 w 147"/>
                      <a:gd name="T43" fmla="*/ 47 h 82"/>
                      <a:gd name="T44" fmla="*/ 76 w 147"/>
                      <a:gd name="T45" fmla="*/ 47 h 82"/>
                      <a:gd name="T46" fmla="*/ 64 w 147"/>
                      <a:gd name="T47" fmla="*/ 53 h 82"/>
                      <a:gd name="T48" fmla="*/ 64 w 147"/>
                      <a:gd name="T49" fmla="*/ 59 h 82"/>
                      <a:gd name="T50" fmla="*/ 58 w 147"/>
                      <a:gd name="T51" fmla="*/ 71 h 82"/>
                      <a:gd name="T52" fmla="*/ 53 w 147"/>
                      <a:gd name="T53" fmla="*/ 77 h 82"/>
                      <a:gd name="T54" fmla="*/ 47 w 147"/>
                      <a:gd name="T55" fmla="*/ 82 h 82"/>
                      <a:gd name="T56" fmla="*/ 41 w 147"/>
                      <a:gd name="T57" fmla="*/ 82 h 82"/>
                      <a:gd name="T58" fmla="*/ 35 w 147"/>
                      <a:gd name="T59" fmla="*/ 77 h 82"/>
                      <a:gd name="T60" fmla="*/ 29 w 147"/>
                      <a:gd name="T61" fmla="*/ 71 h 82"/>
                      <a:gd name="T62" fmla="*/ 23 w 147"/>
                      <a:gd name="T63" fmla="*/ 65 h 82"/>
                      <a:gd name="T64" fmla="*/ 11 w 147"/>
                      <a:gd name="T65" fmla="*/ 59 h 82"/>
                      <a:gd name="T66" fmla="*/ 17 w 147"/>
                      <a:gd name="T67" fmla="*/ 53 h 82"/>
                      <a:gd name="T68" fmla="*/ 11 w 147"/>
                      <a:gd name="T69" fmla="*/ 47 h 82"/>
                      <a:gd name="T70" fmla="*/ 17 w 147"/>
                      <a:gd name="T71" fmla="*/ 41 h 82"/>
                      <a:gd name="T72" fmla="*/ 11 w 147"/>
                      <a:gd name="T73" fmla="*/ 41 h 82"/>
                      <a:gd name="T74" fmla="*/ 5 w 147"/>
                      <a:gd name="T75" fmla="*/ 35 h 82"/>
                      <a:gd name="T76" fmla="*/ 5 w 147"/>
                      <a:gd name="T77" fmla="*/ 24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47" h="82">
                        <a:moveTo>
                          <a:pt x="29" y="6"/>
                        </a:moveTo>
                        <a:lnTo>
                          <a:pt x="41" y="12"/>
                        </a:lnTo>
                        <a:lnTo>
                          <a:pt x="47" y="18"/>
                        </a:lnTo>
                        <a:lnTo>
                          <a:pt x="53" y="12"/>
                        </a:lnTo>
                        <a:lnTo>
                          <a:pt x="53" y="6"/>
                        </a:lnTo>
                        <a:lnTo>
                          <a:pt x="58" y="0"/>
                        </a:lnTo>
                        <a:lnTo>
                          <a:pt x="58" y="12"/>
                        </a:lnTo>
                        <a:lnTo>
                          <a:pt x="70" y="18"/>
                        </a:lnTo>
                        <a:lnTo>
                          <a:pt x="76" y="18"/>
                        </a:lnTo>
                        <a:lnTo>
                          <a:pt x="82" y="24"/>
                        </a:lnTo>
                        <a:lnTo>
                          <a:pt x="94" y="24"/>
                        </a:lnTo>
                        <a:lnTo>
                          <a:pt x="94" y="18"/>
                        </a:lnTo>
                        <a:lnTo>
                          <a:pt x="100" y="18"/>
                        </a:lnTo>
                        <a:lnTo>
                          <a:pt x="106" y="18"/>
                        </a:lnTo>
                        <a:lnTo>
                          <a:pt x="111" y="18"/>
                        </a:lnTo>
                        <a:lnTo>
                          <a:pt x="117" y="18"/>
                        </a:lnTo>
                        <a:lnTo>
                          <a:pt x="123" y="6"/>
                        </a:lnTo>
                        <a:lnTo>
                          <a:pt x="135" y="18"/>
                        </a:lnTo>
                        <a:lnTo>
                          <a:pt x="141" y="18"/>
                        </a:lnTo>
                        <a:lnTo>
                          <a:pt x="141" y="24"/>
                        </a:lnTo>
                        <a:lnTo>
                          <a:pt x="141" y="29"/>
                        </a:lnTo>
                        <a:lnTo>
                          <a:pt x="141" y="29"/>
                        </a:lnTo>
                        <a:lnTo>
                          <a:pt x="141" y="35"/>
                        </a:lnTo>
                        <a:lnTo>
                          <a:pt x="147" y="35"/>
                        </a:lnTo>
                        <a:lnTo>
                          <a:pt x="147" y="41"/>
                        </a:lnTo>
                        <a:lnTo>
                          <a:pt x="147" y="47"/>
                        </a:lnTo>
                        <a:lnTo>
                          <a:pt x="147" y="47"/>
                        </a:lnTo>
                        <a:lnTo>
                          <a:pt x="141" y="53"/>
                        </a:lnTo>
                        <a:lnTo>
                          <a:pt x="141" y="59"/>
                        </a:lnTo>
                        <a:lnTo>
                          <a:pt x="135" y="59"/>
                        </a:lnTo>
                        <a:lnTo>
                          <a:pt x="129" y="65"/>
                        </a:lnTo>
                        <a:lnTo>
                          <a:pt x="123" y="65"/>
                        </a:lnTo>
                        <a:lnTo>
                          <a:pt x="117" y="65"/>
                        </a:lnTo>
                        <a:lnTo>
                          <a:pt x="117" y="71"/>
                        </a:lnTo>
                        <a:lnTo>
                          <a:pt x="111" y="71"/>
                        </a:lnTo>
                        <a:lnTo>
                          <a:pt x="106" y="71"/>
                        </a:lnTo>
                        <a:lnTo>
                          <a:pt x="100" y="65"/>
                        </a:lnTo>
                        <a:lnTo>
                          <a:pt x="100" y="65"/>
                        </a:lnTo>
                        <a:lnTo>
                          <a:pt x="94" y="59"/>
                        </a:lnTo>
                        <a:lnTo>
                          <a:pt x="88" y="59"/>
                        </a:lnTo>
                        <a:lnTo>
                          <a:pt x="82" y="65"/>
                        </a:lnTo>
                        <a:lnTo>
                          <a:pt x="82" y="59"/>
                        </a:lnTo>
                        <a:lnTo>
                          <a:pt x="82" y="53"/>
                        </a:lnTo>
                        <a:lnTo>
                          <a:pt x="82" y="47"/>
                        </a:lnTo>
                        <a:lnTo>
                          <a:pt x="82" y="47"/>
                        </a:lnTo>
                        <a:lnTo>
                          <a:pt x="76" y="47"/>
                        </a:lnTo>
                        <a:lnTo>
                          <a:pt x="70" y="47"/>
                        </a:lnTo>
                        <a:lnTo>
                          <a:pt x="64" y="53"/>
                        </a:lnTo>
                        <a:lnTo>
                          <a:pt x="64" y="59"/>
                        </a:lnTo>
                        <a:lnTo>
                          <a:pt x="64" y="59"/>
                        </a:lnTo>
                        <a:lnTo>
                          <a:pt x="58" y="65"/>
                        </a:lnTo>
                        <a:lnTo>
                          <a:pt x="58" y="71"/>
                        </a:lnTo>
                        <a:lnTo>
                          <a:pt x="53" y="77"/>
                        </a:lnTo>
                        <a:lnTo>
                          <a:pt x="53" y="77"/>
                        </a:lnTo>
                        <a:lnTo>
                          <a:pt x="47" y="82"/>
                        </a:lnTo>
                        <a:lnTo>
                          <a:pt x="47" y="82"/>
                        </a:lnTo>
                        <a:lnTo>
                          <a:pt x="41" y="82"/>
                        </a:lnTo>
                        <a:lnTo>
                          <a:pt x="41" y="82"/>
                        </a:lnTo>
                        <a:lnTo>
                          <a:pt x="35" y="82"/>
                        </a:lnTo>
                        <a:lnTo>
                          <a:pt x="35" y="77"/>
                        </a:lnTo>
                        <a:lnTo>
                          <a:pt x="35" y="71"/>
                        </a:lnTo>
                        <a:lnTo>
                          <a:pt x="29" y="71"/>
                        </a:lnTo>
                        <a:lnTo>
                          <a:pt x="23" y="71"/>
                        </a:lnTo>
                        <a:lnTo>
                          <a:pt x="23" y="65"/>
                        </a:lnTo>
                        <a:lnTo>
                          <a:pt x="17" y="65"/>
                        </a:lnTo>
                        <a:lnTo>
                          <a:pt x="11" y="59"/>
                        </a:lnTo>
                        <a:lnTo>
                          <a:pt x="17" y="59"/>
                        </a:lnTo>
                        <a:lnTo>
                          <a:pt x="17" y="53"/>
                        </a:lnTo>
                        <a:lnTo>
                          <a:pt x="11" y="53"/>
                        </a:lnTo>
                        <a:lnTo>
                          <a:pt x="11" y="47"/>
                        </a:lnTo>
                        <a:lnTo>
                          <a:pt x="17" y="41"/>
                        </a:lnTo>
                        <a:lnTo>
                          <a:pt x="17" y="41"/>
                        </a:lnTo>
                        <a:lnTo>
                          <a:pt x="17" y="41"/>
                        </a:lnTo>
                        <a:lnTo>
                          <a:pt x="11" y="41"/>
                        </a:lnTo>
                        <a:lnTo>
                          <a:pt x="11" y="41"/>
                        </a:lnTo>
                        <a:lnTo>
                          <a:pt x="5" y="35"/>
                        </a:lnTo>
                        <a:lnTo>
                          <a:pt x="0" y="29"/>
                        </a:lnTo>
                        <a:lnTo>
                          <a:pt x="5" y="24"/>
                        </a:lnTo>
                        <a:lnTo>
                          <a:pt x="29" y="6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59" name="Freeform 675">
                    <a:extLst>
                      <a:ext uri="{FF2B5EF4-FFF2-40B4-BE49-F238E27FC236}">
                        <a16:creationId xmlns:a16="http://schemas.microsoft.com/office/drawing/2014/main" id="{B07CE2B3-6252-4BC5-A9B7-E0C405700C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7638" y="4530725"/>
                    <a:ext cx="374650" cy="327025"/>
                  </a:xfrm>
                  <a:custGeom>
                    <a:avLst/>
                    <a:gdLst>
                      <a:gd name="T0" fmla="*/ 6 w 236"/>
                      <a:gd name="T1" fmla="*/ 136 h 206"/>
                      <a:gd name="T2" fmla="*/ 6 w 236"/>
                      <a:gd name="T3" fmla="*/ 124 h 206"/>
                      <a:gd name="T4" fmla="*/ 12 w 236"/>
                      <a:gd name="T5" fmla="*/ 112 h 206"/>
                      <a:gd name="T6" fmla="*/ 12 w 236"/>
                      <a:gd name="T7" fmla="*/ 106 h 206"/>
                      <a:gd name="T8" fmla="*/ 12 w 236"/>
                      <a:gd name="T9" fmla="*/ 94 h 206"/>
                      <a:gd name="T10" fmla="*/ 24 w 236"/>
                      <a:gd name="T11" fmla="*/ 77 h 206"/>
                      <a:gd name="T12" fmla="*/ 24 w 236"/>
                      <a:gd name="T13" fmla="*/ 59 h 206"/>
                      <a:gd name="T14" fmla="*/ 47 w 236"/>
                      <a:gd name="T15" fmla="*/ 53 h 206"/>
                      <a:gd name="T16" fmla="*/ 53 w 236"/>
                      <a:gd name="T17" fmla="*/ 65 h 206"/>
                      <a:gd name="T18" fmla="*/ 65 w 236"/>
                      <a:gd name="T19" fmla="*/ 59 h 206"/>
                      <a:gd name="T20" fmla="*/ 71 w 236"/>
                      <a:gd name="T21" fmla="*/ 41 h 206"/>
                      <a:gd name="T22" fmla="*/ 71 w 236"/>
                      <a:gd name="T23" fmla="*/ 24 h 206"/>
                      <a:gd name="T24" fmla="*/ 83 w 236"/>
                      <a:gd name="T25" fmla="*/ 18 h 206"/>
                      <a:gd name="T26" fmla="*/ 94 w 236"/>
                      <a:gd name="T27" fmla="*/ 6 h 206"/>
                      <a:gd name="T28" fmla="*/ 100 w 236"/>
                      <a:gd name="T29" fmla="*/ 0 h 206"/>
                      <a:gd name="T30" fmla="*/ 142 w 236"/>
                      <a:gd name="T31" fmla="*/ 6 h 206"/>
                      <a:gd name="T32" fmla="*/ 159 w 236"/>
                      <a:gd name="T33" fmla="*/ 0 h 206"/>
                      <a:gd name="T34" fmla="*/ 171 w 236"/>
                      <a:gd name="T35" fmla="*/ 6 h 206"/>
                      <a:gd name="T36" fmla="*/ 183 w 236"/>
                      <a:gd name="T37" fmla="*/ 35 h 206"/>
                      <a:gd name="T38" fmla="*/ 177 w 236"/>
                      <a:gd name="T39" fmla="*/ 71 h 206"/>
                      <a:gd name="T40" fmla="*/ 189 w 236"/>
                      <a:gd name="T41" fmla="*/ 83 h 206"/>
                      <a:gd name="T42" fmla="*/ 200 w 236"/>
                      <a:gd name="T43" fmla="*/ 83 h 206"/>
                      <a:gd name="T44" fmla="*/ 218 w 236"/>
                      <a:gd name="T45" fmla="*/ 112 h 206"/>
                      <a:gd name="T46" fmla="*/ 224 w 236"/>
                      <a:gd name="T47" fmla="*/ 124 h 206"/>
                      <a:gd name="T48" fmla="*/ 230 w 236"/>
                      <a:gd name="T49" fmla="*/ 130 h 206"/>
                      <a:gd name="T50" fmla="*/ 236 w 236"/>
                      <a:gd name="T51" fmla="*/ 141 h 206"/>
                      <a:gd name="T52" fmla="*/ 224 w 236"/>
                      <a:gd name="T53" fmla="*/ 153 h 206"/>
                      <a:gd name="T54" fmla="*/ 206 w 236"/>
                      <a:gd name="T55" fmla="*/ 165 h 206"/>
                      <a:gd name="T56" fmla="*/ 200 w 236"/>
                      <a:gd name="T57" fmla="*/ 177 h 206"/>
                      <a:gd name="T58" fmla="*/ 183 w 236"/>
                      <a:gd name="T59" fmla="*/ 194 h 206"/>
                      <a:gd name="T60" fmla="*/ 177 w 236"/>
                      <a:gd name="T61" fmla="*/ 200 h 206"/>
                      <a:gd name="T62" fmla="*/ 159 w 236"/>
                      <a:gd name="T63" fmla="*/ 200 h 206"/>
                      <a:gd name="T64" fmla="*/ 142 w 236"/>
                      <a:gd name="T65" fmla="*/ 194 h 206"/>
                      <a:gd name="T66" fmla="*/ 136 w 236"/>
                      <a:gd name="T67" fmla="*/ 183 h 206"/>
                      <a:gd name="T68" fmla="*/ 124 w 236"/>
                      <a:gd name="T69" fmla="*/ 189 h 206"/>
                      <a:gd name="T70" fmla="*/ 112 w 236"/>
                      <a:gd name="T71" fmla="*/ 177 h 206"/>
                      <a:gd name="T72" fmla="*/ 94 w 236"/>
                      <a:gd name="T73" fmla="*/ 177 h 206"/>
                      <a:gd name="T74" fmla="*/ 71 w 236"/>
                      <a:gd name="T75" fmla="*/ 183 h 206"/>
                      <a:gd name="T76" fmla="*/ 53 w 236"/>
                      <a:gd name="T77" fmla="*/ 189 h 206"/>
                      <a:gd name="T78" fmla="*/ 41 w 236"/>
                      <a:gd name="T79" fmla="*/ 189 h 206"/>
                      <a:gd name="T80" fmla="*/ 36 w 236"/>
                      <a:gd name="T81" fmla="*/ 177 h 206"/>
                      <a:gd name="T82" fmla="*/ 30 w 236"/>
                      <a:gd name="T83" fmla="*/ 153 h 206"/>
                      <a:gd name="T84" fmla="*/ 24 w 236"/>
                      <a:gd name="T85" fmla="*/ 147 h 206"/>
                      <a:gd name="T86" fmla="*/ 0 w 236"/>
                      <a:gd name="T87" fmla="*/ 141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36" h="206">
                        <a:moveTo>
                          <a:pt x="0" y="141"/>
                        </a:moveTo>
                        <a:lnTo>
                          <a:pt x="6" y="136"/>
                        </a:lnTo>
                        <a:lnTo>
                          <a:pt x="6" y="130"/>
                        </a:lnTo>
                        <a:lnTo>
                          <a:pt x="6" y="124"/>
                        </a:lnTo>
                        <a:lnTo>
                          <a:pt x="12" y="124"/>
                        </a:lnTo>
                        <a:lnTo>
                          <a:pt x="12" y="112"/>
                        </a:lnTo>
                        <a:lnTo>
                          <a:pt x="18" y="106"/>
                        </a:lnTo>
                        <a:lnTo>
                          <a:pt x="12" y="106"/>
                        </a:lnTo>
                        <a:lnTo>
                          <a:pt x="12" y="100"/>
                        </a:lnTo>
                        <a:lnTo>
                          <a:pt x="12" y="94"/>
                        </a:lnTo>
                        <a:lnTo>
                          <a:pt x="18" y="77"/>
                        </a:lnTo>
                        <a:lnTo>
                          <a:pt x="24" y="77"/>
                        </a:lnTo>
                        <a:lnTo>
                          <a:pt x="18" y="65"/>
                        </a:lnTo>
                        <a:lnTo>
                          <a:pt x="24" y="59"/>
                        </a:lnTo>
                        <a:lnTo>
                          <a:pt x="36" y="65"/>
                        </a:lnTo>
                        <a:lnTo>
                          <a:pt x="47" y="53"/>
                        </a:lnTo>
                        <a:lnTo>
                          <a:pt x="53" y="59"/>
                        </a:lnTo>
                        <a:lnTo>
                          <a:pt x="53" y="65"/>
                        </a:lnTo>
                        <a:lnTo>
                          <a:pt x="59" y="65"/>
                        </a:lnTo>
                        <a:lnTo>
                          <a:pt x="65" y="59"/>
                        </a:lnTo>
                        <a:lnTo>
                          <a:pt x="71" y="47"/>
                        </a:lnTo>
                        <a:lnTo>
                          <a:pt x="71" y="41"/>
                        </a:lnTo>
                        <a:lnTo>
                          <a:pt x="77" y="35"/>
                        </a:lnTo>
                        <a:lnTo>
                          <a:pt x="71" y="24"/>
                        </a:lnTo>
                        <a:lnTo>
                          <a:pt x="83" y="24"/>
                        </a:lnTo>
                        <a:lnTo>
                          <a:pt x="83" y="18"/>
                        </a:lnTo>
                        <a:lnTo>
                          <a:pt x="89" y="6"/>
                        </a:lnTo>
                        <a:lnTo>
                          <a:pt x="94" y="6"/>
                        </a:lnTo>
                        <a:lnTo>
                          <a:pt x="94" y="0"/>
                        </a:lnTo>
                        <a:lnTo>
                          <a:pt x="100" y="0"/>
                        </a:lnTo>
                        <a:lnTo>
                          <a:pt x="130" y="0"/>
                        </a:lnTo>
                        <a:lnTo>
                          <a:pt x="142" y="6"/>
                        </a:lnTo>
                        <a:lnTo>
                          <a:pt x="142" y="12"/>
                        </a:lnTo>
                        <a:lnTo>
                          <a:pt x="159" y="0"/>
                        </a:lnTo>
                        <a:lnTo>
                          <a:pt x="171" y="0"/>
                        </a:lnTo>
                        <a:lnTo>
                          <a:pt x="171" y="6"/>
                        </a:lnTo>
                        <a:lnTo>
                          <a:pt x="177" y="12"/>
                        </a:lnTo>
                        <a:lnTo>
                          <a:pt x="183" y="35"/>
                        </a:lnTo>
                        <a:lnTo>
                          <a:pt x="189" y="41"/>
                        </a:lnTo>
                        <a:lnTo>
                          <a:pt x="177" y="71"/>
                        </a:lnTo>
                        <a:lnTo>
                          <a:pt x="177" y="83"/>
                        </a:lnTo>
                        <a:lnTo>
                          <a:pt x="189" y="83"/>
                        </a:lnTo>
                        <a:lnTo>
                          <a:pt x="195" y="77"/>
                        </a:lnTo>
                        <a:lnTo>
                          <a:pt x="200" y="83"/>
                        </a:lnTo>
                        <a:lnTo>
                          <a:pt x="206" y="88"/>
                        </a:lnTo>
                        <a:lnTo>
                          <a:pt x="218" y="112"/>
                        </a:lnTo>
                        <a:lnTo>
                          <a:pt x="218" y="124"/>
                        </a:lnTo>
                        <a:lnTo>
                          <a:pt x="224" y="124"/>
                        </a:lnTo>
                        <a:lnTo>
                          <a:pt x="224" y="130"/>
                        </a:lnTo>
                        <a:lnTo>
                          <a:pt x="230" y="130"/>
                        </a:lnTo>
                        <a:lnTo>
                          <a:pt x="230" y="136"/>
                        </a:lnTo>
                        <a:lnTo>
                          <a:pt x="236" y="141"/>
                        </a:lnTo>
                        <a:lnTo>
                          <a:pt x="230" y="153"/>
                        </a:lnTo>
                        <a:lnTo>
                          <a:pt x="224" y="153"/>
                        </a:lnTo>
                        <a:lnTo>
                          <a:pt x="212" y="165"/>
                        </a:lnTo>
                        <a:lnTo>
                          <a:pt x="206" y="165"/>
                        </a:lnTo>
                        <a:lnTo>
                          <a:pt x="206" y="171"/>
                        </a:lnTo>
                        <a:lnTo>
                          <a:pt x="200" y="177"/>
                        </a:lnTo>
                        <a:lnTo>
                          <a:pt x="183" y="183"/>
                        </a:lnTo>
                        <a:lnTo>
                          <a:pt x="183" y="194"/>
                        </a:lnTo>
                        <a:lnTo>
                          <a:pt x="183" y="200"/>
                        </a:lnTo>
                        <a:lnTo>
                          <a:pt x="177" y="200"/>
                        </a:lnTo>
                        <a:lnTo>
                          <a:pt x="165" y="206"/>
                        </a:lnTo>
                        <a:lnTo>
                          <a:pt x="159" y="200"/>
                        </a:lnTo>
                        <a:lnTo>
                          <a:pt x="153" y="194"/>
                        </a:lnTo>
                        <a:lnTo>
                          <a:pt x="142" y="194"/>
                        </a:lnTo>
                        <a:lnTo>
                          <a:pt x="142" y="189"/>
                        </a:lnTo>
                        <a:lnTo>
                          <a:pt x="136" y="183"/>
                        </a:lnTo>
                        <a:lnTo>
                          <a:pt x="130" y="183"/>
                        </a:lnTo>
                        <a:lnTo>
                          <a:pt x="124" y="189"/>
                        </a:lnTo>
                        <a:lnTo>
                          <a:pt x="118" y="183"/>
                        </a:lnTo>
                        <a:lnTo>
                          <a:pt x="112" y="177"/>
                        </a:lnTo>
                        <a:lnTo>
                          <a:pt x="100" y="183"/>
                        </a:lnTo>
                        <a:lnTo>
                          <a:pt x="94" y="177"/>
                        </a:lnTo>
                        <a:lnTo>
                          <a:pt x="89" y="183"/>
                        </a:lnTo>
                        <a:lnTo>
                          <a:pt x="71" y="183"/>
                        </a:lnTo>
                        <a:lnTo>
                          <a:pt x="71" y="183"/>
                        </a:lnTo>
                        <a:lnTo>
                          <a:pt x="53" y="189"/>
                        </a:lnTo>
                        <a:lnTo>
                          <a:pt x="47" y="183"/>
                        </a:lnTo>
                        <a:lnTo>
                          <a:pt x="41" y="189"/>
                        </a:lnTo>
                        <a:lnTo>
                          <a:pt x="36" y="183"/>
                        </a:lnTo>
                        <a:lnTo>
                          <a:pt x="36" y="177"/>
                        </a:lnTo>
                        <a:lnTo>
                          <a:pt x="30" y="159"/>
                        </a:lnTo>
                        <a:lnTo>
                          <a:pt x="30" y="153"/>
                        </a:lnTo>
                        <a:lnTo>
                          <a:pt x="30" y="153"/>
                        </a:lnTo>
                        <a:lnTo>
                          <a:pt x="24" y="147"/>
                        </a:lnTo>
                        <a:lnTo>
                          <a:pt x="18" y="153"/>
                        </a:lnTo>
                        <a:lnTo>
                          <a:pt x="0" y="141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60" name="Freeform 676">
                    <a:extLst>
                      <a:ext uri="{FF2B5EF4-FFF2-40B4-BE49-F238E27FC236}">
                        <a16:creationId xmlns:a16="http://schemas.microsoft.com/office/drawing/2014/main" id="{E3A438B2-1032-431B-BE33-735531263E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9100" y="4494213"/>
                    <a:ext cx="233363" cy="485775"/>
                  </a:xfrm>
                  <a:custGeom>
                    <a:avLst/>
                    <a:gdLst>
                      <a:gd name="T0" fmla="*/ 135 w 147"/>
                      <a:gd name="T1" fmla="*/ 106 h 306"/>
                      <a:gd name="T2" fmla="*/ 147 w 147"/>
                      <a:gd name="T3" fmla="*/ 141 h 306"/>
                      <a:gd name="T4" fmla="*/ 135 w 147"/>
                      <a:gd name="T5" fmla="*/ 170 h 306"/>
                      <a:gd name="T6" fmla="*/ 135 w 147"/>
                      <a:gd name="T7" fmla="*/ 194 h 306"/>
                      <a:gd name="T8" fmla="*/ 130 w 147"/>
                      <a:gd name="T9" fmla="*/ 212 h 306"/>
                      <a:gd name="T10" fmla="*/ 118 w 147"/>
                      <a:gd name="T11" fmla="*/ 247 h 306"/>
                      <a:gd name="T12" fmla="*/ 112 w 147"/>
                      <a:gd name="T13" fmla="*/ 259 h 306"/>
                      <a:gd name="T14" fmla="*/ 94 w 147"/>
                      <a:gd name="T15" fmla="*/ 288 h 306"/>
                      <a:gd name="T16" fmla="*/ 88 w 147"/>
                      <a:gd name="T17" fmla="*/ 306 h 306"/>
                      <a:gd name="T18" fmla="*/ 71 w 147"/>
                      <a:gd name="T19" fmla="*/ 306 h 306"/>
                      <a:gd name="T20" fmla="*/ 59 w 147"/>
                      <a:gd name="T21" fmla="*/ 294 h 306"/>
                      <a:gd name="T22" fmla="*/ 53 w 147"/>
                      <a:gd name="T23" fmla="*/ 294 h 306"/>
                      <a:gd name="T24" fmla="*/ 47 w 147"/>
                      <a:gd name="T25" fmla="*/ 294 h 306"/>
                      <a:gd name="T26" fmla="*/ 53 w 147"/>
                      <a:gd name="T27" fmla="*/ 270 h 306"/>
                      <a:gd name="T28" fmla="*/ 35 w 147"/>
                      <a:gd name="T29" fmla="*/ 270 h 306"/>
                      <a:gd name="T30" fmla="*/ 29 w 147"/>
                      <a:gd name="T31" fmla="*/ 265 h 306"/>
                      <a:gd name="T32" fmla="*/ 35 w 147"/>
                      <a:gd name="T33" fmla="*/ 241 h 306"/>
                      <a:gd name="T34" fmla="*/ 24 w 147"/>
                      <a:gd name="T35" fmla="*/ 235 h 306"/>
                      <a:gd name="T36" fmla="*/ 18 w 147"/>
                      <a:gd name="T37" fmla="*/ 217 h 306"/>
                      <a:gd name="T38" fmla="*/ 12 w 147"/>
                      <a:gd name="T39" fmla="*/ 206 h 306"/>
                      <a:gd name="T40" fmla="*/ 35 w 147"/>
                      <a:gd name="T41" fmla="*/ 194 h 306"/>
                      <a:gd name="T42" fmla="*/ 41 w 147"/>
                      <a:gd name="T43" fmla="*/ 188 h 306"/>
                      <a:gd name="T44" fmla="*/ 59 w 147"/>
                      <a:gd name="T45" fmla="*/ 176 h 306"/>
                      <a:gd name="T46" fmla="*/ 59 w 147"/>
                      <a:gd name="T47" fmla="*/ 159 h 306"/>
                      <a:gd name="T48" fmla="*/ 53 w 147"/>
                      <a:gd name="T49" fmla="*/ 153 h 306"/>
                      <a:gd name="T50" fmla="*/ 47 w 147"/>
                      <a:gd name="T51" fmla="*/ 147 h 306"/>
                      <a:gd name="T52" fmla="*/ 35 w 147"/>
                      <a:gd name="T53" fmla="*/ 111 h 306"/>
                      <a:gd name="T54" fmla="*/ 24 w 147"/>
                      <a:gd name="T55" fmla="*/ 100 h 306"/>
                      <a:gd name="T56" fmla="*/ 6 w 147"/>
                      <a:gd name="T57" fmla="*/ 106 h 306"/>
                      <a:gd name="T58" fmla="*/ 18 w 147"/>
                      <a:gd name="T59" fmla="*/ 64 h 306"/>
                      <a:gd name="T60" fmla="*/ 6 w 147"/>
                      <a:gd name="T61" fmla="*/ 35 h 306"/>
                      <a:gd name="T62" fmla="*/ 0 w 147"/>
                      <a:gd name="T63" fmla="*/ 23 h 306"/>
                      <a:gd name="T64" fmla="*/ 18 w 147"/>
                      <a:gd name="T65" fmla="*/ 17 h 306"/>
                      <a:gd name="T66" fmla="*/ 41 w 147"/>
                      <a:gd name="T67" fmla="*/ 11 h 306"/>
                      <a:gd name="T68" fmla="*/ 59 w 147"/>
                      <a:gd name="T69" fmla="*/ 17 h 306"/>
                      <a:gd name="T70" fmla="*/ 65 w 147"/>
                      <a:gd name="T71" fmla="*/ 0 h 306"/>
                      <a:gd name="T72" fmla="*/ 71 w 147"/>
                      <a:gd name="T73" fmla="*/ 11 h 306"/>
                      <a:gd name="T74" fmla="*/ 88 w 147"/>
                      <a:gd name="T75" fmla="*/ 29 h 306"/>
                      <a:gd name="T76" fmla="*/ 118 w 147"/>
                      <a:gd name="T77" fmla="*/ 47 h 306"/>
                      <a:gd name="T78" fmla="*/ 130 w 147"/>
                      <a:gd name="T79" fmla="*/ 58 h 306"/>
                      <a:gd name="T80" fmla="*/ 135 w 147"/>
                      <a:gd name="T81" fmla="*/ 88 h 3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47" h="306">
                        <a:moveTo>
                          <a:pt x="130" y="94"/>
                        </a:moveTo>
                        <a:lnTo>
                          <a:pt x="135" y="106"/>
                        </a:lnTo>
                        <a:lnTo>
                          <a:pt x="147" y="123"/>
                        </a:lnTo>
                        <a:lnTo>
                          <a:pt x="147" y="141"/>
                        </a:lnTo>
                        <a:lnTo>
                          <a:pt x="141" y="153"/>
                        </a:lnTo>
                        <a:lnTo>
                          <a:pt x="135" y="170"/>
                        </a:lnTo>
                        <a:lnTo>
                          <a:pt x="135" y="188"/>
                        </a:lnTo>
                        <a:lnTo>
                          <a:pt x="135" y="194"/>
                        </a:lnTo>
                        <a:lnTo>
                          <a:pt x="135" y="200"/>
                        </a:lnTo>
                        <a:lnTo>
                          <a:pt x="130" y="212"/>
                        </a:lnTo>
                        <a:lnTo>
                          <a:pt x="118" y="241"/>
                        </a:lnTo>
                        <a:lnTo>
                          <a:pt x="118" y="247"/>
                        </a:lnTo>
                        <a:lnTo>
                          <a:pt x="112" y="247"/>
                        </a:lnTo>
                        <a:lnTo>
                          <a:pt x="112" y="259"/>
                        </a:lnTo>
                        <a:lnTo>
                          <a:pt x="94" y="282"/>
                        </a:lnTo>
                        <a:lnTo>
                          <a:pt x="94" y="288"/>
                        </a:lnTo>
                        <a:lnTo>
                          <a:pt x="88" y="294"/>
                        </a:lnTo>
                        <a:lnTo>
                          <a:pt x="88" y="306"/>
                        </a:lnTo>
                        <a:lnTo>
                          <a:pt x="82" y="306"/>
                        </a:lnTo>
                        <a:lnTo>
                          <a:pt x="71" y="306"/>
                        </a:lnTo>
                        <a:lnTo>
                          <a:pt x="65" y="300"/>
                        </a:lnTo>
                        <a:lnTo>
                          <a:pt x="59" y="294"/>
                        </a:lnTo>
                        <a:lnTo>
                          <a:pt x="53" y="294"/>
                        </a:lnTo>
                        <a:lnTo>
                          <a:pt x="53" y="294"/>
                        </a:lnTo>
                        <a:lnTo>
                          <a:pt x="47" y="294"/>
                        </a:lnTo>
                        <a:lnTo>
                          <a:pt x="47" y="294"/>
                        </a:lnTo>
                        <a:lnTo>
                          <a:pt x="41" y="294"/>
                        </a:lnTo>
                        <a:lnTo>
                          <a:pt x="53" y="270"/>
                        </a:lnTo>
                        <a:lnTo>
                          <a:pt x="53" y="265"/>
                        </a:lnTo>
                        <a:lnTo>
                          <a:pt x="35" y="270"/>
                        </a:lnTo>
                        <a:lnTo>
                          <a:pt x="29" y="265"/>
                        </a:lnTo>
                        <a:lnTo>
                          <a:pt x="29" y="265"/>
                        </a:lnTo>
                        <a:lnTo>
                          <a:pt x="35" y="253"/>
                        </a:lnTo>
                        <a:lnTo>
                          <a:pt x="35" y="241"/>
                        </a:lnTo>
                        <a:lnTo>
                          <a:pt x="29" y="235"/>
                        </a:lnTo>
                        <a:lnTo>
                          <a:pt x="24" y="235"/>
                        </a:lnTo>
                        <a:lnTo>
                          <a:pt x="18" y="229"/>
                        </a:lnTo>
                        <a:lnTo>
                          <a:pt x="18" y="217"/>
                        </a:lnTo>
                        <a:lnTo>
                          <a:pt x="12" y="217"/>
                        </a:lnTo>
                        <a:lnTo>
                          <a:pt x="12" y="206"/>
                        </a:lnTo>
                        <a:lnTo>
                          <a:pt x="29" y="200"/>
                        </a:lnTo>
                        <a:lnTo>
                          <a:pt x="35" y="194"/>
                        </a:lnTo>
                        <a:lnTo>
                          <a:pt x="35" y="188"/>
                        </a:lnTo>
                        <a:lnTo>
                          <a:pt x="41" y="188"/>
                        </a:lnTo>
                        <a:lnTo>
                          <a:pt x="53" y="176"/>
                        </a:lnTo>
                        <a:lnTo>
                          <a:pt x="59" y="176"/>
                        </a:lnTo>
                        <a:lnTo>
                          <a:pt x="65" y="164"/>
                        </a:lnTo>
                        <a:lnTo>
                          <a:pt x="59" y="159"/>
                        </a:lnTo>
                        <a:lnTo>
                          <a:pt x="59" y="153"/>
                        </a:lnTo>
                        <a:lnTo>
                          <a:pt x="53" y="153"/>
                        </a:lnTo>
                        <a:lnTo>
                          <a:pt x="53" y="147"/>
                        </a:lnTo>
                        <a:lnTo>
                          <a:pt x="47" y="147"/>
                        </a:lnTo>
                        <a:lnTo>
                          <a:pt x="47" y="135"/>
                        </a:lnTo>
                        <a:lnTo>
                          <a:pt x="35" y="111"/>
                        </a:lnTo>
                        <a:lnTo>
                          <a:pt x="29" y="106"/>
                        </a:lnTo>
                        <a:lnTo>
                          <a:pt x="24" y="100"/>
                        </a:lnTo>
                        <a:lnTo>
                          <a:pt x="18" y="106"/>
                        </a:lnTo>
                        <a:lnTo>
                          <a:pt x="6" y="106"/>
                        </a:lnTo>
                        <a:lnTo>
                          <a:pt x="6" y="94"/>
                        </a:lnTo>
                        <a:lnTo>
                          <a:pt x="18" y="64"/>
                        </a:lnTo>
                        <a:lnTo>
                          <a:pt x="12" y="58"/>
                        </a:lnTo>
                        <a:lnTo>
                          <a:pt x="6" y="35"/>
                        </a:lnTo>
                        <a:lnTo>
                          <a:pt x="0" y="29"/>
                        </a:lnTo>
                        <a:lnTo>
                          <a:pt x="0" y="23"/>
                        </a:lnTo>
                        <a:lnTo>
                          <a:pt x="6" y="17"/>
                        </a:lnTo>
                        <a:lnTo>
                          <a:pt x="18" y="17"/>
                        </a:lnTo>
                        <a:lnTo>
                          <a:pt x="29" y="5"/>
                        </a:lnTo>
                        <a:lnTo>
                          <a:pt x="41" y="11"/>
                        </a:lnTo>
                        <a:lnTo>
                          <a:pt x="41" y="17"/>
                        </a:lnTo>
                        <a:lnTo>
                          <a:pt x="59" y="17"/>
                        </a:lnTo>
                        <a:lnTo>
                          <a:pt x="65" y="5"/>
                        </a:lnTo>
                        <a:lnTo>
                          <a:pt x="65" y="0"/>
                        </a:lnTo>
                        <a:lnTo>
                          <a:pt x="71" y="5"/>
                        </a:lnTo>
                        <a:lnTo>
                          <a:pt x="71" y="11"/>
                        </a:lnTo>
                        <a:lnTo>
                          <a:pt x="77" y="29"/>
                        </a:lnTo>
                        <a:lnTo>
                          <a:pt x="88" y="29"/>
                        </a:lnTo>
                        <a:lnTo>
                          <a:pt x="100" y="41"/>
                        </a:lnTo>
                        <a:lnTo>
                          <a:pt x="118" y="47"/>
                        </a:lnTo>
                        <a:lnTo>
                          <a:pt x="124" y="53"/>
                        </a:lnTo>
                        <a:lnTo>
                          <a:pt x="130" y="58"/>
                        </a:lnTo>
                        <a:lnTo>
                          <a:pt x="130" y="82"/>
                        </a:lnTo>
                        <a:lnTo>
                          <a:pt x="135" y="88"/>
                        </a:lnTo>
                        <a:lnTo>
                          <a:pt x="130" y="94"/>
                        </a:lnTo>
                        <a:close/>
                      </a:path>
                    </a:pathLst>
                  </a:custGeom>
                  <a:solidFill>
                    <a:srgbClr val="99CCCC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61" name="Freeform 617">
                    <a:extLst>
                      <a:ext uri="{FF2B5EF4-FFF2-40B4-BE49-F238E27FC236}">
                        <a16:creationId xmlns:a16="http://schemas.microsoft.com/office/drawing/2014/main" id="{42BE81B0-95B0-4B2E-B9F7-042BCA1FF0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67200" y="3511550"/>
                    <a:ext cx="579438" cy="682625"/>
                  </a:xfrm>
                  <a:custGeom>
                    <a:avLst/>
                    <a:gdLst>
                      <a:gd name="T0" fmla="*/ 341 w 365"/>
                      <a:gd name="T1" fmla="*/ 165 h 430"/>
                      <a:gd name="T2" fmla="*/ 312 w 365"/>
                      <a:gd name="T3" fmla="*/ 188 h 430"/>
                      <a:gd name="T4" fmla="*/ 312 w 365"/>
                      <a:gd name="T5" fmla="*/ 206 h 430"/>
                      <a:gd name="T6" fmla="*/ 329 w 365"/>
                      <a:gd name="T7" fmla="*/ 236 h 430"/>
                      <a:gd name="T8" fmla="*/ 335 w 365"/>
                      <a:gd name="T9" fmla="*/ 259 h 430"/>
                      <a:gd name="T10" fmla="*/ 323 w 365"/>
                      <a:gd name="T11" fmla="*/ 283 h 430"/>
                      <a:gd name="T12" fmla="*/ 323 w 365"/>
                      <a:gd name="T13" fmla="*/ 295 h 430"/>
                      <a:gd name="T14" fmla="*/ 335 w 365"/>
                      <a:gd name="T15" fmla="*/ 330 h 430"/>
                      <a:gd name="T16" fmla="*/ 329 w 365"/>
                      <a:gd name="T17" fmla="*/ 330 h 430"/>
                      <a:gd name="T18" fmla="*/ 270 w 365"/>
                      <a:gd name="T19" fmla="*/ 324 h 430"/>
                      <a:gd name="T20" fmla="*/ 229 w 365"/>
                      <a:gd name="T21" fmla="*/ 306 h 430"/>
                      <a:gd name="T22" fmla="*/ 200 w 365"/>
                      <a:gd name="T23" fmla="*/ 306 h 430"/>
                      <a:gd name="T24" fmla="*/ 170 w 365"/>
                      <a:gd name="T25" fmla="*/ 318 h 430"/>
                      <a:gd name="T26" fmla="*/ 170 w 365"/>
                      <a:gd name="T27" fmla="*/ 342 h 430"/>
                      <a:gd name="T28" fmla="*/ 153 w 365"/>
                      <a:gd name="T29" fmla="*/ 359 h 430"/>
                      <a:gd name="T30" fmla="*/ 88 w 365"/>
                      <a:gd name="T31" fmla="*/ 401 h 430"/>
                      <a:gd name="T32" fmla="*/ 70 w 365"/>
                      <a:gd name="T33" fmla="*/ 401 h 430"/>
                      <a:gd name="T34" fmla="*/ 53 w 365"/>
                      <a:gd name="T35" fmla="*/ 430 h 430"/>
                      <a:gd name="T36" fmla="*/ 41 w 365"/>
                      <a:gd name="T37" fmla="*/ 389 h 430"/>
                      <a:gd name="T38" fmla="*/ 41 w 365"/>
                      <a:gd name="T39" fmla="*/ 359 h 430"/>
                      <a:gd name="T40" fmla="*/ 11 w 365"/>
                      <a:gd name="T41" fmla="*/ 336 h 430"/>
                      <a:gd name="T42" fmla="*/ 5 w 365"/>
                      <a:gd name="T43" fmla="*/ 300 h 430"/>
                      <a:gd name="T44" fmla="*/ 17 w 365"/>
                      <a:gd name="T45" fmla="*/ 271 h 430"/>
                      <a:gd name="T46" fmla="*/ 17 w 365"/>
                      <a:gd name="T47" fmla="*/ 241 h 430"/>
                      <a:gd name="T48" fmla="*/ 5 w 365"/>
                      <a:gd name="T49" fmla="*/ 200 h 430"/>
                      <a:gd name="T50" fmla="*/ 53 w 365"/>
                      <a:gd name="T51" fmla="*/ 194 h 430"/>
                      <a:gd name="T52" fmla="*/ 82 w 365"/>
                      <a:gd name="T53" fmla="*/ 130 h 430"/>
                      <a:gd name="T54" fmla="*/ 88 w 365"/>
                      <a:gd name="T55" fmla="*/ 118 h 430"/>
                      <a:gd name="T56" fmla="*/ 94 w 365"/>
                      <a:gd name="T57" fmla="*/ 94 h 430"/>
                      <a:gd name="T58" fmla="*/ 123 w 365"/>
                      <a:gd name="T59" fmla="*/ 106 h 430"/>
                      <a:gd name="T60" fmla="*/ 200 w 365"/>
                      <a:gd name="T61" fmla="*/ 88 h 430"/>
                      <a:gd name="T62" fmla="*/ 206 w 365"/>
                      <a:gd name="T63" fmla="*/ 71 h 430"/>
                      <a:gd name="T64" fmla="*/ 253 w 365"/>
                      <a:gd name="T65" fmla="*/ 41 h 430"/>
                      <a:gd name="T66" fmla="*/ 276 w 365"/>
                      <a:gd name="T67" fmla="*/ 53 h 430"/>
                      <a:gd name="T68" fmla="*/ 306 w 365"/>
                      <a:gd name="T69" fmla="*/ 47 h 430"/>
                      <a:gd name="T70" fmla="*/ 318 w 365"/>
                      <a:gd name="T71" fmla="*/ 29 h 430"/>
                      <a:gd name="T72" fmla="*/ 318 w 365"/>
                      <a:gd name="T73" fmla="*/ 12 h 430"/>
                      <a:gd name="T74" fmla="*/ 329 w 365"/>
                      <a:gd name="T75" fmla="*/ 0 h 430"/>
                      <a:gd name="T76" fmla="*/ 365 w 365"/>
                      <a:gd name="T77" fmla="*/ 18 h 430"/>
                      <a:gd name="T78" fmla="*/ 353 w 365"/>
                      <a:gd name="T79" fmla="*/ 53 h 430"/>
                      <a:gd name="T80" fmla="*/ 359 w 365"/>
                      <a:gd name="T81" fmla="*/ 88 h 430"/>
                      <a:gd name="T82" fmla="*/ 347 w 365"/>
                      <a:gd name="T83" fmla="*/ 118 h 430"/>
                      <a:gd name="T84" fmla="*/ 341 w 365"/>
                      <a:gd name="T85" fmla="*/ 124 h 430"/>
                      <a:gd name="T86" fmla="*/ 347 w 365"/>
                      <a:gd name="T87" fmla="*/ 141 h 4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65" h="430">
                        <a:moveTo>
                          <a:pt x="353" y="147"/>
                        </a:moveTo>
                        <a:lnTo>
                          <a:pt x="353" y="159"/>
                        </a:lnTo>
                        <a:lnTo>
                          <a:pt x="341" y="165"/>
                        </a:lnTo>
                        <a:lnTo>
                          <a:pt x="312" y="171"/>
                        </a:lnTo>
                        <a:lnTo>
                          <a:pt x="318" y="183"/>
                        </a:lnTo>
                        <a:lnTo>
                          <a:pt x="312" y="188"/>
                        </a:lnTo>
                        <a:lnTo>
                          <a:pt x="312" y="194"/>
                        </a:lnTo>
                        <a:lnTo>
                          <a:pt x="312" y="200"/>
                        </a:lnTo>
                        <a:lnTo>
                          <a:pt x="312" y="206"/>
                        </a:lnTo>
                        <a:lnTo>
                          <a:pt x="323" y="218"/>
                        </a:lnTo>
                        <a:lnTo>
                          <a:pt x="323" y="224"/>
                        </a:lnTo>
                        <a:lnTo>
                          <a:pt x="329" y="236"/>
                        </a:lnTo>
                        <a:lnTo>
                          <a:pt x="323" y="241"/>
                        </a:lnTo>
                        <a:lnTo>
                          <a:pt x="329" y="247"/>
                        </a:lnTo>
                        <a:lnTo>
                          <a:pt x="335" y="259"/>
                        </a:lnTo>
                        <a:lnTo>
                          <a:pt x="335" y="271"/>
                        </a:lnTo>
                        <a:lnTo>
                          <a:pt x="335" y="277"/>
                        </a:lnTo>
                        <a:lnTo>
                          <a:pt x="323" y="283"/>
                        </a:lnTo>
                        <a:lnTo>
                          <a:pt x="318" y="271"/>
                        </a:lnTo>
                        <a:lnTo>
                          <a:pt x="318" y="277"/>
                        </a:lnTo>
                        <a:lnTo>
                          <a:pt x="323" y="295"/>
                        </a:lnTo>
                        <a:lnTo>
                          <a:pt x="341" y="300"/>
                        </a:lnTo>
                        <a:lnTo>
                          <a:pt x="335" y="312"/>
                        </a:lnTo>
                        <a:lnTo>
                          <a:pt x="335" y="330"/>
                        </a:lnTo>
                        <a:lnTo>
                          <a:pt x="335" y="336"/>
                        </a:lnTo>
                        <a:lnTo>
                          <a:pt x="323" y="342"/>
                        </a:lnTo>
                        <a:lnTo>
                          <a:pt x="329" y="330"/>
                        </a:lnTo>
                        <a:lnTo>
                          <a:pt x="318" y="324"/>
                        </a:lnTo>
                        <a:lnTo>
                          <a:pt x="288" y="336"/>
                        </a:lnTo>
                        <a:lnTo>
                          <a:pt x="270" y="324"/>
                        </a:lnTo>
                        <a:lnTo>
                          <a:pt x="270" y="318"/>
                        </a:lnTo>
                        <a:lnTo>
                          <a:pt x="235" y="306"/>
                        </a:lnTo>
                        <a:lnTo>
                          <a:pt x="229" y="306"/>
                        </a:lnTo>
                        <a:lnTo>
                          <a:pt x="223" y="306"/>
                        </a:lnTo>
                        <a:lnTo>
                          <a:pt x="206" y="300"/>
                        </a:lnTo>
                        <a:lnTo>
                          <a:pt x="200" y="306"/>
                        </a:lnTo>
                        <a:lnTo>
                          <a:pt x="188" y="300"/>
                        </a:lnTo>
                        <a:lnTo>
                          <a:pt x="182" y="306"/>
                        </a:lnTo>
                        <a:lnTo>
                          <a:pt x="170" y="318"/>
                        </a:lnTo>
                        <a:lnTo>
                          <a:pt x="176" y="330"/>
                        </a:lnTo>
                        <a:lnTo>
                          <a:pt x="164" y="330"/>
                        </a:lnTo>
                        <a:lnTo>
                          <a:pt x="170" y="342"/>
                        </a:lnTo>
                        <a:lnTo>
                          <a:pt x="159" y="353"/>
                        </a:lnTo>
                        <a:lnTo>
                          <a:pt x="153" y="353"/>
                        </a:lnTo>
                        <a:lnTo>
                          <a:pt x="153" y="359"/>
                        </a:lnTo>
                        <a:lnTo>
                          <a:pt x="88" y="371"/>
                        </a:lnTo>
                        <a:lnTo>
                          <a:pt x="82" y="395"/>
                        </a:lnTo>
                        <a:lnTo>
                          <a:pt x="88" y="401"/>
                        </a:lnTo>
                        <a:lnTo>
                          <a:pt x="82" y="401"/>
                        </a:lnTo>
                        <a:lnTo>
                          <a:pt x="76" y="395"/>
                        </a:lnTo>
                        <a:lnTo>
                          <a:pt x="70" y="401"/>
                        </a:lnTo>
                        <a:lnTo>
                          <a:pt x="64" y="412"/>
                        </a:lnTo>
                        <a:lnTo>
                          <a:pt x="64" y="424"/>
                        </a:lnTo>
                        <a:lnTo>
                          <a:pt x="53" y="430"/>
                        </a:lnTo>
                        <a:lnTo>
                          <a:pt x="35" y="406"/>
                        </a:lnTo>
                        <a:lnTo>
                          <a:pt x="35" y="401"/>
                        </a:lnTo>
                        <a:lnTo>
                          <a:pt x="41" y="389"/>
                        </a:lnTo>
                        <a:lnTo>
                          <a:pt x="41" y="377"/>
                        </a:lnTo>
                        <a:lnTo>
                          <a:pt x="41" y="365"/>
                        </a:lnTo>
                        <a:lnTo>
                          <a:pt x="41" y="359"/>
                        </a:lnTo>
                        <a:lnTo>
                          <a:pt x="35" y="353"/>
                        </a:lnTo>
                        <a:lnTo>
                          <a:pt x="17" y="348"/>
                        </a:lnTo>
                        <a:lnTo>
                          <a:pt x="11" y="336"/>
                        </a:lnTo>
                        <a:lnTo>
                          <a:pt x="11" y="330"/>
                        </a:lnTo>
                        <a:lnTo>
                          <a:pt x="5" y="324"/>
                        </a:lnTo>
                        <a:lnTo>
                          <a:pt x="5" y="300"/>
                        </a:lnTo>
                        <a:lnTo>
                          <a:pt x="0" y="295"/>
                        </a:lnTo>
                        <a:lnTo>
                          <a:pt x="5" y="283"/>
                        </a:lnTo>
                        <a:lnTo>
                          <a:pt x="17" y="271"/>
                        </a:lnTo>
                        <a:lnTo>
                          <a:pt x="23" y="253"/>
                        </a:lnTo>
                        <a:lnTo>
                          <a:pt x="17" y="247"/>
                        </a:lnTo>
                        <a:lnTo>
                          <a:pt x="17" y="241"/>
                        </a:lnTo>
                        <a:lnTo>
                          <a:pt x="23" y="224"/>
                        </a:lnTo>
                        <a:lnTo>
                          <a:pt x="17" y="206"/>
                        </a:lnTo>
                        <a:lnTo>
                          <a:pt x="5" y="200"/>
                        </a:lnTo>
                        <a:lnTo>
                          <a:pt x="23" y="188"/>
                        </a:lnTo>
                        <a:lnTo>
                          <a:pt x="41" y="200"/>
                        </a:lnTo>
                        <a:lnTo>
                          <a:pt x="53" y="194"/>
                        </a:lnTo>
                        <a:lnTo>
                          <a:pt x="64" y="171"/>
                        </a:lnTo>
                        <a:lnTo>
                          <a:pt x="64" y="147"/>
                        </a:lnTo>
                        <a:lnTo>
                          <a:pt x="82" y="130"/>
                        </a:lnTo>
                        <a:lnTo>
                          <a:pt x="82" y="118"/>
                        </a:lnTo>
                        <a:lnTo>
                          <a:pt x="82" y="112"/>
                        </a:lnTo>
                        <a:lnTo>
                          <a:pt x="88" y="118"/>
                        </a:lnTo>
                        <a:lnTo>
                          <a:pt x="94" y="112"/>
                        </a:lnTo>
                        <a:lnTo>
                          <a:pt x="88" y="106"/>
                        </a:lnTo>
                        <a:lnTo>
                          <a:pt x="94" y="94"/>
                        </a:lnTo>
                        <a:lnTo>
                          <a:pt x="106" y="100"/>
                        </a:lnTo>
                        <a:lnTo>
                          <a:pt x="111" y="112"/>
                        </a:lnTo>
                        <a:lnTo>
                          <a:pt x="123" y="106"/>
                        </a:lnTo>
                        <a:lnTo>
                          <a:pt x="135" y="118"/>
                        </a:lnTo>
                        <a:lnTo>
                          <a:pt x="194" y="88"/>
                        </a:lnTo>
                        <a:lnTo>
                          <a:pt x="200" y="88"/>
                        </a:lnTo>
                        <a:lnTo>
                          <a:pt x="188" y="71"/>
                        </a:lnTo>
                        <a:lnTo>
                          <a:pt x="188" y="65"/>
                        </a:lnTo>
                        <a:lnTo>
                          <a:pt x="206" y="71"/>
                        </a:lnTo>
                        <a:lnTo>
                          <a:pt x="217" y="53"/>
                        </a:lnTo>
                        <a:lnTo>
                          <a:pt x="223" y="53"/>
                        </a:lnTo>
                        <a:lnTo>
                          <a:pt x="253" y="41"/>
                        </a:lnTo>
                        <a:lnTo>
                          <a:pt x="259" y="53"/>
                        </a:lnTo>
                        <a:lnTo>
                          <a:pt x="270" y="53"/>
                        </a:lnTo>
                        <a:lnTo>
                          <a:pt x="276" y="53"/>
                        </a:lnTo>
                        <a:lnTo>
                          <a:pt x="288" y="47"/>
                        </a:lnTo>
                        <a:lnTo>
                          <a:pt x="300" y="53"/>
                        </a:lnTo>
                        <a:lnTo>
                          <a:pt x="306" y="47"/>
                        </a:lnTo>
                        <a:lnTo>
                          <a:pt x="306" y="41"/>
                        </a:lnTo>
                        <a:lnTo>
                          <a:pt x="306" y="35"/>
                        </a:lnTo>
                        <a:lnTo>
                          <a:pt x="318" y="29"/>
                        </a:lnTo>
                        <a:lnTo>
                          <a:pt x="312" y="24"/>
                        </a:lnTo>
                        <a:lnTo>
                          <a:pt x="318" y="18"/>
                        </a:lnTo>
                        <a:lnTo>
                          <a:pt x="318" y="12"/>
                        </a:lnTo>
                        <a:lnTo>
                          <a:pt x="329" y="12"/>
                        </a:lnTo>
                        <a:lnTo>
                          <a:pt x="329" y="0"/>
                        </a:lnTo>
                        <a:lnTo>
                          <a:pt x="329" y="0"/>
                        </a:lnTo>
                        <a:lnTo>
                          <a:pt x="341" y="0"/>
                        </a:lnTo>
                        <a:lnTo>
                          <a:pt x="359" y="0"/>
                        </a:lnTo>
                        <a:lnTo>
                          <a:pt x="365" y="18"/>
                        </a:lnTo>
                        <a:lnTo>
                          <a:pt x="359" y="24"/>
                        </a:lnTo>
                        <a:lnTo>
                          <a:pt x="353" y="29"/>
                        </a:lnTo>
                        <a:lnTo>
                          <a:pt x="353" y="53"/>
                        </a:lnTo>
                        <a:lnTo>
                          <a:pt x="353" y="53"/>
                        </a:lnTo>
                        <a:lnTo>
                          <a:pt x="359" y="77"/>
                        </a:lnTo>
                        <a:lnTo>
                          <a:pt x="359" y="88"/>
                        </a:lnTo>
                        <a:lnTo>
                          <a:pt x="359" y="100"/>
                        </a:lnTo>
                        <a:lnTo>
                          <a:pt x="359" y="106"/>
                        </a:lnTo>
                        <a:lnTo>
                          <a:pt x="347" y="118"/>
                        </a:lnTo>
                        <a:lnTo>
                          <a:pt x="341" y="118"/>
                        </a:lnTo>
                        <a:lnTo>
                          <a:pt x="341" y="118"/>
                        </a:lnTo>
                        <a:lnTo>
                          <a:pt x="341" y="124"/>
                        </a:lnTo>
                        <a:lnTo>
                          <a:pt x="341" y="130"/>
                        </a:lnTo>
                        <a:lnTo>
                          <a:pt x="347" y="130"/>
                        </a:lnTo>
                        <a:lnTo>
                          <a:pt x="347" y="141"/>
                        </a:lnTo>
                        <a:lnTo>
                          <a:pt x="353" y="147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62" name="Freeform 618">
                    <a:extLst>
                      <a:ext uri="{FF2B5EF4-FFF2-40B4-BE49-F238E27FC236}">
                        <a16:creationId xmlns:a16="http://schemas.microsoft.com/office/drawing/2014/main" id="{F55AB20E-4009-401B-B23B-0CB27B7789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4663" y="3987800"/>
                    <a:ext cx="730250" cy="655638"/>
                  </a:xfrm>
                  <a:custGeom>
                    <a:avLst/>
                    <a:gdLst>
                      <a:gd name="T0" fmla="*/ 318 w 460"/>
                      <a:gd name="T1" fmla="*/ 71 h 413"/>
                      <a:gd name="T2" fmla="*/ 324 w 460"/>
                      <a:gd name="T3" fmla="*/ 101 h 413"/>
                      <a:gd name="T4" fmla="*/ 330 w 460"/>
                      <a:gd name="T5" fmla="*/ 124 h 413"/>
                      <a:gd name="T6" fmla="*/ 354 w 460"/>
                      <a:gd name="T7" fmla="*/ 136 h 413"/>
                      <a:gd name="T8" fmla="*/ 354 w 460"/>
                      <a:gd name="T9" fmla="*/ 159 h 413"/>
                      <a:gd name="T10" fmla="*/ 383 w 460"/>
                      <a:gd name="T11" fmla="*/ 159 h 413"/>
                      <a:gd name="T12" fmla="*/ 383 w 460"/>
                      <a:gd name="T13" fmla="*/ 195 h 413"/>
                      <a:gd name="T14" fmla="*/ 418 w 460"/>
                      <a:gd name="T15" fmla="*/ 195 h 413"/>
                      <a:gd name="T16" fmla="*/ 454 w 460"/>
                      <a:gd name="T17" fmla="*/ 224 h 413"/>
                      <a:gd name="T18" fmla="*/ 448 w 460"/>
                      <a:gd name="T19" fmla="*/ 248 h 413"/>
                      <a:gd name="T20" fmla="*/ 418 w 460"/>
                      <a:gd name="T21" fmla="*/ 289 h 413"/>
                      <a:gd name="T22" fmla="*/ 395 w 460"/>
                      <a:gd name="T23" fmla="*/ 254 h 413"/>
                      <a:gd name="T24" fmla="*/ 360 w 460"/>
                      <a:gd name="T25" fmla="*/ 236 h 413"/>
                      <a:gd name="T26" fmla="*/ 348 w 460"/>
                      <a:gd name="T27" fmla="*/ 248 h 413"/>
                      <a:gd name="T28" fmla="*/ 330 w 460"/>
                      <a:gd name="T29" fmla="*/ 265 h 413"/>
                      <a:gd name="T30" fmla="*/ 318 w 460"/>
                      <a:gd name="T31" fmla="*/ 295 h 413"/>
                      <a:gd name="T32" fmla="*/ 283 w 460"/>
                      <a:gd name="T33" fmla="*/ 336 h 413"/>
                      <a:gd name="T34" fmla="*/ 265 w 460"/>
                      <a:gd name="T35" fmla="*/ 366 h 413"/>
                      <a:gd name="T36" fmla="*/ 248 w 460"/>
                      <a:gd name="T37" fmla="*/ 372 h 413"/>
                      <a:gd name="T38" fmla="*/ 224 w 460"/>
                      <a:gd name="T39" fmla="*/ 348 h 413"/>
                      <a:gd name="T40" fmla="*/ 195 w 460"/>
                      <a:gd name="T41" fmla="*/ 354 h 413"/>
                      <a:gd name="T42" fmla="*/ 183 w 460"/>
                      <a:gd name="T43" fmla="*/ 389 h 413"/>
                      <a:gd name="T44" fmla="*/ 153 w 460"/>
                      <a:gd name="T45" fmla="*/ 372 h 413"/>
                      <a:gd name="T46" fmla="*/ 124 w 460"/>
                      <a:gd name="T47" fmla="*/ 395 h 413"/>
                      <a:gd name="T48" fmla="*/ 95 w 460"/>
                      <a:gd name="T49" fmla="*/ 413 h 413"/>
                      <a:gd name="T50" fmla="*/ 95 w 460"/>
                      <a:gd name="T51" fmla="*/ 377 h 413"/>
                      <a:gd name="T52" fmla="*/ 65 w 460"/>
                      <a:gd name="T53" fmla="*/ 360 h 413"/>
                      <a:gd name="T54" fmla="*/ 36 w 460"/>
                      <a:gd name="T55" fmla="*/ 330 h 413"/>
                      <a:gd name="T56" fmla="*/ 42 w 460"/>
                      <a:gd name="T57" fmla="*/ 289 h 413"/>
                      <a:gd name="T58" fmla="*/ 18 w 460"/>
                      <a:gd name="T59" fmla="*/ 242 h 413"/>
                      <a:gd name="T60" fmla="*/ 6 w 460"/>
                      <a:gd name="T61" fmla="*/ 212 h 413"/>
                      <a:gd name="T62" fmla="*/ 30 w 460"/>
                      <a:gd name="T63" fmla="*/ 165 h 413"/>
                      <a:gd name="T64" fmla="*/ 42 w 460"/>
                      <a:gd name="T65" fmla="*/ 130 h 413"/>
                      <a:gd name="T66" fmla="*/ 59 w 460"/>
                      <a:gd name="T67" fmla="*/ 101 h 413"/>
                      <a:gd name="T68" fmla="*/ 77 w 460"/>
                      <a:gd name="T69" fmla="*/ 101 h 413"/>
                      <a:gd name="T70" fmla="*/ 142 w 460"/>
                      <a:gd name="T71" fmla="*/ 59 h 413"/>
                      <a:gd name="T72" fmla="*/ 159 w 460"/>
                      <a:gd name="T73" fmla="*/ 42 h 413"/>
                      <a:gd name="T74" fmla="*/ 159 w 460"/>
                      <a:gd name="T75" fmla="*/ 18 h 413"/>
                      <a:gd name="T76" fmla="*/ 189 w 460"/>
                      <a:gd name="T77" fmla="*/ 6 h 413"/>
                      <a:gd name="T78" fmla="*/ 218 w 460"/>
                      <a:gd name="T79" fmla="*/ 6 h 413"/>
                      <a:gd name="T80" fmla="*/ 259 w 460"/>
                      <a:gd name="T81" fmla="*/ 24 h 413"/>
                      <a:gd name="T82" fmla="*/ 318 w 460"/>
                      <a:gd name="T83" fmla="*/ 3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60" h="413">
                        <a:moveTo>
                          <a:pt x="324" y="36"/>
                        </a:moveTo>
                        <a:lnTo>
                          <a:pt x="318" y="48"/>
                        </a:lnTo>
                        <a:lnTo>
                          <a:pt x="318" y="71"/>
                        </a:lnTo>
                        <a:lnTo>
                          <a:pt x="318" y="83"/>
                        </a:lnTo>
                        <a:lnTo>
                          <a:pt x="324" y="95"/>
                        </a:lnTo>
                        <a:lnTo>
                          <a:pt x="324" y="101"/>
                        </a:lnTo>
                        <a:lnTo>
                          <a:pt x="312" y="112"/>
                        </a:lnTo>
                        <a:lnTo>
                          <a:pt x="312" y="112"/>
                        </a:lnTo>
                        <a:lnTo>
                          <a:pt x="330" y="124"/>
                        </a:lnTo>
                        <a:lnTo>
                          <a:pt x="342" y="118"/>
                        </a:lnTo>
                        <a:lnTo>
                          <a:pt x="348" y="130"/>
                        </a:lnTo>
                        <a:lnTo>
                          <a:pt x="354" y="136"/>
                        </a:lnTo>
                        <a:lnTo>
                          <a:pt x="348" y="142"/>
                        </a:lnTo>
                        <a:lnTo>
                          <a:pt x="348" y="154"/>
                        </a:lnTo>
                        <a:lnTo>
                          <a:pt x="354" y="159"/>
                        </a:lnTo>
                        <a:lnTo>
                          <a:pt x="365" y="165"/>
                        </a:lnTo>
                        <a:lnTo>
                          <a:pt x="377" y="159"/>
                        </a:lnTo>
                        <a:lnTo>
                          <a:pt x="383" y="159"/>
                        </a:lnTo>
                        <a:lnTo>
                          <a:pt x="389" y="171"/>
                        </a:lnTo>
                        <a:lnTo>
                          <a:pt x="389" y="183"/>
                        </a:lnTo>
                        <a:lnTo>
                          <a:pt x="383" y="195"/>
                        </a:lnTo>
                        <a:lnTo>
                          <a:pt x="395" y="201"/>
                        </a:lnTo>
                        <a:lnTo>
                          <a:pt x="407" y="207"/>
                        </a:lnTo>
                        <a:lnTo>
                          <a:pt x="418" y="195"/>
                        </a:lnTo>
                        <a:lnTo>
                          <a:pt x="436" y="201"/>
                        </a:lnTo>
                        <a:lnTo>
                          <a:pt x="442" y="212"/>
                        </a:lnTo>
                        <a:lnTo>
                          <a:pt x="454" y="224"/>
                        </a:lnTo>
                        <a:lnTo>
                          <a:pt x="454" y="236"/>
                        </a:lnTo>
                        <a:lnTo>
                          <a:pt x="460" y="242"/>
                        </a:lnTo>
                        <a:lnTo>
                          <a:pt x="448" y="248"/>
                        </a:lnTo>
                        <a:lnTo>
                          <a:pt x="442" y="271"/>
                        </a:lnTo>
                        <a:lnTo>
                          <a:pt x="424" y="283"/>
                        </a:lnTo>
                        <a:lnTo>
                          <a:pt x="418" y="289"/>
                        </a:lnTo>
                        <a:lnTo>
                          <a:pt x="407" y="271"/>
                        </a:lnTo>
                        <a:lnTo>
                          <a:pt x="395" y="271"/>
                        </a:lnTo>
                        <a:lnTo>
                          <a:pt x="395" y="254"/>
                        </a:lnTo>
                        <a:lnTo>
                          <a:pt x="377" y="248"/>
                        </a:lnTo>
                        <a:lnTo>
                          <a:pt x="365" y="242"/>
                        </a:lnTo>
                        <a:lnTo>
                          <a:pt x="360" y="236"/>
                        </a:lnTo>
                        <a:lnTo>
                          <a:pt x="348" y="236"/>
                        </a:lnTo>
                        <a:lnTo>
                          <a:pt x="348" y="242"/>
                        </a:lnTo>
                        <a:lnTo>
                          <a:pt x="348" y="248"/>
                        </a:lnTo>
                        <a:lnTo>
                          <a:pt x="348" y="248"/>
                        </a:lnTo>
                        <a:lnTo>
                          <a:pt x="348" y="260"/>
                        </a:lnTo>
                        <a:lnTo>
                          <a:pt x="330" y="265"/>
                        </a:lnTo>
                        <a:lnTo>
                          <a:pt x="318" y="271"/>
                        </a:lnTo>
                        <a:lnTo>
                          <a:pt x="312" y="289"/>
                        </a:lnTo>
                        <a:lnTo>
                          <a:pt x="318" y="295"/>
                        </a:lnTo>
                        <a:lnTo>
                          <a:pt x="307" y="313"/>
                        </a:lnTo>
                        <a:lnTo>
                          <a:pt x="307" y="324"/>
                        </a:lnTo>
                        <a:lnTo>
                          <a:pt x="283" y="336"/>
                        </a:lnTo>
                        <a:lnTo>
                          <a:pt x="283" y="348"/>
                        </a:lnTo>
                        <a:lnTo>
                          <a:pt x="271" y="354"/>
                        </a:lnTo>
                        <a:lnTo>
                          <a:pt x="265" y="366"/>
                        </a:lnTo>
                        <a:lnTo>
                          <a:pt x="259" y="366"/>
                        </a:lnTo>
                        <a:lnTo>
                          <a:pt x="254" y="377"/>
                        </a:lnTo>
                        <a:lnTo>
                          <a:pt x="248" y="372"/>
                        </a:lnTo>
                        <a:lnTo>
                          <a:pt x="254" y="366"/>
                        </a:lnTo>
                        <a:lnTo>
                          <a:pt x="230" y="348"/>
                        </a:lnTo>
                        <a:lnTo>
                          <a:pt x="224" y="348"/>
                        </a:lnTo>
                        <a:lnTo>
                          <a:pt x="212" y="348"/>
                        </a:lnTo>
                        <a:lnTo>
                          <a:pt x="201" y="342"/>
                        </a:lnTo>
                        <a:lnTo>
                          <a:pt x="195" y="354"/>
                        </a:lnTo>
                        <a:lnTo>
                          <a:pt x="201" y="366"/>
                        </a:lnTo>
                        <a:lnTo>
                          <a:pt x="189" y="372"/>
                        </a:lnTo>
                        <a:lnTo>
                          <a:pt x="183" y="389"/>
                        </a:lnTo>
                        <a:lnTo>
                          <a:pt x="165" y="377"/>
                        </a:lnTo>
                        <a:lnTo>
                          <a:pt x="153" y="377"/>
                        </a:lnTo>
                        <a:lnTo>
                          <a:pt x="153" y="372"/>
                        </a:lnTo>
                        <a:lnTo>
                          <a:pt x="153" y="372"/>
                        </a:lnTo>
                        <a:lnTo>
                          <a:pt x="124" y="383"/>
                        </a:lnTo>
                        <a:lnTo>
                          <a:pt x="124" y="395"/>
                        </a:lnTo>
                        <a:lnTo>
                          <a:pt x="106" y="401"/>
                        </a:lnTo>
                        <a:lnTo>
                          <a:pt x="106" y="407"/>
                        </a:lnTo>
                        <a:lnTo>
                          <a:pt x="95" y="413"/>
                        </a:lnTo>
                        <a:lnTo>
                          <a:pt x="100" y="407"/>
                        </a:lnTo>
                        <a:lnTo>
                          <a:pt x="95" y="401"/>
                        </a:lnTo>
                        <a:lnTo>
                          <a:pt x="95" y="377"/>
                        </a:lnTo>
                        <a:lnTo>
                          <a:pt x="89" y="372"/>
                        </a:lnTo>
                        <a:lnTo>
                          <a:pt x="83" y="366"/>
                        </a:lnTo>
                        <a:lnTo>
                          <a:pt x="65" y="360"/>
                        </a:lnTo>
                        <a:lnTo>
                          <a:pt x="53" y="348"/>
                        </a:lnTo>
                        <a:lnTo>
                          <a:pt x="42" y="348"/>
                        </a:lnTo>
                        <a:lnTo>
                          <a:pt x="36" y="330"/>
                        </a:lnTo>
                        <a:lnTo>
                          <a:pt x="36" y="324"/>
                        </a:lnTo>
                        <a:lnTo>
                          <a:pt x="47" y="313"/>
                        </a:lnTo>
                        <a:lnTo>
                          <a:pt x="42" y="289"/>
                        </a:lnTo>
                        <a:lnTo>
                          <a:pt x="36" y="283"/>
                        </a:lnTo>
                        <a:lnTo>
                          <a:pt x="18" y="265"/>
                        </a:lnTo>
                        <a:lnTo>
                          <a:pt x="18" y="242"/>
                        </a:lnTo>
                        <a:lnTo>
                          <a:pt x="6" y="236"/>
                        </a:lnTo>
                        <a:lnTo>
                          <a:pt x="0" y="224"/>
                        </a:lnTo>
                        <a:lnTo>
                          <a:pt x="6" y="212"/>
                        </a:lnTo>
                        <a:lnTo>
                          <a:pt x="24" y="195"/>
                        </a:lnTo>
                        <a:lnTo>
                          <a:pt x="36" y="177"/>
                        </a:lnTo>
                        <a:lnTo>
                          <a:pt x="30" y="165"/>
                        </a:lnTo>
                        <a:lnTo>
                          <a:pt x="36" y="154"/>
                        </a:lnTo>
                        <a:lnTo>
                          <a:pt x="42" y="142"/>
                        </a:lnTo>
                        <a:lnTo>
                          <a:pt x="42" y="130"/>
                        </a:lnTo>
                        <a:lnTo>
                          <a:pt x="53" y="124"/>
                        </a:lnTo>
                        <a:lnTo>
                          <a:pt x="53" y="112"/>
                        </a:lnTo>
                        <a:lnTo>
                          <a:pt x="59" y="101"/>
                        </a:lnTo>
                        <a:lnTo>
                          <a:pt x="65" y="95"/>
                        </a:lnTo>
                        <a:lnTo>
                          <a:pt x="71" y="101"/>
                        </a:lnTo>
                        <a:lnTo>
                          <a:pt x="77" y="101"/>
                        </a:lnTo>
                        <a:lnTo>
                          <a:pt x="71" y="95"/>
                        </a:lnTo>
                        <a:lnTo>
                          <a:pt x="77" y="71"/>
                        </a:lnTo>
                        <a:lnTo>
                          <a:pt x="142" y="59"/>
                        </a:lnTo>
                        <a:lnTo>
                          <a:pt x="142" y="53"/>
                        </a:lnTo>
                        <a:lnTo>
                          <a:pt x="148" y="53"/>
                        </a:lnTo>
                        <a:lnTo>
                          <a:pt x="159" y="42"/>
                        </a:lnTo>
                        <a:lnTo>
                          <a:pt x="153" y="30"/>
                        </a:lnTo>
                        <a:lnTo>
                          <a:pt x="165" y="30"/>
                        </a:lnTo>
                        <a:lnTo>
                          <a:pt x="159" y="18"/>
                        </a:lnTo>
                        <a:lnTo>
                          <a:pt x="171" y="6"/>
                        </a:lnTo>
                        <a:lnTo>
                          <a:pt x="177" y="0"/>
                        </a:lnTo>
                        <a:lnTo>
                          <a:pt x="189" y="6"/>
                        </a:lnTo>
                        <a:lnTo>
                          <a:pt x="195" y="0"/>
                        </a:lnTo>
                        <a:lnTo>
                          <a:pt x="212" y="6"/>
                        </a:lnTo>
                        <a:lnTo>
                          <a:pt x="218" y="6"/>
                        </a:lnTo>
                        <a:lnTo>
                          <a:pt x="224" y="6"/>
                        </a:lnTo>
                        <a:lnTo>
                          <a:pt x="259" y="18"/>
                        </a:lnTo>
                        <a:lnTo>
                          <a:pt x="259" y="24"/>
                        </a:lnTo>
                        <a:lnTo>
                          <a:pt x="277" y="36"/>
                        </a:lnTo>
                        <a:lnTo>
                          <a:pt x="307" y="24"/>
                        </a:lnTo>
                        <a:lnTo>
                          <a:pt x="318" y="30"/>
                        </a:lnTo>
                        <a:lnTo>
                          <a:pt x="312" y="42"/>
                        </a:lnTo>
                        <a:lnTo>
                          <a:pt x="324" y="36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63" name="Freeform 652">
                    <a:extLst>
                      <a:ext uri="{FF2B5EF4-FFF2-40B4-BE49-F238E27FC236}">
                        <a16:creationId xmlns:a16="http://schemas.microsoft.com/office/drawing/2014/main" id="{7164BCE9-DBC0-4F32-9F1E-23793CAA76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013" y="4324350"/>
                    <a:ext cx="84138" cy="103188"/>
                  </a:xfrm>
                  <a:custGeom>
                    <a:avLst/>
                    <a:gdLst>
                      <a:gd name="T0" fmla="*/ 0 w 53"/>
                      <a:gd name="T1" fmla="*/ 24 h 65"/>
                      <a:gd name="T2" fmla="*/ 0 w 53"/>
                      <a:gd name="T3" fmla="*/ 24 h 65"/>
                      <a:gd name="T4" fmla="*/ 6 w 53"/>
                      <a:gd name="T5" fmla="*/ 18 h 65"/>
                      <a:gd name="T6" fmla="*/ 6 w 53"/>
                      <a:gd name="T7" fmla="*/ 18 h 65"/>
                      <a:gd name="T8" fmla="*/ 6 w 53"/>
                      <a:gd name="T9" fmla="*/ 12 h 65"/>
                      <a:gd name="T10" fmla="*/ 6 w 53"/>
                      <a:gd name="T11" fmla="*/ 6 h 65"/>
                      <a:gd name="T12" fmla="*/ 6 w 53"/>
                      <a:gd name="T13" fmla="*/ 6 h 65"/>
                      <a:gd name="T14" fmla="*/ 6 w 53"/>
                      <a:gd name="T15" fmla="*/ 0 h 65"/>
                      <a:gd name="T16" fmla="*/ 12 w 53"/>
                      <a:gd name="T17" fmla="*/ 0 h 65"/>
                      <a:gd name="T18" fmla="*/ 12 w 53"/>
                      <a:gd name="T19" fmla="*/ 0 h 65"/>
                      <a:gd name="T20" fmla="*/ 12 w 53"/>
                      <a:gd name="T21" fmla="*/ 6 h 65"/>
                      <a:gd name="T22" fmla="*/ 23 w 53"/>
                      <a:gd name="T23" fmla="*/ 0 h 65"/>
                      <a:gd name="T24" fmla="*/ 29 w 53"/>
                      <a:gd name="T25" fmla="*/ 6 h 65"/>
                      <a:gd name="T26" fmla="*/ 23 w 53"/>
                      <a:gd name="T27" fmla="*/ 6 h 65"/>
                      <a:gd name="T28" fmla="*/ 23 w 53"/>
                      <a:gd name="T29" fmla="*/ 12 h 65"/>
                      <a:gd name="T30" fmla="*/ 23 w 53"/>
                      <a:gd name="T31" fmla="*/ 12 h 65"/>
                      <a:gd name="T32" fmla="*/ 29 w 53"/>
                      <a:gd name="T33" fmla="*/ 18 h 65"/>
                      <a:gd name="T34" fmla="*/ 29 w 53"/>
                      <a:gd name="T35" fmla="*/ 18 h 65"/>
                      <a:gd name="T36" fmla="*/ 29 w 53"/>
                      <a:gd name="T37" fmla="*/ 24 h 65"/>
                      <a:gd name="T38" fmla="*/ 35 w 53"/>
                      <a:gd name="T39" fmla="*/ 24 h 65"/>
                      <a:gd name="T40" fmla="*/ 41 w 53"/>
                      <a:gd name="T41" fmla="*/ 18 h 65"/>
                      <a:gd name="T42" fmla="*/ 41 w 53"/>
                      <a:gd name="T43" fmla="*/ 24 h 65"/>
                      <a:gd name="T44" fmla="*/ 47 w 53"/>
                      <a:gd name="T45" fmla="*/ 24 h 65"/>
                      <a:gd name="T46" fmla="*/ 53 w 53"/>
                      <a:gd name="T47" fmla="*/ 24 h 65"/>
                      <a:gd name="T48" fmla="*/ 53 w 53"/>
                      <a:gd name="T49" fmla="*/ 30 h 65"/>
                      <a:gd name="T50" fmla="*/ 53 w 53"/>
                      <a:gd name="T51" fmla="*/ 30 h 65"/>
                      <a:gd name="T52" fmla="*/ 53 w 53"/>
                      <a:gd name="T53" fmla="*/ 30 h 65"/>
                      <a:gd name="T54" fmla="*/ 53 w 53"/>
                      <a:gd name="T55" fmla="*/ 36 h 65"/>
                      <a:gd name="T56" fmla="*/ 53 w 53"/>
                      <a:gd name="T57" fmla="*/ 30 h 65"/>
                      <a:gd name="T58" fmla="*/ 47 w 53"/>
                      <a:gd name="T59" fmla="*/ 36 h 65"/>
                      <a:gd name="T60" fmla="*/ 47 w 53"/>
                      <a:gd name="T61" fmla="*/ 36 h 65"/>
                      <a:gd name="T62" fmla="*/ 47 w 53"/>
                      <a:gd name="T63" fmla="*/ 42 h 65"/>
                      <a:gd name="T64" fmla="*/ 47 w 53"/>
                      <a:gd name="T65" fmla="*/ 42 h 65"/>
                      <a:gd name="T66" fmla="*/ 47 w 53"/>
                      <a:gd name="T67" fmla="*/ 42 h 65"/>
                      <a:gd name="T68" fmla="*/ 41 w 53"/>
                      <a:gd name="T69" fmla="*/ 48 h 65"/>
                      <a:gd name="T70" fmla="*/ 35 w 53"/>
                      <a:gd name="T71" fmla="*/ 42 h 65"/>
                      <a:gd name="T72" fmla="*/ 29 w 53"/>
                      <a:gd name="T73" fmla="*/ 42 h 65"/>
                      <a:gd name="T74" fmla="*/ 29 w 53"/>
                      <a:gd name="T75" fmla="*/ 48 h 65"/>
                      <a:gd name="T76" fmla="*/ 35 w 53"/>
                      <a:gd name="T77" fmla="*/ 53 h 65"/>
                      <a:gd name="T78" fmla="*/ 41 w 53"/>
                      <a:gd name="T79" fmla="*/ 53 h 65"/>
                      <a:gd name="T80" fmla="*/ 41 w 53"/>
                      <a:gd name="T81" fmla="*/ 53 h 65"/>
                      <a:gd name="T82" fmla="*/ 41 w 53"/>
                      <a:gd name="T83" fmla="*/ 65 h 65"/>
                      <a:gd name="T84" fmla="*/ 29 w 53"/>
                      <a:gd name="T85" fmla="*/ 65 h 65"/>
                      <a:gd name="T86" fmla="*/ 23 w 53"/>
                      <a:gd name="T87" fmla="*/ 59 h 65"/>
                      <a:gd name="T88" fmla="*/ 23 w 53"/>
                      <a:gd name="T89" fmla="*/ 65 h 65"/>
                      <a:gd name="T90" fmla="*/ 23 w 53"/>
                      <a:gd name="T91" fmla="*/ 65 h 65"/>
                      <a:gd name="T92" fmla="*/ 17 w 53"/>
                      <a:gd name="T93" fmla="*/ 65 h 65"/>
                      <a:gd name="T94" fmla="*/ 6 w 53"/>
                      <a:gd name="T95" fmla="*/ 65 h 65"/>
                      <a:gd name="T96" fmla="*/ 6 w 53"/>
                      <a:gd name="T97" fmla="*/ 59 h 65"/>
                      <a:gd name="T98" fmla="*/ 6 w 53"/>
                      <a:gd name="T99" fmla="*/ 53 h 65"/>
                      <a:gd name="T100" fmla="*/ 6 w 53"/>
                      <a:gd name="T101" fmla="*/ 53 h 65"/>
                      <a:gd name="T102" fmla="*/ 0 w 53"/>
                      <a:gd name="T103" fmla="*/ 53 h 65"/>
                      <a:gd name="T104" fmla="*/ 0 w 53"/>
                      <a:gd name="T105" fmla="*/ 48 h 65"/>
                      <a:gd name="T106" fmla="*/ 0 w 53"/>
                      <a:gd name="T107" fmla="*/ 48 h 65"/>
                      <a:gd name="T108" fmla="*/ 0 w 53"/>
                      <a:gd name="T109" fmla="*/ 42 h 65"/>
                      <a:gd name="T110" fmla="*/ 0 w 53"/>
                      <a:gd name="T111" fmla="*/ 36 h 65"/>
                      <a:gd name="T112" fmla="*/ 0 w 53"/>
                      <a:gd name="T113" fmla="*/ 36 h 65"/>
                      <a:gd name="T114" fmla="*/ 0 w 53"/>
                      <a:gd name="T115" fmla="*/ 24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53" h="65">
                        <a:moveTo>
                          <a:pt x="0" y="24"/>
                        </a:moveTo>
                        <a:lnTo>
                          <a:pt x="0" y="24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6" y="12"/>
                        </a:lnTo>
                        <a:lnTo>
                          <a:pt x="6" y="6"/>
                        </a:lnTo>
                        <a:lnTo>
                          <a:pt x="6" y="6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12" y="6"/>
                        </a:lnTo>
                        <a:lnTo>
                          <a:pt x="23" y="0"/>
                        </a:lnTo>
                        <a:lnTo>
                          <a:pt x="29" y="6"/>
                        </a:lnTo>
                        <a:lnTo>
                          <a:pt x="23" y="6"/>
                        </a:lnTo>
                        <a:lnTo>
                          <a:pt x="23" y="12"/>
                        </a:lnTo>
                        <a:lnTo>
                          <a:pt x="23" y="12"/>
                        </a:lnTo>
                        <a:lnTo>
                          <a:pt x="29" y="18"/>
                        </a:lnTo>
                        <a:lnTo>
                          <a:pt x="29" y="18"/>
                        </a:lnTo>
                        <a:lnTo>
                          <a:pt x="29" y="24"/>
                        </a:lnTo>
                        <a:lnTo>
                          <a:pt x="35" y="24"/>
                        </a:lnTo>
                        <a:lnTo>
                          <a:pt x="41" y="18"/>
                        </a:lnTo>
                        <a:lnTo>
                          <a:pt x="41" y="24"/>
                        </a:lnTo>
                        <a:lnTo>
                          <a:pt x="47" y="24"/>
                        </a:lnTo>
                        <a:lnTo>
                          <a:pt x="53" y="24"/>
                        </a:lnTo>
                        <a:lnTo>
                          <a:pt x="53" y="30"/>
                        </a:lnTo>
                        <a:lnTo>
                          <a:pt x="53" y="30"/>
                        </a:lnTo>
                        <a:lnTo>
                          <a:pt x="53" y="30"/>
                        </a:lnTo>
                        <a:lnTo>
                          <a:pt x="53" y="36"/>
                        </a:lnTo>
                        <a:lnTo>
                          <a:pt x="53" y="30"/>
                        </a:lnTo>
                        <a:lnTo>
                          <a:pt x="47" y="36"/>
                        </a:lnTo>
                        <a:lnTo>
                          <a:pt x="47" y="36"/>
                        </a:lnTo>
                        <a:lnTo>
                          <a:pt x="47" y="42"/>
                        </a:lnTo>
                        <a:lnTo>
                          <a:pt x="47" y="42"/>
                        </a:lnTo>
                        <a:lnTo>
                          <a:pt x="47" y="42"/>
                        </a:lnTo>
                        <a:lnTo>
                          <a:pt x="41" y="48"/>
                        </a:lnTo>
                        <a:lnTo>
                          <a:pt x="35" y="42"/>
                        </a:lnTo>
                        <a:lnTo>
                          <a:pt x="29" y="42"/>
                        </a:lnTo>
                        <a:lnTo>
                          <a:pt x="29" y="48"/>
                        </a:lnTo>
                        <a:lnTo>
                          <a:pt x="35" y="53"/>
                        </a:lnTo>
                        <a:lnTo>
                          <a:pt x="41" y="53"/>
                        </a:lnTo>
                        <a:lnTo>
                          <a:pt x="41" y="53"/>
                        </a:lnTo>
                        <a:lnTo>
                          <a:pt x="41" y="65"/>
                        </a:lnTo>
                        <a:lnTo>
                          <a:pt x="29" y="65"/>
                        </a:lnTo>
                        <a:lnTo>
                          <a:pt x="23" y="59"/>
                        </a:lnTo>
                        <a:lnTo>
                          <a:pt x="23" y="65"/>
                        </a:lnTo>
                        <a:lnTo>
                          <a:pt x="23" y="65"/>
                        </a:lnTo>
                        <a:lnTo>
                          <a:pt x="17" y="65"/>
                        </a:lnTo>
                        <a:lnTo>
                          <a:pt x="6" y="65"/>
                        </a:lnTo>
                        <a:lnTo>
                          <a:pt x="6" y="59"/>
                        </a:lnTo>
                        <a:lnTo>
                          <a:pt x="6" y="53"/>
                        </a:lnTo>
                        <a:lnTo>
                          <a:pt x="6" y="53"/>
                        </a:lnTo>
                        <a:lnTo>
                          <a:pt x="0" y="53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0" y="42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64" name="Freeform 656">
                    <a:extLst>
                      <a:ext uri="{FF2B5EF4-FFF2-40B4-BE49-F238E27FC236}">
                        <a16:creationId xmlns:a16="http://schemas.microsoft.com/office/drawing/2014/main" id="{4EACD445-6CDB-4815-ACCD-F891ADBC36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21125" y="3913188"/>
                    <a:ext cx="430213" cy="319088"/>
                  </a:xfrm>
                  <a:custGeom>
                    <a:avLst/>
                    <a:gdLst>
                      <a:gd name="T0" fmla="*/ 6 w 271"/>
                      <a:gd name="T1" fmla="*/ 42 h 201"/>
                      <a:gd name="T2" fmla="*/ 17 w 271"/>
                      <a:gd name="T3" fmla="*/ 36 h 201"/>
                      <a:gd name="T4" fmla="*/ 23 w 271"/>
                      <a:gd name="T5" fmla="*/ 24 h 201"/>
                      <a:gd name="T6" fmla="*/ 0 w 271"/>
                      <a:gd name="T7" fmla="*/ 12 h 201"/>
                      <a:gd name="T8" fmla="*/ 11 w 271"/>
                      <a:gd name="T9" fmla="*/ 0 h 201"/>
                      <a:gd name="T10" fmla="*/ 17 w 271"/>
                      <a:gd name="T11" fmla="*/ 6 h 201"/>
                      <a:gd name="T12" fmla="*/ 23 w 271"/>
                      <a:gd name="T13" fmla="*/ 12 h 201"/>
                      <a:gd name="T14" fmla="*/ 41 w 271"/>
                      <a:gd name="T15" fmla="*/ 24 h 201"/>
                      <a:gd name="T16" fmla="*/ 70 w 271"/>
                      <a:gd name="T17" fmla="*/ 12 h 201"/>
                      <a:gd name="T18" fmla="*/ 82 w 271"/>
                      <a:gd name="T19" fmla="*/ 18 h 201"/>
                      <a:gd name="T20" fmla="*/ 100 w 271"/>
                      <a:gd name="T21" fmla="*/ 6 h 201"/>
                      <a:gd name="T22" fmla="*/ 123 w 271"/>
                      <a:gd name="T23" fmla="*/ 12 h 201"/>
                      <a:gd name="T24" fmla="*/ 135 w 271"/>
                      <a:gd name="T25" fmla="*/ 0 h 201"/>
                      <a:gd name="T26" fmla="*/ 153 w 271"/>
                      <a:gd name="T27" fmla="*/ 36 h 201"/>
                      <a:gd name="T28" fmla="*/ 165 w 271"/>
                      <a:gd name="T29" fmla="*/ 47 h 201"/>
                      <a:gd name="T30" fmla="*/ 176 w 271"/>
                      <a:gd name="T31" fmla="*/ 47 h 201"/>
                      <a:gd name="T32" fmla="*/ 188 w 271"/>
                      <a:gd name="T33" fmla="*/ 59 h 201"/>
                      <a:gd name="T34" fmla="*/ 182 w 271"/>
                      <a:gd name="T35" fmla="*/ 77 h 201"/>
                      <a:gd name="T36" fmla="*/ 200 w 271"/>
                      <a:gd name="T37" fmla="*/ 89 h 201"/>
                      <a:gd name="T38" fmla="*/ 223 w 271"/>
                      <a:gd name="T39" fmla="*/ 89 h 201"/>
                      <a:gd name="T40" fmla="*/ 253 w 271"/>
                      <a:gd name="T41" fmla="*/ 100 h 201"/>
                      <a:gd name="T42" fmla="*/ 259 w 271"/>
                      <a:gd name="T43" fmla="*/ 112 h 201"/>
                      <a:gd name="T44" fmla="*/ 259 w 271"/>
                      <a:gd name="T45" fmla="*/ 136 h 201"/>
                      <a:gd name="T46" fmla="*/ 253 w 271"/>
                      <a:gd name="T47" fmla="*/ 153 h 201"/>
                      <a:gd name="T48" fmla="*/ 271 w 271"/>
                      <a:gd name="T49" fmla="*/ 189 h 201"/>
                      <a:gd name="T50" fmla="*/ 259 w 271"/>
                      <a:gd name="T51" fmla="*/ 201 h 201"/>
                      <a:gd name="T52" fmla="*/ 247 w 271"/>
                      <a:gd name="T53" fmla="*/ 195 h 201"/>
                      <a:gd name="T54" fmla="*/ 223 w 271"/>
                      <a:gd name="T55" fmla="*/ 201 h 201"/>
                      <a:gd name="T56" fmla="*/ 206 w 271"/>
                      <a:gd name="T57" fmla="*/ 183 h 201"/>
                      <a:gd name="T58" fmla="*/ 194 w 271"/>
                      <a:gd name="T59" fmla="*/ 195 h 201"/>
                      <a:gd name="T60" fmla="*/ 182 w 271"/>
                      <a:gd name="T61" fmla="*/ 183 h 201"/>
                      <a:gd name="T62" fmla="*/ 165 w 271"/>
                      <a:gd name="T63" fmla="*/ 177 h 201"/>
                      <a:gd name="T64" fmla="*/ 147 w 271"/>
                      <a:gd name="T65" fmla="*/ 189 h 201"/>
                      <a:gd name="T66" fmla="*/ 135 w 271"/>
                      <a:gd name="T67" fmla="*/ 171 h 201"/>
                      <a:gd name="T68" fmla="*/ 117 w 271"/>
                      <a:gd name="T69" fmla="*/ 183 h 201"/>
                      <a:gd name="T70" fmla="*/ 76 w 271"/>
                      <a:gd name="T71" fmla="*/ 148 h 201"/>
                      <a:gd name="T72" fmla="*/ 47 w 271"/>
                      <a:gd name="T73" fmla="*/ 148 h 201"/>
                      <a:gd name="T74" fmla="*/ 47 w 271"/>
                      <a:gd name="T75" fmla="*/ 124 h 201"/>
                      <a:gd name="T76" fmla="*/ 47 w 271"/>
                      <a:gd name="T77" fmla="*/ 89 h 201"/>
                      <a:gd name="T78" fmla="*/ 23 w 271"/>
                      <a:gd name="T79" fmla="*/ 71 h 201"/>
                      <a:gd name="T80" fmla="*/ 11 w 271"/>
                      <a:gd name="T81" fmla="*/ 47 h 2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71" h="201">
                        <a:moveTo>
                          <a:pt x="11" y="47"/>
                        </a:moveTo>
                        <a:lnTo>
                          <a:pt x="6" y="42"/>
                        </a:lnTo>
                        <a:lnTo>
                          <a:pt x="11" y="42"/>
                        </a:lnTo>
                        <a:lnTo>
                          <a:pt x="17" y="36"/>
                        </a:lnTo>
                        <a:lnTo>
                          <a:pt x="17" y="30"/>
                        </a:lnTo>
                        <a:lnTo>
                          <a:pt x="23" y="24"/>
                        </a:lnTo>
                        <a:lnTo>
                          <a:pt x="11" y="18"/>
                        </a:lnTo>
                        <a:lnTo>
                          <a:pt x="0" y="12"/>
                        </a:lnTo>
                        <a:lnTo>
                          <a:pt x="6" y="0"/>
                        </a:lnTo>
                        <a:lnTo>
                          <a:pt x="11" y="0"/>
                        </a:lnTo>
                        <a:lnTo>
                          <a:pt x="11" y="0"/>
                        </a:lnTo>
                        <a:lnTo>
                          <a:pt x="17" y="6"/>
                        </a:lnTo>
                        <a:lnTo>
                          <a:pt x="17" y="12"/>
                        </a:lnTo>
                        <a:lnTo>
                          <a:pt x="23" y="12"/>
                        </a:lnTo>
                        <a:lnTo>
                          <a:pt x="23" y="18"/>
                        </a:lnTo>
                        <a:lnTo>
                          <a:pt x="41" y="24"/>
                        </a:lnTo>
                        <a:lnTo>
                          <a:pt x="59" y="12"/>
                        </a:lnTo>
                        <a:lnTo>
                          <a:pt x="70" y="12"/>
                        </a:lnTo>
                        <a:lnTo>
                          <a:pt x="82" y="12"/>
                        </a:lnTo>
                        <a:lnTo>
                          <a:pt x="82" y="18"/>
                        </a:lnTo>
                        <a:lnTo>
                          <a:pt x="94" y="12"/>
                        </a:lnTo>
                        <a:lnTo>
                          <a:pt x="100" y="6"/>
                        </a:lnTo>
                        <a:lnTo>
                          <a:pt x="106" y="18"/>
                        </a:lnTo>
                        <a:lnTo>
                          <a:pt x="123" y="12"/>
                        </a:lnTo>
                        <a:lnTo>
                          <a:pt x="129" y="0"/>
                        </a:lnTo>
                        <a:lnTo>
                          <a:pt x="135" y="0"/>
                        </a:lnTo>
                        <a:lnTo>
                          <a:pt x="153" y="12"/>
                        </a:lnTo>
                        <a:lnTo>
                          <a:pt x="153" y="36"/>
                        </a:lnTo>
                        <a:lnTo>
                          <a:pt x="165" y="42"/>
                        </a:lnTo>
                        <a:lnTo>
                          <a:pt x="165" y="47"/>
                        </a:lnTo>
                        <a:lnTo>
                          <a:pt x="170" y="47"/>
                        </a:lnTo>
                        <a:lnTo>
                          <a:pt x="176" y="47"/>
                        </a:lnTo>
                        <a:lnTo>
                          <a:pt x="188" y="53"/>
                        </a:lnTo>
                        <a:lnTo>
                          <a:pt x="188" y="59"/>
                        </a:lnTo>
                        <a:lnTo>
                          <a:pt x="194" y="65"/>
                        </a:lnTo>
                        <a:lnTo>
                          <a:pt x="182" y="77"/>
                        </a:lnTo>
                        <a:lnTo>
                          <a:pt x="182" y="95"/>
                        </a:lnTo>
                        <a:lnTo>
                          <a:pt x="200" y="89"/>
                        </a:lnTo>
                        <a:lnTo>
                          <a:pt x="206" y="100"/>
                        </a:lnTo>
                        <a:lnTo>
                          <a:pt x="223" y="89"/>
                        </a:lnTo>
                        <a:lnTo>
                          <a:pt x="235" y="95"/>
                        </a:lnTo>
                        <a:lnTo>
                          <a:pt x="253" y="100"/>
                        </a:lnTo>
                        <a:lnTo>
                          <a:pt x="259" y="106"/>
                        </a:lnTo>
                        <a:lnTo>
                          <a:pt x="259" y="112"/>
                        </a:lnTo>
                        <a:lnTo>
                          <a:pt x="259" y="124"/>
                        </a:lnTo>
                        <a:lnTo>
                          <a:pt x="259" y="136"/>
                        </a:lnTo>
                        <a:lnTo>
                          <a:pt x="253" y="148"/>
                        </a:lnTo>
                        <a:lnTo>
                          <a:pt x="253" y="153"/>
                        </a:lnTo>
                        <a:lnTo>
                          <a:pt x="271" y="177"/>
                        </a:lnTo>
                        <a:lnTo>
                          <a:pt x="271" y="189"/>
                        </a:lnTo>
                        <a:lnTo>
                          <a:pt x="265" y="201"/>
                        </a:lnTo>
                        <a:lnTo>
                          <a:pt x="259" y="201"/>
                        </a:lnTo>
                        <a:lnTo>
                          <a:pt x="253" y="201"/>
                        </a:lnTo>
                        <a:lnTo>
                          <a:pt x="247" y="195"/>
                        </a:lnTo>
                        <a:lnTo>
                          <a:pt x="229" y="189"/>
                        </a:lnTo>
                        <a:lnTo>
                          <a:pt x="223" y="201"/>
                        </a:lnTo>
                        <a:lnTo>
                          <a:pt x="212" y="201"/>
                        </a:lnTo>
                        <a:lnTo>
                          <a:pt x="206" y="183"/>
                        </a:lnTo>
                        <a:lnTo>
                          <a:pt x="194" y="189"/>
                        </a:lnTo>
                        <a:lnTo>
                          <a:pt x="194" y="195"/>
                        </a:lnTo>
                        <a:lnTo>
                          <a:pt x="188" y="189"/>
                        </a:lnTo>
                        <a:lnTo>
                          <a:pt x="182" y="183"/>
                        </a:lnTo>
                        <a:lnTo>
                          <a:pt x="170" y="177"/>
                        </a:lnTo>
                        <a:lnTo>
                          <a:pt x="165" y="177"/>
                        </a:lnTo>
                        <a:lnTo>
                          <a:pt x="153" y="189"/>
                        </a:lnTo>
                        <a:lnTo>
                          <a:pt x="147" y="189"/>
                        </a:lnTo>
                        <a:lnTo>
                          <a:pt x="141" y="183"/>
                        </a:lnTo>
                        <a:lnTo>
                          <a:pt x="135" y="171"/>
                        </a:lnTo>
                        <a:lnTo>
                          <a:pt x="129" y="177"/>
                        </a:lnTo>
                        <a:lnTo>
                          <a:pt x="117" y="183"/>
                        </a:lnTo>
                        <a:lnTo>
                          <a:pt x="106" y="165"/>
                        </a:lnTo>
                        <a:lnTo>
                          <a:pt x="76" y="148"/>
                        </a:lnTo>
                        <a:lnTo>
                          <a:pt x="47" y="153"/>
                        </a:lnTo>
                        <a:lnTo>
                          <a:pt x="47" y="148"/>
                        </a:lnTo>
                        <a:lnTo>
                          <a:pt x="53" y="130"/>
                        </a:lnTo>
                        <a:lnTo>
                          <a:pt x="47" y="124"/>
                        </a:lnTo>
                        <a:lnTo>
                          <a:pt x="41" y="106"/>
                        </a:lnTo>
                        <a:lnTo>
                          <a:pt x="47" y="89"/>
                        </a:lnTo>
                        <a:lnTo>
                          <a:pt x="41" y="77"/>
                        </a:lnTo>
                        <a:lnTo>
                          <a:pt x="23" y="71"/>
                        </a:lnTo>
                        <a:lnTo>
                          <a:pt x="17" y="59"/>
                        </a:lnTo>
                        <a:lnTo>
                          <a:pt x="11" y="47"/>
                        </a:lnTo>
                        <a:lnTo>
                          <a:pt x="11" y="47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65" name="Freeform 657">
                    <a:extLst>
                      <a:ext uri="{FF2B5EF4-FFF2-40B4-BE49-F238E27FC236}">
                        <a16:creationId xmlns:a16="http://schemas.microsoft.com/office/drawing/2014/main" id="{3E062202-8F9A-4D32-996D-FCE21D46546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79875" y="4203700"/>
                    <a:ext cx="279400" cy="346075"/>
                  </a:xfrm>
                  <a:custGeom>
                    <a:avLst/>
                    <a:gdLst>
                      <a:gd name="T0" fmla="*/ 94 w 176"/>
                      <a:gd name="T1" fmla="*/ 6 h 218"/>
                      <a:gd name="T2" fmla="*/ 112 w 176"/>
                      <a:gd name="T3" fmla="*/ 18 h 218"/>
                      <a:gd name="T4" fmla="*/ 129 w 176"/>
                      <a:gd name="T5" fmla="*/ 6 h 218"/>
                      <a:gd name="T6" fmla="*/ 153 w 176"/>
                      <a:gd name="T7" fmla="*/ 18 h 218"/>
                      <a:gd name="T8" fmla="*/ 165 w 176"/>
                      <a:gd name="T9" fmla="*/ 18 h 218"/>
                      <a:gd name="T10" fmla="*/ 165 w 176"/>
                      <a:gd name="T11" fmla="*/ 41 h 218"/>
                      <a:gd name="T12" fmla="*/ 135 w 176"/>
                      <a:gd name="T13" fmla="*/ 76 h 218"/>
                      <a:gd name="T14" fmla="*/ 135 w 176"/>
                      <a:gd name="T15" fmla="*/ 100 h 218"/>
                      <a:gd name="T16" fmla="*/ 147 w 176"/>
                      <a:gd name="T17" fmla="*/ 129 h 218"/>
                      <a:gd name="T18" fmla="*/ 171 w 176"/>
                      <a:gd name="T19" fmla="*/ 153 h 218"/>
                      <a:gd name="T20" fmla="*/ 165 w 176"/>
                      <a:gd name="T21" fmla="*/ 188 h 218"/>
                      <a:gd name="T22" fmla="*/ 159 w 176"/>
                      <a:gd name="T23" fmla="*/ 188 h 218"/>
                      <a:gd name="T24" fmla="*/ 135 w 176"/>
                      <a:gd name="T25" fmla="*/ 200 h 218"/>
                      <a:gd name="T26" fmla="*/ 123 w 176"/>
                      <a:gd name="T27" fmla="*/ 188 h 218"/>
                      <a:gd name="T28" fmla="*/ 100 w 176"/>
                      <a:gd name="T29" fmla="*/ 200 h 218"/>
                      <a:gd name="T30" fmla="*/ 82 w 176"/>
                      <a:gd name="T31" fmla="*/ 206 h 218"/>
                      <a:gd name="T32" fmla="*/ 65 w 176"/>
                      <a:gd name="T33" fmla="*/ 212 h 218"/>
                      <a:gd name="T34" fmla="*/ 23 w 176"/>
                      <a:gd name="T35" fmla="*/ 206 h 218"/>
                      <a:gd name="T36" fmla="*/ 29 w 176"/>
                      <a:gd name="T37" fmla="*/ 177 h 218"/>
                      <a:gd name="T38" fmla="*/ 23 w 176"/>
                      <a:gd name="T39" fmla="*/ 165 h 218"/>
                      <a:gd name="T40" fmla="*/ 12 w 176"/>
                      <a:gd name="T41" fmla="*/ 153 h 218"/>
                      <a:gd name="T42" fmla="*/ 12 w 176"/>
                      <a:gd name="T43" fmla="*/ 135 h 218"/>
                      <a:gd name="T44" fmla="*/ 17 w 176"/>
                      <a:gd name="T45" fmla="*/ 129 h 218"/>
                      <a:gd name="T46" fmla="*/ 12 w 176"/>
                      <a:gd name="T47" fmla="*/ 124 h 218"/>
                      <a:gd name="T48" fmla="*/ 12 w 176"/>
                      <a:gd name="T49" fmla="*/ 100 h 218"/>
                      <a:gd name="T50" fmla="*/ 0 w 176"/>
                      <a:gd name="T51" fmla="*/ 88 h 218"/>
                      <a:gd name="T52" fmla="*/ 29 w 176"/>
                      <a:gd name="T53" fmla="*/ 76 h 218"/>
                      <a:gd name="T54" fmla="*/ 41 w 176"/>
                      <a:gd name="T55" fmla="*/ 59 h 218"/>
                      <a:gd name="T56" fmla="*/ 82 w 176"/>
                      <a:gd name="T57" fmla="*/ 47 h 218"/>
                      <a:gd name="T58" fmla="*/ 94 w 176"/>
                      <a:gd name="T59" fmla="*/ 12 h 218"/>
                      <a:gd name="T60" fmla="*/ 53 w 176"/>
                      <a:gd name="T61" fmla="*/ 100 h 218"/>
                      <a:gd name="T62" fmla="*/ 53 w 176"/>
                      <a:gd name="T63" fmla="*/ 112 h 218"/>
                      <a:gd name="T64" fmla="*/ 53 w 176"/>
                      <a:gd name="T65" fmla="*/ 124 h 218"/>
                      <a:gd name="T66" fmla="*/ 53 w 176"/>
                      <a:gd name="T67" fmla="*/ 129 h 218"/>
                      <a:gd name="T68" fmla="*/ 59 w 176"/>
                      <a:gd name="T69" fmla="*/ 129 h 218"/>
                      <a:gd name="T70" fmla="*/ 59 w 176"/>
                      <a:gd name="T71" fmla="*/ 141 h 218"/>
                      <a:gd name="T72" fmla="*/ 76 w 176"/>
                      <a:gd name="T73" fmla="*/ 141 h 218"/>
                      <a:gd name="T74" fmla="*/ 76 w 176"/>
                      <a:gd name="T75" fmla="*/ 135 h 218"/>
                      <a:gd name="T76" fmla="*/ 94 w 176"/>
                      <a:gd name="T77" fmla="*/ 141 h 218"/>
                      <a:gd name="T78" fmla="*/ 94 w 176"/>
                      <a:gd name="T79" fmla="*/ 129 h 218"/>
                      <a:gd name="T80" fmla="*/ 82 w 176"/>
                      <a:gd name="T81" fmla="*/ 124 h 218"/>
                      <a:gd name="T82" fmla="*/ 88 w 176"/>
                      <a:gd name="T83" fmla="*/ 118 h 218"/>
                      <a:gd name="T84" fmla="*/ 100 w 176"/>
                      <a:gd name="T85" fmla="*/ 118 h 218"/>
                      <a:gd name="T86" fmla="*/ 100 w 176"/>
                      <a:gd name="T87" fmla="*/ 118 h 218"/>
                      <a:gd name="T88" fmla="*/ 100 w 176"/>
                      <a:gd name="T89" fmla="*/ 112 h 218"/>
                      <a:gd name="T90" fmla="*/ 106 w 176"/>
                      <a:gd name="T91" fmla="*/ 112 h 218"/>
                      <a:gd name="T92" fmla="*/ 106 w 176"/>
                      <a:gd name="T93" fmla="*/ 106 h 218"/>
                      <a:gd name="T94" fmla="*/ 106 w 176"/>
                      <a:gd name="T95" fmla="*/ 100 h 218"/>
                      <a:gd name="T96" fmla="*/ 94 w 176"/>
                      <a:gd name="T97" fmla="*/ 100 h 218"/>
                      <a:gd name="T98" fmla="*/ 88 w 176"/>
                      <a:gd name="T99" fmla="*/ 100 h 218"/>
                      <a:gd name="T100" fmla="*/ 82 w 176"/>
                      <a:gd name="T101" fmla="*/ 94 h 218"/>
                      <a:gd name="T102" fmla="*/ 76 w 176"/>
                      <a:gd name="T103" fmla="*/ 88 h 218"/>
                      <a:gd name="T104" fmla="*/ 76 w 176"/>
                      <a:gd name="T105" fmla="*/ 82 h 218"/>
                      <a:gd name="T106" fmla="*/ 76 w 176"/>
                      <a:gd name="T107" fmla="*/ 76 h 218"/>
                      <a:gd name="T108" fmla="*/ 65 w 176"/>
                      <a:gd name="T109" fmla="*/ 76 h 218"/>
                      <a:gd name="T110" fmla="*/ 59 w 176"/>
                      <a:gd name="T111" fmla="*/ 76 h 218"/>
                      <a:gd name="T112" fmla="*/ 59 w 176"/>
                      <a:gd name="T113" fmla="*/ 82 h 218"/>
                      <a:gd name="T114" fmla="*/ 59 w 176"/>
                      <a:gd name="T115" fmla="*/ 94 h 218"/>
                      <a:gd name="T116" fmla="*/ 53 w 176"/>
                      <a:gd name="T117" fmla="*/ 100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76" h="218">
                        <a:moveTo>
                          <a:pt x="94" y="12"/>
                        </a:moveTo>
                        <a:lnTo>
                          <a:pt x="94" y="6"/>
                        </a:lnTo>
                        <a:lnTo>
                          <a:pt x="106" y="0"/>
                        </a:lnTo>
                        <a:lnTo>
                          <a:pt x="112" y="18"/>
                        </a:lnTo>
                        <a:lnTo>
                          <a:pt x="123" y="18"/>
                        </a:lnTo>
                        <a:lnTo>
                          <a:pt x="129" y="6"/>
                        </a:lnTo>
                        <a:lnTo>
                          <a:pt x="147" y="12"/>
                        </a:lnTo>
                        <a:lnTo>
                          <a:pt x="153" y="18"/>
                        </a:lnTo>
                        <a:lnTo>
                          <a:pt x="159" y="18"/>
                        </a:lnTo>
                        <a:lnTo>
                          <a:pt x="165" y="18"/>
                        </a:lnTo>
                        <a:lnTo>
                          <a:pt x="159" y="29"/>
                        </a:lnTo>
                        <a:lnTo>
                          <a:pt x="165" y="41"/>
                        </a:lnTo>
                        <a:lnTo>
                          <a:pt x="153" y="59"/>
                        </a:lnTo>
                        <a:lnTo>
                          <a:pt x="135" y="76"/>
                        </a:lnTo>
                        <a:lnTo>
                          <a:pt x="129" y="88"/>
                        </a:lnTo>
                        <a:lnTo>
                          <a:pt x="135" y="100"/>
                        </a:lnTo>
                        <a:lnTo>
                          <a:pt x="147" y="106"/>
                        </a:lnTo>
                        <a:lnTo>
                          <a:pt x="147" y="129"/>
                        </a:lnTo>
                        <a:lnTo>
                          <a:pt x="165" y="147"/>
                        </a:lnTo>
                        <a:lnTo>
                          <a:pt x="171" y="153"/>
                        </a:lnTo>
                        <a:lnTo>
                          <a:pt x="176" y="177"/>
                        </a:lnTo>
                        <a:lnTo>
                          <a:pt x="165" y="188"/>
                        </a:lnTo>
                        <a:lnTo>
                          <a:pt x="159" y="183"/>
                        </a:lnTo>
                        <a:lnTo>
                          <a:pt x="159" y="188"/>
                        </a:lnTo>
                        <a:lnTo>
                          <a:pt x="153" y="200"/>
                        </a:lnTo>
                        <a:lnTo>
                          <a:pt x="135" y="200"/>
                        </a:lnTo>
                        <a:lnTo>
                          <a:pt x="135" y="194"/>
                        </a:lnTo>
                        <a:lnTo>
                          <a:pt x="123" y="188"/>
                        </a:lnTo>
                        <a:lnTo>
                          <a:pt x="112" y="200"/>
                        </a:lnTo>
                        <a:lnTo>
                          <a:pt x="100" y="200"/>
                        </a:lnTo>
                        <a:lnTo>
                          <a:pt x="94" y="206"/>
                        </a:lnTo>
                        <a:lnTo>
                          <a:pt x="82" y="206"/>
                        </a:lnTo>
                        <a:lnTo>
                          <a:pt x="65" y="218"/>
                        </a:lnTo>
                        <a:lnTo>
                          <a:pt x="65" y="212"/>
                        </a:lnTo>
                        <a:lnTo>
                          <a:pt x="53" y="206"/>
                        </a:lnTo>
                        <a:lnTo>
                          <a:pt x="23" y="206"/>
                        </a:lnTo>
                        <a:lnTo>
                          <a:pt x="23" y="188"/>
                        </a:lnTo>
                        <a:lnTo>
                          <a:pt x="29" y="177"/>
                        </a:lnTo>
                        <a:lnTo>
                          <a:pt x="35" y="171"/>
                        </a:lnTo>
                        <a:lnTo>
                          <a:pt x="23" y="165"/>
                        </a:lnTo>
                        <a:lnTo>
                          <a:pt x="17" y="165"/>
                        </a:lnTo>
                        <a:lnTo>
                          <a:pt x="12" y="153"/>
                        </a:lnTo>
                        <a:lnTo>
                          <a:pt x="6" y="153"/>
                        </a:lnTo>
                        <a:lnTo>
                          <a:pt x="12" y="135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7" y="124"/>
                        </a:lnTo>
                        <a:lnTo>
                          <a:pt x="12" y="124"/>
                        </a:lnTo>
                        <a:lnTo>
                          <a:pt x="12" y="118"/>
                        </a:lnTo>
                        <a:lnTo>
                          <a:pt x="12" y="100"/>
                        </a:lnTo>
                        <a:lnTo>
                          <a:pt x="12" y="94"/>
                        </a:lnTo>
                        <a:lnTo>
                          <a:pt x="0" y="88"/>
                        </a:lnTo>
                        <a:lnTo>
                          <a:pt x="6" y="71"/>
                        </a:lnTo>
                        <a:lnTo>
                          <a:pt x="29" y="76"/>
                        </a:lnTo>
                        <a:lnTo>
                          <a:pt x="35" y="71"/>
                        </a:lnTo>
                        <a:lnTo>
                          <a:pt x="41" y="59"/>
                        </a:lnTo>
                        <a:lnTo>
                          <a:pt x="65" y="47"/>
                        </a:lnTo>
                        <a:lnTo>
                          <a:pt x="82" y="47"/>
                        </a:lnTo>
                        <a:lnTo>
                          <a:pt x="76" y="18"/>
                        </a:lnTo>
                        <a:lnTo>
                          <a:pt x="94" y="12"/>
                        </a:lnTo>
                        <a:lnTo>
                          <a:pt x="94" y="12"/>
                        </a:lnTo>
                        <a:close/>
                        <a:moveTo>
                          <a:pt x="53" y="100"/>
                        </a:moveTo>
                        <a:lnTo>
                          <a:pt x="53" y="112"/>
                        </a:lnTo>
                        <a:lnTo>
                          <a:pt x="53" y="112"/>
                        </a:lnTo>
                        <a:lnTo>
                          <a:pt x="53" y="118"/>
                        </a:lnTo>
                        <a:lnTo>
                          <a:pt x="53" y="124"/>
                        </a:lnTo>
                        <a:lnTo>
                          <a:pt x="53" y="124"/>
                        </a:lnTo>
                        <a:lnTo>
                          <a:pt x="53" y="129"/>
                        </a:lnTo>
                        <a:lnTo>
                          <a:pt x="59" y="129"/>
                        </a:lnTo>
                        <a:lnTo>
                          <a:pt x="59" y="129"/>
                        </a:lnTo>
                        <a:lnTo>
                          <a:pt x="59" y="135"/>
                        </a:lnTo>
                        <a:lnTo>
                          <a:pt x="59" y="141"/>
                        </a:lnTo>
                        <a:lnTo>
                          <a:pt x="70" y="141"/>
                        </a:lnTo>
                        <a:lnTo>
                          <a:pt x="76" y="141"/>
                        </a:lnTo>
                        <a:lnTo>
                          <a:pt x="76" y="141"/>
                        </a:lnTo>
                        <a:lnTo>
                          <a:pt x="76" y="135"/>
                        </a:lnTo>
                        <a:lnTo>
                          <a:pt x="82" y="141"/>
                        </a:lnTo>
                        <a:lnTo>
                          <a:pt x="94" y="141"/>
                        </a:lnTo>
                        <a:lnTo>
                          <a:pt x="94" y="129"/>
                        </a:lnTo>
                        <a:lnTo>
                          <a:pt x="94" y="129"/>
                        </a:lnTo>
                        <a:lnTo>
                          <a:pt x="88" y="129"/>
                        </a:lnTo>
                        <a:lnTo>
                          <a:pt x="82" y="124"/>
                        </a:lnTo>
                        <a:lnTo>
                          <a:pt x="82" y="118"/>
                        </a:lnTo>
                        <a:lnTo>
                          <a:pt x="88" y="118"/>
                        </a:lnTo>
                        <a:lnTo>
                          <a:pt x="94" y="124"/>
                        </a:lnTo>
                        <a:lnTo>
                          <a:pt x="100" y="118"/>
                        </a:lnTo>
                        <a:lnTo>
                          <a:pt x="100" y="118"/>
                        </a:lnTo>
                        <a:lnTo>
                          <a:pt x="100" y="118"/>
                        </a:lnTo>
                        <a:lnTo>
                          <a:pt x="100" y="112"/>
                        </a:lnTo>
                        <a:lnTo>
                          <a:pt x="100" y="112"/>
                        </a:lnTo>
                        <a:lnTo>
                          <a:pt x="106" y="106"/>
                        </a:lnTo>
                        <a:lnTo>
                          <a:pt x="106" y="112"/>
                        </a:lnTo>
                        <a:lnTo>
                          <a:pt x="106" y="106"/>
                        </a:lnTo>
                        <a:lnTo>
                          <a:pt x="106" y="106"/>
                        </a:lnTo>
                        <a:lnTo>
                          <a:pt x="106" y="106"/>
                        </a:lnTo>
                        <a:lnTo>
                          <a:pt x="106" y="100"/>
                        </a:lnTo>
                        <a:lnTo>
                          <a:pt x="100" y="100"/>
                        </a:lnTo>
                        <a:lnTo>
                          <a:pt x="94" y="100"/>
                        </a:lnTo>
                        <a:lnTo>
                          <a:pt x="94" y="94"/>
                        </a:lnTo>
                        <a:lnTo>
                          <a:pt x="88" y="100"/>
                        </a:lnTo>
                        <a:lnTo>
                          <a:pt x="82" y="100"/>
                        </a:lnTo>
                        <a:lnTo>
                          <a:pt x="82" y="94"/>
                        </a:lnTo>
                        <a:lnTo>
                          <a:pt x="82" y="94"/>
                        </a:lnTo>
                        <a:lnTo>
                          <a:pt x="76" y="88"/>
                        </a:lnTo>
                        <a:lnTo>
                          <a:pt x="76" y="88"/>
                        </a:lnTo>
                        <a:lnTo>
                          <a:pt x="76" y="82"/>
                        </a:lnTo>
                        <a:lnTo>
                          <a:pt x="82" y="82"/>
                        </a:lnTo>
                        <a:lnTo>
                          <a:pt x="76" y="76"/>
                        </a:lnTo>
                        <a:lnTo>
                          <a:pt x="65" y="82"/>
                        </a:lnTo>
                        <a:lnTo>
                          <a:pt x="65" y="76"/>
                        </a:lnTo>
                        <a:lnTo>
                          <a:pt x="65" y="76"/>
                        </a:lnTo>
                        <a:lnTo>
                          <a:pt x="59" y="76"/>
                        </a:lnTo>
                        <a:lnTo>
                          <a:pt x="59" y="82"/>
                        </a:lnTo>
                        <a:lnTo>
                          <a:pt x="59" y="82"/>
                        </a:lnTo>
                        <a:lnTo>
                          <a:pt x="59" y="88"/>
                        </a:lnTo>
                        <a:lnTo>
                          <a:pt x="59" y="94"/>
                        </a:lnTo>
                        <a:lnTo>
                          <a:pt x="59" y="94"/>
                        </a:lnTo>
                        <a:lnTo>
                          <a:pt x="53" y="100"/>
                        </a:lnTo>
                        <a:lnTo>
                          <a:pt x="53" y="100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66" name="Freeform 653">
                    <a:extLst>
                      <a:ext uri="{FF2B5EF4-FFF2-40B4-BE49-F238E27FC236}">
                        <a16:creationId xmlns:a16="http://schemas.microsoft.com/office/drawing/2014/main" id="{31F33019-8FEE-4666-91F5-A4A3116D8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0050" y="3979863"/>
                    <a:ext cx="84138" cy="92075"/>
                  </a:xfrm>
                  <a:custGeom>
                    <a:avLst/>
                    <a:gdLst>
                      <a:gd name="T0" fmla="*/ 53 w 53"/>
                      <a:gd name="T1" fmla="*/ 53 h 58"/>
                      <a:gd name="T2" fmla="*/ 41 w 53"/>
                      <a:gd name="T3" fmla="*/ 47 h 58"/>
                      <a:gd name="T4" fmla="*/ 24 w 53"/>
                      <a:gd name="T5" fmla="*/ 58 h 58"/>
                      <a:gd name="T6" fmla="*/ 18 w 53"/>
                      <a:gd name="T7" fmla="*/ 47 h 58"/>
                      <a:gd name="T8" fmla="*/ 0 w 53"/>
                      <a:gd name="T9" fmla="*/ 53 h 58"/>
                      <a:gd name="T10" fmla="*/ 0 w 53"/>
                      <a:gd name="T11" fmla="*/ 35 h 58"/>
                      <a:gd name="T12" fmla="*/ 12 w 53"/>
                      <a:gd name="T13" fmla="*/ 23 h 58"/>
                      <a:gd name="T14" fmla="*/ 6 w 53"/>
                      <a:gd name="T15" fmla="*/ 17 h 58"/>
                      <a:gd name="T16" fmla="*/ 6 w 53"/>
                      <a:gd name="T17" fmla="*/ 11 h 58"/>
                      <a:gd name="T18" fmla="*/ 12 w 53"/>
                      <a:gd name="T19" fmla="*/ 0 h 58"/>
                      <a:gd name="T20" fmla="*/ 18 w 53"/>
                      <a:gd name="T21" fmla="*/ 0 h 58"/>
                      <a:gd name="T22" fmla="*/ 18 w 53"/>
                      <a:gd name="T23" fmla="*/ 0 h 58"/>
                      <a:gd name="T24" fmla="*/ 30 w 53"/>
                      <a:gd name="T25" fmla="*/ 0 h 58"/>
                      <a:gd name="T26" fmla="*/ 36 w 53"/>
                      <a:gd name="T27" fmla="*/ 0 h 58"/>
                      <a:gd name="T28" fmla="*/ 36 w 53"/>
                      <a:gd name="T29" fmla="*/ 0 h 58"/>
                      <a:gd name="T30" fmla="*/ 41 w 53"/>
                      <a:gd name="T31" fmla="*/ 5 h 58"/>
                      <a:gd name="T32" fmla="*/ 41 w 53"/>
                      <a:gd name="T33" fmla="*/ 29 h 58"/>
                      <a:gd name="T34" fmla="*/ 47 w 53"/>
                      <a:gd name="T35" fmla="*/ 35 h 58"/>
                      <a:gd name="T36" fmla="*/ 47 w 53"/>
                      <a:gd name="T37" fmla="*/ 41 h 58"/>
                      <a:gd name="T38" fmla="*/ 53 w 53"/>
                      <a:gd name="T39" fmla="*/ 53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3" h="58">
                        <a:moveTo>
                          <a:pt x="53" y="53"/>
                        </a:moveTo>
                        <a:lnTo>
                          <a:pt x="41" y="47"/>
                        </a:lnTo>
                        <a:lnTo>
                          <a:pt x="24" y="58"/>
                        </a:lnTo>
                        <a:lnTo>
                          <a:pt x="18" y="47"/>
                        </a:lnTo>
                        <a:lnTo>
                          <a:pt x="0" y="53"/>
                        </a:lnTo>
                        <a:lnTo>
                          <a:pt x="0" y="35"/>
                        </a:lnTo>
                        <a:lnTo>
                          <a:pt x="12" y="23"/>
                        </a:lnTo>
                        <a:lnTo>
                          <a:pt x="6" y="17"/>
                        </a:lnTo>
                        <a:lnTo>
                          <a:pt x="6" y="11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18" y="0"/>
                        </a:lnTo>
                        <a:lnTo>
                          <a:pt x="30" y="0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41" y="5"/>
                        </a:lnTo>
                        <a:lnTo>
                          <a:pt x="41" y="29"/>
                        </a:lnTo>
                        <a:lnTo>
                          <a:pt x="47" y="35"/>
                        </a:lnTo>
                        <a:lnTo>
                          <a:pt x="47" y="41"/>
                        </a:lnTo>
                        <a:lnTo>
                          <a:pt x="53" y="53"/>
                        </a:lnTo>
                        <a:close/>
                      </a:path>
                    </a:pathLst>
                  </a:custGeom>
                  <a:solidFill>
                    <a:srgbClr val="FFFFCC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67" name="Freeform 637">
                    <a:extLst>
                      <a:ext uri="{FF2B5EF4-FFF2-40B4-BE49-F238E27FC236}">
                        <a16:creationId xmlns:a16="http://schemas.microsoft.com/office/drawing/2014/main" id="{D0ECE567-EDB7-4082-A0BB-86ABC47AAA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07275" y="3109912"/>
                    <a:ext cx="581025" cy="579438"/>
                  </a:xfrm>
                  <a:custGeom>
                    <a:avLst/>
                    <a:gdLst>
                      <a:gd name="T0" fmla="*/ 18 w 366"/>
                      <a:gd name="T1" fmla="*/ 212 h 365"/>
                      <a:gd name="T2" fmla="*/ 42 w 366"/>
                      <a:gd name="T3" fmla="*/ 206 h 365"/>
                      <a:gd name="T4" fmla="*/ 65 w 366"/>
                      <a:gd name="T5" fmla="*/ 188 h 365"/>
                      <a:gd name="T6" fmla="*/ 77 w 366"/>
                      <a:gd name="T7" fmla="*/ 212 h 365"/>
                      <a:gd name="T8" fmla="*/ 118 w 366"/>
                      <a:gd name="T9" fmla="*/ 194 h 365"/>
                      <a:gd name="T10" fmla="*/ 118 w 366"/>
                      <a:gd name="T11" fmla="*/ 182 h 365"/>
                      <a:gd name="T12" fmla="*/ 136 w 366"/>
                      <a:gd name="T13" fmla="*/ 182 h 365"/>
                      <a:gd name="T14" fmla="*/ 159 w 366"/>
                      <a:gd name="T15" fmla="*/ 165 h 365"/>
                      <a:gd name="T16" fmla="*/ 159 w 366"/>
                      <a:gd name="T17" fmla="*/ 153 h 365"/>
                      <a:gd name="T18" fmla="*/ 148 w 366"/>
                      <a:gd name="T19" fmla="*/ 129 h 365"/>
                      <a:gd name="T20" fmla="*/ 148 w 366"/>
                      <a:gd name="T21" fmla="*/ 82 h 365"/>
                      <a:gd name="T22" fmla="*/ 130 w 366"/>
                      <a:gd name="T23" fmla="*/ 59 h 365"/>
                      <a:gd name="T24" fmla="*/ 118 w 366"/>
                      <a:gd name="T25" fmla="*/ 53 h 365"/>
                      <a:gd name="T26" fmla="*/ 136 w 366"/>
                      <a:gd name="T27" fmla="*/ 41 h 365"/>
                      <a:gd name="T28" fmla="*/ 154 w 366"/>
                      <a:gd name="T29" fmla="*/ 23 h 365"/>
                      <a:gd name="T30" fmla="*/ 207 w 366"/>
                      <a:gd name="T31" fmla="*/ 6 h 365"/>
                      <a:gd name="T32" fmla="*/ 218 w 366"/>
                      <a:gd name="T33" fmla="*/ 0 h 365"/>
                      <a:gd name="T34" fmla="*/ 260 w 366"/>
                      <a:gd name="T35" fmla="*/ 11 h 365"/>
                      <a:gd name="T36" fmla="*/ 277 w 366"/>
                      <a:gd name="T37" fmla="*/ 11 h 365"/>
                      <a:gd name="T38" fmla="*/ 289 w 366"/>
                      <a:gd name="T39" fmla="*/ 59 h 365"/>
                      <a:gd name="T40" fmla="*/ 307 w 366"/>
                      <a:gd name="T41" fmla="*/ 106 h 365"/>
                      <a:gd name="T42" fmla="*/ 348 w 366"/>
                      <a:gd name="T43" fmla="*/ 206 h 365"/>
                      <a:gd name="T44" fmla="*/ 360 w 366"/>
                      <a:gd name="T45" fmla="*/ 235 h 365"/>
                      <a:gd name="T46" fmla="*/ 366 w 366"/>
                      <a:gd name="T47" fmla="*/ 294 h 365"/>
                      <a:gd name="T48" fmla="*/ 366 w 366"/>
                      <a:gd name="T49" fmla="*/ 318 h 365"/>
                      <a:gd name="T50" fmla="*/ 360 w 366"/>
                      <a:gd name="T51" fmla="*/ 341 h 365"/>
                      <a:gd name="T52" fmla="*/ 330 w 366"/>
                      <a:gd name="T53" fmla="*/ 330 h 365"/>
                      <a:gd name="T54" fmla="*/ 301 w 366"/>
                      <a:gd name="T55" fmla="*/ 330 h 365"/>
                      <a:gd name="T56" fmla="*/ 289 w 366"/>
                      <a:gd name="T57" fmla="*/ 324 h 365"/>
                      <a:gd name="T58" fmla="*/ 283 w 366"/>
                      <a:gd name="T59" fmla="*/ 318 h 365"/>
                      <a:gd name="T60" fmla="*/ 271 w 366"/>
                      <a:gd name="T61" fmla="*/ 312 h 365"/>
                      <a:gd name="T62" fmla="*/ 260 w 366"/>
                      <a:gd name="T63" fmla="*/ 312 h 365"/>
                      <a:gd name="T64" fmla="*/ 248 w 366"/>
                      <a:gd name="T65" fmla="*/ 312 h 365"/>
                      <a:gd name="T66" fmla="*/ 242 w 366"/>
                      <a:gd name="T67" fmla="*/ 318 h 365"/>
                      <a:gd name="T68" fmla="*/ 224 w 366"/>
                      <a:gd name="T69" fmla="*/ 335 h 365"/>
                      <a:gd name="T70" fmla="*/ 224 w 366"/>
                      <a:gd name="T71" fmla="*/ 347 h 365"/>
                      <a:gd name="T72" fmla="*/ 183 w 366"/>
                      <a:gd name="T73" fmla="*/ 341 h 365"/>
                      <a:gd name="T74" fmla="*/ 148 w 366"/>
                      <a:gd name="T75" fmla="*/ 341 h 365"/>
                      <a:gd name="T76" fmla="*/ 118 w 366"/>
                      <a:gd name="T77" fmla="*/ 335 h 365"/>
                      <a:gd name="T78" fmla="*/ 112 w 366"/>
                      <a:gd name="T79" fmla="*/ 353 h 365"/>
                      <a:gd name="T80" fmla="*/ 95 w 366"/>
                      <a:gd name="T81" fmla="*/ 359 h 365"/>
                      <a:gd name="T82" fmla="*/ 71 w 366"/>
                      <a:gd name="T83" fmla="*/ 347 h 365"/>
                      <a:gd name="T84" fmla="*/ 59 w 366"/>
                      <a:gd name="T85" fmla="*/ 341 h 365"/>
                      <a:gd name="T86" fmla="*/ 65 w 366"/>
                      <a:gd name="T87" fmla="*/ 330 h 365"/>
                      <a:gd name="T88" fmla="*/ 77 w 366"/>
                      <a:gd name="T89" fmla="*/ 318 h 365"/>
                      <a:gd name="T90" fmla="*/ 77 w 366"/>
                      <a:gd name="T91" fmla="*/ 294 h 365"/>
                      <a:gd name="T92" fmla="*/ 95 w 366"/>
                      <a:gd name="T93" fmla="*/ 277 h 365"/>
                      <a:gd name="T94" fmla="*/ 89 w 366"/>
                      <a:gd name="T95" fmla="*/ 271 h 365"/>
                      <a:gd name="T96" fmla="*/ 71 w 366"/>
                      <a:gd name="T97" fmla="*/ 253 h 365"/>
                      <a:gd name="T98" fmla="*/ 48 w 366"/>
                      <a:gd name="T99" fmla="*/ 241 h 365"/>
                      <a:gd name="T100" fmla="*/ 30 w 366"/>
                      <a:gd name="T101" fmla="*/ 259 h 365"/>
                      <a:gd name="T102" fmla="*/ 12 w 366"/>
                      <a:gd name="T103" fmla="*/ 247 h 365"/>
                      <a:gd name="T104" fmla="*/ 0 w 366"/>
                      <a:gd name="T105" fmla="*/ 224 h 3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366" h="365">
                        <a:moveTo>
                          <a:pt x="0" y="212"/>
                        </a:moveTo>
                        <a:lnTo>
                          <a:pt x="18" y="212"/>
                        </a:lnTo>
                        <a:lnTo>
                          <a:pt x="36" y="218"/>
                        </a:lnTo>
                        <a:lnTo>
                          <a:pt x="42" y="206"/>
                        </a:lnTo>
                        <a:lnTo>
                          <a:pt x="59" y="188"/>
                        </a:lnTo>
                        <a:lnTo>
                          <a:pt x="65" y="188"/>
                        </a:lnTo>
                        <a:lnTo>
                          <a:pt x="65" y="194"/>
                        </a:lnTo>
                        <a:lnTo>
                          <a:pt x="77" y="212"/>
                        </a:lnTo>
                        <a:lnTo>
                          <a:pt x="101" y="206"/>
                        </a:lnTo>
                        <a:lnTo>
                          <a:pt x="118" y="194"/>
                        </a:lnTo>
                        <a:lnTo>
                          <a:pt x="118" y="182"/>
                        </a:lnTo>
                        <a:lnTo>
                          <a:pt x="118" y="182"/>
                        </a:lnTo>
                        <a:lnTo>
                          <a:pt x="124" y="182"/>
                        </a:lnTo>
                        <a:lnTo>
                          <a:pt x="136" y="182"/>
                        </a:lnTo>
                        <a:lnTo>
                          <a:pt x="154" y="170"/>
                        </a:lnTo>
                        <a:lnTo>
                          <a:pt x="159" y="165"/>
                        </a:lnTo>
                        <a:lnTo>
                          <a:pt x="159" y="165"/>
                        </a:lnTo>
                        <a:lnTo>
                          <a:pt x="159" y="153"/>
                        </a:lnTo>
                        <a:lnTo>
                          <a:pt x="159" y="141"/>
                        </a:lnTo>
                        <a:lnTo>
                          <a:pt x="148" y="129"/>
                        </a:lnTo>
                        <a:lnTo>
                          <a:pt x="148" y="94"/>
                        </a:lnTo>
                        <a:lnTo>
                          <a:pt x="148" y="82"/>
                        </a:lnTo>
                        <a:lnTo>
                          <a:pt x="136" y="76"/>
                        </a:lnTo>
                        <a:lnTo>
                          <a:pt x="130" y="59"/>
                        </a:lnTo>
                        <a:lnTo>
                          <a:pt x="118" y="53"/>
                        </a:lnTo>
                        <a:lnTo>
                          <a:pt x="118" y="53"/>
                        </a:lnTo>
                        <a:lnTo>
                          <a:pt x="130" y="47"/>
                        </a:lnTo>
                        <a:lnTo>
                          <a:pt x="136" y="41"/>
                        </a:lnTo>
                        <a:lnTo>
                          <a:pt x="148" y="35"/>
                        </a:lnTo>
                        <a:lnTo>
                          <a:pt x="154" y="23"/>
                        </a:lnTo>
                        <a:lnTo>
                          <a:pt x="189" y="6"/>
                        </a:lnTo>
                        <a:lnTo>
                          <a:pt x="207" y="6"/>
                        </a:lnTo>
                        <a:lnTo>
                          <a:pt x="212" y="6"/>
                        </a:lnTo>
                        <a:lnTo>
                          <a:pt x="218" y="0"/>
                        </a:lnTo>
                        <a:lnTo>
                          <a:pt x="236" y="11"/>
                        </a:lnTo>
                        <a:lnTo>
                          <a:pt x="260" y="11"/>
                        </a:lnTo>
                        <a:lnTo>
                          <a:pt x="271" y="6"/>
                        </a:lnTo>
                        <a:lnTo>
                          <a:pt x="277" y="11"/>
                        </a:lnTo>
                        <a:lnTo>
                          <a:pt x="283" y="17"/>
                        </a:lnTo>
                        <a:lnTo>
                          <a:pt x="289" y="59"/>
                        </a:lnTo>
                        <a:lnTo>
                          <a:pt x="295" y="82"/>
                        </a:lnTo>
                        <a:lnTo>
                          <a:pt x="307" y="106"/>
                        </a:lnTo>
                        <a:lnTo>
                          <a:pt x="336" y="200"/>
                        </a:lnTo>
                        <a:lnTo>
                          <a:pt x="348" y="206"/>
                        </a:lnTo>
                        <a:lnTo>
                          <a:pt x="348" y="218"/>
                        </a:lnTo>
                        <a:lnTo>
                          <a:pt x="360" y="235"/>
                        </a:lnTo>
                        <a:lnTo>
                          <a:pt x="354" y="265"/>
                        </a:lnTo>
                        <a:lnTo>
                          <a:pt x="366" y="294"/>
                        </a:lnTo>
                        <a:lnTo>
                          <a:pt x="366" y="312"/>
                        </a:lnTo>
                        <a:lnTo>
                          <a:pt x="366" y="318"/>
                        </a:lnTo>
                        <a:lnTo>
                          <a:pt x="360" y="330"/>
                        </a:lnTo>
                        <a:lnTo>
                          <a:pt x="360" y="341"/>
                        </a:lnTo>
                        <a:lnTo>
                          <a:pt x="336" y="335"/>
                        </a:lnTo>
                        <a:lnTo>
                          <a:pt x="330" y="330"/>
                        </a:lnTo>
                        <a:lnTo>
                          <a:pt x="313" y="324"/>
                        </a:lnTo>
                        <a:lnTo>
                          <a:pt x="301" y="330"/>
                        </a:lnTo>
                        <a:lnTo>
                          <a:pt x="289" y="330"/>
                        </a:lnTo>
                        <a:lnTo>
                          <a:pt x="289" y="324"/>
                        </a:lnTo>
                        <a:lnTo>
                          <a:pt x="289" y="318"/>
                        </a:lnTo>
                        <a:lnTo>
                          <a:pt x="283" y="318"/>
                        </a:lnTo>
                        <a:lnTo>
                          <a:pt x="277" y="318"/>
                        </a:lnTo>
                        <a:lnTo>
                          <a:pt x="271" y="312"/>
                        </a:lnTo>
                        <a:lnTo>
                          <a:pt x="260" y="312"/>
                        </a:lnTo>
                        <a:lnTo>
                          <a:pt x="260" y="312"/>
                        </a:lnTo>
                        <a:lnTo>
                          <a:pt x="254" y="306"/>
                        </a:lnTo>
                        <a:lnTo>
                          <a:pt x="248" y="312"/>
                        </a:lnTo>
                        <a:lnTo>
                          <a:pt x="242" y="312"/>
                        </a:lnTo>
                        <a:lnTo>
                          <a:pt x="242" y="318"/>
                        </a:lnTo>
                        <a:lnTo>
                          <a:pt x="224" y="318"/>
                        </a:lnTo>
                        <a:lnTo>
                          <a:pt x="224" y="335"/>
                        </a:lnTo>
                        <a:lnTo>
                          <a:pt x="230" y="341"/>
                        </a:lnTo>
                        <a:lnTo>
                          <a:pt x="224" y="347"/>
                        </a:lnTo>
                        <a:lnTo>
                          <a:pt x="212" y="347"/>
                        </a:lnTo>
                        <a:lnTo>
                          <a:pt x="183" y="341"/>
                        </a:lnTo>
                        <a:lnTo>
                          <a:pt x="171" y="335"/>
                        </a:lnTo>
                        <a:lnTo>
                          <a:pt x="148" y="341"/>
                        </a:lnTo>
                        <a:lnTo>
                          <a:pt x="118" y="335"/>
                        </a:lnTo>
                        <a:lnTo>
                          <a:pt x="118" y="335"/>
                        </a:lnTo>
                        <a:lnTo>
                          <a:pt x="118" y="347"/>
                        </a:lnTo>
                        <a:lnTo>
                          <a:pt x="112" y="353"/>
                        </a:lnTo>
                        <a:lnTo>
                          <a:pt x="101" y="353"/>
                        </a:lnTo>
                        <a:lnTo>
                          <a:pt x="95" y="359"/>
                        </a:lnTo>
                        <a:lnTo>
                          <a:pt x="71" y="365"/>
                        </a:lnTo>
                        <a:lnTo>
                          <a:pt x="71" y="347"/>
                        </a:lnTo>
                        <a:lnTo>
                          <a:pt x="65" y="341"/>
                        </a:lnTo>
                        <a:lnTo>
                          <a:pt x="59" y="341"/>
                        </a:lnTo>
                        <a:lnTo>
                          <a:pt x="59" y="335"/>
                        </a:lnTo>
                        <a:lnTo>
                          <a:pt x="65" y="330"/>
                        </a:lnTo>
                        <a:lnTo>
                          <a:pt x="77" y="330"/>
                        </a:lnTo>
                        <a:lnTo>
                          <a:pt x="77" y="318"/>
                        </a:lnTo>
                        <a:lnTo>
                          <a:pt x="77" y="312"/>
                        </a:lnTo>
                        <a:lnTo>
                          <a:pt x="77" y="294"/>
                        </a:lnTo>
                        <a:lnTo>
                          <a:pt x="83" y="288"/>
                        </a:lnTo>
                        <a:lnTo>
                          <a:pt x="95" y="277"/>
                        </a:lnTo>
                        <a:lnTo>
                          <a:pt x="101" y="271"/>
                        </a:lnTo>
                        <a:lnTo>
                          <a:pt x="89" y="271"/>
                        </a:lnTo>
                        <a:lnTo>
                          <a:pt x="83" y="253"/>
                        </a:lnTo>
                        <a:lnTo>
                          <a:pt x="71" y="253"/>
                        </a:lnTo>
                        <a:lnTo>
                          <a:pt x="65" y="253"/>
                        </a:lnTo>
                        <a:lnTo>
                          <a:pt x="48" y="241"/>
                        </a:lnTo>
                        <a:lnTo>
                          <a:pt x="42" y="247"/>
                        </a:lnTo>
                        <a:lnTo>
                          <a:pt x="30" y="259"/>
                        </a:lnTo>
                        <a:lnTo>
                          <a:pt x="24" y="259"/>
                        </a:lnTo>
                        <a:lnTo>
                          <a:pt x="12" y="247"/>
                        </a:lnTo>
                        <a:lnTo>
                          <a:pt x="6" y="235"/>
                        </a:lnTo>
                        <a:lnTo>
                          <a:pt x="0" y="224"/>
                        </a:lnTo>
                        <a:lnTo>
                          <a:pt x="0" y="212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68" name="Freeform 639">
                    <a:extLst>
                      <a:ext uri="{FF2B5EF4-FFF2-40B4-BE49-F238E27FC236}">
                        <a16:creationId xmlns:a16="http://schemas.microsoft.com/office/drawing/2014/main" id="{323A4B85-4C8A-41FB-BD73-85FD0F88EF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7100" y="2651125"/>
                    <a:ext cx="569913" cy="804863"/>
                  </a:xfrm>
                  <a:custGeom>
                    <a:avLst/>
                    <a:gdLst>
                      <a:gd name="T0" fmla="*/ 77 w 359"/>
                      <a:gd name="T1" fmla="*/ 495 h 507"/>
                      <a:gd name="T2" fmla="*/ 88 w 359"/>
                      <a:gd name="T3" fmla="*/ 448 h 507"/>
                      <a:gd name="T4" fmla="*/ 53 w 359"/>
                      <a:gd name="T5" fmla="*/ 424 h 507"/>
                      <a:gd name="T6" fmla="*/ 41 w 359"/>
                      <a:gd name="T7" fmla="*/ 424 h 507"/>
                      <a:gd name="T8" fmla="*/ 29 w 359"/>
                      <a:gd name="T9" fmla="*/ 395 h 507"/>
                      <a:gd name="T10" fmla="*/ 24 w 359"/>
                      <a:gd name="T11" fmla="*/ 371 h 507"/>
                      <a:gd name="T12" fmla="*/ 6 w 359"/>
                      <a:gd name="T13" fmla="*/ 371 h 507"/>
                      <a:gd name="T14" fmla="*/ 24 w 359"/>
                      <a:gd name="T15" fmla="*/ 342 h 507"/>
                      <a:gd name="T16" fmla="*/ 59 w 359"/>
                      <a:gd name="T17" fmla="*/ 318 h 507"/>
                      <a:gd name="T18" fmla="*/ 82 w 359"/>
                      <a:gd name="T19" fmla="*/ 300 h 507"/>
                      <a:gd name="T20" fmla="*/ 118 w 359"/>
                      <a:gd name="T21" fmla="*/ 289 h 507"/>
                      <a:gd name="T22" fmla="*/ 141 w 359"/>
                      <a:gd name="T23" fmla="*/ 271 h 507"/>
                      <a:gd name="T24" fmla="*/ 147 w 359"/>
                      <a:gd name="T25" fmla="*/ 242 h 507"/>
                      <a:gd name="T26" fmla="*/ 147 w 359"/>
                      <a:gd name="T27" fmla="*/ 194 h 507"/>
                      <a:gd name="T28" fmla="*/ 118 w 359"/>
                      <a:gd name="T29" fmla="*/ 147 h 507"/>
                      <a:gd name="T30" fmla="*/ 118 w 359"/>
                      <a:gd name="T31" fmla="*/ 112 h 507"/>
                      <a:gd name="T32" fmla="*/ 100 w 359"/>
                      <a:gd name="T33" fmla="*/ 71 h 507"/>
                      <a:gd name="T34" fmla="*/ 141 w 359"/>
                      <a:gd name="T35" fmla="*/ 53 h 507"/>
                      <a:gd name="T36" fmla="*/ 165 w 359"/>
                      <a:gd name="T37" fmla="*/ 41 h 507"/>
                      <a:gd name="T38" fmla="*/ 165 w 359"/>
                      <a:gd name="T39" fmla="*/ 18 h 507"/>
                      <a:gd name="T40" fmla="*/ 218 w 359"/>
                      <a:gd name="T41" fmla="*/ 12 h 507"/>
                      <a:gd name="T42" fmla="*/ 230 w 359"/>
                      <a:gd name="T43" fmla="*/ 35 h 507"/>
                      <a:gd name="T44" fmla="*/ 253 w 359"/>
                      <a:gd name="T45" fmla="*/ 41 h 507"/>
                      <a:gd name="T46" fmla="*/ 277 w 359"/>
                      <a:gd name="T47" fmla="*/ 65 h 507"/>
                      <a:gd name="T48" fmla="*/ 324 w 359"/>
                      <a:gd name="T49" fmla="*/ 94 h 507"/>
                      <a:gd name="T50" fmla="*/ 342 w 359"/>
                      <a:gd name="T51" fmla="*/ 124 h 507"/>
                      <a:gd name="T52" fmla="*/ 342 w 359"/>
                      <a:gd name="T53" fmla="*/ 165 h 507"/>
                      <a:gd name="T54" fmla="*/ 342 w 359"/>
                      <a:gd name="T55" fmla="*/ 194 h 507"/>
                      <a:gd name="T56" fmla="*/ 347 w 359"/>
                      <a:gd name="T57" fmla="*/ 230 h 507"/>
                      <a:gd name="T58" fmla="*/ 353 w 359"/>
                      <a:gd name="T59" fmla="*/ 236 h 507"/>
                      <a:gd name="T60" fmla="*/ 353 w 359"/>
                      <a:gd name="T61" fmla="*/ 242 h 507"/>
                      <a:gd name="T62" fmla="*/ 353 w 359"/>
                      <a:gd name="T63" fmla="*/ 259 h 507"/>
                      <a:gd name="T64" fmla="*/ 359 w 359"/>
                      <a:gd name="T65" fmla="*/ 289 h 507"/>
                      <a:gd name="T66" fmla="*/ 353 w 359"/>
                      <a:gd name="T67" fmla="*/ 295 h 507"/>
                      <a:gd name="T68" fmla="*/ 300 w 359"/>
                      <a:gd name="T69" fmla="*/ 289 h 507"/>
                      <a:gd name="T70" fmla="*/ 271 w 359"/>
                      <a:gd name="T71" fmla="*/ 295 h 507"/>
                      <a:gd name="T72" fmla="*/ 218 w 359"/>
                      <a:gd name="T73" fmla="*/ 330 h 507"/>
                      <a:gd name="T74" fmla="*/ 200 w 359"/>
                      <a:gd name="T75" fmla="*/ 342 h 507"/>
                      <a:gd name="T76" fmla="*/ 230 w 359"/>
                      <a:gd name="T77" fmla="*/ 371 h 507"/>
                      <a:gd name="T78" fmla="*/ 241 w 359"/>
                      <a:gd name="T79" fmla="*/ 430 h 507"/>
                      <a:gd name="T80" fmla="*/ 241 w 359"/>
                      <a:gd name="T81" fmla="*/ 454 h 507"/>
                      <a:gd name="T82" fmla="*/ 206 w 359"/>
                      <a:gd name="T83" fmla="*/ 471 h 507"/>
                      <a:gd name="T84" fmla="*/ 200 w 359"/>
                      <a:gd name="T85" fmla="*/ 483 h 507"/>
                      <a:gd name="T86" fmla="*/ 147 w 359"/>
                      <a:gd name="T87" fmla="*/ 483 h 507"/>
                      <a:gd name="T88" fmla="*/ 124 w 359"/>
                      <a:gd name="T89" fmla="*/ 495 h 507"/>
                      <a:gd name="T90" fmla="*/ 82 w 359"/>
                      <a:gd name="T91" fmla="*/ 501 h 5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359" h="507">
                        <a:moveTo>
                          <a:pt x="82" y="501"/>
                        </a:moveTo>
                        <a:lnTo>
                          <a:pt x="77" y="501"/>
                        </a:lnTo>
                        <a:lnTo>
                          <a:pt x="77" y="495"/>
                        </a:lnTo>
                        <a:lnTo>
                          <a:pt x="82" y="471"/>
                        </a:lnTo>
                        <a:lnTo>
                          <a:pt x="82" y="454"/>
                        </a:lnTo>
                        <a:lnTo>
                          <a:pt x="88" y="448"/>
                        </a:lnTo>
                        <a:lnTo>
                          <a:pt x="71" y="442"/>
                        </a:lnTo>
                        <a:lnTo>
                          <a:pt x="53" y="436"/>
                        </a:lnTo>
                        <a:lnTo>
                          <a:pt x="53" y="424"/>
                        </a:lnTo>
                        <a:lnTo>
                          <a:pt x="47" y="430"/>
                        </a:lnTo>
                        <a:lnTo>
                          <a:pt x="47" y="424"/>
                        </a:lnTo>
                        <a:lnTo>
                          <a:pt x="41" y="424"/>
                        </a:lnTo>
                        <a:lnTo>
                          <a:pt x="35" y="412"/>
                        </a:lnTo>
                        <a:lnTo>
                          <a:pt x="24" y="406"/>
                        </a:lnTo>
                        <a:lnTo>
                          <a:pt x="29" y="395"/>
                        </a:lnTo>
                        <a:lnTo>
                          <a:pt x="29" y="389"/>
                        </a:lnTo>
                        <a:lnTo>
                          <a:pt x="29" y="377"/>
                        </a:lnTo>
                        <a:lnTo>
                          <a:pt x="24" y="371"/>
                        </a:lnTo>
                        <a:lnTo>
                          <a:pt x="18" y="371"/>
                        </a:lnTo>
                        <a:lnTo>
                          <a:pt x="12" y="377"/>
                        </a:lnTo>
                        <a:lnTo>
                          <a:pt x="6" y="371"/>
                        </a:lnTo>
                        <a:lnTo>
                          <a:pt x="0" y="365"/>
                        </a:lnTo>
                        <a:lnTo>
                          <a:pt x="12" y="353"/>
                        </a:lnTo>
                        <a:lnTo>
                          <a:pt x="24" y="342"/>
                        </a:lnTo>
                        <a:lnTo>
                          <a:pt x="35" y="330"/>
                        </a:lnTo>
                        <a:lnTo>
                          <a:pt x="47" y="330"/>
                        </a:lnTo>
                        <a:lnTo>
                          <a:pt x="59" y="318"/>
                        </a:lnTo>
                        <a:lnTo>
                          <a:pt x="71" y="306"/>
                        </a:lnTo>
                        <a:lnTo>
                          <a:pt x="82" y="312"/>
                        </a:lnTo>
                        <a:lnTo>
                          <a:pt x="82" y="300"/>
                        </a:lnTo>
                        <a:lnTo>
                          <a:pt x="94" y="300"/>
                        </a:lnTo>
                        <a:lnTo>
                          <a:pt x="112" y="289"/>
                        </a:lnTo>
                        <a:lnTo>
                          <a:pt x="118" y="289"/>
                        </a:lnTo>
                        <a:lnTo>
                          <a:pt x="124" y="277"/>
                        </a:lnTo>
                        <a:lnTo>
                          <a:pt x="135" y="277"/>
                        </a:lnTo>
                        <a:lnTo>
                          <a:pt x="141" y="271"/>
                        </a:lnTo>
                        <a:lnTo>
                          <a:pt x="147" y="259"/>
                        </a:lnTo>
                        <a:lnTo>
                          <a:pt x="147" y="253"/>
                        </a:lnTo>
                        <a:lnTo>
                          <a:pt x="147" y="242"/>
                        </a:lnTo>
                        <a:lnTo>
                          <a:pt x="159" y="230"/>
                        </a:lnTo>
                        <a:lnTo>
                          <a:pt x="159" y="206"/>
                        </a:lnTo>
                        <a:lnTo>
                          <a:pt x="147" y="194"/>
                        </a:lnTo>
                        <a:lnTo>
                          <a:pt x="141" y="183"/>
                        </a:lnTo>
                        <a:lnTo>
                          <a:pt x="135" y="165"/>
                        </a:lnTo>
                        <a:lnTo>
                          <a:pt x="118" y="147"/>
                        </a:lnTo>
                        <a:lnTo>
                          <a:pt x="118" y="141"/>
                        </a:lnTo>
                        <a:lnTo>
                          <a:pt x="124" y="130"/>
                        </a:lnTo>
                        <a:lnTo>
                          <a:pt x="118" y="112"/>
                        </a:lnTo>
                        <a:lnTo>
                          <a:pt x="100" y="112"/>
                        </a:lnTo>
                        <a:lnTo>
                          <a:pt x="88" y="88"/>
                        </a:lnTo>
                        <a:lnTo>
                          <a:pt x="100" y="71"/>
                        </a:lnTo>
                        <a:lnTo>
                          <a:pt x="118" y="59"/>
                        </a:lnTo>
                        <a:lnTo>
                          <a:pt x="124" y="53"/>
                        </a:lnTo>
                        <a:lnTo>
                          <a:pt x="141" y="53"/>
                        </a:lnTo>
                        <a:lnTo>
                          <a:pt x="147" y="53"/>
                        </a:lnTo>
                        <a:lnTo>
                          <a:pt x="159" y="47"/>
                        </a:lnTo>
                        <a:lnTo>
                          <a:pt x="165" y="41"/>
                        </a:lnTo>
                        <a:lnTo>
                          <a:pt x="159" y="29"/>
                        </a:lnTo>
                        <a:lnTo>
                          <a:pt x="165" y="24"/>
                        </a:lnTo>
                        <a:lnTo>
                          <a:pt x="165" y="18"/>
                        </a:lnTo>
                        <a:lnTo>
                          <a:pt x="177" y="0"/>
                        </a:lnTo>
                        <a:lnTo>
                          <a:pt x="206" y="6"/>
                        </a:lnTo>
                        <a:lnTo>
                          <a:pt x="218" y="12"/>
                        </a:lnTo>
                        <a:lnTo>
                          <a:pt x="218" y="24"/>
                        </a:lnTo>
                        <a:lnTo>
                          <a:pt x="230" y="29"/>
                        </a:lnTo>
                        <a:lnTo>
                          <a:pt x="230" y="35"/>
                        </a:lnTo>
                        <a:lnTo>
                          <a:pt x="230" y="41"/>
                        </a:lnTo>
                        <a:lnTo>
                          <a:pt x="241" y="47"/>
                        </a:lnTo>
                        <a:lnTo>
                          <a:pt x="253" y="41"/>
                        </a:lnTo>
                        <a:lnTo>
                          <a:pt x="253" y="47"/>
                        </a:lnTo>
                        <a:lnTo>
                          <a:pt x="265" y="53"/>
                        </a:lnTo>
                        <a:lnTo>
                          <a:pt x="277" y="65"/>
                        </a:lnTo>
                        <a:lnTo>
                          <a:pt x="294" y="65"/>
                        </a:lnTo>
                        <a:lnTo>
                          <a:pt x="312" y="77"/>
                        </a:lnTo>
                        <a:lnTo>
                          <a:pt x="324" y="94"/>
                        </a:lnTo>
                        <a:lnTo>
                          <a:pt x="330" y="100"/>
                        </a:lnTo>
                        <a:lnTo>
                          <a:pt x="336" y="112"/>
                        </a:lnTo>
                        <a:lnTo>
                          <a:pt x="342" y="124"/>
                        </a:lnTo>
                        <a:lnTo>
                          <a:pt x="347" y="147"/>
                        </a:lnTo>
                        <a:lnTo>
                          <a:pt x="347" y="159"/>
                        </a:lnTo>
                        <a:lnTo>
                          <a:pt x="342" y="165"/>
                        </a:lnTo>
                        <a:lnTo>
                          <a:pt x="336" y="177"/>
                        </a:lnTo>
                        <a:lnTo>
                          <a:pt x="336" y="183"/>
                        </a:lnTo>
                        <a:lnTo>
                          <a:pt x="342" y="194"/>
                        </a:lnTo>
                        <a:lnTo>
                          <a:pt x="342" y="206"/>
                        </a:lnTo>
                        <a:lnTo>
                          <a:pt x="347" y="230"/>
                        </a:lnTo>
                        <a:lnTo>
                          <a:pt x="347" y="230"/>
                        </a:lnTo>
                        <a:lnTo>
                          <a:pt x="347" y="236"/>
                        </a:lnTo>
                        <a:lnTo>
                          <a:pt x="353" y="236"/>
                        </a:lnTo>
                        <a:lnTo>
                          <a:pt x="353" y="236"/>
                        </a:lnTo>
                        <a:lnTo>
                          <a:pt x="353" y="236"/>
                        </a:lnTo>
                        <a:lnTo>
                          <a:pt x="353" y="242"/>
                        </a:lnTo>
                        <a:lnTo>
                          <a:pt x="353" y="242"/>
                        </a:lnTo>
                        <a:lnTo>
                          <a:pt x="353" y="242"/>
                        </a:lnTo>
                        <a:lnTo>
                          <a:pt x="353" y="247"/>
                        </a:lnTo>
                        <a:lnTo>
                          <a:pt x="353" y="259"/>
                        </a:lnTo>
                        <a:lnTo>
                          <a:pt x="353" y="271"/>
                        </a:lnTo>
                        <a:lnTo>
                          <a:pt x="359" y="283"/>
                        </a:lnTo>
                        <a:lnTo>
                          <a:pt x="359" y="289"/>
                        </a:lnTo>
                        <a:lnTo>
                          <a:pt x="359" y="295"/>
                        </a:lnTo>
                        <a:lnTo>
                          <a:pt x="359" y="300"/>
                        </a:lnTo>
                        <a:lnTo>
                          <a:pt x="353" y="295"/>
                        </a:lnTo>
                        <a:lnTo>
                          <a:pt x="342" y="300"/>
                        </a:lnTo>
                        <a:lnTo>
                          <a:pt x="318" y="300"/>
                        </a:lnTo>
                        <a:lnTo>
                          <a:pt x="300" y="289"/>
                        </a:lnTo>
                        <a:lnTo>
                          <a:pt x="294" y="295"/>
                        </a:lnTo>
                        <a:lnTo>
                          <a:pt x="289" y="295"/>
                        </a:lnTo>
                        <a:lnTo>
                          <a:pt x="271" y="295"/>
                        </a:lnTo>
                        <a:lnTo>
                          <a:pt x="236" y="312"/>
                        </a:lnTo>
                        <a:lnTo>
                          <a:pt x="230" y="324"/>
                        </a:lnTo>
                        <a:lnTo>
                          <a:pt x="218" y="330"/>
                        </a:lnTo>
                        <a:lnTo>
                          <a:pt x="212" y="336"/>
                        </a:lnTo>
                        <a:lnTo>
                          <a:pt x="200" y="342"/>
                        </a:lnTo>
                        <a:lnTo>
                          <a:pt x="200" y="342"/>
                        </a:lnTo>
                        <a:lnTo>
                          <a:pt x="212" y="348"/>
                        </a:lnTo>
                        <a:lnTo>
                          <a:pt x="218" y="365"/>
                        </a:lnTo>
                        <a:lnTo>
                          <a:pt x="230" y="371"/>
                        </a:lnTo>
                        <a:lnTo>
                          <a:pt x="230" y="383"/>
                        </a:lnTo>
                        <a:lnTo>
                          <a:pt x="230" y="418"/>
                        </a:lnTo>
                        <a:lnTo>
                          <a:pt x="241" y="430"/>
                        </a:lnTo>
                        <a:lnTo>
                          <a:pt x="241" y="442"/>
                        </a:lnTo>
                        <a:lnTo>
                          <a:pt x="241" y="454"/>
                        </a:lnTo>
                        <a:lnTo>
                          <a:pt x="241" y="454"/>
                        </a:lnTo>
                        <a:lnTo>
                          <a:pt x="236" y="459"/>
                        </a:lnTo>
                        <a:lnTo>
                          <a:pt x="218" y="471"/>
                        </a:lnTo>
                        <a:lnTo>
                          <a:pt x="206" y="471"/>
                        </a:lnTo>
                        <a:lnTo>
                          <a:pt x="200" y="471"/>
                        </a:lnTo>
                        <a:lnTo>
                          <a:pt x="200" y="471"/>
                        </a:lnTo>
                        <a:lnTo>
                          <a:pt x="200" y="483"/>
                        </a:lnTo>
                        <a:lnTo>
                          <a:pt x="183" y="495"/>
                        </a:lnTo>
                        <a:lnTo>
                          <a:pt x="159" y="501"/>
                        </a:lnTo>
                        <a:lnTo>
                          <a:pt x="147" y="483"/>
                        </a:lnTo>
                        <a:lnTo>
                          <a:pt x="147" y="477"/>
                        </a:lnTo>
                        <a:lnTo>
                          <a:pt x="141" y="477"/>
                        </a:lnTo>
                        <a:lnTo>
                          <a:pt x="124" y="495"/>
                        </a:lnTo>
                        <a:lnTo>
                          <a:pt x="118" y="507"/>
                        </a:lnTo>
                        <a:lnTo>
                          <a:pt x="100" y="501"/>
                        </a:lnTo>
                        <a:lnTo>
                          <a:pt x="82" y="501"/>
                        </a:lnTo>
                        <a:close/>
                      </a:path>
                    </a:pathLst>
                  </a:custGeom>
                  <a:solidFill>
                    <a:srgbClr val="FF9966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0" name="Freeform 611">
                    <a:extLst>
                      <a:ext uri="{FF2B5EF4-FFF2-40B4-BE49-F238E27FC236}">
                        <a16:creationId xmlns:a16="http://schemas.microsoft.com/office/drawing/2014/main" id="{1981CCA9-4F33-401C-9B45-99EB36F45C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4225" y="2538412"/>
                    <a:ext cx="588963" cy="514350"/>
                  </a:xfrm>
                  <a:custGeom>
                    <a:avLst/>
                    <a:gdLst>
                      <a:gd name="T0" fmla="*/ 29 w 371"/>
                      <a:gd name="T1" fmla="*/ 289 h 324"/>
                      <a:gd name="T2" fmla="*/ 17 w 371"/>
                      <a:gd name="T3" fmla="*/ 283 h 324"/>
                      <a:gd name="T4" fmla="*/ 23 w 371"/>
                      <a:gd name="T5" fmla="*/ 271 h 324"/>
                      <a:gd name="T6" fmla="*/ 17 w 371"/>
                      <a:gd name="T7" fmla="*/ 260 h 324"/>
                      <a:gd name="T8" fmla="*/ 17 w 371"/>
                      <a:gd name="T9" fmla="*/ 236 h 324"/>
                      <a:gd name="T10" fmla="*/ 23 w 371"/>
                      <a:gd name="T11" fmla="*/ 218 h 324"/>
                      <a:gd name="T12" fmla="*/ 17 w 371"/>
                      <a:gd name="T13" fmla="*/ 212 h 324"/>
                      <a:gd name="T14" fmla="*/ 6 w 371"/>
                      <a:gd name="T15" fmla="*/ 201 h 324"/>
                      <a:gd name="T16" fmla="*/ 6 w 371"/>
                      <a:gd name="T17" fmla="*/ 177 h 324"/>
                      <a:gd name="T18" fmla="*/ 47 w 371"/>
                      <a:gd name="T19" fmla="*/ 165 h 324"/>
                      <a:gd name="T20" fmla="*/ 123 w 371"/>
                      <a:gd name="T21" fmla="*/ 142 h 324"/>
                      <a:gd name="T22" fmla="*/ 182 w 371"/>
                      <a:gd name="T23" fmla="*/ 130 h 324"/>
                      <a:gd name="T24" fmla="*/ 235 w 371"/>
                      <a:gd name="T25" fmla="*/ 83 h 324"/>
                      <a:gd name="T26" fmla="*/ 265 w 371"/>
                      <a:gd name="T27" fmla="*/ 36 h 324"/>
                      <a:gd name="T28" fmla="*/ 306 w 371"/>
                      <a:gd name="T29" fmla="*/ 6 h 324"/>
                      <a:gd name="T30" fmla="*/ 341 w 371"/>
                      <a:gd name="T31" fmla="*/ 18 h 324"/>
                      <a:gd name="T32" fmla="*/ 347 w 371"/>
                      <a:gd name="T33" fmla="*/ 36 h 324"/>
                      <a:gd name="T34" fmla="*/ 359 w 371"/>
                      <a:gd name="T35" fmla="*/ 36 h 324"/>
                      <a:gd name="T36" fmla="*/ 371 w 371"/>
                      <a:gd name="T37" fmla="*/ 59 h 324"/>
                      <a:gd name="T38" fmla="*/ 371 w 371"/>
                      <a:gd name="T39" fmla="*/ 83 h 324"/>
                      <a:gd name="T40" fmla="*/ 365 w 371"/>
                      <a:gd name="T41" fmla="*/ 95 h 324"/>
                      <a:gd name="T42" fmla="*/ 371 w 371"/>
                      <a:gd name="T43" fmla="*/ 112 h 324"/>
                      <a:gd name="T44" fmla="*/ 371 w 371"/>
                      <a:gd name="T45" fmla="*/ 130 h 324"/>
                      <a:gd name="T46" fmla="*/ 353 w 371"/>
                      <a:gd name="T47" fmla="*/ 142 h 324"/>
                      <a:gd name="T48" fmla="*/ 335 w 371"/>
                      <a:gd name="T49" fmla="*/ 153 h 324"/>
                      <a:gd name="T50" fmla="*/ 353 w 371"/>
                      <a:gd name="T51" fmla="*/ 177 h 324"/>
                      <a:gd name="T52" fmla="*/ 359 w 371"/>
                      <a:gd name="T53" fmla="*/ 195 h 324"/>
                      <a:gd name="T54" fmla="*/ 359 w 371"/>
                      <a:gd name="T55" fmla="*/ 212 h 324"/>
                      <a:gd name="T56" fmla="*/ 359 w 371"/>
                      <a:gd name="T57" fmla="*/ 242 h 324"/>
                      <a:gd name="T58" fmla="*/ 353 w 371"/>
                      <a:gd name="T59" fmla="*/ 248 h 324"/>
                      <a:gd name="T60" fmla="*/ 347 w 371"/>
                      <a:gd name="T61" fmla="*/ 260 h 324"/>
                      <a:gd name="T62" fmla="*/ 335 w 371"/>
                      <a:gd name="T63" fmla="*/ 271 h 324"/>
                      <a:gd name="T64" fmla="*/ 341 w 371"/>
                      <a:gd name="T65" fmla="*/ 289 h 324"/>
                      <a:gd name="T66" fmla="*/ 329 w 371"/>
                      <a:gd name="T67" fmla="*/ 289 h 324"/>
                      <a:gd name="T68" fmla="*/ 312 w 371"/>
                      <a:gd name="T69" fmla="*/ 283 h 324"/>
                      <a:gd name="T70" fmla="*/ 282 w 371"/>
                      <a:gd name="T71" fmla="*/ 283 h 324"/>
                      <a:gd name="T72" fmla="*/ 253 w 371"/>
                      <a:gd name="T73" fmla="*/ 277 h 324"/>
                      <a:gd name="T74" fmla="*/ 235 w 371"/>
                      <a:gd name="T75" fmla="*/ 295 h 324"/>
                      <a:gd name="T76" fmla="*/ 223 w 371"/>
                      <a:gd name="T77" fmla="*/ 307 h 324"/>
                      <a:gd name="T78" fmla="*/ 200 w 371"/>
                      <a:gd name="T79" fmla="*/ 324 h 324"/>
                      <a:gd name="T80" fmla="*/ 194 w 371"/>
                      <a:gd name="T81" fmla="*/ 295 h 324"/>
                      <a:gd name="T82" fmla="*/ 176 w 371"/>
                      <a:gd name="T83" fmla="*/ 289 h 324"/>
                      <a:gd name="T84" fmla="*/ 153 w 371"/>
                      <a:gd name="T85" fmla="*/ 277 h 324"/>
                      <a:gd name="T86" fmla="*/ 123 w 371"/>
                      <a:gd name="T87" fmla="*/ 277 h 324"/>
                      <a:gd name="T88" fmla="*/ 112 w 371"/>
                      <a:gd name="T89" fmla="*/ 283 h 324"/>
                      <a:gd name="T90" fmla="*/ 106 w 371"/>
                      <a:gd name="T91" fmla="*/ 283 h 324"/>
                      <a:gd name="T92" fmla="*/ 100 w 371"/>
                      <a:gd name="T93" fmla="*/ 271 h 324"/>
                      <a:gd name="T94" fmla="*/ 76 w 371"/>
                      <a:gd name="T95" fmla="*/ 260 h 324"/>
                      <a:gd name="T96" fmla="*/ 53 w 371"/>
                      <a:gd name="T97" fmla="*/ 271 h 324"/>
                      <a:gd name="T98" fmla="*/ 47 w 371"/>
                      <a:gd name="T99" fmla="*/ 289 h 324"/>
                      <a:gd name="T100" fmla="*/ 29 w 371"/>
                      <a:gd name="T101" fmla="*/ 295 h 3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371" h="324">
                        <a:moveTo>
                          <a:pt x="29" y="295"/>
                        </a:moveTo>
                        <a:lnTo>
                          <a:pt x="29" y="289"/>
                        </a:lnTo>
                        <a:lnTo>
                          <a:pt x="23" y="289"/>
                        </a:lnTo>
                        <a:lnTo>
                          <a:pt x="17" y="283"/>
                        </a:lnTo>
                        <a:lnTo>
                          <a:pt x="17" y="277"/>
                        </a:lnTo>
                        <a:lnTo>
                          <a:pt x="23" y="271"/>
                        </a:lnTo>
                        <a:lnTo>
                          <a:pt x="23" y="271"/>
                        </a:lnTo>
                        <a:lnTo>
                          <a:pt x="17" y="260"/>
                        </a:lnTo>
                        <a:lnTo>
                          <a:pt x="11" y="248"/>
                        </a:lnTo>
                        <a:lnTo>
                          <a:pt x="17" y="236"/>
                        </a:lnTo>
                        <a:lnTo>
                          <a:pt x="17" y="230"/>
                        </a:lnTo>
                        <a:lnTo>
                          <a:pt x="23" y="218"/>
                        </a:lnTo>
                        <a:lnTo>
                          <a:pt x="17" y="218"/>
                        </a:lnTo>
                        <a:lnTo>
                          <a:pt x="17" y="212"/>
                        </a:lnTo>
                        <a:lnTo>
                          <a:pt x="0" y="206"/>
                        </a:lnTo>
                        <a:lnTo>
                          <a:pt x="6" y="201"/>
                        </a:lnTo>
                        <a:lnTo>
                          <a:pt x="0" y="189"/>
                        </a:lnTo>
                        <a:lnTo>
                          <a:pt x="6" y="177"/>
                        </a:lnTo>
                        <a:lnTo>
                          <a:pt x="29" y="171"/>
                        </a:lnTo>
                        <a:lnTo>
                          <a:pt x="47" y="165"/>
                        </a:lnTo>
                        <a:lnTo>
                          <a:pt x="76" y="159"/>
                        </a:lnTo>
                        <a:lnTo>
                          <a:pt x="123" y="142"/>
                        </a:lnTo>
                        <a:lnTo>
                          <a:pt x="159" y="136"/>
                        </a:lnTo>
                        <a:lnTo>
                          <a:pt x="182" y="130"/>
                        </a:lnTo>
                        <a:lnTo>
                          <a:pt x="212" y="106"/>
                        </a:lnTo>
                        <a:lnTo>
                          <a:pt x="235" y="83"/>
                        </a:lnTo>
                        <a:lnTo>
                          <a:pt x="235" y="83"/>
                        </a:lnTo>
                        <a:lnTo>
                          <a:pt x="265" y="36"/>
                        </a:lnTo>
                        <a:lnTo>
                          <a:pt x="282" y="24"/>
                        </a:lnTo>
                        <a:lnTo>
                          <a:pt x="306" y="6"/>
                        </a:lnTo>
                        <a:lnTo>
                          <a:pt x="335" y="0"/>
                        </a:lnTo>
                        <a:lnTo>
                          <a:pt x="341" y="18"/>
                        </a:lnTo>
                        <a:lnTo>
                          <a:pt x="341" y="24"/>
                        </a:lnTo>
                        <a:lnTo>
                          <a:pt x="347" y="36"/>
                        </a:lnTo>
                        <a:lnTo>
                          <a:pt x="353" y="36"/>
                        </a:lnTo>
                        <a:lnTo>
                          <a:pt x="359" y="36"/>
                        </a:lnTo>
                        <a:lnTo>
                          <a:pt x="365" y="42"/>
                        </a:lnTo>
                        <a:lnTo>
                          <a:pt x="371" y="59"/>
                        </a:lnTo>
                        <a:lnTo>
                          <a:pt x="365" y="65"/>
                        </a:lnTo>
                        <a:lnTo>
                          <a:pt x="371" y="83"/>
                        </a:lnTo>
                        <a:lnTo>
                          <a:pt x="359" y="89"/>
                        </a:lnTo>
                        <a:lnTo>
                          <a:pt x="365" y="95"/>
                        </a:lnTo>
                        <a:lnTo>
                          <a:pt x="365" y="106"/>
                        </a:lnTo>
                        <a:lnTo>
                          <a:pt x="371" y="112"/>
                        </a:lnTo>
                        <a:lnTo>
                          <a:pt x="371" y="118"/>
                        </a:lnTo>
                        <a:lnTo>
                          <a:pt x="371" y="130"/>
                        </a:lnTo>
                        <a:lnTo>
                          <a:pt x="365" y="136"/>
                        </a:lnTo>
                        <a:lnTo>
                          <a:pt x="353" y="142"/>
                        </a:lnTo>
                        <a:lnTo>
                          <a:pt x="341" y="148"/>
                        </a:lnTo>
                        <a:lnTo>
                          <a:pt x="335" y="153"/>
                        </a:lnTo>
                        <a:lnTo>
                          <a:pt x="341" y="165"/>
                        </a:lnTo>
                        <a:lnTo>
                          <a:pt x="353" y="177"/>
                        </a:lnTo>
                        <a:lnTo>
                          <a:pt x="353" y="195"/>
                        </a:lnTo>
                        <a:lnTo>
                          <a:pt x="359" y="195"/>
                        </a:lnTo>
                        <a:lnTo>
                          <a:pt x="359" y="206"/>
                        </a:lnTo>
                        <a:lnTo>
                          <a:pt x="359" y="212"/>
                        </a:lnTo>
                        <a:lnTo>
                          <a:pt x="353" y="230"/>
                        </a:lnTo>
                        <a:lnTo>
                          <a:pt x="359" y="242"/>
                        </a:lnTo>
                        <a:lnTo>
                          <a:pt x="359" y="248"/>
                        </a:lnTo>
                        <a:lnTo>
                          <a:pt x="353" y="248"/>
                        </a:lnTo>
                        <a:lnTo>
                          <a:pt x="347" y="248"/>
                        </a:lnTo>
                        <a:lnTo>
                          <a:pt x="347" y="260"/>
                        </a:lnTo>
                        <a:lnTo>
                          <a:pt x="335" y="265"/>
                        </a:lnTo>
                        <a:lnTo>
                          <a:pt x="335" y="271"/>
                        </a:lnTo>
                        <a:lnTo>
                          <a:pt x="335" y="277"/>
                        </a:lnTo>
                        <a:lnTo>
                          <a:pt x="341" y="289"/>
                        </a:lnTo>
                        <a:lnTo>
                          <a:pt x="341" y="289"/>
                        </a:lnTo>
                        <a:lnTo>
                          <a:pt x="329" y="289"/>
                        </a:lnTo>
                        <a:lnTo>
                          <a:pt x="324" y="283"/>
                        </a:lnTo>
                        <a:lnTo>
                          <a:pt x="312" y="283"/>
                        </a:lnTo>
                        <a:lnTo>
                          <a:pt x="300" y="289"/>
                        </a:lnTo>
                        <a:lnTo>
                          <a:pt x="282" y="283"/>
                        </a:lnTo>
                        <a:lnTo>
                          <a:pt x="265" y="283"/>
                        </a:lnTo>
                        <a:lnTo>
                          <a:pt x="253" y="277"/>
                        </a:lnTo>
                        <a:lnTo>
                          <a:pt x="241" y="295"/>
                        </a:lnTo>
                        <a:lnTo>
                          <a:pt x="235" y="295"/>
                        </a:lnTo>
                        <a:lnTo>
                          <a:pt x="229" y="295"/>
                        </a:lnTo>
                        <a:lnTo>
                          <a:pt x="223" y="307"/>
                        </a:lnTo>
                        <a:lnTo>
                          <a:pt x="212" y="313"/>
                        </a:lnTo>
                        <a:lnTo>
                          <a:pt x="200" y="324"/>
                        </a:lnTo>
                        <a:lnTo>
                          <a:pt x="194" y="318"/>
                        </a:lnTo>
                        <a:lnTo>
                          <a:pt x="194" y="295"/>
                        </a:lnTo>
                        <a:lnTo>
                          <a:pt x="182" y="289"/>
                        </a:lnTo>
                        <a:lnTo>
                          <a:pt x="176" y="289"/>
                        </a:lnTo>
                        <a:lnTo>
                          <a:pt x="170" y="295"/>
                        </a:lnTo>
                        <a:lnTo>
                          <a:pt x="153" y="277"/>
                        </a:lnTo>
                        <a:lnTo>
                          <a:pt x="135" y="277"/>
                        </a:lnTo>
                        <a:lnTo>
                          <a:pt x="123" y="277"/>
                        </a:lnTo>
                        <a:lnTo>
                          <a:pt x="123" y="289"/>
                        </a:lnTo>
                        <a:lnTo>
                          <a:pt x="112" y="283"/>
                        </a:lnTo>
                        <a:lnTo>
                          <a:pt x="106" y="289"/>
                        </a:lnTo>
                        <a:lnTo>
                          <a:pt x="106" y="283"/>
                        </a:lnTo>
                        <a:lnTo>
                          <a:pt x="106" y="271"/>
                        </a:lnTo>
                        <a:lnTo>
                          <a:pt x="100" y="271"/>
                        </a:lnTo>
                        <a:lnTo>
                          <a:pt x="94" y="260"/>
                        </a:lnTo>
                        <a:lnTo>
                          <a:pt x="76" y="260"/>
                        </a:lnTo>
                        <a:lnTo>
                          <a:pt x="70" y="260"/>
                        </a:lnTo>
                        <a:lnTo>
                          <a:pt x="53" y="271"/>
                        </a:lnTo>
                        <a:lnTo>
                          <a:pt x="47" y="283"/>
                        </a:lnTo>
                        <a:lnTo>
                          <a:pt x="47" y="289"/>
                        </a:lnTo>
                        <a:lnTo>
                          <a:pt x="41" y="295"/>
                        </a:lnTo>
                        <a:lnTo>
                          <a:pt x="29" y="295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1" name="Freeform 612">
                    <a:extLst>
                      <a:ext uri="{FF2B5EF4-FFF2-40B4-BE49-F238E27FC236}">
                        <a16:creationId xmlns:a16="http://schemas.microsoft.com/office/drawing/2014/main" id="{B385FCE6-5784-4F16-9F9C-AC0490C941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9100" y="2922587"/>
                    <a:ext cx="1009650" cy="906463"/>
                  </a:xfrm>
                  <a:custGeom>
                    <a:avLst/>
                    <a:gdLst>
                      <a:gd name="T0" fmla="*/ 6 w 636"/>
                      <a:gd name="T1" fmla="*/ 559 h 571"/>
                      <a:gd name="T2" fmla="*/ 0 w 636"/>
                      <a:gd name="T3" fmla="*/ 548 h 571"/>
                      <a:gd name="T4" fmla="*/ 47 w 636"/>
                      <a:gd name="T5" fmla="*/ 489 h 571"/>
                      <a:gd name="T6" fmla="*/ 65 w 636"/>
                      <a:gd name="T7" fmla="*/ 453 h 571"/>
                      <a:gd name="T8" fmla="*/ 65 w 636"/>
                      <a:gd name="T9" fmla="*/ 418 h 571"/>
                      <a:gd name="T10" fmla="*/ 59 w 636"/>
                      <a:gd name="T11" fmla="*/ 347 h 571"/>
                      <a:gd name="T12" fmla="*/ 71 w 636"/>
                      <a:gd name="T13" fmla="*/ 306 h 571"/>
                      <a:gd name="T14" fmla="*/ 141 w 636"/>
                      <a:gd name="T15" fmla="*/ 306 h 571"/>
                      <a:gd name="T16" fmla="*/ 153 w 636"/>
                      <a:gd name="T17" fmla="*/ 336 h 571"/>
                      <a:gd name="T18" fmla="*/ 183 w 636"/>
                      <a:gd name="T19" fmla="*/ 353 h 571"/>
                      <a:gd name="T20" fmla="*/ 218 w 636"/>
                      <a:gd name="T21" fmla="*/ 365 h 571"/>
                      <a:gd name="T22" fmla="*/ 206 w 636"/>
                      <a:gd name="T23" fmla="*/ 330 h 571"/>
                      <a:gd name="T24" fmla="*/ 218 w 636"/>
                      <a:gd name="T25" fmla="*/ 312 h 571"/>
                      <a:gd name="T26" fmla="*/ 259 w 636"/>
                      <a:gd name="T27" fmla="*/ 312 h 571"/>
                      <a:gd name="T28" fmla="*/ 289 w 636"/>
                      <a:gd name="T29" fmla="*/ 265 h 571"/>
                      <a:gd name="T30" fmla="*/ 318 w 636"/>
                      <a:gd name="T31" fmla="*/ 212 h 571"/>
                      <a:gd name="T32" fmla="*/ 265 w 636"/>
                      <a:gd name="T33" fmla="*/ 224 h 571"/>
                      <a:gd name="T34" fmla="*/ 212 w 636"/>
                      <a:gd name="T35" fmla="*/ 206 h 571"/>
                      <a:gd name="T36" fmla="*/ 183 w 636"/>
                      <a:gd name="T37" fmla="*/ 171 h 571"/>
                      <a:gd name="T38" fmla="*/ 218 w 636"/>
                      <a:gd name="T39" fmla="*/ 159 h 571"/>
                      <a:gd name="T40" fmla="*/ 194 w 636"/>
                      <a:gd name="T41" fmla="*/ 124 h 571"/>
                      <a:gd name="T42" fmla="*/ 230 w 636"/>
                      <a:gd name="T43" fmla="*/ 94 h 571"/>
                      <a:gd name="T44" fmla="*/ 241 w 636"/>
                      <a:gd name="T45" fmla="*/ 59 h 571"/>
                      <a:gd name="T46" fmla="*/ 277 w 636"/>
                      <a:gd name="T47" fmla="*/ 47 h 571"/>
                      <a:gd name="T48" fmla="*/ 306 w 636"/>
                      <a:gd name="T49" fmla="*/ 18 h 571"/>
                      <a:gd name="T50" fmla="*/ 336 w 636"/>
                      <a:gd name="T51" fmla="*/ 41 h 571"/>
                      <a:gd name="T52" fmla="*/ 353 w 636"/>
                      <a:gd name="T53" fmla="*/ 35 h 571"/>
                      <a:gd name="T54" fmla="*/ 406 w 636"/>
                      <a:gd name="T55" fmla="*/ 47 h 571"/>
                      <a:gd name="T56" fmla="*/ 430 w 636"/>
                      <a:gd name="T57" fmla="*/ 82 h 571"/>
                      <a:gd name="T58" fmla="*/ 465 w 636"/>
                      <a:gd name="T59" fmla="*/ 53 h 571"/>
                      <a:gd name="T60" fmla="*/ 512 w 636"/>
                      <a:gd name="T61" fmla="*/ 41 h 571"/>
                      <a:gd name="T62" fmla="*/ 559 w 636"/>
                      <a:gd name="T63" fmla="*/ 47 h 571"/>
                      <a:gd name="T64" fmla="*/ 565 w 636"/>
                      <a:gd name="T65" fmla="*/ 29 h 571"/>
                      <a:gd name="T66" fmla="*/ 583 w 636"/>
                      <a:gd name="T67" fmla="*/ 6 h 571"/>
                      <a:gd name="T68" fmla="*/ 595 w 636"/>
                      <a:gd name="T69" fmla="*/ 0 h 571"/>
                      <a:gd name="T70" fmla="*/ 624 w 636"/>
                      <a:gd name="T71" fmla="*/ 41 h 571"/>
                      <a:gd name="T72" fmla="*/ 607 w 636"/>
                      <a:gd name="T73" fmla="*/ 59 h 571"/>
                      <a:gd name="T74" fmla="*/ 624 w 636"/>
                      <a:gd name="T75" fmla="*/ 82 h 571"/>
                      <a:gd name="T76" fmla="*/ 601 w 636"/>
                      <a:gd name="T77" fmla="*/ 159 h 571"/>
                      <a:gd name="T78" fmla="*/ 577 w 636"/>
                      <a:gd name="T79" fmla="*/ 171 h 571"/>
                      <a:gd name="T80" fmla="*/ 512 w 636"/>
                      <a:gd name="T81" fmla="*/ 224 h 571"/>
                      <a:gd name="T82" fmla="*/ 506 w 636"/>
                      <a:gd name="T83" fmla="*/ 230 h 571"/>
                      <a:gd name="T84" fmla="*/ 542 w 636"/>
                      <a:gd name="T85" fmla="*/ 277 h 571"/>
                      <a:gd name="T86" fmla="*/ 548 w 636"/>
                      <a:gd name="T87" fmla="*/ 330 h 571"/>
                      <a:gd name="T88" fmla="*/ 524 w 636"/>
                      <a:gd name="T89" fmla="*/ 330 h 571"/>
                      <a:gd name="T90" fmla="*/ 495 w 636"/>
                      <a:gd name="T91" fmla="*/ 353 h 571"/>
                      <a:gd name="T92" fmla="*/ 477 w 636"/>
                      <a:gd name="T93" fmla="*/ 389 h 571"/>
                      <a:gd name="T94" fmla="*/ 377 w 636"/>
                      <a:gd name="T95" fmla="*/ 400 h 571"/>
                      <a:gd name="T96" fmla="*/ 365 w 636"/>
                      <a:gd name="T97" fmla="*/ 371 h 571"/>
                      <a:gd name="T98" fmla="*/ 342 w 636"/>
                      <a:gd name="T99" fmla="*/ 383 h 571"/>
                      <a:gd name="T100" fmla="*/ 330 w 636"/>
                      <a:gd name="T101" fmla="*/ 406 h 571"/>
                      <a:gd name="T102" fmla="*/ 312 w 636"/>
                      <a:gd name="T103" fmla="*/ 418 h 571"/>
                      <a:gd name="T104" fmla="*/ 277 w 636"/>
                      <a:gd name="T105" fmla="*/ 412 h 571"/>
                      <a:gd name="T106" fmla="*/ 212 w 636"/>
                      <a:gd name="T107" fmla="*/ 436 h 571"/>
                      <a:gd name="T108" fmla="*/ 159 w 636"/>
                      <a:gd name="T109" fmla="*/ 489 h 571"/>
                      <a:gd name="T110" fmla="*/ 118 w 636"/>
                      <a:gd name="T111" fmla="*/ 465 h 571"/>
                      <a:gd name="T112" fmla="*/ 106 w 636"/>
                      <a:gd name="T113" fmla="*/ 483 h 571"/>
                      <a:gd name="T114" fmla="*/ 88 w 636"/>
                      <a:gd name="T115" fmla="*/ 542 h 571"/>
                      <a:gd name="T116" fmla="*/ 29 w 636"/>
                      <a:gd name="T117" fmla="*/ 57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636" h="571">
                        <a:moveTo>
                          <a:pt x="29" y="571"/>
                        </a:moveTo>
                        <a:lnTo>
                          <a:pt x="18" y="565"/>
                        </a:lnTo>
                        <a:lnTo>
                          <a:pt x="12" y="565"/>
                        </a:lnTo>
                        <a:lnTo>
                          <a:pt x="6" y="559"/>
                        </a:lnTo>
                        <a:lnTo>
                          <a:pt x="6" y="559"/>
                        </a:lnTo>
                        <a:lnTo>
                          <a:pt x="6" y="554"/>
                        </a:lnTo>
                        <a:lnTo>
                          <a:pt x="0" y="554"/>
                        </a:lnTo>
                        <a:lnTo>
                          <a:pt x="0" y="548"/>
                        </a:lnTo>
                        <a:lnTo>
                          <a:pt x="24" y="524"/>
                        </a:lnTo>
                        <a:lnTo>
                          <a:pt x="35" y="518"/>
                        </a:lnTo>
                        <a:lnTo>
                          <a:pt x="41" y="495"/>
                        </a:lnTo>
                        <a:lnTo>
                          <a:pt x="47" y="489"/>
                        </a:lnTo>
                        <a:lnTo>
                          <a:pt x="53" y="489"/>
                        </a:lnTo>
                        <a:lnTo>
                          <a:pt x="53" y="477"/>
                        </a:lnTo>
                        <a:lnTo>
                          <a:pt x="59" y="471"/>
                        </a:lnTo>
                        <a:lnTo>
                          <a:pt x="65" y="453"/>
                        </a:lnTo>
                        <a:lnTo>
                          <a:pt x="77" y="448"/>
                        </a:lnTo>
                        <a:lnTo>
                          <a:pt x="71" y="436"/>
                        </a:lnTo>
                        <a:lnTo>
                          <a:pt x="65" y="424"/>
                        </a:lnTo>
                        <a:lnTo>
                          <a:pt x="65" y="418"/>
                        </a:lnTo>
                        <a:lnTo>
                          <a:pt x="77" y="389"/>
                        </a:lnTo>
                        <a:lnTo>
                          <a:pt x="77" y="371"/>
                        </a:lnTo>
                        <a:lnTo>
                          <a:pt x="71" y="359"/>
                        </a:lnTo>
                        <a:lnTo>
                          <a:pt x="59" y="347"/>
                        </a:lnTo>
                        <a:lnTo>
                          <a:pt x="65" y="330"/>
                        </a:lnTo>
                        <a:lnTo>
                          <a:pt x="65" y="324"/>
                        </a:lnTo>
                        <a:lnTo>
                          <a:pt x="65" y="318"/>
                        </a:lnTo>
                        <a:lnTo>
                          <a:pt x="71" y="306"/>
                        </a:lnTo>
                        <a:lnTo>
                          <a:pt x="94" y="318"/>
                        </a:lnTo>
                        <a:lnTo>
                          <a:pt x="124" y="312"/>
                        </a:lnTo>
                        <a:lnTo>
                          <a:pt x="130" y="306"/>
                        </a:lnTo>
                        <a:lnTo>
                          <a:pt x="141" y="306"/>
                        </a:lnTo>
                        <a:lnTo>
                          <a:pt x="153" y="318"/>
                        </a:lnTo>
                        <a:lnTo>
                          <a:pt x="153" y="324"/>
                        </a:lnTo>
                        <a:lnTo>
                          <a:pt x="153" y="330"/>
                        </a:lnTo>
                        <a:lnTo>
                          <a:pt x="153" y="336"/>
                        </a:lnTo>
                        <a:lnTo>
                          <a:pt x="153" y="342"/>
                        </a:lnTo>
                        <a:lnTo>
                          <a:pt x="165" y="347"/>
                        </a:lnTo>
                        <a:lnTo>
                          <a:pt x="183" y="347"/>
                        </a:lnTo>
                        <a:lnTo>
                          <a:pt x="183" y="353"/>
                        </a:lnTo>
                        <a:lnTo>
                          <a:pt x="188" y="359"/>
                        </a:lnTo>
                        <a:lnTo>
                          <a:pt x="188" y="383"/>
                        </a:lnTo>
                        <a:lnTo>
                          <a:pt x="206" y="377"/>
                        </a:lnTo>
                        <a:lnTo>
                          <a:pt x="218" y="365"/>
                        </a:lnTo>
                        <a:lnTo>
                          <a:pt x="224" y="353"/>
                        </a:lnTo>
                        <a:lnTo>
                          <a:pt x="230" y="347"/>
                        </a:lnTo>
                        <a:lnTo>
                          <a:pt x="224" y="336"/>
                        </a:lnTo>
                        <a:lnTo>
                          <a:pt x="206" y="330"/>
                        </a:lnTo>
                        <a:lnTo>
                          <a:pt x="206" y="324"/>
                        </a:lnTo>
                        <a:lnTo>
                          <a:pt x="206" y="324"/>
                        </a:lnTo>
                        <a:lnTo>
                          <a:pt x="206" y="318"/>
                        </a:lnTo>
                        <a:lnTo>
                          <a:pt x="218" y="312"/>
                        </a:lnTo>
                        <a:lnTo>
                          <a:pt x="253" y="324"/>
                        </a:lnTo>
                        <a:lnTo>
                          <a:pt x="259" y="318"/>
                        </a:lnTo>
                        <a:lnTo>
                          <a:pt x="259" y="318"/>
                        </a:lnTo>
                        <a:lnTo>
                          <a:pt x="259" y="312"/>
                        </a:lnTo>
                        <a:lnTo>
                          <a:pt x="259" y="288"/>
                        </a:lnTo>
                        <a:lnTo>
                          <a:pt x="271" y="283"/>
                        </a:lnTo>
                        <a:lnTo>
                          <a:pt x="283" y="277"/>
                        </a:lnTo>
                        <a:lnTo>
                          <a:pt x="289" y="265"/>
                        </a:lnTo>
                        <a:lnTo>
                          <a:pt x="289" y="241"/>
                        </a:lnTo>
                        <a:lnTo>
                          <a:pt x="300" y="235"/>
                        </a:lnTo>
                        <a:lnTo>
                          <a:pt x="318" y="218"/>
                        </a:lnTo>
                        <a:lnTo>
                          <a:pt x="318" y="212"/>
                        </a:lnTo>
                        <a:lnTo>
                          <a:pt x="300" y="218"/>
                        </a:lnTo>
                        <a:lnTo>
                          <a:pt x="294" y="212"/>
                        </a:lnTo>
                        <a:lnTo>
                          <a:pt x="289" y="212"/>
                        </a:lnTo>
                        <a:lnTo>
                          <a:pt x="265" y="224"/>
                        </a:lnTo>
                        <a:lnTo>
                          <a:pt x="253" y="218"/>
                        </a:lnTo>
                        <a:lnTo>
                          <a:pt x="236" y="194"/>
                        </a:lnTo>
                        <a:lnTo>
                          <a:pt x="224" y="200"/>
                        </a:lnTo>
                        <a:lnTo>
                          <a:pt x="212" y="206"/>
                        </a:lnTo>
                        <a:lnTo>
                          <a:pt x="206" y="200"/>
                        </a:lnTo>
                        <a:lnTo>
                          <a:pt x="177" y="182"/>
                        </a:lnTo>
                        <a:lnTo>
                          <a:pt x="183" y="177"/>
                        </a:lnTo>
                        <a:lnTo>
                          <a:pt x="183" y="171"/>
                        </a:lnTo>
                        <a:lnTo>
                          <a:pt x="188" y="171"/>
                        </a:lnTo>
                        <a:lnTo>
                          <a:pt x="194" y="159"/>
                        </a:lnTo>
                        <a:lnTo>
                          <a:pt x="200" y="165"/>
                        </a:lnTo>
                        <a:lnTo>
                          <a:pt x="218" y="159"/>
                        </a:lnTo>
                        <a:lnTo>
                          <a:pt x="212" y="147"/>
                        </a:lnTo>
                        <a:lnTo>
                          <a:pt x="206" y="141"/>
                        </a:lnTo>
                        <a:lnTo>
                          <a:pt x="200" y="129"/>
                        </a:lnTo>
                        <a:lnTo>
                          <a:pt x="194" y="124"/>
                        </a:lnTo>
                        <a:lnTo>
                          <a:pt x="194" y="118"/>
                        </a:lnTo>
                        <a:lnTo>
                          <a:pt x="206" y="106"/>
                        </a:lnTo>
                        <a:lnTo>
                          <a:pt x="218" y="100"/>
                        </a:lnTo>
                        <a:lnTo>
                          <a:pt x="230" y="94"/>
                        </a:lnTo>
                        <a:lnTo>
                          <a:pt x="230" y="88"/>
                        </a:lnTo>
                        <a:lnTo>
                          <a:pt x="224" y="82"/>
                        </a:lnTo>
                        <a:lnTo>
                          <a:pt x="236" y="65"/>
                        </a:lnTo>
                        <a:lnTo>
                          <a:pt x="241" y="59"/>
                        </a:lnTo>
                        <a:lnTo>
                          <a:pt x="253" y="65"/>
                        </a:lnTo>
                        <a:lnTo>
                          <a:pt x="259" y="53"/>
                        </a:lnTo>
                        <a:lnTo>
                          <a:pt x="271" y="53"/>
                        </a:lnTo>
                        <a:lnTo>
                          <a:pt x="277" y="47"/>
                        </a:lnTo>
                        <a:lnTo>
                          <a:pt x="277" y="41"/>
                        </a:lnTo>
                        <a:lnTo>
                          <a:pt x="283" y="29"/>
                        </a:lnTo>
                        <a:lnTo>
                          <a:pt x="300" y="18"/>
                        </a:lnTo>
                        <a:lnTo>
                          <a:pt x="306" y="18"/>
                        </a:lnTo>
                        <a:lnTo>
                          <a:pt x="324" y="18"/>
                        </a:lnTo>
                        <a:lnTo>
                          <a:pt x="330" y="29"/>
                        </a:lnTo>
                        <a:lnTo>
                          <a:pt x="336" y="29"/>
                        </a:lnTo>
                        <a:lnTo>
                          <a:pt x="336" y="41"/>
                        </a:lnTo>
                        <a:lnTo>
                          <a:pt x="336" y="47"/>
                        </a:lnTo>
                        <a:lnTo>
                          <a:pt x="342" y="41"/>
                        </a:lnTo>
                        <a:lnTo>
                          <a:pt x="353" y="47"/>
                        </a:lnTo>
                        <a:lnTo>
                          <a:pt x="353" y="35"/>
                        </a:lnTo>
                        <a:lnTo>
                          <a:pt x="365" y="35"/>
                        </a:lnTo>
                        <a:lnTo>
                          <a:pt x="383" y="35"/>
                        </a:lnTo>
                        <a:lnTo>
                          <a:pt x="400" y="53"/>
                        </a:lnTo>
                        <a:lnTo>
                          <a:pt x="406" y="47"/>
                        </a:lnTo>
                        <a:lnTo>
                          <a:pt x="412" y="47"/>
                        </a:lnTo>
                        <a:lnTo>
                          <a:pt x="424" y="53"/>
                        </a:lnTo>
                        <a:lnTo>
                          <a:pt x="424" y="76"/>
                        </a:lnTo>
                        <a:lnTo>
                          <a:pt x="430" y="82"/>
                        </a:lnTo>
                        <a:lnTo>
                          <a:pt x="442" y="71"/>
                        </a:lnTo>
                        <a:lnTo>
                          <a:pt x="453" y="65"/>
                        </a:lnTo>
                        <a:lnTo>
                          <a:pt x="459" y="53"/>
                        </a:lnTo>
                        <a:lnTo>
                          <a:pt x="465" y="53"/>
                        </a:lnTo>
                        <a:lnTo>
                          <a:pt x="471" y="53"/>
                        </a:lnTo>
                        <a:lnTo>
                          <a:pt x="483" y="35"/>
                        </a:lnTo>
                        <a:lnTo>
                          <a:pt x="495" y="41"/>
                        </a:lnTo>
                        <a:lnTo>
                          <a:pt x="512" y="41"/>
                        </a:lnTo>
                        <a:lnTo>
                          <a:pt x="530" y="47"/>
                        </a:lnTo>
                        <a:lnTo>
                          <a:pt x="542" y="41"/>
                        </a:lnTo>
                        <a:lnTo>
                          <a:pt x="554" y="41"/>
                        </a:lnTo>
                        <a:lnTo>
                          <a:pt x="559" y="47"/>
                        </a:lnTo>
                        <a:lnTo>
                          <a:pt x="571" y="47"/>
                        </a:lnTo>
                        <a:lnTo>
                          <a:pt x="571" y="47"/>
                        </a:lnTo>
                        <a:lnTo>
                          <a:pt x="565" y="35"/>
                        </a:lnTo>
                        <a:lnTo>
                          <a:pt x="565" y="29"/>
                        </a:lnTo>
                        <a:lnTo>
                          <a:pt x="565" y="23"/>
                        </a:lnTo>
                        <a:lnTo>
                          <a:pt x="577" y="18"/>
                        </a:lnTo>
                        <a:lnTo>
                          <a:pt x="577" y="6"/>
                        </a:lnTo>
                        <a:lnTo>
                          <a:pt x="583" y="6"/>
                        </a:lnTo>
                        <a:lnTo>
                          <a:pt x="589" y="6"/>
                        </a:lnTo>
                        <a:lnTo>
                          <a:pt x="589" y="12"/>
                        </a:lnTo>
                        <a:lnTo>
                          <a:pt x="589" y="6"/>
                        </a:lnTo>
                        <a:lnTo>
                          <a:pt x="595" y="0"/>
                        </a:lnTo>
                        <a:lnTo>
                          <a:pt x="601" y="6"/>
                        </a:lnTo>
                        <a:lnTo>
                          <a:pt x="607" y="12"/>
                        </a:lnTo>
                        <a:lnTo>
                          <a:pt x="607" y="23"/>
                        </a:lnTo>
                        <a:lnTo>
                          <a:pt x="624" y="41"/>
                        </a:lnTo>
                        <a:lnTo>
                          <a:pt x="636" y="41"/>
                        </a:lnTo>
                        <a:lnTo>
                          <a:pt x="630" y="53"/>
                        </a:lnTo>
                        <a:lnTo>
                          <a:pt x="612" y="53"/>
                        </a:lnTo>
                        <a:lnTo>
                          <a:pt x="607" y="59"/>
                        </a:lnTo>
                        <a:lnTo>
                          <a:pt x="607" y="71"/>
                        </a:lnTo>
                        <a:lnTo>
                          <a:pt x="612" y="76"/>
                        </a:lnTo>
                        <a:lnTo>
                          <a:pt x="618" y="82"/>
                        </a:lnTo>
                        <a:lnTo>
                          <a:pt x="624" y="82"/>
                        </a:lnTo>
                        <a:lnTo>
                          <a:pt x="618" y="94"/>
                        </a:lnTo>
                        <a:lnTo>
                          <a:pt x="601" y="106"/>
                        </a:lnTo>
                        <a:lnTo>
                          <a:pt x="612" y="147"/>
                        </a:lnTo>
                        <a:lnTo>
                          <a:pt x="601" y="159"/>
                        </a:lnTo>
                        <a:lnTo>
                          <a:pt x="595" y="153"/>
                        </a:lnTo>
                        <a:lnTo>
                          <a:pt x="583" y="159"/>
                        </a:lnTo>
                        <a:lnTo>
                          <a:pt x="577" y="159"/>
                        </a:lnTo>
                        <a:lnTo>
                          <a:pt x="577" y="171"/>
                        </a:lnTo>
                        <a:lnTo>
                          <a:pt x="571" y="171"/>
                        </a:lnTo>
                        <a:lnTo>
                          <a:pt x="565" y="200"/>
                        </a:lnTo>
                        <a:lnTo>
                          <a:pt x="554" y="218"/>
                        </a:lnTo>
                        <a:lnTo>
                          <a:pt x="512" y="224"/>
                        </a:lnTo>
                        <a:lnTo>
                          <a:pt x="501" y="218"/>
                        </a:lnTo>
                        <a:lnTo>
                          <a:pt x="501" y="218"/>
                        </a:lnTo>
                        <a:lnTo>
                          <a:pt x="501" y="230"/>
                        </a:lnTo>
                        <a:lnTo>
                          <a:pt x="506" y="230"/>
                        </a:lnTo>
                        <a:lnTo>
                          <a:pt x="501" y="235"/>
                        </a:lnTo>
                        <a:lnTo>
                          <a:pt x="506" y="259"/>
                        </a:lnTo>
                        <a:lnTo>
                          <a:pt x="530" y="271"/>
                        </a:lnTo>
                        <a:lnTo>
                          <a:pt x="542" y="277"/>
                        </a:lnTo>
                        <a:lnTo>
                          <a:pt x="559" y="294"/>
                        </a:lnTo>
                        <a:lnTo>
                          <a:pt x="548" y="312"/>
                        </a:lnTo>
                        <a:lnTo>
                          <a:pt x="548" y="324"/>
                        </a:lnTo>
                        <a:lnTo>
                          <a:pt x="548" y="330"/>
                        </a:lnTo>
                        <a:lnTo>
                          <a:pt x="542" y="330"/>
                        </a:lnTo>
                        <a:lnTo>
                          <a:pt x="536" y="324"/>
                        </a:lnTo>
                        <a:lnTo>
                          <a:pt x="530" y="324"/>
                        </a:lnTo>
                        <a:lnTo>
                          <a:pt x="524" y="330"/>
                        </a:lnTo>
                        <a:lnTo>
                          <a:pt x="524" y="336"/>
                        </a:lnTo>
                        <a:lnTo>
                          <a:pt x="512" y="347"/>
                        </a:lnTo>
                        <a:lnTo>
                          <a:pt x="506" y="347"/>
                        </a:lnTo>
                        <a:lnTo>
                          <a:pt x="495" y="353"/>
                        </a:lnTo>
                        <a:lnTo>
                          <a:pt x="489" y="353"/>
                        </a:lnTo>
                        <a:lnTo>
                          <a:pt x="489" y="365"/>
                        </a:lnTo>
                        <a:lnTo>
                          <a:pt x="477" y="371"/>
                        </a:lnTo>
                        <a:lnTo>
                          <a:pt x="477" y="389"/>
                        </a:lnTo>
                        <a:lnTo>
                          <a:pt x="465" y="400"/>
                        </a:lnTo>
                        <a:lnTo>
                          <a:pt x="453" y="400"/>
                        </a:lnTo>
                        <a:lnTo>
                          <a:pt x="418" y="412"/>
                        </a:lnTo>
                        <a:lnTo>
                          <a:pt x="377" y="400"/>
                        </a:lnTo>
                        <a:lnTo>
                          <a:pt x="383" y="395"/>
                        </a:lnTo>
                        <a:lnTo>
                          <a:pt x="389" y="389"/>
                        </a:lnTo>
                        <a:lnTo>
                          <a:pt x="383" y="371"/>
                        </a:lnTo>
                        <a:lnTo>
                          <a:pt x="365" y="371"/>
                        </a:lnTo>
                        <a:lnTo>
                          <a:pt x="353" y="371"/>
                        </a:lnTo>
                        <a:lnTo>
                          <a:pt x="353" y="371"/>
                        </a:lnTo>
                        <a:lnTo>
                          <a:pt x="353" y="383"/>
                        </a:lnTo>
                        <a:lnTo>
                          <a:pt x="342" y="383"/>
                        </a:lnTo>
                        <a:lnTo>
                          <a:pt x="342" y="389"/>
                        </a:lnTo>
                        <a:lnTo>
                          <a:pt x="336" y="395"/>
                        </a:lnTo>
                        <a:lnTo>
                          <a:pt x="342" y="400"/>
                        </a:lnTo>
                        <a:lnTo>
                          <a:pt x="330" y="406"/>
                        </a:lnTo>
                        <a:lnTo>
                          <a:pt x="330" y="412"/>
                        </a:lnTo>
                        <a:lnTo>
                          <a:pt x="330" y="418"/>
                        </a:lnTo>
                        <a:lnTo>
                          <a:pt x="324" y="424"/>
                        </a:lnTo>
                        <a:lnTo>
                          <a:pt x="312" y="418"/>
                        </a:lnTo>
                        <a:lnTo>
                          <a:pt x="300" y="424"/>
                        </a:lnTo>
                        <a:lnTo>
                          <a:pt x="294" y="424"/>
                        </a:lnTo>
                        <a:lnTo>
                          <a:pt x="283" y="424"/>
                        </a:lnTo>
                        <a:lnTo>
                          <a:pt x="277" y="412"/>
                        </a:lnTo>
                        <a:lnTo>
                          <a:pt x="247" y="424"/>
                        </a:lnTo>
                        <a:lnTo>
                          <a:pt x="241" y="424"/>
                        </a:lnTo>
                        <a:lnTo>
                          <a:pt x="230" y="442"/>
                        </a:lnTo>
                        <a:lnTo>
                          <a:pt x="212" y="436"/>
                        </a:lnTo>
                        <a:lnTo>
                          <a:pt x="212" y="442"/>
                        </a:lnTo>
                        <a:lnTo>
                          <a:pt x="224" y="459"/>
                        </a:lnTo>
                        <a:lnTo>
                          <a:pt x="218" y="459"/>
                        </a:lnTo>
                        <a:lnTo>
                          <a:pt x="159" y="489"/>
                        </a:lnTo>
                        <a:lnTo>
                          <a:pt x="147" y="477"/>
                        </a:lnTo>
                        <a:lnTo>
                          <a:pt x="135" y="483"/>
                        </a:lnTo>
                        <a:lnTo>
                          <a:pt x="130" y="471"/>
                        </a:lnTo>
                        <a:lnTo>
                          <a:pt x="118" y="465"/>
                        </a:lnTo>
                        <a:lnTo>
                          <a:pt x="112" y="477"/>
                        </a:lnTo>
                        <a:lnTo>
                          <a:pt x="118" y="483"/>
                        </a:lnTo>
                        <a:lnTo>
                          <a:pt x="112" y="489"/>
                        </a:lnTo>
                        <a:lnTo>
                          <a:pt x="106" y="483"/>
                        </a:lnTo>
                        <a:lnTo>
                          <a:pt x="106" y="489"/>
                        </a:lnTo>
                        <a:lnTo>
                          <a:pt x="106" y="501"/>
                        </a:lnTo>
                        <a:lnTo>
                          <a:pt x="88" y="518"/>
                        </a:lnTo>
                        <a:lnTo>
                          <a:pt x="88" y="542"/>
                        </a:lnTo>
                        <a:lnTo>
                          <a:pt x="77" y="565"/>
                        </a:lnTo>
                        <a:lnTo>
                          <a:pt x="65" y="571"/>
                        </a:lnTo>
                        <a:lnTo>
                          <a:pt x="47" y="559"/>
                        </a:lnTo>
                        <a:lnTo>
                          <a:pt x="29" y="571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2" name="Freeform 613">
                    <a:extLst>
                      <a:ext uri="{FF2B5EF4-FFF2-40B4-BE49-F238E27FC236}">
                        <a16:creationId xmlns:a16="http://schemas.microsoft.com/office/drawing/2014/main" id="{4B9FB1C5-AA34-4761-965D-C2D0AD75122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06863" y="2819400"/>
                    <a:ext cx="627063" cy="973138"/>
                  </a:xfrm>
                  <a:custGeom>
                    <a:avLst/>
                    <a:gdLst>
                      <a:gd name="T0" fmla="*/ 18 w 395"/>
                      <a:gd name="T1" fmla="*/ 560 h 613"/>
                      <a:gd name="T2" fmla="*/ 6 w 395"/>
                      <a:gd name="T3" fmla="*/ 536 h 613"/>
                      <a:gd name="T4" fmla="*/ 12 w 395"/>
                      <a:gd name="T5" fmla="*/ 489 h 613"/>
                      <a:gd name="T6" fmla="*/ 65 w 395"/>
                      <a:gd name="T7" fmla="*/ 424 h 613"/>
                      <a:gd name="T8" fmla="*/ 71 w 395"/>
                      <a:gd name="T9" fmla="*/ 389 h 613"/>
                      <a:gd name="T10" fmla="*/ 71 w 395"/>
                      <a:gd name="T11" fmla="*/ 353 h 613"/>
                      <a:gd name="T12" fmla="*/ 59 w 395"/>
                      <a:gd name="T13" fmla="*/ 312 h 613"/>
                      <a:gd name="T14" fmla="*/ 48 w 395"/>
                      <a:gd name="T15" fmla="*/ 271 h 613"/>
                      <a:gd name="T16" fmla="*/ 36 w 395"/>
                      <a:gd name="T17" fmla="*/ 218 h 613"/>
                      <a:gd name="T18" fmla="*/ 42 w 395"/>
                      <a:gd name="T19" fmla="*/ 189 h 613"/>
                      <a:gd name="T20" fmla="*/ 48 w 395"/>
                      <a:gd name="T21" fmla="*/ 177 h 613"/>
                      <a:gd name="T22" fmla="*/ 112 w 395"/>
                      <a:gd name="T23" fmla="*/ 236 h 613"/>
                      <a:gd name="T24" fmla="*/ 106 w 395"/>
                      <a:gd name="T25" fmla="*/ 200 h 613"/>
                      <a:gd name="T26" fmla="*/ 118 w 395"/>
                      <a:gd name="T27" fmla="*/ 141 h 613"/>
                      <a:gd name="T28" fmla="*/ 112 w 395"/>
                      <a:gd name="T29" fmla="*/ 136 h 613"/>
                      <a:gd name="T30" fmla="*/ 71 w 395"/>
                      <a:gd name="T31" fmla="*/ 118 h 613"/>
                      <a:gd name="T32" fmla="*/ 59 w 395"/>
                      <a:gd name="T33" fmla="*/ 124 h 613"/>
                      <a:gd name="T34" fmla="*/ 53 w 395"/>
                      <a:gd name="T35" fmla="*/ 136 h 613"/>
                      <a:gd name="T36" fmla="*/ 18 w 395"/>
                      <a:gd name="T37" fmla="*/ 100 h 613"/>
                      <a:gd name="T38" fmla="*/ 95 w 395"/>
                      <a:gd name="T39" fmla="*/ 83 h 613"/>
                      <a:gd name="T40" fmla="*/ 136 w 395"/>
                      <a:gd name="T41" fmla="*/ 94 h 613"/>
                      <a:gd name="T42" fmla="*/ 154 w 395"/>
                      <a:gd name="T43" fmla="*/ 94 h 613"/>
                      <a:gd name="T44" fmla="*/ 159 w 395"/>
                      <a:gd name="T45" fmla="*/ 77 h 613"/>
                      <a:gd name="T46" fmla="*/ 313 w 395"/>
                      <a:gd name="T47" fmla="*/ 0 h 613"/>
                      <a:gd name="T48" fmla="*/ 324 w 395"/>
                      <a:gd name="T49" fmla="*/ 35 h 613"/>
                      <a:gd name="T50" fmla="*/ 324 w 395"/>
                      <a:gd name="T51" fmla="*/ 59 h 613"/>
                      <a:gd name="T52" fmla="*/ 330 w 395"/>
                      <a:gd name="T53" fmla="*/ 94 h 613"/>
                      <a:gd name="T54" fmla="*/ 336 w 395"/>
                      <a:gd name="T55" fmla="*/ 112 h 613"/>
                      <a:gd name="T56" fmla="*/ 313 w 395"/>
                      <a:gd name="T57" fmla="*/ 130 h 613"/>
                      <a:gd name="T58" fmla="*/ 295 w 395"/>
                      <a:gd name="T59" fmla="*/ 165 h 613"/>
                      <a:gd name="T60" fmla="*/ 277 w 395"/>
                      <a:gd name="T61" fmla="*/ 194 h 613"/>
                      <a:gd name="T62" fmla="*/ 277 w 395"/>
                      <a:gd name="T63" fmla="*/ 230 h 613"/>
                      <a:gd name="T64" fmla="*/ 260 w 395"/>
                      <a:gd name="T65" fmla="*/ 242 h 613"/>
                      <a:gd name="T66" fmla="*/ 301 w 395"/>
                      <a:gd name="T67" fmla="*/ 265 h 613"/>
                      <a:gd name="T68" fmla="*/ 366 w 395"/>
                      <a:gd name="T69" fmla="*/ 277 h 613"/>
                      <a:gd name="T70" fmla="*/ 395 w 395"/>
                      <a:gd name="T71" fmla="*/ 283 h 613"/>
                      <a:gd name="T72" fmla="*/ 360 w 395"/>
                      <a:gd name="T73" fmla="*/ 342 h 613"/>
                      <a:gd name="T74" fmla="*/ 336 w 395"/>
                      <a:gd name="T75" fmla="*/ 383 h 613"/>
                      <a:gd name="T76" fmla="*/ 283 w 395"/>
                      <a:gd name="T77" fmla="*/ 383 h 613"/>
                      <a:gd name="T78" fmla="*/ 301 w 395"/>
                      <a:gd name="T79" fmla="*/ 401 h 613"/>
                      <a:gd name="T80" fmla="*/ 283 w 395"/>
                      <a:gd name="T81" fmla="*/ 442 h 613"/>
                      <a:gd name="T82" fmla="*/ 260 w 395"/>
                      <a:gd name="T83" fmla="*/ 412 h 613"/>
                      <a:gd name="T84" fmla="*/ 230 w 395"/>
                      <a:gd name="T85" fmla="*/ 395 h 613"/>
                      <a:gd name="T86" fmla="*/ 207 w 395"/>
                      <a:gd name="T87" fmla="*/ 371 h 613"/>
                      <a:gd name="T88" fmla="*/ 142 w 395"/>
                      <a:gd name="T89" fmla="*/ 383 h 613"/>
                      <a:gd name="T90" fmla="*/ 148 w 395"/>
                      <a:gd name="T91" fmla="*/ 424 h 613"/>
                      <a:gd name="T92" fmla="*/ 142 w 395"/>
                      <a:gd name="T93" fmla="*/ 489 h 613"/>
                      <a:gd name="T94" fmla="*/ 136 w 395"/>
                      <a:gd name="T95" fmla="*/ 536 h 613"/>
                      <a:gd name="T96" fmla="*/ 118 w 395"/>
                      <a:gd name="T97" fmla="*/ 560 h 613"/>
                      <a:gd name="T98" fmla="*/ 159 w 395"/>
                      <a:gd name="T99" fmla="*/ 342 h 613"/>
                      <a:gd name="T100" fmla="*/ 159 w 395"/>
                      <a:gd name="T101" fmla="*/ 336 h 613"/>
                      <a:gd name="T102" fmla="*/ 83 w 395"/>
                      <a:gd name="T103" fmla="*/ 300 h 613"/>
                      <a:gd name="T104" fmla="*/ 112 w 395"/>
                      <a:gd name="T105" fmla="*/ 330 h 613"/>
                      <a:gd name="T106" fmla="*/ 118 w 395"/>
                      <a:gd name="T107" fmla="*/ 336 h 613"/>
                      <a:gd name="T108" fmla="*/ 148 w 395"/>
                      <a:gd name="T109" fmla="*/ 342 h 613"/>
                      <a:gd name="T110" fmla="*/ 154 w 395"/>
                      <a:gd name="T111" fmla="*/ 330 h 613"/>
                      <a:gd name="T112" fmla="*/ 148 w 395"/>
                      <a:gd name="T113" fmla="*/ 312 h 613"/>
                      <a:gd name="T114" fmla="*/ 142 w 395"/>
                      <a:gd name="T115" fmla="*/ 295 h 613"/>
                      <a:gd name="T116" fmla="*/ 136 w 395"/>
                      <a:gd name="T117" fmla="*/ 259 h 613"/>
                      <a:gd name="T118" fmla="*/ 112 w 395"/>
                      <a:gd name="T119" fmla="*/ 271 h 613"/>
                      <a:gd name="T120" fmla="*/ 77 w 395"/>
                      <a:gd name="T121" fmla="*/ 283 h 6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95" h="613">
                        <a:moveTo>
                          <a:pt x="77" y="613"/>
                        </a:moveTo>
                        <a:lnTo>
                          <a:pt x="53" y="583"/>
                        </a:lnTo>
                        <a:lnTo>
                          <a:pt x="36" y="577"/>
                        </a:lnTo>
                        <a:lnTo>
                          <a:pt x="18" y="560"/>
                        </a:lnTo>
                        <a:lnTo>
                          <a:pt x="6" y="554"/>
                        </a:lnTo>
                        <a:lnTo>
                          <a:pt x="0" y="554"/>
                        </a:lnTo>
                        <a:lnTo>
                          <a:pt x="0" y="548"/>
                        </a:lnTo>
                        <a:lnTo>
                          <a:pt x="6" y="536"/>
                        </a:lnTo>
                        <a:lnTo>
                          <a:pt x="6" y="524"/>
                        </a:lnTo>
                        <a:lnTo>
                          <a:pt x="0" y="507"/>
                        </a:lnTo>
                        <a:lnTo>
                          <a:pt x="0" y="501"/>
                        </a:lnTo>
                        <a:lnTo>
                          <a:pt x="12" y="489"/>
                        </a:lnTo>
                        <a:lnTo>
                          <a:pt x="36" y="477"/>
                        </a:lnTo>
                        <a:lnTo>
                          <a:pt x="53" y="465"/>
                        </a:lnTo>
                        <a:lnTo>
                          <a:pt x="53" y="454"/>
                        </a:lnTo>
                        <a:lnTo>
                          <a:pt x="65" y="424"/>
                        </a:lnTo>
                        <a:lnTo>
                          <a:pt x="59" y="412"/>
                        </a:lnTo>
                        <a:lnTo>
                          <a:pt x="59" y="401"/>
                        </a:lnTo>
                        <a:lnTo>
                          <a:pt x="65" y="395"/>
                        </a:lnTo>
                        <a:lnTo>
                          <a:pt x="71" y="389"/>
                        </a:lnTo>
                        <a:lnTo>
                          <a:pt x="77" y="377"/>
                        </a:lnTo>
                        <a:lnTo>
                          <a:pt x="77" y="371"/>
                        </a:lnTo>
                        <a:lnTo>
                          <a:pt x="71" y="365"/>
                        </a:lnTo>
                        <a:lnTo>
                          <a:pt x="71" y="353"/>
                        </a:lnTo>
                        <a:lnTo>
                          <a:pt x="71" y="348"/>
                        </a:lnTo>
                        <a:lnTo>
                          <a:pt x="65" y="336"/>
                        </a:lnTo>
                        <a:lnTo>
                          <a:pt x="65" y="324"/>
                        </a:lnTo>
                        <a:lnTo>
                          <a:pt x="59" y="312"/>
                        </a:lnTo>
                        <a:lnTo>
                          <a:pt x="59" y="295"/>
                        </a:lnTo>
                        <a:lnTo>
                          <a:pt x="53" y="289"/>
                        </a:lnTo>
                        <a:lnTo>
                          <a:pt x="53" y="277"/>
                        </a:lnTo>
                        <a:lnTo>
                          <a:pt x="48" y="271"/>
                        </a:lnTo>
                        <a:lnTo>
                          <a:pt x="42" y="259"/>
                        </a:lnTo>
                        <a:lnTo>
                          <a:pt x="42" y="236"/>
                        </a:lnTo>
                        <a:lnTo>
                          <a:pt x="48" y="230"/>
                        </a:lnTo>
                        <a:lnTo>
                          <a:pt x="36" y="218"/>
                        </a:lnTo>
                        <a:lnTo>
                          <a:pt x="36" y="206"/>
                        </a:lnTo>
                        <a:lnTo>
                          <a:pt x="36" y="200"/>
                        </a:lnTo>
                        <a:lnTo>
                          <a:pt x="36" y="194"/>
                        </a:lnTo>
                        <a:lnTo>
                          <a:pt x="42" y="189"/>
                        </a:lnTo>
                        <a:lnTo>
                          <a:pt x="42" y="189"/>
                        </a:lnTo>
                        <a:lnTo>
                          <a:pt x="36" y="183"/>
                        </a:lnTo>
                        <a:lnTo>
                          <a:pt x="42" y="177"/>
                        </a:lnTo>
                        <a:lnTo>
                          <a:pt x="48" y="177"/>
                        </a:lnTo>
                        <a:lnTo>
                          <a:pt x="65" y="200"/>
                        </a:lnTo>
                        <a:lnTo>
                          <a:pt x="95" y="206"/>
                        </a:lnTo>
                        <a:lnTo>
                          <a:pt x="106" y="230"/>
                        </a:lnTo>
                        <a:lnTo>
                          <a:pt x="112" y="236"/>
                        </a:lnTo>
                        <a:lnTo>
                          <a:pt x="112" y="224"/>
                        </a:lnTo>
                        <a:lnTo>
                          <a:pt x="118" y="218"/>
                        </a:lnTo>
                        <a:lnTo>
                          <a:pt x="118" y="212"/>
                        </a:lnTo>
                        <a:lnTo>
                          <a:pt x="106" y="200"/>
                        </a:lnTo>
                        <a:lnTo>
                          <a:pt x="101" y="189"/>
                        </a:lnTo>
                        <a:lnTo>
                          <a:pt x="106" y="171"/>
                        </a:lnTo>
                        <a:lnTo>
                          <a:pt x="118" y="165"/>
                        </a:lnTo>
                        <a:lnTo>
                          <a:pt x="118" y="141"/>
                        </a:lnTo>
                        <a:lnTo>
                          <a:pt x="112" y="141"/>
                        </a:lnTo>
                        <a:lnTo>
                          <a:pt x="112" y="147"/>
                        </a:lnTo>
                        <a:lnTo>
                          <a:pt x="112" y="141"/>
                        </a:lnTo>
                        <a:lnTo>
                          <a:pt x="112" y="136"/>
                        </a:lnTo>
                        <a:lnTo>
                          <a:pt x="112" y="130"/>
                        </a:lnTo>
                        <a:lnTo>
                          <a:pt x="101" y="124"/>
                        </a:lnTo>
                        <a:lnTo>
                          <a:pt x="77" y="124"/>
                        </a:lnTo>
                        <a:lnTo>
                          <a:pt x="71" y="118"/>
                        </a:lnTo>
                        <a:lnTo>
                          <a:pt x="77" y="112"/>
                        </a:lnTo>
                        <a:lnTo>
                          <a:pt x="65" y="112"/>
                        </a:lnTo>
                        <a:lnTo>
                          <a:pt x="59" y="118"/>
                        </a:lnTo>
                        <a:lnTo>
                          <a:pt x="59" y="124"/>
                        </a:lnTo>
                        <a:lnTo>
                          <a:pt x="59" y="124"/>
                        </a:lnTo>
                        <a:lnTo>
                          <a:pt x="65" y="124"/>
                        </a:lnTo>
                        <a:lnTo>
                          <a:pt x="71" y="130"/>
                        </a:lnTo>
                        <a:lnTo>
                          <a:pt x="53" y="136"/>
                        </a:lnTo>
                        <a:lnTo>
                          <a:pt x="48" y="141"/>
                        </a:lnTo>
                        <a:lnTo>
                          <a:pt x="36" y="136"/>
                        </a:lnTo>
                        <a:lnTo>
                          <a:pt x="18" y="124"/>
                        </a:lnTo>
                        <a:lnTo>
                          <a:pt x="18" y="100"/>
                        </a:lnTo>
                        <a:lnTo>
                          <a:pt x="24" y="94"/>
                        </a:lnTo>
                        <a:lnTo>
                          <a:pt x="36" y="100"/>
                        </a:lnTo>
                        <a:lnTo>
                          <a:pt x="65" y="100"/>
                        </a:lnTo>
                        <a:lnTo>
                          <a:pt x="95" y="83"/>
                        </a:lnTo>
                        <a:lnTo>
                          <a:pt x="154" y="59"/>
                        </a:lnTo>
                        <a:lnTo>
                          <a:pt x="154" y="65"/>
                        </a:lnTo>
                        <a:lnTo>
                          <a:pt x="142" y="71"/>
                        </a:lnTo>
                        <a:lnTo>
                          <a:pt x="136" y="94"/>
                        </a:lnTo>
                        <a:lnTo>
                          <a:pt x="124" y="112"/>
                        </a:lnTo>
                        <a:lnTo>
                          <a:pt x="124" y="118"/>
                        </a:lnTo>
                        <a:lnTo>
                          <a:pt x="142" y="100"/>
                        </a:lnTo>
                        <a:lnTo>
                          <a:pt x="154" y="94"/>
                        </a:lnTo>
                        <a:lnTo>
                          <a:pt x="154" y="88"/>
                        </a:lnTo>
                        <a:lnTo>
                          <a:pt x="148" y="83"/>
                        </a:lnTo>
                        <a:lnTo>
                          <a:pt x="148" y="83"/>
                        </a:lnTo>
                        <a:lnTo>
                          <a:pt x="159" y="77"/>
                        </a:lnTo>
                        <a:lnTo>
                          <a:pt x="171" y="47"/>
                        </a:lnTo>
                        <a:lnTo>
                          <a:pt x="212" y="35"/>
                        </a:lnTo>
                        <a:lnTo>
                          <a:pt x="283" y="6"/>
                        </a:lnTo>
                        <a:lnTo>
                          <a:pt x="313" y="0"/>
                        </a:lnTo>
                        <a:lnTo>
                          <a:pt x="307" y="12"/>
                        </a:lnTo>
                        <a:lnTo>
                          <a:pt x="313" y="24"/>
                        </a:lnTo>
                        <a:lnTo>
                          <a:pt x="307" y="29"/>
                        </a:lnTo>
                        <a:lnTo>
                          <a:pt x="324" y="35"/>
                        </a:lnTo>
                        <a:lnTo>
                          <a:pt x="324" y="41"/>
                        </a:lnTo>
                        <a:lnTo>
                          <a:pt x="330" y="41"/>
                        </a:lnTo>
                        <a:lnTo>
                          <a:pt x="324" y="53"/>
                        </a:lnTo>
                        <a:lnTo>
                          <a:pt x="324" y="59"/>
                        </a:lnTo>
                        <a:lnTo>
                          <a:pt x="318" y="71"/>
                        </a:lnTo>
                        <a:lnTo>
                          <a:pt x="324" y="83"/>
                        </a:lnTo>
                        <a:lnTo>
                          <a:pt x="330" y="94"/>
                        </a:lnTo>
                        <a:lnTo>
                          <a:pt x="330" y="94"/>
                        </a:lnTo>
                        <a:lnTo>
                          <a:pt x="324" y="100"/>
                        </a:lnTo>
                        <a:lnTo>
                          <a:pt x="324" y="106"/>
                        </a:lnTo>
                        <a:lnTo>
                          <a:pt x="330" y="112"/>
                        </a:lnTo>
                        <a:lnTo>
                          <a:pt x="336" y="112"/>
                        </a:lnTo>
                        <a:lnTo>
                          <a:pt x="336" y="118"/>
                        </a:lnTo>
                        <a:lnTo>
                          <a:pt x="330" y="130"/>
                        </a:lnTo>
                        <a:lnTo>
                          <a:pt x="318" y="124"/>
                        </a:lnTo>
                        <a:lnTo>
                          <a:pt x="313" y="130"/>
                        </a:lnTo>
                        <a:lnTo>
                          <a:pt x="301" y="147"/>
                        </a:lnTo>
                        <a:lnTo>
                          <a:pt x="307" y="153"/>
                        </a:lnTo>
                        <a:lnTo>
                          <a:pt x="307" y="159"/>
                        </a:lnTo>
                        <a:lnTo>
                          <a:pt x="295" y="165"/>
                        </a:lnTo>
                        <a:lnTo>
                          <a:pt x="283" y="171"/>
                        </a:lnTo>
                        <a:lnTo>
                          <a:pt x="271" y="183"/>
                        </a:lnTo>
                        <a:lnTo>
                          <a:pt x="271" y="189"/>
                        </a:lnTo>
                        <a:lnTo>
                          <a:pt x="277" y="194"/>
                        </a:lnTo>
                        <a:lnTo>
                          <a:pt x="283" y="206"/>
                        </a:lnTo>
                        <a:lnTo>
                          <a:pt x="289" y="212"/>
                        </a:lnTo>
                        <a:lnTo>
                          <a:pt x="295" y="224"/>
                        </a:lnTo>
                        <a:lnTo>
                          <a:pt x="277" y="230"/>
                        </a:lnTo>
                        <a:lnTo>
                          <a:pt x="271" y="224"/>
                        </a:lnTo>
                        <a:lnTo>
                          <a:pt x="265" y="236"/>
                        </a:lnTo>
                        <a:lnTo>
                          <a:pt x="260" y="236"/>
                        </a:lnTo>
                        <a:lnTo>
                          <a:pt x="260" y="242"/>
                        </a:lnTo>
                        <a:lnTo>
                          <a:pt x="254" y="247"/>
                        </a:lnTo>
                        <a:lnTo>
                          <a:pt x="283" y="265"/>
                        </a:lnTo>
                        <a:lnTo>
                          <a:pt x="289" y="271"/>
                        </a:lnTo>
                        <a:lnTo>
                          <a:pt x="301" y="265"/>
                        </a:lnTo>
                        <a:lnTo>
                          <a:pt x="313" y="259"/>
                        </a:lnTo>
                        <a:lnTo>
                          <a:pt x="330" y="283"/>
                        </a:lnTo>
                        <a:lnTo>
                          <a:pt x="342" y="289"/>
                        </a:lnTo>
                        <a:lnTo>
                          <a:pt x="366" y="277"/>
                        </a:lnTo>
                        <a:lnTo>
                          <a:pt x="371" y="277"/>
                        </a:lnTo>
                        <a:lnTo>
                          <a:pt x="377" y="283"/>
                        </a:lnTo>
                        <a:lnTo>
                          <a:pt x="395" y="277"/>
                        </a:lnTo>
                        <a:lnTo>
                          <a:pt x="395" y="283"/>
                        </a:lnTo>
                        <a:lnTo>
                          <a:pt x="377" y="300"/>
                        </a:lnTo>
                        <a:lnTo>
                          <a:pt x="366" y="306"/>
                        </a:lnTo>
                        <a:lnTo>
                          <a:pt x="366" y="330"/>
                        </a:lnTo>
                        <a:lnTo>
                          <a:pt x="360" y="342"/>
                        </a:lnTo>
                        <a:lnTo>
                          <a:pt x="348" y="348"/>
                        </a:lnTo>
                        <a:lnTo>
                          <a:pt x="336" y="353"/>
                        </a:lnTo>
                        <a:lnTo>
                          <a:pt x="336" y="377"/>
                        </a:lnTo>
                        <a:lnTo>
                          <a:pt x="336" y="383"/>
                        </a:lnTo>
                        <a:lnTo>
                          <a:pt x="336" y="383"/>
                        </a:lnTo>
                        <a:lnTo>
                          <a:pt x="330" y="389"/>
                        </a:lnTo>
                        <a:lnTo>
                          <a:pt x="295" y="377"/>
                        </a:lnTo>
                        <a:lnTo>
                          <a:pt x="283" y="383"/>
                        </a:lnTo>
                        <a:lnTo>
                          <a:pt x="283" y="389"/>
                        </a:lnTo>
                        <a:lnTo>
                          <a:pt x="283" y="389"/>
                        </a:lnTo>
                        <a:lnTo>
                          <a:pt x="283" y="395"/>
                        </a:lnTo>
                        <a:lnTo>
                          <a:pt x="301" y="401"/>
                        </a:lnTo>
                        <a:lnTo>
                          <a:pt x="307" y="412"/>
                        </a:lnTo>
                        <a:lnTo>
                          <a:pt x="301" y="418"/>
                        </a:lnTo>
                        <a:lnTo>
                          <a:pt x="295" y="430"/>
                        </a:lnTo>
                        <a:lnTo>
                          <a:pt x="283" y="442"/>
                        </a:lnTo>
                        <a:lnTo>
                          <a:pt x="265" y="448"/>
                        </a:lnTo>
                        <a:lnTo>
                          <a:pt x="265" y="424"/>
                        </a:lnTo>
                        <a:lnTo>
                          <a:pt x="260" y="418"/>
                        </a:lnTo>
                        <a:lnTo>
                          <a:pt x="260" y="412"/>
                        </a:lnTo>
                        <a:lnTo>
                          <a:pt x="242" y="412"/>
                        </a:lnTo>
                        <a:lnTo>
                          <a:pt x="230" y="407"/>
                        </a:lnTo>
                        <a:lnTo>
                          <a:pt x="230" y="401"/>
                        </a:lnTo>
                        <a:lnTo>
                          <a:pt x="230" y="395"/>
                        </a:lnTo>
                        <a:lnTo>
                          <a:pt x="230" y="389"/>
                        </a:lnTo>
                        <a:lnTo>
                          <a:pt x="230" y="383"/>
                        </a:lnTo>
                        <a:lnTo>
                          <a:pt x="218" y="371"/>
                        </a:lnTo>
                        <a:lnTo>
                          <a:pt x="207" y="371"/>
                        </a:lnTo>
                        <a:lnTo>
                          <a:pt x="201" y="377"/>
                        </a:lnTo>
                        <a:lnTo>
                          <a:pt x="171" y="383"/>
                        </a:lnTo>
                        <a:lnTo>
                          <a:pt x="148" y="371"/>
                        </a:lnTo>
                        <a:lnTo>
                          <a:pt x="142" y="383"/>
                        </a:lnTo>
                        <a:lnTo>
                          <a:pt x="142" y="389"/>
                        </a:lnTo>
                        <a:lnTo>
                          <a:pt x="142" y="395"/>
                        </a:lnTo>
                        <a:lnTo>
                          <a:pt x="136" y="412"/>
                        </a:lnTo>
                        <a:lnTo>
                          <a:pt x="148" y="424"/>
                        </a:lnTo>
                        <a:lnTo>
                          <a:pt x="154" y="436"/>
                        </a:lnTo>
                        <a:lnTo>
                          <a:pt x="154" y="454"/>
                        </a:lnTo>
                        <a:lnTo>
                          <a:pt x="142" y="483"/>
                        </a:lnTo>
                        <a:lnTo>
                          <a:pt x="142" y="489"/>
                        </a:lnTo>
                        <a:lnTo>
                          <a:pt x="148" y="501"/>
                        </a:lnTo>
                        <a:lnTo>
                          <a:pt x="154" y="513"/>
                        </a:lnTo>
                        <a:lnTo>
                          <a:pt x="142" y="518"/>
                        </a:lnTo>
                        <a:lnTo>
                          <a:pt x="136" y="536"/>
                        </a:lnTo>
                        <a:lnTo>
                          <a:pt x="130" y="542"/>
                        </a:lnTo>
                        <a:lnTo>
                          <a:pt x="130" y="554"/>
                        </a:lnTo>
                        <a:lnTo>
                          <a:pt x="124" y="554"/>
                        </a:lnTo>
                        <a:lnTo>
                          <a:pt x="118" y="560"/>
                        </a:lnTo>
                        <a:lnTo>
                          <a:pt x="112" y="583"/>
                        </a:lnTo>
                        <a:lnTo>
                          <a:pt x="101" y="589"/>
                        </a:lnTo>
                        <a:lnTo>
                          <a:pt x="77" y="613"/>
                        </a:lnTo>
                        <a:close/>
                        <a:moveTo>
                          <a:pt x="159" y="342"/>
                        </a:moveTo>
                        <a:lnTo>
                          <a:pt x="165" y="348"/>
                        </a:lnTo>
                        <a:lnTo>
                          <a:pt x="165" y="348"/>
                        </a:lnTo>
                        <a:lnTo>
                          <a:pt x="165" y="348"/>
                        </a:lnTo>
                        <a:lnTo>
                          <a:pt x="159" y="336"/>
                        </a:lnTo>
                        <a:lnTo>
                          <a:pt x="159" y="342"/>
                        </a:lnTo>
                        <a:close/>
                        <a:moveTo>
                          <a:pt x="77" y="283"/>
                        </a:moveTo>
                        <a:lnTo>
                          <a:pt x="83" y="295"/>
                        </a:lnTo>
                        <a:lnTo>
                          <a:pt x="83" y="300"/>
                        </a:lnTo>
                        <a:lnTo>
                          <a:pt x="89" y="300"/>
                        </a:lnTo>
                        <a:lnTo>
                          <a:pt x="83" y="318"/>
                        </a:lnTo>
                        <a:lnTo>
                          <a:pt x="112" y="330"/>
                        </a:lnTo>
                        <a:lnTo>
                          <a:pt x="112" y="330"/>
                        </a:lnTo>
                        <a:lnTo>
                          <a:pt x="101" y="342"/>
                        </a:lnTo>
                        <a:lnTo>
                          <a:pt x="101" y="348"/>
                        </a:lnTo>
                        <a:lnTo>
                          <a:pt x="112" y="348"/>
                        </a:lnTo>
                        <a:lnTo>
                          <a:pt x="118" y="336"/>
                        </a:lnTo>
                        <a:lnTo>
                          <a:pt x="124" y="330"/>
                        </a:lnTo>
                        <a:lnTo>
                          <a:pt x="136" y="336"/>
                        </a:lnTo>
                        <a:lnTo>
                          <a:pt x="142" y="336"/>
                        </a:lnTo>
                        <a:lnTo>
                          <a:pt x="148" y="342"/>
                        </a:lnTo>
                        <a:lnTo>
                          <a:pt x="154" y="348"/>
                        </a:lnTo>
                        <a:lnTo>
                          <a:pt x="159" y="336"/>
                        </a:lnTo>
                        <a:lnTo>
                          <a:pt x="154" y="330"/>
                        </a:lnTo>
                        <a:lnTo>
                          <a:pt x="154" y="330"/>
                        </a:lnTo>
                        <a:lnTo>
                          <a:pt x="159" y="324"/>
                        </a:lnTo>
                        <a:lnTo>
                          <a:pt x="165" y="318"/>
                        </a:lnTo>
                        <a:lnTo>
                          <a:pt x="148" y="312"/>
                        </a:lnTo>
                        <a:lnTo>
                          <a:pt x="148" y="312"/>
                        </a:lnTo>
                        <a:lnTo>
                          <a:pt x="154" y="306"/>
                        </a:lnTo>
                        <a:lnTo>
                          <a:pt x="154" y="300"/>
                        </a:lnTo>
                        <a:lnTo>
                          <a:pt x="142" y="306"/>
                        </a:lnTo>
                        <a:lnTo>
                          <a:pt x="142" y="295"/>
                        </a:lnTo>
                        <a:lnTo>
                          <a:pt x="142" y="289"/>
                        </a:lnTo>
                        <a:lnTo>
                          <a:pt x="142" y="277"/>
                        </a:lnTo>
                        <a:lnTo>
                          <a:pt x="136" y="271"/>
                        </a:lnTo>
                        <a:lnTo>
                          <a:pt x="136" y="259"/>
                        </a:lnTo>
                        <a:lnTo>
                          <a:pt x="130" y="265"/>
                        </a:lnTo>
                        <a:lnTo>
                          <a:pt x="106" y="259"/>
                        </a:lnTo>
                        <a:lnTo>
                          <a:pt x="106" y="265"/>
                        </a:lnTo>
                        <a:lnTo>
                          <a:pt x="112" y="271"/>
                        </a:lnTo>
                        <a:lnTo>
                          <a:pt x="112" y="277"/>
                        </a:lnTo>
                        <a:lnTo>
                          <a:pt x="106" y="277"/>
                        </a:lnTo>
                        <a:lnTo>
                          <a:pt x="83" y="277"/>
                        </a:lnTo>
                        <a:lnTo>
                          <a:pt x="77" y="283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317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3" name="Freeform 662">
                    <a:extLst>
                      <a:ext uri="{FF2B5EF4-FFF2-40B4-BE49-F238E27FC236}">
                        <a16:creationId xmlns:a16="http://schemas.microsoft.com/office/drawing/2014/main" id="{B96B2A1E-DFE1-4375-99C3-B7706C5B236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78200" y="2463800"/>
                    <a:ext cx="569913" cy="477838"/>
                  </a:xfrm>
                  <a:custGeom>
                    <a:avLst/>
                    <a:gdLst>
                      <a:gd name="T0" fmla="*/ 277 w 359"/>
                      <a:gd name="T1" fmla="*/ 36 h 301"/>
                      <a:gd name="T2" fmla="*/ 330 w 359"/>
                      <a:gd name="T3" fmla="*/ 41 h 301"/>
                      <a:gd name="T4" fmla="*/ 342 w 359"/>
                      <a:gd name="T5" fmla="*/ 65 h 301"/>
                      <a:gd name="T6" fmla="*/ 318 w 359"/>
                      <a:gd name="T7" fmla="*/ 94 h 301"/>
                      <a:gd name="T8" fmla="*/ 348 w 359"/>
                      <a:gd name="T9" fmla="*/ 124 h 301"/>
                      <a:gd name="T10" fmla="*/ 348 w 359"/>
                      <a:gd name="T11" fmla="*/ 171 h 301"/>
                      <a:gd name="T12" fmla="*/ 342 w 359"/>
                      <a:gd name="T13" fmla="*/ 142 h 301"/>
                      <a:gd name="T14" fmla="*/ 300 w 359"/>
                      <a:gd name="T15" fmla="*/ 147 h 301"/>
                      <a:gd name="T16" fmla="*/ 277 w 359"/>
                      <a:gd name="T17" fmla="*/ 177 h 301"/>
                      <a:gd name="T18" fmla="*/ 271 w 359"/>
                      <a:gd name="T19" fmla="*/ 195 h 301"/>
                      <a:gd name="T20" fmla="*/ 242 w 359"/>
                      <a:gd name="T21" fmla="*/ 183 h 301"/>
                      <a:gd name="T22" fmla="*/ 212 w 359"/>
                      <a:gd name="T23" fmla="*/ 165 h 301"/>
                      <a:gd name="T24" fmla="*/ 206 w 359"/>
                      <a:gd name="T25" fmla="*/ 147 h 301"/>
                      <a:gd name="T26" fmla="*/ 236 w 359"/>
                      <a:gd name="T27" fmla="*/ 130 h 301"/>
                      <a:gd name="T28" fmla="*/ 218 w 359"/>
                      <a:gd name="T29" fmla="*/ 100 h 301"/>
                      <a:gd name="T30" fmla="*/ 218 w 359"/>
                      <a:gd name="T31" fmla="*/ 83 h 301"/>
                      <a:gd name="T32" fmla="*/ 236 w 359"/>
                      <a:gd name="T33" fmla="*/ 89 h 301"/>
                      <a:gd name="T34" fmla="*/ 218 w 359"/>
                      <a:gd name="T35" fmla="*/ 59 h 301"/>
                      <a:gd name="T36" fmla="*/ 253 w 359"/>
                      <a:gd name="T37" fmla="*/ 53 h 301"/>
                      <a:gd name="T38" fmla="*/ 265 w 359"/>
                      <a:gd name="T39" fmla="*/ 65 h 301"/>
                      <a:gd name="T40" fmla="*/ 295 w 359"/>
                      <a:gd name="T41" fmla="*/ 89 h 301"/>
                      <a:gd name="T42" fmla="*/ 300 w 359"/>
                      <a:gd name="T43" fmla="*/ 106 h 301"/>
                      <a:gd name="T44" fmla="*/ 306 w 359"/>
                      <a:gd name="T45" fmla="*/ 83 h 301"/>
                      <a:gd name="T46" fmla="*/ 277 w 359"/>
                      <a:gd name="T47" fmla="*/ 47 h 301"/>
                      <a:gd name="T48" fmla="*/ 242 w 359"/>
                      <a:gd name="T49" fmla="*/ 47 h 301"/>
                      <a:gd name="T50" fmla="*/ 230 w 359"/>
                      <a:gd name="T51" fmla="*/ 24 h 301"/>
                      <a:gd name="T52" fmla="*/ 283 w 359"/>
                      <a:gd name="T53" fmla="*/ 0 h 301"/>
                      <a:gd name="T54" fmla="*/ 271 w 359"/>
                      <a:gd name="T55" fmla="*/ 12 h 301"/>
                      <a:gd name="T56" fmla="*/ 306 w 359"/>
                      <a:gd name="T57" fmla="*/ 153 h 301"/>
                      <a:gd name="T58" fmla="*/ 130 w 359"/>
                      <a:gd name="T59" fmla="*/ 289 h 301"/>
                      <a:gd name="T60" fmla="*/ 106 w 359"/>
                      <a:gd name="T61" fmla="*/ 277 h 301"/>
                      <a:gd name="T62" fmla="*/ 82 w 359"/>
                      <a:gd name="T63" fmla="*/ 259 h 301"/>
                      <a:gd name="T64" fmla="*/ 41 w 359"/>
                      <a:gd name="T65" fmla="*/ 248 h 301"/>
                      <a:gd name="T66" fmla="*/ 18 w 359"/>
                      <a:gd name="T67" fmla="*/ 212 h 301"/>
                      <a:gd name="T68" fmla="*/ 0 w 359"/>
                      <a:gd name="T69" fmla="*/ 183 h 301"/>
                      <a:gd name="T70" fmla="*/ 53 w 359"/>
                      <a:gd name="T71" fmla="*/ 89 h 301"/>
                      <a:gd name="T72" fmla="*/ 159 w 359"/>
                      <a:gd name="T73" fmla="*/ 106 h 301"/>
                      <a:gd name="T74" fmla="*/ 100 w 359"/>
                      <a:gd name="T75" fmla="*/ 118 h 301"/>
                      <a:gd name="T76" fmla="*/ 124 w 359"/>
                      <a:gd name="T77" fmla="*/ 130 h 301"/>
                      <a:gd name="T78" fmla="*/ 153 w 359"/>
                      <a:gd name="T79" fmla="*/ 118 h 301"/>
                      <a:gd name="T80" fmla="*/ 177 w 359"/>
                      <a:gd name="T81" fmla="*/ 100 h 301"/>
                      <a:gd name="T82" fmla="*/ 194 w 359"/>
                      <a:gd name="T83" fmla="*/ 136 h 301"/>
                      <a:gd name="T84" fmla="*/ 206 w 359"/>
                      <a:gd name="T85" fmla="*/ 171 h 301"/>
                      <a:gd name="T86" fmla="*/ 247 w 359"/>
                      <a:gd name="T87" fmla="*/ 189 h 301"/>
                      <a:gd name="T88" fmla="*/ 247 w 359"/>
                      <a:gd name="T89" fmla="*/ 230 h 301"/>
                      <a:gd name="T90" fmla="*/ 242 w 359"/>
                      <a:gd name="T91" fmla="*/ 259 h 301"/>
                      <a:gd name="T92" fmla="*/ 177 w 359"/>
                      <a:gd name="T93" fmla="*/ 283 h 301"/>
                      <a:gd name="T94" fmla="*/ 141 w 359"/>
                      <a:gd name="T95" fmla="*/ 301 h 301"/>
                      <a:gd name="T96" fmla="*/ 218 w 359"/>
                      <a:gd name="T97" fmla="*/ 53 h 301"/>
                      <a:gd name="T98" fmla="*/ 236 w 359"/>
                      <a:gd name="T99" fmla="*/ 30 h 301"/>
                      <a:gd name="T100" fmla="*/ 218 w 359"/>
                      <a:gd name="T101" fmla="*/ 53 h 301"/>
                      <a:gd name="T102" fmla="*/ 212 w 359"/>
                      <a:gd name="T103" fmla="*/ 41 h 301"/>
                      <a:gd name="T104" fmla="*/ 206 w 359"/>
                      <a:gd name="T105" fmla="*/ 41 h 301"/>
                      <a:gd name="T106" fmla="*/ 206 w 359"/>
                      <a:gd name="T107" fmla="*/ 59 h 301"/>
                      <a:gd name="T108" fmla="*/ 200 w 359"/>
                      <a:gd name="T109" fmla="*/ 47 h 301"/>
                      <a:gd name="T110" fmla="*/ 212 w 359"/>
                      <a:gd name="T111" fmla="*/ 36 h 301"/>
                      <a:gd name="T112" fmla="*/ 189 w 359"/>
                      <a:gd name="T113" fmla="*/ 94 h 301"/>
                      <a:gd name="T114" fmla="*/ 194 w 359"/>
                      <a:gd name="T115" fmla="*/ 83 h 301"/>
                      <a:gd name="T116" fmla="*/ 183 w 359"/>
                      <a:gd name="T117" fmla="*/ 100 h 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359" h="301">
                        <a:moveTo>
                          <a:pt x="271" y="12"/>
                        </a:moveTo>
                        <a:lnTo>
                          <a:pt x="271" y="24"/>
                        </a:lnTo>
                        <a:lnTo>
                          <a:pt x="277" y="36"/>
                        </a:lnTo>
                        <a:lnTo>
                          <a:pt x="283" y="41"/>
                        </a:lnTo>
                        <a:lnTo>
                          <a:pt x="289" y="47"/>
                        </a:lnTo>
                        <a:lnTo>
                          <a:pt x="330" y="41"/>
                        </a:lnTo>
                        <a:lnTo>
                          <a:pt x="342" y="47"/>
                        </a:lnTo>
                        <a:lnTo>
                          <a:pt x="342" y="53"/>
                        </a:lnTo>
                        <a:lnTo>
                          <a:pt x="342" y="65"/>
                        </a:lnTo>
                        <a:lnTo>
                          <a:pt x="324" y="83"/>
                        </a:lnTo>
                        <a:lnTo>
                          <a:pt x="318" y="89"/>
                        </a:lnTo>
                        <a:lnTo>
                          <a:pt x="318" y="94"/>
                        </a:lnTo>
                        <a:lnTo>
                          <a:pt x="324" y="106"/>
                        </a:lnTo>
                        <a:lnTo>
                          <a:pt x="330" y="118"/>
                        </a:lnTo>
                        <a:lnTo>
                          <a:pt x="348" y="124"/>
                        </a:lnTo>
                        <a:lnTo>
                          <a:pt x="359" y="142"/>
                        </a:lnTo>
                        <a:lnTo>
                          <a:pt x="353" y="171"/>
                        </a:lnTo>
                        <a:lnTo>
                          <a:pt x="348" y="171"/>
                        </a:lnTo>
                        <a:lnTo>
                          <a:pt x="342" y="165"/>
                        </a:lnTo>
                        <a:lnTo>
                          <a:pt x="348" y="153"/>
                        </a:lnTo>
                        <a:lnTo>
                          <a:pt x="342" y="142"/>
                        </a:lnTo>
                        <a:lnTo>
                          <a:pt x="330" y="147"/>
                        </a:lnTo>
                        <a:lnTo>
                          <a:pt x="318" y="142"/>
                        </a:lnTo>
                        <a:lnTo>
                          <a:pt x="300" y="147"/>
                        </a:lnTo>
                        <a:lnTo>
                          <a:pt x="271" y="177"/>
                        </a:lnTo>
                        <a:lnTo>
                          <a:pt x="271" y="177"/>
                        </a:lnTo>
                        <a:lnTo>
                          <a:pt x="277" y="177"/>
                        </a:lnTo>
                        <a:lnTo>
                          <a:pt x="277" y="183"/>
                        </a:lnTo>
                        <a:lnTo>
                          <a:pt x="277" y="189"/>
                        </a:lnTo>
                        <a:lnTo>
                          <a:pt x="271" y="195"/>
                        </a:lnTo>
                        <a:lnTo>
                          <a:pt x="259" y="189"/>
                        </a:lnTo>
                        <a:lnTo>
                          <a:pt x="253" y="177"/>
                        </a:lnTo>
                        <a:lnTo>
                          <a:pt x="242" y="183"/>
                        </a:lnTo>
                        <a:lnTo>
                          <a:pt x="230" y="177"/>
                        </a:lnTo>
                        <a:lnTo>
                          <a:pt x="224" y="165"/>
                        </a:lnTo>
                        <a:lnTo>
                          <a:pt x="212" y="165"/>
                        </a:lnTo>
                        <a:lnTo>
                          <a:pt x="212" y="165"/>
                        </a:lnTo>
                        <a:lnTo>
                          <a:pt x="218" y="159"/>
                        </a:lnTo>
                        <a:lnTo>
                          <a:pt x="206" y="147"/>
                        </a:lnTo>
                        <a:lnTo>
                          <a:pt x="212" y="136"/>
                        </a:lnTo>
                        <a:lnTo>
                          <a:pt x="230" y="130"/>
                        </a:lnTo>
                        <a:lnTo>
                          <a:pt x="236" y="130"/>
                        </a:lnTo>
                        <a:lnTo>
                          <a:pt x="230" y="112"/>
                        </a:lnTo>
                        <a:lnTo>
                          <a:pt x="218" y="106"/>
                        </a:lnTo>
                        <a:lnTo>
                          <a:pt x="218" y="100"/>
                        </a:lnTo>
                        <a:lnTo>
                          <a:pt x="206" y="100"/>
                        </a:lnTo>
                        <a:lnTo>
                          <a:pt x="212" y="89"/>
                        </a:lnTo>
                        <a:lnTo>
                          <a:pt x="218" y="83"/>
                        </a:lnTo>
                        <a:lnTo>
                          <a:pt x="230" y="83"/>
                        </a:lnTo>
                        <a:lnTo>
                          <a:pt x="236" y="89"/>
                        </a:lnTo>
                        <a:lnTo>
                          <a:pt x="236" y="89"/>
                        </a:lnTo>
                        <a:lnTo>
                          <a:pt x="230" y="77"/>
                        </a:lnTo>
                        <a:lnTo>
                          <a:pt x="218" y="71"/>
                        </a:lnTo>
                        <a:lnTo>
                          <a:pt x="218" y="59"/>
                        </a:lnTo>
                        <a:lnTo>
                          <a:pt x="236" y="53"/>
                        </a:lnTo>
                        <a:lnTo>
                          <a:pt x="253" y="65"/>
                        </a:lnTo>
                        <a:lnTo>
                          <a:pt x="253" y="53"/>
                        </a:lnTo>
                        <a:lnTo>
                          <a:pt x="265" y="41"/>
                        </a:lnTo>
                        <a:lnTo>
                          <a:pt x="271" y="59"/>
                        </a:lnTo>
                        <a:lnTo>
                          <a:pt x="265" y="65"/>
                        </a:lnTo>
                        <a:lnTo>
                          <a:pt x="277" y="65"/>
                        </a:lnTo>
                        <a:lnTo>
                          <a:pt x="283" y="83"/>
                        </a:lnTo>
                        <a:lnTo>
                          <a:pt x="295" y="89"/>
                        </a:lnTo>
                        <a:lnTo>
                          <a:pt x="295" y="94"/>
                        </a:lnTo>
                        <a:lnTo>
                          <a:pt x="300" y="100"/>
                        </a:lnTo>
                        <a:lnTo>
                          <a:pt x="300" y="106"/>
                        </a:lnTo>
                        <a:lnTo>
                          <a:pt x="312" y="106"/>
                        </a:lnTo>
                        <a:lnTo>
                          <a:pt x="312" y="94"/>
                        </a:lnTo>
                        <a:lnTo>
                          <a:pt x="306" y="83"/>
                        </a:lnTo>
                        <a:lnTo>
                          <a:pt x="300" y="71"/>
                        </a:lnTo>
                        <a:lnTo>
                          <a:pt x="300" y="59"/>
                        </a:lnTo>
                        <a:lnTo>
                          <a:pt x="277" y="47"/>
                        </a:lnTo>
                        <a:lnTo>
                          <a:pt x="265" y="30"/>
                        </a:lnTo>
                        <a:lnTo>
                          <a:pt x="253" y="41"/>
                        </a:lnTo>
                        <a:lnTo>
                          <a:pt x="242" y="47"/>
                        </a:lnTo>
                        <a:lnTo>
                          <a:pt x="247" y="18"/>
                        </a:lnTo>
                        <a:lnTo>
                          <a:pt x="242" y="18"/>
                        </a:lnTo>
                        <a:lnTo>
                          <a:pt x="230" y="24"/>
                        </a:lnTo>
                        <a:lnTo>
                          <a:pt x="236" y="18"/>
                        </a:lnTo>
                        <a:lnTo>
                          <a:pt x="247" y="6"/>
                        </a:lnTo>
                        <a:lnTo>
                          <a:pt x="283" y="0"/>
                        </a:lnTo>
                        <a:lnTo>
                          <a:pt x="283" y="0"/>
                        </a:lnTo>
                        <a:lnTo>
                          <a:pt x="283" y="6"/>
                        </a:lnTo>
                        <a:lnTo>
                          <a:pt x="271" y="12"/>
                        </a:lnTo>
                        <a:close/>
                        <a:moveTo>
                          <a:pt x="312" y="153"/>
                        </a:moveTo>
                        <a:lnTo>
                          <a:pt x="306" y="153"/>
                        </a:lnTo>
                        <a:lnTo>
                          <a:pt x="306" y="153"/>
                        </a:lnTo>
                        <a:lnTo>
                          <a:pt x="312" y="147"/>
                        </a:lnTo>
                        <a:lnTo>
                          <a:pt x="312" y="153"/>
                        </a:lnTo>
                        <a:close/>
                        <a:moveTo>
                          <a:pt x="130" y="289"/>
                        </a:moveTo>
                        <a:lnTo>
                          <a:pt x="118" y="277"/>
                        </a:lnTo>
                        <a:lnTo>
                          <a:pt x="112" y="277"/>
                        </a:lnTo>
                        <a:lnTo>
                          <a:pt x="106" y="277"/>
                        </a:lnTo>
                        <a:lnTo>
                          <a:pt x="106" y="283"/>
                        </a:lnTo>
                        <a:lnTo>
                          <a:pt x="100" y="277"/>
                        </a:lnTo>
                        <a:lnTo>
                          <a:pt x="82" y="259"/>
                        </a:lnTo>
                        <a:lnTo>
                          <a:pt x="71" y="259"/>
                        </a:lnTo>
                        <a:lnTo>
                          <a:pt x="65" y="253"/>
                        </a:lnTo>
                        <a:lnTo>
                          <a:pt x="41" y="248"/>
                        </a:lnTo>
                        <a:lnTo>
                          <a:pt x="35" y="242"/>
                        </a:lnTo>
                        <a:lnTo>
                          <a:pt x="24" y="242"/>
                        </a:lnTo>
                        <a:lnTo>
                          <a:pt x="18" y="212"/>
                        </a:lnTo>
                        <a:lnTo>
                          <a:pt x="18" y="206"/>
                        </a:lnTo>
                        <a:lnTo>
                          <a:pt x="18" y="200"/>
                        </a:lnTo>
                        <a:lnTo>
                          <a:pt x="0" y="183"/>
                        </a:lnTo>
                        <a:lnTo>
                          <a:pt x="0" y="171"/>
                        </a:lnTo>
                        <a:lnTo>
                          <a:pt x="12" y="159"/>
                        </a:lnTo>
                        <a:lnTo>
                          <a:pt x="53" y="89"/>
                        </a:lnTo>
                        <a:lnTo>
                          <a:pt x="65" y="94"/>
                        </a:lnTo>
                        <a:lnTo>
                          <a:pt x="94" y="100"/>
                        </a:lnTo>
                        <a:lnTo>
                          <a:pt x="159" y="106"/>
                        </a:lnTo>
                        <a:lnTo>
                          <a:pt x="153" y="112"/>
                        </a:lnTo>
                        <a:lnTo>
                          <a:pt x="147" y="112"/>
                        </a:lnTo>
                        <a:lnTo>
                          <a:pt x="100" y="118"/>
                        </a:lnTo>
                        <a:lnTo>
                          <a:pt x="100" y="124"/>
                        </a:lnTo>
                        <a:lnTo>
                          <a:pt x="106" y="130"/>
                        </a:lnTo>
                        <a:lnTo>
                          <a:pt x="124" y="130"/>
                        </a:lnTo>
                        <a:lnTo>
                          <a:pt x="130" y="142"/>
                        </a:lnTo>
                        <a:lnTo>
                          <a:pt x="141" y="136"/>
                        </a:lnTo>
                        <a:lnTo>
                          <a:pt x="153" y="118"/>
                        </a:lnTo>
                        <a:lnTo>
                          <a:pt x="171" y="106"/>
                        </a:lnTo>
                        <a:lnTo>
                          <a:pt x="171" y="100"/>
                        </a:lnTo>
                        <a:lnTo>
                          <a:pt x="177" y="100"/>
                        </a:lnTo>
                        <a:lnTo>
                          <a:pt x="183" y="106"/>
                        </a:lnTo>
                        <a:lnTo>
                          <a:pt x="183" y="124"/>
                        </a:lnTo>
                        <a:lnTo>
                          <a:pt x="194" y="136"/>
                        </a:lnTo>
                        <a:lnTo>
                          <a:pt x="194" y="147"/>
                        </a:lnTo>
                        <a:lnTo>
                          <a:pt x="206" y="159"/>
                        </a:lnTo>
                        <a:lnTo>
                          <a:pt x="206" y="171"/>
                        </a:lnTo>
                        <a:lnTo>
                          <a:pt x="218" y="177"/>
                        </a:lnTo>
                        <a:lnTo>
                          <a:pt x="230" y="189"/>
                        </a:lnTo>
                        <a:lnTo>
                          <a:pt x="247" y="189"/>
                        </a:lnTo>
                        <a:lnTo>
                          <a:pt x="253" y="206"/>
                        </a:lnTo>
                        <a:lnTo>
                          <a:pt x="247" y="218"/>
                        </a:lnTo>
                        <a:lnTo>
                          <a:pt x="247" y="230"/>
                        </a:lnTo>
                        <a:lnTo>
                          <a:pt x="236" y="242"/>
                        </a:lnTo>
                        <a:lnTo>
                          <a:pt x="242" y="259"/>
                        </a:lnTo>
                        <a:lnTo>
                          <a:pt x="242" y="259"/>
                        </a:lnTo>
                        <a:lnTo>
                          <a:pt x="218" y="277"/>
                        </a:lnTo>
                        <a:lnTo>
                          <a:pt x="200" y="277"/>
                        </a:lnTo>
                        <a:lnTo>
                          <a:pt x="177" y="283"/>
                        </a:lnTo>
                        <a:lnTo>
                          <a:pt x="171" y="289"/>
                        </a:lnTo>
                        <a:lnTo>
                          <a:pt x="165" y="289"/>
                        </a:lnTo>
                        <a:lnTo>
                          <a:pt x="141" y="301"/>
                        </a:lnTo>
                        <a:lnTo>
                          <a:pt x="130" y="289"/>
                        </a:lnTo>
                        <a:close/>
                        <a:moveTo>
                          <a:pt x="218" y="53"/>
                        </a:moveTo>
                        <a:lnTo>
                          <a:pt x="218" y="53"/>
                        </a:lnTo>
                        <a:lnTo>
                          <a:pt x="218" y="47"/>
                        </a:lnTo>
                        <a:lnTo>
                          <a:pt x="218" y="47"/>
                        </a:lnTo>
                        <a:lnTo>
                          <a:pt x="236" y="30"/>
                        </a:lnTo>
                        <a:lnTo>
                          <a:pt x="236" y="36"/>
                        </a:lnTo>
                        <a:lnTo>
                          <a:pt x="224" y="47"/>
                        </a:lnTo>
                        <a:lnTo>
                          <a:pt x="218" y="53"/>
                        </a:lnTo>
                        <a:close/>
                        <a:moveTo>
                          <a:pt x="212" y="36"/>
                        </a:moveTo>
                        <a:lnTo>
                          <a:pt x="212" y="36"/>
                        </a:lnTo>
                        <a:lnTo>
                          <a:pt x="212" y="41"/>
                        </a:lnTo>
                        <a:lnTo>
                          <a:pt x="212" y="36"/>
                        </a:lnTo>
                        <a:lnTo>
                          <a:pt x="206" y="41"/>
                        </a:lnTo>
                        <a:lnTo>
                          <a:pt x="206" y="41"/>
                        </a:lnTo>
                        <a:lnTo>
                          <a:pt x="206" y="47"/>
                        </a:lnTo>
                        <a:lnTo>
                          <a:pt x="206" y="47"/>
                        </a:lnTo>
                        <a:lnTo>
                          <a:pt x="206" y="59"/>
                        </a:lnTo>
                        <a:lnTo>
                          <a:pt x="200" y="71"/>
                        </a:lnTo>
                        <a:lnTo>
                          <a:pt x="194" y="65"/>
                        </a:lnTo>
                        <a:lnTo>
                          <a:pt x="200" y="47"/>
                        </a:lnTo>
                        <a:lnTo>
                          <a:pt x="200" y="36"/>
                        </a:lnTo>
                        <a:lnTo>
                          <a:pt x="206" y="30"/>
                        </a:lnTo>
                        <a:lnTo>
                          <a:pt x="212" y="36"/>
                        </a:lnTo>
                        <a:close/>
                        <a:moveTo>
                          <a:pt x="194" y="83"/>
                        </a:moveTo>
                        <a:lnTo>
                          <a:pt x="194" y="94"/>
                        </a:lnTo>
                        <a:lnTo>
                          <a:pt x="189" y="94"/>
                        </a:lnTo>
                        <a:lnTo>
                          <a:pt x="189" y="83"/>
                        </a:lnTo>
                        <a:lnTo>
                          <a:pt x="194" y="83"/>
                        </a:lnTo>
                        <a:lnTo>
                          <a:pt x="194" y="83"/>
                        </a:lnTo>
                        <a:close/>
                        <a:moveTo>
                          <a:pt x="189" y="100"/>
                        </a:moveTo>
                        <a:lnTo>
                          <a:pt x="189" y="100"/>
                        </a:lnTo>
                        <a:lnTo>
                          <a:pt x="183" y="100"/>
                        </a:lnTo>
                        <a:lnTo>
                          <a:pt x="189" y="94"/>
                        </a:lnTo>
                        <a:lnTo>
                          <a:pt x="189" y="100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317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4" name="Freeform 671">
                    <a:extLst>
                      <a:ext uri="{FF2B5EF4-FFF2-40B4-BE49-F238E27FC236}">
                        <a16:creationId xmlns:a16="http://schemas.microsoft.com/office/drawing/2014/main" id="{F8A0C26E-5492-4F58-A2D6-C6711F87EA3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649663" y="2754312"/>
                    <a:ext cx="569913" cy="663575"/>
                  </a:xfrm>
                  <a:custGeom>
                    <a:avLst/>
                    <a:gdLst>
                      <a:gd name="T0" fmla="*/ 29 w 359"/>
                      <a:gd name="T1" fmla="*/ 94 h 418"/>
                      <a:gd name="T2" fmla="*/ 71 w 359"/>
                      <a:gd name="T3" fmla="*/ 76 h 418"/>
                      <a:gd name="T4" fmla="*/ 76 w 359"/>
                      <a:gd name="T5" fmla="*/ 35 h 418"/>
                      <a:gd name="T6" fmla="*/ 106 w 359"/>
                      <a:gd name="T7" fmla="*/ 35 h 418"/>
                      <a:gd name="T8" fmla="*/ 124 w 359"/>
                      <a:gd name="T9" fmla="*/ 70 h 418"/>
                      <a:gd name="T10" fmla="*/ 129 w 359"/>
                      <a:gd name="T11" fmla="*/ 53 h 418"/>
                      <a:gd name="T12" fmla="*/ 182 w 359"/>
                      <a:gd name="T13" fmla="*/ 35 h 418"/>
                      <a:gd name="T14" fmla="*/ 194 w 359"/>
                      <a:gd name="T15" fmla="*/ 41 h 418"/>
                      <a:gd name="T16" fmla="*/ 224 w 359"/>
                      <a:gd name="T17" fmla="*/ 65 h 418"/>
                      <a:gd name="T18" fmla="*/ 306 w 359"/>
                      <a:gd name="T19" fmla="*/ 141 h 418"/>
                      <a:gd name="T20" fmla="*/ 241 w 359"/>
                      <a:gd name="T21" fmla="*/ 171 h 418"/>
                      <a:gd name="T22" fmla="*/ 230 w 359"/>
                      <a:gd name="T23" fmla="*/ 159 h 418"/>
                      <a:gd name="T24" fmla="*/ 230 w 359"/>
                      <a:gd name="T25" fmla="*/ 124 h 418"/>
                      <a:gd name="T26" fmla="*/ 247 w 359"/>
                      <a:gd name="T27" fmla="*/ 124 h 418"/>
                      <a:gd name="T28" fmla="*/ 253 w 359"/>
                      <a:gd name="T29" fmla="*/ 88 h 418"/>
                      <a:gd name="T30" fmla="*/ 230 w 359"/>
                      <a:gd name="T31" fmla="*/ 94 h 418"/>
                      <a:gd name="T32" fmla="*/ 224 w 359"/>
                      <a:gd name="T33" fmla="*/ 94 h 418"/>
                      <a:gd name="T34" fmla="*/ 230 w 359"/>
                      <a:gd name="T35" fmla="*/ 141 h 418"/>
                      <a:gd name="T36" fmla="*/ 212 w 359"/>
                      <a:gd name="T37" fmla="*/ 171 h 418"/>
                      <a:gd name="T38" fmla="*/ 271 w 359"/>
                      <a:gd name="T39" fmla="*/ 212 h 418"/>
                      <a:gd name="T40" fmla="*/ 318 w 359"/>
                      <a:gd name="T41" fmla="*/ 218 h 418"/>
                      <a:gd name="T42" fmla="*/ 324 w 359"/>
                      <a:gd name="T43" fmla="*/ 241 h 418"/>
                      <a:gd name="T44" fmla="*/ 336 w 359"/>
                      <a:gd name="T45" fmla="*/ 271 h 418"/>
                      <a:gd name="T46" fmla="*/ 336 w 359"/>
                      <a:gd name="T47" fmla="*/ 312 h 418"/>
                      <a:gd name="T48" fmla="*/ 347 w 359"/>
                      <a:gd name="T49" fmla="*/ 336 h 418"/>
                      <a:gd name="T50" fmla="*/ 353 w 359"/>
                      <a:gd name="T51" fmla="*/ 377 h 418"/>
                      <a:gd name="T52" fmla="*/ 318 w 359"/>
                      <a:gd name="T53" fmla="*/ 418 h 418"/>
                      <a:gd name="T54" fmla="*/ 312 w 359"/>
                      <a:gd name="T55" fmla="*/ 377 h 418"/>
                      <a:gd name="T56" fmla="*/ 300 w 359"/>
                      <a:gd name="T57" fmla="*/ 347 h 418"/>
                      <a:gd name="T58" fmla="*/ 253 w 359"/>
                      <a:gd name="T59" fmla="*/ 347 h 418"/>
                      <a:gd name="T60" fmla="*/ 235 w 359"/>
                      <a:gd name="T61" fmla="*/ 336 h 418"/>
                      <a:gd name="T62" fmla="*/ 212 w 359"/>
                      <a:gd name="T63" fmla="*/ 306 h 418"/>
                      <a:gd name="T64" fmla="*/ 200 w 359"/>
                      <a:gd name="T65" fmla="*/ 306 h 418"/>
                      <a:gd name="T66" fmla="*/ 200 w 359"/>
                      <a:gd name="T67" fmla="*/ 330 h 418"/>
                      <a:gd name="T68" fmla="*/ 177 w 359"/>
                      <a:gd name="T69" fmla="*/ 312 h 418"/>
                      <a:gd name="T70" fmla="*/ 182 w 359"/>
                      <a:gd name="T71" fmla="*/ 288 h 418"/>
                      <a:gd name="T72" fmla="*/ 194 w 359"/>
                      <a:gd name="T73" fmla="*/ 265 h 418"/>
                      <a:gd name="T74" fmla="*/ 182 w 359"/>
                      <a:gd name="T75" fmla="*/ 247 h 418"/>
                      <a:gd name="T76" fmla="*/ 200 w 359"/>
                      <a:gd name="T77" fmla="*/ 241 h 418"/>
                      <a:gd name="T78" fmla="*/ 182 w 359"/>
                      <a:gd name="T79" fmla="*/ 235 h 418"/>
                      <a:gd name="T80" fmla="*/ 129 w 359"/>
                      <a:gd name="T81" fmla="*/ 218 h 418"/>
                      <a:gd name="T82" fmla="*/ 94 w 359"/>
                      <a:gd name="T83" fmla="*/ 206 h 418"/>
                      <a:gd name="T84" fmla="*/ 100 w 359"/>
                      <a:gd name="T85" fmla="*/ 188 h 418"/>
                      <a:gd name="T86" fmla="*/ 100 w 359"/>
                      <a:gd name="T87" fmla="*/ 171 h 418"/>
                      <a:gd name="T88" fmla="*/ 71 w 359"/>
                      <a:gd name="T89" fmla="*/ 182 h 418"/>
                      <a:gd name="T90" fmla="*/ 53 w 359"/>
                      <a:gd name="T91" fmla="*/ 165 h 418"/>
                      <a:gd name="T92" fmla="*/ 53 w 359"/>
                      <a:gd name="T93" fmla="*/ 135 h 418"/>
                      <a:gd name="T94" fmla="*/ 29 w 359"/>
                      <a:gd name="T95" fmla="*/ 129 h 418"/>
                      <a:gd name="T96" fmla="*/ 6 w 359"/>
                      <a:gd name="T97" fmla="*/ 118 h 418"/>
                      <a:gd name="T98" fmla="*/ 241 w 359"/>
                      <a:gd name="T99" fmla="*/ 94 h 418"/>
                      <a:gd name="T100" fmla="*/ 235 w 359"/>
                      <a:gd name="T101" fmla="*/ 94 h 418"/>
                      <a:gd name="T102" fmla="*/ 235 w 359"/>
                      <a:gd name="T103" fmla="*/ 6 h 418"/>
                      <a:gd name="T104" fmla="*/ 235 w 359"/>
                      <a:gd name="T105" fmla="*/ 0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359" h="418">
                        <a:moveTo>
                          <a:pt x="0" y="106"/>
                        </a:moveTo>
                        <a:lnTo>
                          <a:pt x="6" y="100"/>
                        </a:lnTo>
                        <a:lnTo>
                          <a:pt x="29" y="94"/>
                        </a:lnTo>
                        <a:lnTo>
                          <a:pt x="47" y="94"/>
                        </a:lnTo>
                        <a:lnTo>
                          <a:pt x="71" y="76"/>
                        </a:lnTo>
                        <a:lnTo>
                          <a:pt x="71" y="76"/>
                        </a:lnTo>
                        <a:lnTo>
                          <a:pt x="65" y="59"/>
                        </a:lnTo>
                        <a:lnTo>
                          <a:pt x="76" y="47"/>
                        </a:lnTo>
                        <a:lnTo>
                          <a:pt x="76" y="35"/>
                        </a:lnTo>
                        <a:lnTo>
                          <a:pt x="82" y="23"/>
                        </a:lnTo>
                        <a:lnTo>
                          <a:pt x="94" y="35"/>
                        </a:lnTo>
                        <a:lnTo>
                          <a:pt x="106" y="35"/>
                        </a:lnTo>
                        <a:lnTo>
                          <a:pt x="106" y="47"/>
                        </a:lnTo>
                        <a:lnTo>
                          <a:pt x="118" y="65"/>
                        </a:lnTo>
                        <a:lnTo>
                          <a:pt x="124" y="70"/>
                        </a:lnTo>
                        <a:lnTo>
                          <a:pt x="129" y="70"/>
                        </a:lnTo>
                        <a:lnTo>
                          <a:pt x="129" y="59"/>
                        </a:lnTo>
                        <a:lnTo>
                          <a:pt x="129" y="53"/>
                        </a:lnTo>
                        <a:lnTo>
                          <a:pt x="153" y="47"/>
                        </a:lnTo>
                        <a:lnTo>
                          <a:pt x="177" y="35"/>
                        </a:lnTo>
                        <a:lnTo>
                          <a:pt x="182" y="35"/>
                        </a:lnTo>
                        <a:lnTo>
                          <a:pt x="182" y="47"/>
                        </a:lnTo>
                        <a:lnTo>
                          <a:pt x="194" y="53"/>
                        </a:lnTo>
                        <a:lnTo>
                          <a:pt x="194" y="41"/>
                        </a:lnTo>
                        <a:lnTo>
                          <a:pt x="206" y="35"/>
                        </a:lnTo>
                        <a:lnTo>
                          <a:pt x="212" y="53"/>
                        </a:lnTo>
                        <a:lnTo>
                          <a:pt x="224" y="65"/>
                        </a:lnTo>
                        <a:lnTo>
                          <a:pt x="259" y="82"/>
                        </a:lnTo>
                        <a:lnTo>
                          <a:pt x="312" y="135"/>
                        </a:lnTo>
                        <a:lnTo>
                          <a:pt x="306" y="141"/>
                        </a:lnTo>
                        <a:lnTo>
                          <a:pt x="306" y="165"/>
                        </a:lnTo>
                        <a:lnTo>
                          <a:pt x="271" y="159"/>
                        </a:lnTo>
                        <a:lnTo>
                          <a:pt x="241" y="171"/>
                        </a:lnTo>
                        <a:lnTo>
                          <a:pt x="218" y="171"/>
                        </a:lnTo>
                        <a:lnTo>
                          <a:pt x="218" y="165"/>
                        </a:lnTo>
                        <a:lnTo>
                          <a:pt x="230" y="159"/>
                        </a:lnTo>
                        <a:lnTo>
                          <a:pt x="235" y="147"/>
                        </a:lnTo>
                        <a:lnTo>
                          <a:pt x="235" y="135"/>
                        </a:lnTo>
                        <a:lnTo>
                          <a:pt x="230" y="124"/>
                        </a:lnTo>
                        <a:lnTo>
                          <a:pt x="235" y="118"/>
                        </a:lnTo>
                        <a:lnTo>
                          <a:pt x="241" y="112"/>
                        </a:lnTo>
                        <a:lnTo>
                          <a:pt x="247" y="124"/>
                        </a:lnTo>
                        <a:lnTo>
                          <a:pt x="259" y="129"/>
                        </a:lnTo>
                        <a:lnTo>
                          <a:pt x="265" y="106"/>
                        </a:lnTo>
                        <a:lnTo>
                          <a:pt x="253" y="88"/>
                        </a:lnTo>
                        <a:lnTo>
                          <a:pt x="241" y="82"/>
                        </a:lnTo>
                        <a:lnTo>
                          <a:pt x="235" y="82"/>
                        </a:lnTo>
                        <a:lnTo>
                          <a:pt x="230" y="94"/>
                        </a:lnTo>
                        <a:lnTo>
                          <a:pt x="224" y="100"/>
                        </a:lnTo>
                        <a:lnTo>
                          <a:pt x="224" y="100"/>
                        </a:lnTo>
                        <a:lnTo>
                          <a:pt x="224" y="94"/>
                        </a:lnTo>
                        <a:lnTo>
                          <a:pt x="218" y="88"/>
                        </a:lnTo>
                        <a:lnTo>
                          <a:pt x="200" y="100"/>
                        </a:lnTo>
                        <a:lnTo>
                          <a:pt x="230" y="141"/>
                        </a:lnTo>
                        <a:lnTo>
                          <a:pt x="230" y="147"/>
                        </a:lnTo>
                        <a:lnTo>
                          <a:pt x="212" y="165"/>
                        </a:lnTo>
                        <a:lnTo>
                          <a:pt x="212" y="171"/>
                        </a:lnTo>
                        <a:lnTo>
                          <a:pt x="212" y="171"/>
                        </a:lnTo>
                        <a:lnTo>
                          <a:pt x="247" y="200"/>
                        </a:lnTo>
                        <a:lnTo>
                          <a:pt x="271" y="212"/>
                        </a:lnTo>
                        <a:lnTo>
                          <a:pt x="294" y="218"/>
                        </a:lnTo>
                        <a:lnTo>
                          <a:pt x="312" y="212"/>
                        </a:lnTo>
                        <a:lnTo>
                          <a:pt x="318" y="218"/>
                        </a:lnTo>
                        <a:lnTo>
                          <a:pt x="318" y="230"/>
                        </a:lnTo>
                        <a:lnTo>
                          <a:pt x="324" y="235"/>
                        </a:lnTo>
                        <a:lnTo>
                          <a:pt x="324" y="241"/>
                        </a:lnTo>
                        <a:lnTo>
                          <a:pt x="324" y="247"/>
                        </a:lnTo>
                        <a:lnTo>
                          <a:pt x="324" y="259"/>
                        </a:lnTo>
                        <a:lnTo>
                          <a:pt x="336" y="271"/>
                        </a:lnTo>
                        <a:lnTo>
                          <a:pt x="330" y="277"/>
                        </a:lnTo>
                        <a:lnTo>
                          <a:pt x="330" y="300"/>
                        </a:lnTo>
                        <a:lnTo>
                          <a:pt x="336" y="312"/>
                        </a:lnTo>
                        <a:lnTo>
                          <a:pt x="341" y="318"/>
                        </a:lnTo>
                        <a:lnTo>
                          <a:pt x="341" y="330"/>
                        </a:lnTo>
                        <a:lnTo>
                          <a:pt x="347" y="336"/>
                        </a:lnTo>
                        <a:lnTo>
                          <a:pt x="347" y="353"/>
                        </a:lnTo>
                        <a:lnTo>
                          <a:pt x="353" y="365"/>
                        </a:lnTo>
                        <a:lnTo>
                          <a:pt x="353" y="377"/>
                        </a:lnTo>
                        <a:lnTo>
                          <a:pt x="359" y="389"/>
                        </a:lnTo>
                        <a:lnTo>
                          <a:pt x="336" y="394"/>
                        </a:lnTo>
                        <a:lnTo>
                          <a:pt x="318" y="418"/>
                        </a:lnTo>
                        <a:lnTo>
                          <a:pt x="283" y="418"/>
                        </a:lnTo>
                        <a:lnTo>
                          <a:pt x="283" y="406"/>
                        </a:lnTo>
                        <a:lnTo>
                          <a:pt x="312" y="377"/>
                        </a:lnTo>
                        <a:lnTo>
                          <a:pt x="312" y="359"/>
                        </a:lnTo>
                        <a:lnTo>
                          <a:pt x="312" y="347"/>
                        </a:lnTo>
                        <a:lnTo>
                          <a:pt x="300" y="347"/>
                        </a:lnTo>
                        <a:lnTo>
                          <a:pt x="288" y="341"/>
                        </a:lnTo>
                        <a:lnTo>
                          <a:pt x="271" y="353"/>
                        </a:lnTo>
                        <a:lnTo>
                          <a:pt x="253" y="347"/>
                        </a:lnTo>
                        <a:lnTo>
                          <a:pt x="235" y="347"/>
                        </a:lnTo>
                        <a:lnTo>
                          <a:pt x="230" y="347"/>
                        </a:lnTo>
                        <a:lnTo>
                          <a:pt x="235" y="336"/>
                        </a:lnTo>
                        <a:lnTo>
                          <a:pt x="224" y="330"/>
                        </a:lnTo>
                        <a:lnTo>
                          <a:pt x="224" y="318"/>
                        </a:lnTo>
                        <a:lnTo>
                          <a:pt x="212" y="306"/>
                        </a:lnTo>
                        <a:lnTo>
                          <a:pt x="206" y="294"/>
                        </a:lnTo>
                        <a:lnTo>
                          <a:pt x="200" y="300"/>
                        </a:lnTo>
                        <a:lnTo>
                          <a:pt x="200" y="306"/>
                        </a:lnTo>
                        <a:lnTo>
                          <a:pt x="212" y="318"/>
                        </a:lnTo>
                        <a:lnTo>
                          <a:pt x="206" y="324"/>
                        </a:lnTo>
                        <a:lnTo>
                          <a:pt x="200" y="330"/>
                        </a:lnTo>
                        <a:lnTo>
                          <a:pt x="182" y="324"/>
                        </a:lnTo>
                        <a:lnTo>
                          <a:pt x="182" y="324"/>
                        </a:lnTo>
                        <a:lnTo>
                          <a:pt x="177" y="312"/>
                        </a:lnTo>
                        <a:lnTo>
                          <a:pt x="177" y="300"/>
                        </a:lnTo>
                        <a:lnTo>
                          <a:pt x="182" y="294"/>
                        </a:lnTo>
                        <a:lnTo>
                          <a:pt x="182" y="288"/>
                        </a:lnTo>
                        <a:lnTo>
                          <a:pt x="182" y="277"/>
                        </a:lnTo>
                        <a:lnTo>
                          <a:pt x="182" y="277"/>
                        </a:lnTo>
                        <a:lnTo>
                          <a:pt x="194" y="265"/>
                        </a:lnTo>
                        <a:lnTo>
                          <a:pt x="182" y="259"/>
                        </a:lnTo>
                        <a:lnTo>
                          <a:pt x="182" y="253"/>
                        </a:lnTo>
                        <a:lnTo>
                          <a:pt x="182" y="247"/>
                        </a:lnTo>
                        <a:lnTo>
                          <a:pt x="188" y="247"/>
                        </a:lnTo>
                        <a:lnTo>
                          <a:pt x="200" y="241"/>
                        </a:lnTo>
                        <a:lnTo>
                          <a:pt x="200" y="241"/>
                        </a:lnTo>
                        <a:lnTo>
                          <a:pt x="206" y="241"/>
                        </a:lnTo>
                        <a:lnTo>
                          <a:pt x="200" y="241"/>
                        </a:lnTo>
                        <a:lnTo>
                          <a:pt x="182" y="235"/>
                        </a:lnTo>
                        <a:lnTo>
                          <a:pt x="165" y="230"/>
                        </a:lnTo>
                        <a:lnTo>
                          <a:pt x="141" y="235"/>
                        </a:lnTo>
                        <a:lnTo>
                          <a:pt x="129" y="218"/>
                        </a:lnTo>
                        <a:lnTo>
                          <a:pt x="106" y="206"/>
                        </a:lnTo>
                        <a:lnTo>
                          <a:pt x="100" y="212"/>
                        </a:lnTo>
                        <a:lnTo>
                          <a:pt x="94" y="206"/>
                        </a:lnTo>
                        <a:lnTo>
                          <a:pt x="100" y="206"/>
                        </a:lnTo>
                        <a:lnTo>
                          <a:pt x="88" y="194"/>
                        </a:lnTo>
                        <a:lnTo>
                          <a:pt x="100" y="188"/>
                        </a:lnTo>
                        <a:lnTo>
                          <a:pt x="100" y="188"/>
                        </a:lnTo>
                        <a:lnTo>
                          <a:pt x="106" y="177"/>
                        </a:lnTo>
                        <a:lnTo>
                          <a:pt x="100" y="171"/>
                        </a:lnTo>
                        <a:lnTo>
                          <a:pt x="88" y="171"/>
                        </a:lnTo>
                        <a:lnTo>
                          <a:pt x="76" y="188"/>
                        </a:lnTo>
                        <a:lnTo>
                          <a:pt x="71" y="182"/>
                        </a:lnTo>
                        <a:lnTo>
                          <a:pt x="65" y="188"/>
                        </a:lnTo>
                        <a:lnTo>
                          <a:pt x="53" y="177"/>
                        </a:lnTo>
                        <a:lnTo>
                          <a:pt x="53" y="165"/>
                        </a:lnTo>
                        <a:lnTo>
                          <a:pt x="53" y="153"/>
                        </a:lnTo>
                        <a:lnTo>
                          <a:pt x="59" y="147"/>
                        </a:lnTo>
                        <a:lnTo>
                          <a:pt x="53" y="135"/>
                        </a:lnTo>
                        <a:lnTo>
                          <a:pt x="47" y="129"/>
                        </a:lnTo>
                        <a:lnTo>
                          <a:pt x="35" y="135"/>
                        </a:lnTo>
                        <a:lnTo>
                          <a:pt x="29" y="129"/>
                        </a:lnTo>
                        <a:lnTo>
                          <a:pt x="23" y="129"/>
                        </a:lnTo>
                        <a:lnTo>
                          <a:pt x="18" y="118"/>
                        </a:lnTo>
                        <a:lnTo>
                          <a:pt x="6" y="118"/>
                        </a:lnTo>
                        <a:lnTo>
                          <a:pt x="6" y="112"/>
                        </a:lnTo>
                        <a:lnTo>
                          <a:pt x="0" y="106"/>
                        </a:lnTo>
                        <a:close/>
                        <a:moveTo>
                          <a:pt x="241" y="94"/>
                        </a:moveTo>
                        <a:lnTo>
                          <a:pt x="235" y="100"/>
                        </a:lnTo>
                        <a:lnTo>
                          <a:pt x="235" y="100"/>
                        </a:lnTo>
                        <a:lnTo>
                          <a:pt x="235" y="94"/>
                        </a:lnTo>
                        <a:lnTo>
                          <a:pt x="241" y="94"/>
                        </a:lnTo>
                        <a:close/>
                        <a:moveTo>
                          <a:pt x="235" y="0"/>
                        </a:moveTo>
                        <a:lnTo>
                          <a:pt x="235" y="6"/>
                        </a:lnTo>
                        <a:lnTo>
                          <a:pt x="230" y="0"/>
                        </a:lnTo>
                        <a:lnTo>
                          <a:pt x="235" y="0"/>
                        </a:lnTo>
                        <a:lnTo>
                          <a:pt x="235" y="0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317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5" name="Freeform 608">
                    <a:extLst>
                      <a:ext uri="{FF2B5EF4-FFF2-40B4-BE49-F238E27FC236}">
                        <a16:creationId xmlns:a16="http://schemas.microsoft.com/office/drawing/2014/main" id="{9D687AB5-3B68-493D-A248-D45B12CECBF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29100" y="3230562"/>
                    <a:ext cx="139700" cy="141288"/>
                  </a:xfrm>
                  <a:custGeom>
                    <a:avLst/>
                    <a:gdLst>
                      <a:gd name="T0" fmla="*/ 82 w 88"/>
                      <a:gd name="T1" fmla="*/ 83 h 89"/>
                      <a:gd name="T2" fmla="*/ 82 w 88"/>
                      <a:gd name="T3" fmla="*/ 77 h 89"/>
                      <a:gd name="T4" fmla="*/ 88 w 88"/>
                      <a:gd name="T5" fmla="*/ 89 h 89"/>
                      <a:gd name="T6" fmla="*/ 88 w 88"/>
                      <a:gd name="T7" fmla="*/ 89 h 89"/>
                      <a:gd name="T8" fmla="*/ 88 w 88"/>
                      <a:gd name="T9" fmla="*/ 89 h 89"/>
                      <a:gd name="T10" fmla="*/ 82 w 88"/>
                      <a:gd name="T11" fmla="*/ 83 h 89"/>
                      <a:gd name="T12" fmla="*/ 0 w 88"/>
                      <a:gd name="T13" fmla="*/ 24 h 89"/>
                      <a:gd name="T14" fmla="*/ 6 w 88"/>
                      <a:gd name="T15" fmla="*/ 18 h 89"/>
                      <a:gd name="T16" fmla="*/ 29 w 88"/>
                      <a:gd name="T17" fmla="*/ 18 h 89"/>
                      <a:gd name="T18" fmla="*/ 35 w 88"/>
                      <a:gd name="T19" fmla="*/ 18 h 89"/>
                      <a:gd name="T20" fmla="*/ 35 w 88"/>
                      <a:gd name="T21" fmla="*/ 12 h 89"/>
                      <a:gd name="T22" fmla="*/ 29 w 88"/>
                      <a:gd name="T23" fmla="*/ 6 h 89"/>
                      <a:gd name="T24" fmla="*/ 29 w 88"/>
                      <a:gd name="T25" fmla="*/ 0 h 89"/>
                      <a:gd name="T26" fmla="*/ 53 w 88"/>
                      <a:gd name="T27" fmla="*/ 6 h 89"/>
                      <a:gd name="T28" fmla="*/ 59 w 88"/>
                      <a:gd name="T29" fmla="*/ 0 h 89"/>
                      <a:gd name="T30" fmla="*/ 59 w 88"/>
                      <a:gd name="T31" fmla="*/ 12 h 89"/>
                      <a:gd name="T32" fmla="*/ 65 w 88"/>
                      <a:gd name="T33" fmla="*/ 18 h 89"/>
                      <a:gd name="T34" fmla="*/ 65 w 88"/>
                      <a:gd name="T35" fmla="*/ 30 h 89"/>
                      <a:gd name="T36" fmla="*/ 65 w 88"/>
                      <a:gd name="T37" fmla="*/ 36 h 89"/>
                      <a:gd name="T38" fmla="*/ 65 w 88"/>
                      <a:gd name="T39" fmla="*/ 47 h 89"/>
                      <a:gd name="T40" fmla="*/ 77 w 88"/>
                      <a:gd name="T41" fmla="*/ 41 h 89"/>
                      <a:gd name="T42" fmla="*/ 77 w 88"/>
                      <a:gd name="T43" fmla="*/ 47 h 89"/>
                      <a:gd name="T44" fmla="*/ 71 w 88"/>
                      <a:gd name="T45" fmla="*/ 53 h 89"/>
                      <a:gd name="T46" fmla="*/ 71 w 88"/>
                      <a:gd name="T47" fmla="*/ 53 h 89"/>
                      <a:gd name="T48" fmla="*/ 88 w 88"/>
                      <a:gd name="T49" fmla="*/ 59 h 89"/>
                      <a:gd name="T50" fmla="*/ 82 w 88"/>
                      <a:gd name="T51" fmla="*/ 65 h 89"/>
                      <a:gd name="T52" fmla="*/ 77 w 88"/>
                      <a:gd name="T53" fmla="*/ 71 h 89"/>
                      <a:gd name="T54" fmla="*/ 77 w 88"/>
                      <a:gd name="T55" fmla="*/ 71 h 89"/>
                      <a:gd name="T56" fmla="*/ 82 w 88"/>
                      <a:gd name="T57" fmla="*/ 77 h 89"/>
                      <a:gd name="T58" fmla="*/ 77 w 88"/>
                      <a:gd name="T59" fmla="*/ 89 h 89"/>
                      <a:gd name="T60" fmla="*/ 71 w 88"/>
                      <a:gd name="T61" fmla="*/ 83 h 89"/>
                      <a:gd name="T62" fmla="*/ 65 w 88"/>
                      <a:gd name="T63" fmla="*/ 77 h 89"/>
                      <a:gd name="T64" fmla="*/ 59 w 88"/>
                      <a:gd name="T65" fmla="*/ 77 h 89"/>
                      <a:gd name="T66" fmla="*/ 47 w 88"/>
                      <a:gd name="T67" fmla="*/ 71 h 89"/>
                      <a:gd name="T68" fmla="*/ 41 w 88"/>
                      <a:gd name="T69" fmla="*/ 77 h 89"/>
                      <a:gd name="T70" fmla="*/ 35 w 88"/>
                      <a:gd name="T71" fmla="*/ 89 h 89"/>
                      <a:gd name="T72" fmla="*/ 24 w 88"/>
                      <a:gd name="T73" fmla="*/ 89 h 89"/>
                      <a:gd name="T74" fmla="*/ 24 w 88"/>
                      <a:gd name="T75" fmla="*/ 83 h 89"/>
                      <a:gd name="T76" fmla="*/ 35 w 88"/>
                      <a:gd name="T77" fmla="*/ 71 h 89"/>
                      <a:gd name="T78" fmla="*/ 35 w 88"/>
                      <a:gd name="T79" fmla="*/ 71 h 89"/>
                      <a:gd name="T80" fmla="*/ 6 w 88"/>
                      <a:gd name="T81" fmla="*/ 59 h 89"/>
                      <a:gd name="T82" fmla="*/ 12 w 88"/>
                      <a:gd name="T83" fmla="*/ 41 h 89"/>
                      <a:gd name="T84" fmla="*/ 6 w 88"/>
                      <a:gd name="T85" fmla="*/ 41 h 89"/>
                      <a:gd name="T86" fmla="*/ 6 w 88"/>
                      <a:gd name="T87" fmla="*/ 36 h 89"/>
                      <a:gd name="T88" fmla="*/ 0 w 88"/>
                      <a:gd name="T89" fmla="*/ 24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88" h="89">
                        <a:moveTo>
                          <a:pt x="82" y="83"/>
                        </a:moveTo>
                        <a:lnTo>
                          <a:pt x="82" y="77"/>
                        </a:lnTo>
                        <a:lnTo>
                          <a:pt x="88" y="89"/>
                        </a:lnTo>
                        <a:lnTo>
                          <a:pt x="88" y="89"/>
                        </a:lnTo>
                        <a:lnTo>
                          <a:pt x="88" y="89"/>
                        </a:lnTo>
                        <a:lnTo>
                          <a:pt x="82" y="83"/>
                        </a:lnTo>
                        <a:close/>
                        <a:moveTo>
                          <a:pt x="0" y="24"/>
                        </a:moveTo>
                        <a:lnTo>
                          <a:pt x="6" y="18"/>
                        </a:lnTo>
                        <a:lnTo>
                          <a:pt x="29" y="18"/>
                        </a:lnTo>
                        <a:lnTo>
                          <a:pt x="35" y="18"/>
                        </a:lnTo>
                        <a:lnTo>
                          <a:pt x="35" y="12"/>
                        </a:lnTo>
                        <a:lnTo>
                          <a:pt x="29" y="6"/>
                        </a:lnTo>
                        <a:lnTo>
                          <a:pt x="29" y="0"/>
                        </a:lnTo>
                        <a:lnTo>
                          <a:pt x="53" y="6"/>
                        </a:lnTo>
                        <a:lnTo>
                          <a:pt x="59" y="0"/>
                        </a:lnTo>
                        <a:lnTo>
                          <a:pt x="59" y="12"/>
                        </a:lnTo>
                        <a:lnTo>
                          <a:pt x="65" y="18"/>
                        </a:lnTo>
                        <a:lnTo>
                          <a:pt x="65" y="30"/>
                        </a:lnTo>
                        <a:lnTo>
                          <a:pt x="65" y="36"/>
                        </a:lnTo>
                        <a:lnTo>
                          <a:pt x="65" y="47"/>
                        </a:lnTo>
                        <a:lnTo>
                          <a:pt x="77" y="41"/>
                        </a:lnTo>
                        <a:lnTo>
                          <a:pt x="77" y="47"/>
                        </a:lnTo>
                        <a:lnTo>
                          <a:pt x="71" y="53"/>
                        </a:lnTo>
                        <a:lnTo>
                          <a:pt x="71" y="53"/>
                        </a:lnTo>
                        <a:lnTo>
                          <a:pt x="88" y="59"/>
                        </a:lnTo>
                        <a:lnTo>
                          <a:pt x="82" y="65"/>
                        </a:lnTo>
                        <a:lnTo>
                          <a:pt x="77" y="71"/>
                        </a:lnTo>
                        <a:lnTo>
                          <a:pt x="77" y="71"/>
                        </a:lnTo>
                        <a:lnTo>
                          <a:pt x="82" y="77"/>
                        </a:lnTo>
                        <a:lnTo>
                          <a:pt x="77" y="89"/>
                        </a:lnTo>
                        <a:lnTo>
                          <a:pt x="71" y="83"/>
                        </a:lnTo>
                        <a:lnTo>
                          <a:pt x="65" y="77"/>
                        </a:lnTo>
                        <a:lnTo>
                          <a:pt x="59" y="77"/>
                        </a:lnTo>
                        <a:lnTo>
                          <a:pt x="47" y="71"/>
                        </a:lnTo>
                        <a:lnTo>
                          <a:pt x="41" y="77"/>
                        </a:lnTo>
                        <a:lnTo>
                          <a:pt x="35" y="89"/>
                        </a:lnTo>
                        <a:lnTo>
                          <a:pt x="24" y="89"/>
                        </a:lnTo>
                        <a:lnTo>
                          <a:pt x="24" y="83"/>
                        </a:lnTo>
                        <a:lnTo>
                          <a:pt x="35" y="71"/>
                        </a:lnTo>
                        <a:lnTo>
                          <a:pt x="35" y="71"/>
                        </a:lnTo>
                        <a:lnTo>
                          <a:pt x="6" y="59"/>
                        </a:lnTo>
                        <a:lnTo>
                          <a:pt x="12" y="41"/>
                        </a:lnTo>
                        <a:lnTo>
                          <a:pt x="6" y="41"/>
                        </a:lnTo>
                        <a:lnTo>
                          <a:pt x="6" y="3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317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6" name="Freeform 619">
                    <a:extLst>
                      <a:ext uri="{FF2B5EF4-FFF2-40B4-BE49-F238E27FC236}">
                        <a16:creationId xmlns:a16="http://schemas.microsoft.com/office/drawing/2014/main" id="{63BCB436-1FE5-428F-9D50-8E8D3A4A8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78325" y="4530725"/>
                    <a:ext cx="654050" cy="588963"/>
                  </a:xfrm>
                  <a:custGeom>
                    <a:avLst/>
                    <a:gdLst>
                      <a:gd name="T0" fmla="*/ 18 w 412"/>
                      <a:gd name="T1" fmla="*/ 236 h 371"/>
                      <a:gd name="T2" fmla="*/ 24 w 412"/>
                      <a:gd name="T3" fmla="*/ 218 h 371"/>
                      <a:gd name="T4" fmla="*/ 41 w 412"/>
                      <a:gd name="T5" fmla="*/ 171 h 371"/>
                      <a:gd name="T6" fmla="*/ 47 w 412"/>
                      <a:gd name="T7" fmla="*/ 130 h 371"/>
                      <a:gd name="T8" fmla="*/ 41 w 412"/>
                      <a:gd name="T9" fmla="*/ 83 h 371"/>
                      <a:gd name="T10" fmla="*/ 47 w 412"/>
                      <a:gd name="T11" fmla="*/ 59 h 371"/>
                      <a:gd name="T12" fmla="*/ 94 w 412"/>
                      <a:gd name="T13" fmla="*/ 30 h 371"/>
                      <a:gd name="T14" fmla="*/ 106 w 412"/>
                      <a:gd name="T15" fmla="*/ 35 h 371"/>
                      <a:gd name="T16" fmla="*/ 142 w 412"/>
                      <a:gd name="T17" fmla="*/ 24 h 371"/>
                      <a:gd name="T18" fmla="*/ 153 w 412"/>
                      <a:gd name="T19" fmla="*/ 6 h 371"/>
                      <a:gd name="T20" fmla="*/ 195 w 412"/>
                      <a:gd name="T21" fmla="*/ 24 h 371"/>
                      <a:gd name="T22" fmla="*/ 200 w 412"/>
                      <a:gd name="T23" fmla="*/ 24 h 371"/>
                      <a:gd name="T24" fmla="*/ 224 w 412"/>
                      <a:gd name="T25" fmla="*/ 6 h 371"/>
                      <a:gd name="T26" fmla="*/ 248 w 412"/>
                      <a:gd name="T27" fmla="*/ 35 h 371"/>
                      <a:gd name="T28" fmla="*/ 253 w 412"/>
                      <a:gd name="T29" fmla="*/ 59 h 371"/>
                      <a:gd name="T30" fmla="*/ 242 w 412"/>
                      <a:gd name="T31" fmla="*/ 100 h 371"/>
                      <a:gd name="T32" fmla="*/ 242 w 412"/>
                      <a:gd name="T33" fmla="*/ 118 h 371"/>
                      <a:gd name="T34" fmla="*/ 277 w 412"/>
                      <a:gd name="T35" fmla="*/ 118 h 371"/>
                      <a:gd name="T36" fmla="*/ 295 w 412"/>
                      <a:gd name="T37" fmla="*/ 130 h 371"/>
                      <a:gd name="T38" fmla="*/ 306 w 412"/>
                      <a:gd name="T39" fmla="*/ 124 h 371"/>
                      <a:gd name="T40" fmla="*/ 301 w 412"/>
                      <a:gd name="T41" fmla="*/ 141 h 371"/>
                      <a:gd name="T42" fmla="*/ 312 w 412"/>
                      <a:gd name="T43" fmla="*/ 165 h 371"/>
                      <a:gd name="T44" fmla="*/ 330 w 412"/>
                      <a:gd name="T45" fmla="*/ 159 h 371"/>
                      <a:gd name="T46" fmla="*/ 348 w 412"/>
                      <a:gd name="T47" fmla="*/ 171 h 371"/>
                      <a:gd name="T48" fmla="*/ 377 w 412"/>
                      <a:gd name="T49" fmla="*/ 153 h 371"/>
                      <a:gd name="T50" fmla="*/ 407 w 412"/>
                      <a:gd name="T51" fmla="*/ 165 h 371"/>
                      <a:gd name="T52" fmla="*/ 401 w 412"/>
                      <a:gd name="T53" fmla="*/ 183 h 371"/>
                      <a:gd name="T54" fmla="*/ 383 w 412"/>
                      <a:gd name="T55" fmla="*/ 183 h 371"/>
                      <a:gd name="T56" fmla="*/ 371 w 412"/>
                      <a:gd name="T57" fmla="*/ 206 h 371"/>
                      <a:gd name="T58" fmla="*/ 342 w 412"/>
                      <a:gd name="T59" fmla="*/ 206 h 371"/>
                      <a:gd name="T60" fmla="*/ 342 w 412"/>
                      <a:gd name="T61" fmla="*/ 247 h 371"/>
                      <a:gd name="T62" fmla="*/ 318 w 412"/>
                      <a:gd name="T63" fmla="*/ 271 h 371"/>
                      <a:gd name="T64" fmla="*/ 312 w 412"/>
                      <a:gd name="T65" fmla="*/ 283 h 371"/>
                      <a:gd name="T66" fmla="*/ 318 w 412"/>
                      <a:gd name="T67" fmla="*/ 306 h 371"/>
                      <a:gd name="T68" fmla="*/ 336 w 412"/>
                      <a:gd name="T69" fmla="*/ 324 h 371"/>
                      <a:gd name="T70" fmla="*/ 324 w 412"/>
                      <a:gd name="T71" fmla="*/ 342 h 371"/>
                      <a:gd name="T72" fmla="*/ 306 w 412"/>
                      <a:gd name="T73" fmla="*/ 365 h 371"/>
                      <a:gd name="T74" fmla="*/ 295 w 412"/>
                      <a:gd name="T75" fmla="*/ 359 h 371"/>
                      <a:gd name="T76" fmla="*/ 259 w 412"/>
                      <a:gd name="T77" fmla="*/ 342 h 371"/>
                      <a:gd name="T78" fmla="*/ 195 w 412"/>
                      <a:gd name="T79" fmla="*/ 301 h 371"/>
                      <a:gd name="T80" fmla="*/ 142 w 412"/>
                      <a:gd name="T81" fmla="*/ 301 h 371"/>
                      <a:gd name="T82" fmla="*/ 136 w 412"/>
                      <a:gd name="T83" fmla="*/ 283 h 371"/>
                      <a:gd name="T84" fmla="*/ 112 w 412"/>
                      <a:gd name="T85" fmla="*/ 253 h 371"/>
                      <a:gd name="T86" fmla="*/ 112 w 412"/>
                      <a:gd name="T87" fmla="*/ 224 h 371"/>
                      <a:gd name="T88" fmla="*/ 89 w 412"/>
                      <a:gd name="T89" fmla="*/ 218 h 371"/>
                      <a:gd name="T90" fmla="*/ 77 w 412"/>
                      <a:gd name="T91" fmla="*/ 218 h 371"/>
                      <a:gd name="T92" fmla="*/ 59 w 412"/>
                      <a:gd name="T93" fmla="*/ 206 h 371"/>
                      <a:gd name="T94" fmla="*/ 41 w 412"/>
                      <a:gd name="T95" fmla="*/ 212 h 371"/>
                      <a:gd name="T96" fmla="*/ 47 w 412"/>
                      <a:gd name="T97" fmla="*/ 224 h 371"/>
                      <a:gd name="T98" fmla="*/ 41 w 412"/>
                      <a:gd name="T99" fmla="*/ 265 h 371"/>
                      <a:gd name="T100" fmla="*/ 0 w 412"/>
                      <a:gd name="T101" fmla="*/ 265 h 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412" h="371">
                        <a:moveTo>
                          <a:pt x="0" y="265"/>
                        </a:moveTo>
                        <a:lnTo>
                          <a:pt x="0" y="259"/>
                        </a:lnTo>
                        <a:lnTo>
                          <a:pt x="18" y="236"/>
                        </a:lnTo>
                        <a:lnTo>
                          <a:pt x="18" y="224"/>
                        </a:lnTo>
                        <a:lnTo>
                          <a:pt x="24" y="224"/>
                        </a:lnTo>
                        <a:lnTo>
                          <a:pt x="24" y="218"/>
                        </a:lnTo>
                        <a:lnTo>
                          <a:pt x="36" y="189"/>
                        </a:lnTo>
                        <a:lnTo>
                          <a:pt x="41" y="177"/>
                        </a:lnTo>
                        <a:lnTo>
                          <a:pt x="41" y="171"/>
                        </a:lnTo>
                        <a:lnTo>
                          <a:pt x="41" y="165"/>
                        </a:lnTo>
                        <a:lnTo>
                          <a:pt x="41" y="147"/>
                        </a:lnTo>
                        <a:lnTo>
                          <a:pt x="47" y="130"/>
                        </a:lnTo>
                        <a:lnTo>
                          <a:pt x="53" y="118"/>
                        </a:lnTo>
                        <a:lnTo>
                          <a:pt x="53" y="100"/>
                        </a:lnTo>
                        <a:lnTo>
                          <a:pt x="41" y="83"/>
                        </a:lnTo>
                        <a:lnTo>
                          <a:pt x="36" y="71"/>
                        </a:lnTo>
                        <a:lnTo>
                          <a:pt x="47" y="65"/>
                        </a:lnTo>
                        <a:lnTo>
                          <a:pt x="47" y="59"/>
                        </a:lnTo>
                        <a:lnTo>
                          <a:pt x="65" y="53"/>
                        </a:lnTo>
                        <a:lnTo>
                          <a:pt x="65" y="41"/>
                        </a:lnTo>
                        <a:lnTo>
                          <a:pt x="94" y="30"/>
                        </a:lnTo>
                        <a:lnTo>
                          <a:pt x="94" y="30"/>
                        </a:lnTo>
                        <a:lnTo>
                          <a:pt x="94" y="35"/>
                        </a:lnTo>
                        <a:lnTo>
                          <a:pt x="106" y="35"/>
                        </a:lnTo>
                        <a:lnTo>
                          <a:pt x="124" y="47"/>
                        </a:lnTo>
                        <a:lnTo>
                          <a:pt x="130" y="30"/>
                        </a:lnTo>
                        <a:lnTo>
                          <a:pt x="142" y="24"/>
                        </a:lnTo>
                        <a:lnTo>
                          <a:pt x="136" y="12"/>
                        </a:lnTo>
                        <a:lnTo>
                          <a:pt x="142" y="0"/>
                        </a:lnTo>
                        <a:lnTo>
                          <a:pt x="153" y="6"/>
                        </a:lnTo>
                        <a:lnTo>
                          <a:pt x="165" y="6"/>
                        </a:lnTo>
                        <a:lnTo>
                          <a:pt x="171" y="6"/>
                        </a:lnTo>
                        <a:lnTo>
                          <a:pt x="195" y="24"/>
                        </a:lnTo>
                        <a:lnTo>
                          <a:pt x="189" y="30"/>
                        </a:lnTo>
                        <a:lnTo>
                          <a:pt x="195" y="35"/>
                        </a:lnTo>
                        <a:lnTo>
                          <a:pt x="200" y="24"/>
                        </a:lnTo>
                        <a:lnTo>
                          <a:pt x="206" y="24"/>
                        </a:lnTo>
                        <a:lnTo>
                          <a:pt x="212" y="12"/>
                        </a:lnTo>
                        <a:lnTo>
                          <a:pt x="224" y="6"/>
                        </a:lnTo>
                        <a:lnTo>
                          <a:pt x="248" y="12"/>
                        </a:lnTo>
                        <a:lnTo>
                          <a:pt x="259" y="30"/>
                        </a:lnTo>
                        <a:lnTo>
                          <a:pt x="248" y="35"/>
                        </a:lnTo>
                        <a:lnTo>
                          <a:pt x="248" y="41"/>
                        </a:lnTo>
                        <a:lnTo>
                          <a:pt x="248" y="53"/>
                        </a:lnTo>
                        <a:lnTo>
                          <a:pt x="253" y="59"/>
                        </a:lnTo>
                        <a:lnTo>
                          <a:pt x="253" y="71"/>
                        </a:lnTo>
                        <a:lnTo>
                          <a:pt x="236" y="88"/>
                        </a:lnTo>
                        <a:lnTo>
                          <a:pt x="242" y="100"/>
                        </a:lnTo>
                        <a:lnTo>
                          <a:pt x="230" y="112"/>
                        </a:lnTo>
                        <a:lnTo>
                          <a:pt x="236" y="118"/>
                        </a:lnTo>
                        <a:lnTo>
                          <a:pt x="242" y="118"/>
                        </a:lnTo>
                        <a:lnTo>
                          <a:pt x="248" y="112"/>
                        </a:lnTo>
                        <a:lnTo>
                          <a:pt x="271" y="118"/>
                        </a:lnTo>
                        <a:lnTo>
                          <a:pt x="277" y="118"/>
                        </a:lnTo>
                        <a:lnTo>
                          <a:pt x="277" y="124"/>
                        </a:lnTo>
                        <a:lnTo>
                          <a:pt x="283" y="130"/>
                        </a:lnTo>
                        <a:lnTo>
                          <a:pt x="295" y="130"/>
                        </a:lnTo>
                        <a:lnTo>
                          <a:pt x="289" y="124"/>
                        </a:lnTo>
                        <a:lnTo>
                          <a:pt x="295" y="124"/>
                        </a:lnTo>
                        <a:lnTo>
                          <a:pt x="306" y="124"/>
                        </a:lnTo>
                        <a:lnTo>
                          <a:pt x="306" y="124"/>
                        </a:lnTo>
                        <a:lnTo>
                          <a:pt x="306" y="136"/>
                        </a:lnTo>
                        <a:lnTo>
                          <a:pt x="301" y="141"/>
                        </a:lnTo>
                        <a:lnTo>
                          <a:pt x="301" y="153"/>
                        </a:lnTo>
                        <a:lnTo>
                          <a:pt x="306" y="165"/>
                        </a:lnTo>
                        <a:lnTo>
                          <a:pt x="312" y="165"/>
                        </a:lnTo>
                        <a:lnTo>
                          <a:pt x="318" y="171"/>
                        </a:lnTo>
                        <a:lnTo>
                          <a:pt x="324" y="171"/>
                        </a:lnTo>
                        <a:lnTo>
                          <a:pt x="330" y="159"/>
                        </a:lnTo>
                        <a:lnTo>
                          <a:pt x="342" y="165"/>
                        </a:lnTo>
                        <a:lnTo>
                          <a:pt x="342" y="171"/>
                        </a:lnTo>
                        <a:lnTo>
                          <a:pt x="348" y="171"/>
                        </a:lnTo>
                        <a:lnTo>
                          <a:pt x="354" y="171"/>
                        </a:lnTo>
                        <a:lnTo>
                          <a:pt x="365" y="171"/>
                        </a:lnTo>
                        <a:lnTo>
                          <a:pt x="377" y="153"/>
                        </a:lnTo>
                        <a:lnTo>
                          <a:pt x="383" y="153"/>
                        </a:lnTo>
                        <a:lnTo>
                          <a:pt x="395" y="159"/>
                        </a:lnTo>
                        <a:lnTo>
                          <a:pt x="407" y="165"/>
                        </a:lnTo>
                        <a:lnTo>
                          <a:pt x="412" y="171"/>
                        </a:lnTo>
                        <a:lnTo>
                          <a:pt x="412" y="177"/>
                        </a:lnTo>
                        <a:lnTo>
                          <a:pt x="401" y="183"/>
                        </a:lnTo>
                        <a:lnTo>
                          <a:pt x="395" y="189"/>
                        </a:lnTo>
                        <a:lnTo>
                          <a:pt x="389" y="183"/>
                        </a:lnTo>
                        <a:lnTo>
                          <a:pt x="383" y="183"/>
                        </a:lnTo>
                        <a:lnTo>
                          <a:pt x="377" y="194"/>
                        </a:lnTo>
                        <a:lnTo>
                          <a:pt x="377" y="200"/>
                        </a:lnTo>
                        <a:lnTo>
                          <a:pt x="371" y="206"/>
                        </a:lnTo>
                        <a:lnTo>
                          <a:pt x="365" y="206"/>
                        </a:lnTo>
                        <a:lnTo>
                          <a:pt x="359" y="212"/>
                        </a:lnTo>
                        <a:lnTo>
                          <a:pt x="342" y="206"/>
                        </a:lnTo>
                        <a:lnTo>
                          <a:pt x="342" y="224"/>
                        </a:lnTo>
                        <a:lnTo>
                          <a:pt x="336" y="230"/>
                        </a:lnTo>
                        <a:lnTo>
                          <a:pt x="342" y="247"/>
                        </a:lnTo>
                        <a:lnTo>
                          <a:pt x="342" y="259"/>
                        </a:lnTo>
                        <a:lnTo>
                          <a:pt x="324" y="271"/>
                        </a:lnTo>
                        <a:lnTo>
                          <a:pt x="318" y="271"/>
                        </a:lnTo>
                        <a:lnTo>
                          <a:pt x="312" y="271"/>
                        </a:lnTo>
                        <a:lnTo>
                          <a:pt x="312" y="277"/>
                        </a:lnTo>
                        <a:lnTo>
                          <a:pt x="312" y="283"/>
                        </a:lnTo>
                        <a:lnTo>
                          <a:pt x="312" y="295"/>
                        </a:lnTo>
                        <a:lnTo>
                          <a:pt x="312" y="301"/>
                        </a:lnTo>
                        <a:lnTo>
                          <a:pt x="318" y="306"/>
                        </a:lnTo>
                        <a:lnTo>
                          <a:pt x="318" y="312"/>
                        </a:lnTo>
                        <a:lnTo>
                          <a:pt x="324" y="324"/>
                        </a:lnTo>
                        <a:lnTo>
                          <a:pt x="336" y="324"/>
                        </a:lnTo>
                        <a:lnTo>
                          <a:pt x="336" y="330"/>
                        </a:lnTo>
                        <a:lnTo>
                          <a:pt x="336" y="336"/>
                        </a:lnTo>
                        <a:lnTo>
                          <a:pt x="324" y="342"/>
                        </a:lnTo>
                        <a:lnTo>
                          <a:pt x="318" y="348"/>
                        </a:lnTo>
                        <a:lnTo>
                          <a:pt x="312" y="354"/>
                        </a:lnTo>
                        <a:lnTo>
                          <a:pt x="306" y="365"/>
                        </a:lnTo>
                        <a:lnTo>
                          <a:pt x="301" y="371"/>
                        </a:lnTo>
                        <a:lnTo>
                          <a:pt x="295" y="365"/>
                        </a:lnTo>
                        <a:lnTo>
                          <a:pt x="295" y="359"/>
                        </a:lnTo>
                        <a:lnTo>
                          <a:pt x="289" y="336"/>
                        </a:lnTo>
                        <a:lnTo>
                          <a:pt x="283" y="336"/>
                        </a:lnTo>
                        <a:lnTo>
                          <a:pt x="259" y="342"/>
                        </a:lnTo>
                        <a:lnTo>
                          <a:pt x="248" y="312"/>
                        </a:lnTo>
                        <a:lnTo>
                          <a:pt x="224" y="318"/>
                        </a:lnTo>
                        <a:lnTo>
                          <a:pt x="195" y="301"/>
                        </a:lnTo>
                        <a:lnTo>
                          <a:pt x="177" y="301"/>
                        </a:lnTo>
                        <a:lnTo>
                          <a:pt x="153" y="289"/>
                        </a:lnTo>
                        <a:lnTo>
                          <a:pt x="142" y="301"/>
                        </a:lnTo>
                        <a:lnTo>
                          <a:pt x="142" y="301"/>
                        </a:lnTo>
                        <a:lnTo>
                          <a:pt x="136" y="289"/>
                        </a:lnTo>
                        <a:lnTo>
                          <a:pt x="136" y="283"/>
                        </a:lnTo>
                        <a:lnTo>
                          <a:pt x="136" y="271"/>
                        </a:lnTo>
                        <a:lnTo>
                          <a:pt x="124" y="265"/>
                        </a:lnTo>
                        <a:lnTo>
                          <a:pt x="112" y="253"/>
                        </a:lnTo>
                        <a:lnTo>
                          <a:pt x="112" y="242"/>
                        </a:lnTo>
                        <a:lnTo>
                          <a:pt x="118" y="230"/>
                        </a:lnTo>
                        <a:lnTo>
                          <a:pt x="112" y="224"/>
                        </a:lnTo>
                        <a:lnTo>
                          <a:pt x="106" y="218"/>
                        </a:lnTo>
                        <a:lnTo>
                          <a:pt x="100" y="212"/>
                        </a:lnTo>
                        <a:lnTo>
                          <a:pt x="89" y="218"/>
                        </a:lnTo>
                        <a:lnTo>
                          <a:pt x="89" y="206"/>
                        </a:lnTo>
                        <a:lnTo>
                          <a:pt x="83" y="206"/>
                        </a:lnTo>
                        <a:lnTo>
                          <a:pt x="77" y="218"/>
                        </a:lnTo>
                        <a:lnTo>
                          <a:pt x="71" y="212"/>
                        </a:lnTo>
                        <a:lnTo>
                          <a:pt x="71" y="206"/>
                        </a:lnTo>
                        <a:lnTo>
                          <a:pt x="59" y="206"/>
                        </a:lnTo>
                        <a:lnTo>
                          <a:pt x="53" y="206"/>
                        </a:lnTo>
                        <a:lnTo>
                          <a:pt x="53" y="206"/>
                        </a:lnTo>
                        <a:lnTo>
                          <a:pt x="41" y="212"/>
                        </a:lnTo>
                        <a:lnTo>
                          <a:pt x="36" y="218"/>
                        </a:lnTo>
                        <a:lnTo>
                          <a:pt x="47" y="218"/>
                        </a:lnTo>
                        <a:lnTo>
                          <a:pt x="47" y="224"/>
                        </a:lnTo>
                        <a:lnTo>
                          <a:pt x="47" y="236"/>
                        </a:lnTo>
                        <a:lnTo>
                          <a:pt x="41" y="242"/>
                        </a:lnTo>
                        <a:lnTo>
                          <a:pt x="41" y="265"/>
                        </a:lnTo>
                        <a:lnTo>
                          <a:pt x="36" y="265"/>
                        </a:lnTo>
                        <a:lnTo>
                          <a:pt x="24" y="259"/>
                        </a:lnTo>
                        <a:lnTo>
                          <a:pt x="0" y="265"/>
                        </a:ln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7" name="Freeform 606">
                    <a:extLst>
                      <a:ext uri="{FF2B5EF4-FFF2-40B4-BE49-F238E27FC236}">
                        <a16:creationId xmlns:a16="http://schemas.microsoft.com/office/drawing/2014/main" id="{145D36F3-B52C-4A5E-9D4C-A865875C06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65813" y="5513388"/>
                    <a:ext cx="354013" cy="346075"/>
                  </a:xfrm>
                  <a:custGeom>
                    <a:avLst/>
                    <a:gdLst>
                      <a:gd name="T0" fmla="*/ 218 w 223"/>
                      <a:gd name="T1" fmla="*/ 135 h 218"/>
                      <a:gd name="T2" fmla="*/ 200 w 223"/>
                      <a:gd name="T3" fmla="*/ 153 h 218"/>
                      <a:gd name="T4" fmla="*/ 170 w 223"/>
                      <a:gd name="T5" fmla="*/ 165 h 218"/>
                      <a:gd name="T6" fmla="*/ 159 w 223"/>
                      <a:gd name="T7" fmla="*/ 188 h 218"/>
                      <a:gd name="T8" fmla="*/ 159 w 223"/>
                      <a:gd name="T9" fmla="*/ 194 h 218"/>
                      <a:gd name="T10" fmla="*/ 153 w 223"/>
                      <a:gd name="T11" fmla="*/ 212 h 218"/>
                      <a:gd name="T12" fmla="*/ 123 w 223"/>
                      <a:gd name="T13" fmla="*/ 206 h 218"/>
                      <a:gd name="T14" fmla="*/ 100 w 223"/>
                      <a:gd name="T15" fmla="*/ 218 h 218"/>
                      <a:gd name="T16" fmla="*/ 100 w 223"/>
                      <a:gd name="T17" fmla="*/ 200 h 218"/>
                      <a:gd name="T18" fmla="*/ 100 w 223"/>
                      <a:gd name="T19" fmla="*/ 176 h 218"/>
                      <a:gd name="T20" fmla="*/ 70 w 223"/>
                      <a:gd name="T21" fmla="*/ 170 h 218"/>
                      <a:gd name="T22" fmla="*/ 70 w 223"/>
                      <a:gd name="T23" fmla="*/ 159 h 218"/>
                      <a:gd name="T24" fmla="*/ 64 w 223"/>
                      <a:gd name="T25" fmla="*/ 141 h 218"/>
                      <a:gd name="T26" fmla="*/ 53 w 223"/>
                      <a:gd name="T27" fmla="*/ 106 h 218"/>
                      <a:gd name="T28" fmla="*/ 35 w 223"/>
                      <a:gd name="T29" fmla="*/ 106 h 218"/>
                      <a:gd name="T30" fmla="*/ 17 w 223"/>
                      <a:gd name="T31" fmla="*/ 94 h 218"/>
                      <a:gd name="T32" fmla="*/ 11 w 223"/>
                      <a:gd name="T33" fmla="*/ 82 h 218"/>
                      <a:gd name="T34" fmla="*/ 6 w 223"/>
                      <a:gd name="T35" fmla="*/ 41 h 218"/>
                      <a:gd name="T36" fmla="*/ 0 w 223"/>
                      <a:gd name="T37" fmla="*/ 17 h 218"/>
                      <a:gd name="T38" fmla="*/ 6 w 223"/>
                      <a:gd name="T39" fmla="*/ 23 h 218"/>
                      <a:gd name="T40" fmla="*/ 11 w 223"/>
                      <a:gd name="T41" fmla="*/ 23 h 218"/>
                      <a:gd name="T42" fmla="*/ 35 w 223"/>
                      <a:gd name="T43" fmla="*/ 23 h 218"/>
                      <a:gd name="T44" fmla="*/ 35 w 223"/>
                      <a:gd name="T45" fmla="*/ 11 h 218"/>
                      <a:gd name="T46" fmla="*/ 41 w 223"/>
                      <a:gd name="T47" fmla="*/ 11 h 218"/>
                      <a:gd name="T48" fmla="*/ 53 w 223"/>
                      <a:gd name="T49" fmla="*/ 17 h 218"/>
                      <a:gd name="T50" fmla="*/ 70 w 223"/>
                      <a:gd name="T51" fmla="*/ 23 h 218"/>
                      <a:gd name="T52" fmla="*/ 82 w 223"/>
                      <a:gd name="T53" fmla="*/ 17 h 218"/>
                      <a:gd name="T54" fmla="*/ 100 w 223"/>
                      <a:gd name="T55" fmla="*/ 11 h 218"/>
                      <a:gd name="T56" fmla="*/ 129 w 223"/>
                      <a:gd name="T57" fmla="*/ 0 h 218"/>
                      <a:gd name="T58" fmla="*/ 153 w 223"/>
                      <a:gd name="T59" fmla="*/ 5 h 218"/>
                      <a:gd name="T60" fmla="*/ 147 w 223"/>
                      <a:gd name="T61" fmla="*/ 35 h 218"/>
                      <a:gd name="T62" fmla="*/ 159 w 223"/>
                      <a:gd name="T63" fmla="*/ 35 h 218"/>
                      <a:gd name="T64" fmla="*/ 176 w 223"/>
                      <a:gd name="T65" fmla="*/ 53 h 218"/>
                      <a:gd name="T66" fmla="*/ 206 w 223"/>
                      <a:gd name="T67" fmla="*/ 76 h 218"/>
                      <a:gd name="T68" fmla="*/ 218 w 223"/>
                      <a:gd name="T69" fmla="*/ 76 h 218"/>
                      <a:gd name="T70" fmla="*/ 200 w 223"/>
                      <a:gd name="T71" fmla="*/ 100 h 218"/>
                      <a:gd name="T72" fmla="*/ 218 w 223"/>
                      <a:gd name="T73" fmla="*/ 106 h 218"/>
                      <a:gd name="T74" fmla="*/ 223 w 223"/>
                      <a:gd name="T75" fmla="*/ 129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223" h="218">
                        <a:moveTo>
                          <a:pt x="223" y="135"/>
                        </a:moveTo>
                        <a:lnTo>
                          <a:pt x="218" y="135"/>
                        </a:lnTo>
                        <a:lnTo>
                          <a:pt x="218" y="141"/>
                        </a:lnTo>
                        <a:lnTo>
                          <a:pt x="200" y="153"/>
                        </a:lnTo>
                        <a:lnTo>
                          <a:pt x="194" y="159"/>
                        </a:lnTo>
                        <a:lnTo>
                          <a:pt x="170" y="165"/>
                        </a:lnTo>
                        <a:lnTo>
                          <a:pt x="165" y="170"/>
                        </a:lnTo>
                        <a:lnTo>
                          <a:pt x="159" y="188"/>
                        </a:lnTo>
                        <a:lnTo>
                          <a:pt x="165" y="194"/>
                        </a:lnTo>
                        <a:lnTo>
                          <a:pt x="159" y="194"/>
                        </a:lnTo>
                        <a:lnTo>
                          <a:pt x="153" y="200"/>
                        </a:lnTo>
                        <a:lnTo>
                          <a:pt x="153" y="212"/>
                        </a:lnTo>
                        <a:lnTo>
                          <a:pt x="135" y="212"/>
                        </a:lnTo>
                        <a:lnTo>
                          <a:pt x="123" y="206"/>
                        </a:lnTo>
                        <a:lnTo>
                          <a:pt x="112" y="218"/>
                        </a:lnTo>
                        <a:lnTo>
                          <a:pt x="100" y="218"/>
                        </a:lnTo>
                        <a:lnTo>
                          <a:pt x="100" y="212"/>
                        </a:lnTo>
                        <a:lnTo>
                          <a:pt x="100" y="200"/>
                        </a:lnTo>
                        <a:lnTo>
                          <a:pt x="94" y="194"/>
                        </a:lnTo>
                        <a:lnTo>
                          <a:pt x="100" y="176"/>
                        </a:lnTo>
                        <a:lnTo>
                          <a:pt x="88" y="170"/>
                        </a:lnTo>
                        <a:lnTo>
                          <a:pt x="70" y="170"/>
                        </a:lnTo>
                        <a:lnTo>
                          <a:pt x="64" y="165"/>
                        </a:lnTo>
                        <a:lnTo>
                          <a:pt x="70" y="159"/>
                        </a:lnTo>
                        <a:lnTo>
                          <a:pt x="64" y="153"/>
                        </a:lnTo>
                        <a:lnTo>
                          <a:pt x="64" y="141"/>
                        </a:lnTo>
                        <a:lnTo>
                          <a:pt x="59" y="106"/>
                        </a:lnTo>
                        <a:lnTo>
                          <a:pt x="53" y="106"/>
                        </a:lnTo>
                        <a:lnTo>
                          <a:pt x="41" y="106"/>
                        </a:lnTo>
                        <a:lnTo>
                          <a:pt x="35" y="106"/>
                        </a:lnTo>
                        <a:lnTo>
                          <a:pt x="29" y="100"/>
                        </a:lnTo>
                        <a:lnTo>
                          <a:pt x="17" y="94"/>
                        </a:lnTo>
                        <a:lnTo>
                          <a:pt x="11" y="88"/>
                        </a:lnTo>
                        <a:lnTo>
                          <a:pt x="11" y="82"/>
                        </a:lnTo>
                        <a:lnTo>
                          <a:pt x="0" y="53"/>
                        </a:lnTo>
                        <a:lnTo>
                          <a:pt x="6" y="41"/>
                        </a:lnTo>
                        <a:lnTo>
                          <a:pt x="0" y="29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6" y="23"/>
                        </a:lnTo>
                        <a:lnTo>
                          <a:pt x="11" y="23"/>
                        </a:lnTo>
                        <a:lnTo>
                          <a:pt x="11" y="23"/>
                        </a:lnTo>
                        <a:lnTo>
                          <a:pt x="23" y="29"/>
                        </a:lnTo>
                        <a:lnTo>
                          <a:pt x="35" y="23"/>
                        </a:lnTo>
                        <a:lnTo>
                          <a:pt x="35" y="17"/>
                        </a:lnTo>
                        <a:lnTo>
                          <a:pt x="35" y="11"/>
                        </a:lnTo>
                        <a:lnTo>
                          <a:pt x="35" y="11"/>
                        </a:lnTo>
                        <a:lnTo>
                          <a:pt x="41" y="11"/>
                        </a:lnTo>
                        <a:lnTo>
                          <a:pt x="47" y="11"/>
                        </a:lnTo>
                        <a:lnTo>
                          <a:pt x="53" y="17"/>
                        </a:lnTo>
                        <a:lnTo>
                          <a:pt x="70" y="17"/>
                        </a:lnTo>
                        <a:lnTo>
                          <a:pt x="70" y="23"/>
                        </a:lnTo>
                        <a:lnTo>
                          <a:pt x="76" y="17"/>
                        </a:lnTo>
                        <a:lnTo>
                          <a:pt x="82" y="17"/>
                        </a:lnTo>
                        <a:lnTo>
                          <a:pt x="88" y="11"/>
                        </a:lnTo>
                        <a:lnTo>
                          <a:pt x="100" y="11"/>
                        </a:lnTo>
                        <a:lnTo>
                          <a:pt x="112" y="0"/>
                        </a:lnTo>
                        <a:lnTo>
                          <a:pt x="129" y="0"/>
                        </a:lnTo>
                        <a:lnTo>
                          <a:pt x="135" y="5"/>
                        </a:lnTo>
                        <a:lnTo>
                          <a:pt x="153" y="5"/>
                        </a:lnTo>
                        <a:lnTo>
                          <a:pt x="153" y="29"/>
                        </a:lnTo>
                        <a:lnTo>
                          <a:pt x="147" y="35"/>
                        </a:lnTo>
                        <a:lnTo>
                          <a:pt x="147" y="41"/>
                        </a:lnTo>
                        <a:lnTo>
                          <a:pt x="159" y="35"/>
                        </a:lnTo>
                        <a:lnTo>
                          <a:pt x="176" y="41"/>
                        </a:lnTo>
                        <a:lnTo>
                          <a:pt x="176" y="53"/>
                        </a:lnTo>
                        <a:lnTo>
                          <a:pt x="188" y="70"/>
                        </a:lnTo>
                        <a:lnTo>
                          <a:pt x="206" y="76"/>
                        </a:lnTo>
                        <a:lnTo>
                          <a:pt x="212" y="70"/>
                        </a:lnTo>
                        <a:lnTo>
                          <a:pt x="218" y="76"/>
                        </a:lnTo>
                        <a:lnTo>
                          <a:pt x="218" y="88"/>
                        </a:lnTo>
                        <a:lnTo>
                          <a:pt x="200" y="100"/>
                        </a:lnTo>
                        <a:lnTo>
                          <a:pt x="206" y="106"/>
                        </a:lnTo>
                        <a:lnTo>
                          <a:pt x="218" y="106"/>
                        </a:lnTo>
                        <a:lnTo>
                          <a:pt x="223" y="112"/>
                        </a:lnTo>
                        <a:lnTo>
                          <a:pt x="223" y="129"/>
                        </a:lnTo>
                        <a:lnTo>
                          <a:pt x="223" y="135"/>
                        </a:lnTo>
                        <a:close/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8" name="Freeform 686">
                    <a:extLst>
                      <a:ext uri="{FF2B5EF4-FFF2-40B4-BE49-F238E27FC236}">
                        <a16:creationId xmlns:a16="http://schemas.microsoft.com/office/drawing/2014/main" id="{F9A35EDB-5784-4882-9DBE-72F1B111B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83275" y="5429250"/>
                    <a:ext cx="215900" cy="130175"/>
                  </a:xfrm>
                  <a:custGeom>
                    <a:avLst/>
                    <a:gdLst>
                      <a:gd name="T0" fmla="*/ 24 w 136"/>
                      <a:gd name="T1" fmla="*/ 64 h 82"/>
                      <a:gd name="T2" fmla="*/ 24 w 136"/>
                      <a:gd name="T3" fmla="*/ 70 h 82"/>
                      <a:gd name="T4" fmla="*/ 12 w 136"/>
                      <a:gd name="T5" fmla="*/ 82 h 82"/>
                      <a:gd name="T6" fmla="*/ 0 w 136"/>
                      <a:gd name="T7" fmla="*/ 70 h 82"/>
                      <a:gd name="T8" fmla="*/ 6 w 136"/>
                      <a:gd name="T9" fmla="*/ 70 h 82"/>
                      <a:gd name="T10" fmla="*/ 12 w 136"/>
                      <a:gd name="T11" fmla="*/ 64 h 82"/>
                      <a:gd name="T12" fmla="*/ 6 w 136"/>
                      <a:gd name="T13" fmla="*/ 53 h 82"/>
                      <a:gd name="T14" fmla="*/ 24 w 136"/>
                      <a:gd name="T15" fmla="*/ 35 h 82"/>
                      <a:gd name="T16" fmla="*/ 24 w 136"/>
                      <a:gd name="T17" fmla="*/ 35 h 82"/>
                      <a:gd name="T18" fmla="*/ 36 w 136"/>
                      <a:gd name="T19" fmla="*/ 35 h 82"/>
                      <a:gd name="T20" fmla="*/ 30 w 136"/>
                      <a:gd name="T21" fmla="*/ 23 h 82"/>
                      <a:gd name="T22" fmla="*/ 30 w 136"/>
                      <a:gd name="T23" fmla="*/ 17 h 82"/>
                      <a:gd name="T24" fmla="*/ 42 w 136"/>
                      <a:gd name="T25" fmla="*/ 11 h 82"/>
                      <a:gd name="T26" fmla="*/ 48 w 136"/>
                      <a:gd name="T27" fmla="*/ 11 h 82"/>
                      <a:gd name="T28" fmla="*/ 53 w 136"/>
                      <a:gd name="T29" fmla="*/ 5 h 82"/>
                      <a:gd name="T30" fmla="*/ 53 w 136"/>
                      <a:gd name="T31" fmla="*/ 0 h 82"/>
                      <a:gd name="T32" fmla="*/ 59 w 136"/>
                      <a:gd name="T33" fmla="*/ 0 h 82"/>
                      <a:gd name="T34" fmla="*/ 71 w 136"/>
                      <a:gd name="T35" fmla="*/ 0 h 82"/>
                      <a:gd name="T36" fmla="*/ 77 w 136"/>
                      <a:gd name="T37" fmla="*/ 5 h 82"/>
                      <a:gd name="T38" fmla="*/ 89 w 136"/>
                      <a:gd name="T39" fmla="*/ 5 h 82"/>
                      <a:gd name="T40" fmla="*/ 101 w 136"/>
                      <a:gd name="T41" fmla="*/ 5 h 82"/>
                      <a:gd name="T42" fmla="*/ 101 w 136"/>
                      <a:gd name="T43" fmla="*/ 17 h 82"/>
                      <a:gd name="T44" fmla="*/ 101 w 136"/>
                      <a:gd name="T45" fmla="*/ 23 h 82"/>
                      <a:gd name="T46" fmla="*/ 101 w 136"/>
                      <a:gd name="T47" fmla="*/ 29 h 82"/>
                      <a:gd name="T48" fmla="*/ 112 w 136"/>
                      <a:gd name="T49" fmla="*/ 29 h 82"/>
                      <a:gd name="T50" fmla="*/ 124 w 136"/>
                      <a:gd name="T51" fmla="*/ 23 h 82"/>
                      <a:gd name="T52" fmla="*/ 124 w 136"/>
                      <a:gd name="T53" fmla="*/ 35 h 82"/>
                      <a:gd name="T54" fmla="*/ 118 w 136"/>
                      <a:gd name="T55" fmla="*/ 53 h 82"/>
                      <a:gd name="T56" fmla="*/ 89 w 136"/>
                      <a:gd name="T57" fmla="*/ 64 h 82"/>
                      <a:gd name="T58" fmla="*/ 71 w 136"/>
                      <a:gd name="T59" fmla="*/ 70 h 82"/>
                      <a:gd name="T60" fmla="*/ 59 w 136"/>
                      <a:gd name="T61" fmla="*/ 76 h 82"/>
                      <a:gd name="T62" fmla="*/ 42 w 136"/>
                      <a:gd name="T63" fmla="*/ 70 h 82"/>
                      <a:gd name="T64" fmla="*/ 30 w 136"/>
                      <a:gd name="T65" fmla="*/ 64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36" h="82">
                        <a:moveTo>
                          <a:pt x="30" y="64"/>
                        </a:moveTo>
                        <a:lnTo>
                          <a:pt x="24" y="64"/>
                        </a:lnTo>
                        <a:lnTo>
                          <a:pt x="24" y="64"/>
                        </a:lnTo>
                        <a:lnTo>
                          <a:pt x="24" y="70"/>
                        </a:lnTo>
                        <a:lnTo>
                          <a:pt x="24" y="76"/>
                        </a:lnTo>
                        <a:lnTo>
                          <a:pt x="12" y="82"/>
                        </a:lnTo>
                        <a:lnTo>
                          <a:pt x="0" y="76"/>
                        </a:lnTo>
                        <a:lnTo>
                          <a:pt x="0" y="70"/>
                        </a:lnTo>
                        <a:lnTo>
                          <a:pt x="0" y="70"/>
                        </a:lnTo>
                        <a:lnTo>
                          <a:pt x="6" y="70"/>
                        </a:lnTo>
                        <a:lnTo>
                          <a:pt x="12" y="70"/>
                        </a:lnTo>
                        <a:lnTo>
                          <a:pt x="12" y="64"/>
                        </a:lnTo>
                        <a:lnTo>
                          <a:pt x="18" y="53"/>
                        </a:lnTo>
                        <a:lnTo>
                          <a:pt x="6" y="53"/>
                        </a:lnTo>
                        <a:lnTo>
                          <a:pt x="12" y="35"/>
                        </a:lnTo>
                        <a:lnTo>
                          <a:pt x="24" y="35"/>
                        </a:lnTo>
                        <a:lnTo>
                          <a:pt x="24" y="35"/>
                        </a:lnTo>
                        <a:lnTo>
                          <a:pt x="24" y="35"/>
                        </a:lnTo>
                        <a:lnTo>
                          <a:pt x="36" y="35"/>
                        </a:lnTo>
                        <a:lnTo>
                          <a:pt x="36" y="35"/>
                        </a:lnTo>
                        <a:lnTo>
                          <a:pt x="36" y="29"/>
                        </a:lnTo>
                        <a:lnTo>
                          <a:pt x="30" y="23"/>
                        </a:lnTo>
                        <a:lnTo>
                          <a:pt x="30" y="17"/>
                        </a:lnTo>
                        <a:lnTo>
                          <a:pt x="30" y="17"/>
                        </a:lnTo>
                        <a:lnTo>
                          <a:pt x="36" y="11"/>
                        </a:lnTo>
                        <a:lnTo>
                          <a:pt x="42" y="11"/>
                        </a:lnTo>
                        <a:lnTo>
                          <a:pt x="42" y="11"/>
                        </a:lnTo>
                        <a:lnTo>
                          <a:pt x="48" y="11"/>
                        </a:lnTo>
                        <a:lnTo>
                          <a:pt x="53" y="11"/>
                        </a:lnTo>
                        <a:lnTo>
                          <a:pt x="53" y="5"/>
                        </a:lnTo>
                        <a:lnTo>
                          <a:pt x="53" y="5"/>
                        </a:lnTo>
                        <a:lnTo>
                          <a:pt x="53" y="0"/>
                        </a:lnTo>
                        <a:lnTo>
                          <a:pt x="59" y="0"/>
                        </a:lnTo>
                        <a:lnTo>
                          <a:pt x="59" y="0"/>
                        </a:lnTo>
                        <a:lnTo>
                          <a:pt x="65" y="0"/>
                        </a:lnTo>
                        <a:lnTo>
                          <a:pt x="71" y="0"/>
                        </a:lnTo>
                        <a:lnTo>
                          <a:pt x="71" y="5"/>
                        </a:lnTo>
                        <a:lnTo>
                          <a:pt x="77" y="5"/>
                        </a:lnTo>
                        <a:lnTo>
                          <a:pt x="83" y="5"/>
                        </a:lnTo>
                        <a:lnTo>
                          <a:pt x="89" y="5"/>
                        </a:lnTo>
                        <a:lnTo>
                          <a:pt x="95" y="5"/>
                        </a:lnTo>
                        <a:lnTo>
                          <a:pt x="101" y="5"/>
                        </a:lnTo>
                        <a:lnTo>
                          <a:pt x="101" y="11"/>
                        </a:lnTo>
                        <a:lnTo>
                          <a:pt x="101" y="17"/>
                        </a:lnTo>
                        <a:lnTo>
                          <a:pt x="101" y="17"/>
                        </a:lnTo>
                        <a:lnTo>
                          <a:pt x="101" y="23"/>
                        </a:lnTo>
                        <a:lnTo>
                          <a:pt x="106" y="23"/>
                        </a:lnTo>
                        <a:lnTo>
                          <a:pt x="101" y="29"/>
                        </a:lnTo>
                        <a:lnTo>
                          <a:pt x="106" y="29"/>
                        </a:lnTo>
                        <a:lnTo>
                          <a:pt x="112" y="29"/>
                        </a:lnTo>
                        <a:lnTo>
                          <a:pt x="118" y="23"/>
                        </a:lnTo>
                        <a:lnTo>
                          <a:pt x="124" y="23"/>
                        </a:lnTo>
                        <a:lnTo>
                          <a:pt x="136" y="17"/>
                        </a:lnTo>
                        <a:lnTo>
                          <a:pt x="124" y="35"/>
                        </a:lnTo>
                        <a:lnTo>
                          <a:pt x="124" y="53"/>
                        </a:lnTo>
                        <a:lnTo>
                          <a:pt x="118" y="53"/>
                        </a:lnTo>
                        <a:lnTo>
                          <a:pt x="101" y="53"/>
                        </a:lnTo>
                        <a:lnTo>
                          <a:pt x="89" y="64"/>
                        </a:lnTo>
                        <a:lnTo>
                          <a:pt x="77" y="64"/>
                        </a:lnTo>
                        <a:lnTo>
                          <a:pt x="71" y="70"/>
                        </a:lnTo>
                        <a:lnTo>
                          <a:pt x="65" y="70"/>
                        </a:lnTo>
                        <a:lnTo>
                          <a:pt x="59" y="76"/>
                        </a:lnTo>
                        <a:lnTo>
                          <a:pt x="59" y="70"/>
                        </a:lnTo>
                        <a:lnTo>
                          <a:pt x="42" y="70"/>
                        </a:lnTo>
                        <a:lnTo>
                          <a:pt x="36" y="64"/>
                        </a:lnTo>
                        <a:lnTo>
                          <a:pt x="30" y="64"/>
                        </a:lnTo>
                        <a:close/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79" name="Freeform 633">
                    <a:extLst>
                      <a:ext uri="{FF2B5EF4-FFF2-40B4-BE49-F238E27FC236}">
                        <a16:creationId xmlns:a16="http://schemas.microsoft.com/office/drawing/2014/main" id="{388C7033-E355-4EFC-B063-1B14CEFF7E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21500" y="5568950"/>
                    <a:ext cx="654050" cy="523875"/>
                  </a:xfrm>
                  <a:custGeom>
                    <a:avLst/>
                    <a:gdLst>
                      <a:gd name="T0" fmla="*/ 306 w 412"/>
                      <a:gd name="T1" fmla="*/ 294 h 330"/>
                      <a:gd name="T2" fmla="*/ 265 w 412"/>
                      <a:gd name="T3" fmla="*/ 277 h 330"/>
                      <a:gd name="T4" fmla="*/ 242 w 412"/>
                      <a:gd name="T5" fmla="*/ 265 h 330"/>
                      <a:gd name="T6" fmla="*/ 200 w 412"/>
                      <a:gd name="T7" fmla="*/ 253 h 330"/>
                      <a:gd name="T8" fmla="*/ 195 w 412"/>
                      <a:gd name="T9" fmla="*/ 224 h 330"/>
                      <a:gd name="T10" fmla="*/ 165 w 412"/>
                      <a:gd name="T11" fmla="*/ 200 h 330"/>
                      <a:gd name="T12" fmla="*/ 147 w 412"/>
                      <a:gd name="T13" fmla="*/ 183 h 330"/>
                      <a:gd name="T14" fmla="*/ 136 w 412"/>
                      <a:gd name="T15" fmla="*/ 194 h 330"/>
                      <a:gd name="T16" fmla="*/ 118 w 412"/>
                      <a:gd name="T17" fmla="*/ 177 h 330"/>
                      <a:gd name="T18" fmla="*/ 47 w 412"/>
                      <a:gd name="T19" fmla="*/ 177 h 330"/>
                      <a:gd name="T20" fmla="*/ 41 w 412"/>
                      <a:gd name="T21" fmla="*/ 153 h 330"/>
                      <a:gd name="T22" fmla="*/ 36 w 412"/>
                      <a:gd name="T23" fmla="*/ 135 h 330"/>
                      <a:gd name="T24" fmla="*/ 36 w 412"/>
                      <a:gd name="T25" fmla="*/ 118 h 330"/>
                      <a:gd name="T26" fmla="*/ 24 w 412"/>
                      <a:gd name="T27" fmla="*/ 82 h 330"/>
                      <a:gd name="T28" fmla="*/ 24 w 412"/>
                      <a:gd name="T29" fmla="*/ 59 h 330"/>
                      <a:gd name="T30" fmla="*/ 0 w 412"/>
                      <a:gd name="T31" fmla="*/ 35 h 330"/>
                      <a:gd name="T32" fmla="*/ 24 w 412"/>
                      <a:gd name="T33" fmla="*/ 24 h 330"/>
                      <a:gd name="T34" fmla="*/ 12 w 412"/>
                      <a:gd name="T35" fmla="*/ 6 h 330"/>
                      <a:gd name="T36" fmla="*/ 24 w 412"/>
                      <a:gd name="T37" fmla="*/ 12 h 330"/>
                      <a:gd name="T38" fmla="*/ 36 w 412"/>
                      <a:gd name="T39" fmla="*/ 0 h 330"/>
                      <a:gd name="T40" fmla="*/ 77 w 412"/>
                      <a:gd name="T41" fmla="*/ 18 h 330"/>
                      <a:gd name="T42" fmla="*/ 100 w 412"/>
                      <a:gd name="T43" fmla="*/ 24 h 330"/>
                      <a:gd name="T44" fmla="*/ 124 w 412"/>
                      <a:gd name="T45" fmla="*/ 29 h 330"/>
                      <a:gd name="T46" fmla="*/ 147 w 412"/>
                      <a:gd name="T47" fmla="*/ 29 h 330"/>
                      <a:gd name="T48" fmla="*/ 171 w 412"/>
                      <a:gd name="T49" fmla="*/ 29 h 330"/>
                      <a:gd name="T50" fmla="*/ 195 w 412"/>
                      <a:gd name="T51" fmla="*/ 12 h 330"/>
                      <a:gd name="T52" fmla="*/ 224 w 412"/>
                      <a:gd name="T53" fmla="*/ 29 h 330"/>
                      <a:gd name="T54" fmla="*/ 253 w 412"/>
                      <a:gd name="T55" fmla="*/ 41 h 330"/>
                      <a:gd name="T56" fmla="*/ 271 w 412"/>
                      <a:gd name="T57" fmla="*/ 65 h 330"/>
                      <a:gd name="T58" fmla="*/ 283 w 412"/>
                      <a:gd name="T59" fmla="*/ 100 h 330"/>
                      <a:gd name="T60" fmla="*/ 306 w 412"/>
                      <a:gd name="T61" fmla="*/ 100 h 330"/>
                      <a:gd name="T62" fmla="*/ 330 w 412"/>
                      <a:gd name="T63" fmla="*/ 77 h 330"/>
                      <a:gd name="T64" fmla="*/ 354 w 412"/>
                      <a:gd name="T65" fmla="*/ 106 h 330"/>
                      <a:gd name="T66" fmla="*/ 354 w 412"/>
                      <a:gd name="T67" fmla="*/ 141 h 330"/>
                      <a:gd name="T68" fmla="*/ 371 w 412"/>
                      <a:gd name="T69" fmla="*/ 177 h 330"/>
                      <a:gd name="T70" fmla="*/ 371 w 412"/>
                      <a:gd name="T71" fmla="*/ 236 h 330"/>
                      <a:gd name="T72" fmla="*/ 371 w 412"/>
                      <a:gd name="T73" fmla="*/ 247 h 330"/>
                      <a:gd name="T74" fmla="*/ 365 w 412"/>
                      <a:gd name="T75" fmla="*/ 265 h 330"/>
                      <a:gd name="T76" fmla="*/ 377 w 412"/>
                      <a:gd name="T77" fmla="*/ 265 h 330"/>
                      <a:gd name="T78" fmla="*/ 395 w 412"/>
                      <a:gd name="T79" fmla="*/ 289 h 330"/>
                      <a:gd name="T80" fmla="*/ 407 w 412"/>
                      <a:gd name="T81" fmla="*/ 318 h 330"/>
                      <a:gd name="T82" fmla="*/ 395 w 412"/>
                      <a:gd name="T83" fmla="*/ 324 h 330"/>
                      <a:gd name="T84" fmla="*/ 371 w 412"/>
                      <a:gd name="T85" fmla="*/ 312 h 330"/>
                      <a:gd name="T86" fmla="*/ 348 w 412"/>
                      <a:gd name="T87" fmla="*/ 312 h 330"/>
                      <a:gd name="T88" fmla="*/ 330 w 412"/>
                      <a:gd name="T89" fmla="*/ 300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412" h="330">
                        <a:moveTo>
                          <a:pt x="330" y="300"/>
                        </a:moveTo>
                        <a:lnTo>
                          <a:pt x="312" y="300"/>
                        </a:lnTo>
                        <a:lnTo>
                          <a:pt x="306" y="294"/>
                        </a:lnTo>
                        <a:lnTo>
                          <a:pt x="295" y="294"/>
                        </a:lnTo>
                        <a:lnTo>
                          <a:pt x="277" y="277"/>
                        </a:lnTo>
                        <a:lnTo>
                          <a:pt x="265" y="277"/>
                        </a:lnTo>
                        <a:lnTo>
                          <a:pt x="248" y="271"/>
                        </a:lnTo>
                        <a:lnTo>
                          <a:pt x="248" y="265"/>
                        </a:lnTo>
                        <a:lnTo>
                          <a:pt x="242" y="265"/>
                        </a:lnTo>
                        <a:lnTo>
                          <a:pt x="236" y="265"/>
                        </a:lnTo>
                        <a:lnTo>
                          <a:pt x="224" y="253"/>
                        </a:lnTo>
                        <a:lnTo>
                          <a:pt x="200" y="253"/>
                        </a:lnTo>
                        <a:lnTo>
                          <a:pt x="195" y="247"/>
                        </a:lnTo>
                        <a:lnTo>
                          <a:pt x="200" y="236"/>
                        </a:lnTo>
                        <a:lnTo>
                          <a:pt x="195" y="224"/>
                        </a:lnTo>
                        <a:lnTo>
                          <a:pt x="183" y="212"/>
                        </a:lnTo>
                        <a:lnTo>
                          <a:pt x="177" y="200"/>
                        </a:lnTo>
                        <a:lnTo>
                          <a:pt x="165" y="200"/>
                        </a:lnTo>
                        <a:lnTo>
                          <a:pt x="159" y="188"/>
                        </a:lnTo>
                        <a:lnTo>
                          <a:pt x="153" y="188"/>
                        </a:lnTo>
                        <a:lnTo>
                          <a:pt x="147" y="183"/>
                        </a:lnTo>
                        <a:lnTo>
                          <a:pt x="147" y="183"/>
                        </a:lnTo>
                        <a:lnTo>
                          <a:pt x="136" y="188"/>
                        </a:lnTo>
                        <a:lnTo>
                          <a:pt x="136" y="194"/>
                        </a:lnTo>
                        <a:lnTo>
                          <a:pt x="130" y="188"/>
                        </a:lnTo>
                        <a:lnTo>
                          <a:pt x="124" y="177"/>
                        </a:lnTo>
                        <a:lnTo>
                          <a:pt x="118" y="177"/>
                        </a:lnTo>
                        <a:lnTo>
                          <a:pt x="106" y="171"/>
                        </a:lnTo>
                        <a:lnTo>
                          <a:pt x="94" y="165"/>
                        </a:lnTo>
                        <a:lnTo>
                          <a:pt x="47" y="177"/>
                        </a:lnTo>
                        <a:lnTo>
                          <a:pt x="41" y="165"/>
                        </a:lnTo>
                        <a:lnTo>
                          <a:pt x="36" y="159"/>
                        </a:lnTo>
                        <a:lnTo>
                          <a:pt x="41" y="153"/>
                        </a:lnTo>
                        <a:lnTo>
                          <a:pt x="36" y="147"/>
                        </a:lnTo>
                        <a:lnTo>
                          <a:pt x="41" y="141"/>
                        </a:lnTo>
                        <a:lnTo>
                          <a:pt x="36" y="135"/>
                        </a:lnTo>
                        <a:lnTo>
                          <a:pt x="36" y="130"/>
                        </a:lnTo>
                        <a:lnTo>
                          <a:pt x="30" y="124"/>
                        </a:lnTo>
                        <a:lnTo>
                          <a:pt x="36" y="118"/>
                        </a:lnTo>
                        <a:lnTo>
                          <a:pt x="24" y="106"/>
                        </a:lnTo>
                        <a:lnTo>
                          <a:pt x="30" y="88"/>
                        </a:lnTo>
                        <a:lnTo>
                          <a:pt x="24" y="82"/>
                        </a:lnTo>
                        <a:lnTo>
                          <a:pt x="24" y="71"/>
                        </a:lnTo>
                        <a:lnTo>
                          <a:pt x="18" y="65"/>
                        </a:lnTo>
                        <a:lnTo>
                          <a:pt x="24" y="59"/>
                        </a:lnTo>
                        <a:lnTo>
                          <a:pt x="18" y="47"/>
                        </a:lnTo>
                        <a:lnTo>
                          <a:pt x="6" y="41"/>
                        </a:lnTo>
                        <a:lnTo>
                          <a:pt x="0" y="35"/>
                        </a:lnTo>
                        <a:lnTo>
                          <a:pt x="6" y="24"/>
                        </a:lnTo>
                        <a:lnTo>
                          <a:pt x="18" y="29"/>
                        </a:lnTo>
                        <a:lnTo>
                          <a:pt x="24" y="24"/>
                        </a:lnTo>
                        <a:lnTo>
                          <a:pt x="24" y="18"/>
                        </a:lnTo>
                        <a:lnTo>
                          <a:pt x="12" y="12"/>
                        </a:lnTo>
                        <a:lnTo>
                          <a:pt x="12" y="6"/>
                        </a:lnTo>
                        <a:lnTo>
                          <a:pt x="12" y="6"/>
                        </a:lnTo>
                        <a:lnTo>
                          <a:pt x="18" y="12"/>
                        </a:lnTo>
                        <a:lnTo>
                          <a:pt x="24" y="12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lnTo>
                          <a:pt x="36" y="0"/>
                        </a:lnTo>
                        <a:lnTo>
                          <a:pt x="41" y="12"/>
                        </a:lnTo>
                        <a:lnTo>
                          <a:pt x="59" y="12"/>
                        </a:lnTo>
                        <a:lnTo>
                          <a:pt x="77" y="18"/>
                        </a:lnTo>
                        <a:lnTo>
                          <a:pt x="83" y="29"/>
                        </a:lnTo>
                        <a:lnTo>
                          <a:pt x="94" y="24"/>
                        </a:lnTo>
                        <a:lnTo>
                          <a:pt x="100" y="24"/>
                        </a:lnTo>
                        <a:lnTo>
                          <a:pt x="100" y="18"/>
                        </a:lnTo>
                        <a:lnTo>
                          <a:pt x="106" y="12"/>
                        </a:lnTo>
                        <a:lnTo>
                          <a:pt x="124" y="29"/>
                        </a:lnTo>
                        <a:lnTo>
                          <a:pt x="130" y="29"/>
                        </a:lnTo>
                        <a:lnTo>
                          <a:pt x="142" y="35"/>
                        </a:lnTo>
                        <a:lnTo>
                          <a:pt x="147" y="29"/>
                        </a:lnTo>
                        <a:lnTo>
                          <a:pt x="147" y="29"/>
                        </a:lnTo>
                        <a:lnTo>
                          <a:pt x="165" y="35"/>
                        </a:lnTo>
                        <a:lnTo>
                          <a:pt x="171" y="29"/>
                        </a:lnTo>
                        <a:lnTo>
                          <a:pt x="177" y="18"/>
                        </a:lnTo>
                        <a:lnTo>
                          <a:pt x="189" y="24"/>
                        </a:lnTo>
                        <a:lnTo>
                          <a:pt x="195" y="12"/>
                        </a:lnTo>
                        <a:lnTo>
                          <a:pt x="200" y="18"/>
                        </a:lnTo>
                        <a:lnTo>
                          <a:pt x="212" y="12"/>
                        </a:lnTo>
                        <a:lnTo>
                          <a:pt x="224" y="29"/>
                        </a:lnTo>
                        <a:lnTo>
                          <a:pt x="248" y="29"/>
                        </a:lnTo>
                        <a:lnTo>
                          <a:pt x="248" y="35"/>
                        </a:lnTo>
                        <a:lnTo>
                          <a:pt x="253" y="41"/>
                        </a:lnTo>
                        <a:lnTo>
                          <a:pt x="259" y="47"/>
                        </a:lnTo>
                        <a:lnTo>
                          <a:pt x="253" y="59"/>
                        </a:lnTo>
                        <a:lnTo>
                          <a:pt x="271" y="65"/>
                        </a:lnTo>
                        <a:lnTo>
                          <a:pt x="271" y="77"/>
                        </a:lnTo>
                        <a:lnTo>
                          <a:pt x="283" y="88"/>
                        </a:lnTo>
                        <a:lnTo>
                          <a:pt x="283" y="100"/>
                        </a:lnTo>
                        <a:lnTo>
                          <a:pt x="295" y="106"/>
                        </a:lnTo>
                        <a:lnTo>
                          <a:pt x="306" y="106"/>
                        </a:lnTo>
                        <a:lnTo>
                          <a:pt x="306" y="100"/>
                        </a:lnTo>
                        <a:lnTo>
                          <a:pt x="324" y="88"/>
                        </a:lnTo>
                        <a:lnTo>
                          <a:pt x="324" y="77"/>
                        </a:lnTo>
                        <a:lnTo>
                          <a:pt x="330" y="77"/>
                        </a:lnTo>
                        <a:lnTo>
                          <a:pt x="336" y="100"/>
                        </a:lnTo>
                        <a:lnTo>
                          <a:pt x="342" y="106"/>
                        </a:lnTo>
                        <a:lnTo>
                          <a:pt x="354" y="106"/>
                        </a:lnTo>
                        <a:lnTo>
                          <a:pt x="354" y="124"/>
                        </a:lnTo>
                        <a:lnTo>
                          <a:pt x="348" y="130"/>
                        </a:lnTo>
                        <a:lnTo>
                          <a:pt x="354" y="141"/>
                        </a:lnTo>
                        <a:lnTo>
                          <a:pt x="365" y="147"/>
                        </a:lnTo>
                        <a:lnTo>
                          <a:pt x="371" y="171"/>
                        </a:lnTo>
                        <a:lnTo>
                          <a:pt x="371" y="177"/>
                        </a:lnTo>
                        <a:lnTo>
                          <a:pt x="377" y="194"/>
                        </a:lnTo>
                        <a:lnTo>
                          <a:pt x="377" y="212"/>
                        </a:lnTo>
                        <a:lnTo>
                          <a:pt x="371" y="236"/>
                        </a:lnTo>
                        <a:lnTo>
                          <a:pt x="371" y="241"/>
                        </a:lnTo>
                        <a:lnTo>
                          <a:pt x="365" y="247"/>
                        </a:lnTo>
                        <a:lnTo>
                          <a:pt x="371" y="247"/>
                        </a:lnTo>
                        <a:lnTo>
                          <a:pt x="371" y="247"/>
                        </a:lnTo>
                        <a:lnTo>
                          <a:pt x="371" y="259"/>
                        </a:lnTo>
                        <a:lnTo>
                          <a:pt x="365" y="265"/>
                        </a:lnTo>
                        <a:lnTo>
                          <a:pt x="365" y="265"/>
                        </a:lnTo>
                        <a:lnTo>
                          <a:pt x="371" y="265"/>
                        </a:lnTo>
                        <a:lnTo>
                          <a:pt x="377" y="265"/>
                        </a:lnTo>
                        <a:lnTo>
                          <a:pt x="377" y="271"/>
                        </a:lnTo>
                        <a:lnTo>
                          <a:pt x="383" y="271"/>
                        </a:lnTo>
                        <a:lnTo>
                          <a:pt x="395" y="289"/>
                        </a:lnTo>
                        <a:lnTo>
                          <a:pt x="412" y="294"/>
                        </a:lnTo>
                        <a:lnTo>
                          <a:pt x="407" y="306"/>
                        </a:lnTo>
                        <a:lnTo>
                          <a:pt x="407" y="318"/>
                        </a:lnTo>
                        <a:lnTo>
                          <a:pt x="412" y="330"/>
                        </a:lnTo>
                        <a:lnTo>
                          <a:pt x="401" y="330"/>
                        </a:lnTo>
                        <a:lnTo>
                          <a:pt x="395" y="324"/>
                        </a:lnTo>
                        <a:lnTo>
                          <a:pt x="383" y="312"/>
                        </a:lnTo>
                        <a:lnTo>
                          <a:pt x="377" y="312"/>
                        </a:lnTo>
                        <a:lnTo>
                          <a:pt x="371" y="312"/>
                        </a:lnTo>
                        <a:lnTo>
                          <a:pt x="365" y="312"/>
                        </a:lnTo>
                        <a:lnTo>
                          <a:pt x="359" y="318"/>
                        </a:lnTo>
                        <a:lnTo>
                          <a:pt x="348" y="312"/>
                        </a:lnTo>
                        <a:lnTo>
                          <a:pt x="348" y="300"/>
                        </a:lnTo>
                        <a:lnTo>
                          <a:pt x="336" y="294"/>
                        </a:lnTo>
                        <a:lnTo>
                          <a:pt x="330" y="300"/>
                        </a:ln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80" name="Freeform 634">
                    <a:extLst>
                      <a:ext uri="{FF2B5EF4-FFF2-40B4-BE49-F238E27FC236}">
                        <a16:creationId xmlns:a16="http://schemas.microsoft.com/office/drawing/2014/main" id="{3511C55E-EAEB-4E64-97C0-7A2A053A90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5200" y="5241925"/>
                    <a:ext cx="522288" cy="495300"/>
                  </a:xfrm>
                  <a:custGeom>
                    <a:avLst/>
                    <a:gdLst>
                      <a:gd name="T0" fmla="*/ 23 w 329"/>
                      <a:gd name="T1" fmla="*/ 253 h 312"/>
                      <a:gd name="T2" fmla="*/ 17 w 329"/>
                      <a:gd name="T3" fmla="*/ 235 h 312"/>
                      <a:gd name="T4" fmla="*/ 17 w 329"/>
                      <a:gd name="T5" fmla="*/ 224 h 312"/>
                      <a:gd name="T6" fmla="*/ 5 w 329"/>
                      <a:gd name="T7" fmla="*/ 206 h 312"/>
                      <a:gd name="T8" fmla="*/ 0 w 329"/>
                      <a:gd name="T9" fmla="*/ 182 h 312"/>
                      <a:gd name="T10" fmla="*/ 17 w 329"/>
                      <a:gd name="T11" fmla="*/ 176 h 312"/>
                      <a:gd name="T12" fmla="*/ 17 w 329"/>
                      <a:gd name="T13" fmla="*/ 159 h 312"/>
                      <a:gd name="T14" fmla="*/ 29 w 329"/>
                      <a:gd name="T15" fmla="*/ 153 h 312"/>
                      <a:gd name="T16" fmla="*/ 35 w 329"/>
                      <a:gd name="T17" fmla="*/ 135 h 312"/>
                      <a:gd name="T18" fmla="*/ 53 w 329"/>
                      <a:gd name="T19" fmla="*/ 112 h 312"/>
                      <a:gd name="T20" fmla="*/ 70 w 329"/>
                      <a:gd name="T21" fmla="*/ 106 h 312"/>
                      <a:gd name="T22" fmla="*/ 76 w 329"/>
                      <a:gd name="T23" fmla="*/ 88 h 312"/>
                      <a:gd name="T24" fmla="*/ 82 w 329"/>
                      <a:gd name="T25" fmla="*/ 76 h 312"/>
                      <a:gd name="T26" fmla="*/ 82 w 329"/>
                      <a:gd name="T27" fmla="*/ 65 h 312"/>
                      <a:gd name="T28" fmla="*/ 94 w 329"/>
                      <a:gd name="T29" fmla="*/ 70 h 312"/>
                      <a:gd name="T30" fmla="*/ 88 w 329"/>
                      <a:gd name="T31" fmla="*/ 53 h 312"/>
                      <a:gd name="T32" fmla="*/ 94 w 329"/>
                      <a:gd name="T33" fmla="*/ 53 h 312"/>
                      <a:gd name="T34" fmla="*/ 117 w 329"/>
                      <a:gd name="T35" fmla="*/ 41 h 312"/>
                      <a:gd name="T36" fmla="*/ 129 w 329"/>
                      <a:gd name="T37" fmla="*/ 41 h 312"/>
                      <a:gd name="T38" fmla="*/ 194 w 329"/>
                      <a:gd name="T39" fmla="*/ 47 h 312"/>
                      <a:gd name="T40" fmla="*/ 241 w 329"/>
                      <a:gd name="T41" fmla="*/ 6 h 312"/>
                      <a:gd name="T42" fmla="*/ 270 w 329"/>
                      <a:gd name="T43" fmla="*/ 6 h 312"/>
                      <a:gd name="T44" fmla="*/ 288 w 329"/>
                      <a:gd name="T45" fmla="*/ 0 h 312"/>
                      <a:gd name="T46" fmla="*/ 282 w 329"/>
                      <a:gd name="T47" fmla="*/ 12 h 312"/>
                      <a:gd name="T48" fmla="*/ 294 w 329"/>
                      <a:gd name="T49" fmla="*/ 35 h 312"/>
                      <a:gd name="T50" fmla="*/ 318 w 329"/>
                      <a:gd name="T51" fmla="*/ 47 h 312"/>
                      <a:gd name="T52" fmla="*/ 329 w 329"/>
                      <a:gd name="T53" fmla="*/ 59 h 312"/>
                      <a:gd name="T54" fmla="*/ 270 w 329"/>
                      <a:gd name="T55" fmla="*/ 106 h 312"/>
                      <a:gd name="T56" fmla="*/ 188 w 329"/>
                      <a:gd name="T57" fmla="*/ 218 h 312"/>
                      <a:gd name="T58" fmla="*/ 182 w 329"/>
                      <a:gd name="T59" fmla="*/ 230 h 312"/>
                      <a:gd name="T60" fmla="*/ 153 w 329"/>
                      <a:gd name="T61" fmla="*/ 271 h 312"/>
                      <a:gd name="T62" fmla="*/ 135 w 329"/>
                      <a:gd name="T63" fmla="*/ 288 h 312"/>
                      <a:gd name="T64" fmla="*/ 106 w 329"/>
                      <a:gd name="T65" fmla="*/ 312 h 312"/>
                      <a:gd name="T66" fmla="*/ 88 w 329"/>
                      <a:gd name="T67" fmla="*/ 306 h 312"/>
                      <a:gd name="T68" fmla="*/ 76 w 329"/>
                      <a:gd name="T69" fmla="*/ 283 h 312"/>
                      <a:gd name="T70" fmla="*/ 58 w 329"/>
                      <a:gd name="T71" fmla="*/ 306 h 312"/>
                      <a:gd name="T72" fmla="*/ 47 w 329"/>
                      <a:gd name="T73" fmla="*/ 312 h 312"/>
                      <a:gd name="T74" fmla="*/ 35 w 329"/>
                      <a:gd name="T75" fmla="*/ 294 h 312"/>
                      <a:gd name="T76" fmla="*/ 23 w 329"/>
                      <a:gd name="T77" fmla="*/ 271 h 312"/>
                      <a:gd name="T78" fmla="*/ 11 w 329"/>
                      <a:gd name="T79" fmla="*/ 253 h 3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29" h="312">
                        <a:moveTo>
                          <a:pt x="11" y="253"/>
                        </a:moveTo>
                        <a:lnTo>
                          <a:pt x="23" y="253"/>
                        </a:lnTo>
                        <a:lnTo>
                          <a:pt x="23" y="247"/>
                        </a:lnTo>
                        <a:lnTo>
                          <a:pt x="17" y="235"/>
                        </a:lnTo>
                        <a:lnTo>
                          <a:pt x="17" y="230"/>
                        </a:lnTo>
                        <a:lnTo>
                          <a:pt x="17" y="224"/>
                        </a:lnTo>
                        <a:lnTo>
                          <a:pt x="17" y="206"/>
                        </a:lnTo>
                        <a:lnTo>
                          <a:pt x="5" y="206"/>
                        </a:lnTo>
                        <a:lnTo>
                          <a:pt x="5" y="200"/>
                        </a:lnTo>
                        <a:lnTo>
                          <a:pt x="0" y="182"/>
                        </a:lnTo>
                        <a:lnTo>
                          <a:pt x="11" y="182"/>
                        </a:lnTo>
                        <a:lnTo>
                          <a:pt x="17" y="176"/>
                        </a:lnTo>
                        <a:lnTo>
                          <a:pt x="17" y="176"/>
                        </a:lnTo>
                        <a:lnTo>
                          <a:pt x="17" y="159"/>
                        </a:lnTo>
                        <a:lnTo>
                          <a:pt x="17" y="159"/>
                        </a:lnTo>
                        <a:lnTo>
                          <a:pt x="29" y="153"/>
                        </a:lnTo>
                        <a:lnTo>
                          <a:pt x="29" y="135"/>
                        </a:lnTo>
                        <a:lnTo>
                          <a:pt x="35" y="135"/>
                        </a:lnTo>
                        <a:lnTo>
                          <a:pt x="35" y="123"/>
                        </a:lnTo>
                        <a:lnTo>
                          <a:pt x="53" y="112"/>
                        </a:lnTo>
                        <a:lnTo>
                          <a:pt x="53" y="106"/>
                        </a:lnTo>
                        <a:lnTo>
                          <a:pt x="70" y="106"/>
                        </a:lnTo>
                        <a:lnTo>
                          <a:pt x="70" y="94"/>
                        </a:lnTo>
                        <a:lnTo>
                          <a:pt x="76" y="88"/>
                        </a:lnTo>
                        <a:lnTo>
                          <a:pt x="76" y="82"/>
                        </a:lnTo>
                        <a:lnTo>
                          <a:pt x="82" y="76"/>
                        </a:lnTo>
                        <a:lnTo>
                          <a:pt x="82" y="70"/>
                        </a:lnTo>
                        <a:lnTo>
                          <a:pt x="82" y="65"/>
                        </a:lnTo>
                        <a:lnTo>
                          <a:pt x="88" y="70"/>
                        </a:lnTo>
                        <a:lnTo>
                          <a:pt x="94" y="70"/>
                        </a:lnTo>
                        <a:lnTo>
                          <a:pt x="88" y="59"/>
                        </a:lnTo>
                        <a:lnTo>
                          <a:pt x="88" y="53"/>
                        </a:lnTo>
                        <a:lnTo>
                          <a:pt x="88" y="47"/>
                        </a:lnTo>
                        <a:lnTo>
                          <a:pt x="94" y="53"/>
                        </a:lnTo>
                        <a:lnTo>
                          <a:pt x="100" y="41"/>
                        </a:lnTo>
                        <a:lnTo>
                          <a:pt x="117" y="41"/>
                        </a:lnTo>
                        <a:lnTo>
                          <a:pt x="123" y="41"/>
                        </a:lnTo>
                        <a:lnTo>
                          <a:pt x="129" y="41"/>
                        </a:lnTo>
                        <a:lnTo>
                          <a:pt x="141" y="41"/>
                        </a:lnTo>
                        <a:lnTo>
                          <a:pt x="194" y="47"/>
                        </a:lnTo>
                        <a:lnTo>
                          <a:pt x="235" y="6"/>
                        </a:lnTo>
                        <a:lnTo>
                          <a:pt x="241" y="6"/>
                        </a:lnTo>
                        <a:lnTo>
                          <a:pt x="253" y="12"/>
                        </a:lnTo>
                        <a:lnTo>
                          <a:pt x="270" y="6"/>
                        </a:lnTo>
                        <a:lnTo>
                          <a:pt x="282" y="0"/>
                        </a:lnTo>
                        <a:lnTo>
                          <a:pt x="288" y="0"/>
                        </a:lnTo>
                        <a:lnTo>
                          <a:pt x="282" y="6"/>
                        </a:lnTo>
                        <a:lnTo>
                          <a:pt x="282" y="12"/>
                        </a:lnTo>
                        <a:lnTo>
                          <a:pt x="300" y="23"/>
                        </a:lnTo>
                        <a:lnTo>
                          <a:pt x="294" y="35"/>
                        </a:lnTo>
                        <a:lnTo>
                          <a:pt x="318" y="41"/>
                        </a:lnTo>
                        <a:lnTo>
                          <a:pt x="318" y="47"/>
                        </a:lnTo>
                        <a:lnTo>
                          <a:pt x="318" y="53"/>
                        </a:lnTo>
                        <a:lnTo>
                          <a:pt x="329" y="59"/>
                        </a:lnTo>
                        <a:lnTo>
                          <a:pt x="306" y="70"/>
                        </a:lnTo>
                        <a:lnTo>
                          <a:pt x="270" y="106"/>
                        </a:lnTo>
                        <a:lnTo>
                          <a:pt x="259" y="118"/>
                        </a:lnTo>
                        <a:lnTo>
                          <a:pt x="188" y="218"/>
                        </a:lnTo>
                        <a:lnTo>
                          <a:pt x="182" y="218"/>
                        </a:lnTo>
                        <a:lnTo>
                          <a:pt x="182" y="230"/>
                        </a:lnTo>
                        <a:lnTo>
                          <a:pt x="164" y="241"/>
                        </a:lnTo>
                        <a:lnTo>
                          <a:pt x="153" y="271"/>
                        </a:lnTo>
                        <a:lnTo>
                          <a:pt x="141" y="277"/>
                        </a:lnTo>
                        <a:lnTo>
                          <a:pt x="135" y="288"/>
                        </a:lnTo>
                        <a:lnTo>
                          <a:pt x="123" y="306"/>
                        </a:lnTo>
                        <a:lnTo>
                          <a:pt x="106" y="312"/>
                        </a:lnTo>
                        <a:lnTo>
                          <a:pt x="94" y="312"/>
                        </a:lnTo>
                        <a:lnTo>
                          <a:pt x="88" y="306"/>
                        </a:lnTo>
                        <a:lnTo>
                          <a:pt x="82" y="283"/>
                        </a:lnTo>
                        <a:lnTo>
                          <a:pt x="76" y="283"/>
                        </a:lnTo>
                        <a:lnTo>
                          <a:pt x="76" y="294"/>
                        </a:lnTo>
                        <a:lnTo>
                          <a:pt x="58" y="306"/>
                        </a:lnTo>
                        <a:lnTo>
                          <a:pt x="58" y="312"/>
                        </a:lnTo>
                        <a:lnTo>
                          <a:pt x="47" y="312"/>
                        </a:lnTo>
                        <a:lnTo>
                          <a:pt x="35" y="306"/>
                        </a:lnTo>
                        <a:lnTo>
                          <a:pt x="35" y="294"/>
                        </a:lnTo>
                        <a:lnTo>
                          <a:pt x="23" y="283"/>
                        </a:lnTo>
                        <a:lnTo>
                          <a:pt x="23" y="271"/>
                        </a:lnTo>
                        <a:lnTo>
                          <a:pt x="5" y="265"/>
                        </a:lnTo>
                        <a:lnTo>
                          <a:pt x="11" y="253"/>
                        </a:ln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81" name="Freeform 683">
                    <a:extLst>
                      <a:ext uri="{FF2B5EF4-FFF2-40B4-BE49-F238E27FC236}">
                        <a16:creationId xmlns:a16="http://schemas.microsoft.com/office/drawing/2014/main" id="{BD3464ED-1233-45F2-803B-ACE0349B62A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118350" y="5260975"/>
                    <a:ext cx="233363" cy="382588"/>
                  </a:xfrm>
                  <a:custGeom>
                    <a:avLst/>
                    <a:gdLst>
                      <a:gd name="T0" fmla="*/ 6 w 147"/>
                      <a:gd name="T1" fmla="*/ 153 h 241"/>
                      <a:gd name="T2" fmla="*/ 6 w 147"/>
                      <a:gd name="T3" fmla="*/ 147 h 241"/>
                      <a:gd name="T4" fmla="*/ 12 w 147"/>
                      <a:gd name="T5" fmla="*/ 129 h 241"/>
                      <a:gd name="T6" fmla="*/ 12 w 147"/>
                      <a:gd name="T7" fmla="*/ 117 h 241"/>
                      <a:gd name="T8" fmla="*/ 6 w 147"/>
                      <a:gd name="T9" fmla="*/ 106 h 241"/>
                      <a:gd name="T10" fmla="*/ 12 w 147"/>
                      <a:gd name="T11" fmla="*/ 82 h 241"/>
                      <a:gd name="T12" fmla="*/ 23 w 147"/>
                      <a:gd name="T13" fmla="*/ 76 h 241"/>
                      <a:gd name="T14" fmla="*/ 41 w 147"/>
                      <a:gd name="T15" fmla="*/ 64 h 241"/>
                      <a:gd name="T16" fmla="*/ 41 w 147"/>
                      <a:gd name="T17" fmla="*/ 47 h 241"/>
                      <a:gd name="T18" fmla="*/ 59 w 147"/>
                      <a:gd name="T19" fmla="*/ 53 h 241"/>
                      <a:gd name="T20" fmla="*/ 76 w 147"/>
                      <a:gd name="T21" fmla="*/ 47 h 241"/>
                      <a:gd name="T22" fmla="*/ 82 w 147"/>
                      <a:gd name="T23" fmla="*/ 29 h 241"/>
                      <a:gd name="T24" fmla="*/ 65 w 147"/>
                      <a:gd name="T25" fmla="*/ 23 h 241"/>
                      <a:gd name="T26" fmla="*/ 65 w 147"/>
                      <a:gd name="T27" fmla="*/ 17 h 241"/>
                      <a:gd name="T28" fmla="*/ 88 w 147"/>
                      <a:gd name="T29" fmla="*/ 5 h 241"/>
                      <a:gd name="T30" fmla="*/ 88 w 147"/>
                      <a:gd name="T31" fmla="*/ 0 h 241"/>
                      <a:gd name="T32" fmla="*/ 112 w 147"/>
                      <a:gd name="T33" fmla="*/ 5 h 241"/>
                      <a:gd name="T34" fmla="*/ 118 w 147"/>
                      <a:gd name="T35" fmla="*/ 29 h 241"/>
                      <a:gd name="T36" fmla="*/ 124 w 147"/>
                      <a:gd name="T37" fmla="*/ 41 h 241"/>
                      <a:gd name="T38" fmla="*/ 118 w 147"/>
                      <a:gd name="T39" fmla="*/ 47 h 241"/>
                      <a:gd name="T40" fmla="*/ 106 w 147"/>
                      <a:gd name="T41" fmla="*/ 58 h 241"/>
                      <a:gd name="T42" fmla="*/ 106 w 147"/>
                      <a:gd name="T43" fmla="*/ 70 h 241"/>
                      <a:gd name="T44" fmla="*/ 88 w 147"/>
                      <a:gd name="T45" fmla="*/ 70 h 241"/>
                      <a:gd name="T46" fmla="*/ 88 w 147"/>
                      <a:gd name="T47" fmla="*/ 82 h 241"/>
                      <a:gd name="T48" fmla="*/ 88 w 147"/>
                      <a:gd name="T49" fmla="*/ 100 h 241"/>
                      <a:gd name="T50" fmla="*/ 100 w 147"/>
                      <a:gd name="T51" fmla="*/ 106 h 241"/>
                      <a:gd name="T52" fmla="*/ 88 w 147"/>
                      <a:gd name="T53" fmla="*/ 123 h 241"/>
                      <a:gd name="T54" fmla="*/ 100 w 147"/>
                      <a:gd name="T55" fmla="*/ 141 h 241"/>
                      <a:gd name="T56" fmla="*/ 112 w 147"/>
                      <a:gd name="T57" fmla="*/ 153 h 241"/>
                      <a:gd name="T58" fmla="*/ 118 w 147"/>
                      <a:gd name="T59" fmla="*/ 164 h 241"/>
                      <a:gd name="T60" fmla="*/ 129 w 147"/>
                      <a:gd name="T61" fmla="*/ 188 h 241"/>
                      <a:gd name="T62" fmla="*/ 141 w 147"/>
                      <a:gd name="T63" fmla="*/ 194 h 241"/>
                      <a:gd name="T64" fmla="*/ 141 w 147"/>
                      <a:gd name="T65" fmla="*/ 218 h 241"/>
                      <a:gd name="T66" fmla="*/ 147 w 147"/>
                      <a:gd name="T67" fmla="*/ 235 h 241"/>
                      <a:gd name="T68" fmla="*/ 135 w 147"/>
                      <a:gd name="T69" fmla="*/ 241 h 241"/>
                      <a:gd name="T70" fmla="*/ 124 w 147"/>
                      <a:gd name="T71" fmla="*/ 229 h 241"/>
                      <a:gd name="T72" fmla="*/ 100 w 147"/>
                      <a:gd name="T73" fmla="*/ 223 h 241"/>
                      <a:gd name="T74" fmla="*/ 76 w 147"/>
                      <a:gd name="T75" fmla="*/ 212 h 241"/>
                      <a:gd name="T76" fmla="*/ 65 w 147"/>
                      <a:gd name="T77" fmla="*/ 206 h 241"/>
                      <a:gd name="T78" fmla="*/ 47 w 147"/>
                      <a:gd name="T79" fmla="*/ 188 h 241"/>
                      <a:gd name="T80" fmla="*/ 35 w 147"/>
                      <a:gd name="T81" fmla="*/ 170 h 241"/>
                      <a:gd name="T82" fmla="*/ 23 w 147"/>
                      <a:gd name="T83" fmla="*/ 159 h 241"/>
                      <a:gd name="T84" fmla="*/ 47 w 147"/>
                      <a:gd name="T85" fmla="*/ 129 h 241"/>
                      <a:gd name="T86" fmla="*/ 59 w 147"/>
                      <a:gd name="T87" fmla="*/ 147 h 241"/>
                      <a:gd name="T88" fmla="*/ 71 w 147"/>
                      <a:gd name="T89" fmla="*/ 141 h 241"/>
                      <a:gd name="T90" fmla="*/ 76 w 147"/>
                      <a:gd name="T91" fmla="*/ 123 h 241"/>
                      <a:gd name="T92" fmla="*/ 65 w 147"/>
                      <a:gd name="T93" fmla="*/ 117 h 241"/>
                      <a:gd name="T94" fmla="*/ 53 w 147"/>
                      <a:gd name="T95" fmla="*/ 117 h 241"/>
                      <a:gd name="T96" fmla="*/ 47 w 147"/>
                      <a:gd name="T97" fmla="*/ 129 h 2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47" h="241">
                        <a:moveTo>
                          <a:pt x="18" y="153"/>
                        </a:moveTo>
                        <a:lnTo>
                          <a:pt x="6" y="153"/>
                        </a:lnTo>
                        <a:lnTo>
                          <a:pt x="0" y="153"/>
                        </a:lnTo>
                        <a:lnTo>
                          <a:pt x="6" y="147"/>
                        </a:lnTo>
                        <a:lnTo>
                          <a:pt x="12" y="141"/>
                        </a:lnTo>
                        <a:lnTo>
                          <a:pt x="12" y="129"/>
                        </a:lnTo>
                        <a:lnTo>
                          <a:pt x="12" y="123"/>
                        </a:lnTo>
                        <a:lnTo>
                          <a:pt x="12" y="117"/>
                        </a:lnTo>
                        <a:lnTo>
                          <a:pt x="18" y="106"/>
                        </a:lnTo>
                        <a:lnTo>
                          <a:pt x="6" y="106"/>
                        </a:lnTo>
                        <a:lnTo>
                          <a:pt x="6" y="94"/>
                        </a:lnTo>
                        <a:lnTo>
                          <a:pt x="12" y="82"/>
                        </a:lnTo>
                        <a:lnTo>
                          <a:pt x="23" y="82"/>
                        </a:lnTo>
                        <a:lnTo>
                          <a:pt x="23" y="76"/>
                        </a:lnTo>
                        <a:lnTo>
                          <a:pt x="35" y="70"/>
                        </a:lnTo>
                        <a:lnTo>
                          <a:pt x="41" y="64"/>
                        </a:lnTo>
                        <a:lnTo>
                          <a:pt x="41" y="58"/>
                        </a:lnTo>
                        <a:lnTo>
                          <a:pt x="41" y="47"/>
                        </a:lnTo>
                        <a:lnTo>
                          <a:pt x="53" y="47"/>
                        </a:lnTo>
                        <a:lnTo>
                          <a:pt x="59" y="53"/>
                        </a:lnTo>
                        <a:lnTo>
                          <a:pt x="71" y="53"/>
                        </a:lnTo>
                        <a:lnTo>
                          <a:pt x="76" y="47"/>
                        </a:lnTo>
                        <a:lnTo>
                          <a:pt x="82" y="35"/>
                        </a:lnTo>
                        <a:lnTo>
                          <a:pt x="82" y="29"/>
                        </a:lnTo>
                        <a:lnTo>
                          <a:pt x="76" y="23"/>
                        </a:lnTo>
                        <a:lnTo>
                          <a:pt x="65" y="23"/>
                        </a:lnTo>
                        <a:lnTo>
                          <a:pt x="65" y="23"/>
                        </a:lnTo>
                        <a:lnTo>
                          <a:pt x="65" y="17"/>
                        </a:lnTo>
                        <a:lnTo>
                          <a:pt x="82" y="11"/>
                        </a:lnTo>
                        <a:lnTo>
                          <a:pt x="88" y="5"/>
                        </a:lnTo>
                        <a:lnTo>
                          <a:pt x="88" y="5"/>
                        </a:lnTo>
                        <a:lnTo>
                          <a:pt x="88" y="0"/>
                        </a:lnTo>
                        <a:lnTo>
                          <a:pt x="106" y="11"/>
                        </a:lnTo>
                        <a:lnTo>
                          <a:pt x="112" y="5"/>
                        </a:lnTo>
                        <a:lnTo>
                          <a:pt x="112" y="17"/>
                        </a:lnTo>
                        <a:lnTo>
                          <a:pt x="118" y="29"/>
                        </a:lnTo>
                        <a:lnTo>
                          <a:pt x="118" y="35"/>
                        </a:lnTo>
                        <a:lnTo>
                          <a:pt x="124" y="41"/>
                        </a:lnTo>
                        <a:lnTo>
                          <a:pt x="124" y="41"/>
                        </a:lnTo>
                        <a:lnTo>
                          <a:pt x="118" y="47"/>
                        </a:lnTo>
                        <a:lnTo>
                          <a:pt x="106" y="53"/>
                        </a:lnTo>
                        <a:lnTo>
                          <a:pt x="106" y="58"/>
                        </a:lnTo>
                        <a:lnTo>
                          <a:pt x="106" y="64"/>
                        </a:lnTo>
                        <a:lnTo>
                          <a:pt x="106" y="70"/>
                        </a:lnTo>
                        <a:lnTo>
                          <a:pt x="100" y="70"/>
                        </a:lnTo>
                        <a:lnTo>
                          <a:pt x="88" y="70"/>
                        </a:lnTo>
                        <a:lnTo>
                          <a:pt x="82" y="76"/>
                        </a:lnTo>
                        <a:lnTo>
                          <a:pt x="88" y="82"/>
                        </a:lnTo>
                        <a:lnTo>
                          <a:pt x="88" y="88"/>
                        </a:lnTo>
                        <a:lnTo>
                          <a:pt x="88" y="100"/>
                        </a:lnTo>
                        <a:lnTo>
                          <a:pt x="100" y="100"/>
                        </a:lnTo>
                        <a:lnTo>
                          <a:pt x="100" y="106"/>
                        </a:lnTo>
                        <a:lnTo>
                          <a:pt x="94" y="117"/>
                        </a:lnTo>
                        <a:lnTo>
                          <a:pt x="88" y="123"/>
                        </a:lnTo>
                        <a:lnTo>
                          <a:pt x="94" y="135"/>
                        </a:lnTo>
                        <a:lnTo>
                          <a:pt x="100" y="141"/>
                        </a:lnTo>
                        <a:lnTo>
                          <a:pt x="106" y="147"/>
                        </a:lnTo>
                        <a:lnTo>
                          <a:pt x="112" y="153"/>
                        </a:lnTo>
                        <a:lnTo>
                          <a:pt x="118" y="159"/>
                        </a:lnTo>
                        <a:lnTo>
                          <a:pt x="118" y="164"/>
                        </a:lnTo>
                        <a:lnTo>
                          <a:pt x="124" y="170"/>
                        </a:lnTo>
                        <a:lnTo>
                          <a:pt x="129" y="188"/>
                        </a:lnTo>
                        <a:lnTo>
                          <a:pt x="129" y="194"/>
                        </a:lnTo>
                        <a:lnTo>
                          <a:pt x="141" y="194"/>
                        </a:lnTo>
                        <a:lnTo>
                          <a:pt x="141" y="212"/>
                        </a:lnTo>
                        <a:lnTo>
                          <a:pt x="141" y="218"/>
                        </a:lnTo>
                        <a:lnTo>
                          <a:pt x="141" y="223"/>
                        </a:lnTo>
                        <a:lnTo>
                          <a:pt x="147" y="235"/>
                        </a:lnTo>
                        <a:lnTo>
                          <a:pt x="147" y="241"/>
                        </a:lnTo>
                        <a:lnTo>
                          <a:pt x="135" y="241"/>
                        </a:lnTo>
                        <a:lnTo>
                          <a:pt x="129" y="235"/>
                        </a:lnTo>
                        <a:lnTo>
                          <a:pt x="124" y="229"/>
                        </a:lnTo>
                        <a:lnTo>
                          <a:pt x="124" y="223"/>
                        </a:lnTo>
                        <a:lnTo>
                          <a:pt x="100" y="223"/>
                        </a:lnTo>
                        <a:lnTo>
                          <a:pt x="88" y="206"/>
                        </a:lnTo>
                        <a:lnTo>
                          <a:pt x="76" y="212"/>
                        </a:lnTo>
                        <a:lnTo>
                          <a:pt x="71" y="206"/>
                        </a:lnTo>
                        <a:lnTo>
                          <a:pt x="65" y="206"/>
                        </a:lnTo>
                        <a:lnTo>
                          <a:pt x="53" y="200"/>
                        </a:lnTo>
                        <a:lnTo>
                          <a:pt x="47" y="188"/>
                        </a:lnTo>
                        <a:lnTo>
                          <a:pt x="41" y="182"/>
                        </a:lnTo>
                        <a:lnTo>
                          <a:pt x="35" y="170"/>
                        </a:lnTo>
                        <a:lnTo>
                          <a:pt x="35" y="159"/>
                        </a:lnTo>
                        <a:lnTo>
                          <a:pt x="23" y="159"/>
                        </a:lnTo>
                        <a:lnTo>
                          <a:pt x="18" y="153"/>
                        </a:lnTo>
                        <a:close/>
                        <a:moveTo>
                          <a:pt x="47" y="129"/>
                        </a:moveTo>
                        <a:lnTo>
                          <a:pt x="53" y="141"/>
                        </a:lnTo>
                        <a:lnTo>
                          <a:pt x="59" y="147"/>
                        </a:lnTo>
                        <a:lnTo>
                          <a:pt x="65" y="147"/>
                        </a:lnTo>
                        <a:lnTo>
                          <a:pt x="71" y="141"/>
                        </a:lnTo>
                        <a:lnTo>
                          <a:pt x="71" y="129"/>
                        </a:lnTo>
                        <a:lnTo>
                          <a:pt x="76" y="123"/>
                        </a:lnTo>
                        <a:lnTo>
                          <a:pt x="65" y="117"/>
                        </a:lnTo>
                        <a:lnTo>
                          <a:pt x="65" y="117"/>
                        </a:lnTo>
                        <a:lnTo>
                          <a:pt x="59" y="111"/>
                        </a:lnTo>
                        <a:lnTo>
                          <a:pt x="53" y="117"/>
                        </a:lnTo>
                        <a:lnTo>
                          <a:pt x="47" y="123"/>
                        </a:lnTo>
                        <a:lnTo>
                          <a:pt x="47" y="129"/>
                        </a:ln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317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82" name="Freeform 687">
                    <a:extLst>
                      <a:ext uri="{FF2B5EF4-FFF2-40B4-BE49-F238E27FC236}">
                        <a16:creationId xmlns:a16="http://schemas.microsoft.com/office/drawing/2014/main" id="{1964336B-B23A-408C-8F3E-9472DDF474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92963" y="5437188"/>
                    <a:ext cx="46038" cy="57150"/>
                  </a:xfrm>
                  <a:custGeom>
                    <a:avLst/>
                    <a:gdLst>
                      <a:gd name="T0" fmla="*/ 24 w 29"/>
                      <a:gd name="T1" fmla="*/ 30 h 36"/>
                      <a:gd name="T2" fmla="*/ 18 w 29"/>
                      <a:gd name="T3" fmla="*/ 36 h 36"/>
                      <a:gd name="T4" fmla="*/ 12 w 29"/>
                      <a:gd name="T5" fmla="*/ 36 h 36"/>
                      <a:gd name="T6" fmla="*/ 6 w 29"/>
                      <a:gd name="T7" fmla="*/ 30 h 36"/>
                      <a:gd name="T8" fmla="*/ 0 w 29"/>
                      <a:gd name="T9" fmla="*/ 18 h 36"/>
                      <a:gd name="T10" fmla="*/ 0 w 29"/>
                      <a:gd name="T11" fmla="*/ 12 h 36"/>
                      <a:gd name="T12" fmla="*/ 6 w 29"/>
                      <a:gd name="T13" fmla="*/ 6 h 36"/>
                      <a:gd name="T14" fmla="*/ 12 w 29"/>
                      <a:gd name="T15" fmla="*/ 0 h 36"/>
                      <a:gd name="T16" fmla="*/ 18 w 29"/>
                      <a:gd name="T17" fmla="*/ 6 h 36"/>
                      <a:gd name="T18" fmla="*/ 18 w 29"/>
                      <a:gd name="T19" fmla="*/ 6 h 36"/>
                      <a:gd name="T20" fmla="*/ 29 w 29"/>
                      <a:gd name="T21" fmla="*/ 12 h 36"/>
                      <a:gd name="T22" fmla="*/ 24 w 29"/>
                      <a:gd name="T23" fmla="*/ 18 h 36"/>
                      <a:gd name="T24" fmla="*/ 24 w 29"/>
                      <a:gd name="T25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" h="36">
                        <a:moveTo>
                          <a:pt x="24" y="30"/>
                        </a:moveTo>
                        <a:lnTo>
                          <a:pt x="18" y="36"/>
                        </a:lnTo>
                        <a:lnTo>
                          <a:pt x="12" y="36"/>
                        </a:lnTo>
                        <a:lnTo>
                          <a:pt x="6" y="30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6" y="6"/>
                        </a:lnTo>
                        <a:lnTo>
                          <a:pt x="12" y="0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29" y="12"/>
                        </a:lnTo>
                        <a:lnTo>
                          <a:pt x="24" y="18"/>
                        </a:lnTo>
                        <a:lnTo>
                          <a:pt x="24" y="30"/>
                        </a:ln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83" name="Freeform 655">
                    <a:extLst>
                      <a:ext uri="{FF2B5EF4-FFF2-40B4-BE49-F238E27FC236}">
                        <a16:creationId xmlns:a16="http://schemas.microsoft.com/office/drawing/2014/main" id="{EF3381DB-12EF-4B92-B51C-4A48AFBE5E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2075" y="3651250"/>
                    <a:ext cx="401638" cy="346075"/>
                  </a:xfrm>
                  <a:custGeom>
                    <a:avLst/>
                    <a:gdLst>
                      <a:gd name="T0" fmla="*/ 188 w 253"/>
                      <a:gd name="T1" fmla="*/ 212 h 218"/>
                      <a:gd name="T2" fmla="*/ 177 w 253"/>
                      <a:gd name="T3" fmla="*/ 212 h 218"/>
                      <a:gd name="T4" fmla="*/ 165 w 253"/>
                      <a:gd name="T5" fmla="*/ 201 h 218"/>
                      <a:gd name="T6" fmla="*/ 147 w 253"/>
                      <a:gd name="T7" fmla="*/ 165 h 218"/>
                      <a:gd name="T8" fmla="*/ 135 w 253"/>
                      <a:gd name="T9" fmla="*/ 177 h 218"/>
                      <a:gd name="T10" fmla="*/ 112 w 253"/>
                      <a:gd name="T11" fmla="*/ 171 h 218"/>
                      <a:gd name="T12" fmla="*/ 94 w 253"/>
                      <a:gd name="T13" fmla="*/ 183 h 218"/>
                      <a:gd name="T14" fmla="*/ 82 w 253"/>
                      <a:gd name="T15" fmla="*/ 177 h 218"/>
                      <a:gd name="T16" fmla="*/ 53 w 253"/>
                      <a:gd name="T17" fmla="*/ 189 h 218"/>
                      <a:gd name="T18" fmla="*/ 35 w 253"/>
                      <a:gd name="T19" fmla="*/ 177 h 218"/>
                      <a:gd name="T20" fmla="*/ 29 w 253"/>
                      <a:gd name="T21" fmla="*/ 171 h 218"/>
                      <a:gd name="T22" fmla="*/ 23 w 253"/>
                      <a:gd name="T23" fmla="*/ 165 h 218"/>
                      <a:gd name="T24" fmla="*/ 12 w 253"/>
                      <a:gd name="T25" fmla="*/ 177 h 218"/>
                      <a:gd name="T26" fmla="*/ 6 w 253"/>
                      <a:gd name="T27" fmla="*/ 159 h 218"/>
                      <a:gd name="T28" fmla="*/ 0 w 253"/>
                      <a:gd name="T29" fmla="*/ 148 h 218"/>
                      <a:gd name="T30" fmla="*/ 18 w 253"/>
                      <a:gd name="T31" fmla="*/ 136 h 218"/>
                      <a:gd name="T32" fmla="*/ 29 w 253"/>
                      <a:gd name="T33" fmla="*/ 118 h 218"/>
                      <a:gd name="T34" fmla="*/ 59 w 253"/>
                      <a:gd name="T35" fmla="*/ 106 h 218"/>
                      <a:gd name="T36" fmla="*/ 41 w 253"/>
                      <a:gd name="T37" fmla="*/ 95 h 218"/>
                      <a:gd name="T38" fmla="*/ 29 w 253"/>
                      <a:gd name="T39" fmla="*/ 71 h 218"/>
                      <a:gd name="T40" fmla="*/ 65 w 253"/>
                      <a:gd name="T41" fmla="*/ 53 h 218"/>
                      <a:gd name="T42" fmla="*/ 76 w 253"/>
                      <a:gd name="T43" fmla="*/ 42 h 218"/>
                      <a:gd name="T44" fmla="*/ 88 w 253"/>
                      <a:gd name="T45" fmla="*/ 30 h 218"/>
                      <a:gd name="T46" fmla="*/ 118 w 253"/>
                      <a:gd name="T47" fmla="*/ 18 h 218"/>
                      <a:gd name="T48" fmla="*/ 112 w 253"/>
                      <a:gd name="T49" fmla="*/ 12 h 218"/>
                      <a:gd name="T50" fmla="*/ 135 w 253"/>
                      <a:gd name="T51" fmla="*/ 0 h 218"/>
                      <a:gd name="T52" fmla="*/ 129 w 253"/>
                      <a:gd name="T53" fmla="*/ 24 h 218"/>
                      <a:gd name="T54" fmla="*/ 135 w 253"/>
                      <a:gd name="T55" fmla="*/ 30 h 218"/>
                      <a:gd name="T56" fmla="*/ 165 w 253"/>
                      <a:gd name="T57" fmla="*/ 53 h 218"/>
                      <a:gd name="T58" fmla="*/ 206 w 253"/>
                      <a:gd name="T59" fmla="*/ 89 h 218"/>
                      <a:gd name="T60" fmla="*/ 212 w 253"/>
                      <a:gd name="T61" fmla="*/ 95 h 218"/>
                      <a:gd name="T62" fmla="*/ 212 w 253"/>
                      <a:gd name="T63" fmla="*/ 100 h 218"/>
                      <a:gd name="T64" fmla="*/ 224 w 253"/>
                      <a:gd name="T65" fmla="*/ 106 h 218"/>
                      <a:gd name="T66" fmla="*/ 247 w 253"/>
                      <a:gd name="T67" fmla="*/ 118 h 218"/>
                      <a:gd name="T68" fmla="*/ 247 w 253"/>
                      <a:gd name="T69" fmla="*/ 153 h 218"/>
                      <a:gd name="T70" fmla="*/ 253 w 253"/>
                      <a:gd name="T71" fmla="*/ 165 h 218"/>
                      <a:gd name="T72" fmla="*/ 235 w 253"/>
                      <a:gd name="T73" fmla="*/ 195 h 218"/>
                      <a:gd name="T74" fmla="*/ 230 w 253"/>
                      <a:gd name="T75" fmla="*/ 207 h 218"/>
                      <a:gd name="T76" fmla="*/ 212 w 253"/>
                      <a:gd name="T77" fmla="*/ 207 h 218"/>
                      <a:gd name="T78" fmla="*/ 206 w 253"/>
                      <a:gd name="T79" fmla="*/ 207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53" h="218">
                        <a:moveTo>
                          <a:pt x="200" y="218"/>
                        </a:moveTo>
                        <a:lnTo>
                          <a:pt x="188" y="212"/>
                        </a:lnTo>
                        <a:lnTo>
                          <a:pt x="182" y="212"/>
                        </a:lnTo>
                        <a:lnTo>
                          <a:pt x="177" y="212"/>
                        </a:lnTo>
                        <a:lnTo>
                          <a:pt x="177" y="207"/>
                        </a:lnTo>
                        <a:lnTo>
                          <a:pt x="165" y="201"/>
                        </a:lnTo>
                        <a:lnTo>
                          <a:pt x="165" y="177"/>
                        </a:lnTo>
                        <a:lnTo>
                          <a:pt x="147" y="165"/>
                        </a:lnTo>
                        <a:lnTo>
                          <a:pt x="141" y="165"/>
                        </a:lnTo>
                        <a:lnTo>
                          <a:pt x="135" y="177"/>
                        </a:lnTo>
                        <a:lnTo>
                          <a:pt x="118" y="183"/>
                        </a:lnTo>
                        <a:lnTo>
                          <a:pt x="112" y="171"/>
                        </a:lnTo>
                        <a:lnTo>
                          <a:pt x="106" y="177"/>
                        </a:lnTo>
                        <a:lnTo>
                          <a:pt x="94" y="183"/>
                        </a:lnTo>
                        <a:lnTo>
                          <a:pt x="94" y="177"/>
                        </a:lnTo>
                        <a:lnTo>
                          <a:pt x="82" y="177"/>
                        </a:lnTo>
                        <a:lnTo>
                          <a:pt x="71" y="177"/>
                        </a:lnTo>
                        <a:lnTo>
                          <a:pt x="53" y="189"/>
                        </a:lnTo>
                        <a:lnTo>
                          <a:pt x="35" y="183"/>
                        </a:lnTo>
                        <a:lnTo>
                          <a:pt x="35" y="177"/>
                        </a:lnTo>
                        <a:lnTo>
                          <a:pt x="29" y="177"/>
                        </a:lnTo>
                        <a:lnTo>
                          <a:pt x="29" y="171"/>
                        </a:lnTo>
                        <a:lnTo>
                          <a:pt x="23" y="165"/>
                        </a:lnTo>
                        <a:lnTo>
                          <a:pt x="23" y="165"/>
                        </a:lnTo>
                        <a:lnTo>
                          <a:pt x="18" y="165"/>
                        </a:lnTo>
                        <a:lnTo>
                          <a:pt x="12" y="177"/>
                        </a:lnTo>
                        <a:lnTo>
                          <a:pt x="0" y="177"/>
                        </a:lnTo>
                        <a:lnTo>
                          <a:pt x="6" y="159"/>
                        </a:lnTo>
                        <a:lnTo>
                          <a:pt x="12" y="153"/>
                        </a:lnTo>
                        <a:lnTo>
                          <a:pt x="0" y="148"/>
                        </a:lnTo>
                        <a:lnTo>
                          <a:pt x="0" y="142"/>
                        </a:lnTo>
                        <a:lnTo>
                          <a:pt x="18" y="136"/>
                        </a:lnTo>
                        <a:lnTo>
                          <a:pt x="23" y="124"/>
                        </a:lnTo>
                        <a:lnTo>
                          <a:pt x="29" y="118"/>
                        </a:lnTo>
                        <a:lnTo>
                          <a:pt x="53" y="112"/>
                        </a:lnTo>
                        <a:lnTo>
                          <a:pt x="59" y="106"/>
                        </a:lnTo>
                        <a:lnTo>
                          <a:pt x="59" y="89"/>
                        </a:lnTo>
                        <a:lnTo>
                          <a:pt x="41" y="95"/>
                        </a:lnTo>
                        <a:lnTo>
                          <a:pt x="35" y="77"/>
                        </a:lnTo>
                        <a:lnTo>
                          <a:pt x="29" y="71"/>
                        </a:lnTo>
                        <a:lnTo>
                          <a:pt x="59" y="59"/>
                        </a:lnTo>
                        <a:lnTo>
                          <a:pt x="65" y="53"/>
                        </a:lnTo>
                        <a:lnTo>
                          <a:pt x="65" y="47"/>
                        </a:lnTo>
                        <a:lnTo>
                          <a:pt x="76" y="42"/>
                        </a:lnTo>
                        <a:lnTo>
                          <a:pt x="82" y="30"/>
                        </a:lnTo>
                        <a:lnTo>
                          <a:pt x="88" y="30"/>
                        </a:lnTo>
                        <a:lnTo>
                          <a:pt x="94" y="18"/>
                        </a:lnTo>
                        <a:lnTo>
                          <a:pt x="118" y="18"/>
                        </a:lnTo>
                        <a:lnTo>
                          <a:pt x="118" y="12"/>
                        </a:lnTo>
                        <a:lnTo>
                          <a:pt x="112" y="12"/>
                        </a:lnTo>
                        <a:lnTo>
                          <a:pt x="118" y="0"/>
                        </a:lnTo>
                        <a:lnTo>
                          <a:pt x="135" y="0"/>
                        </a:lnTo>
                        <a:lnTo>
                          <a:pt x="135" y="12"/>
                        </a:lnTo>
                        <a:lnTo>
                          <a:pt x="129" y="24"/>
                        </a:lnTo>
                        <a:lnTo>
                          <a:pt x="129" y="30"/>
                        </a:lnTo>
                        <a:lnTo>
                          <a:pt x="135" y="30"/>
                        </a:lnTo>
                        <a:lnTo>
                          <a:pt x="147" y="36"/>
                        </a:lnTo>
                        <a:lnTo>
                          <a:pt x="165" y="53"/>
                        </a:lnTo>
                        <a:lnTo>
                          <a:pt x="182" y="59"/>
                        </a:lnTo>
                        <a:lnTo>
                          <a:pt x="206" y="89"/>
                        </a:lnTo>
                        <a:lnTo>
                          <a:pt x="206" y="95"/>
                        </a:lnTo>
                        <a:lnTo>
                          <a:pt x="212" y="95"/>
                        </a:lnTo>
                        <a:lnTo>
                          <a:pt x="212" y="100"/>
                        </a:lnTo>
                        <a:lnTo>
                          <a:pt x="212" y="100"/>
                        </a:lnTo>
                        <a:lnTo>
                          <a:pt x="218" y="106"/>
                        </a:lnTo>
                        <a:lnTo>
                          <a:pt x="224" y="106"/>
                        </a:lnTo>
                        <a:lnTo>
                          <a:pt x="235" y="112"/>
                        </a:lnTo>
                        <a:lnTo>
                          <a:pt x="247" y="118"/>
                        </a:lnTo>
                        <a:lnTo>
                          <a:pt x="253" y="136"/>
                        </a:lnTo>
                        <a:lnTo>
                          <a:pt x="247" y="153"/>
                        </a:lnTo>
                        <a:lnTo>
                          <a:pt x="247" y="159"/>
                        </a:lnTo>
                        <a:lnTo>
                          <a:pt x="253" y="165"/>
                        </a:lnTo>
                        <a:lnTo>
                          <a:pt x="247" y="183"/>
                        </a:lnTo>
                        <a:lnTo>
                          <a:pt x="235" y="195"/>
                        </a:lnTo>
                        <a:lnTo>
                          <a:pt x="230" y="207"/>
                        </a:lnTo>
                        <a:lnTo>
                          <a:pt x="230" y="207"/>
                        </a:lnTo>
                        <a:lnTo>
                          <a:pt x="224" y="207"/>
                        </a:lnTo>
                        <a:lnTo>
                          <a:pt x="212" y="207"/>
                        </a:lnTo>
                        <a:lnTo>
                          <a:pt x="212" y="207"/>
                        </a:lnTo>
                        <a:lnTo>
                          <a:pt x="206" y="207"/>
                        </a:lnTo>
                        <a:lnTo>
                          <a:pt x="200" y="218"/>
                        </a:lnTo>
                        <a:close/>
                      </a:path>
                    </a:pathLst>
                  </a:cu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  <p:sp>
                <p:nvSpPr>
                  <p:cNvPr id="284" name="Freeform 690">
                    <a:extLst>
                      <a:ext uri="{FF2B5EF4-FFF2-40B4-BE49-F238E27FC236}">
                        <a16:creationId xmlns:a16="http://schemas.microsoft.com/office/drawing/2014/main" id="{A3681B39-48CC-48CB-9EA0-A861703900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13238" y="4306888"/>
                    <a:ext cx="233363" cy="336550"/>
                  </a:xfrm>
                  <a:custGeom>
                    <a:avLst/>
                    <a:gdLst>
                      <a:gd name="T0" fmla="*/ 130 w 147"/>
                      <a:gd name="T1" fmla="*/ 118 h 212"/>
                      <a:gd name="T2" fmla="*/ 124 w 147"/>
                      <a:gd name="T3" fmla="*/ 135 h 212"/>
                      <a:gd name="T4" fmla="*/ 112 w 147"/>
                      <a:gd name="T5" fmla="*/ 135 h 212"/>
                      <a:gd name="T6" fmla="*/ 100 w 147"/>
                      <a:gd name="T7" fmla="*/ 135 h 212"/>
                      <a:gd name="T8" fmla="*/ 82 w 147"/>
                      <a:gd name="T9" fmla="*/ 135 h 212"/>
                      <a:gd name="T10" fmla="*/ 88 w 147"/>
                      <a:gd name="T11" fmla="*/ 147 h 212"/>
                      <a:gd name="T12" fmla="*/ 88 w 147"/>
                      <a:gd name="T13" fmla="*/ 159 h 212"/>
                      <a:gd name="T14" fmla="*/ 94 w 147"/>
                      <a:gd name="T15" fmla="*/ 159 h 212"/>
                      <a:gd name="T16" fmla="*/ 94 w 147"/>
                      <a:gd name="T17" fmla="*/ 176 h 212"/>
                      <a:gd name="T18" fmla="*/ 106 w 147"/>
                      <a:gd name="T19" fmla="*/ 182 h 212"/>
                      <a:gd name="T20" fmla="*/ 88 w 147"/>
                      <a:gd name="T21" fmla="*/ 200 h 212"/>
                      <a:gd name="T22" fmla="*/ 77 w 147"/>
                      <a:gd name="T23" fmla="*/ 212 h 212"/>
                      <a:gd name="T24" fmla="*/ 77 w 147"/>
                      <a:gd name="T25" fmla="*/ 200 h 212"/>
                      <a:gd name="T26" fmla="*/ 71 w 147"/>
                      <a:gd name="T27" fmla="*/ 171 h 212"/>
                      <a:gd name="T28" fmla="*/ 47 w 147"/>
                      <a:gd name="T29" fmla="*/ 159 h 212"/>
                      <a:gd name="T30" fmla="*/ 24 w 147"/>
                      <a:gd name="T31" fmla="*/ 147 h 212"/>
                      <a:gd name="T32" fmla="*/ 18 w 147"/>
                      <a:gd name="T33" fmla="*/ 123 h 212"/>
                      <a:gd name="T34" fmla="*/ 24 w 147"/>
                      <a:gd name="T35" fmla="*/ 88 h 212"/>
                      <a:gd name="T36" fmla="*/ 0 w 147"/>
                      <a:gd name="T37" fmla="*/ 64 h 212"/>
                      <a:gd name="T38" fmla="*/ 6 w 147"/>
                      <a:gd name="T39" fmla="*/ 35 h 212"/>
                      <a:gd name="T40" fmla="*/ 18 w 147"/>
                      <a:gd name="T41" fmla="*/ 29 h 212"/>
                      <a:gd name="T42" fmla="*/ 18 w 147"/>
                      <a:gd name="T43" fmla="*/ 17 h 212"/>
                      <a:gd name="T44" fmla="*/ 24 w 147"/>
                      <a:gd name="T45" fmla="*/ 17 h 212"/>
                      <a:gd name="T46" fmla="*/ 35 w 147"/>
                      <a:gd name="T47" fmla="*/ 17 h 212"/>
                      <a:gd name="T48" fmla="*/ 47 w 147"/>
                      <a:gd name="T49" fmla="*/ 11 h 212"/>
                      <a:gd name="T50" fmla="*/ 53 w 147"/>
                      <a:gd name="T51" fmla="*/ 0 h 212"/>
                      <a:gd name="T52" fmla="*/ 65 w 147"/>
                      <a:gd name="T53" fmla="*/ 6 h 212"/>
                      <a:gd name="T54" fmla="*/ 77 w 147"/>
                      <a:gd name="T55" fmla="*/ 0 h 212"/>
                      <a:gd name="T56" fmla="*/ 88 w 147"/>
                      <a:gd name="T57" fmla="*/ 0 h 212"/>
                      <a:gd name="T58" fmla="*/ 106 w 147"/>
                      <a:gd name="T59" fmla="*/ 11 h 212"/>
                      <a:gd name="T60" fmla="*/ 106 w 147"/>
                      <a:gd name="T61" fmla="*/ 17 h 212"/>
                      <a:gd name="T62" fmla="*/ 124 w 147"/>
                      <a:gd name="T63" fmla="*/ 17 h 212"/>
                      <a:gd name="T64" fmla="*/ 124 w 147"/>
                      <a:gd name="T65" fmla="*/ 29 h 212"/>
                      <a:gd name="T66" fmla="*/ 118 w 147"/>
                      <a:gd name="T67" fmla="*/ 41 h 212"/>
                      <a:gd name="T68" fmla="*/ 118 w 147"/>
                      <a:gd name="T69" fmla="*/ 47 h 212"/>
                      <a:gd name="T70" fmla="*/ 130 w 147"/>
                      <a:gd name="T71" fmla="*/ 53 h 212"/>
                      <a:gd name="T72" fmla="*/ 135 w 147"/>
                      <a:gd name="T73" fmla="*/ 41 h 212"/>
                      <a:gd name="T74" fmla="*/ 141 w 147"/>
                      <a:gd name="T75" fmla="*/ 59 h 212"/>
                      <a:gd name="T76" fmla="*/ 141 w 147"/>
                      <a:gd name="T77" fmla="*/ 70 h 212"/>
                      <a:gd name="T78" fmla="*/ 147 w 147"/>
                      <a:gd name="T79" fmla="*/ 88 h 212"/>
                      <a:gd name="T80" fmla="*/ 147 w 147"/>
                      <a:gd name="T81" fmla="*/ 100 h 212"/>
                      <a:gd name="T82" fmla="*/ 141 w 147"/>
                      <a:gd name="T83" fmla="*/ 118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47" h="212">
                        <a:moveTo>
                          <a:pt x="135" y="123"/>
                        </a:moveTo>
                        <a:lnTo>
                          <a:pt x="130" y="118"/>
                        </a:lnTo>
                        <a:lnTo>
                          <a:pt x="124" y="123"/>
                        </a:lnTo>
                        <a:lnTo>
                          <a:pt x="124" y="135"/>
                        </a:lnTo>
                        <a:lnTo>
                          <a:pt x="118" y="135"/>
                        </a:lnTo>
                        <a:lnTo>
                          <a:pt x="112" y="135"/>
                        </a:lnTo>
                        <a:lnTo>
                          <a:pt x="100" y="129"/>
                        </a:lnTo>
                        <a:lnTo>
                          <a:pt x="100" y="135"/>
                        </a:lnTo>
                        <a:lnTo>
                          <a:pt x="88" y="135"/>
                        </a:lnTo>
                        <a:lnTo>
                          <a:pt x="82" y="135"/>
                        </a:lnTo>
                        <a:lnTo>
                          <a:pt x="88" y="141"/>
                        </a:lnTo>
                        <a:lnTo>
                          <a:pt x="88" y="147"/>
                        </a:lnTo>
                        <a:lnTo>
                          <a:pt x="88" y="153"/>
                        </a:lnTo>
                        <a:lnTo>
                          <a:pt x="88" y="159"/>
                        </a:lnTo>
                        <a:lnTo>
                          <a:pt x="88" y="159"/>
                        </a:lnTo>
                        <a:lnTo>
                          <a:pt x="94" y="159"/>
                        </a:lnTo>
                        <a:lnTo>
                          <a:pt x="94" y="171"/>
                        </a:lnTo>
                        <a:lnTo>
                          <a:pt x="94" y="176"/>
                        </a:lnTo>
                        <a:lnTo>
                          <a:pt x="106" y="182"/>
                        </a:lnTo>
                        <a:lnTo>
                          <a:pt x="106" y="182"/>
                        </a:lnTo>
                        <a:lnTo>
                          <a:pt x="106" y="194"/>
                        </a:lnTo>
                        <a:lnTo>
                          <a:pt x="88" y="200"/>
                        </a:lnTo>
                        <a:lnTo>
                          <a:pt x="88" y="206"/>
                        </a:lnTo>
                        <a:lnTo>
                          <a:pt x="77" y="212"/>
                        </a:lnTo>
                        <a:lnTo>
                          <a:pt x="82" y="206"/>
                        </a:lnTo>
                        <a:lnTo>
                          <a:pt x="77" y="200"/>
                        </a:lnTo>
                        <a:lnTo>
                          <a:pt x="77" y="176"/>
                        </a:lnTo>
                        <a:lnTo>
                          <a:pt x="71" y="171"/>
                        </a:lnTo>
                        <a:lnTo>
                          <a:pt x="65" y="165"/>
                        </a:lnTo>
                        <a:lnTo>
                          <a:pt x="47" y="159"/>
                        </a:lnTo>
                        <a:lnTo>
                          <a:pt x="35" y="147"/>
                        </a:lnTo>
                        <a:lnTo>
                          <a:pt x="24" y="147"/>
                        </a:lnTo>
                        <a:lnTo>
                          <a:pt x="18" y="129"/>
                        </a:lnTo>
                        <a:lnTo>
                          <a:pt x="18" y="123"/>
                        </a:lnTo>
                        <a:lnTo>
                          <a:pt x="29" y="112"/>
                        </a:lnTo>
                        <a:lnTo>
                          <a:pt x="24" y="88"/>
                        </a:lnTo>
                        <a:lnTo>
                          <a:pt x="18" y="82"/>
                        </a:lnTo>
                        <a:lnTo>
                          <a:pt x="0" y="64"/>
                        </a:lnTo>
                        <a:lnTo>
                          <a:pt x="0" y="41"/>
                        </a:lnTo>
                        <a:lnTo>
                          <a:pt x="6" y="35"/>
                        </a:lnTo>
                        <a:lnTo>
                          <a:pt x="12" y="29"/>
                        </a:lnTo>
                        <a:lnTo>
                          <a:pt x="18" y="29"/>
                        </a:lnTo>
                        <a:lnTo>
                          <a:pt x="18" y="23"/>
                        </a:lnTo>
                        <a:lnTo>
                          <a:pt x="18" y="17"/>
                        </a:lnTo>
                        <a:lnTo>
                          <a:pt x="29" y="17"/>
                        </a:lnTo>
                        <a:lnTo>
                          <a:pt x="24" y="17"/>
                        </a:lnTo>
                        <a:lnTo>
                          <a:pt x="24" y="11"/>
                        </a:lnTo>
                        <a:lnTo>
                          <a:pt x="35" y="17"/>
                        </a:lnTo>
                        <a:lnTo>
                          <a:pt x="41" y="11"/>
                        </a:lnTo>
                        <a:lnTo>
                          <a:pt x="47" y="11"/>
                        </a:lnTo>
                        <a:lnTo>
                          <a:pt x="47" y="6"/>
                        </a:lnTo>
                        <a:lnTo>
                          <a:pt x="53" y="0"/>
                        </a:lnTo>
                        <a:lnTo>
                          <a:pt x="53" y="6"/>
                        </a:lnTo>
                        <a:lnTo>
                          <a:pt x="65" y="6"/>
                        </a:lnTo>
                        <a:lnTo>
                          <a:pt x="65" y="0"/>
                        </a:lnTo>
                        <a:lnTo>
                          <a:pt x="77" y="0"/>
                        </a:lnTo>
                        <a:lnTo>
                          <a:pt x="82" y="0"/>
                        </a:lnTo>
                        <a:lnTo>
                          <a:pt x="88" y="0"/>
                        </a:lnTo>
                        <a:lnTo>
                          <a:pt x="100" y="6"/>
                        </a:lnTo>
                        <a:lnTo>
                          <a:pt x="106" y="11"/>
                        </a:lnTo>
                        <a:lnTo>
                          <a:pt x="106" y="11"/>
                        </a:lnTo>
                        <a:lnTo>
                          <a:pt x="106" y="17"/>
                        </a:lnTo>
                        <a:lnTo>
                          <a:pt x="112" y="17"/>
                        </a:lnTo>
                        <a:lnTo>
                          <a:pt x="124" y="17"/>
                        </a:lnTo>
                        <a:lnTo>
                          <a:pt x="124" y="23"/>
                        </a:lnTo>
                        <a:lnTo>
                          <a:pt x="124" y="29"/>
                        </a:lnTo>
                        <a:lnTo>
                          <a:pt x="118" y="41"/>
                        </a:lnTo>
                        <a:lnTo>
                          <a:pt x="118" y="41"/>
                        </a:lnTo>
                        <a:lnTo>
                          <a:pt x="112" y="47"/>
                        </a:lnTo>
                        <a:lnTo>
                          <a:pt x="118" y="47"/>
                        </a:lnTo>
                        <a:lnTo>
                          <a:pt x="118" y="53"/>
                        </a:lnTo>
                        <a:lnTo>
                          <a:pt x="130" y="53"/>
                        </a:lnTo>
                        <a:lnTo>
                          <a:pt x="130" y="41"/>
                        </a:lnTo>
                        <a:lnTo>
                          <a:pt x="135" y="41"/>
                        </a:lnTo>
                        <a:lnTo>
                          <a:pt x="141" y="47"/>
                        </a:lnTo>
                        <a:lnTo>
                          <a:pt x="141" y="59"/>
                        </a:lnTo>
                        <a:lnTo>
                          <a:pt x="141" y="64"/>
                        </a:lnTo>
                        <a:lnTo>
                          <a:pt x="141" y="70"/>
                        </a:lnTo>
                        <a:lnTo>
                          <a:pt x="147" y="82"/>
                        </a:lnTo>
                        <a:lnTo>
                          <a:pt x="147" y="88"/>
                        </a:lnTo>
                        <a:lnTo>
                          <a:pt x="147" y="94"/>
                        </a:lnTo>
                        <a:lnTo>
                          <a:pt x="147" y="100"/>
                        </a:lnTo>
                        <a:lnTo>
                          <a:pt x="147" y="112"/>
                        </a:lnTo>
                        <a:lnTo>
                          <a:pt x="141" y="118"/>
                        </a:lnTo>
                        <a:lnTo>
                          <a:pt x="135" y="123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3175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/>
                  </a:p>
                </p:txBody>
              </p:sp>
            </p:grpSp>
            <p:grpSp>
              <p:nvGrpSpPr>
                <p:cNvPr id="143" name="Grupa 142">
                  <a:extLst>
                    <a:ext uri="{FF2B5EF4-FFF2-40B4-BE49-F238E27FC236}">
                      <a16:creationId xmlns:a16="http://schemas.microsoft.com/office/drawing/2014/main" id="{37927C84-0D50-4B02-BDBD-B698440EDD3F}"/>
                    </a:ext>
                  </a:extLst>
                </p:cNvPr>
                <p:cNvGrpSpPr/>
                <p:nvPr/>
              </p:nvGrpSpPr>
              <p:grpSpPr>
                <a:xfrm>
                  <a:off x="5022847" y="2382838"/>
                  <a:ext cx="2312991" cy="383713"/>
                  <a:chOff x="5022847" y="2382838"/>
                  <a:chExt cx="2312991" cy="383713"/>
                </a:xfrm>
              </p:grpSpPr>
              <p:sp>
                <p:nvSpPr>
                  <p:cNvPr id="118" name="Dowolny kształt: kształt 117">
                    <a:extLst>
                      <a:ext uri="{FF2B5EF4-FFF2-40B4-BE49-F238E27FC236}">
                        <a16:creationId xmlns:a16="http://schemas.microsoft.com/office/drawing/2014/main" id="{92FB712E-CFA2-4F56-9F01-4DAF4FCC7D49}"/>
                      </a:ext>
                    </a:extLst>
                  </p:cNvPr>
                  <p:cNvSpPr/>
                  <p:nvPr/>
                </p:nvSpPr>
                <p:spPr>
                  <a:xfrm>
                    <a:off x="5022847" y="2382838"/>
                    <a:ext cx="1171575" cy="383713"/>
                  </a:xfrm>
                  <a:custGeom>
                    <a:avLst/>
                    <a:gdLst>
                      <a:gd name="connsiteX0" fmla="*/ 0 w 1373188"/>
                      <a:gd name="connsiteY0" fmla="*/ 173037 h 383713"/>
                      <a:gd name="connsiteX1" fmla="*/ 42863 w 1373188"/>
                      <a:gd name="connsiteY1" fmla="*/ 171450 h 383713"/>
                      <a:gd name="connsiteX2" fmla="*/ 49213 w 1373188"/>
                      <a:gd name="connsiteY2" fmla="*/ 169862 h 383713"/>
                      <a:gd name="connsiteX3" fmla="*/ 53975 w 1373188"/>
                      <a:gd name="connsiteY3" fmla="*/ 166687 h 383713"/>
                      <a:gd name="connsiteX4" fmla="*/ 69850 w 1373188"/>
                      <a:gd name="connsiteY4" fmla="*/ 161925 h 383713"/>
                      <a:gd name="connsiteX5" fmla="*/ 82550 w 1373188"/>
                      <a:gd name="connsiteY5" fmla="*/ 155575 h 383713"/>
                      <a:gd name="connsiteX6" fmla="*/ 93663 w 1373188"/>
                      <a:gd name="connsiteY6" fmla="*/ 144462 h 383713"/>
                      <a:gd name="connsiteX7" fmla="*/ 107950 w 1373188"/>
                      <a:gd name="connsiteY7" fmla="*/ 130175 h 383713"/>
                      <a:gd name="connsiteX8" fmla="*/ 112713 w 1373188"/>
                      <a:gd name="connsiteY8" fmla="*/ 125412 h 383713"/>
                      <a:gd name="connsiteX9" fmla="*/ 117475 w 1373188"/>
                      <a:gd name="connsiteY9" fmla="*/ 122237 h 383713"/>
                      <a:gd name="connsiteX10" fmla="*/ 130175 w 1373188"/>
                      <a:gd name="connsiteY10" fmla="*/ 109537 h 383713"/>
                      <a:gd name="connsiteX11" fmla="*/ 141288 w 1373188"/>
                      <a:gd name="connsiteY11" fmla="*/ 101600 h 383713"/>
                      <a:gd name="connsiteX12" fmla="*/ 147638 w 1373188"/>
                      <a:gd name="connsiteY12" fmla="*/ 98425 h 383713"/>
                      <a:gd name="connsiteX13" fmla="*/ 152400 w 1373188"/>
                      <a:gd name="connsiteY13" fmla="*/ 95250 h 383713"/>
                      <a:gd name="connsiteX14" fmla="*/ 158750 w 1373188"/>
                      <a:gd name="connsiteY14" fmla="*/ 92075 h 383713"/>
                      <a:gd name="connsiteX15" fmla="*/ 171450 w 1373188"/>
                      <a:gd name="connsiteY15" fmla="*/ 82550 h 383713"/>
                      <a:gd name="connsiteX16" fmla="*/ 177800 w 1373188"/>
                      <a:gd name="connsiteY16" fmla="*/ 79375 h 383713"/>
                      <a:gd name="connsiteX17" fmla="*/ 188913 w 1373188"/>
                      <a:gd name="connsiteY17" fmla="*/ 73025 h 383713"/>
                      <a:gd name="connsiteX18" fmla="*/ 201613 w 1373188"/>
                      <a:gd name="connsiteY18" fmla="*/ 68262 h 383713"/>
                      <a:gd name="connsiteX19" fmla="*/ 206375 w 1373188"/>
                      <a:gd name="connsiteY19" fmla="*/ 66675 h 383713"/>
                      <a:gd name="connsiteX20" fmla="*/ 214313 w 1373188"/>
                      <a:gd name="connsiteY20" fmla="*/ 65087 h 383713"/>
                      <a:gd name="connsiteX21" fmla="*/ 219075 w 1373188"/>
                      <a:gd name="connsiteY21" fmla="*/ 63500 h 383713"/>
                      <a:gd name="connsiteX22" fmla="*/ 227013 w 1373188"/>
                      <a:gd name="connsiteY22" fmla="*/ 61912 h 383713"/>
                      <a:gd name="connsiteX23" fmla="*/ 233363 w 1373188"/>
                      <a:gd name="connsiteY23" fmla="*/ 60325 h 383713"/>
                      <a:gd name="connsiteX24" fmla="*/ 238125 w 1373188"/>
                      <a:gd name="connsiteY24" fmla="*/ 58737 h 383713"/>
                      <a:gd name="connsiteX25" fmla="*/ 255588 w 1373188"/>
                      <a:gd name="connsiteY25" fmla="*/ 55562 h 383713"/>
                      <a:gd name="connsiteX26" fmla="*/ 265113 w 1373188"/>
                      <a:gd name="connsiteY26" fmla="*/ 52387 h 383713"/>
                      <a:gd name="connsiteX27" fmla="*/ 309563 w 1373188"/>
                      <a:gd name="connsiteY27" fmla="*/ 49212 h 383713"/>
                      <a:gd name="connsiteX28" fmla="*/ 342900 w 1373188"/>
                      <a:gd name="connsiteY28" fmla="*/ 46037 h 383713"/>
                      <a:gd name="connsiteX29" fmla="*/ 347663 w 1373188"/>
                      <a:gd name="connsiteY29" fmla="*/ 44450 h 383713"/>
                      <a:gd name="connsiteX30" fmla="*/ 355600 w 1373188"/>
                      <a:gd name="connsiteY30" fmla="*/ 42862 h 383713"/>
                      <a:gd name="connsiteX31" fmla="*/ 361950 w 1373188"/>
                      <a:gd name="connsiteY31" fmla="*/ 41275 h 383713"/>
                      <a:gd name="connsiteX32" fmla="*/ 371475 w 1373188"/>
                      <a:gd name="connsiteY32" fmla="*/ 39687 h 383713"/>
                      <a:gd name="connsiteX33" fmla="*/ 390525 w 1373188"/>
                      <a:gd name="connsiteY33" fmla="*/ 34925 h 383713"/>
                      <a:gd name="connsiteX34" fmla="*/ 404813 w 1373188"/>
                      <a:gd name="connsiteY34" fmla="*/ 30162 h 383713"/>
                      <a:gd name="connsiteX35" fmla="*/ 409575 w 1373188"/>
                      <a:gd name="connsiteY35" fmla="*/ 28575 h 383713"/>
                      <a:gd name="connsiteX36" fmla="*/ 415925 w 1373188"/>
                      <a:gd name="connsiteY36" fmla="*/ 26987 h 383713"/>
                      <a:gd name="connsiteX37" fmla="*/ 422275 w 1373188"/>
                      <a:gd name="connsiteY37" fmla="*/ 23812 h 383713"/>
                      <a:gd name="connsiteX38" fmla="*/ 427038 w 1373188"/>
                      <a:gd name="connsiteY38" fmla="*/ 22225 h 383713"/>
                      <a:gd name="connsiteX39" fmla="*/ 444500 w 1373188"/>
                      <a:gd name="connsiteY39" fmla="*/ 15875 h 383713"/>
                      <a:gd name="connsiteX40" fmla="*/ 454025 w 1373188"/>
                      <a:gd name="connsiteY40" fmla="*/ 12700 h 383713"/>
                      <a:gd name="connsiteX41" fmla="*/ 461963 w 1373188"/>
                      <a:gd name="connsiteY41" fmla="*/ 9525 h 383713"/>
                      <a:gd name="connsiteX42" fmla="*/ 469900 w 1373188"/>
                      <a:gd name="connsiteY42" fmla="*/ 7937 h 383713"/>
                      <a:gd name="connsiteX43" fmla="*/ 476250 w 1373188"/>
                      <a:gd name="connsiteY43" fmla="*/ 4762 h 383713"/>
                      <a:gd name="connsiteX44" fmla="*/ 485775 w 1373188"/>
                      <a:gd name="connsiteY44" fmla="*/ 3175 h 383713"/>
                      <a:gd name="connsiteX45" fmla="*/ 504825 w 1373188"/>
                      <a:gd name="connsiteY45" fmla="*/ 0 h 383713"/>
                      <a:gd name="connsiteX46" fmla="*/ 596900 w 1373188"/>
                      <a:gd name="connsiteY46" fmla="*/ 1587 h 383713"/>
                      <a:gd name="connsiteX47" fmla="*/ 619125 w 1373188"/>
                      <a:gd name="connsiteY47" fmla="*/ 3175 h 383713"/>
                      <a:gd name="connsiteX48" fmla="*/ 646113 w 1373188"/>
                      <a:gd name="connsiteY48" fmla="*/ 4762 h 383713"/>
                      <a:gd name="connsiteX49" fmla="*/ 657225 w 1373188"/>
                      <a:gd name="connsiteY49" fmla="*/ 6350 h 383713"/>
                      <a:gd name="connsiteX50" fmla="*/ 663575 w 1373188"/>
                      <a:gd name="connsiteY50" fmla="*/ 7937 h 383713"/>
                      <a:gd name="connsiteX51" fmla="*/ 676275 w 1373188"/>
                      <a:gd name="connsiteY51" fmla="*/ 22225 h 383713"/>
                      <a:gd name="connsiteX52" fmla="*/ 681038 w 1373188"/>
                      <a:gd name="connsiteY52" fmla="*/ 26987 h 383713"/>
                      <a:gd name="connsiteX53" fmla="*/ 690563 w 1373188"/>
                      <a:gd name="connsiteY53" fmla="*/ 39687 h 383713"/>
                      <a:gd name="connsiteX54" fmla="*/ 701675 w 1373188"/>
                      <a:gd name="connsiteY54" fmla="*/ 52387 h 383713"/>
                      <a:gd name="connsiteX55" fmla="*/ 712788 w 1373188"/>
                      <a:gd name="connsiteY55" fmla="*/ 63500 h 383713"/>
                      <a:gd name="connsiteX56" fmla="*/ 717550 w 1373188"/>
                      <a:gd name="connsiteY56" fmla="*/ 69850 h 383713"/>
                      <a:gd name="connsiteX57" fmla="*/ 727075 w 1373188"/>
                      <a:gd name="connsiteY57" fmla="*/ 76200 h 383713"/>
                      <a:gd name="connsiteX58" fmla="*/ 736600 w 1373188"/>
                      <a:gd name="connsiteY58" fmla="*/ 84137 h 383713"/>
                      <a:gd name="connsiteX59" fmla="*/ 746125 w 1373188"/>
                      <a:gd name="connsiteY59" fmla="*/ 92075 h 383713"/>
                      <a:gd name="connsiteX60" fmla="*/ 750888 w 1373188"/>
                      <a:gd name="connsiteY60" fmla="*/ 93662 h 383713"/>
                      <a:gd name="connsiteX61" fmla="*/ 757238 w 1373188"/>
                      <a:gd name="connsiteY61" fmla="*/ 96837 h 383713"/>
                      <a:gd name="connsiteX62" fmla="*/ 766763 w 1373188"/>
                      <a:gd name="connsiteY62" fmla="*/ 100012 h 383713"/>
                      <a:gd name="connsiteX63" fmla="*/ 771525 w 1373188"/>
                      <a:gd name="connsiteY63" fmla="*/ 101600 h 383713"/>
                      <a:gd name="connsiteX64" fmla="*/ 785813 w 1373188"/>
                      <a:gd name="connsiteY64" fmla="*/ 107950 h 383713"/>
                      <a:gd name="connsiteX65" fmla="*/ 793750 w 1373188"/>
                      <a:gd name="connsiteY65" fmla="*/ 109537 h 383713"/>
                      <a:gd name="connsiteX66" fmla="*/ 804863 w 1373188"/>
                      <a:gd name="connsiteY66" fmla="*/ 119062 h 383713"/>
                      <a:gd name="connsiteX67" fmla="*/ 808038 w 1373188"/>
                      <a:gd name="connsiteY67" fmla="*/ 123825 h 383713"/>
                      <a:gd name="connsiteX68" fmla="*/ 806450 w 1373188"/>
                      <a:gd name="connsiteY68" fmla="*/ 141287 h 383713"/>
                      <a:gd name="connsiteX69" fmla="*/ 803275 w 1373188"/>
                      <a:gd name="connsiteY69" fmla="*/ 146050 h 383713"/>
                      <a:gd name="connsiteX70" fmla="*/ 790575 w 1373188"/>
                      <a:gd name="connsiteY70" fmla="*/ 142875 h 383713"/>
                      <a:gd name="connsiteX71" fmla="*/ 782638 w 1373188"/>
                      <a:gd name="connsiteY71" fmla="*/ 130175 h 383713"/>
                      <a:gd name="connsiteX72" fmla="*/ 777875 w 1373188"/>
                      <a:gd name="connsiteY72" fmla="*/ 123825 h 383713"/>
                      <a:gd name="connsiteX73" fmla="*/ 773113 w 1373188"/>
                      <a:gd name="connsiteY73" fmla="*/ 120650 h 383713"/>
                      <a:gd name="connsiteX74" fmla="*/ 766763 w 1373188"/>
                      <a:gd name="connsiteY74" fmla="*/ 114300 h 383713"/>
                      <a:gd name="connsiteX75" fmla="*/ 758825 w 1373188"/>
                      <a:gd name="connsiteY75" fmla="*/ 109537 h 383713"/>
                      <a:gd name="connsiteX76" fmla="*/ 752475 w 1373188"/>
                      <a:gd name="connsiteY76" fmla="*/ 103187 h 383713"/>
                      <a:gd name="connsiteX77" fmla="*/ 746125 w 1373188"/>
                      <a:gd name="connsiteY77" fmla="*/ 100012 h 383713"/>
                      <a:gd name="connsiteX78" fmla="*/ 741363 w 1373188"/>
                      <a:gd name="connsiteY78" fmla="*/ 95250 h 383713"/>
                      <a:gd name="connsiteX79" fmla="*/ 728663 w 1373188"/>
                      <a:gd name="connsiteY79" fmla="*/ 88900 h 383713"/>
                      <a:gd name="connsiteX80" fmla="*/ 723900 w 1373188"/>
                      <a:gd name="connsiteY80" fmla="*/ 87312 h 383713"/>
                      <a:gd name="connsiteX81" fmla="*/ 715963 w 1373188"/>
                      <a:gd name="connsiteY81" fmla="*/ 82550 h 383713"/>
                      <a:gd name="connsiteX82" fmla="*/ 703263 w 1373188"/>
                      <a:gd name="connsiteY82" fmla="*/ 77787 h 383713"/>
                      <a:gd name="connsiteX83" fmla="*/ 688975 w 1373188"/>
                      <a:gd name="connsiteY83" fmla="*/ 65087 h 383713"/>
                      <a:gd name="connsiteX84" fmla="*/ 679450 w 1373188"/>
                      <a:gd name="connsiteY84" fmla="*/ 58737 h 383713"/>
                      <a:gd name="connsiteX85" fmla="*/ 674688 w 1373188"/>
                      <a:gd name="connsiteY85" fmla="*/ 55562 h 383713"/>
                      <a:gd name="connsiteX86" fmla="*/ 661988 w 1373188"/>
                      <a:gd name="connsiteY86" fmla="*/ 50800 h 383713"/>
                      <a:gd name="connsiteX87" fmla="*/ 649288 w 1373188"/>
                      <a:gd name="connsiteY87" fmla="*/ 52387 h 383713"/>
                      <a:gd name="connsiteX88" fmla="*/ 652463 w 1373188"/>
                      <a:gd name="connsiteY88" fmla="*/ 80962 h 383713"/>
                      <a:gd name="connsiteX89" fmla="*/ 655638 w 1373188"/>
                      <a:gd name="connsiteY89" fmla="*/ 85725 h 383713"/>
                      <a:gd name="connsiteX90" fmla="*/ 660400 w 1373188"/>
                      <a:gd name="connsiteY90" fmla="*/ 87312 h 383713"/>
                      <a:gd name="connsiteX91" fmla="*/ 663575 w 1373188"/>
                      <a:gd name="connsiteY91" fmla="*/ 92075 h 383713"/>
                      <a:gd name="connsiteX92" fmla="*/ 665163 w 1373188"/>
                      <a:gd name="connsiteY92" fmla="*/ 98425 h 383713"/>
                      <a:gd name="connsiteX93" fmla="*/ 668338 w 1373188"/>
                      <a:gd name="connsiteY93" fmla="*/ 104775 h 383713"/>
                      <a:gd name="connsiteX94" fmla="*/ 669925 w 1373188"/>
                      <a:gd name="connsiteY94" fmla="*/ 111125 h 383713"/>
                      <a:gd name="connsiteX95" fmla="*/ 673100 w 1373188"/>
                      <a:gd name="connsiteY95" fmla="*/ 115887 h 383713"/>
                      <a:gd name="connsiteX96" fmla="*/ 682625 w 1373188"/>
                      <a:gd name="connsiteY96" fmla="*/ 128587 h 383713"/>
                      <a:gd name="connsiteX97" fmla="*/ 684213 w 1373188"/>
                      <a:gd name="connsiteY97" fmla="*/ 133350 h 383713"/>
                      <a:gd name="connsiteX98" fmla="*/ 687388 w 1373188"/>
                      <a:gd name="connsiteY98" fmla="*/ 138112 h 383713"/>
                      <a:gd name="connsiteX99" fmla="*/ 688975 w 1373188"/>
                      <a:gd name="connsiteY99" fmla="*/ 149225 h 383713"/>
                      <a:gd name="connsiteX100" fmla="*/ 693738 w 1373188"/>
                      <a:gd name="connsiteY100" fmla="*/ 161925 h 383713"/>
                      <a:gd name="connsiteX101" fmla="*/ 698500 w 1373188"/>
                      <a:gd name="connsiteY101" fmla="*/ 171450 h 383713"/>
                      <a:gd name="connsiteX102" fmla="*/ 700088 w 1373188"/>
                      <a:gd name="connsiteY102" fmla="*/ 180975 h 383713"/>
                      <a:gd name="connsiteX103" fmla="*/ 701675 w 1373188"/>
                      <a:gd name="connsiteY103" fmla="*/ 188912 h 383713"/>
                      <a:gd name="connsiteX104" fmla="*/ 700088 w 1373188"/>
                      <a:gd name="connsiteY104" fmla="*/ 222250 h 383713"/>
                      <a:gd name="connsiteX105" fmla="*/ 703263 w 1373188"/>
                      <a:gd name="connsiteY105" fmla="*/ 239712 h 383713"/>
                      <a:gd name="connsiteX106" fmla="*/ 706438 w 1373188"/>
                      <a:gd name="connsiteY106" fmla="*/ 246062 h 383713"/>
                      <a:gd name="connsiteX107" fmla="*/ 723900 w 1373188"/>
                      <a:gd name="connsiteY107" fmla="*/ 265112 h 383713"/>
                      <a:gd name="connsiteX108" fmla="*/ 730250 w 1373188"/>
                      <a:gd name="connsiteY108" fmla="*/ 271462 h 383713"/>
                      <a:gd name="connsiteX109" fmla="*/ 738188 w 1373188"/>
                      <a:gd name="connsiteY109" fmla="*/ 276225 h 383713"/>
                      <a:gd name="connsiteX110" fmla="*/ 744538 w 1373188"/>
                      <a:gd name="connsiteY110" fmla="*/ 280987 h 383713"/>
                      <a:gd name="connsiteX111" fmla="*/ 752475 w 1373188"/>
                      <a:gd name="connsiteY111" fmla="*/ 285750 h 383713"/>
                      <a:gd name="connsiteX112" fmla="*/ 762000 w 1373188"/>
                      <a:gd name="connsiteY112" fmla="*/ 292100 h 383713"/>
                      <a:gd name="connsiteX113" fmla="*/ 774700 w 1373188"/>
                      <a:gd name="connsiteY113" fmla="*/ 293687 h 383713"/>
                      <a:gd name="connsiteX114" fmla="*/ 779463 w 1373188"/>
                      <a:gd name="connsiteY114" fmla="*/ 296862 h 383713"/>
                      <a:gd name="connsiteX115" fmla="*/ 792163 w 1373188"/>
                      <a:gd name="connsiteY115" fmla="*/ 300037 h 383713"/>
                      <a:gd name="connsiteX116" fmla="*/ 809625 w 1373188"/>
                      <a:gd name="connsiteY116" fmla="*/ 304800 h 383713"/>
                      <a:gd name="connsiteX117" fmla="*/ 814388 w 1373188"/>
                      <a:gd name="connsiteY117" fmla="*/ 306387 h 383713"/>
                      <a:gd name="connsiteX118" fmla="*/ 868363 w 1373188"/>
                      <a:gd name="connsiteY118" fmla="*/ 311150 h 383713"/>
                      <a:gd name="connsiteX119" fmla="*/ 877888 w 1373188"/>
                      <a:gd name="connsiteY119" fmla="*/ 314325 h 383713"/>
                      <a:gd name="connsiteX120" fmla="*/ 930275 w 1373188"/>
                      <a:gd name="connsiteY120" fmla="*/ 319087 h 383713"/>
                      <a:gd name="connsiteX121" fmla="*/ 976313 w 1373188"/>
                      <a:gd name="connsiteY121" fmla="*/ 315912 h 383713"/>
                      <a:gd name="connsiteX122" fmla="*/ 981075 w 1373188"/>
                      <a:gd name="connsiteY122" fmla="*/ 314325 h 383713"/>
                      <a:gd name="connsiteX123" fmla="*/ 987425 w 1373188"/>
                      <a:gd name="connsiteY123" fmla="*/ 311150 h 383713"/>
                      <a:gd name="connsiteX124" fmla="*/ 998538 w 1373188"/>
                      <a:gd name="connsiteY124" fmla="*/ 298450 h 383713"/>
                      <a:gd name="connsiteX125" fmla="*/ 1003300 w 1373188"/>
                      <a:gd name="connsiteY125" fmla="*/ 287337 h 383713"/>
                      <a:gd name="connsiteX126" fmla="*/ 1016000 w 1373188"/>
                      <a:gd name="connsiteY126" fmla="*/ 307975 h 383713"/>
                      <a:gd name="connsiteX127" fmla="*/ 1025525 w 1373188"/>
                      <a:gd name="connsiteY127" fmla="*/ 309562 h 383713"/>
                      <a:gd name="connsiteX128" fmla="*/ 1035050 w 1373188"/>
                      <a:gd name="connsiteY128" fmla="*/ 300037 h 383713"/>
                      <a:gd name="connsiteX129" fmla="*/ 1036638 w 1373188"/>
                      <a:gd name="connsiteY129" fmla="*/ 292100 h 383713"/>
                      <a:gd name="connsiteX130" fmla="*/ 1042988 w 1373188"/>
                      <a:gd name="connsiteY130" fmla="*/ 288925 h 383713"/>
                      <a:gd name="connsiteX131" fmla="*/ 1057275 w 1373188"/>
                      <a:gd name="connsiteY131" fmla="*/ 284162 h 383713"/>
                      <a:gd name="connsiteX132" fmla="*/ 1062038 w 1373188"/>
                      <a:gd name="connsiteY132" fmla="*/ 279400 h 383713"/>
                      <a:gd name="connsiteX133" fmla="*/ 1074738 w 1373188"/>
                      <a:gd name="connsiteY133" fmla="*/ 276225 h 383713"/>
                      <a:gd name="connsiteX134" fmla="*/ 1084263 w 1373188"/>
                      <a:gd name="connsiteY134" fmla="*/ 269875 h 383713"/>
                      <a:gd name="connsiteX135" fmla="*/ 1090613 w 1373188"/>
                      <a:gd name="connsiteY135" fmla="*/ 260350 h 383713"/>
                      <a:gd name="connsiteX136" fmla="*/ 1093788 w 1373188"/>
                      <a:gd name="connsiteY136" fmla="*/ 255587 h 383713"/>
                      <a:gd name="connsiteX137" fmla="*/ 1098550 w 1373188"/>
                      <a:gd name="connsiteY137" fmla="*/ 249237 h 383713"/>
                      <a:gd name="connsiteX138" fmla="*/ 1108075 w 1373188"/>
                      <a:gd name="connsiteY138" fmla="*/ 242887 h 383713"/>
                      <a:gd name="connsiteX139" fmla="*/ 1103313 w 1373188"/>
                      <a:gd name="connsiteY139" fmla="*/ 254000 h 383713"/>
                      <a:gd name="connsiteX140" fmla="*/ 1098550 w 1373188"/>
                      <a:gd name="connsiteY140" fmla="*/ 255587 h 383713"/>
                      <a:gd name="connsiteX141" fmla="*/ 1087438 w 1373188"/>
                      <a:gd name="connsiteY141" fmla="*/ 265112 h 383713"/>
                      <a:gd name="connsiteX142" fmla="*/ 1082675 w 1373188"/>
                      <a:gd name="connsiteY142" fmla="*/ 266700 h 383713"/>
                      <a:gd name="connsiteX143" fmla="*/ 1076325 w 1373188"/>
                      <a:gd name="connsiteY143" fmla="*/ 269875 h 383713"/>
                      <a:gd name="connsiteX144" fmla="*/ 1063625 w 1373188"/>
                      <a:gd name="connsiteY144" fmla="*/ 274637 h 383713"/>
                      <a:gd name="connsiteX145" fmla="*/ 1042988 w 1373188"/>
                      <a:gd name="connsiteY145" fmla="*/ 282575 h 383713"/>
                      <a:gd name="connsiteX146" fmla="*/ 1036638 w 1373188"/>
                      <a:gd name="connsiteY146" fmla="*/ 285750 h 383713"/>
                      <a:gd name="connsiteX147" fmla="*/ 1025525 w 1373188"/>
                      <a:gd name="connsiteY147" fmla="*/ 288925 h 383713"/>
                      <a:gd name="connsiteX148" fmla="*/ 1019175 w 1373188"/>
                      <a:gd name="connsiteY148" fmla="*/ 292100 h 383713"/>
                      <a:gd name="connsiteX149" fmla="*/ 1012825 w 1373188"/>
                      <a:gd name="connsiteY149" fmla="*/ 296862 h 383713"/>
                      <a:gd name="connsiteX150" fmla="*/ 1006475 w 1373188"/>
                      <a:gd name="connsiteY150" fmla="*/ 298450 h 383713"/>
                      <a:gd name="connsiteX151" fmla="*/ 996950 w 1373188"/>
                      <a:gd name="connsiteY151" fmla="*/ 303212 h 383713"/>
                      <a:gd name="connsiteX152" fmla="*/ 981075 w 1373188"/>
                      <a:gd name="connsiteY152" fmla="*/ 312737 h 383713"/>
                      <a:gd name="connsiteX153" fmla="*/ 974725 w 1373188"/>
                      <a:gd name="connsiteY153" fmla="*/ 315912 h 383713"/>
                      <a:gd name="connsiteX154" fmla="*/ 969963 w 1373188"/>
                      <a:gd name="connsiteY154" fmla="*/ 320675 h 383713"/>
                      <a:gd name="connsiteX155" fmla="*/ 963613 w 1373188"/>
                      <a:gd name="connsiteY155" fmla="*/ 325437 h 383713"/>
                      <a:gd name="connsiteX156" fmla="*/ 960438 w 1373188"/>
                      <a:gd name="connsiteY156" fmla="*/ 339725 h 383713"/>
                      <a:gd name="connsiteX157" fmla="*/ 962025 w 1373188"/>
                      <a:gd name="connsiteY157" fmla="*/ 355600 h 383713"/>
                      <a:gd name="connsiteX158" fmla="*/ 974725 w 1373188"/>
                      <a:gd name="connsiteY158" fmla="*/ 365125 h 383713"/>
                      <a:gd name="connsiteX159" fmla="*/ 981075 w 1373188"/>
                      <a:gd name="connsiteY159" fmla="*/ 366712 h 383713"/>
                      <a:gd name="connsiteX160" fmla="*/ 990600 w 1373188"/>
                      <a:gd name="connsiteY160" fmla="*/ 369887 h 383713"/>
                      <a:gd name="connsiteX161" fmla="*/ 1006475 w 1373188"/>
                      <a:gd name="connsiteY161" fmla="*/ 374650 h 383713"/>
                      <a:gd name="connsiteX162" fmla="*/ 1012825 w 1373188"/>
                      <a:gd name="connsiteY162" fmla="*/ 376237 h 383713"/>
                      <a:gd name="connsiteX163" fmla="*/ 1014413 w 1373188"/>
                      <a:gd name="connsiteY163" fmla="*/ 382587 h 383713"/>
                      <a:gd name="connsiteX164" fmla="*/ 1036638 w 1373188"/>
                      <a:gd name="connsiteY164" fmla="*/ 376237 h 383713"/>
                      <a:gd name="connsiteX165" fmla="*/ 1039813 w 1373188"/>
                      <a:gd name="connsiteY165" fmla="*/ 369887 h 383713"/>
                      <a:gd name="connsiteX166" fmla="*/ 1042988 w 1373188"/>
                      <a:gd name="connsiteY166" fmla="*/ 360362 h 383713"/>
                      <a:gd name="connsiteX167" fmla="*/ 1047750 w 1373188"/>
                      <a:gd name="connsiteY167" fmla="*/ 355600 h 383713"/>
                      <a:gd name="connsiteX168" fmla="*/ 1050925 w 1373188"/>
                      <a:gd name="connsiteY168" fmla="*/ 350837 h 383713"/>
                      <a:gd name="connsiteX169" fmla="*/ 1065213 w 1373188"/>
                      <a:gd name="connsiteY169" fmla="*/ 341312 h 383713"/>
                      <a:gd name="connsiteX170" fmla="*/ 1081088 w 1373188"/>
                      <a:gd name="connsiteY170" fmla="*/ 331787 h 383713"/>
                      <a:gd name="connsiteX171" fmla="*/ 1092200 w 1373188"/>
                      <a:gd name="connsiteY171" fmla="*/ 328612 h 383713"/>
                      <a:gd name="connsiteX172" fmla="*/ 1098550 w 1373188"/>
                      <a:gd name="connsiteY172" fmla="*/ 325437 h 383713"/>
                      <a:gd name="connsiteX173" fmla="*/ 1106488 w 1373188"/>
                      <a:gd name="connsiteY173" fmla="*/ 322262 h 383713"/>
                      <a:gd name="connsiteX174" fmla="*/ 1117600 w 1373188"/>
                      <a:gd name="connsiteY174" fmla="*/ 312737 h 383713"/>
                      <a:gd name="connsiteX175" fmla="*/ 1131888 w 1373188"/>
                      <a:gd name="connsiteY175" fmla="*/ 300037 h 383713"/>
                      <a:gd name="connsiteX176" fmla="*/ 1138238 w 1373188"/>
                      <a:gd name="connsiteY176" fmla="*/ 288925 h 383713"/>
                      <a:gd name="connsiteX177" fmla="*/ 1143000 w 1373188"/>
                      <a:gd name="connsiteY177" fmla="*/ 284162 h 383713"/>
                      <a:gd name="connsiteX178" fmla="*/ 1150938 w 1373188"/>
                      <a:gd name="connsiteY178" fmla="*/ 273050 h 383713"/>
                      <a:gd name="connsiteX179" fmla="*/ 1157288 w 1373188"/>
                      <a:gd name="connsiteY179" fmla="*/ 266700 h 383713"/>
                      <a:gd name="connsiteX180" fmla="*/ 1162050 w 1373188"/>
                      <a:gd name="connsiteY180" fmla="*/ 261937 h 383713"/>
                      <a:gd name="connsiteX181" fmla="*/ 1168400 w 1373188"/>
                      <a:gd name="connsiteY181" fmla="*/ 260350 h 383713"/>
                      <a:gd name="connsiteX182" fmla="*/ 1174750 w 1373188"/>
                      <a:gd name="connsiteY182" fmla="*/ 257175 h 383713"/>
                      <a:gd name="connsiteX183" fmla="*/ 1211263 w 1373188"/>
                      <a:gd name="connsiteY183" fmla="*/ 261937 h 383713"/>
                      <a:gd name="connsiteX184" fmla="*/ 1233488 w 1373188"/>
                      <a:gd name="connsiteY184" fmla="*/ 269875 h 383713"/>
                      <a:gd name="connsiteX185" fmla="*/ 1262063 w 1373188"/>
                      <a:gd name="connsiteY185" fmla="*/ 271462 h 383713"/>
                      <a:gd name="connsiteX186" fmla="*/ 1284288 w 1373188"/>
                      <a:gd name="connsiteY186" fmla="*/ 276225 h 383713"/>
                      <a:gd name="connsiteX187" fmla="*/ 1289050 w 1373188"/>
                      <a:gd name="connsiteY187" fmla="*/ 277812 h 383713"/>
                      <a:gd name="connsiteX188" fmla="*/ 1317625 w 1373188"/>
                      <a:gd name="connsiteY188" fmla="*/ 280987 h 383713"/>
                      <a:gd name="connsiteX189" fmla="*/ 1344613 w 1373188"/>
                      <a:gd name="connsiteY189" fmla="*/ 282575 h 383713"/>
                      <a:gd name="connsiteX190" fmla="*/ 1357313 w 1373188"/>
                      <a:gd name="connsiteY190" fmla="*/ 285750 h 383713"/>
                      <a:gd name="connsiteX191" fmla="*/ 1362075 w 1373188"/>
                      <a:gd name="connsiteY191" fmla="*/ 287337 h 383713"/>
                      <a:gd name="connsiteX192" fmla="*/ 1368425 w 1373188"/>
                      <a:gd name="connsiteY192" fmla="*/ 288925 h 383713"/>
                      <a:gd name="connsiteX193" fmla="*/ 1373188 w 1373188"/>
                      <a:gd name="connsiteY193" fmla="*/ 290512 h 383713"/>
                      <a:gd name="connsiteX0" fmla="*/ 0 w 1373188"/>
                      <a:gd name="connsiteY0" fmla="*/ 173037 h 383713"/>
                      <a:gd name="connsiteX1" fmla="*/ 42863 w 1373188"/>
                      <a:gd name="connsiteY1" fmla="*/ 171450 h 383713"/>
                      <a:gd name="connsiteX2" fmla="*/ 49213 w 1373188"/>
                      <a:gd name="connsiteY2" fmla="*/ 169862 h 383713"/>
                      <a:gd name="connsiteX3" fmla="*/ 53975 w 1373188"/>
                      <a:gd name="connsiteY3" fmla="*/ 166687 h 383713"/>
                      <a:gd name="connsiteX4" fmla="*/ 69850 w 1373188"/>
                      <a:gd name="connsiteY4" fmla="*/ 161925 h 383713"/>
                      <a:gd name="connsiteX5" fmla="*/ 82550 w 1373188"/>
                      <a:gd name="connsiteY5" fmla="*/ 155575 h 383713"/>
                      <a:gd name="connsiteX6" fmla="*/ 93663 w 1373188"/>
                      <a:gd name="connsiteY6" fmla="*/ 144462 h 383713"/>
                      <a:gd name="connsiteX7" fmla="*/ 107950 w 1373188"/>
                      <a:gd name="connsiteY7" fmla="*/ 130175 h 383713"/>
                      <a:gd name="connsiteX8" fmla="*/ 112713 w 1373188"/>
                      <a:gd name="connsiteY8" fmla="*/ 125412 h 383713"/>
                      <a:gd name="connsiteX9" fmla="*/ 117475 w 1373188"/>
                      <a:gd name="connsiteY9" fmla="*/ 122237 h 383713"/>
                      <a:gd name="connsiteX10" fmla="*/ 130175 w 1373188"/>
                      <a:gd name="connsiteY10" fmla="*/ 109537 h 383713"/>
                      <a:gd name="connsiteX11" fmla="*/ 141288 w 1373188"/>
                      <a:gd name="connsiteY11" fmla="*/ 101600 h 383713"/>
                      <a:gd name="connsiteX12" fmla="*/ 147638 w 1373188"/>
                      <a:gd name="connsiteY12" fmla="*/ 98425 h 383713"/>
                      <a:gd name="connsiteX13" fmla="*/ 152400 w 1373188"/>
                      <a:gd name="connsiteY13" fmla="*/ 95250 h 383713"/>
                      <a:gd name="connsiteX14" fmla="*/ 158750 w 1373188"/>
                      <a:gd name="connsiteY14" fmla="*/ 92075 h 383713"/>
                      <a:gd name="connsiteX15" fmla="*/ 171450 w 1373188"/>
                      <a:gd name="connsiteY15" fmla="*/ 82550 h 383713"/>
                      <a:gd name="connsiteX16" fmla="*/ 177800 w 1373188"/>
                      <a:gd name="connsiteY16" fmla="*/ 79375 h 383713"/>
                      <a:gd name="connsiteX17" fmla="*/ 188913 w 1373188"/>
                      <a:gd name="connsiteY17" fmla="*/ 73025 h 383713"/>
                      <a:gd name="connsiteX18" fmla="*/ 201613 w 1373188"/>
                      <a:gd name="connsiteY18" fmla="*/ 68262 h 383713"/>
                      <a:gd name="connsiteX19" fmla="*/ 206375 w 1373188"/>
                      <a:gd name="connsiteY19" fmla="*/ 66675 h 383713"/>
                      <a:gd name="connsiteX20" fmla="*/ 214313 w 1373188"/>
                      <a:gd name="connsiteY20" fmla="*/ 65087 h 383713"/>
                      <a:gd name="connsiteX21" fmla="*/ 219075 w 1373188"/>
                      <a:gd name="connsiteY21" fmla="*/ 63500 h 383713"/>
                      <a:gd name="connsiteX22" fmla="*/ 227013 w 1373188"/>
                      <a:gd name="connsiteY22" fmla="*/ 61912 h 383713"/>
                      <a:gd name="connsiteX23" fmla="*/ 233363 w 1373188"/>
                      <a:gd name="connsiteY23" fmla="*/ 60325 h 383713"/>
                      <a:gd name="connsiteX24" fmla="*/ 238125 w 1373188"/>
                      <a:gd name="connsiteY24" fmla="*/ 58737 h 383713"/>
                      <a:gd name="connsiteX25" fmla="*/ 255588 w 1373188"/>
                      <a:gd name="connsiteY25" fmla="*/ 55562 h 383713"/>
                      <a:gd name="connsiteX26" fmla="*/ 265113 w 1373188"/>
                      <a:gd name="connsiteY26" fmla="*/ 52387 h 383713"/>
                      <a:gd name="connsiteX27" fmla="*/ 309563 w 1373188"/>
                      <a:gd name="connsiteY27" fmla="*/ 49212 h 383713"/>
                      <a:gd name="connsiteX28" fmla="*/ 342900 w 1373188"/>
                      <a:gd name="connsiteY28" fmla="*/ 46037 h 383713"/>
                      <a:gd name="connsiteX29" fmla="*/ 347663 w 1373188"/>
                      <a:gd name="connsiteY29" fmla="*/ 44450 h 383713"/>
                      <a:gd name="connsiteX30" fmla="*/ 355600 w 1373188"/>
                      <a:gd name="connsiteY30" fmla="*/ 42862 h 383713"/>
                      <a:gd name="connsiteX31" fmla="*/ 361950 w 1373188"/>
                      <a:gd name="connsiteY31" fmla="*/ 41275 h 383713"/>
                      <a:gd name="connsiteX32" fmla="*/ 371475 w 1373188"/>
                      <a:gd name="connsiteY32" fmla="*/ 39687 h 383713"/>
                      <a:gd name="connsiteX33" fmla="*/ 390525 w 1373188"/>
                      <a:gd name="connsiteY33" fmla="*/ 34925 h 383713"/>
                      <a:gd name="connsiteX34" fmla="*/ 404813 w 1373188"/>
                      <a:gd name="connsiteY34" fmla="*/ 30162 h 383713"/>
                      <a:gd name="connsiteX35" fmla="*/ 409575 w 1373188"/>
                      <a:gd name="connsiteY35" fmla="*/ 28575 h 383713"/>
                      <a:gd name="connsiteX36" fmla="*/ 415925 w 1373188"/>
                      <a:gd name="connsiteY36" fmla="*/ 26987 h 383713"/>
                      <a:gd name="connsiteX37" fmla="*/ 422275 w 1373188"/>
                      <a:gd name="connsiteY37" fmla="*/ 23812 h 383713"/>
                      <a:gd name="connsiteX38" fmla="*/ 427038 w 1373188"/>
                      <a:gd name="connsiteY38" fmla="*/ 22225 h 383713"/>
                      <a:gd name="connsiteX39" fmla="*/ 444500 w 1373188"/>
                      <a:gd name="connsiteY39" fmla="*/ 15875 h 383713"/>
                      <a:gd name="connsiteX40" fmla="*/ 454025 w 1373188"/>
                      <a:gd name="connsiteY40" fmla="*/ 12700 h 383713"/>
                      <a:gd name="connsiteX41" fmla="*/ 461963 w 1373188"/>
                      <a:gd name="connsiteY41" fmla="*/ 9525 h 383713"/>
                      <a:gd name="connsiteX42" fmla="*/ 469900 w 1373188"/>
                      <a:gd name="connsiteY42" fmla="*/ 7937 h 383713"/>
                      <a:gd name="connsiteX43" fmla="*/ 476250 w 1373188"/>
                      <a:gd name="connsiteY43" fmla="*/ 4762 h 383713"/>
                      <a:gd name="connsiteX44" fmla="*/ 485775 w 1373188"/>
                      <a:gd name="connsiteY44" fmla="*/ 3175 h 383713"/>
                      <a:gd name="connsiteX45" fmla="*/ 504825 w 1373188"/>
                      <a:gd name="connsiteY45" fmla="*/ 0 h 383713"/>
                      <a:gd name="connsiteX46" fmla="*/ 596900 w 1373188"/>
                      <a:gd name="connsiteY46" fmla="*/ 1587 h 383713"/>
                      <a:gd name="connsiteX47" fmla="*/ 619125 w 1373188"/>
                      <a:gd name="connsiteY47" fmla="*/ 3175 h 383713"/>
                      <a:gd name="connsiteX48" fmla="*/ 646113 w 1373188"/>
                      <a:gd name="connsiteY48" fmla="*/ 4762 h 383713"/>
                      <a:gd name="connsiteX49" fmla="*/ 657225 w 1373188"/>
                      <a:gd name="connsiteY49" fmla="*/ 6350 h 383713"/>
                      <a:gd name="connsiteX50" fmla="*/ 663575 w 1373188"/>
                      <a:gd name="connsiteY50" fmla="*/ 7937 h 383713"/>
                      <a:gd name="connsiteX51" fmla="*/ 676275 w 1373188"/>
                      <a:gd name="connsiteY51" fmla="*/ 22225 h 383713"/>
                      <a:gd name="connsiteX52" fmla="*/ 681038 w 1373188"/>
                      <a:gd name="connsiteY52" fmla="*/ 26987 h 383713"/>
                      <a:gd name="connsiteX53" fmla="*/ 690563 w 1373188"/>
                      <a:gd name="connsiteY53" fmla="*/ 39687 h 383713"/>
                      <a:gd name="connsiteX54" fmla="*/ 701675 w 1373188"/>
                      <a:gd name="connsiteY54" fmla="*/ 52387 h 383713"/>
                      <a:gd name="connsiteX55" fmla="*/ 712788 w 1373188"/>
                      <a:gd name="connsiteY55" fmla="*/ 63500 h 383713"/>
                      <a:gd name="connsiteX56" fmla="*/ 717550 w 1373188"/>
                      <a:gd name="connsiteY56" fmla="*/ 69850 h 383713"/>
                      <a:gd name="connsiteX57" fmla="*/ 727075 w 1373188"/>
                      <a:gd name="connsiteY57" fmla="*/ 76200 h 383713"/>
                      <a:gd name="connsiteX58" fmla="*/ 736600 w 1373188"/>
                      <a:gd name="connsiteY58" fmla="*/ 84137 h 383713"/>
                      <a:gd name="connsiteX59" fmla="*/ 746125 w 1373188"/>
                      <a:gd name="connsiteY59" fmla="*/ 92075 h 383713"/>
                      <a:gd name="connsiteX60" fmla="*/ 750888 w 1373188"/>
                      <a:gd name="connsiteY60" fmla="*/ 93662 h 383713"/>
                      <a:gd name="connsiteX61" fmla="*/ 757238 w 1373188"/>
                      <a:gd name="connsiteY61" fmla="*/ 96837 h 383713"/>
                      <a:gd name="connsiteX62" fmla="*/ 766763 w 1373188"/>
                      <a:gd name="connsiteY62" fmla="*/ 100012 h 383713"/>
                      <a:gd name="connsiteX63" fmla="*/ 771525 w 1373188"/>
                      <a:gd name="connsiteY63" fmla="*/ 101600 h 383713"/>
                      <a:gd name="connsiteX64" fmla="*/ 785813 w 1373188"/>
                      <a:gd name="connsiteY64" fmla="*/ 107950 h 383713"/>
                      <a:gd name="connsiteX65" fmla="*/ 793750 w 1373188"/>
                      <a:gd name="connsiteY65" fmla="*/ 109537 h 383713"/>
                      <a:gd name="connsiteX66" fmla="*/ 804863 w 1373188"/>
                      <a:gd name="connsiteY66" fmla="*/ 119062 h 383713"/>
                      <a:gd name="connsiteX67" fmla="*/ 808038 w 1373188"/>
                      <a:gd name="connsiteY67" fmla="*/ 123825 h 383713"/>
                      <a:gd name="connsiteX68" fmla="*/ 806450 w 1373188"/>
                      <a:gd name="connsiteY68" fmla="*/ 141287 h 383713"/>
                      <a:gd name="connsiteX69" fmla="*/ 803275 w 1373188"/>
                      <a:gd name="connsiteY69" fmla="*/ 146050 h 383713"/>
                      <a:gd name="connsiteX70" fmla="*/ 790575 w 1373188"/>
                      <a:gd name="connsiteY70" fmla="*/ 142875 h 383713"/>
                      <a:gd name="connsiteX71" fmla="*/ 782638 w 1373188"/>
                      <a:gd name="connsiteY71" fmla="*/ 130175 h 383713"/>
                      <a:gd name="connsiteX72" fmla="*/ 777875 w 1373188"/>
                      <a:gd name="connsiteY72" fmla="*/ 123825 h 383713"/>
                      <a:gd name="connsiteX73" fmla="*/ 773113 w 1373188"/>
                      <a:gd name="connsiteY73" fmla="*/ 120650 h 383713"/>
                      <a:gd name="connsiteX74" fmla="*/ 766763 w 1373188"/>
                      <a:gd name="connsiteY74" fmla="*/ 114300 h 383713"/>
                      <a:gd name="connsiteX75" fmla="*/ 758825 w 1373188"/>
                      <a:gd name="connsiteY75" fmla="*/ 109537 h 383713"/>
                      <a:gd name="connsiteX76" fmla="*/ 752475 w 1373188"/>
                      <a:gd name="connsiteY76" fmla="*/ 103187 h 383713"/>
                      <a:gd name="connsiteX77" fmla="*/ 746125 w 1373188"/>
                      <a:gd name="connsiteY77" fmla="*/ 100012 h 383713"/>
                      <a:gd name="connsiteX78" fmla="*/ 741363 w 1373188"/>
                      <a:gd name="connsiteY78" fmla="*/ 95250 h 383713"/>
                      <a:gd name="connsiteX79" fmla="*/ 728663 w 1373188"/>
                      <a:gd name="connsiteY79" fmla="*/ 88900 h 383713"/>
                      <a:gd name="connsiteX80" fmla="*/ 723900 w 1373188"/>
                      <a:gd name="connsiteY80" fmla="*/ 87312 h 383713"/>
                      <a:gd name="connsiteX81" fmla="*/ 715963 w 1373188"/>
                      <a:gd name="connsiteY81" fmla="*/ 82550 h 383713"/>
                      <a:gd name="connsiteX82" fmla="*/ 703263 w 1373188"/>
                      <a:gd name="connsiteY82" fmla="*/ 77787 h 383713"/>
                      <a:gd name="connsiteX83" fmla="*/ 688975 w 1373188"/>
                      <a:gd name="connsiteY83" fmla="*/ 65087 h 383713"/>
                      <a:gd name="connsiteX84" fmla="*/ 679450 w 1373188"/>
                      <a:gd name="connsiteY84" fmla="*/ 58737 h 383713"/>
                      <a:gd name="connsiteX85" fmla="*/ 674688 w 1373188"/>
                      <a:gd name="connsiteY85" fmla="*/ 55562 h 383713"/>
                      <a:gd name="connsiteX86" fmla="*/ 661988 w 1373188"/>
                      <a:gd name="connsiteY86" fmla="*/ 50800 h 383713"/>
                      <a:gd name="connsiteX87" fmla="*/ 649288 w 1373188"/>
                      <a:gd name="connsiteY87" fmla="*/ 52387 h 383713"/>
                      <a:gd name="connsiteX88" fmla="*/ 652463 w 1373188"/>
                      <a:gd name="connsiteY88" fmla="*/ 80962 h 383713"/>
                      <a:gd name="connsiteX89" fmla="*/ 655638 w 1373188"/>
                      <a:gd name="connsiteY89" fmla="*/ 85725 h 383713"/>
                      <a:gd name="connsiteX90" fmla="*/ 660400 w 1373188"/>
                      <a:gd name="connsiteY90" fmla="*/ 87312 h 383713"/>
                      <a:gd name="connsiteX91" fmla="*/ 663575 w 1373188"/>
                      <a:gd name="connsiteY91" fmla="*/ 92075 h 383713"/>
                      <a:gd name="connsiteX92" fmla="*/ 665163 w 1373188"/>
                      <a:gd name="connsiteY92" fmla="*/ 98425 h 383713"/>
                      <a:gd name="connsiteX93" fmla="*/ 668338 w 1373188"/>
                      <a:gd name="connsiteY93" fmla="*/ 104775 h 383713"/>
                      <a:gd name="connsiteX94" fmla="*/ 669925 w 1373188"/>
                      <a:gd name="connsiteY94" fmla="*/ 111125 h 383713"/>
                      <a:gd name="connsiteX95" fmla="*/ 673100 w 1373188"/>
                      <a:gd name="connsiteY95" fmla="*/ 115887 h 383713"/>
                      <a:gd name="connsiteX96" fmla="*/ 682625 w 1373188"/>
                      <a:gd name="connsiteY96" fmla="*/ 128587 h 383713"/>
                      <a:gd name="connsiteX97" fmla="*/ 684213 w 1373188"/>
                      <a:gd name="connsiteY97" fmla="*/ 133350 h 383713"/>
                      <a:gd name="connsiteX98" fmla="*/ 687388 w 1373188"/>
                      <a:gd name="connsiteY98" fmla="*/ 138112 h 383713"/>
                      <a:gd name="connsiteX99" fmla="*/ 688975 w 1373188"/>
                      <a:gd name="connsiteY99" fmla="*/ 149225 h 383713"/>
                      <a:gd name="connsiteX100" fmla="*/ 693738 w 1373188"/>
                      <a:gd name="connsiteY100" fmla="*/ 161925 h 383713"/>
                      <a:gd name="connsiteX101" fmla="*/ 698500 w 1373188"/>
                      <a:gd name="connsiteY101" fmla="*/ 171450 h 383713"/>
                      <a:gd name="connsiteX102" fmla="*/ 700088 w 1373188"/>
                      <a:gd name="connsiteY102" fmla="*/ 180975 h 383713"/>
                      <a:gd name="connsiteX103" fmla="*/ 701675 w 1373188"/>
                      <a:gd name="connsiteY103" fmla="*/ 188912 h 383713"/>
                      <a:gd name="connsiteX104" fmla="*/ 700088 w 1373188"/>
                      <a:gd name="connsiteY104" fmla="*/ 222250 h 383713"/>
                      <a:gd name="connsiteX105" fmla="*/ 703263 w 1373188"/>
                      <a:gd name="connsiteY105" fmla="*/ 239712 h 383713"/>
                      <a:gd name="connsiteX106" fmla="*/ 706438 w 1373188"/>
                      <a:gd name="connsiteY106" fmla="*/ 246062 h 383713"/>
                      <a:gd name="connsiteX107" fmla="*/ 723900 w 1373188"/>
                      <a:gd name="connsiteY107" fmla="*/ 265112 h 383713"/>
                      <a:gd name="connsiteX108" fmla="*/ 730250 w 1373188"/>
                      <a:gd name="connsiteY108" fmla="*/ 271462 h 383713"/>
                      <a:gd name="connsiteX109" fmla="*/ 738188 w 1373188"/>
                      <a:gd name="connsiteY109" fmla="*/ 276225 h 383713"/>
                      <a:gd name="connsiteX110" fmla="*/ 744538 w 1373188"/>
                      <a:gd name="connsiteY110" fmla="*/ 280987 h 383713"/>
                      <a:gd name="connsiteX111" fmla="*/ 752475 w 1373188"/>
                      <a:gd name="connsiteY111" fmla="*/ 285750 h 383713"/>
                      <a:gd name="connsiteX112" fmla="*/ 762000 w 1373188"/>
                      <a:gd name="connsiteY112" fmla="*/ 292100 h 383713"/>
                      <a:gd name="connsiteX113" fmla="*/ 774700 w 1373188"/>
                      <a:gd name="connsiteY113" fmla="*/ 293687 h 383713"/>
                      <a:gd name="connsiteX114" fmla="*/ 779463 w 1373188"/>
                      <a:gd name="connsiteY114" fmla="*/ 296862 h 383713"/>
                      <a:gd name="connsiteX115" fmla="*/ 792163 w 1373188"/>
                      <a:gd name="connsiteY115" fmla="*/ 300037 h 383713"/>
                      <a:gd name="connsiteX116" fmla="*/ 809625 w 1373188"/>
                      <a:gd name="connsiteY116" fmla="*/ 304800 h 383713"/>
                      <a:gd name="connsiteX117" fmla="*/ 814388 w 1373188"/>
                      <a:gd name="connsiteY117" fmla="*/ 306387 h 383713"/>
                      <a:gd name="connsiteX118" fmla="*/ 868363 w 1373188"/>
                      <a:gd name="connsiteY118" fmla="*/ 311150 h 383713"/>
                      <a:gd name="connsiteX119" fmla="*/ 877888 w 1373188"/>
                      <a:gd name="connsiteY119" fmla="*/ 314325 h 383713"/>
                      <a:gd name="connsiteX120" fmla="*/ 930275 w 1373188"/>
                      <a:gd name="connsiteY120" fmla="*/ 319087 h 383713"/>
                      <a:gd name="connsiteX121" fmla="*/ 976313 w 1373188"/>
                      <a:gd name="connsiteY121" fmla="*/ 315912 h 383713"/>
                      <a:gd name="connsiteX122" fmla="*/ 981075 w 1373188"/>
                      <a:gd name="connsiteY122" fmla="*/ 314325 h 383713"/>
                      <a:gd name="connsiteX123" fmla="*/ 987425 w 1373188"/>
                      <a:gd name="connsiteY123" fmla="*/ 311150 h 383713"/>
                      <a:gd name="connsiteX124" fmla="*/ 998538 w 1373188"/>
                      <a:gd name="connsiteY124" fmla="*/ 298450 h 383713"/>
                      <a:gd name="connsiteX125" fmla="*/ 1003300 w 1373188"/>
                      <a:gd name="connsiteY125" fmla="*/ 287337 h 383713"/>
                      <a:gd name="connsiteX126" fmla="*/ 1016000 w 1373188"/>
                      <a:gd name="connsiteY126" fmla="*/ 307975 h 383713"/>
                      <a:gd name="connsiteX127" fmla="*/ 1025525 w 1373188"/>
                      <a:gd name="connsiteY127" fmla="*/ 309562 h 383713"/>
                      <a:gd name="connsiteX128" fmla="*/ 1035050 w 1373188"/>
                      <a:gd name="connsiteY128" fmla="*/ 300037 h 383713"/>
                      <a:gd name="connsiteX129" fmla="*/ 1036638 w 1373188"/>
                      <a:gd name="connsiteY129" fmla="*/ 292100 h 383713"/>
                      <a:gd name="connsiteX130" fmla="*/ 1042988 w 1373188"/>
                      <a:gd name="connsiteY130" fmla="*/ 288925 h 383713"/>
                      <a:gd name="connsiteX131" fmla="*/ 1057275 w 1373188"/>
                      <a:gd name="connsiteY131" fmla="*/ 284162 h 383713"/>
                      <a:gd name="connsiteX132" fmla="*/ 1062038 w 1373188"/>
                      <a:gd name="connsiteY132" fmla="*/ 279400 h 383713"/>
                      <a:gd name="connsiteX133" fmla="*/ 1074738 w 1373188"/>
                      <a:gd name="connsiteY133" fmla="*/ 276225 h 383713"/>
                      <a:gd name="connsiteX134" fmla="*/ 1084263 w 1373188"/>
                      <a:gd name="connsiteY134" fmla="*/ 269875 h 383713"/>
                      <a:gd name="connsiteX135" fmla="*/ 1090613 w 1373188"/>
                      <a:gd name="connsiteY135" fmla="*/ 260350 h 383713"/>
                      <a:gd name="connsiteX136" fmla="*/ 1093788 w 1373188"/>
                      <a:gd name="connsiteY136" fmla="*/ 255587 h 383713"/>
                      <a:gd name="connsiteX137" fmla="*/ 1098550 w 1373188"/>
                      <a:gd name="connsiteY137" fmla="*/ 249237 h 383713"/>
                      <a:gd name="connsiteX138" fmla="*/ 1108075 w 1373188"/>
                      <a:gd name="connsiteY138" fmla="*/ 242887 h 383713"/>
                      <a:gd name="connsiteX139" fmla="*/ 1103313 w 1373188"/>
                      <a:gd name="connsiteY139" fmla="*/ 254000 h 383713"/>
                      <a:gd name="connsiteX140" fmla="*/ 1098550 w 1373188"/>
                      <a:gd name="connsiteY140" fmla="*/ 255587 h 383713"/>
                      <a:gd name="connsiteX141" fmla="*/ 1087438 w 1373188"/>
                      <a:gd name="connsiteY141" fmla="*/ 265112 h 383713"/>
                      <a:gd name="connsiteX142" fmla="*/ 1082675 w 1373188"/>
                      <a:gd name="connsiteY142" fmla="*/ 266700 h 383713"/>
                      <a:gd name="connsiteX143" fmla="*/ 1076325 w 1373188"/>
                      <a:gd name="connsiteY143" fmla="*/ 269875 h 383713"/>
                      <a:gd name="connsiteX144" fmla="*/ 1063625 w 1373188"/>
                      <a:gd name="connsiteY144" fmla="*/ 274637 h 383713"/>
                      <a:gd name="connsiteX145" fmla="*/ 1042988 w 1373188"/>
                      <a:gd name="connsiteY145" fmla="*/ 282575 h 383713"/>
                      <a:gd name="connsiteX146" fmla="*/ 1036638 w 1373188"/>
                      <a:gd name="connsiteY146" fmla="*/ 285750 h 383713"/>
                      <a:gd name="connsiteX147" fmla="*/ 1025525 w 1373188"/>
                      <a:gd name="connsiteY147" fmla="*/ 288925 h 383713"/>
                      <a:gd name="connsiteX148" fmla="*/ 1019175 w 1373188"/>
                      <a:gd name="connsiteY148" fmla="*/ 292100 h 383713"/>
                      <a:gd name="connsiteX149" fmla="*/ 1012825 w 1373188"/>
                      <a:gd name="connsiteY149" fmla="*/ 296862 h 383713"/>
                      <a:gd name="connsiteX150" fmla="*/ 1006475 w 1373188"/>
                      <a:gd name="connsiteY150" fmla="*/ 298450 h 383713"/>
                      <a:gd name="connsiteX151" fmla="*/ 996950 w 1373188"/>
                      <a:gd name="connsiteY151" fmla="*/ 303212 h 383713"/>
                      <a:gd name="connsiteX152" fmla="*/ 981075 w 1373188"/>
                      <a:gd name="connsiteY152" fmla="*/ 312737 h 383713"/>
                      <a:gd name="connsiteX153" fmla="*/ 974725 w 1373188"/>
                      <a:gd name="connsiteY153" fmla="*/ 315912 h 383713"/>
                      <a:gd name="connsiteX154" fmla="*/ 969963 w 1373188"/>
                      <a:gd name="connsiteY154" fmla="*/ 320675 h 383713"/>
                      <a:gd name="connsiteX155" fmla="*/ 963613 w 1373188"/>
                      <a:gd name="connsiteY155" fmla="*/ 325437 h 383713"/>
                      <a:gd name="connsiteX156" fmla="*/ 960438 w 1373188"/>
                      <a:gd name="connsiteY156" fmla="*/ 339725 h 383713"/>
                      <a:gd name="connsiteX157" fmla="*/ 962025 w 1373188"/>
                      <a:gd name="connsiteY157" fmla="*/ 355600 h 383713"/>
                      <a:gd name="connsiteX158" fmla="*/ 974725 w 1373188"/>
                      <a:gd name="connsiteY158" fmla="*/ 365125 h 383713"/>
                      <a:gd name="connsiteX159" fmla="*/ 981075 w 1373188"/>
                      <a:gd name="connsiteY159" fmla="*/ 366712 h 383713"/>
                      <a:gd name="connsiteX160" fmla="*/ 990600 w 1373188"/>
                      <a:gd name="connsiteY160" fmla="*/ 369887 h 383713"/>
                      <a:gd name="connsiteX161" fmla="*/ 1006475 w 1373188"/>
                      <a:gd name="connsiteY161" fmla="*/ 374650 h 383713"/>
                      <a:gd name="connsiteX162" fmla="*/ 1012825 w 1373188"/>
                      <a:gd name="connsiteY162" fmla="*/ 376237 h 383713"/>
                      <a:gd name="connsiteX163" fmla="*/ 1014413 w 1373188"/>
                      <a:gd name="connsiteY163" fmla="*/ 382587 h 383713"/>
                      <a:gd name="connsiteX164" fmla="*/ 1036638 w 1373188"/>
                      <a:gd name="connsiteY164" fmla="*/ 376237 h 383713"/>
                      <a:gd name="connsiteX165" fmla="*/ 1039813 w 1373188"/>
                      <a:gd name="connsiteY165" fmla="*/ 369887 h 383713"/>
                      <a:gd name="connsiteX166" fmla="*/ 1042988 w 1373188"/>
                      <a:gd name="connsiteY166" fmla="*/ 360362 h 383713"/>
                      <a:gd name="connsiteX167" fmla="*/ 1047750 w 1373188"/>
                      <a:gd name="connsiteY167" fmla="*/ 355600 h 383713"/>
                      <a:gd name="connsiteX168" fmla="*/ 1050925 w 1373188"/>
                      <a:gd name="connsiteY168" fmla="*/ 350837 h 383713"/>
                      <a:gd name="connsiteX169" fmla="*/ 1065213 w 1373188"/>
                      <a:gd name="connsiteY169" fmla="*/ 341312 h 383713"/>
                      <a:gd name="connsiteX170" fmla="*/ 1081088 w 1373188"/>
                      <a:gd name="connsiteY170" fmla="*/ 331787 h 383713"/>
                      <a:gd name="connsiteX171" fmla="*/ 1092200 w 1373188"/>
                      <a:gd name="connsiteY171" fmla="*/ 328612 h 383713"/>
                      <a:gd name="connsiteX172" fmla="*/ 1098550 w 1373188"/>
                      <a:gd name="connsiteY172" fmla="*/ 325437 h 383713"/>
                      <a:gd name="connsiteX173" fmla="*/ 1106488 w 1373188"/>
                      <a:gd name="connsiteY173" fmla="*/ 322262 h 383713"/>
                      <a:gd name="connsiteX174" fmla="*/ 1117600 w 1373188"/>
                      <a:gd name="connsiteY174" fmla="*/ 312737 h 383713"/>
                      <a:gd name="connsiteX175" fmla="*/ 1131888 w 1373188"/>
                      <a:gd name="connsiteY175" fmla="*/ 300037 h 383713"/>
                      <a:gd name="connsiteX176" fmla="*/ 1138238 w 1373188"/>
                      <a:gd name="connsiteY176" fmla="*/ 288925 h 383713"/>
                      <a:gd name="connsiteX177" fmla="*/ 1143000 w 1373188"/>
                      <a:gd name="connsiteY177" fmla="*/ 284162 h 383713"/>
                      <a:gd name="connsiteX178" fmla="*/ 1150938 w 1373188"/>
                      <a:gd name="connsiteY178" fmla="*/ 273050 h 383713"/>
                      <a:gd name="connsiteX179" fmla="*/ 1157288 w 1373188"/>
                      <a:gd name="connsiteY179" fmla="*/ 266700 h 383713"/>
                      <a:gd name="connsiteX180" fmla="*/ 1162050 w 1373188"/>
                      <a:gd name="connsiteY180" fmla="*/ 261937 h 383713"/>
                      <a:gd name="connsiteX181" fmla="*/ 1168400 w 1373188"/>
                      <a:gd name="connsiteY181" fmla="*/ 260350 h 383713"/>
                      <a:gd name="connsiteX182" fmla="*/ 1174750 w 1373188"/>
                      <a:gd name="connsiteY182" fmla="*/ 257175 h 383713"/>
                      <a:gd name="connsiteX183" fmla="*/ 1211263 w 1373188"/>
                      <a:gd name="connsiteY183" fmla="*/ 261937 h 383713"/>
                      <a:gd name="connsiteX184" fmla="*/ 1233488 w 1373188"/>
                      <a:gd name="connsiteY184" fmla="*/ 269875 h 383713"/>
                      <a:gd name="connsiteX185" fmla="*/ 1262063 w 1373188"/>
                      <a:gd name="connsiteY185" fmla="*/ 271462 h 383713"/>
                      <a:gd name="connsiteX186" fmla="*/ 1284288 w 1373188"/>
                      <a:gd name="connsiteY186" fmla="*/ 276225 h 383713"/>
                      <a:gd name="connsiteX187" fmla="*/ 1289050 w 1373188"/>
                      <a:gd name="connsiteY187" fmla="*/ 277812 h 383713"/>
                      <a:gd name="connsiteX188" fmla="*/ 1317625 w 1373188"/>
                      <a:gd name="connsiteY188" fmla="*/ 280987 h 383713"/>
                      <a:gd name="connsiteX189" fmla="*/ 1344613 w 1373188"/>
                      <a:gd name="connsiteY189" fmla="*/ 282575 h 383713"/>
                      <a:gd name="connsiteX190" fmla="*/ 1357313 w 1373188"/>
                      <a:gd name="connsiteY190" fmla="*/ 285750 h 383713"/>
                      <a:gd name="connsiteX191" fmla="*/ 1362075 w 1373188"/>
                      <a:gd name="connsiteY191" fmla="*/ 287337 h 383713"/>
                      <a:gd name="connsiteX192" fmla="*/ 1368425 w 1373188"/>
                      <a:gd name="connsiteY192" fmla="*/ 288925 h 383713"/>
                      <a:gd name="connsiteX193" fmla="*/ 1373188 w 1373188"/>
                      <a:gd name="connsiteY193" fmla="*/ 290512 h 383713"/>
                      <a:gd name="connsiteX0" fmla="*/ 0 w 1373188"/>
                      <a:gd name="connsiteY0" fmla="*/ 173037 h 383713"/>
                      <a:gd name="connsiteX1" fmla="*/ 42863 w 1373188"/>
                      <a:gd name="connsiteY1" fmla="*/ 171450 h 383713"/>
                      <a:gd name="connsiteX2" fmla="*/ 49213 w 1373188"/>
                      <a:gd name="connsiteY2" fmla="*/ 169862 h 383713"/>
                      <a:gd name="connsiteX3" fmla="*/ 53975 w 1373188"/>
                      <a:gd name="connsiteY3" fmla="*/ 166687 h 383713"/>
                      <a:gd name="connsiteX4" fmla="*/ 69850 w 1373188"/>
                      <a:gd name="connsiteY4" fmla="*/ 161925 h 383713"/>
                      <a:gd name="connsiteX5" fmla="*/ 82550 w 1373188"/>
                      <a:gd name="connsiteY5" fmla="*/ 155575 h 383713"/>
                      <a:gd name="connsiteX6" fmla="*/ 93663 w 1373188"/>
                      <a:gd name="connsiteY6" fmla="*/ 144462 h 383713"/>
                      <a:gd name="connsiteX7" fmla="*/ 107950 w 1373188"/>
                      <a:gd name="connsiteY7" fmla="*/ 130175 h 383713"/>
                      <a:gd name="connsiteX8" fmla="*/ 112713 w 1373188"/>
                      <a:gd name="connsiteY8" fmla="*/ 125412 h 383713"/>
                      <a:gd name="connsiteX9" fmla="*/ 117475 w 1373188"/>
                      <a:gd name="connsiteY9" fmla="*/ 122237 h 383713"/>
                      <a:gd name="connsiteX10" fmla="*/ 130175 w 1373188"/>
                      <a:gd name="connsiteY10" fmla="*/ 109537 h 383713"/>
                      <a:gd name="connsiteX11" fmla="*/ 141288 w 1373188"/>
                      <a:gd name="connsiteY11" fmla="*/ 101600 h 383713"/>
                      <a:gd name="connsiteX12" fmla="*/ 147638 w 1373188"/>
                      <a:gd name="connsiteY12" fmla="*/ 98425 h 383713"/>
                      <a:gd name="connsiteX13" fmla="*/ 152400 w 1373188"/>
                      <a:gd name="connsiteY13" fmla="*/ 95250 h 383713"/>
                      <a:gd name="connsiteX14" fmla="*/ 158750 w 1373188"/>
                      <a:gd name="connsiteY14" fmla="*/ 92075 h 383713"/>
                      <a:gd name="connsiteX15" fmla="*/ 171450 w 1373188"/>
                      <a:gd name="connsiteY15" fmla="*/ 82550 h 383713"/>
                      <a:gd name="connsiteX16" fmla="*/ 177800 w 1373188"/>
                      <a:gd name="connsiteY16" fmla="*/ 79375 h 383713"/>
                      <a:gd name="connsiteX17" fmla="*/ 188913 w 1373188"/>
                      <a:gd name="connsiteY17" fmla="*/ 73025 h 383713"/>
                      <a:gd name="connsiteX18" fmla="*/ 201613 w 1373188"/>
                      <a:gd name="connsiteY18" fmla="*/ 68262 h 383713"/>
                      <a:gd name="connsiteX19" fmla="*/ 206375 w 1373188"/>
                      <a:gd name="connsiteY19" fmla="*/ 66675 h 383713"/>
                      <a:gd name="connsiteX20" fmla="*/ 214313 w 1373188"/>
                      <a:gd name="connsiteY20" fmla="*/ 65087 h 383713"/>
                      <a:gd name="connsiteX21" fmla="*/ 219075 w 1373188"/>
                      <a:gd name="connsiteY21" fmla="*/ 63500 h 383713"/>
                      <a:gd name="connsiteX22" fmla="*/ 227013 w 1373188"/>
                      <a:gd name="connsiteY22" fmla="*/ 61912 h 383713"/>
                      <a:gd name="connsiteX23" fmla="*/ 233363 w 1373188"/>
                      <a:gd name="connsiteY23" fmla="*/ 60325 h 383713"/>
                      <a:gd name="connsiteX24" fmla="*/ 238125 w 1373188"/>
                      <a:gd name="connsiteY24" fmla="*/ 58737 h 383713"/>
                      <a:gd name="connsiteX25" fmla="*/ 255588 w 1373188"/>
                      <a:gd name="connsiteY25" fmla="*/ 55562 h 383713"/>
                      <a:gd name="connsiteX26" fmla="*/ 265113 w 1373188"/>
                      <a:gd name="connsiteY26" fmla="*/ 52387 h 383713"/>
                      <a:gd name="connsiteX27" fmla="*/ 309563 w 1373188"/>
                      <a:gd name="connsiteY27" fmla="*/ 49212 h 383713"/>
                      <a:gd name="connsiteX28" fmla="*/ 342900 w 1373188"/>
                      <a:gd name="connsiteY28" fmla="*/ 46037 h 383713"/>
                      <a:gd name="connsiteX29" fmla="*/ 347663 w 1373188"/>
                      <a:gd name="connsiteY29" fmla="*/ 44450 h 383713"/>
                      <a:gd name="connsiteX30" fmla="*/ 355600 w 1373188"/>
                      <a:gd name="connsiteY30" fmla="*/ 42862 h 383713"/>
                      <a:gd name="connsiteX31" fmla="*/ 361950 w 1373188"/>
                      <a:gd name="connsiteY31" fmla="*/ 41275 h 383713"/>
                      <a:gd name="connsiteX32" fmla="*/ 371475 w 1373188"/>
                      <a:gd name="connsiteY32" fmla="*/ 39687 h 383713"/>
                      <a:gd name="connsiteX33" fmla="*/ 390525 w 1373188"/>
                      <a:gd name="connsiteY33" fmla="*/ 34925 h 383713"/>
                      <a:gd name="connsiteX34" fmla="*/ 404813 w 1373188"/>
                      <a:gd name="connsiteY34" fmla="*/ 30162 h 383713"/>
                      <a:gd name="connsiteX35" fmla="*/ 409575 w 1373188"/>
                      <a:gd name="connsiteY35" fmla="*/ 28575 h 383713"/>
                      <a:gd name="connsiteX36" fmla="*/ 415925 w 1373188"/>
                      <a:gd name="connsiteY36" fmla="*/ 26987 h 383713"/>
                      <a:gd name="connsiteX37" fmla="*/ 422275 w 1373188"/>
                      <a:gd name="connsiteY37" fmla="*/ 23812 h 383713"/>
                      <a:gd name="connsiteX38" fmla="*/ 427038 w 1373188"/>
                      <a:gd name="connsiteY38" fmla="*/ 22225 h 383713"/>
                      <a:gd name="connsiteX39" fmla="*/ 444500 w 1373188"/>
                      <a:gd name="connsiteY39" fmla="*/ 15875 h 383713"/>
                      <a:gd name="connsiteX40" fmla="*/ 454025 w 1373188"/>
                      <a:gd name="connsiteY40" fmla="*/ 12700 h 383713"/>
                      <a:gd name="connsiteX41" fmla="*/ 461963 w 1373188"/>
                      <a:gd name="connsiteY41" fmla="*/ 9525 h 383713"/>
                      <a:gd name="connsiteX42" fmla="*/ 469900 w 1373188"/>
                      <a:gd name="connsiteY42" fmla="*/ 7937 h 383713"/>
                      <a:gd name="connsiteX43" fmla="*/ 476250 w 1373188"/>
                      <a:gd name="connsiteY43" fmla="*/ 4762 h 383713"/>
                      <a:gd name="connsiteX44" fmla="*/ 485775 w 1373188"/>
                      <a:gd name="connsiteY44" fmla="*/ 3175 h 383713"/>
                      <a:gd name="connsiteX45" fmla="*/ 504825 w 1373188"/>
                      <a:gd name="connsiteY45" fmla="*/ 0 h 383713"/>
                      <a:gd name="connsiteX46" fmla="*/ 596900 w 1373188"/>
                      <a:gd name="connsiteY46" fmla="*/ 1587 h 383713"/>
                      <a:gd name="connsiteX47" fmla="*/ 619125 w 1373188"/>
                      <a:gd name="connsiteY47" fmla="*/ 3175 h 383713"/>
                      <a:gd name="connsiteX48" fmla="*/ 646113 w 1373188"/>
                      <a:gd name="connsiteY48" fmla="*/ 4762 h 383713"/>
                      <a:gd name="connsiteX49" fmla="*/ 657225 w 1373188"/>
                      <a:gd name="connsiteY49" fmla="*/ 6350 h 383713"/>
                      <a:gd name="connsiteX50" fmla="*/ 663575 w 1373188"/>
                      <a:gd name="connsiteY50" fmla="*/ 7937 h 383713"/>
                      <a:gd name="connsiteX51" fmla="*/ 676275 w 1373188"/>
                      <a:gd name="connsiteY51" fmla="*/ 22225 h 383713"/>
                      <a:gd name="connsiteX52" fmla="*/ 681038 w 1373188"/>
                      <a:gd name="connsiteY52" fmla="*/ 26987 h 383713"/>
                      <a:gd name="connsiteX53" fmla="*/ 690563 w 1373188"/>
                      <a:gd name="connsiteY53" fmla="*/ 39687 h 383713"/>
                      <a:gd name="connsiteX54" fmla="*/ 701675 w 1373188"/>
                      <a:gd name="connsiteY54" fmla="*/ 52387 h 383713"/>
                      <a:gd name="connsiteX55" fmla="*/ 712788 w 1373188"/>
                      <a:gd name="connsiteY55" fmla="*/ 63500 h 383713"/>
                      <a:gd name="connsiteX56" fmla="*/ 717550 w 1373188"/>
                      <a:gd name="connsiteY56" fmla="*/ 69850 h 383713"/>
                      <a:gd name="connsiteX57" fmla="*/ 727075 w 1373188"/>
                      <a:gd name="connsiteY57" fmla="*/ 76200 h 383713"/>
                      <a:gd name="connsiteX58" fmla="*/ 736600 w 1373188"/>
                      <a:gd name="connsiteY58" fmla="*/ 84137 h 383713"/>
                      <a:gd name="connsiteX59" fmla="*/ 746125 w 1373188"/>
                      <a:gd name="connsiteY59" fmla="*/ 92075 h 383713"/>
                      <a:gd name="connsiteX60" fmla="*/ 750888 w 1373188"/>
                      <a:gd name="connsiteY60" fmla="*/ 93662 h 383713"/>
                      <a:gd name="connsiteX61" fmla="*/ 757238 w 1373188"/>
                      <a:gd name="connsiteY61" fmla="*/ 96837 h 383713"/>
                      <a:gd name="connsiteX62" fmla="*/ 766763 w 1373188"/>
                      <a:gd name="connsiteY62" fmla="*/ 100012 h 383713"/>
                      <a:gd name="connsiteX63" fmla="*/ 771525 w 1373188"/>
                      <a:gd name="connsiteY63" fmla="*/ 101600 h 383713"/>
                      <a:gd name="connsiteX64" fmla="*/ 785813 w 1373188"/>
                      <a:gd name="connsiteY64" fmla="*/ 107950 h 383713"/>
                      <a:gd name="connsiteX65" fmla="*/ 793750 w 1373188"/>
                      <a:gd name="connsiteY65" fmla="*/ 109537 h 383713"/>
                      <a:gd name="connsiteX66" fmla="*/ 804863 w 1373188"/>
                      <a:gd name="connsiteY66" fmla="*/ 119062 h 383713"/>
                      <a:gd name="connsiteX67" fmla="*/ 808038 w 1373188"/>
                      <a:gd name="connsiteY67" fmla="*/ 123825 h 383713"/>
                      <a:gd name="connsiteX68" fmla="*/ 806450 w 1373188"/>
                      <a:gd name="connsiteY68" fmla="*/ 141287 h 383713"/>
                      <a:gd name="connsiteX69" fmla="*/ 803275 w 1373188"/>
                      <a:gd name="connsiteY69" fmla="*/ 146050 h 383713"/>
                      <a:gd name="connsiteX70" fmla="*/ 790575 w 1373188"/>
                      <a:gd name="connsiteY70" fmla="*/ 142875 h 383713"/>
                      <a:gd name="connsiteX71" fmla="*/ 782638 w 1373188"/>
                      <a:gd name="connsiteY71" fmla="*/ 130175 h 383713"/>
                      <a:gd name="connsiteX72" fmla="*/ 777875 w 1373188"/>
                      <a:gd name="connsiteY72" fmla="*/ 123825 h 383713"/>
                      <a:gd name="connsiteX73" fmla="*/ 773113 w 1373188"/>
                      <a:gd name="connsiteY73" fmla="*/ 120650 h 383713"/>
                      <a:gd name="connsiteX74" fmla="*/ 766763 w 1373188"/>
                      <a:gd name="connsiteY74" fmla="*/ 114300 h 383713"/>
                      <a:gd name="connsiteX75" fmla="*/ 758825 w 1373188"/>
                      <a:gd name="connsiteY75" fmla="*/ 109537 h 383713"/>
                      <a:gd name="connsiteX76" fmla="*/ 752475 w 1373188"/>
                      <a:gd name="connsiteY76" fmla="*/ 103187 h 383713"/>
                      <a:gd name="connsiteX77" fmla="*/ 746125 w 1373188"/>
                      <a:gd name="connsiteY77" fmla="*/ 100012 h 383713"/>
                      <a:gd name="connsiteX78" fmla="*/ 741363 w 1373188"/>
                      <a:gd name="connsiteY78" fmla="*/ 95250 h 383713"/>
                      <a:gd name="connsiteX79" fmla="*/ 728663 w 1373188"/>
                      <a:gd name="connsiteY79" fmla="*/ 88900 h 383713"/>
                      <a:gd name="connsiteX80" fmla="*/ 723900 w 1373188"/>
                      <a:gd name="connsiteY80" fmla="*/ 87312 h 383713"/>
                      <a:gd name="connsiteX81" fmla="*/ 715963 w 1373188"/>
                      <a:gd name="connsiteY81" fmla="*/ 82550 h 383713"/>
                      <a:gd name="connsiteX82" fmla="*/ 703263 w 1373188"/>
                      <a:gd name="connsiteY82" fmla="*/ 77787 h 383713"/>
                      <a:gd name="connsiteX83" fmla="*/ 688975 w 1373188"/>
                      <a:gd name="connsiteY83" fmla="*/ 65087 h 383713"/>
                      <a:gd name="connsiteX84" fmla="*/ 679450 w 1373188"/>
                      <a:gd name="connsiteY84" fmla="*/ 58737 h 383713"/>
                      <a:gd name="connsiteX85" fmla="*/ 674688 w 1373188"/>
                      <a:gd name="connsiteY85" fmla="*/ 55562 h 383713"/>
                      <a:gd name="connsiteX86" fmla="*/ 661988 w 1373188"/>
                      <a:gd name="connsiteY86" fmla="*/ 50800 h 383713"/>
                      <a:gd name="connsiteX87" fmla="*/ 649288 w 1373188"/>
                      <a:gd name="connsiteY87" fmla="*/ 52387 h 383713"/>
                      <a:gd name="connsiteX88" fmla="*/ 652463 w 1373188"/>
                      <a:gd name="connsiteY88" fmla="*/ 80962 h 383713"/>
                      <a:gd name="connsiteX89" fmla="*/ 655638 w 1373188"/>
                      <a:gd name="connsiteY89" fmla="*/ 85725 h 383713"/>
                      <a:gd name="connsiteX90" fmla="*/ 660400 w 1373188"/>
                      <a:gd name="connsiteY90" fmla="*/ 87312 h 383713"/>
                      <a:gd name="connsiteX91" fmla="*/ 663575 w 1373188"/>
                      <a:gd name="connsiteY91" fmla="*/ 92075 h 383713"/>
                      <a:gd name="connsiteX92" fmla="*/ 665163 w 1373188"/>
                      <a:gd name="connsiteY92" fmla="*/ 98425 h 383713"/>
                      <a:gd name="connsiteX93" fmla="*/ 668338 w 1373188"/>
                      <a:gd name="connsiteY93" fmla="*/ 104775 h 383713"/>
                      <a:gd name="connsiteX94" fmla="*/ 669925 w 1373188"/>
                      <a:gd name="connsiteY94" fmla="*/ 111125 h 383713"/>
                      <a:gd name="connsiteX95" fmla="*/ 673100 w 1373188"/>
                      <a:gd name="connsiteY95" fmla="*/ 115887 h 383713"/>
                      <a:gd name="connsiteX96" fmla="*/ 682625 w 1373188"/>
                      <a:gd name="connsiteY96" fmla="*/ 128587 h 383713"/>
                      <a:gd name="connsiteX97" fmla="*/ 684213 w 1373188"/>
                      <a:gd name="connsiteY97" fmla="*/ 133350 h 383713"/>
                      <a:gd name="connsiteX98" fmla="*/ 687388 w 1373188"/>
                      <a:gd name="connsiteY98" fmla="*/ 138112 h 383713"/>
                      <a:gd name="connsiteX99" fmla="*/ 688975 w 1373188"/>
                      <a:gd name="connsiteY99" fmla="*/ 149225 h 383713"/>
                      <a:gd name="connsiteX100" fmla="*/ 693738 w 1373188"/>
                      <a:gd name="connsiteY100" fmla="*/ 161925 h 383713"/>
                      <a:gd name="connsiteX101" fmla="*/ 698500 w 1373188"/>
                      <a:gd name="connsiteY101" fmla="*/ 171450 h 383713"/>
                      <a:gd name="connsiteX102" fmla="*/ 700088 w 1373188"/>
                      <a:gd name="connsiteY102" fmla="*/ 180975 h 383713"/>
                      <a:gd name="connsiteX103" fmla="*/ 701675 w 1373188"/>
                      <a:gd name="connsiteY103" fmla="*/ 188912 h 383713"/>
                      <a:gd name="connsiteX104" fmla="*/ 700088 w 1373188"/>
                      <a:gd name="connsiteY104" fmla="*/ 222250 h 383713"/>
                      <a:gd name="connsiteX105" fmla="*/ 703263 w 1373188"/>
                      <a:gd name="connsiteY105" fmla="*/ 239712 h 383713"/>
                      <a:gd name="connsiteX106" fmla="*/ 706438 w 1373188"/>
                      <a:gd name="connsiteY106" fmla="*/ 246062 h 383713"/>
                      <a:gd name="connsiteX107" fmla="*/ 723900 w 1373188"/>
                      <a:gd name="connsiteY107" fmla="*/ 265112 h 383713"/>
                      <a:gd name="connsiteX108" fmla="*/ 730250 w 1373188"/>
                      <a:gd name="connsiteY108" fmla="*/ 271462 h 383713"/>
                      <a:gd name="connsiteX109" fmla="*/ 738188 w 1373188"/>
                      <a:gd name="connsiteY109" fmla="*/ 276225 h 383713"/>
                      <a:gd name="connsiteX110" fmla="*/ 744538 w 1373188"/>
                      <a:gd name="connsiteY110" fmla="*/ 280987 h 383713"/>
                      <a:gd name="connsiteX111" fmla="*/ 752475 w 1373188"/>
                      <a:gd name="connsiteY111" fmla="*/ 285750 h 383713"/>
                      <a:gd name="connsiteX112" fmla="*/ 762000 w 1373188"/>
                      <a:gd name="connsiteY112" fmla="*/ 292100 h 383713"/>
                      <a:gd name="connsiteX113" fmla="*/ 774700 w 1373188"/>
                      <a:gd name="connsiteY113" fmla="*/ 293687 h 383713"/>
                      <a:gd name="connsiteX114" fmla="*/ 779463 w 1373188"/>
                      <a:gd name="connsiteY114" fmla="*/ 296862 h 383713"/>
                      <a:gd name="connsiteX115" fmla="*/ 792163 w 1373188"/>
                      <a:gd name="connsiteY115" fmla="*/ 300037 h 383713"/>
                      <a:gd name="connsiteX116" fmla="*/ 809625 w 1373188"/>
                      <a:gd name="connsiteY116" fmla="*/ 304800 h 383713"/>
                      <a:gd name="connsiteX117" fmla="*/ 814388 w 1373188"/>
                      <a:gd name="connsiteY117" fmla="*/ 306387 h 383713"/>
                      <a:gd name="connsiteX118" fmla="*/ 868363 w 1373188"/>
                      <a:gd name="connsiteY118" fmla="*/ 311150 h 383713"/>
                      <a:gd name="connsiteX119" fmla="*/ 877888 w 1373188"/>
                      <a:gd name="connsiteY119" fmla="*/ 314325 h 383713"/>
                      <a:gd name="connsiteX120" fmla="*/ 930275 w 1373188"/>
                      <a:gd name="connsiteY120" fmla="*/ 319087 h 383713"/>
                      <a:gd name="connsiteX121" fmla="*/ 976313 w 1373188"/>
                      <a:gd name="connsiteY121" fmla="*/ 315912 h 383713"/>
                      <a:gd name="connsiteX122" fmla="*/ 981075 w 1373188"/>
                      <a:gd name="connsiteY122" fmla="*/ 314325 h 383713"/>
                      <a:gd name="connsiteX123" fmla="*/ 987425 w 1373188"/>
                      <a:gd name="connsiteY123" fmla="*/ 311150 h 383713"/>
                      <a:gd name="connsiteX124" fmla="*/ 998538 w 1373188"/>
                      <a:gd name="connsiteY124" fmla="*/ 298450 h 383713"/>
                      <a:gd name="connsiteX125" fmla="*/ 1003300 w 1373188"/>
                      <a:gd name="connsiteY125" fmla="*/ 287337 h 383713"/>
                      <a:gd name="connsiteX126" fmla="*/ 1016000 w 1373188"/>
                      <a:gd name="connsiteY126" fmla="*/ 307975 h 383713"/>
                      <a:gd name="connsiteX127" fmla="*/ 1025525 w 1373188"/>
                      <a:gd name="connsiteY127" fmla="*/ 309562 h 383713"/>
                      <a:gd name="connsiteX128" fmla="*/ 1035050 w 1373188"/>
                      <a:gd name="connsiteY128" fmla="*/ 300037 h 383713"/>
                      <a:gd name="connsiteX129" fmla="*/ 1036638 w 1373188"/>
                      <a:gd name="connsiteY129" fmla="*/ 292100 h 383713"/>
                      <a:gd name="connsiteX130" fmla="*/ 1042988 w 1373188"/>
                      <a:gd name="connsiteY130" fmla="*/ 288925 h 383713"/>
                      <a:gd name="connsiteX131" fmla="*/ 1057275 w 1373188"/>
                      <a:gd name="connsiteY131" fmla="*/ 284162 h 383713"/>
                      <a:gd name="connsiteX132" fmla="*/ 1062038 w 1373188"/>
                      <a:gd name="connsiteY132" fmla="*/ 279400 h 383713"/>
                      <a:gd name="connsiteX133" fmla="*/ 1074738 w 1373188"/>
                      <a:gd name="connsiteY133" fmla="*/ 276225 h 383713"/>
                      <a:gd name="connsiteX134" fmla="*/ 1084263 w 1373188"/>
                      <a:gd name="connsiteY134" fmla="*/ 269875 h 383713"/>
                      <a:gd name="connsiteX135" fmla="*/ 1090613 w 1373188"/>
                      <a:gd name="connsiteY135" fmla="*/ 260350 h 383713"/>
                      <a:gd name="connsiteX136" fmla="*/ 1093788 w 1373188"/>
                      <a:gd name="connsiteY136" fmla="*/ 255587 h 383713"/>
                      <a:gd name="connsiteX137" fmla="*/ 1098550 w 1373188"/>
                      <a:gd name="connsiteY137" fmla="*/ 249237 h 383713"/>
                      <a:gd name="connsiteX138" fmla="*/ 1108075 w 1373188"/>
                      <a:gd name="connsiteY138" fmla="*/ 242887 h 383713"/>
                      <a:gd name="connsiteX139" fmla="*/ 1103313 w 1373188"/>
                      <a:gd name="connsiteY139" fmla="*/ 254000 h 383713"/>
                      <a:gd name="connsiteX140" fmla="*/ 1098550 w 1373188"/>
                      <a:gd name="connsiteY140" fmla="*/ 255587 h 383713"/>
                      <a:gd name="connsiteX141" fmla="*/ 1087438 w 1373188"/>
                      <a:gd name="connsiteY141" fmla="*/ 265112 h 383713"/>
                      <a:gd name="connsiteX142" fmla="*/ 1082675 w 1373188"/>
                      <a:gd name="connsiteY142" fmla="*/ 266700 h 383713"/>
                      <a:gd name="connsiteX143" fmla="*/ 1076325 w 1373188"/>
                      <a:gd name="connsiteY143" fmla="*/ 269875 h 383713"/>
                      <a:gd name="connsiteX144" fmla="*/ 1063625 w 1373188"/>
                      <a:gd name="connsiteY144" fmla="*/ 274637 h 383713"/>
                      <a:gd name="connsiteX145" fmla="*/ 1042988 w 1373188"/>
                      <a:gd name="connsiteY145" fmla="*/ 282575 h 383713"/>
                      <a:gd name="connsiteX146" fmla="*/ 1036638 w 1373188"/>
                      <a:gd name="connsiteY146" fmla="*/ 285750 h 383713"/>
                      <a:gd name="connsiteX147" fmla="*/ 1025525 w 1373188"/>
                      <a:gd name="connsiteY147" fmla="*/ 288925 h 383713"/>
                      <a:gd name="connsiteX148" fmla="*/ 1019175 w 1373188"/>
                      <a:gd name="connsiteY148" fmla="*/ 292100 h 383713"/>
                      <a:gd name="connsiteX149" fmla="*/ 1012825 w 1373188"/>
                      <a:gd name="connsiteY149" fmla="*/ 296862 h 383713"/>
                      <a:gd name="connsiteX150" fmla="*/ 1006475 w 1373188"/>
                      <a:gd name="connsiteY150" fmla="*/ 298450 h 383713"/>
                      <a:gd name="connsiteX151" fmla="*/ 996950 w 1373188"/>
                      <a:gd name="connsiteY151" fmla="*/ 303212 h 383713"/>
                      <a:gd name="connsiteX152" fmla="*/ 981075 w 1373188"/>
                      <a:gd name="connsiteY152" fmla="*/ 312737 h 383713"/>
                      <a:gd name="connsiteX153" fmla="*/ 974725 w 1373188"/>
                      <a:gd name="connsiteY153" fmla="*/ 315912 h 383713"/>
                      <a:gd name="connsiteX154" fmla="*/ 969963 w 1373188"/>
                      <a:gd name="connsiteY154" fmla="*/ 320675 h 383713"/>
                      <a:gd name="connsiteX155" fmla="*/ 963613 w 1373188"/>
                      <a:gd name="connsiteY155" fmla="*/ 325437 h 383713"/>
                      <a:gd name="connsiteX156" fmla="*/ 960438 w 1373188"/>
                      <a:gd name="connsiteY156" fmla="*/ 339725 h 383713"/>
                      <a:gd name="connsiteX157" fmla="*/ 962025 w 1373188"/>
                      <a:gd name="connsiteY157" fmla="*/ 355600 h 383713"/>
                      <a:gd name="connsiteX158" fmla="*/ 974725 w 1373188"/>
                      <a:gd name="connsiteY158" fmla="*/ 365125 h 383713"/>
                      <a:gd name="connsiteX159" fmla="*/ 981075 w 1373188"/>
                      <a:gd name="connsiteY159" fmla="*/ 366712 h 383713"/>
                      <a:gd name="connsiteX160" fmla="*/ 990600 w 1373188"/>
                      <a:gd name="connsiteY160" fmla="*/ 369887 h 383713"/>
                      <a:gd name="connsiteX161" fmla="*/ 1006475 w 1373188"/>
                      <a:gd name="connsiteY161" fmla="*/ 374650 h 383713"/>
                      <a:gd name="connsiteX162" fmla="*/ 1012825 w 1373188"/>
                      <a:gd name="connsiteY162" fmla="*/ 376237 h 383713"/>
                      <a:gd name="connsiteX163" fmla="*/ 1014413 w 1373188"/>
                      <a:gd name="connsiteY163" fmla="*/ 382587 h 383713"/>
                      <a:gd name="connsiteX164" fmla="*/ 1036638 w 1373188"/>
                      <a:gd name="connsiteY164" fmla="*/ 376237 h 383713"/>
                      <a:gd name="connsiteX165" fmla="*/ 1039813 w 1373188"/>
                      <a:gd name="connsiteY165" fmla="*/ 369887 h 383713"/>
                      <a:gd name="connsiteX166" fmla="*/ 1042988 w 1373188"/>
                      <a:gd name="connsiteY166" fmla="*/ 360362 h 383713"/>
                      <a:gd name="connsiteX167" fmla="*/ 1047750 w 1373188"/>
                      <a:gd name="connsiteY167" fmla="*/ 355600 h 383713"/>
                      <a:gd name="connsiteX168" fmla="*/ 1050925 w 1373188"/>
                      <a:gd name="connsiteY168" fmla="*/ 350837 h 383713"/>
                      <a:gd name="connsiteX169" fmla="*/ 1065213 w 1373188"/>
                      <a:gd name="connsiteY169" fmla="*/ 341312 h 383713"/>
                      <a:gd name="connsiteX170" fmla="*/ 1081088 w 1373188"/>
                      <a:gd name="connsiteY170" fmla="*/ 331787 h 383713"/>
                      <a:gd name="connsiteX171" fmla="*/ 1092200 w 1373188"/>
                      <a:gd name="connsiteY171" fmla="*/ 328612 h 383713"/>
                      <a:gd name="connsiteX172" fmla="*/ 1098550 w 1373188"/>
                      <a:gd name="connsiteY172" fmla="*/ 325437 h 383713"/>
                      <a:gd name="connsiteX173" fmla="*/ 1106488 w 1373188"/>
                      <a:gd name="connsiteY173" fmla="*/ 322262 h 383713"/>
                      <a:gd name="connsiteX174" fmla="*/ 1117600 w 1373188"/>
                      <a:gd name="connsiteY174" fmla="*/ 312737 h 383713"/>
                      <a:gd name="connsiteX175" fmla="*/ 1131888 w 1373188"/>
                      <a:gd name="connsiteY175" fmla="*/ 300037 h 383713"/>
                      <a:gd name="connsiteX176" fmla="*/ 1138238 w 1373188"/>
                      <a:gd name="connsiteY176" fmla="*/ 288925 h 383713"/>
                      <a:gd name="connsiteX177" fmla="*/ 1143000 w 1373188"/>
                      <a:gd name="connsiteY177" fmla="*/ 284162 h 383713"/>
                      <a:gd name="connsiteX178" fmla="*/ 1150938 w 1373188"/>
                      <a:gd name="connsiteY178" fmla="*/ 273050 h 383713"/>
                      <a:gd name="connsiteX179" fmla="*/ 1157288 w 1373188"/>
                      <a:gd name="connsiteY179" fmla="*/ 266700 h 383713"/>
                      <a:gd name="connsiteX180" fmla="*/ 1162050 w 1373188"/>
                      <a:gd name="connsiteY180" fmla="*/ 261937 h 383713"/>
                      <a:gd name="connsiteX181" fmla="*/ 1168400 w 1373188"/>
                      <a:gd name="connsiteY181" fmla="*/ 260350 h 383713"/>
                      <a:gd name="connsiteX182" fmla="*/ 1174750 w 1373188"/>
                      <a:gd name="connsiteY182" fmla="*/ 257175 h 383713"/>
                      <a:gd name="connsiteX183" fmla="*/ 1211263 w 1373188"/>
                      <a:gd name="connsiteY183" fmla="*/ 261937 h 383713"/>
                      <a:gd name="connsiteX184" fmla="*/ 1233488 w 1373188"/>
                      <a:gd name="connsiteY184" fmla="*/ 269875 h 383713"/>
                      <a:gd name="connsiteX185" fmla="*/ 1262063 w 1373188"/>
                      <a:gd name="connsiteY185" fmla="*/ 271462 h 383713"/>
                      <a:gd name="connsiteX186" fmla="*/ 1284288 w 1373188"/>
                      <a:gd name="connsiteY186" fmla="*/ 276225 h 383713"/>
                      <a:gd name="connsiteX187" fmla="*/ 1289050 w 1373188"/>
                      <a:gd name="connsiteY187" fmla="*/ 277812 h 383713"/>
                      <a:gd name="connsiteX188" fmla="*/ 1317625 w 1373188"/>
                      <a:gd name="connsiteY188" fmla="*/ 280987 h 383713"/>
                      <a:gd name="connsiteX189" fmla="*/ 1344613 w 1373188"/>
                      <a:gd name="connsiteY189" fmla="*/ 282575 h 383713"/>
                      <a:gd name="connsiteX190" fmla="*/ 1357313 w 1373188"/>
                      <a:gd name="connsiteY190" fmla="*/ 285750 h 383713"/>
                      <a:gd name="connsiteX191" fmla="*/ 1362075 w 1373188"/>
                      <a:gd name="connsiteY191" fmla="*/ 287337 h 383713"/>
                      <a:gd name="connsiteX192" fmla="*/ 1368425 w 1373188"/>
                      <a:gd name="connsiteY192" fmla="*/ 288925 h 383713"/>
                      <a:gd name="connsiteX193" fmla="*/ 1373188 w 1373188"/>
                      <a:gd name="connsiteY193" fmla="*/ 290512 h 383713"/>
                      <a:gd name="connsiteX0" fmla="*/ 0 w 1368425"/>
                      <a:gd name="connsiteY0" fmla="*/ 173037 h 383713"/>
                      <a:gd name="connsiteX1" fmla="*/ 42863 w 1368425"/>
                      <a:gd name="connsiteY1" fmla="*/ 171450 h 383713"/>
                      <a:gd name="connsiteX2" fmla="*/ 49213 w 1368425"/>
                      <a:gd name="connsiteY2" fmla="*/ 169862 h 383713"/>
                      <a:gd name="connsiteX3" fmla="*/ 53975 w 1368425"/>
                      <a:gd name="connsiteY3" fmla="*/ 166687 h 383713"/>
                      <a:gd name="connsiteX4" fmla="*/ 69850 w 1368425"/>
                      <a:gd name="connsiteY4" fmla="*/ 161925 h 383713"/>
                      <a:gd name="connsiteX5" fmla="*/ 82550 w 1368425"/>
                      <a:gd name="connsiteY5" fmla="*/ 155575 h 383713"/>
                      <a:gd name="connsiteX6" fmla="*/ 93663 w 1368425"/>
                      <a:gd name="connsiteY6" fmla="*/ 144462 h 383713"/>
                      <a:gd name="connsiteX7" fmla="*/ 107950 w 1368425"/>
                      <a:gd name="connsiteY7" fmla="*/ 130175 h 383713"/>
                      <a:gd name="connsiteX8" fmla="*/ 112713 w 1368425"/>
                      <a:gd name="connsiteY8" fmla="*/ 125412 h 383713"/>
                      <a:gd name="connsiteX9" fmla="*/ 117475 w 1368425"/>
                      <a:gd name="connsiteY9" fmla="*/ 122237 h 383713"/>
                      <a:gd name="connsiteX10" fmla="*/ 130175 w 1368425"/>
                      <a:gd name="connsiteY10" fmla="*/ 109537 h 383713"/>
                      <a:gd name="connsiteX11" fmla="*/ 141288 w 1368425"/>
                      <a:gd name="connsiteY11" fmla="*/ 101600 h 383713"/>
                      <a:gd name="connsiteX12" fmla="*/ 147638 w 1368425"/>
                      <a:gd name="connsiteY12" fmla="*/ 98425 h 383713"/>
                      <a:gd name="connsiteX13" fmla="*/ 152400 w 1368425"/>
                      <a:gd name="connsiteY13" fmla="*/ 95250 h 383713"/>
                      <a:gd name="connsiteX14" fmla="*/ 158750 w 1368425"/>
                      <a:gd name="connsiteY14" fmla="*/ 92075 h 383713"/>
                      <a:gd name="connsiteX15" fmla="*/ 171450 w 1368425"/>
                      <a:gd name="connsiteY15" fmla="*/ 82550 h 383713"/>
                      <a:gd name="connsiteX16" fmla="*/ 177800 w 1368425"/>
                      <a:gd name="connsiteY16" fmla="*/ 79375 h 383713"/>
                      <a:gd name="connsiteX17" fmla="*/ 188913 w 1368425"/>
                      <a:gd name="connsiteY17" fmla="*/ 73025 h 383713"/>
                      <a:gd name="connsiteX18" fmla="*/ 201613 w 1368425"/>
                      <a:gd name="connsiteY18" fmla="*/ 68262 h 383713"/>
                      <a:gd name="connsiteX19" fmla="*/ 206375 w 1368425"/>
                      <a:gd name="connsiteY19" fmla="*/ 66675 h 383713"/>
                      <a:gd name="connsiteX20" fmla="*/ 214313 w 1368425"/>
                      <a:gd name="connsiteY20" fmla="*/ 65087 h 383713"/>
                      <a:gd name="connsiteX21" fmla="*/ 219075 w 1368425"/>
                      <a:gd name="connsiteY21" fmla="*/ 63500 h 383713"/>
                      <a:gd name="connsiteX22" fmla="*/ 227013 w 1368425"/>
                      <a:gd name="connsiteY22" fmla="*/ 61912 h 383713"/>
                      <a:gd name="connsiteX23" fmla="*/ 233363 w 1368425"/>
                      <a:gd name="connsiteY23" fmla="*/ 60325 h 383713"/>
                      <a:gd name="connsiteX24" fmla="*/ 238125 w 1368425"/>
                      <a:gd name="connsiteY24" fmla="*/ 58737 h 383713"/>
                      <a:gd name="connsiteX25" fmla="*/ 255588 w 1368425"/>
                      <a:gd name="connsiteY25" fmla="*/ 55562 h 383713"/>
                      <a:gd name="connsiteX26" fmla="*/ 265113 w 1368425"/>
                      <a:gd name="connsiteY26" fmla="*/ 52387 h 383713"/>
                      <a:gd name="connsiteX27" fmla="*/ 309563 w 1368425"/>
                      <a:gd name="connsiteY27" fmla="*/ 49212 h 383713"/>
                      <a:gd name="connsiteX28" fmla="*/ 342900 w 1368425"/>
                      <a:gd name="connsiteY28" fmla="*/ 46037 h 383713"/>
                      <a:gd name="connsiteX29" fmla="*/ 347663 w 1368425"/>
                      <a:gd name="connsiteY29" fmla="*/ 44450 h 383713"/>
                      <a:gd name="connsiteX30" fmla="*/ 355600 w 1368425"/>
                      <a:gd name="connsiteY30" fmla="*/ 42862 h 383713"/>
                      <a:gd name="connsiteX31" fmla="*/ 361950 w 1368425"/>
                      <a:gd name="connsiteY31" fmla="*/ 41275 h 383713"/>
                      <a:gd name="connsiteX32" fmla="*/ 371475 w 1368425"/>
                      <a:gd name="connsiteY32" fmla="*/ 39687 h 383713"/>
                      <a:gd name="connsiteX33" fmla="*/ 390525 w 1368425"/>
                      <a:gd name="connsiteY33" fmla="*/ 34925 h 383713"/>
                      <a:gd name="connsiteX34" fmla="*/ 404813 w 1368425"/>
                      <a:gd name="connsiteY34" fmla="*/ 30162 h 383713"/>
                      <a:gd name="connsiteX35" fmla="*/ 409575 w 1368425"/>
                      <a:gd name="connsiteY35" fmla="*/ 28575 h 383713"/>
                      <a:gd name="connsiteX36" fmla="*/ 415925 w 1368425"/>
                      <a:gd name="connsiteY36" fmla="*/ 26987 h 383713"/>
                      <a:gd name="connsiteX37" fmla="*/ 422275 w 1368425"/>
                      <a:gd name="connsiteY37" fmla="*/ 23812 h 383713"/>
                      <a:gd name="connsiteX38" fmla="*/ 427038 w 1368425"/>
                      <a:gd name="connsiteY38" fmla="*/ 22225 h 383713"/>
                      <a:gd name="connsiteX39" fmla="*/ 444500 w 1368425"/>
                      <a:gd name="connsiteY39" fmla="*/ 15875 h 383713"/>
                      <a:gd name="connsiteX40" fmla="*/ 454025 w 1368425"/>
                      <a:gd name="connsiteY40" fmla="*/ 12700 h 383713"/>
                      <a:gd name="connsiteX41" fmla="*/ 461963 w 1368425"/>
                      <a:gd name="connsiteY41" fmla="*/ 9525 h 383713"/>
                      <a:gd name="connsiteX42" fmla="*/ 469900 w 1368425"/>
                      <a:gd name="connsiteY42" fmla="*/ 7937 h 383713"/>
                      <a:gd name="connsiteX43" fmla="*/ 476250 w 1368425"/>
                      <a:gd name="connsiteY43" fmla="*/ 4762 h 383713"/>
                      <a:gd name="connsiteX44" fmla="*/ 485775 w 1368425"/>
                      <a:gd name="connsiteY44" fmla="*/ 3175 h 383713"/>
                      <a:gd name="connsiteX45" fmla="*/ 504825 w 1368425"/>
                      <a:gd name="connsiteY45" fmla="*/ 0 h 383713"/>
                      <a:gd name="connsiteX46" fmla="*/ 596900 w 1368425"/>
                      <a:gd name="connsiteY46" fmla="*/ 1587 h 383713"/>
                      <a:gd name="connsiteX47" fmla="*/ 619125 w 1368425"/>
                      <a:gd name="connsiteY47" fmla="*/ 3175 h 383713"/>
                      <a:gd name="connsiteX48" fmla="*/ 646113 w 1368425"/>
                      <a:gd name="connsiteY48" fmla="*/ 4762 h 383713"/>
                      <a:gd name="connsiteX49" fmla="*/ 657225 w 1368425"/>
                      <a:gd name="connsiteY49" fmla="*/ 6350 h 383713"/>
                      <a:gd name="connsiteX50" fmla="*/ 663575 w 1368425"/>
                      <a:gd name="connsiteY50" fmla="*/ 7937 h 383713"/>
                      <a:gd name="connsiteX51" fmla="*/ 676275 w 1368425"/>
                      <a:gd name="connsiteY51" fmla="*/ 22225 h 383713"/>
                      <a:gd name="connsiteX52" fmla="*/ 681038 w 1368425"/>
                      <a:gd name="connsiteY52" fmla="*/ 26987 h 383713"/>
                      <a:gd name="connsiteX53" fmla="*/ 690563 w 1368425"/>
                      <a:gd name="connsiteY53" fmla="*/ 39687 h 383713"/>
                      <a:gd name="connsiteX54" fmla="*/ 701675 w 1368425"/>
                      <a:gd name="connsiteY54" fmla="*/ 52387 h 383713"/>
                      <a:gd name="connsiteX55" fmla="*/ 712788 w 1368425"/>
                      <a:gd name="connsiteY55" fmla="*/ 63500 h 383713"/>
                      <a:gd name="connsiteX56" fmla="*/ 717550 w 1368425"/>
                      <a:gd name="connsiteY56" fmla="*/ 69850 h 383713"/>
                      <a:gd name="connsiteX57" fmla="*/ 727075 w 1368425"/>
                      <a:gd name="connsiteY57" fmla="*/ 76200 h 383713"/>
                      <a:gd name="connsiteX58" fmla="*/ 736600 w 1368425"/>
                      <a:gd name="connsiteY58" fmla="*/ 84137 h 383713"/>
                      <a:gd name="connsiteX59" fmla="*/ 746125 w 1368425"/>
                      <a:gd name="connsiteY59" fmla="*/ 92075 h 383713"/>
                      <a:gd name="connsiteX60" fmla="*/ 750888 w 1368425"/>
                      <a:gd name="connsiteY60" fmla="*/ 93662 h 383713"/>
                      <a:gd name="connsiteX61" fmla="*/ 757238 w 1368425"/>
                      <a:gd name="connsiteY61" fmla="*/ 96837 h 383713"/>
                      <a:gd name="connsiteX62" fmla="*/ 766763 w 1368425"/>
                      <a:gd name="connsiteY62" fmla="*/ 100012 h 383713"/>
                      <a:gd name="connsiteX63" fmla="*/ 771525 w 1368425"/>
                      <a:gd name="connsiteY63" fmla="*/ 101600 h 383713"/>
                      <a:gd name="connsiteX64" fmla="*/ 785813 w 1368425"/>
                      <a:gd name="connsiteY64" fmla="*/ 107950 h 383713"/>
                      <a:gd name="connsiteX65" fmla="*/ 793750 w 1368425"/>
                      <a:gd name="connsiteY65" fmla="*/ 109537 h 383713"/>
                      <a:gd name="connsiteX66" fmla="*/ 804863 w 1368425"/>
                      <a:gd name="connsiteY66" fmla="*/ 119062 h 383713"/>
                      <a:gd name="connsiteX67" fmla="*/ 808038 w 1368425"/>
                      <a:gd name="connsiteY67" fmla="*/ 123825 h 383713"/>
                      <a:gd name="connsiteX68" fmla="*/ 806450 w 1368425"/>
                      <a:gd name="connsiteY68" fmla="*/ 141287 h 383713"/>
                      <a:gd name="connsiteX69" fmla="*/ 803275 w 1368425"/>
                      <a:gd name="connsiteY69" fmla="*/ 146050 h 383713"/>
                      <a:gd name="connsiteX70" fmla="*/ 790575 w 1368425"/>
                      <a:gd name="connsiteY70" fmla="*/ 142875 h 383713"/>
                      <a:gd name="connsiteX71" fmla="*/ 782638 w 1368425"/>
                      <a:gd name="connsiteY71" fmla="*/ 130175 h 383713"/>
                      <a:gd name="connsiteX72" fmla="*/ 777875 w 1368425"/>
                      <a:gd name="connsiteY72" fmla="*/ 123825 h 383713"/>
                      <a:gd name="connsiteX73" fmla="*/ 773113 w 1368425"/>
                      <a:gd name="connsiteY73" fmla="*/ 120650 h 383713"/>
                      <a:gd name="connsiteX74" fmla="*/ 766763 w 1368425"/>
                      <a:gd name="connsiteY74" fmla="*/ 114300 h 383713"/>
                      <a:gd name="connsiteX75" fmla="*/ 758825 w 1368425"/>
                      <a:gd name="connsiteY75" fmla="*/ 109537 h 383713"/>
                      <a:gd name="connsiteX76" fmla="*/ 752475 w 1368425"/>
                      <a:gd name="connsiteY76" fmla="*/ 103187 h 383713"/>
                      <a:gd name="connsiteX77" fmla="*/ 746125 w 1368425"/>
                      <a:gd name="connsiteY77" fmla="*/ 100012 h 383713"/>
                      <a:gd name="connsiteX78" fmla="*/ 741363 w 1368425"/>
                      <a:gd name="connsiteY78" fmla="*/ 95250 h 383713"/>
                      <a:gd name="connsiteX79" fmla="*/ 728663 w 1368425"/>
                      <a:gd name="connsiteY79" fmla="*/ 88900 h 383713"/>
                      <a:gd name="connsiteX80" fmla="*/ 723900 w 1368425"/>
                      <a:gd name="connsiteY80" fmla="*/ 87312 h 383713"/>
                      <a:gd name="connsiteX81" fmla="*/ 715963 w 1368425"/>
                      <a:gd name="connsiteY81" fmla="*/ 82550 h 383713"/>
                      <a:gd name="connsiteX82" fmla="*/ 703263 w 1368425"/>
                      <a:gd name="connsiteY82" fmla="*/ 77787 h 383713"/>
                      <a:gd name="connsiteX83" fmla="*/ 688975 w 1368425"/>
                      <a:gd name="connsiteY83" fmla="*/ 65087 h 383713"/>
                      <a:gd name="connsiteX84" fmla="*/ 679450 w 1368425"/>
                      <a:gd name="connsiteY84" fmla="*/ 58737 h 383713"/>
                      <a:gd name="connsiteX85" fmla="*/ 674688 w 1368425"/>
                      <a:gd name="connsiteY85" fmla="*/ 55562 h 383713"/>
                      <a:gd name="connsiteX86" fmla="*/ 661988 w 1368425"/>
                      <a:gd name="connsiteY86" fmla="*/ 50800 h 383713"/>
                      <a:gd name="connsiteX87" fmla="*/ 649288 w 1368425"/>
                      <a:gd name="connsiteY87" fmla="*/ 52387 h 383713"/>
                      <a:gd name="connsiteX88" fmla="*/ 652463 w 1368425"/>
                      <a:gd name="connsiteY88" fmla="*/ 80962 h 383713"/>
                      <a:gd name="connsiteX89" fmla="*/ 655638 w 1368425"/>
                      <a:gd name="connsiteY89" fmla="*/ 85725 h 383713"/>
                      <a:gd name="connsiteX90" fmla="*/ 660400 w 1368425"/>
                      <a:gd name="connsiteY90" fmla="*/ 87312 h 383713"/>
                      <a:gd name="connsiteX91" fmla="*/ 663575 w 1368425"/>
                      <a:gd name="connsiteY91" fmla="*/ 92075 h 383713"/>
                      <a:gd name="connsiteX92" fmla="*/ 665163 w 1368425"/>
                      <a:gd name="connsiteY92" fmla="*/ 98425 h 383713"/>
                      <a:gd name="connsiteX93" fmla="*/ 668338 w 1368425"/>
                      <a:gd name="connsiteY93" fmla="*/ 104775 h 383713"/>
                      <a:gd name="connsiteX94" fmla="*/ 669925 w 1368425"/>
                      <a:gd name="connsiteY94" fmla="*/ 111125 h 383713"/>
                      <a:gd name="connsiteX95" fmla="*/ 673100 w 1368425"/>
                      <a:gd name="connsiteY95" fmla="*/ 115887 h 383713"/>
                      <a:gd name="connsiteX96" fmla="*/ 682625 w 1368425"/>
                      <a:gd name="connsiteY96" fmla="*/ 128587 h 383713"/>
                      <a:gd name="connsiteX97" fmla="*/ 684213 w 1368425"/>
                      <a:gd name="connsiteY97" fmla="*/ 133350 h 383713"/>
                      <a:gd name="connsiteX98" fmla="*/ 687388 w 1368425"/>
                      <a:gd name="connsiteY98" fmla="*/ 138112 h 383713"/>
                      <a:gd name="connsiteX99" fmla="*/ 688975 w 1368425"/>
                      <a:gd name="connsiteY99" fmla="*/ 149225 h 383713"/>
                      <a:gd name="connsiteX100" fmla="*/ 693738 w 1368425"/>
                      <a:gd name="connsiteY100" fmla="*/ 161925 h 383713"/>
                      <a:gd name="connsiteX101" fmla="*/ 698500 w 1368425"/>
                      <a:gd name="connsiteY101" fmla="*/ 171450 h 383713"/>
                      <a:gd name="connsiteX102" fmla="*/ 700088 w 1368425"/>
                      <a:gd name="connsiteY102" fmla="*/ 180975 h 383713"/>
                      <a:gd name="connsiteX103" fmla="*/ 701675 w 1368425"/>
                      <a:gd name="connsiteY103" fmla="*/ 188912 h 383713"/>
                      <a:gd name="connsiteX104" fmla="*/ 700088 w 1368425"/>
                      <a:gd name="connsiteY104" fmla="*/ 222250 h 383713"/>
                      <a:gd name="connsiteX105" fmla="*/ 703263 w 1368425"/>
                      <a:gd name="connsiteY105" fmla="*/ 239712 h 383713"/>
                      <a:gd name="connsiteX106" fmla="*/ 706438 w 1368425"/>
                      <a:gd name="connsiteY106" fmla="*/ 246062 h 383713"/>
                      <a:gd name="connsiteX107" fmla="*/ 723900 w 1368425"/>
                      <a:gd name="connsiteY107" fmla="*/ 265112 h 383713"/>
                      <a:gd name="connsiteX108" fmla="*/ 730250 w 1368425"/>
                      <a:gd name="connsiteY108" fmla="*/ 271462 h 383713"/>
                      <a:gd name="connsiteX109" fmla="*/ 738188 w 1368425"/>
                      <a:gd name="connsiteY109" fmla="*/ 276225 h 383713"/>
                      <a:gd name="connsiteX110" fmla="*/ 744538 w 1368425"/>
                      <a:gd name="connsiteY110" fmla="*/ 280987 h 383713"/>
                      <a:gd name="connsiteX111" fmla="*/ 752475 w 1368425"/>
                      <a:gd name="connsiteY111" fmla="*/ 285750 h 383713"/>
                      <a:gd name="connsiteX112" fmla="*/ 762000 w 1368425"/>
                      <a:gd name="connsiteY112" fmla="*/ 292100 h 383713"/>
                      <a:gd name="connsiteX113" fmla="*/ 774700 w 1368425"/>
                      <a:gd name="connsiteY113" fmla="*/ 293687 h 383713"/>
                      <a:gd name="connsiteX114" fmla="*/ 779463 w 1368425"/>
                      <a:gd name="connsiteY114" fmla="*/ 296862 h 383713"/>
                      <a:gd name="connsiteX115" fmla="*/ 792163 w 1368425"/>
                      <a:gd name="connsiteY115" fmla="*/ 300037 h 383713"/>
                      <a:gd name="connsiteX116" fmla="*/ 809625 w 1368425"/>
                      <a:gd name="connsiteY116" fmla="*/ 304800 h 383713"/>
                      <a:gd name="connsiteX117" fmla="*/ 814388 w 1368425"/>
                      <a:gd name="connsiteY117" fmla="*/ 306387 h 383713"/>
                      <a:gd name="connsiteX118" fmla="*/ 868363 w 1368425"/>
                      <a:gd name="connsiteY118" fmla="*/ 311150 h 383713"/>
                      <a:gd name="connsiteX119" fmla="*/ 877888 w 1368425"/>
                      <a:gd name="connsiteY119" fmla="*/ 314325 h 383713"/>
                      <a:gd name="connsiteX120" fmla="*/ 930275 w 1368425"/>
                      <a:gd name="connsiteY120" fmla="*/ 319087 h 383713"/>
                      <a:gd name="connsiteX121" fmla="*/ 976313 w 1368425"/>
                      <a:gd name="connsiteY121" fmla="*/ 315912 h 383713"/>
                      <a:gd name="connsiteX122" fmla="*/ 981075 w 1368425"/>
                      <a:gd name="connsiteY122" fmla="*/ 314325 h 383713"/>
                      <a:gd name="connsiteX123" fmla="*/ 987425 w 1368425"/>
                      <a:gd name="connsiteY123" fmla="*/ 311150 h 383713"/>
                      <a:gd name="connsiteX124" fmla="*/ 998538 w 1368425"/>
                      <a:gd name="connsiteY124" fmla="*/ 298450 h 383713"/>
                      <a:gd name="connsiteX125" fmla="*/ 1003300 w 1368425"/>
                      <a:gd name="connsiteY125" fmla="*/ 287337 h 383713"/>
                      <a:gd name="connsiteX126" fmla="*/ 1016000 w 1368425"/>
                      <a:gd name="connsiteY126" fmla="*/ 307975 h 383713"/>
                      <a:gd name="connsiteX127" fmla="*/ 1025525 w 1368425"/>
                      <a:gd name="connsiteY127" fmla="*/ 309562 h 383713"/>
                      <a:gd name="connsiteX128" fmla="*/ 1035050 w 1368425"/>
                      <a:gd name="connsiteY128" fmla="*/ 300037 h 383713"/>
                      <a:gd name="connsiteX129" fmla="*/ 1036638 w 1368425"/>
                      <a:gd name="connsiteY129" fmla="*/ 292100 h 383713"/>
                      <a:gd name="connsiteX130" fmla="*/ 1042988 w 1368425"/>
                      <a:gd name="connsiteY130" fmla="*/ 288925 h 383713"/>
                      <a:gd name="connsiteX131" fmla="*/ 1057275 w 1368425"/>
                      <a:gd name="connsiteY131" fmla="*/ 284162 h 383713"/>
                      <a:gd name="connsiteX132" fmla="*/ 1062038 w 1368425"/>
                      <a:gd name="connsiteY132" fmla="*/ 279400 h 383713"/>
                      <a:gd name="connsiteX133" fmla="*/ 1074738 w 1368425"/>
                      <a:gd name="connsiteY133" fmla="*/ 276225 h 383713"/>
                      <a:gd name="connsiteX134" fmla="*/ 1084263 w 1368425"/>
                      <a:gd name="connsiteY134" fmla="*/ 269875 h 383713"/>
                      <a:gd name="connsiteX135" fmla="*/ 1090613 w 1368425"/>
                      <a:gd name="connsiteY135" fmla="*/ 260350 h 383713"/>
                      <a:gd name="connsiteX136" fmla="*/ 1093788 w 1368425"/>
                      <a:gd name="connsiteY136" fmla="*/ 255587 h 383713"/>
                      <a:gd name="connsiteX137" fmla="*/ 1098550 w 1368425"/>
                      <a:gd name="connsiteY137" fmla="*/ 249237 h 383713"/>
                      <a:gd name="connsiteX138" fmla="*/ 1108075 w 1368425"/>
                      <a:gd name="connsiteY138" fmla="*/ 242887 h 383713"/>
                      <a:gd name="connsiteX139" fmla="*/ 1103313 w 1368425"/>
                      <a:gd name="connsiteY139" fmla="*/ 254000 h 383713"/>
                      <a:gd name="connsiteX140" fmla="*/ 1098550 w 1368425"/>
                      <a:gd name="connsiteY140" fmla="*/ 255587 h 383713"/>
                      <a:gd name="connsiteX141" fmla="*/ 1087438 w 1368425"/>
                      <a:gd name="connsiteY141" fmla="*/ 265112 h 383713"/>
                      <a:gd name="connsiteX142" fmla="*/ 1082675 w 1368425"/>
                      <a:gd name="connsiteY142" fmla="*/ 266700 h 383713"/>
                      <a:gd name="connsiteX143" fmla="*/ 1076325 w 1368425"/>
                      <a:gd name="connsiteY143" fmla="*/ 269875 h 383713"/>
                      <a:gd name="connsiteX144" fmla="*/ 1063625 w 1368425"/>
                      <a:gd name="connsiteY144" fmla="*/ 274637 h 383713"/>
                      <a:gd name="connsiteX145" fmla="*/ 1042988 w 1368425"/>
                      <a:gd name="connsiteY145" fmla="*/ 282575 h 383713"/>
                      <a:gd name="connsiteX146" fmla="*/ 1036638 w 1368425"/>
                      <a:gd name="connsiteY146" fmla="*/ 285750 h 383713"/>
                      <a:gd name="connsiteX147" fmla="*/ 1025525 w 1368425"/>
                      <a:gd name="connsiteY147" fmla="*/ 288925 h 383713"/>
                      <a:gd name="connsiteX148" fmla="*/ 1019175 w 1368425"/>
                      <a:gd name="connsiteY148" fmla="*/ 292100 h 383713"/>
                      <a:gd name="connsiteX149" fmla="*/ 1012825 w 1368425"/>
                      <a:gd name="connsiteY149" fmla="*/ 296862 h 383713"/>
                      <a:gd name="connsiteX150" fmla="*/ 1006475 w 1368425"/>
                      <a:gd name="connsiteY150" fmla="*/ 298450 h 383713"/>
                      <a:gd name="connsiteX151" fmla="*/ 996950 w 1368425"/>
                      <a:gd name="connsiteY151" fmla="*/ 303212 h 383713"/>
                      <a:gd name="connsiteX152" fmla="*/ 981075 w 1368425"/>
                      <a:gd name="connsiteY152" fmla="*/ 312737 h 383713"/>
                      <a:gd name="connsiteX153" fmla="*/ 974725 w 1368425"/>
                      <a:gd name="connsiteY153" fmla="*/ 315912 h 383713"/>
                      <a:gd name="connsiteX154" fmla="*/ 969963 w 1368425"/>
                      <a:gd name="connsiteY154" fmla="*/ 320675 h 383713"/>
                      <a:gd name="connsiteX155" fmla="*/ 963613 w 1368425"/>
                      <a:gd name="connsiteY155" fmla="*/ 325437 h 383713"/>
                      <a:gd name="connsiteX156" fmla="*/ 960438 w 1368425"/>
                      <a:gd name="connsiteY156" fmla="*/ 339725 h 383713"/>
                      <a:gd name="connsiteX157" fmla="*/ 962025 w 1368425"/>
                      <a:gd name="connsiteY157" fmla="*/ 355600 h 383713"/>
                      <a:gd name="connsiteX158" fmla="*/ 974725 w 1368425"/>
                      <a:gd name="connsiteY158" fmla="*/ 365125 h 383713"/>
                      <a:gd name="connsiteX159" fmla="*/ 981075 w 1368425"/>
                      <a:gd name="connsiteY159" fmla="*/ 366712 h 383713"/>
                      <a:gd name="connsiteX160" fmla="*/ 990600 w 1368425"/>
                      <a:gd name="connsiteY160" fmla="*/ 369887 h 383713"/>
                      <a:gd name="connsiteX161" fmla="*/ 1006475 w 1368425"/>
                      <a:gd name="connsiteY161" fmla="*/ 374650 h 383713"/>
                      <a:gd name="connsiteX162" fmla="*/ 1012825 w 1368425"/>
                      <a:gd name="connsiteY162" fmla="*/ 376237 h 383713"/>
                      <a:gd name="connsiteX163" fmla="*/ 1014413 w 1368425"/>
                      <a:gd name="connsiteY163" fmla="*/ 382587 h 383713"/>
                      <a:gd name="connsiteX164" fmla="*/ 1036638 w 1368425"/>
                      <a:gd name="connsiteY164" fmla="*/ 376237 h 383713"/>
                      <a:gd name="connsiteX165" fmla="*/ 1039813 w 1368425"/>
                      <a:gd name="connsiteY165" fmla="*/ 369887 h 383713"/>
                      <a:gd name="connsiteX166" fmla="*/ 1042988 w 1368425"/>
                      <a:gd name="connsiteY166" fmla="*/ 360362 h 383713"/>
                      <a:gd name="connsiteX167" fmla="*/ 1047750 w 1368425"/>
                      <a:gd name="connsiteY167" fmla="*/ 355600 h 383713"/>
                      <a:gd name="connsiteX168" fmla="*/ 1050925 w 1368425"/>
                      <a:gd name="connsiteY168" fmla="*/ 350837 h 383713"/>
                      <a:gd name="connsiteX169" fmla="*/ 1065213 w 1368425"/>
                      <a:gd name="connsiteY169" fmla="*/ 341312 h 383713"/>
                      <a:gd name="connsiteX170" fmla="*/ 1081088 w 1368425"/>
                      <a:gd name="connsiteY170" fmla="*/ 331787 h 383713"/>
                      <a:gd name="connsiteX171" fmla="*/ 1092200 w 1368425"/>
                      <a:gd name="connsiteY171" fmla="*/ 328612 h 383713"/>
                      <a:gd name="connsiteX172" fmla="*/ 1098550 w 1368425"/>
                      <a:gd name="connsiteY172" fmla="*/ 325437 h 383713"/>
                      <a:gd name="connsiteX173" fmla="*/ 1106488 w 1368425"/>
                      <a:gd name="connsiteY173" fmla="*/ 322262 h 383713"/>
                      <a:gd name="connsiteX174" fmla="*/ 1117600 w 1368425"/>
                      <a:gd name="connsiteY174" fmla="*/ 312737 h 383713"/>
                      <a:gd name="connsiteX175" fmla="*/ 1131888 w 1368425"/>
                      <a:gd name="connsiteY175" fmla="*/ 300037 h 383713"/>
                      <a:gd name="connsiteX176" fmla="*/ 1138238 w 1368425"/>
                      <a:gd name="connsiteY176" fmla="*/ 288925 h 383713"/>
                      <a:gd name="connsiteX177" fmla="*/ 1143000 w 1368425"/>
                      <a:gd name="connsiteY177" fmla="*/ 284162 h 383713"/>
                      <a:gd name="connsiteX178" fmla="*/ 1150938 w 1368425"/>
                      <a:gd name="connsiteY178" fmla="*/ 273050 h 383713"/>
                      <a:gd name="connsiteX179" fmla="*/ 1157288 w 1368425"/>
                      <a:gd name="connsiteY179" fmla="*/ 266700 h 383713"/>
                      <a:gd name="connsiteX180" fmla="*/ 1162050 w 1368425"/>
                      <a:gd name="connsiteY180" fmla="*/ 261937 h 383713"/>
                      <a:gd name="connsiteX181" fmla="*/ 1168400 w 1368425"/>
                      <a:gd name="connsiteY181" fmla="*/ 260350 h 383713"/>
                      <a:gd name="connsiteX182" fmla="*/ 1174750 w 1368425"/>
                      <a:gd name="connsiteY182" fmla="*/ 257175 h 383713"/>
                      <a:gd name="connsiteX183" fmla="*/ 1211263 w 1368425"/>
                      <a:gd name="connsiteY183" fmla="*/ 261937 h 383713"/>
                      <a:gd name="connsiteX184" fmla="*/ 1233488 w 1368425"/>
                      <a:gd name="connsiteY184" fmla="*/ 269875 h 383713"/>
                      <a:gd name="connsiteX185" fmla="*/ 1262063 w 1368425"/>
                      <a:gd name="connsiteY185" fmla="*/ 271462 h 383713"/>
                      <a:gd name="connsiteX186" fmla="*/ 1284288 w 1368425"/>
                      <a:gd name="connsiteY186" fmla="*/ 276225 h 383713"/>
                      <a:gd name="connsiteX187" fmla="*/ 1289050 w 1368425"/>
                      <a:gd name="connsiteY187" fmla="*/ 277812 h 383713"/>
                      <a:gd name="connsiteX188" fmla="*/ 1317625 w 1368425"/>
                      <a:gd name="connsiteY188" fmla="*/ 280987 h 383713"/>
                      <a:gd name="connsiteX189" fmla="*/ 1344613 w 1368425"/>
                      <a:gd name="connsiteY189" fmla="*/ 282575 h 383713"/>
                      <a:gd name="connsiteX190" fmla="*/ 1357313 w 1368425"/>
                      <a:gd name="connsiteY190" fmla="*/ 285750 h 383713"/>
                      <a:gd name="connsiteX191" fmla="*/ 1362075 w 1368425"/>
                      <a:gd name="connsiteY191" fmla="*/ 287337 h 383713"/>
                      <a:gd name="connsiteX192" fmla="*/ 1368425 w 1368425"/>
                      <a:gd name="connsiteY192" fmla="*/ 288925 h 383713"/>
                      <a:gd name="connsiteX0" fmla="*/ 0 w 1362075"/>
                      <a:gd name="connsiteY0" fmla="*/ 173037 h 383713"/>
                      <a:gd name="connsiteX1" fmla="*/ 42863 w 1362075"/>
                      <a:gd name="connsiteY1" fmla="*/ 171450 h 383713"/>
                      <a:gd name="connsiteX2" fmla="*/ 49213 w 1362075"/>
                      <a:gd name="connsiteY2" fmla="*/ 169862 h 383713"/>
                      <a:gd name="connsiteX3" fmla="*/ 53975 w 1362075"/>
                      <a:gd name="connsiteY3" fmla="*/ 166687 h 383713"/>
                      <a:gd name="connsiteX4" fmla="*/ 69850 w 1362075"/>
                      <a:gd name="connsiteY4" fmla="*/ 161925 h 383713"/>
                      <a:gd name="connsiteX5" fmla="*/ 82550 w 1362075"/>
                      <a:gd name="connsiteY5" fmla="*/ 155575 h 383713"/>
                      <a:gd name="connsiteX6" fmla="*/ 93663 w 1362075"/>
                      <a:gd name="connsiteY6" fmla="*/ 144462 h 383713"/>
                      <a:gd name="connsiteX7" fmla="*/ 107950 w 1362075"/>
                      <a:gd name="connsiteY7" fmla="*/ 130175 h 383713"/>
                      <a:gd name="connsiteX8" fmla="*/ 112713 w 1362075"/>
                      <a:gd name="connsiteY8" fmla="*/ 125412 h 383713"/>
                      <a:gd name="connsiteX9" fmla="*/ 117475 w 1362075"/>
                      <a:gd name="connsiteY9" fmla="*/ 122237 h 383713"/>
                      <a:gd name="connsiteX10" fmla="*/ 130175 w 1362075"/>
                      <a:gd name="connsiteY10" fmla="*/ 109537 h 383713"/>
                      <a:gd name="connsiteX11" fmla="*/ 141288 w 1362075"/>
                      <a:gd name="connsiteY11" fmla="*/ 101600 h 383713"/>
                      <a:gd name="connsiteX12" fmla="*/ 147638 w 1362075"/>
                      <a:gd name="connsiteY12" fmla="*/ 98425 h 383713"/>
                      <a:gd name="connsiteX13" fmla="*/ 152400 w 1362075"/>
                      <a:gd name="connsiteY13" fmla="*/ 95250 h 383713"/>
                      <a:gd name="connsiteX14" fmla="*/ 158750 w 1362075"/>
                      <a:gd name="connsiteY14" fmla="*/ 92075 h 383713"/>
                      <a:gd name="connsiteX15" fmla="*/ 171450 w 1362075"/>
                      <a:gd name="connsiteY15" fmla="*/ 82550 h 383713"/>
                      <a:gd name="connsiteX16" fmla="*/ 177800 w 1362075"/>
                      <a:gd name="connsiteY16" fmla="*/ 79375 h 383713"/>
                      <a:gd name="connsiteX17" fmla="*/ 188913 w 1362075"/>
                      <a:gd name="connsiteY17" fmla="*/ 73025 h 383713"/>
                      <a:gd name="connsiteX18" fmla="*/ 201613 w 1362075"/>
                      <a:gd name="connsiteY18" fmla="*/ 68262 h 383713"/>
                      <a:gd name="connsiteX19" fmla="*/ 206375 w 1362075"/>
                      <a:gd name="connsiteY19" fmla="*/ 66675 h 383713"/>
                      <a:gd name="connsiteX20" fmla="*/ 214313 w 1362075"/>
                      <a:gd name="connsiteY20" fmla="*/ 65087 h 383713"/>
                      <a:gd name="connsiteX21" fmla="*/ 219075 w 1362075"/>
                      <a:gd name="connsiteY21" fmla="*/ 63500 h 383713"/>
                      <a:gd name="connsiteX22" fmla="*/ 227013 w 1362075"/>
                      <a:gd name="connsiteY22" fmla="*/ 61912 h 383713"/>
                      <a:gd name="connsiteX23" fmla="*/ 233363 w 1362075"/>
                      <a:gd name="connsiteY23" fmla="*/ 60325 h 383713"/>
                      <a:gd name="connsiteX24" fmla="*/ 238125 w 1362075"/>
                      <a:gd name="connsiteY24" fmla="*/ 58737 h 383713"/>
                      <a:gd name="connsiteX25" fmla="*/ 255588 w 1362075"/>
                      <a:gd name="connsiteY25" fmla="*/ 55562 h 383713"/>
                      <a:gd name="connsiteX26" fmla="*/ 265113 w 1362075"/>
                      <a:gd name="connsiteY26" fmla="*/ 52387 h 383713"/>
                      <a:gd name="connsiteX27" fmla="*/ 309563 w 1362075"/>
                      <a:gd name="connsiteY27" fmla="*/ 49212 h 383713"/>
                      <a:gd name="connsiteX28" fmla="*/ 342900 w 1362075"/>
                      <a:gd name="connsiteY28" fmla="*/ 46037 h 383713"/>
                      <a:gd name="connsiteX29" fmla="*/ 347663 w 1362075"/>
                      <a:gd name="connsiteY29" fmla="*/ 44450 h 383713"/>
                      <a:gd name="connsiteX30" fmla="*/ 355600 w 1362075"/>
                      <a:gd name="connsiteY30" fmla="*/ 42862 h 383713"/>
                      <a:gd name="connsiteX31" fmla="*/ 361950 w 1362075"/>
                      <a:gd name="connsiteY31" fmla="*/ 41275 h 383713"/>
                      <a:gd name="connsiteX32" fmla="*/ 371475 w 1362075"/>
                      <a:gd name="connsiteY32" fmla="*/ 39687 h 383713"/>
                      <a:gd name="connsiteX33" fmla="*/ 390525 w 1362075"/>
                      <a:gd name="connsiteY33" fmla="*/ 34925 h 383713"/>
                      <a:gd name="connsiteX34" fmla="*/ 404813 w 1362075"/>
                      <a:gd name="connsiteY34" fmla="*/ 30162 h 383713"/>
                      <a:gd name="connsiteX35" fmla="*/ 409575 w 1362075"/>
                      <a:gd name="connsiteY35" fmla="*/ 28575 h 383713"/>
                      <a:gd name="connsiteX36" fmla="*/ 415925 w 1362075"/>
                      <a:gd name="connsiteY36" fmla="*/ 26987 h 383713"/>
                      <a:gd name="connsiteX37" fmla="*/ 422275 w 1362075"/>
                      <a:gd name="connsiteY37" fmla="*/ 23812 h 383713"/>
                      <a:gd name="connsiteX38" fmla="*/ 427038 w 1362075"/>
                      <a:gd name="connsiteY38" fmla="*/ 22225 h 383713"/>
                      <a:gd name="connsiteX39" fmla="*/ 444500 w 1362075"/>
                      <a:gd name="connsiteY39" fmla="*/ 15875 h 383713"/>
                      <a:gd name="connsiteX40" fmla="*/ 454025 w 1362075"/>
                      <a:gd name="connsiteY40" fmla="*/ 12700 h 383713"/>
                      <a:gd name="connsiteX41" fmla="*/ 461963 w 1362075"/>
                      <a:gd name="connsiteY41" fmla="*/ 9525 h 383713"/>
                      <a:gd name="connsiteX42" fmla="*/ 469900 w 1362075"/>
                      <a:gd name="connsiteY42" fmla="*/ 7937 h 383713"/>
                      <a:gd name="connsiteX43" fmla="*/ 476250 w 1362075"/>
                      <a:gd name="connsiteY43" fmla="*/ 4762 h 383713"/>
                      <a:gd name="connsiteX44" fmla="*/ 485775 w 1362075"/>
                      <a:gd name="connsiteY44" fmla="*/ 3175 h 383713"/>
                      <a:gd name="connsiteX45" fmla="*/ 504825 w 1362075"/>
                      <a:gd name="connsiteY45" fmla="*/ 0 h 383713"/>
                      <a:gd name="connsiteX46" fmla="*/ 596900 w 1362075"/>
                      <a:gd name="connsiteY46" fmla="*/ 1587 h 383713"/>
                      <a:gd name="connsiteX47" fmla="*/ 619125 w 1362075"/>
                      <a:gd name="connsiteY47" fmla="*/ 3175 h 383713"/>
                      <a:gd name="connsiteX48" fmla="*/ 646113 w 1362075"/>
                      <a:gd name="connsiteY48" fmla="*/ 4762 h 383713"/>
                      <a:gd name="connsiteX49" fmla="*/ 657225 w 1362075"/>
                      <a:gd name="connsiteY49" fmla="*/ 6350 h 383713"/>
                      <a:gd name="connsiteX50" fmla="*/ 663575 w 1362075"/>
                      <a:gd name="connsiteY50" fmla="*/ 7937 h 383713"/>
                      <a:gd name="connsiteX51" fmla="*/ 676275 w 1362075"/>
                      <a:gd name="connsiteY51" fmla="*/ 22225 h 383713"/>
                      <a:gd name="connsiteX52" fmla="*/ 681038 w 1362075"/>
                      <a:gd name="connsiteY52" fmla="*/ 26987 h 383713"/>
                      <a:gd name="connsiteX53" fmla="*/ 690563 w 1362075"/>
                      <a:gd name="connsiteY53" fmla="*/ 39687 h 383713"/>
                      <a:gd name="connsiteX54" fmla="*/ 701675 w 1362075"/>
                      <a:gd name="connsiteY54" fmla="*/ 52387 h 383713"/>
                      <a:gd name="connsiteX55" fmla="*/ 712788 w 1362075"/>
                      <a:gd name="connsiteY55" fmla="*/ 63500 h 383713"/>
                      <a:gd name="connsiteX56" fmla="*/ 717550 w 1362075"/>
                      <a:gd name="connsiteY56" fmla="*/ 69850 h 383713"/>
                      <a:gd name="connsiteX57" fmla="*/ 727075 w 1362075"/>
                      <a:gd name="connsiteY57" fmla="*/ 76200 h 383713"/>
                      <a:gd name="connsiteX58" fmla="*/ 736600 w 1362075"/>
                      <a:gd name="connsiteY58" fmla="*/ 84137 h 383713"/>
                      <a:gd name="connsiteX59" fmla="*/ 746125 w 1362075"/>
                      <a:gd name="connsiteY59" fmla="*/ 92075 h 383713"/>
                      <a:gd name="connsiteX60" fmla="*/ 750888 w 1362075"/>
                      <a:gd name="connsiteY60" fmla="*/ 93662 h 383713"/>
                      <a:gd name="connsiteX61" fmla="*/ 757238 w 1362075"/>
                      <a:gd name="connsiteY61" fmla="*/ 96837 h 383713"/>
                      <a:gd name="connsiteX62" fmla="*/ 766763 w 1362075"/>
                      <a:gd name="connsiteY62" fmla="*/ 100012 h 383713"/>
                      <a:gd name="connsiteX63" fmla="*/ 771525 w 1362075"/>
                      <a:gd name="connsiteY63" fmla="*/ 101600 h 383713"/>
                      <a:gd name="connsiteX64" fmla="*/ 785813 w 1362075"/>
                      <a:gd name="connsiteY64" fmla="*/ 107950 h 383713"/>
                      <a:gd name="connsiteX65" fmla="*/ 793750 w 1362075"/>
                      <a:gd name="connsiteY65" fmla="*/ 109537 h 383713"/>
                      <a:gd name="connsiteX66" fmla="*/ 804863 w 1362075"/>
                      <a:gd name="connsiteY66" fmla="*/ 119062 h 383713"/>
                      <a:gd name="connsiteX67" fmla="*/ 808038 w 1362075"/>
                      <a:gd name="connsiteY67" fmla="*/ 123825 h 383713"/>
                      <a:gd name="connsiteX68" fmla="*/ 806450 w 1362075"/>
                      <a:gd name="connsiteY68" fmla="*/ 141287 h 383713"/>
                      <a:gd name="connsiteX69" fmla="*/ 803275 w 1362075"/>
                      <a:gd name="connsiteY69" fmla="*/ 146050 h 383713"/>
                      <a:gd name="connsiteX70" fmla="*/ 790575 w 1362075"/>
                      <a:gd name="connsiteY70" fmla="*/ 142875 h 383713"/>
                      <a:gd name="connsiteX71" fmla="*/ 782638 w 1362075"/>
                      <a:gd name="connsiteY71" fmla="*/ 130175 h 383713"/>
                      <a:gd name="connsiteX72" fmla="*/ 777875 w 1362075"/>
                      <a:gd name="connsiteY72" fmla="*/ 123825 h 383713"/>
                      <a:gd name="connsiteX73" fmla="*/ 773113 w 1362075"/>
                      <a:gd name="connsiteY73" fmla="*/ 120650 h 383713"/>
                      <a:gd name="connsiteX74" fmla="*/ 766763 w 1362075"/>
                      <a:gd name="connsiteY74" fmla="*/ 114300 h 383713"/>
                      <a:gd name="connsiteX75" fmla="*/ 758825 w 1362075"/>
                      <a:gd name="connsiteY75" fmla="*/ 109537 h 383713"/>
                      <a:gd name="connsiteX76" fmla="*/ 752475 w 1362075"/>
                      <a:gd name="connsiteY76" fmla="*/ 103187 h 383713"/>
                      <a:gd name="connsiteX77" fmla="*/ 746125 w 1362075"/>
                      <a:gd name="connsiteY77" fmla="*/ 100012 h 383713"/>
                      <a:gd name="connsiteX78" fmla="*/ 741363 w 1362075"/>
                      <a:gd name="connsiteY78" fmla="*/ 95250 h 383713"/>
                      <a:gd name="connsiteX79" fmla="*/ 728663 w 1362075"/>
                      <a:gd name="connsiteY79" fmla="*/ 88900 h 383713"/>
                      <a:gd name="connsiteX80" fmla="*/ 723900 w 1362075"/>
                      <a:gd name="connsiteY80" fmla="*/ 87312 h 383713"/>
                      <a:gd name="connsiteX81" fmla="*/ 715963 w 1362075"/>
                      <a:gd name="connsiteY81" fmla="*/ 82550 h 383713"/>
                      <a:gd name="connsiteX82" fmla="*/ 703263 w 1362075"/>
                      <a:gd name="connsiteY82" fmla="*/ 77787 h 383713"/>
                      <a:gd name="connsiteX83" fmla="*/ 688975 w 1362075"/>
                      <a:gd name="connsiteY83" fmla="*/ 65087 h 383713"/>
                      <a:gd name="connsiteX84" fmla="*/ 679450 w 1362075"/>
                      <a:gd name="connsiteY84" fmla="*/ 58737 h 383713"/>
                      <a:gd name="connsiteX85" fmla="*/ 674688 w 1362075"/>
                      <a:gd name="connsiteY85" fmla="*/ 55562 h 383713"/>
                      <a:gd name="connsiteX86" fmla="*/ 661988 w 1362075"/>
                      <a:gd name="connsiteY86" fmla="*/ 50800 h 383713"/>
                      <a:gd name="connsiteX87" fmla="*/ 649288 w 1362075"/>
                      <a:gd name="connsiteY87" fmla="*/ 52387 h 383713"/>
                      <a:gd name="connsiteX88" fmla="*/ 652463 w 1362075"/>
                      <a:gd name="connsiteY88" fmla="*/ 80962 h 383713"/>
                      <a:gd name="connsiteX89" fmla="*/ 655638 w 1362075"/>
                      <a:gd name="connsiteY89" fmla="*/ 85725 h 383713"/>
                      <a:gd name="connsiteX90" fmla="*/ 660400 w 1362075"/>
                      <a:gd name="connsiteY90" fmla="*/ 87312 h 383713"/>
                      <a:gd name="connsiteX91" fmla="*/ 663575 w 1362075"/>
                      <a:gd name="connsiteY91" fmla="*/ 92075 h 383713"/>
                      <a:gd name="connsiteX92" fmla="*/ 665163 w 1362075"/>
                      <a:gd name="connsiteY92" fmla="*/ 98425 h 383713"/>
                      <a:gd name="connsiteX93" fmla="*/ 668338 w 1362075"/>
                      <a:gd name="connsiteY93" fmla="*/ 104775 h 383713"/>
                      <a:gd name="connsiteX94" fmla="*/ 669925 w 1362075"/>
                      <a:gd name="connsiteY94" fmla="*/ 111125 h 383713"/>
                      <a:gd name="connsiteX95" fmla="*/ 673100 w 1362075"/>
                      <a:gd name="connsiteY95" fmla="*/ 115887 h 383713"/>
                      <a:gd name="connsiteX96" fmla="*/ 682625 w 1362075"/>
                      <a:gd name="connsiteY96" fmla="*/ 128587 h 383713"/>
                      <a:gd name="connsiteX97" fmla="*/ 684213 w 1362075"/>
                      <a:gd name="connsiteY97" fmla="*/ 133350 h 383713"/>
                      <a:gd name="connsiteX98" fmla="*/ 687388 w 1362075"/>
                      <a:gd name="connsiteY98" fmla="*/ 138112 h 383713"/>
                      <a:gd name="connsiteX99" fmla="*/ 688975 w 1362075"/>
                      <a:gd name="connsiteY99" fmla="*/ 149225 h 383713"/>
                      <a:gd name="connsiteX100" fmla="*/ 693738 w 1362075"/>
                      <a:gd name="connsiteY100" fmla="*/ 161925 h 383713"/>
                      <a:gd name="connsiteX101" fmla="*/ 698500 w 1362075"/>
                      <a:gd name="connsiteY101" fmla="*/ 171450 h 383713"/>
                      <a:gd name="connsiteX102" fmla="*/ 700088 w 1362075"/>
                      <a:gd name="connsiteY102" fmla="*/ 180975 h 383713"/>
                      <a:gd name="connsiteX103" fmla="*/ 701675 w 1362075"/>
                      <a:gd name="connsiteY103" fmla="*/ 188912 h 383713"/>
                      <a:gd name="connsiteX104" fmla="*/ 700088 w 1362075"/>
                      <a:gd name="connsiteY104" fmla="*/ 222250 h 383713"/>
                      <a:gd name="connsiteX105" fmla="*/ 703263 w 1362075"/>
                      <a:gd name="connsiteY105" fmla="*/ 239712 h 383713"/>
                      <a:gd name="connsiteX106" fmla="*/ 706438 w 1362075"/>
                      <a:gd name="connsiteY106" fmla="*/ 246062 h 383713"/>
                      <a:gd name="connsiteX107" fmla="*/ 723900 w 1362075"/>
                      <a:gd name="connsiteY107" fmla="*/ 265112 h 383713"/>
                      <a:gd name="connsiteX108" fmla="*/ 730250 w 1362075"/>
                      <a:gd name="connsiteY108" fmla="*/ 271462 h 383713"/>
                      <a:gd name="connsiteX109" fmla="*/ 738188 w 1362075"/>
                      <a:gd name="connsiteY109" fmla="*/ 276225 h 383713"/>
                      <a:gd name="connsiteX110" fmla="*/ 744538 w 1362075"/>
                      <a:gd name="connsiteY110" fmla="*/ 280987 h 383713"/>
                      <a:gd name="connsiteX111" fmla="*/ 752475 w 1362075"/>
                      <a:gd name="connsiteY111" fmla="*/ 285750 h 383713"/>
                      <a:gd name="connsiteX112" fmla="*/ 762000 w 1362075"/>
                      <a:gd name="connsiteY112" fmla="*/ 292100 h 383713"/>
                      <a:gd name="connsiteX113" fmla="*/ 774700 w 1362075"/>
                      <a:gd name="connsiteY113" fmla="*/ 293687 h 383713"/>
                      <a:gd name="connsiteX114" fmla="*/ 779463 w 1362075"/>
                      <a:gd name="connsiteY114" fmla="*/ 296862 h 383713"/>
                      <a:gd name="connsiteX115" fmla="*/ 792163 w 1362075"/>
                      <a:gd name="connsiteY115" fmla="*/ 300037 h 383713"/>
                      <a:gd name="connsiteX116" fmla="*/ 809625 w 1362075"/>
                      <a:gd name="connsiteY116" fmla="*/ 304800 h 383713"/>
                      <a:gd name="connsiteX117" fmla="*/ 814388 w 1362075"/>
                      <a:gd name="connsiteY117" fmla="*/ 306387 h 383713"/>
                      <a:gd name="connsiteX118" fmla="*/ 868363 w 1362075"/>
                      <a:gd name="connsiteY118" fmla="*/ 311150 h 383713"/>
                      <a:gd name="connsiteX119" fmla="*/ 877888 w 1362075"/>
                      <a:gd name="connsiteY119" fmla="*/ 314325 h 383713"/>
                      <a:gd name="connsiteX120" fmla="*/ 930275 w 1362075"/>
                      <a:gd name="connsiteY120" fmla="*/ 319087 h 383713"/>
                      <a:gd name="connsiteX121" fmla="*/ 976313 w 1362075"/>
                      <a:gd name="connsiteY121" fmla="*/ 315912 h 383713"/>
                      <a:gd name="connsiteX122" fmla="*/ 981075 w 1362075"/>
                      <a:gd name="connsiteY122" fmla="*/ 314325 h 383713"/>
                      <a:gd name="connsiteX123" fmla="*/ 987425 w 1362075"/>
                      <a:gd name="connsiteY123" fmla="*/ 311150 h 383713"/>
                      <a:gd name="connsiteX124" fmla="*/ 998538 w 1362075"/>
                      <a:gd name="connsiteY124" fmla="*/ 298450 h 383713"/>
                      <a:gd name="connsiteX125" fmla="*/ 1003300 w 1362075"/>
                      <a:gd name="connsiteY125" fmla="*/ 287337 h 383713"/>
                      <a:gd name="connsiteX126" fmla="*/ 1016000 w 1362075"/>
                      <a:gd name="connsiteY126" fmla="*/ 307975 h 383713"/>
                      <a:gd name="connsiteX127" fmla="*/ 1025525 w 1362075"/>
                      <a:gd name="connsiteY127" fmla="*/ 309562 h 383713"/>
                      <a:gd name="connsiteX128" fmla="*/ 1035050 w 1362075"/>
                      <a:gd name="connsiteY128" fmla="*/ 300037 h 383713"/>
                      <a:gd name="connsiteX129" fmla="*/ 1036638 w 1362075"/>
                      <a:gd name="connsiteY129" fmla="*/ 292100 h 383713"/>
                      <a:gd name="connsiteX130" fmla="*/ 1042988 w 1362075"/>
                      <a:gd name="connsiteY130" fmla="*/ 288925 h 383713"/>
                      <a:gd name="connsiteX131" fmla="*/ 1057275 w 1362075"/>
                      <a:gd name="connsiteY131" fmla="*/ 284162 h 383713"/>
                      <a:gd name="connsiteX132" fmla="*/ 1062038 w 1362075"/>
                      <a:gd name="connsiteY132" fmla="*/ 279400 h 383713"/>
                      <a:gd name="connsiteX133" fmla="*/ 1074738 w 1362075"/>
                      <a:gd name="connsiteY133" fmla="*/ 276225 h 383713"/>
                      <a:gd name="connsiteX134" fmla="*/ 1084263 w 1362075"/>
                      <a:gd name="connsiteY134" fmla="*/ 269875 h 383713"/>
                      <a:gd name="connsiteX135" fmla="*/ 1090613 w 1362075"/>
                      <a:gd name="connsiteY135" fmla="*/ 260350 h 383713"/>
                      <a:gd name="connsiteX136" fmla="*/ 1093788 w 1362075"/>
                      <a:gd name="connsiteY136" fmla="*/ 255587 h 383713"/>
                      <a:gd name="connsiteX137" fmla="*/ 1098550 w 1362075"/>
                      <a:gd name="connsiteY137" fmla="*/ 249237 h 383713"/>
                      <a:gd name="connsiteX138" fmla="*/ 1108075 w 1362075"/>
                      <a:gd name="connsiteY138" fmla="*/ 242887 h 383713"/>
                      <a:gd name="connsiteX139" fmla="*/ 1103313 w 1362075"/>
                      <a:gd name="connsiteY139" fmla="*/ 254000 h 383713"/>
                      <a:gd name="connsiteX140" fmla="*/ 1098550 w 1362075"/>
                      <a:gd name="connsiteY140" fmla="*/ 255587 h 383713"/>
                      <a:gd name="connsiteX141" fmla="*/ 1087438 w 1362075"/>
                      <a:gd name="connsiteY141" fmla="*/ 265112 h 383713"/>
                      <a:gd name="connsiteX142" fmla="*/ 1082675 w 1362075"/>
                      <a:gd name="connsiteY142" fmla="*/ 266700 h 383713"/>
                      <a:gd name="connsiteX143" fmla="*/ 1076325 w 1362075"/>
                      <a:gd name="connsiteY143" fmla="*/ 269875 h 383713"/>
                      <a:gd name="connsiteX144" fmla="*/ 1063625 w 1362075"/>
                      <a:gd name="connsiteY144" fmla="*/ 274637 h 383713"/>
                      <a:gd name="connsiteX145" fmla="*/ 1042988 w 1362075"/>
                      <a:gd name="connsiteY145" fmla="*/ 282575 h 383713"/>
                      <a:gd name="connsiteX146" fmla="*/ 1036638 w 1362075"/>
                      <a:gd name="connsiteY146" fmla="*/ 285750 h 383713"/>
                      <a:gd name="connsiteX147" fmla="*/ 1025525 w 1362075"/>
                      <a:gd name="connsiteY147" fmla="*/ 288925 h 383713"/>
                      <a:gd name="connsiteX148" fmla="*/ 1019175 w 1362075"/>
                      <a:gd name="connsiteY148" fmla="*/ 292100 h 383713"/>
                      <a:gd name="connsiteX149" fmla="*/ 1012825 w 1362075"/>
                      <a:gd name="connsiteY149" fmla="*/ 296862 h 383713"/>
                      <a:gd name="connsiteX150" fmla="*/ 1006475 w 1362075"/>
                      <a:gd name="connsiteY150" fmla="*/ 298450 h 383713"/>
                      <a:gd name="connsiteX151" fmla="*/ 996950 w 1362075"/>
                      <a:gd name="connsiteY151" fmla="*/ 303212 h 383713"/>
                      <a:gd name="connsiteX152" fmla="*/ 981075 w 1362075"/>
                      <a:gd name="connsiteY152" fmla="*/ 312737 h 383713"/>
                      <a:gd name="connsiteX153" fmla="*/ 974725 w 1362075"/>
                      <a:gd name="connsiteY153" fmla="*/ 315912 h 383713"/>
                      <a:gd name="connsiteX154" fmla="*/ 969963 w 1362075"/>
                      <a:gd name="connsiteY154" fmla="*/ 320675 h 383713"/>
                      <a:gd name="connsiteX155" fmla="*/ 963613 w 1362075"/>
                      <a:gd name="connsiteY155" fmla="*/ 325437 h 383713"/>
                      <a:gd name="connsiteX156" fmla="*/ 960438 w 1362075"/>
                      <a:gd name="connsiteY156" fmla="*/ 339725 h 383713"/>
                      <a:gd name="connsiteX157" fmla="*/ 962025 w 1362075"/>
                      <a:gd name="connsiteY157" fmla="*/ 355600 h 383713"/>
                      <a:gd name="connsiteX158" fmla="*/ 974725 w 1362075"/>
                      <a:gd name="connsiteY158" fmla="*/ 365125 h 383713"/>
                      <a:gd name="connsiteX159" fmla="*/ 981075 w 1362075"/>
                      <a:gd name="connsiteY159" fmla="*/ 366712 h 383713"/>
                      <a:gd name="connsiteX160" fmla="*/ 990600 w 1362075"/>
                      <a:gd name="connsiteY160" fmla="*/ 369887 h 383713"/>
                      <a:gd name="connsiteX161" fmla="*/ 1006475 w 1362075"/>
                      <a:gd name="connsiteY161" fmla="*/ 374650 h 383713"/>
                      <a:gd name="connsiteX162" fmla="*/ 1012825 w 1362075"/>
                      <a:gd name="connsiteY162" fmla="*/ 376237 h 383713"/>
                      <a:gd name="connsiteX163" fmla="*/ 1014413 w 1362075"/>
                      <a:gd name="connsiteY163" fmla="*/ 382587 h 383713"/>
                      <a:gd name="connsiteX164" fmla="*/ 1036638 w 1362075"/>
                      <a:gd name="connsiteY164" fmla="*/ 376237 h 383713"/>
                      <a:gd name="connsiteX165" fmla="*/ 1039813 w 1362075"/>
                      <a:gd name="connsiteY165" fmla="*/ 369887 h 383713"/>
                      <a:gd name="connsiteX166" fmla="*/ 1042988 w 1362075"/>
                      <a:gd name="connsiteY166" fmla="*/ 360362 h 383713"/>
                      <a:gd name="connsiteX167" fmla="*/ 1047750 w 1362075"/>
                      <a:gd name="connsiteY167" fmla="*/ 355600 h 383713"/>
                      <a:gd name="connsiteX168" fmla="*/ 1050925 w 1362075"/>
                      <a:gd name="connsiteY168" fmla="*/ 350837 h 383713"/>
                      <a:gd name="connsiteX169" fmla="*/ 1065213 w 1362075"/>
                      <a:gd name="connsiteY169" fmla="*/ 341312 h 383713"/>
                      <a:gd name="connsiteX170" fmla="*/ 1081088 w 1362075"/>
                      <a:gd name="connsiteY170" fmla="*/ 331787 h 383713"/>
                      <a:gd name="connsiteX171" fmla="*/ 1092200 w 1362075"/>
                      <a:gd name="connsiteY171" fmla="*/ 328612 h 383713"/>
                      <a:gd name="connsiteX172" fmla="*/ 1098550 w 1362075"/>
                      <a:gd name="connsiteY172" fmla="*/ 325437 h 383713"/>
                      <a:gd name="connsiteX173" fmla="*/ 1106488 w 1362075"/>
                      <a:gd name="connsiteY173" fmla="*/ 322262 h 383713"/>
                      <a:gd name="connsiteX174" fmla="*/ 1117600 w 1362075"/>
                      <a:gd name="connsiteY174" fmla="*/ 312737 h 383713"/>
                      <a:gd name="connsiteX175" fmla="*/ 1131888 w 1362075"/>
                      <a:gd name="connsiteY175" fmla="*/ 300037 h 383713"/>
                      <a:gd name="connsiteX176" fmla="*/ 1138238 w 1362075"/>
                      <a:gd name="connsiteY176" fmla="*/ 288925 h 383713"/>
                      <a:gd name="connsiteX177" fmla="*/ 1143000 w 1362075"/>
                      <a:gd name="connsiteY177" fmla="*/ 284162 h 383713"/>
                      <a:gd name="connsiteX178" fmla="*/ 1150938 w 1362075"/>
                      <a:gd name="connsiteY178" fmla="*/ 273050 h 383713"/>
                      <a:gd name="connsiteX179" fmla="*/ 1157288 w 1362075"/>
                      <a:gd name="connsiteY179" fmla="*/ 266700 h 383713"/>
                      <a:gd name="connsiteX180" fmla="*/ 1162050 w 1362075"/>
                      <a:gd name="connsiteY180" fmla="*/ 261937 h 383713"/>
                      <a:gd name="connsiteX181" fmla="*/ 1168400 w 1362075"/>
                      <a:gd name="connsiteY181" fmla="*/ 260350 h 383713"/>
                      <a:gd name="connsiteX182" fmla="*/ 1174750 w 1362075"/>
                      <a:gd name="connsiteY182" fmla="*/ 257175 h 383713"/>
                      <a:gd name="connsiteX183" fmla="*/ 1211263 w 1362075"/>
                      <a:gd name="connsiteY183" fmla="*/ 261937 h 383713"/>
                      <a:gd name="connsiteX184" fmla="*/ 1233488 w 1362075"/>
                      <a:gd name="connsiteY184" fmla="*/ 269875 h 383713"/>
                      <a:gd name="connsiteX185" fmla="*/ 1262063 w 1362075"/>
                      <a:gd name="connsiteY185" fmla="*/ 271462 h 383713"/>
                      <a:gd name="connsiteX186" fmla="*/ 1284288 w 1362075"/>
                      <a:gd name="connsiteY186" fmla="*/ 276225 h 383713"/>
                      <a:gd name="connsiteX187" fmla="*/ 1289050 w 1362075"/>
                      <a:gd name="connsiteY187" fmla="*/ 277812 h 383713"/>
                      <a:gd name="connsiteX188" fmla="*/ 1317625 w 1362075"/>
                      <a:gd name="connsiteY188" fmla="*/ 280987 h 383713"/>
                      <a:gd name="connsiteX189" fmla="*/ 1344613 w 1362075"/>
                      <a:gd name="connsiteY189" fmla="*/ 282575 h 383713"/>
                      <a:gd name="connsiteX190" fmla="*/ 1357313 w 1362075"/>
                      <a:gd name="connsiteY190" fmla="*/ 285750 h 383713"/>
                      <a:gd name="connsiteX191" fmla="*/ 1362075 w 1362075"/>
                      <a:gd name="connsiteY191" fmla="*/ 287337 h 383713"/>
                      <a:gd name="connsiteX0" fmla="*/ 0 w 1357313"/>
                      <a:gd name="connsiteY0" fmla="*/ 173037 h 383713"/>
                      <a:gd name="connsiteX1" fmla="*/ 42863 w 1357313"/>
                      <a:gd name="connsiteY1" fmla="*/ 171450 h 383713"/>
                      <a:gd name="connsiteX2" fmla="*/ 49213 w 1357313"/>
                      <a:gd name="connsiteY2" fmla="*/ 169862 h 383713"/>
                      <a:gd name="connsiteX3" fmla="*/ 53975 w 1357313"/>
                      <a:gd name="connsiteY3" fmla="*/ 166687 h 383713"/>
                      <a:gd name="connsiteX4" fmla="*/ 69850 w 1357313"/>
                      <a:gd name="connsiteY4" fmla="*/ 161925 h 383713"/>
                      <a:gd name="connsiteX5" fmla="*/ 82550 w 1357313"/>
                      <a:gd name="connsiteY5" fmla="*/ 155575 h 383713"/>
                      <a:gd name="connsiteX6" fmla="*/ 93663 w 1357313"/>
                      <a:gd name="connsiteY6" fmla="*/ 144462 h 383713"/>
                      <a:gd name="connsiteX7" fmla="*/ 107950 w 1357313"/>
                      <a:gd name="connsiteY7" fmla="*/ 130175 h 383713"/>
                      <a:gd name="connsiteX8" fmla="*/ 112713 w 1357313"/>
                      <a:gd name="connsiteY8" fmla="*/ 125412 h 383713"/>
                      <a:gd name="connsiteX9" fmla="*/ 117475 w 1357313"/>
                      <a:gd name="connsiteY9" fmla="*/ 122237 h 383713"/>
                      <a:gd name="connsiteX10" fmla="*/ 130175 w 1357313"/>
                      <a:gd name="connsiteY10" fmla="*/ 109537 h 383713"/>
                      <a:gd name="connsiteX11" fmla="*/ 141288 w 1357313"/>
                      <a:gd name="connsiteY11" fmla="*/ 101600 h 383713"/>
                      <a:gd name="connsiteX12" fmla="*/ 147638 w 1357313"/>
                      <a:gd name="connsiteY12" fmla="*/ 98425 h 383713"/>
                      <a:gd name="connsiteX13" fmla="*/ 152400 w 1357313"/>
                      <a:gd name="connsiteY13" fmla="*/ 95250 h 383713"/>
                      <a:gd name="connsiteX14" fmla="*/ 158750 w 1357313"/>
                      <a:gd name="connsiteY14" fmla="*/ 92075 h 383713"/>
                      <a:gd name="connsiteX15" fmla="*/ 171450 w 1357313"/>
                      <a:gd name="connsiteY15" fmla="*/ 82550 h 383713"/>
                      <a:gd name="connsiteX16" fmla="*/ 177800 w 1357313"/>
                      <a:gd name="connsiteY16" fmla="*/ 79375 h 383713"/>
                      <a:gd name="connsiteX17" fmla="*/ 188913 w 1357313"/>
                      <a:gd name="connsiteY17" fmla="*/ 73025 h 383713"/>
                      <a:gd name="connsiteX18" fmla="*/ 201613 w 1357313"/>
                      <a:gd name="connsiteY18" fmla="*/ 68262 h 383713"/>
                      <a:gd name="connsiteX19" fmla="*/ 206375 w 1357313"/>
                      <a:gd name="connsiteY19" fmla="*/ 66675 h 383713"/>
                      <a:gd name="connsiteX20" fmla="*/ 214313 w 1357313"/>
                      <a:gd name="connsiteY20" fmla="*/ 65087 h 383713"/>
                      <a:gd name="connsiteX21" fmla="*/ 219075 w 1357313"/>
                      <a:gd name="connsiteY21" fmla="*/ 63500 h 383713"/>
                      <a:gd name="connsiteX22" fmla="*/ 227013 w 1357313"/>
                      <a:gd name="connsiteY22" fmla="*/ 61912 h 383713"/>
                      <a:gd name="connsiteX23" fmla="*/ 233363 w 1357313"/>
                      <a:gd name="connsiteY23" fmla="*/ 60325 h 383713"/>
                      <a:gd name="connsiteX24" fmla="*/ 238125 w 1357313"/>
                      <a:gd name="connsiteY24" fmla="*/ 58737 h 383713"/>
                      <a:gd name="connsiteX25" fmla="*/ 255588 w 1357313"/>
                      <a:gd name="connsiteY25" fmla="*/ 55562 h 383713"/>
                      <a:gd name="connsiteX26" fmla="*/ 265113 w 1357313"/>
                      <a:gd name="connsiteY26" fmla="*/ 52387 h 383713"/>
                      <a:gd name="connsiteX27" fmla="*/ 309563 w 1357313"/>
                      <a:gd name="connsiteY27" fmla="*/ 49212 h 383713"/>
                      <a:gd name="connsiteX28" fmla="*/ 342900 w 1357313"/>
                      <a:gd name="connsiteY28" fmla="*/ 46037 h 383713"/>
                      <a:gd name="connsiteX29" fmla="*/ 347663 w 1357313"/>
                      <a:gd name="connsiteY29" fmla="*/ 44450 h 383713"/>
                      <a:gd name="connsiteX30" fmla="*/ 355600 w 1357313"/>
                      <a:gd name="connsiteY30" fmla="*/ 42862 h 383713"/>
                      <a:gd name="connsiteX31" fmla="*/ 361950 w 1357313"/>
                      <a:gd name="connsiteY31" fmla="*/ 41275 h 383713"/>
                      <a:gd name="connsiteX32" fmla="*/ 371475 w 1357313"/>
                      <a:gd name="connsiteY32" fmla="*/ 39687 h 383713"/>
                      <a:gd name="connsiteX33" fmla="*/ 390525 w 1357313"/>
                      <a:gd name="connsiteY33" fmla="*/ 34925 h 383713"/>
                      <a:gd name="connsiteX34" fmla="*/ 404813 w 1357313"/>
                      <a:gd name="connsiteY34" fmla="*/ 30162 h 383713"/>
                      <a:gd name="connsiteX35" fmla="*/ 409575 w 1357313"/>
                      <a:gd name="connsiteY35" fmla="*/ 28575 h 383713"/>
                      <a:gd name="connsiteX36" fmla="*/ 415925 w 1357313"/>
                      <a:gd name="connsiteY36" fmla="*/ 26987 h 383713"/>
                      <a:gd name="connsiteX37" fmla="*/ 422275 w 1357313"/>
                      <a:gd name="connsiteY37" fmla="*/ 23812 h 383713"/>
                      <a:gd name="connsiteX38" fmla="*/ 427038 w 1357313"/>
                      <a:gd name="connsiteY38" fmla="*/ 22225 h 383713"/>
                      <a:gd name="connsiteX39" fmla="*/ 444500 w 1357313"/>
                      <a:gd name="connsiteY39" fmla="*/ 15875 h 383713"/>
                      <a:gd name="connsiteX40" fmla="*/ 454025 w 1357313"/>
                      <a:gd name="connsiteY40" fmla="*/ 12700 h 383713"/>
                      <a:gd name="connsiteX41" fmla="*/ 461963 w 1357313"/>
                      <a:gd name="connsiteY41" fmla="*/ 9525 h 383713"/>
                      <a:gd name="connsiteX42" fmla="*/ 469900 w 1357313"/>
                      <a:gd name="connsiteY42" fmla="*/ 7937 h 383713"/>
                      <a:gd name="connsiteX43" fmla="*/ 476250 w 1357313"/>
                      <a:gd name="connsiteY43" fmla="*/ 4762 h 383713"/>
                      <a:gd name="connsiteX44" fmla="*/ 485775 w 1357313"/>
                      <a:gd name="connsiteY44" fmla="*/ 3175 h 383713"/>
                      <a:gd name="connsiteX45" fmla="*/ 504825 w 1357313"/>
                      <a:gd name="connsiteY45" fmla="*/ 0 h 383713"/>
                      <a:gd name="connsiteX46" fmla="*/ 596900 w 1357313"/>
                      <a:gd name="connsiteY46" fmla="*/ 1587 h 383713"/>
                      <a:gd name="connsiteX47" fmla="*/ 619125 w 1357313"/>
                      <a:gd name="connsiteY47" fmla="*/ 3175 h 383713"/>
                      <a:gd name="connsiteX48" fmla="*/ 646113 w 1357313"/>
                      <a:gd name="connsiteY48" fmla="*/ 4762 h 383713"/>
                      <a:gd name="connsiteX49" fmla="*/ 657225 w 1357313"/>
                      <a:gd name="connsiteY49" fmla="*/ 6350 h 383713"/>
                      <a:gd name="connsiteX50" fmla="*/ 663575 w 1357313"/>
                      <a:gd name="connsiteY50" fmla="*/ 7937 h 383713"/>
                      <a:gd name="connsiteX51" fmla="*/ 676275 w 1357313"/>
                      <a:gd name="connsiteY51" fmla="*/ 22225 h 383713"/>
                      <a:gd name="connsiteX52" fmla="*/ 681038 w 1357313"/>
                      <a:gd name="connsiteY52" fmla="*/ 26987 h 383713"/>
                      <a:gd name="connsiteX53" fmla="*/ 690563 w 1357313"/>
                      <a:gd name="connsiteY53" fmla="*/ 39687 h 383713"/>
                      <a:gd name="connsiteX54" fmla="*/ 701675 w 1357313"/>
                      <a:gd name="connsiteY54" fmla="*/ 52387 h 383713"/>
                      <a:gd name="connsiteX55" fmla="*/ 712788 w 1357313"/>
                      <a:gd name="connsiteY55" fmla="*/ 63500 h 383713"/>
                      <a:gd name="connsiteX56" fmla="*/ 717550 w 1357313"/>
                      <a:gd name="connsiteY56" fmla="*/ 69850 h 383713"/>
                      <a:gd name="connsiteX57" fmla="*/ 727075 w 1357313"/>
                      <a:gd name="connsiteY57" fmla="*/ 76200 h 383713"/>
                      <a:gd name="connsiteX58" fmla="*/ 736600 w 1357313"/>
                      <a:gd name="connsiteY58" fmla="*/ 84137 h 383713"/>
                      <a:gd name="connsiteX59" fmla="*/ 746125 w 1357313"/>
                      <a:gd name="connsiteY59" fmla="*/ 92075 h 383713"/>
                      <a:gd name="connsiteX60" fmla="*/ 750888 w 1357313"/>
                      <a:gd name="connsiteY60" fmla="*/ 93662 h 383713"/>
                      <a:gd name="connsiteX61" fmla="*/ 757238 w 1357313"/>
                      <a:gd name="connsiteY61" fmla="*/ 96837 h 383713"/>
                      <a:gd name="connsiteX62" fmla="*/ 766763 w 1357313"/>
                      <a:gd name="connsiteY62" fmla="*/ 100012 h 383713"/>
                      <a:gd name="connsiteX63" fmla="*/ 771525 w 1357313"/>
                      <a:gd name="connsiteY63" fmla="*/ 101600 h 383713"/>
                      <a:gd name="connsiteX64" fmla="*/ 785813 w 1357313"/>
                      <a:gd name="connsiteY64" fmla="*/ 107950 h 383713"/>
                      <a:gd name="connsiteX65" fmla="*/ 793750 w 1357313"/>
                      <a:gd name="connsiteY65" fmla="*/ 109537 h 383713"/>
                      <a:gd name="connsiteX66" fmla="*/ 804863 w 1357313"/>
                      <a:gd name="connsiteY66" fmla="*/ 119062 h 383713"/>
                      <a:gd name="connsiteX67" fmla="*/ 808038 w 1357313"/>
                      <a:gd name="connsiteY67" fmla="*/ 123825 h 383713"/>
                      <a:gd name="connsiteX68" fmla="*/ 806450 w 1357313"/>
                      <a:gd name="connsiteY68" fmla="*/ 141287 h 383713"/>
                      <a:gd name="connsiteX69" fmla="*/ 803275 w 1357313"/>
                      <a:gd name="connsiteY69" fmla="*/ 146050 h 383713"/>
                      <a:gd name="connsiteX70" fmla="*/ 790575 w 1357313"/>
                      <a:gd name="connsiteY70" fmla="*/ 142875 h 383713"/>
                      <a:gd name="connsiteX71" fmla="*/ 782638 w 1357313"/>
                      <a:gd name="connsiteY71" fmla="*/ 130175 h 383713"/>
                      <a:gd name="connsiteX72" fmla="*/ 777875 w 1357313"/>
                      <a:gd name="connsiteY72" fmla="*/ 123825 h 383713"/>
                      <a:gd name="connsiteX73" fmla="*/ 773113 w 1357313"/>
                      <a:gd name="connsiteY73" fmla="*/ 120650 h 383713"/>
                      <a:gd name="connsiteX74" fmla="*/ 766763 w 1357313"/>
                      <a:gd name="connsiteY74" fmla="*/ 114300 h 383713"/>
                      <a:gd name="connsiteX75" fmla="*/ 758825 w 1357313"/>
                      <a:gd name="connsiteY75" fmla="*/ 109537 h 383713"/>
                      <a:gd name="connsiteX76" fmla="*/ 752475 w 1357313"/>
                      <a:gd name="connsiteY76" fmla="*/ 103187 h 383713"/>
                      <a:gd name="connsiteX77" fmla="*/ 746125 w 1357313"/>
                      <a:gd name="connsiteY77" fmla="*/ 100012 h 383713"/>
                      <a:gd name="connsiteX78" fmla="*/ 741363 w 1357313"/>
                      <a:gd name="connsiteY78" fmla="*/ 95250 h 383713"/>
                      <a:gd name="connsiteX79" fmla="*/ 728663 w 1357313"/>
                      <a:gd name="connsiteY79" fmla="*/ 88900 h 383713"/>
                      <a:gd name="connsiteX80" fmla="*/ 723900 w 1357313"/>
                      <a:gd name="connsiteY80" fmla="*/ 87312 h 383713"/>
                      <a:gd name="connsiteX81" fmla="*/ 715963 w 1357313"/>
                      <a:gd name="connsiteY81" fmla="*/ 82550 h 383713"/>
                      <a:gd name="connsiteX82" fmla="*/ 703263 w 1357313"/>
                      <a:gd name="connsiteY82" fmla="*/ 77787 h 383713"/>
                      <a:gd name="connsiteX83" fmla="*/ 688975 w 1357313"/>
                      <a:gd name="connsiteY83" fmla="*/ 65087 h 383713"/>
                      <a:gd name="connsiteX84" fmla="*/ 679450 w 1357313"/>
                      <a:gd name="connsiteY84" fmla="*/ 58737 h 383713"/>
                      <a:gd name="connsiteX85" fmla="*/ 674688 w 1357313"/>
                      <a:gd name="connsiteY85" fmla="*/ 55562 h 383713"/>
                      <a:gd name="connsiteX86" fmla="*/ 661988 w 1357313"/>
                      <a:gd name="connsiteY86" fmla="*/ 50800 h 383713"/>
                      <a:gd name="connsiteX87" fmla="*/ 649288 w 1357313"/>
                      <a:gd name="connsiteY87" fmla="*/ 52387 h 383713"/>
                      <a:gd name="connsiteX88" fmla="*/ 652463 w 1357313"/>
                      <a:gd name="connsiteY88" fmla="*/ 80962 h 383713"/>
                      <a:gd name="connsiteX89" fmla="*/ 655638 w 1357313"/>
                      <a:gd name="connsiteY89" fmla="*/ 85725 h 383713"/>
                      <a:gd name="connsiteX90" fmla="*/ 660400 w 1357313"/>
                      <a:gd name="connsiteY90" fmla="*/ 87312 h 383713"/>
                      <a:gd name="connsiteX91" fmla="*/ 663575 w 1357313"/>
                      <a:gd name="connsiteY91" fmla="*/ 92075 h 383713"/>
                      <a:gd name="connsiteX92" fmla="*/ 665163 w 1357313"/>
                      <a:gd name="connsiteY92" fmla="*/ 98425 h 383713"/>
                      <a:gd name="connsiteX93" fmla="*/ 668338 w 1357313"/>
                      <a:gd name="connsiteY93" fmla="*/ 104775 h 383713"/>
                      <a:gd name="connsiteX94" fmla="*/ 669925 w 1357313"/>
                      <a:gd name="connsiteY94" fmla="*/ 111125 h 383713"/>
                      <a:gd name="connsiteX95" fmla="*/ 673100 w 1357313"/>
                      <a:gd name="connsiteY95" fmla="*/ 115887 h 383713"/>
                      <a:gd name="connsiteX96" fmla="*/ 682625 w 1357313"/>
                      <a:gd name="connsiteY96" fmla="*/ 128587 h 383713"/>
                      <a:gd name="connsiteX97" fmla="*/ 684213 w 1357313"/>
                      <a:gd name="connsiteY97" fmla="*/ 133350 h 383713"/>
                      <a:gd name="connsiteX98" fmla="*/ 687388 w 1357313"/>
                      <a:gd name="connsiteY98" fmla="*/ 138112 h 383713"/>
                      <a:gd name="connsiteX99" fmla="*/ 688975 w 1357313"/>
                      <a:gd name="connsiteY99" fmla="*/ 149225 h 383713"/>
                      <a:gd name="connsiteX100" fmla="*/ 693738 w 1357313"/>
                      <a:gd name="connsiteY100" fmla="*/ 161925 h 383713"/>
                      <a:gd name="connsiteX101" fmla="*/ 698500 w 1357313"/>
                      <a:gd name="connsiteY101" fmla="*/ 171450 h 383713"/>
                      <a:gd name="connsiteX102" fmla="*/ 700088 w 1357313"/>
                      <a:gd name="connsiteY102" fmla="*/ 180975 h 383713"/>
                      <a:gd name="connsiteX103" fmla="*/ 701675 w 1357313"/>
                      <a:gd name="connsiteY103" fmla="*/ 188912 h 383713"/>
                      <a:gd name="connsiteX104" fmla="*/ 700088 w 1357313"/>
                      <a:gd name="connsiteY104" fmla="*/ 222250 h 383713"/>
                      <a:gd name="connsiteX105" fmla="*/ 703263 w 1357313"/>
                      <a:gd name="connsiteY105" fmla="*/ 239712 h 383713"/>
                      <a:gd name="connsiteX106" fmla="*/ 706438 w 1357313"/>
                      <a:gd name="connsiteY106" fmla="*/ 246062 h 383713"/>
                      <a:gd name="connsiteX107" fmla="*/ 723900 w 1357313"/>
                      <a:gd name="connsiteY107" fmla="*/ 265112 h 383713"/>
                      <a:gd name="connsiteX108" fmla="*/ 730250 w 1357313"/>
                      <a:gd name="connsiteY108" fmla="*/ 271462 h 383713"/>
                      <a:gd name="connsiteX109" fmla="*/ 738188 w 1357313"/>
                      <a:gd name="connsiteY109" fmla="*/ 276225 h 383713"/>
                      <a:gd name="connsiteX110" fmla="*/ 744538 w 1357313"/>
                      <a:gd name="connsiteY110" fmla="*/ 280987 h 383713"/>
                      <a:gd name="connsiteX111" fmla="*/ 752475 w 1357313"/>
                      <a:gd name="connsiteY111" fmla="*/ 285750 h 383713"/>
                      <a:gd name="connsiteX112" fmla="*/ 762000 w 1357313"/>
                      <a:gd name="connsiteY112" fmla="*/ 292100 h 383713"/>
                      <a:gd name="connsiteX113" fmla="*/ 774700 w 1357313"/>
                      <a:gd name="connsiteY113" fmla="*/ 293687 h 383713"/>
                      <a:gd name="connsiteX114" fmla="*/ 779463 w 1357313"/>
                      <a:gd name="connsiteY114" fmla="*/ 296862 h 383713"/>
                      <a:gd name="connsiteX115" fmla="*/ 792163 w 1357313"/>
                      <a:gd name="connsiteY115" fmla="*/ 300037 h 383713"/>
                      <a:gd name="connsiteX116" fmla="*/ 809625 w 1357313"/>
                      <a:gd name="connsiteY116" fmla="*/ 304800 h 383713"/>
                      <a:gd name="connsiteX117" fmla="*/ 814388 w 1357313"/>
                      <a:gd name="connsiteY117" fmla="*/ 306387 h 383713"/>
                      <a:gd name="connsiteX118" fmla="*/ 868363 w 1357313"/>
                      <a:gd name="connsiteY118" fmla="*/ 311150 h 383713"/>
                      <a:gd name="connsiteX119" fmla="*/ 877888 w 1357313"/>
                      <a:gd name="connsiteY119" fmla="*/ 314325 h 383713"/>
                      <a:gd name="connsiteX120" fmla="*/ 930275 w 1357313"/>
                      <a:gd name="connsiteY120" fmla="*/ 319087 h 383713"/>
                      <a:gd name="connsiteX121" fmla="*/ 976313 w 1357313"/>
                      <a:gd name="connsiteY121" fmla="*/ 315912 h 383713"/>
                      <a:gd name="connsiteX122" fmla="*/ 981075 w 1357313"/>
                      <a:gd name="connsiteY122" fmla="*/ 314325 h 383713"/>
                      <a:gd name="connsiteX123" fmla="*/ 987425 w 1357313"/>
                      <a:gd name="connsiteY123" fmla="*/ 311150 h 383713"/>
                      <a:gd name="connsiteX124" fmla="*/ 998538 w 1357313"/>
                      <a:gd name="connsiteY124" fmla="*/ 298450 h 383713"/>
                      <a:gd name="connsiteX125" fmla="*/ 1003300 w 1357313"/>
                      <a:gd name="connsiteY125" fmla="*/ 287337 h 383713"/>
                      <a:gd name="connsiteX126" fmla="*/ 1016000 w 1357313"/>
                      <a:gd name="connsiteY126" fmla="*/ 307975 h 383713"/>
                      <a:gd name="connsiteX127" fmla="*/ 1025525 w 1357313"/>
                      <a:gd name="connsiteY127" fmla="*/ 309562 h 383713"/>
                      <a:gd name="connsiteX128" fmla="*/ 1035050 w 1357313"/>
                      <a:gd name="connsiteY128" fmla="*/ 300037 h 383713"/>
                      <a:gd name="connsiteX129" fmla="*/ 1036638 w 1357313"/>
                      <a:gd name="connsiteY129" fmla="*/ 292100 h 383713"/>
                      <a:gd name="connsiteX130" fmla="*/ 1042988 w 1357313"/>
                      <a:gd name="connsiteY130" fmla="*/ 288925 h 383713"/>
                      <a:gd name="connsiteX131" fmla="*/ 1057275 w 1357313"/>
                      <a:gd name="connsiteY131" fmla="*/ 284162 h 383713"/>
                      <a:gd name="connsiteX132" fmla="*/ 1062038 w 1357313"/>
                      <a:gd name="connsiteY132" fmla="*/ 279400 h 383713"/>
                      <a:gd name="connsiteX133" fmla="*/ 1074738 w 1357313"/>
                      <a:gd name="connsiteY133" fmla="*/ 276225 h 383713"/>
                      <a:gd name="connsiteX134" fmla="*/ 1084263 w 1357313"/>
                      <a:gd name="connsiteY134" fmla="*/ 269875 h 383713"/>
                      <a:gd name="connsiteX135" fmla="*/ 1090613 w 1357313"/>
                      <a:gd name="connsiteY135" fmla="*/ 260350 h 383713"/>
                      <a:gd name="connsiteX136" fmla="*/ 1093788 w 1357313"/>
                      <a:gd name="connsiteY136" fmla="*/ 255587 h 383713"/>
                      <a:gd name="connsiteX137" fmla="*/ 1098550 w 1357313"/>
                      <a:gd name="connsiteY137" fmla="*/ 249237 h 383713"/>
                      <a:gd name="connsiteX138" fmla="*/ 1108075 w 1357313"/>
                      <a:gd name="connsiteY138" fmla="*/ 242887 h 383713"/>
                      <a:gd name="connsiteX139" fmla="*/ 1103313 w 1357313"/>
                      <a:gd name="connsiteY139" fmla="*/ 254000 h 383713"/>
                      <a:gd name="connsiteX140" fmla="*/ 1098550 w 1357313"/>
                      <a:gd name="connsiteY140" fmla="*/ 255587 h 383713"/>
                      <a:gd name="connsiteX141" fmla="*/ 1087438 w 1357313"/>
                      <a:gd name="connsiteY141" fmla="*/ 265112 h 383713"/>
                      <a:gd name="connsiteX142" fmla="*/ 1082675 w 1357313"/>
                      <a:gd name="connsiteY142" fmla="*/ 266700 h 383713"/>
                      <a:gd name="connsiteX143" fmla="*/ 1076325 w 1357313"/>
                      <a:gd name="connsiteY143" fmla="*/ 269875 h 383713"/>
                      <a:gd name="connsiteX144" fmla="*/ 1063625 w 1357313"/>
                      <a:gd name="connsiteY144" fmla="*/ 274637 h 383713"/>
                      <a:gd name="connsiteX145" fmla="*/ 1042988 w 1357313"/>
                      <a:gd name="connsiteY145" fmla="*/ 282575 h 383713"/>
                      <a:gd name="connsiteX146" fmla="*/ 1036638 w 1357313"/>
                      <a:gd name="connsiteY146" fmla="*/ 285750 h 383713"/>
                      <a:gd name="connsiteX147" fmla="*/ 1025525 w 1357313"/>
                      <a:gd name="connsiteY147" fmla="*/ 288925 h 383713"/>
                      <a:gd name="connsiteX148" fmla="*/ 1019175 w 1357313"/>
                      <a:gd name="connsiteY148" fmla="*/ 292100 h 383713"/>
                      <a:gd name="connsiteX149" fmla="*/ 1012825 w 1357313"/>
                      <a:gd name="connsiteY149" fmla="*/ 296862 h 383713"/>
                      <a:gd name="connsiteX150" fmla="*/ 1006475 w 1357313"/>
                      <a:gd name="connsiteY150" fmla="*/ 298450 h 383713"/>
                      <a:gd name="connsiteX151" fmla="*/ 996950 w 1357313"/>
                      <a:gd name="connsiteY151" fmla="*/ 303212 h 383713"/>
                      <a:gd name="connsiteX152" fmla="*/ 981075 w 1357313"/>
                      <a:gd name="connsiteY152" fmla="*/ 312737 h 383713"/>
                      <a:gd name="connsiteX153" fmla="*/ 974725 w 1357313"/>
                      <a:gd name="connsiteY153" fmla="*/ 315912 h 383713"/>
                      <a:gd name="connsiteX154" fmla="*/ 969963 w 1357313"/>
                      <a:gd name="connsiteY154" fmla="*/ 320675 h 383713"/>
                      <a:gd name="connsiteX155" fmla="*/ 963613 w 1357313"/>
                      <a:gd name="connsiteY155" fmla="*/ 325437 h 383713"/>
                      <a:gd name="connsiteX156" fmla="*/ 960438 w 1357313"/>
                      <a:gd name="connsiteY156" fmla="*/ 339725 h 383713"/>
                      <a:gd name="connsiteX157" fmla="*/ 962025 w 1357313"/>
                      <a:gd name="connsiteY157" fmla="*/ 355600 h 383713"/>
                      <a:gd name="connsiteX158" fmla="*/ 974725 w 1357313"/>
                      <a:gd name="connsiteY158" fmla="*/ 365125 h 383713"/>
                      <a:gd name="connsiteX159" fmla="*/ 981075 w 1357313"/>
                      <a:gd name="connsiteY159" fmla="*/ 366712 h 383713"/>
                      <a:gd name="connsiteX160" fmla="*/ 990600 w 1357313"/>
                      <a:gd name="connsiteY160" fmla="*/ 369887 h 383713"/>
                      <a:gd name="connsiteX161" fmla="*/ 1006475 w 1357313"/>
                      <a:gd name="connsiteY161" fmla="*/ 374650 h 383713"/>
                      <a:gd name="connsiteX162" fmla="*/ 1012825 w 1357313"/>
                      <a:gd name="connsiteY162" fmla="*/ 376237 h 383713"/>
                      <a:gd name="connsiteX163" fmla="*/ 1014413 w 1357313"/>
                      <a:gd name="connsiteY163" fmla="*/ 382587 h 383713"/>
                      <a:gd name="connsiteX164" fmla="*/ 1036638 w 1357313"/>
                      <a:gd name="connsiteY164" fmla="*/ 376237 h 383713"/>
                      <a:gd name="connsiteX165" fmla="*/ 1039813 w 1357313"/>
                      <a:gd name="connsiteY165" fmla="*/ 369887 h 383713"/>
                      <a:gd name="connsiteX166" fmla="*/ 1042988 w 1357313"/>
                      <a:gd name="connsiteY166" fmla="*/ 360362 h 383713"/>
                      <a:gd name="connsiteX167" fmla="*/ 1047750 w 1357313"/>
                      <a:gd name="connsiteY167" fmla="*/ 355600 h 383713"/>
                      <a:gd name="connsiteX168" fmla="*/ 1050925 w 1357313"/>
                      <a:gd name="connsiteY168" fmla="*/ 350837 h 383713"/>
                      <a:gd name="connsiteX169" fmla="*/ 1065213 w 1357313"/>
                      <a:gd name="connsiteY169" fmla="*/ 341312 h 383713"/>
                      <a:gd name="connsiteX170" fmla="*/ 1081088 w 1357313"/>
                      <a:gd name="connsiteY170" fmla="*/ 331787 h 383713"/>
                      <a:gd name="connsiteX171" fmla="*/ 1092200 w 1357313"/>
                      <a:gd name="connsiteY171" fmla="*/ 328612 h 383713"/>
                      <a:gd name="connsiteX172" fmla="*/ 1098550 w 1357313"/>
                      <a:gd name="connsiteY172" fmla="*/ 325437 h 383713"/>
                      <a:gd name="connsiteX173" fmla="*/ 1106488 w 1357313"/>
                      <a:gd name="connsiteY173" fmla="*/ 322262 h 383713"/>
                      <a:gd name="connsiteX174" fmla="*/ 1117600 w 1357313"/>
                      <a:gd name="connsiteY174" fmla="*/ 312737 h 383713"/>
                      <a:gd name="connsiteX175" fmla="*/ 1131888 w 1357313"/>
                      <a:gd name="connsiteY175" fmla="*/ 300037 h 383713"/>
                      <a:gd name="connsiteX176" fmla="*/ 1138238 w 1357313"/>
                      <a:gd name="connsiteY176" fmla="*/ 288925 h 383713"/>
                      <a:gd name="connsiteX177" fmla="*/ 1143000 w 1357313"/>
                      <a:gd name="connsiteY177" fmla="*/ 284162 h 383713"/>
                      <a:gd name="connsiteX178" fmla="*/ 1150938 w 1357313"/>
                      <a:gd name="connsiteY178" fmla="*/ 273050 h 383713"/>
                      <a:gd name="connsiteX179" fmla="*/ 1157288 w 1357313"/>
                      <a:gd name="connsiteY179" fmla="*/ 266700 h 383713"/>
                      <a:gd name="connsiteX180" fmla="*/ 1162050 w 1357313"/>
                      <a:gd name="connsiteY180" fmla="*/ 261937 h 383713"/>
                      <a:gd name="connsiteX181" fmla="*/ 1168400 w 1357313"/>
                      <a:gd name="connsiteY181" fmla="*/ 260350 h 383713"/>
                      <a:gd name="connsiteX182" fmla="*/ 1174750 w 1357313"/>
                      <a:gd name="connsiteY182" fmla="*/ 257175 h 383713"/>
                      <a:gd name="connsiteX183" fmla="*/ 1211263 w 1357313"/>
                      <a:gd name="connsiteY183" fmla="*/ 261937 h 383713"/>
                      <a:gd name="connsiteX184" fmla="*/ 1233488 w 1357313"/>
                      <a:gd name="connsiteY184" fmla="*/ 269875 h 383713"/>
                      <a:gd name="connsiteX185" fmla="*/ 1262063 w 1357313"/>
                      <a:gd name="connsiteY185" fmla="*/ 271462 h 383713"/>
                      <a:gd name="connsiteX186" fmla="*/ 1284288 w 1357313"/>
                      <a:gd name="connsiteY186" fmla="*/ 276225 h 383713"/>
                      <a:gd name="connsiteX187" fmla="*/ 1289050 w 1357313"/>
                      <a:gd name="connsiteY187" fmla="*/ 277812 h 383713"/>
                      <a:gd name="connsiteX188" fmla="*/ 1317625 w 1357313"/>
                      <a:gd name="connsiteY188" fmla="*/ 280987 h 383713"/>
                      <a:gd name="connsiteX189" fmla="*/ 1344613 w 1357313"/>
                      <a:gd name="connsiteY189" fmla="*/ 282575 h 383713"/>
                      <a:gd name="connsiteX190" fmla="*/ 1357313 w 1357313"/>
                      <a:gd name="connsiteY190" fmla="*/ 285750 h 383713"/>
                      <a:gd name="connsiteX0" fmla="*/ 0 w 1344613"/>
                      <a:gd name="connsiteY0" fmla="*/ 173037 h 383713"/>
                      <a:gd name="connsiteX1" fmla="*/ 42863 w 1344613"/>
                      <a:gd name="connsiteY1" fmla="*/ 171450 h 383713"/>
                      <a:gd name="connsiteX2" fmla="*/ 49213 w 1344613"/>
                      <a:gd name="connsiteY2" fmla="*/ 169862 h 383713"/>
                      <a:gd name="connsiteX3" fmla="*/ 53975 w 1344613"/>
                      <a:gd name="connsiteY3" fmla="*/ 166687 h 383713"/>
                      <a:gd name="connsiteX4" fmla="*/ 69850 w 1344613"/>
                      <a:gd name="connsiteY4" fmla="*/ 161925 h 383713"/>
                      <a:gd name="connsiteX5" fmla="*/ 82550 w 1344613"/>
                      <a:gd name="connsiteY5" fmla="*/ 155575 h 383713"/>
                      <a:gd name="connsiteX6" fmla="*/ 93663 w 1344613"/>
                      <a:gd name="connsiteY6" fmla="*/ 144462 h 383713"/>
                      <a:gd name="connsiteX7" fmla="*/ 107950 w 1344613"/>
                      <a:gd name="connsiteY7" fmla="*/ 130175 h 383713"/>
                      <a:gd name="connsiteX8" fmla="*/ 112713 w 1344613"/>
                      <a:gd name="connsiteY8" fmla="*/ 125412 h 383713"/>
                      <a:gd name="connsiteX9" fmla="*/ 117475 w 1344613"/>
                      <a:gd name="connsiteY9" fmla="*/ 122237 h 383713"/>
                      <a:gd name="connsiteX10" fmla="*/ 130175 w 1344613"/>
                      <a:gd name="connsiteY10" fmla="*/ 109537 h 383713"/>
                      <a:gd name="connsiteX11" fmla="*/ 141288 w 1344613"/>
                      <a:gd name="connsiteY11" fmla="*/ 101600 h 383713"/>
                      <a:gd name="connsiteX12" fmla="*/ 147638 w 1344613"/>
                      <a:gd name="connsiteY12" fmla="*/ 98425 h 383713"/>
                      <a:gd name="connsiteX13" fmla="*/ 152400 w 1344613"/>
                      <a:gd name="connsiteY13" fmla="*/ 95250 h 383713"/>
                      <a:gd name="connsiteX14" fmla="*/ 158750 w 1344613"/>
                      <a:gd name="connsiteY14" fmla="*/ 92075 h 383713"/>
                      <a:gd name="connsiteX15" fmla="*/ 171450 w 1344613"/>
                      <a:gd name="connsiteY15" fmla="*/ 82550 h 383713"/>
                      <a:gd name="connsiteX16" fmla="*/ 177800 w 1344613"/>
                      <a:gd name="connsiteY16" fmla="*/ 79375 h 383713"/>
                      <a:gd name="connsiteX17" fmla="*/ 188913 w 1344613"/>
                      <a:gd name="connsiteY17" fmla="*/ 73025 h 383713"/>
                      <a:gd name="connsiteX18" fmla="*/ 201613 w 1344613"/>
                      <a:gd name="connsiteY18" fmla="*/ 68262 h 383713"/>
                      <a:gd name="connsiteX19" fmla="*/ 206375 w 1344613"/>
                      <a:gd name="connsiteY19" fmla="*/ 66675 h 383713"/>
                      <a:gd name="connsiteX20" fmla="*/ 214313 w 1344613"/>
                      <a:gd name="connsiteY20" fmla="*/ 65087 h 383713"/>
                      <a:gd name="connsiteX21" fmla="*/ 219075 w 1344613"/>
                      <a:gd name="connsiteY21" fmla="*/ 63500 h 383713"/>
                      <a:gd name="connsiteX22" fmla="*/ 227013 w 1344613"/>
                      <a:gd name="connsiteY22" fmla="*/ 61912 h 383713"/>
                      <a:gd name="connsiteX23" fmla="*/ 233363 w 1344613"/>
                      <a:gd name="connsiteY23" fmla="*/ 60325 h 383713"/>
                      <a:gd name="connsiteX24" fmla="*/ 238125 w 1344613"/>
                      <a:gd name="connsiteY24" fmla="*/ 58737 h 383713"/>
                      <a:gd name="connsiteX25" fmla="*/ 255588 w 1344613"/>
                      <a:gd name="connsiteY25" fmla="*/ 55562 h 383713"/>
                      <a:gd name="connsiteX26" fmla="*/ 265113 w 1344613"/>
                      <a:gd name="connsiteY26" fmla="*/ 52387 h 383713"/>
                      <a:gd name="connsiteX27" fmla="*/ 309563 w 1344613"/>
                      <a:gd name="connsiteY27" fmla="*/ 49212 h 383713"/>
                      <a:gd name="connsiteX28" fmla="*/ 342900 w 1344613"/>
                      <a:gd name="connsiteY28" fmla="*/ 46037 h 383713"/>
                      <a:gd name="connsiteX29" fmla="*/ 347663 w 1344613"/>
                      <a:gd name="connsiteY29" fmla="*/ 44450 h 383713"/>
                      <a:gd name="connsiteX30" fmla="*/ 355600 w 1344613"/>
                      <a:gd name="connsiteY30" fmla="*/ 42862 h 383713"/>
                      <a:gd name="connsiteX31" fmla="*/ 361950 w 1344613"/>
                      <a:gd name="connsiteY31" fmla="*/ 41275 h 383713"/>
                      <a:gd name="connsiteX32" fmla="*/ 371475 w 1344613"/>
                      <a:gd name="connsiteY32" fmla="*/ 39687 h 383713"/>
                      <a:gd name="connsiteX33" fmla="*/ 390525 w 1344613"/>
                      <a:gd name="connsiteY33" fmla="*/ 34925 h 383713"/>
                      <a:gd name="connsiteX34" fmla="*/ 404813 w 1344613"/>
                      <a:gd name="connsiteY34" fmla="*/ 30162 h 383713"/>
                      <a:gd name="connsiteX35" fmla="*/ 409575 w 1344613"/>
                      <a:gd name="connsiteY35" fmla="*/ 28575 h 383713"/>
                      <a:gd name="connsiteX36" fmla="*/ 415925 w 1344613"/>
                      <a:gd name="connsiteY36" fmla="*/ 26987 h 383713"/>
                      <a:gd name="connsiteX37" fmla="*/ 422275 w 1344613"/>
                      <a:gd name="connsiteY37" fmla="*/ 23812 h 383713"/>
                      <a:gd name="connsiteX38" fmla="*/ 427038 w 1344613"/>
                      <a:gd name="connsiteY38" fmla="*/ 22225 h 383713"/>
                      <a:gd name="connsiteX39" fmla="*/ 444500 w 1344613"/>
                      <a:gd name="connsiteY39" fmla="*/ 15875 h 383713"/>
                      <a:gd name="connsiteX40" fmla="*/ 454025 w 1344613"/>
                      <a:gd name="connsiteY40" fmla="*/ 12700 h 383713"/>
                      <a:gd name="connsiteX41" fmla="*/ 461963 w 1344613"/>
                      <a:gd name="connsiteY41" fmla="*/ 9525 h 383713"/>
                      <a:gd name="connsiteX42" fmla="*/ 469900 w 1344613"/>
                      <a:gd name="connsiteY42" fmla="*/ 7937 h 383713"/>
                      <a:gd name="connsiteX43" fmla="*/ 476250 w 1344613"/>
                      <a:gd name="connsiteY43" fmla="*/ 4762 h 383713"/>
                      <a:gd name="connsiteX44" fmla="*/ 485775 w 1344613"/>
                      <a:gd name="connsiteY44" fmla="*/ 3175 h 383713"/>
                      <a:gd name="connsiteX45" fmla="*/ 504825 w 1344613"/>
                      <a:gd name="connsiteY45" fmla="*/ 0 h 383713"/>
                      <a:gd name="connsiteX46" fmla="*/ 596900 w 1344613"/>
                      <a:gd name="connsiteY46" fmla="*/ 1587 h 383713"/>
                      <a:gd name="connsiteX47" fmla="*/ 619125 w 1344613"/>
                      <a:gd name="connsiteY47" fmla="*/ 3175 h 383713"/>
                      <a:gd name="connsiteX48" fmla="*/ 646113 w 1344613"/>
                      <a:gd name="connsiteY48" fmla="*/ 4762 h 383713"/>
                      <a:gd name="connsiteX49" fmla="*/ 657225 w 1344613"/>
                      <a:gd name="connsiteY49" fmla="*/ 6350 h 383713"/>
                      <a:gd name="connsiteX50" fmla="*/ 663575 w 1344613"/>
                      <a:gd name="connsiteY50" fmla="*/ 7937 h 383713"/>
                      <a:gd name="connsiteX51" fmla="*/ 676275 w 1344613"/>
                      <a:gd name="connsiteY51" fmla="*/ 22225 h 383713"/>
                      <a:gd name="connsiteX52" fmla="*/ 681038 w 1344613"/>
                      <a:gd name="connsiteY52" fmla="*/ 26987 h 383713"/>
                      <a:gd name="connsiteX53" fmla="*/ 690563 w 1344613"/>
                      <a:gd name="connsiteY53" fmla="*/ 39687 h 383713"/>
                      <a:gd name="connsiteX54" fmla="*/ 701675 w 1344613"/>
                      <a:gd name="connsiteY54" fmla="*/ 52387 h 383713"/>
                      <a:gd name="connsiteX55" fmla="*/ 712788 w 1344613"/>
                      <a:gd name="connsiteY55" fmla="*/ 63500 h 383713"/>
                      <a:gd name="connsiteX56" fmla="*/ 717550 w 1344613"/>
                      <a:gd name="connsiteY56" fmla="*/ 69850 h 383713"/>
                      <a:gd name="connsiteX57" fmla="*/ 727075 w 1344613"/>
                      <a:gd name="connsiteY57" fmla="*/ 76200 h 383713"/>
                      <a:gd name="connsiteX58" fmla="*/ 736600 w 1344613"/>
                      <a:gd name="connsiteY58" fmla="*/ 84137 h 383713"/>
                      <a:gd name="connsiteX59" fmla="*/ 746125 w 1344613"/>
                      <a:gd name="connsiteY59" fmla="*/ 92075 h 383713"/>
                      <a:gd name="connsiteX60" fmla="*/ 750888 w 1344613"/>
                      <a:gd name="connsiteY60" fmla="*/ 93662 h 383713"/>
                      <a:gd name="connsiteX61" fmla="*/ 757238 w 1344613"/>
                      <a:gd name="connsiteY61" fmla="*/ 96837 h 383713"/>
                      <a:gd name="connsiteX62" fmla="*/ 766763 w 1344613"/>
                      <a:gd name="connsiteY62" fmla="*/ 100012 h 383713"/>
                      <a:gd name="connsiteX63" fmla="*/ 771525 w 1344613"/>
                      <a:gd name="connsiteY63" fmla="*/ 101600 h 383713"/>
                      <a:gd name="connsiteX64" fmla="*/ 785813 w 1344613"/>
                      <a:gd name="connsiteY64" fmla="*/ 107950 h 383713"/>
                      <a:gd name="connsiteX65" fmla="*/ 793750 w 1344613"/>
                      <a:gd name="connsiteY65" fmla="*/ 109537 h 383713"/>
                      <a:gd name="connsiteX66" fmla="*/ 804863 w 1344613"/>
                      <a:gd name="connsiteY66" fmla="*/ 119062 h 383713"/>
                      <a:gd name="connsiteX67" fmla="*/ 808038 w 1344613"/>
                      <a:gd name="connsiteY67" fmla="*/ 123825 h 383713"/>
                      <a:gd name="connsiteX68" fmla="*/ 806450 w 1344613"/>
                      <a:gd name="connsiteY68" fmla="*/ 141287 h 383713"/>
                      <a:gd name="connsiteX69" fmla="*/ 803275 w 1344613"/>
                      <a:gd name="connsiteY69" fmla="*/ 146050 h 383713"/>
                      <a:gd name="connsiteX70" fmla="*/ 790575 w 1344613"/>
                      <a:gd name="connsiteY70" fmla="*/ 142875 h 383713"/>
                      <a:gd name="connsiteX71" fmla="*/ 782638 w 1344613"/>
                      <a:gd name="connsiteY71" fmla="*/ 130175 h 383713"/>
                      <a:gd name="connsiteX72" fmla="*/ 777875 w 1344613"/>
                      <a:gd name="connsiteY72" fmla="*/ 123825 h 383713"/>
                      <a:gd name="connsiteX73" fmla="*/ 773113 w 1344613"/>
                      <a:gd name="connsiteY73" fmla="*/ 120650 h 383713"/>
                      <a:gd name="connsiteX74" fmla="*/ 766763 w 1344613"/>
                      <a:gd name="connsiteY74" fmla="*/ 114300 h 383713"/>
                      <a:gd name="connsiteX75" fmla="*/ 758825 w 1344613"/>
                      <a:gd name="connsiteY75" fmla="*/ 109537 h 383713"/>
                      <a:gd name="connsiteX76" fmla="*/ 752475 w 1344613"/>
                      <a:gd name="connsiteY76" fmla="*/ 103187 h 383713"/>
                      <a:gd name="connsiteX77" fmla="*/ 746125 w 1344613"/>
                      <a:gd name="connsiteY77" fmla="*/ 100012 h 383713"/>
                      <a:gd name="connsiteX78" fmla="*/ 741363 w 1344613"/>
                      <a:gd name="connsiteY78" fmla="*/ 95250 h 383713"/>
                      <a:gd name="connsiteX79" fmla="*/ 728663 w 1344613"/>
                      <a:gd name="connsiteY79" fmla="*/ 88900 h 383713"/>
                      <a:gd name="connsiteX80" fmla="*/ 723900 w 1344613"/>
                      <a:gd name="connsiteY80" fmla="*/ 87312 h 383713"/>
                      <a:gd name="connsiteX81" fmla="*/ 715963 w 1344613"/>
                      <a:gd name="connsiteY81" fmla="*/ 82550 h 383713"/>
                      <a:gd name="connsiteX82" fmla="*/ 703263 w 1344613"/>
                      <a:gd name="connsiteY82" fmla="*/ 77787 h 383713"/>
                      <a:gd name="connsiteX83" fmla="*/ 688975 w 1344613"/>
                      <a:gd name="connsiteY83" fmla="*/ 65087 h 383713"/>
                      <a:gd name="connsiteX84" fmla="*/ 679450 w 1344613"/>
                      <a:gd name="connsiteY84" fmla="*/ 58737 h 383713"/>
                      <a:gd name="connsiteX85" fmla="*/ 674688 w 1344613"/>
                      <a:gd name="connsiteY85" fmla="*/ 55562 h 383713"/>
                      <a:gd name="connsiteX86" fmla="*/ 661988 w 1344613"/>
                      <a:gd name="connsiteY86" fmla="*/ 50800 h 383713"/>
                      <a:gd name="connsiteX87" fmla="*/ 649288 w 1344613"/>
                      <a:gd name="connsiteY87" fmla="*/ 52387 h 383713"/>
                      <a:gd name="connsiteX88" fmla="*/ 652463 w 1344613"/>
                      <a:gd name="connsiteY88" fmla="*/ 80962 h 383713"/>
                      <a:gd name="connsiteX89" fmla="*/ 655638 w 1344613"/>
                      <a:gd name="connsiteY89" fmla="*/ 85725 h 383713"/>
                      <a:gd name="connsiteX90" fmla="*/ 660400 w 1344613"/>
                      <a:gd name="connsiteY90" fmla="*/ 87312 h 383713"/>
                      <a:gd name="connsiteX91" fmla="*/ 663575 w 1344613"/>
                      <a:gd name="connsiteY91" fmla="*/ 92075 h 383713"/>
                      <a:gd name="connsiteX92" fmla="*/ 665163 w 1344613"/>
                      <a:gd name="connsiteY92" fmla="*/ 98425 h 383713"/>
                      <a:gd name="connsiteX93" fmla="*/ 668338 w 1344613"/>
                      <a:gd name="connsiteY93" fmla="*/ 104775 h 383713"/>
                      <a:gd name="connsiteX94" fmla="*/ 669925 w 1344613"/>
                      <a:gd name="connsiteY94" fmla="*/ 111125 h 383713"/>
                      <a:gd name="connsiteX95" fmla="*/ 673100 w 1344613"/>
                      <a:gd name="connsiteY95" fmla="*/ 115887 h 383713"/>
                      <a:gd name="connsiteX96" fmla="*/ 682625 w 1344613"/>
                      <a:gd name="connsiteY96" fmla="*/ 128587 h 383713"/>
                      <a:gd name="connsiteX97" fmla="*/ 684213 w 1344613"/>
                      <a:gd name="connsiteY97" fmla="*/ 133350 h 383713"/>
                      <a:gd name="connsiteX98" fmla="*/ 687388 w 1344613"/>
                      <a:gd name="connsiteY98" fmla="*/ 138112 h 383713"/>
                      <a:gd name="connsiteX99" fmla="*/ 688975 w 1344613"/>
                      <a:gd name="connsiteY99" fmla="*/ 149225 h 383713"/>
                      <a:gd name="connsiteX100" fmla="*/ 693738 w 1344613"/>
                      <a:gd name="connsiteY100" fmla="*/ 161925 h 383713"/>
                      <a:gd name="connsiteX101" fmla="*/ 698500 w 1344613"/>
                      <a:gd name="connsiteY101" fmla="*/ 171450 h 383713"/>
                      <a:gd name="connsiteX102" fmla="*/ 700088 w 1344613"/>
                      <a:gd name="connsiteY102" fmla="*/ 180975 h 383713"/>
                      <a:gd name="connsiteX103" fmla="*/ 701675 w 1344613"/>
                      <a:gd name="connsiteY103" fmla="*/ 188912 h 383713"/>
                      <a:gd name="connsiteX104" fmla="*/ 700088 w 1344613"/>
                      <a:gd name="connsiteY104" fmla="*/ 222250 h 383713"/>
                      <a:gd name="connsiteX105" fmla="*/ 703263 w 1344613"/>
                      <a:gd name="connsiteY105" fmla="*/ 239712 h 383713"/>
                      <a:gd name="connsiteX106" fmla="*/ 706438 w 1344613"/>
                      <a:gd name="connsiteY106" fmla="*/ 246062 h 383713"/>
                      <a:gd name="connsiteX107" fmla="*/ 723900 w 1344613"/>
                      <a:gd name="connsiteY107" fmla="*/ 265112 h 383713"/>
                      <a:gd name="connsiteX108" fmla="*/ 730250 w 1344613"/>
                      <a:gd name="connsiteY108" fmla="*/ 271462 h 383713"/>
                      <a:gd name="connsiteX109" fmla="*/ 738188 w 1344613"/>
                      <a:gd name="connsiteY109" fmla="*/ 276225 h 383713"/>
                      <a:gd name="connsiteX110" fmla="*/ 744538 w 1344613"/>
                      <a:gd name="connsiteY110" fmla="*/ 280987 h 383713"/>
                      <a:gd name="connsiteX111" fmla="*/ 752475 w 1344613"/>
                      <a:gd name="connsiteY111" fmla="*/ 285750 h 383713"/>
                      <a:gd name="connsiteX112" fmla="*/ 762000 w 1344613"/>
                      <a:gd name="connsiteY112" fmla="*/ 292100 h 383713"/>
                      <a:gd name="connsiteX113" fmla="*/ 774700 w 1344613"/>
                      <a:gd name="connsiteY113" fmla="*/ 293687 h 383713"/>
                      <a:gd name="connsiteX114" fmla="*/ 779463 w 1344613"/>
                      <a:gd name="connsiteY114" fmla="*/ 296862 h 383713"/>
                      <a:gd name="connsiteX115" fmla="*/ 792163 w 1344613"/>
                      <a:gd name="connsiteY115" fmla="*/ 300037 h 383713"/>
                      <a:gd name="connsiteX116" fmla="*/ 809625 w 1344613"/>
                      <a:gd name="connsiteY116" fmla="*/ 304800 h 383713"/>
                      <a:gd name="connsiteX117" fmla="*/ 814388 w 1344613"/>
                      <a:gd name="connsiteY117" fmla="*/ 306387 h 383713"/>
                      <a:gd name="connsiteX118" fmla="*/ 868363 w 1344613"/>
                      <a:gd name="connsiteY118" fmla="*/ 311150 h 383713"/>
                      <a:gd name="connsiteX119" fmla="*/ 877888 w 1344613"/>
                      <a:gd name="connsiteY119" fmla="*/ 314325 h 383713"/>
                      <a:gd name="connsiteX120" fmla="*/ 930275 w 1344613"/>
                      <a:gd name="connsiteY120" fmla="*/ 319087 h 383713"/>
                      <a:gd name="connsiteX121" fmla="*/ 976313 w 1344613"/>
                      <a:gd name="connsiteY121" fmla="*/ 315912 h 383713"/>
                      <a:gd name="connsiteX122" fmla="*/ 981075 w 1344613"/>
                      <a:gd name="connsiteY122" fmla="*/ 314325 h 383713"/>
                      <a:gd name="connsiteX123" fmla="*/ 987425 w 1344613"/>
                      <a:gd name="connsiteY123" fmla="*/ 311150 h 383713"/>
                      <a:gd name="connsiteX124" fmla="*/ 998538 w 1344613"/>
                      <a:gd name="connsiteY124" fmla="*/ 298450 h 383713"/>
                      <a:gd name="connsiteX125" fmla="*/ 1003300 w 1344613"/>
                      <a:gd name="connsiteY125" fmla="*/ 287337 h 383713"/>
                      <a:gd name="connsiteX126" fmla="*/ 1016000 w 1344613"/>
                      <a:gd name="connsiteY126" fmla="*/ 307975 h 383713"/>
                      <a:gd name="connsiteX127" fmla="*/ 1025525 w 1344613"/>
                      <a:gd name="connsiteY127" fmla="*/ 309562 h 383713"/>
                      <a:gd name="connsiteX128" fmla="*/ 1035050 w 1344613"/>
                      <a:gd name="connsiteY128" fmla="*/ 300037 h 383713"/>
                      <a:gd name="connsiteX129" fmla="*/ 1036638 w 1344613"/>
                      <a:gd name="connsiteY129" fmla="*/ 292100 h 383713"/>
                      <a:gd name="connsiteX130" fmla="*/ 1042988 w 1344613"/>
                      <a:gd name="connsiteY130" fmla="*/ 288925 h 383713"/>
                      <a:gd name="connsiteX131" fmla="*/ 1057275 w 1344613"/>
                      <a:gd name="connsiteY131" fmla="*/ 284162 h 383713"/>
                      <a:gd name="connsiteX132" fmla="*/ 1062038 w 1344613"/>
                      <a:gd name="connsiteY132" fmla="*/ 279400 h 383713"/>
                      <a:gd name="connsiteX133" fmla="*/ 1074738 w 1344613"/>
                      <a:gd name="connsiteY133" fmla="*/ 276225 h 383713"/>
                      <a:gd name="connsiteX134" fmla="*/ 1084263 w 1344613"/>
                      <a:gd name="connsiteY134" fmla="*/ 269875 h 383713"/>
                      <a:gd name="connsiteX135" fmla="*/ 1090613 w 1344613"/>
                      <a:gd name="connsiteY135" fmla="*/ 260350 h 383713"/>
                      <a:gd name="connsiteX136" fmla="*/ 1093788 w 1344613"/>
                      <a:gd name="connsiteY136" fmla="*/ 255587 h 383713"/>
                      <a:gd name="connsiteX137" fmla="*/ 1098550 w 1344613"/>
                      <a:gd name="connsiteY137" fmla="*/ 249237 h 383713"/>
                      <a:gd name="connsiteX138" fmla="*/ 1108075 w 1344613"/>
                      <a:gd name="connsiteY138" fmla="*/ 242887 h 383713"/>
                      <a:gd name="connsiteX139" fmla="*/ 1103313 w 1344613"/>
                      <a:gd name="connsiteY139" fmla="*/ 254000 h 383713"/>
                      <a:gd name="connsiteX140" fmla="*/ 1098550 w 1344613"/>
                      <a:gd name="connsiteY140" fmla="*/ 255587 h 383713"/>
                      <a:gd name="connsiteX141" fmla="*/ 1087438 w 1344613"/>
                      <a:gd name="connsiteY141" fmla="*/ 265112 h 383713"/>
                      <a:gd name="connsiteX142" fmla="*/ 1082675 w 1344613"/>
                      <a:gd name="connsiteY142" fmla="*/ 266700 h 383713"/>
                      <a:gd name="connsiteX143" fmla="*/ 1076325 w 1344613"/>
                      <a:gd name="connsiteY143" fmla="*/ 269875 h 383713"/>
                      <a:gd name="connsiteX144" fmla="*/ 1063625 w 1344613"/>
                      <a:gd name="connsiteY144" fmla="*/ 274637 h 383713"/>
                      <a:gd name="connsiteX145" fmla="*/ 1042988 w 1344613"/>
                      <a:gd name="connsiteY145" fmla="*/ 282575 h 383713"/>
                      <a:gd name="connsiteX146" fmla="*/ 1036638 w 1344613"/>
                      <a:gd name="connsiteY146" fmla="*/ 285750 h 383713"/>
                      <a:gd name="connsiteX147" fmla="*/ 1025525 w 1344613"/>
                      <a:gd name="connsiteY147" fmla="*/ 288925 h 383713"/>
                      <a:gd name="connsiteX148" fmla="*/ 1019175 w 1344613"/>
                      <a:gd name="connsiteY148" fmla="*/ 292100 h 383713"/>
                      <a:gd name="connsiteX149" fmla="*/ 1012825 w 1344613"/>
                      <a:gd name="connsiteY149" fmla="*/ 296862 h 383713"/>
                      <a:gd name="connsiteX150" fmla="*/ 1006475 w 1344613"/>
                      <a:gd name="connsiteY150" fmla="*/ 298450 h 383713"/>
                      <a:gd name="connsiteX151" fmla="*/ 996950 w 1344613"/>
                      <a:gd name="connsiteY151" fmla="*/ 303212 h 383713"/>
                      <a:gd name="connsiteX152" fmla="*/ 981075 w 1344613"/>
                      <a:gd name="connsiteY152" fmla="*/ 312737 h 383713"/>
                      <a:gd name="connsiteX153" fmla="*/ 974725 w 1344613"/>
                      <a:gd name="connsiteY153" fmla="*/ 315912 h 383713"/>
                      <a:gd name="connsiteX154" fmla="*/ 969963 w 1344613"/>
                      <a:gd name="connsiteY154" fmla="*/ 320675 h 383713"/>
                      <a:gd name="connsiteX155" fmla="*/ 963613 w 1344613"/>
                      <a:gd name="connsiteY155" fmla="*/ 325437 h 383713"/>
                      <a:gd name="connsiteX156" fmla="*/ 960438 w 1344613"/>
                      <a:gd name="connsiteY156" fmla="*/ 339725 h 383713"/>
                      <a:gd name="connsiteX157" fmla="*/ 962025 w 1344613"/>
                      <a:gd name="connsiteY157" fmla="*/ 355600 h 383713"/>
                      <a:gd name="connsiteX158" fmla="*/ 974725 w 1344613"/>
                      <a:gd name="connsiteY158" fmla="*/ 365125 h 383713"/>
                      <a:gd name="connsiteX159" fmla="*/ 981075 w 1344613"/>
                      <a:gd name="connsiteY159" fmla="*/ 366712 h 383713"/>
                      <a:gd name="connsiteX160" fmla="*/ 990600 w 1344613"/>
                      <a:gd name="connsiteY160" fmla="*/ 369887 h 383713"/>
                      <a:gd name="connsiteX161" fmla="*/ 1006475 w 1344613"/>
                      <a:gd name="connsiteY161" fmla="*/ 374650 h 383713"/>
                      <a:gd name="connsiteX162" fmla="*/ 1012825 w 1344613"/>
                      <a:gd name="connsiteY162" fmla="*/ 376237 h 383713"/>
                      <a:gd name="connsiteX163" fmla="*/ 1014413 w 1344613"/>
                      <a:gd name="connsiteY163" fmla="*/ 382587 h 383713"/>
                      <a:gd name="connsiteX164" fmla="*/ 1036638 w 1344613"/>
                      <a:gd name="connsiteY164" fmla="*/ 376237 h 383713"/>
                      <a:gd name="connsiteX165" fmla="*/ 1039813 w 1344613"/>
                      <a:gd name="connsiteY165" fmla="*/ 369887 h 383713"/>
                      <a:gd name="connsiteX166" fmla="*/ 1042988 w 1344613"/>
                      <a:gd name="connsiteY166" fmla="*/ 360362 h 383713"/>
                      <a:gd name="connsiteX167" fmla="*/ 1047750 w 1344613"/>
                      <a:gd name="connsiteY167" fmla="*/ 355600 h 383713"/>
                      <a:gd name="connsiteX168" fmla="*/ 1050925 w 1344613"/>
                      <a:gd name="connsiteY168" fmla="*/ 350837 h 383713"/>
                      <a:gd name="connsiteX169" fmla="*/ 1065213 w 1344613"/>
                      <a:gd name="connsiteY169" fmla="*/ 341312 h 383713"/>
                      <a:gd name="connsiteX170" fmla="*/ 1081088 w 1344613"/>
                      <a:gd name="connsiteY170" fmla="*/ 331787 h 383713"/>
                      <a:gd name="connsiteX171" fmla="*/ 1092200 w 1344613"/>
                      <a:gd name="connsiteY171" fmla="*/ 328612 h 383713"/>
                      <a:gd name="connsiteX172" fmla="*/ 1098550 w 1344613"/>
                      <a:gd name="connsiteY172" fmla="*/ 325437 h 383713"/>
                      <a:gd name="connsiteX173" fmla="*/ 1106488 w 1344613"/>
                      <a:gd name="connsiteY173" fmla="*/ 322262 h 383713"/>
                      <a:gd name="connsiteX174" fmla="*/ 1117600 w 1344613"/>
                      <a:gd name="connsiteY174" fmla="*/ 312737 h 383713"/>
                      <a:gd name="connsiteX175" fmla="*/ 1131888 w 1344613"/>
                      <a:gd name="connsiteY175" fmla="*/ 300037 h 383713"/>
                      <a:gd name="connsiteX176" fmla="*/ 1138238 w 1344613"/>
                      <a:gd name="connsiteY176" fmla="*/ 288925 h 383713"/>
                      <a:gd name="connsiteX177" fmla="*/ 1143000 w 1344613"/>
                      <a:gd name="connsiteY177" fmla="*/ 284162 h 383713"/>
                      <a:gd name="connsiteX178" fmla="*/ 1150938 w 1344613"/>
                      <a:gd name="connsiteY178" fmla="*/ 273050 h 383713"/>
                      <a:gd name="connsiteX179" fmla="*/ 1157288 w 1344613"/>
                      <a:gd name="connsiteY179" fmla="*/ 266700 h 383713"/>
                      <a:gd name="connsiteX180" fmla="*/ 1162050 w 1344613"/>
                      <a:gd name="connsiteY180" fmla="*/ 261937 h 383713"/>
                      <a:gd name="connsiteX181" fmla="*/ 1168400 w 1344613"/>
                      <a:gd name="connsiteY181" fmla="*/ 260350 h 383713"/>
                      <a:gd name="connsiteX182" fmla="*/ 1174750 w 1344613"/>
                      <a:gd name="connsiteY182" fmla="*/ 257175 h 383713"/>
                      <a:gd name="connsiteX183" fmla="*/ 1211263 w 1344613"/>
                      <a:gd name="connsiteY183" fmla="*/ 261937 h 383713"/>
                      <a:gd name="connsiteX184" fmla="*/ 1233488 w 1344613"/>
                      <a:gd name="connsiteY184" fmla="*/ 269875 h 383713"/>
                      <a:gd name="connsiteX185" fmla="*/ 1262063 w 1344613"/>
                      <a:gd name="connsiteY185" fmla="*/ 271462 h 383713"/>
                      <a:gd name="connsiteX186" fmla="*/ 1284288 w 1344613"/>
                      <a:gd name="connsiteY186" fmla="*/ 276225 h 383713"/>
                      <a:gd name="connsiteX187" fmla="*/ 1289050 w 1344613"/>
                      <a:gd name="connsiteY187" fmla="*/ 277812 h 383713"/>
                      <a:gd name="connsiteX188" fmla="*/ 1317625 w 1344613"/>
                      <a:gd name="connsiteY188" fmla="*/ 280987 h 383713"/>
                      <a:gd name="connsiteX189" fmla="*/ 1344613 w 1344613"/>
                      <a:gd name="connsiteY189" fmla="*/ 282575 h 383713"/>
                      <a:gd name="connsiteX0" fmla="*/ 0 w 1317625"/>
                      <a:gd name="connsiteY0" fmla="*/ 173037 h 383713"/>
                      <a:gd name="connsiteX1" fmla="*/ 42863 w 1317625"/>
                      <a:gd name="connsiteY1" fmla="*/ 171450 h 383713"/>
                      <a:gd name="connsiteX2" fmla="*/ 49213 w 1317625"/>
                      <a:gd name="connsiteY2" fmla="*/ 169862 h 383713"/>
                      <a:gd name="connsiteX3" fmla="*/ 53975 w 1317625"/>
                      <a:gd name="connsiteY3" fmla="*/ 166687 h 383713"/>
                      <a:gd name="connsiteX4" fmla="*/ 69850 w 1317625"/>
                      <a:gd name="connsiteY4" fmla="*/ 161925 h 383713"/>
                      <a:gd name="connsiteX5" fmla="*/ 82550 w 1317625"/>
                      <a:gd name="connsiteY5" fmla="*/ 155575 h 383713"/>
                      <a:gd name="connsiteX6" fmla="*/ 93663 w 1317625"/>
                      <a:gd name="connsiteY6" fmla="*/ 144462 h 383713"/>
                      <a:gd name="connsiteX7" fmla="*/ 107950 w 1317625"/>
                      <a:gd name="connsiteY7" fmla="*/ 130175 h 383713"/>
                      <a:gd name="connsiteX8" fmla="*/ 112713 w 1317625"/>
                      <a:gd name="connsiteY8" fmla="*/ 125412 h 383713"/>
                      <a:gd name="connsiteX9" fmla="*/ 117475 w 1317625"/>
                      <a:gd name="connsiteY9" fmla="*/ 122237 h 383713"/>
                      <a:gd name="connsiteX10" fmla="*/ 130175 w 1317625"/>
                      <a:gd name="connsiteY10" fmla="*/ 109537 h 383713"/>
                      <a:gd name="connsiteX11" fmla="*/ 141288 w 1317625"/>
                      <a:gd name="connsiteY11" fmla="*/ 101600 h 383713"/>
                      <a:gd name="connsiteX12" fmla="*/ 147638 w 1317625"/>
                      <a:gd name="connsiteY12" fmla="*/ 98425 h 383713"/>
                      <a:gd name="connsiteX13" fmla="*/ 152400 w 1317625"/>
                      <a:gd name="connsiteY13" fmla="*/ 95250 h 383713"/>
                      <a:gd name="connsiteX14" fmla="*/ 158750 w 1317625"/>
                      <a:gd name="connsiteY14" fmla="*/ 92075 h 383713"/>
                      <a:gd name="connsiteX15" fmla="*/ 171450 w 1317625"/>
                      <a:gd name="connsiteY15" fmla="*/ 82550 h 383713"/>
                      <a:gd name="connsiteX16" fmla="*/ 177800 w 1317625"/>
                      <a:gd name="connsiteY16" fmla="*/ 79375 h 383713"/>
                      <a:gd name="connsiteX17" fmla="*/ 188913 w 1317625"/>
                      <a:gd name="connsiteY17" fmla="*/ 73025 h 383713"/>
                      <a:gd name="connsiteX18" fmla="*/ 201613 w 1317625"/>
                      <a:gd name="connsiteY18" fmla="*/ 68262 h 383713"/>
                      <a:gd name="connsiteX19" fmla="*/ 206375 w 1317625"/>
                      <a:gd name="connsiteY19" fmla="*/ 66675 h 383713"/>
                      <a:gd name="connsiteX20" fmla="*/ 214313 w 1317625"/>
                      <a:gd name="connsiteY20" fmla="*/ 65087 h 383713"/>
                      <a:gd name="connsiteX21" fmla="*/ 219075 w 1317625"/>
                      <a:gd name="connsiteY21" fmla="*/ 63500 h 383713"/>
                      <a:gd name="connsiteX22" fmla="*/ 227013 w 1317625"/>
                      <a:gd name="connsiteY22" fmla="*/ 61912 h 383713"/>
                      <a:gd name="connsiteX23" fmla="*/ 233363 w 1317625"/>
                      <a:gd name="connsiteY23" fmla="*/ 60325 h 383713"/>
                      <a:gd name="connsiteX24" fmla="*/ 238125 w 1317625"/>
                      <a:gd name="connsiteY24" fmla="*/ 58737 h 383713"/>
                      <a:gd name="connsiteX25" fmla="*/ 255588 w 1317625"/>
                      <a:gd name="connsiteY25" fmla="*/ 55562 h 383713"/>
                      <a:gd name="connsiteX26" fmla="*/ 265113 w 1317625"/>
                      <a:gd name="connsiteY26" fmla="*/ 52387 h 383713"/>
                      <a:gd name="connsiteX27" fmla="*/ 309563 w 1317625"/>
                      <a:gd name="connsiteY27" fmla="*/ 49212 h 383713"/>
                      <a:gd name="connsiteX28" fmla="*/ 342900 w 1317625"/>
                      <a:gd name="connsiteY28" fmla="*/ 46037 h 383713"/>
                      <a:gd name="connsiteX29" fmla="*/ 347663 w 1317625"/>
                      <a:gd name="connsiteY29" fmla="*/ 44450 h 383713"/>
                      <a:gd name="connsiteX30" fmla="*/ 355600 w 1317625"/>
                      <a:gd name="connsiteY30" fmla="*/ 42862 h 383713"/>
                      <a:gd name="connsiteX31" fmla="*/ 361950 w 1317625"/>
                      <a:gd name="connsiteY31" fmla="*/ 41275 h 383713"/>
                      <a:gd name="connsiteX32" fmla="*/ 371475 w 1317625"/>
                      <a:gd name="connsiteY32" fmla="*/ 39687 h 383713"/>
                      <a:gd name="connsiteX33" fmla="*/ 390525 w 1317625"/>
                      <a:gd name="connsiteY33" fmla="*/ 34925 h 383713"/>
                      <a:gd name="connsiteX34" fmla="*/ 404813 w 1317625"/>
                      <a:gd name="connsiteY34" fmla="*/ 30162 h 383713"/>
                      <a:gd name="connsiteX35" fmla="*/ 409575 w 1317625"/>
                      <a:gd name="connsiteY35" fmla="*/ 28575 h 383713"/>
                      <a:gd name="connsiteX36" fmla="*/ 415925 w 1317625"/>
                      <a:gd name="connsiteY36" fmla="*/ 26987 h 383713"/>
                      <a:gd name="connsiteX37" fmla="*/ 422275 w 1317625"/>
                      <a:gd name="connsiteY37" fmla="*/ 23812 h 383713"/>
                      <a:gd name="connsiteX38" fmla="*/ 427038 w 1317625"/>
                      <a:gd name="connsiteY38" fmla="*/ 22225 h 383713"/>
                      <a:gd name="connsiteX39" fmla="*/ 444500 w 1317625"/>
                      <a:gd name="connsiteY39" fmla="*/ 15875 h 383713"/>
                      <a:gd name="connsiteX40" fmla="*/ 454025 w 1317625"/>
                      <a:gd name="connsiteY40" fmla="*/ 12700 h 383713"/>
                      <a:gd name="connsiteX41" fmla="*/ 461963 w 1317625"/>
                      <a:gd name="connsiteY41" fmla="*/ 9525 h 383713"/>
                      <a:gd name="connsiteX42" fmla="*/ 469900 w 1317625"/>
                      <a:gd name="connsiteY42" fmla="*/ 7937 h 383713"/>
                      <a:gd name="connsiteX43" fmla="*/ 476250 w 1317625"/>
                      <a:gd name="connsiteY43" fmla="*/ 4762 h 383713"/>
                      <a:gd name="connsiteX44" fmla="*/ 485775 w 1317625"/>
                      <a:gd name="connsiteY44" fmla="*/ 3175 h 383713"/>
                      <a:gd name="connsiteX45" fmla="*/ 504825 w 1317625"/>
                      <a:gd name="connsiteY45" fmla="*/ 0 h 383713"/>
                      <a:gd name="connsiteX46" fmla="*/ 596900 w 1317625"/>
                      <a:gd name="connsiteY46" fmla="*/ 1587 h 383713"/>
                      <a:gd name="connsiteX47" fmla="*/ 619125 w 1317625"/>
                      <a:gd name="connsiteY47" fmla="*/ 3175 h 383713"/>
                      <a:gd name="connsiteX48" fmla="*/ 646113 w 1317625"/>
                      <a:gd name="connsiteY48" fmla="*/ 4762 h 383713"/>
                      <a:gd name="connsiteX49" fmla="*/ 657225 w 1317625"/>
                      <a:gd name="connsiteY49" fmla="*/ 6350 h 383713"/>
                      <a:gd name="connsiteX50" fmla="*/ 663575 w 1317625"/>
                      <a:gd name="connsiteY50" fmla="*/ 7937 h 383713"/>
                      <a:gd name="connsiteX51" fmla="*/ 676275 w 1317625"/>
                      <a:gd name="connsiteY51" fmla="*/ 22225 h 383713"/>
                      <a:gd name="connsiteX52" fmla="*/ 681038 w 1317625"/>
                      <a:gd name="connsiteY52" fmla="*/ 26987 h 383713"/>
                      <a:gd name="connsiteX53" fmla="*/ 690563 w 1317625"/>
                      <a:gd name="connsiteY53" fmla="*/ 39687 h 383713"/>
                      <a:gd name="connsiteX54" fmla="*/ 701675 w 1317625"/>
                      <a:gd name="connsiteY54" fmla="*/ 52387 h 383713"/>
                      <a:gd name="connsiteX55" fmla="*/ 712788 w 1317625"/>
                      <a:gd name="connsiteY55" fmla="*/ 63500 h 383713"/>
                      <a:gd name="connsiteX56" fmla="*/ 717550 w 1317625"/>
                      <a:gd name="connsiteY56" fmla="*/ 69850 h 383713"/>
                      <a:gd name="connsiteX57" fmla="*/ 727075 w 1317625"/>
                      <a:gd name="connsiteY57" fmla="*/ 76200 h 383713"/>
                      <a:gd name="connsiteX58" fmla="*/ 736600 w 1317625"/>
                      <a:gd name="connsiteY58" fmla="*/ 84137 h 383713"/>
                      <a:gd name="connsiteX59" fmla="*/ 746125 w 1317625"/>
                      <a:gd name="connsiteY59" fmla="*/ 92075 h 383713"/>
                      <a:gd name="connsiteX60" fmla="*/ 750888 w 1317625"/>
                      <a:gd name="connsiteY60" fmla="*/ 93662 h 383713"/>
                      <a:gd name="connsiteX61" fmla="*/ 757238 w 1317625"/>
                      <a:gd name="connsiteY61" fmla="*/ 96837 h 383713"/>
                      <a:gd name="connsiteX62" fmla="*/ 766763 w 1317625"/>
                      <a:gd name="connsiteY62" fmla="*/ 100012 h 383713"/>
                      <a:gd name="connsiteX63" fmla="*/ 771525 w 1317625"/>
                      <a:gd name="connsiteY63" fmla="*/ 101600 h 383713"/>
                      <a:gd name="connsiteX64" fmla="*/ 785813 w 1317625"/>
                      <a:gd name="connsiteY64" fmla="*/ 107950 h 383713"/>
                      <a:gd name="connsiteX65" fmla="*/ 793750 w 1317625"/>
                      <a:gd name="connsiteY65" fmla="*/ 109537 h 383713"/>
                      <a:gd name="connsiteX66" fmla="*/ 804863 w 1317625"/>
                      <a:gd name="connsiteY66" fmla="*/ 119062 h 383713"/>
                      <a:gd name="connsiteX67" fmla="*/ 808038 w 1317625"/>
                      <a:gd name="connsiteY67" fmla="*/ 123825 h 383713"/>
                      <a:gd name="connsiteX68" fmla="*/ 806450 w 1317625"/>
                      <a:gd name="connsiteY68" fmla="*/ 141287 h 383713"/>
                      <a:gd name="connsiteX69" fmla="*/ 803275 w 1317625"/>
                      <a:gd name="connsiteY69" fmla="*/ 146050 h 383713"/>
                      <a:gd name="connsiteX70" fmla="*/ 790575 w 1317625"/>
                      <a:gd name="connsiteY70" fmla="*/ 142875 h 383713"/>
                      <a:gd name="connsiteX71" fmla="*/ 782638 w 1317625"/>
                      <a:gd name="connsiteY71" fmla="*/ 130175 h 383713"/>
                      <a:gd name="connsiteX72" fmla="*/ 777875 w 1317625"/>
                      <a:gd name="connsiteY72" fmla="*/ 123825 h 383713"/>
                      <a:gd name="connsiteX73" fmla="*/ 773113 w 1317625"/>
                      <a:gd name="connsiteY73" fmla="*/ 120650 h 383713"/>
                      <a:gd name="connsiteX74" fmla="*/ 766763 w 1317625"/>
                      <a:gd name="connsiteY74" fmla="*/ 114300 h 383713"/>
                      <a:gd name="connsiteX75" fmla="*/ 758825 w 1317625"/>
                      <a:gd name="connsiteY75" fmla="*/ 109537 h 383713"/>
                      <a:gd name="connsiteX76" fmla="*/ 752475 w 1317625"/>
                      <a:gd name="connsiteY76" fmla="*/ 103187 h 383713"/>
                      <a:gd name="connsiteX77" fmla="*/ 746125 w 1317625"/>
                      <a:gd name="connsiteY77" fmla="*/ 100012 h 383713"/>
                      <a:gd name="connsiteX78" fmla="*/ 741363 w 1317625"/>
                      <a:gd name="connsiteY78" fmla="*/ 95250 h 383713"/>
                      <a:gd name="connsiteX79" fmla="*/ 728663 w 1317625"/>
                      <a:gd name="connsiteY79" fmla="*/ 88900 h 383713"/>
                      <a:gd name="connsiteX80" fmla="*/ 723900 w 1317625"/>
                      <a:gd name="connsiteY80" fmla="*/ 87312 h 383713"/>
                      <a:gd name="connsiteX81" fmla="*/ 715963 w 1317625"/>
                      <a:gd name="connsiteY81" fmla="*/ 82550 h 383713"/>
                      <a:gd name="connsiteX82" fmla="*/ 703263 w 1317625"/>
                      <a:gd name="connsiteY82" fmla="*/ 77787 h 383713"/>
                      <a:gd name="connsiteX83" fmla="*/ 688975 w 1317625"/>
                      <a:gd name="connsiteY83" fmla="*/ 65087 h 383713"/>
                      <a:gd name="connsiteX84" fmla="*/ 679450 w 1317625"/>
                      <a:gd name="connsiteY84" fmla="*/ 58737 h 383713"/>
                      <a:gd name="connsiteX85" fmla="*/ 674688 w 1317625"/>
                      <a:gd name="connsiteY85" fmla="*/ 55562 h 383713"/>
                      <a:gd name="connsiteX86" fmla="*/ 661988 w 1317625"/>
                      <a:gd name="connsiteY86" fmla="*/ 50800 h 383713"/>
                      <a:gd name="connsiteX87" fmla="*/ 649288 w 1317625"/>
                      <a:gd name="connsiteY87" fmla="*/ 52387 h 383713"/>
                      <a:gd name="connsiteX88" fmla="*/ 652463 w 1317625"/>
                      <a:gd name="connsiteY88" fmla="*/ 80962 h 383713"/>
                      <a:gd name="connsiteX89" fmla="*/ 655638 w 1317625"/>
                      <a:gd name="connsiteY89" fmla="*/ 85725 h 383713"/>
                      <a:gd name="connsiteX90" fmla="*/ 660400 w 1317625"/>
                      <a:gd name="connsiteY90" fmla="*/ 87312 h 383713"/>
                      <a:gd name="connsiteX91" fmla="*/ 663575 w 1317625"/>
                      <a:gd name="connsiteY91" fmla="*/ 92075 h 383713"/>
                      <a:gd name="connsiteX92" fmla="*/ 665163 w 1317625"/>
                      <a:gd name="connsiteY92" fmla="*/ 98425 h 383713"/>
                      <a:gd name="connsiteX93" fmla="*/ 668338 w 1317625"/>
                      <a:gd name="connsiteY93" fmla="*/ 104775 h 383713"/>
                      <a:gd name="connsiteX94" fmla="*/ 669925 w 1317625"/>
                      <a:gd name="connsiteY94" fmla="*/ 111125 h 383713"/>
                      <a:gd name="connsiteX95" fmla="*/ 673100 w 1317625"/>
                      <a:gd name="connsiteY95" fmla="*/ 115887 h 383713"/>
                      <a:gd name="connsiteX96" fmla="*/ 682625 w 1317625"/>
                      <a:gd name="connsiteY96" fmla="*/ 128587 h 383713"/>
                      <a:gd name="connsiteX97" fmla="*/ 684213 w 1317625"/>
                      <a:gd name="connsiteY97" fmla="*/ 133350 h 383713"/>
                      <a:gd name="connsiteX98" fmla="*/ 687388 w 1317625"/>
                      <a:gd name="connsiteY98" fmla="*/ 138112 h 383713"/>
                      <a:gd name="connsiteX99" fmla="*/ 688975 w 1317625"/>
                      <a:gd name="connsiteY99" fmla="*/ 149225 h 383713"/>
                      <a:gd name="connsiteX100" fmla="*/ 693738 w 1317625"/>
                      <a:gd name="connsiteY100" fmla="*/ 161925 h 383713"/>
                      <a:gd name="connsiteX101" fmla="*/ 698500 w 1317625"/>
                      <a:gd name="connsiteY101" fmla="*/ 171450 h 383713"/>
                      <a:gd name="connsiteX102" fmla="*/ 700088 w 1317625"/>
                      <a:gd name="connsiteY102" fmla="*/ 180975 h 383713"/>
                      <a:gd name="connsiteX103" fmla="*/ 701675 w 1317625"/>
                      <a:gd name="connsiteY103" fmla="*/ 188912 h 383713"/>
                      <a:gd name="connsiteX104" fmla="*/ 700088 w 1317625"/>
                      <a:gd name="connsiteY104" fmla="*/ 222250 h 383713"/>
                      <a:gd name="connsiteX105" fmla="*/ 703263 w 1317625"/>
                      <a:gd name="connsiteY105" fmla="*/ 239712 h 383713"/>
                      <a:gd name="connsiteX106" fmla="*/ 706438 w 1317625"/>
                      <a:gd name="connsiteY106" fmla="*/ 246062 h 383713"/>
                      <a:gd name="connsiteX107" fmla="*/ 723900 w 1317625"/>
                      <a:gd name="connsiteY107" fmla="*/ 265112 h 383713"/>
                      <a:gd name="connsiteX108" fmla="*/ 730250 w 1317625"/>
                      <a:gd name="connsiteY108" fmla="*/ 271462 h 383713"/>
                      <a:gd name="connsiteX109" fmla="*/ 738188 w 1317625"/>
                      <a:gd name="connsiteY109" fmla="*/ 276225 h 383713"/>
                      <a:gd name="connsiteX110" fmla="*/ 744538 w 1317625"/>
                      <a:gd name="connsiteY110" fmla="*/ 280987 h 383713"/>
                      <a:gd name="connsiteX111" fmla="*/ 752475 w 1317625"/>
                      <a:gd name="connsiteY111" fmla="*/ 285750 h 383713"/>
                      <a:gd name="connsiteX112" fmla="*/ 762000 w 1317625"/>
                      <a:gd name="connsiteY112" fmla="*/ 292100 h 383713"/>
                      <a:gd name="connsiteX113" fmla="*/ 774700 w 1317625"/>
                      <a:gd name="connsiteY113" fmla="*/ 293687 h 383713"/>
                      <a:gd name="connsiteX114" fmla="*/ 779463 w 1317625"/>
                      <a:gd name="connsiteY114" fmla="*/ 296862 h 383713"/>
                      <a:gd name="connsiteX115" fmla="*/ 792163 w 1317625"/>
                      <a:gd name="connsiteY115" fmla="*/ 300037 h 383713"/>
                      <a:gd name="connsiteX116" fmla="*/ 809625 w 1317625"/>
                      <a:gd name="connsiteY116" fmla="*/ 304800 h 383713"/>
                      <a:gd name="connsiteX117" fmla="*/ 814388 w 1317625"/>
                      <a:gd name="connsiteY117" fmla="*/ 306387 h 383713"/>
                      <a:gd name="connsiteX118" fmla="*/ 868363 w 1317625"/>
                      <a:gd name="connsiteY118" fmla="*/ 311150 h 383713"/>
                      <a:gd name="connsiteX119" fmla="*/ 877888 w 1317625"/>
                      <a:gd name="connsiteY119" fmla="*/ 314325 h 383713"/>
                      <a:gd name="connsiteX120" fmla="*/ 930275 w 1317625"/>
                      <a:gd name="connsiteY120" fmla="*/ 319087 h 383713"/>
                      <a:gd name="connsiteX121" fmla="*/ 976313 w 1317625"/>
                      <a:gd name="connsiteY121" fmla="*/ 315912 h 383713"/>
                      <a:gd name="connsiteX122" fmla="*/ 981075 w 1317625"/>
                      <a:gd name="connsiteY122" fmla="*/ 314325 h 383713"/>
                      <a:gd name="connsiteX123" fmla="*/ 987425 w 1317625"/>
                      <a:gd name="connsiteY123" fmla="*/ 311150 h 383713"/>
                      <a:gd name="connsiteX124" fmla="*/ 998538 w 1317625"/>
                      <a:gd name="connsiteY124" fmla="*/ 298450 h 383713"/>
                      <a:gd name="connsiteX125" fmla="*/ 1003300 w 1317625"/>
                      <a:gd name="connsiteY125" fmla="*/ 287337 h 383713"/>
                      <a:gd name="connsiteX126" fmla="*/ 1016000 w 1317625"/>
                      <a:gd name="connsiteY126" fmla="*/ 307975 h 383713"/>
                      <a:gd name="connsiteX127" fmla="*/ 1025525 w 1317625"/>
                      <a:gd name="connsiteY127" fmla="*/ 309562 h 383713"/>
                      <a:gd name="connsiteX128" fmla="*/ 1035050 w 1317625"/>
                      <a:gd name="connsiteY128" fmla="*/ 300037 h 383713"/>
                      <a:gd name="connsiteX129" fmla="*/ 1036638 w 1317625"/>
                      <a:gd name="connsiteY129" fmla="*/ 292100 h 383713"/>
                      <a:gd name="connsiteX130" fmla="*/ 1042988 w 1317625"/>
                      <a:gd name="connsiteY130" fmla="*/ 288925 h 383713"/>
                      <a:gd name="connsiteX131" fmla="*/ 1057275 w 1317625"/>
                      <a:gd name="connsiteY131" fmla="*/ 284162 h 383713"/>
                      <a:gd name="connsiteX132" fmla="*/ 1062038 w 1317625"/>
                      <a:gd name="connsiteY132" fmla="*/ 279400 h 383713"/>
                      <a:gd name="connsiteX133" fmla="*/ 1074738 w 1317625"/>
                      <a:gd name="connsiteY133" fmla="*/ 276225 h 383713"/>
                      <a:gd name="connsiteX134" fmla="*/ 1084263 w 1317625"/>
                      <a:gd name="connsiteY134" fmla="*/ 269875 h 383713"/>
                      <a:gd name="connsiteX135" fmla="*/ 1090613 w 1317625"/>
                      <a:gd name="connsiteY135" fmla="*/ 260350 h 383713"/>
                      <a:gd name="connsiteX136" fmla="*/ 1093788 w 1317625"/>
                      <a:gd name="connsiteY136" fmla="*/ 255587 h 383713"/>
                      <a:gd name="connsiteX137" fmla="*/ 1098550 w 1317625"/>
                      <a:gd name="connsiteY137" fmla="*/ 249237 h 383713"/>
                      <a:gd name="connsiteX138" fmla="*/ 1108075 w 1317625"/>
                      <a:gd name="connsiteY138" fmla="*/ 242887 h 383713"/>
                      <a:gd name="connsiteX139" fmla="*/ 1103313 w 1317625"/>
                      <a:gd name="connsiteY139" fmla="*/ 254000 h 383713"/>
                      <a:gd name="connsiteX140" fmla="*/ 1098550 w 1317625"/>
                      <a:gd name="connsiteY140" fmla="*/ 255587 h 383713"/>
                      <a:gd name="connsiteX141" fmla="*/ 1087438 w 1317625"/>
                      <a:gd name="connsiteY141" fmla="*/ 265112 h 383713"/>
                      <a:gd name="connsiteX142" fmla="*/ 1082675 w 1317625"/>
                      <a:gd name="connsiteY142" fmla="*/ 266700 h 383713"/>
                      <a:gd name="connsiteX143" fmla="*/ 1076325 w 1317625"/>
                      <a:gd name="connsiteY143" fmla="*/ 269875 h 383713"/>
                      <a:gd name="connsiteX144" fmla="*/ 1063625 w 1317625"/>
                      <a:gd name="connsiteY144" fmla="*/ 274637 h 383713"/>
                      <a:gd name="connsiteX145" fmla="*/ 1042988 w 1317625"/>
                      <a:gd name="connsiteY145" fmla="*/ 282575 h 383713"/>
                      <a:gd name="connsiteX146" fmla="*/ 1036638 w 1317625"/>
                      <a:gd name="connsiteY146" fmla="*/ 285750 h 383713"/>
                      <a:gd name="connsiteX147" fmla="*/ 1025525 w 1317625"/>
                      <a:gd name="connsiteY147" fmla="*/ 288925 h 383713"/>
                      <a:gd name="connsiteX148" fmla="*/ 1019175 w 1317625"/>
                      <a:gd name="connsiteY148" fmla="*/ 292100 h 383713"/>
                      <a:gd name="connsiteX149" fmla="*/ 1012825 w 1317625"/>
                      <a:gd name="connsiteY149" fmla="*/ 296862 h 383713"/>
                      <a:gd name="connsiteX150" fmla="*/ 1006475 w 1317625"/>
                      <a:gd name="connsiteY150" fmla="*/ 298450 h 383713"/>
                      <a:gd name="connsiteX151" fmla="*/ 996950 w 1317625"/>
                      <a:gd name="connsiteY151" fmla="*/ 303212 h 383713"/>
                      <a:gd name="connsiteX152" fmla="*/ 981075 w 1317625"/>
                      <a:gd name="connsiteY152" fmla="*/ 312737 h 383713"/>
                      <a:gd name="connsiteX153" fmla="*/ 974725 w 1317625"/>
                      <a:gd name="connsiteY153" fmla="*/ 315912 h 383713"/>
                      <a:gd name="connsiteX154" fmla="*/ 969963 w 1317625"/>
                      <a:gd name="connsiteY154" fmla="*/ 320675 h 383713"/>
                      <a:gd name="connsiteX155" fmla="*/ 963613 w 1317625"/>
                      <a:gd name="connsiteY155" fmla="*/ 325437 h 383713"/>
                      <a:gd name="connsiteX156" fmla="*/ 960438 w 1317625"/>
                      <a:gd name="connsiteY156" fmla="*/ 339725 h 383713"/>
                      <a:gd name="connsiteX157" fmla="*/ 962025 w 1317625"/>
                      <a:gd name="connsiteY157" fmla="*/ 355600 h 383713"/>
                      <a:gd name="connsiteX158" fmla="*/ 974725 w 1317625"/>
                      <a:gd name="connsiteY158" fmla="*/ 365125 h 383713"/>
                      <a:gd name="connsiteX159" fmla="*/ 981075 w 1317625"/>
                      <a:gd name="connsiteY159" fmla="*/ 366712 h 383713"/>
                      <a:gd name="connsiteX160" fmla="*/ 990600 w 1317625"/>
                      <a:gd name="connsiteY160" fmla="*/ 369887 h 383713"/>
                      <a:gd name="connsiteX161" fmla="*/ 1006475 w 1317625"/>
                      <a:gd name="connsiteY161" fmla="*/ 374650 h 383713"/>
                      <a:gd name="connsiteX162" fmla="*/ 1012825 w 1317625"/>
                      <a:gd name="connsiteY162" fmla="*/ 376237 h 383713"/>
                      <a:gd name="connsiteX163" fmla="*/ 1014413 w 1317625"/>
                      <a:gd name="connsiteY163" fmla="*/ 382587 h 383713"/>
                      <a:gd name="connsiteX164" fmla="*/ 1036638 w 1317625"/>
                      <a:gd name="connsiteY164" fmla="*/ 376237 h 383713"/>
                      <a:gd name="connsiteX165" fmla="*/ 1039813 w 1317625"/>
                      <a:gd name="connsiteY165" fmla="*/ 369887 h 383713"/>
                      <a:gd name="connsiteX166" fmla="*/ 1042988 w 1317625"/>
                      <a:gd name="connsiteY166" fmla="*/ 360362 h 383713"/>
                      <a:gd name="connsiteX167" fmla="*/ 1047750 w 1317625"/>
                      <a:gd name="connsiteY167" fmla="*/ 355600 h 383713"/>
                      <a:gd name="connsiteX168" fmla="*/ 1050925 w 1317625"/>
                      <a:gd name="connsiteY168" fmla="*/ 350837 h 383713"/>
                      <a:gd name="connsiteX169" fmla="*/ 1065213 w 1317625"/>
                      <a:gd name="connsiteY169" fmla="*/ 341312 h 383713"/>
                      <a:gd name="connsiteX170" fmla="*/ 1081088 w 1317625"/>
                      <a:gd name="connsiteY170" fmla="*/ 331787 h 383713"/>
                      <a:gd name="connsiteX171" fmla="*/ 1092200 w 1317625"/>
                      <a:gd name="connsiteY171" fmla="*/ 328612 h 383713"/>
                      <a:gd name="connsiteX172" fmla="*/ 1098550 w 1317625"/>
                      <a:gd name="connsiteY172" fmla="*/ 325437 h 383713"/>
                      <a:gd name="connsiteX173" fmla="*/ 1106488 w 1317625"/>
                      <a:gd name="connsiteY173" fmla="*/ 322262 h 383713"/>
                      <a:gd name="connsiteX174" fmla="*/ 1117600 w 1317625"/>
                      <a:gd name="connsiteY174" fmla="*/ 312737 h 383713"/>
                      <a:gd name="connsiteX175" fmla="*/ 1131888 w 1317625"/>
                      <a:gd name="connsiteY175" fmla="*/ 300037 h 383713"/>
                      <a:gd name="connsiteX176" fmla="*/ 1138238 w 1317625"/>
                      <a:gd name="connsiteY176" fmla="*/ 288925 h 383713"/>
                      <a:gd name="connsiteX177" fmla="*/ 1143000 w 1317625"/>
                      <a:gd name="connsiteY177" fmla="*/ 284162 h 383713"/>
                      <a:gd name="connsiteX178" fmla="*/ 1150938 w 1317625"/>
                      <a:gd name="connsiteY178" fmla="*/ 273050 h 383713"/>
                      <a:gd name="connsiteX179" fmla="*/ 1157288 w 1317625"/>
                      <a:gd name="connsiteY179" fmla="*/ 266700 h 383713"/>
                      <a:gd name="connsiteX180" fmla="*/ 1162050 w 1317625"/>
                      <a:gd name="connsiteY180" fmla="*/ 261937 h 383713"/>
                      <a:gd name="connsiteX181" fmla="*/ 1168400 w 1317625"/>
                      <a:gd name="connsiteY181" fmla="*/ 260350 h 383713"/>
                      <a:gd name="connsiteX182" fmla="*/ 1174750 w 1317625"/>
                      <a:gd name="connsiteY182" fmla="*/ 257175 h 383713"/>
                      <a:gd name="connsiteX183" fmla="*/ 1211263 w 1317625"/>
                      <a:gd name="connsiteY183" fmla="*/ 261937 h 383713"/>
                      <a:gd name="connsiteX184" fmla="*/ 1233488 w 1317625"/>
                      <a:gd name="connsiteY184" fmla="*/ 269875 h 383713"/>
                      <a:gd name="connsiteX185" fmla="*/ 1262063 w 1317625"/>
                      <a:gd name="connsiteY185" fmla="*/ 271462 h 383713"/>
                      <a:gd name="connsiteX186" fmla="*/ 1284288 w 1317625"/>
                      <a:gd name="connsiteY186" fmla="*/ 276225 h 383713"/>
                      <a:gd name="connsiteX187" fmla="*/ 1289050 w 1317625"/>
                      <a:gd name="connsiteY187" fmla="*/ 277812 h 383713"/>
                      <a:gd name="connsiteX188" fmla="*/ 1317625 w 1317625"/>
                      <a:gd name="connsiteY188" fmla="*/ 280987 h 383713"/>
                      <a:gd name="connsiteX0" fmla="*/ 0 w 1289050"/>
                      <a:gd name="connsiteY0" fmla="*/ 173037 h 383713"/>
                      <a:gd name="connsiteX1" fmla="*/ 42863 w 1289050"/>
                      <a:gd name="connsiteY1" fmla="*/ 171450 h 383713"/>
                      <a:gd name="connsiteX2" fmla="*/ 49213 w 1289050"/>
                      <a:gd name="connsiteY2" fmla="*/ 169862 h 383713"/>
                      <a:gd name="connsiteX3" fmla="*/ 53975 w 1289050"/>
                      <a:gd name="connsiteY3" fmla="*/ 166687 h 383713"/>
                      <a:gd name="connsiteX4" fmla="*/ 69850 w 1289050"/>
                      <a:gd name="connsiteY4" fmla="*/ 161925 h 383713"/>
                      <a:gd name="connsiteX5" fmla="*/ 82550 w 1289050"/>
                      <a:gd name="connsiteY5" fmla="*/ 155575 h 383713"/>
                      <a:gd name="connsiteX6" fmla="*/ 93663 w 1289050"/>
                      <a:gd name="connsiteY6" fmla="*/ 144462 h 383713"/>
                      <a:gd name="connsiteX7" fmla="*/ 107950 w 1289050"/>
                      <a:gd name="connsiteY7" fmla="*/ 130175 h 383713"/>
                      <a:gd name="connsiteX8" fmla="*/ 112713 w 1289050"/>
                      <a:gd name="connsiteY8" fmla="*/ 125412 h 383713"/>
                      <a:gd name="connsiteX9" fmla="*/ 117475 w 1289050"/>
                      <a:gd name="connsiteY9" fmla="*/ 122237 h 383713"/>
                      <a:gd name="connsiteX10" fmla="*/ 130175 w 1289050"/>
                      <a:gd name="connsiteY10" fmla="*/ 109537 h 383713"/>
                      <a:gd name="connsiteX11" fmla="*/ 141288 w 1289050"/>
                      <a:gd name="connsiteY11" fmla="*/ 101600 h 383713"/>
                      <a:gd name="connsiteX12" fmla="*/ 147638 w 1289050"/>
                      <a:gd name="connsiteY12" fmla="*/ 98425 h 383713"/>
                      <a:gd name="connsiteX13" fmla="*/ 152400 w 1289050"/>
                      <a:gd name="connsiteY13" fmla="*/ 95250 h 383713"/>
                      <a:gd name="connsiteX14" fmla="*/ 158750 w 1289050"/>
                      <a:gd name="connsiteY14" fmla="*/ 92075 h 383713"/>
                      <a:gd name="connsiteX15" fmla="*/ 171450 w 1289050"/>
                      <a:gd name="connsiteY15" fmla="*/ 82550 h 383713"/>
                      <a:gd name="connsiteX16" fmla="*/ 177800 w 1289050"/>
                      <a:gd name="connsiteY16" fmla="*/ 79375 h 383713"/>
                      <a:gd name="connsiteX17" fmla="*/ 188913 w 1289050"/>
                      <a:gd name="connsiteY17" fmla="*/ 73025 h 383713"/>
                      <a:gd name="connsiteX18" fmla="*/ 201613 w 1289050"/>
                      <a:gd name="connsiteY18" fmla="*/ 68262 h 383713"/>
                      <a:gd name="connsiteX19" fmla="*/ 206375 w 1289050"/>
                      <a:gd name="connsiteY19" fmla="*/ 66675 h 383713"/>
                      <a:gd name="connsiteX20" fmla="*/ 214313 w 1289050"/>
                      <a:gd name="connsiteY20" fmla="*/ 65087 h 383713"/>
                      <a:gd name="connsiteX21" fmla="*/ 219075 w 1289050"/>
                      <a:gd name="connsiteY21" fmla="*/ 63500 h 383713"/>
                      <a:gd name="connsiteX22" fmla="*/ 227013 w 1289050"/>
                      <a:gd name="connsiteY22" fmla="*/ 61912 h 383713"/>
                      <a:gd name="connsiteX23" fmla="*/ 233363 w 1289050"/>
                      <a:gd name="connsiteY23" fmla="*/ 60325 h 383713"/>
                      <a:gd name="connsiteX24" fmla="*/ 238125 w 1289050"/>
                      <a:gd name="connsiteY24" fmla="*/ 58737 h 383713"/>
                      <a:gd name="connsiteX25" fmla="*/ 255588 w 1289050"/>
                      <a:gd name="connsiteY25" fmla="*/ 55562 h 383713"/>
                      <a:gd name="connsiteX26" fmla="*/ 265113 w 1289050"/>
                      <a:gd name="connsiteY26" fmla="*/ 52387 h 383713"/>
                      <a:gd name="connsiteX27" fmla="*/ 309563 w 1289050"/>
                      <a:gd name="connsiteY27" fmla="*/ 49212 h 383713"/>
                      <a:gd name="connsiteX28" fmla="*/ 342900 w 1289050"/>
                      <a:gd name="connsiteY28" fmla="*/ 46037 h 383713"/>
                      <a:gd name="connsiteX29" fmla="*/ 347663 w 1289050"/>
                      <a:gd name="connsiteY29" fmla="*/ 44450 h 383713"/>
                      <a:gd name="connsiteX30" fmla="*/ 355600 w 1289050"/>
                      <a:gd name="connsiteY30" fmla="*/ 42862 h 383713"/>
                      <a:gd name="connsiteX31" fmla="*/ 361950 w 1289050"/>
                      <a:gd name="connsiteY31" fmla="*/ 41275 h 383713"/>
                      <a:gd name="connsiteX32" fmla="*/ 371475 w 1289050"/>
                      <a:gd name="connsiteY32" fmla="*/ 39687 h 383713"/>
                      <a:gd name="connsiteX33" fmla="*/ 390525 w 1289050"/>
                      <a:gd name="connsiteY33" fmla="*/ 34925 h 383713"/>
                      <a:gd name="connsiteX34" fmla="*/ 404813 w 1289050"/>
                      <a:gd name="connsiteY34" fmla="*/ 30162 h 383713"/>
                      <a:gd name="connsiteX35" fmla="*/ 409575 w 1289050"/>
                      <a:gd name="connsiteY35" fmla="*/ 28575 h 383713"/>
                      <a:gd name="connsiteX36" fmla="*/ 415925 w 1289050"/>
                      <a:gd name="connsiteY36" fmla="*/ 26987 h 383713"/>
                      <a:gd name="connsiteX37" fmla="*/ 422275 w 1289050"/>
                      <a:gd name="connsiteY37" fmla="*/ 23812 h 383713"/>
                      <a:gd name="connsiteX38" fmla="*/ 427038 w 1289050"/>
                      <a:gd name="connsiteY38" fmla="*/ 22225 h 383713"/>
                      <a:gd name="connsiteX39" fmla="*/ 444500 w 1289050"/>
                      <a:gd name="connsiteY39" fmla="*/ 15875 h 383713"/>
                      <a:gd name="connsiteX40" fmla="*/ 454025 w 1289050"/>
                      <a:gd name="connsiteY40" fmla="*/ 12700 h 383713"/>
                      <a:gd name="connsiteX41" fmla="*/ 461963 w 1289050"/>
                      <a:gd name="connsiteY41" fmla="*/ 9525 h 383713"/>
                      <a:gd name="connsiteX42" fmla="*/ 469900 w 1289050"/>
                      <a:gd name="connsiteY42" fmla="*/ 7937 h 383713"/>
                      <a:gd name="connsiteX43" fmla="*/ 476250 w 1289050"/>
                      <a:gd name="connsiteY43" fmla="*/ 4762 h 383713"/>
                      <a:gd name="connsiteX44" fmla="*/ 485775 w 1289050"/>
                      <a:gd name="connsiteY44" fmla="*/ 3175 h 383713"/>
                      <a:gd name="connsiteX45" fmla="*/ 504825 w 1289050"/>
                      <a:gd name="connsiteY45" fmla="*/ 0 h 383713"/>
                      <a:gd name="connsiteX46" fmla="*/ 596900 w 1289050"/>
                      <a:gd name="connsiteY46" fmla="*/ 1587 h 383713"/>
                      <a:gd name="connsiteX47" fmla="*/ 619125 w 1289050"/>
                      <a:gd name="connsiteY47" fmla="*/ 3175 h 383713"/>
                      <a:gd name="connsiteX48" fmla="*/ 646113 w 1289050"/>
                      <a:gd name="connsiteY48" fmla="*/ 4762 h 383713"/>
                      <a:gd name="connsiteX49" fmla="*/ 657225 w 1289050"/>
                      <a:gd name="connsiteY49" fmla="*/ 6350 h 383713"/>
                      <a:gd name="connsiteX50" fmla="*/ 663575 w 1289050"/>
                      <a:gd name="connsiteY50" fmla="*/ 7937 h 383713"/>
                      <a:gd name="connsiteX51" fmla="*/ 676275 w 1289050"/>
                      <a:gd name="connsiteY51" fmla="*/ 22225 h 383713"/>
                      <a:gd name="connsiteX52" fmla="*/ 681038 w 1289050"/>
                      <a:gd name="connsiteY52" fmla="*/ 26987 h 383713"/>
                      <a:gd name="connsiteX53" fmla="*/ 690563 w 1289050"/>
                      <a:gd name="connsiteY53" fmla="*/ 39687 h 383713"/>
                      <a:gd name="connsiteX54" fmla="*/ 701675 w 1289050"/>
                      <a:gd name="connsiteY54" fmla="*/ 52387 h 383713"/>
                      <a:gd name="connsiteX55" fmla="*/ 712788 w 1289050"/>
                      <a:gd name="connsiteY55" fmla="*/ 63500 h 383713"/>
                      <a:gd name="connsiteX56" fmla="*/ 717550 w 1289050"/>
                      <a:gd name="connsiteY56" fmla="*/ 69850 h 383713"/>
                      <a:gd name="connsiteX57" fmla="*/ 727075 w 1289050"/>
                      <a:gd name="connsiteY57" fmla="*/ 76200 h 383713"/>
                      <a:gd name="connsiteX58" fmla="*/ 736600 w 1289050"/>
                      <a:gd name="connsiteY58" fmla="*/ 84137 h 383713"/>
                      <a:gd name="connsiteX59" fmla="*/ 746125 w 1289050"/>
                      <a:gd name="connsiteY59" fmla="*/ 92075 h 383713"/>
                      <a:gd name="connsiteX60" fmla="*/ 750888 w 1289050"/>
                      <a:gd name="connsiteY60" fmla="*/ 93662 h 383713"/>
                      <a:gd name="connsiteX61" fmla="*/ 757238 w 1289050"/>
                      <a:gd name="connsiteY61" fmla="*/ 96837 h 383713"/>
                      <a:gd name="connsiteX62" fmla="*/ 766763 w 1289050"/>
                      <a:gd name="connsiteY62" fmla="*/ 100012 h 383713"/>
                      <a:gd name="connsiteX63" fmla="*/ 771525 w 1289050"/>
                      <a:gd name="connsiteY63" fmla="*/ 101600 h 383713"/>
                      <a:gd name="connsiteX64" fmla="*/ 785813 w 1289050"/>
                      <a:gd name="connsiteY64" fmla="*/ 107950 h 383713"/>
                      <a:gd name="connsiteX65" fmla="*/ 793750 w 1289050"/>
                      <a:gd name="connsiteY65" fmla="*/ 109537 h 383713"/>
                      <a:gd name="connsiteX66" fmla="*/ 804863 w 1289050"/>
                      <a:gd name="connsiteY66" fmla="*/ 119062 h 383713"/>
                      <a:gd name="connsiteX67" fmla="*/ 808038 w 1289050"/>
                      <a:gd name="connsiteY67" fmla="*/ 123825 h 383713"/>
                      <a:gd name="connsiteX68" fmla="*/ 806450 w 1289050"/>
                      <a:gd name="connsiteY68" fmla="*/ 141287 h 383713"/>
                      <a:gd name="connsiteX69" fmla="*/ 803275 w 1289050"/>
                      <a:gd name="connsiteY69" fmla="*/ 146050 h 383713"/>
                      <a:gd name="connsiteX70" fmla="*/ 790575 w 1289050"/>
                      <a:gd name="connsiteY70" fmla="*/ 142875 h 383713"/>
                      <a:gd name="connsiteX71" fmla="*/ 782638 w 1289050"/>
                      <a:gd name="connsiteY71" fmla="*/ 130175 h 383713"/>
                      <a:gd name="connsiteX72" fmla="*/ 777875 w 1289050"/>
                      <a:gd name="connsiteY72" fmla="*/ 123825 h 383713"/>
                      <a:gd name="connsiteX73" fmla="*/ 773113 w 1289050"/>
                      <a:gd name="connsiteY73" fmla="*/ 120650 h 383713"/>
                      <a:gd name="connsiteX74" fmla="*/ 766763 w 1289050"/>
                      <a:gd name="connsiteY74" fmla="*/ 114300 h 383713"/>
                      <a:gd name="connsiteX75" fmla="*/ 758825 w 1289050"/>
                      <a:gd name="connsiteY75" fmla="*/ 109537 h 383713"/>
                      <a:gd name="connsiteX76" fmla="*/ 752475 w 1289050"/>
                      <a:gd name="connsiteY76" fmla="*/ 103187 h 383713"/>
                      <a:gd name="connsiteX77" fmla="*/ 746125 w 1289050"/>
                      <a:gd name="connsiteY77" fmla="*/ 100012 h 383713"/>
                      <a:gd name="connsiteX78" fmla="*/ 741363 w 1289050"/>
                      <a:gd name="connsiteY78" fmla="*/ 95250 h 383713"/>
                      <a:gd name="connsiteX79" fmla="*/ 728663 w 1289050"/>
                      <a:gd name="connsiteY79" fmla="*/ 88900 h 383713"/>
                      <a:gd name="connsiteX80" fmla="*/ 723900 w 1289050"/>
                      <a:gd name="connsiteY80" fmla="*/ 87312 h 383713"/>
                      <a:gd name="connsiteX81" fmla="*/ 715963 w 1289050"/>
                      <a:gd name="connsiteY81" fmla="*/ 82550 h 383713"/>
                      <a:gd name="connsiteX82" fmla="*/ 703263 w 1289050"/>
                      <a:gd name="connsiteY82" fmla="*/ 77787 h 383713"/>
                      <a:gd name="connsiteX83" fmla="*/ 688975 w 1289050"/>
                      <a:gd name="connsiteY83" fmla="*/ 65087 h 383713"/>
                      <a:gd name="connsiteX84" fmla="*/ 679450 w 1289050"/>
                      <a:gd name="connsiteY84" fmla="*/ 58737 h 383713"/>
                      <a:gd name="connsiteX85" fmla="*/ 674688 w 1289050"/>
                      <a:gd name="connsiteY85" fmla="*/ 55562 h 383713"/>
                      <a:gd name="connsiteX86" fmla="*/ 661988 w 1289050"/>
                      <a:gd name="connsiteY86" fmla="*/ 50800 h 383713"/>
                      <a:gd name="connsiteX87" fmla="*/ 649288 w 1289050"/>
                      <a:gd name="connsiteY87" fmla="*/ 52387 h 383713"/>
                      <a:gd name="connsiteX88" fmla="*/ 652463 w 1289050"/>
                      <a:gd name="connsiteY88" fmla="*/ 80962 h 383713"/>
                      <a:gd name="connsiteX89" fmla="*/ 655638 w 1289050"/>
                      <a:gd name="connsiteY89" fmla="*/ 85725 h 383713"/>
                      <a:gd name="connsiteX90" fmla="*/ 660400 w 1289050"/>
                      <a:gd name="connsiteY90" fmla="*/ 87312 h 383713"/>
                      <a:gd name="connsiteX91" fmla="*/ 663575 w 1289050"/>
                      <a:gd name="connsiteY91" fmla="*/ 92075 h 383713"/>
                      <a:gd name="connsiteX92" fmla="*/ 665163 w 1289050"/>
                      <a:gd name="connsiteY92" fmla="*/ 98425 h 383713"/>
                      <a:gd name="connsiteX93" fmla="*/ 668338 w 1289050"/>
                      <a:gd name="connsiteY93" fmla="*/ 104775 h 383713"/>
                      <a:gd name="connsiteX94" fmla="*/ 669925 w 1289050"/>
                      <a:gd name="connsiteY94" fmla="*/ 111125 h 383713"/>
                      <a:gd name="connsiteX95" fmla="*/ 673100 w 1289050"/>
                      <a:gd name="connsiteY95" fmla="*/ 115887 h 383713"/>
                      <a:gd name="connsiteX96" fmla="*/ 682625 w 1289050"/>
                      <a:gd name="connsiteY96" fmla="*/ 128587 h 383713"/>
                      <a:gd name="connsiteX97" fmla="*/ 684213 w 1289050"/>
                      <a:gd name="connsiteY97" fmla="*/ 133350 h 383713"/>
                      <a:gd name="connsiteX98" fmla="*/ 687388 w 1289050"/>
                      <a:gd name="connsiteY98" fmla="*/ 138112 h 383713"/>
                      <a:gd name="connsiteX99" fmla="*/ 688975 w 1289050"/>
                      <a:gd name="connsiteY99" fmla="*/ 149225 h 383713"/>
                      <a:gd name="connsiteX100" fmla="*/ 693738 w 1289050"/>
                      <a:gd name="connsiteY100" fmla="*/ 161925 h 383713"/>
                      <a:gd name="connsiteX101" fmla="*/ 698500 w 1289050"/>
                      <a:gd name="connsiteY101" fmla="*/ 171450 h 383713"/>
                      <a:gd name="connsiteX102" fmla="*/ 700088 w 1289050"/>
                      <a:gd name="connsiteY102" fmla="*/ 180975 h 383713"/>
                      <a:gd name="connsiteX103" fmla="*/ 701675 w 1289050"/>
                      <a:gd name="connsiteY103" fmla="*/ 188912 h 383713"/>
                      <a:gd name="connsiteX104" fmla="*/ 700088 w 1289050"/>
                      <a:gd name="connsiteY104" fmla="*/ 222250 h 383713"/>
                      <a:gd name="connsiteX105" fmla="*/ 703263 w 1289050"/>
                      <a:gd name="connsiteY105" fmla="*/ 239712 h 383713"/>
                      <a:gd name="connsiteX106" fmla="*/ 706438 w 1289050"/>
                      <a:gd name="connsiteY106" fmla="*/ 246062 h 383713"/>
                      <a:gd name="connsiteX107" fmla="*/ 723900 w 1289050"/>
                      <a:gd name="connsiteY107" fmla="*/ 265112 h 383713"/>
                      <a:gd name="connsiteX108" fmla="*/ 730250 w 1289050"/>
                      <a:gd name="connsiteY108" fmla="*/ 271462 h 383713"/>
                      <a:gd name="connsiteX109" fmla="*/ 738188 w 1289050"/>
                      <a:gd name="connsiteY109" fmla="*/ 276225 h 383713"/>
                      <a:gd name="connsiteX110" fmla="*/ 744538 w 1289050"/>
                      <a:gd name="connsiteY110" fmla="*/ 280987 h 383713"/>
                      <a:gd name="connsiteX111" fmla="*/ 752475 w 1289050"/>
                      <a:gd name="connsiteY111" fmla="*/ 285750 h 383713"/>
                      <a:gd name="connsiteX112" fmla="*/ 762000 w 1289050"/>
                      <a:gd name="connsiteY112" fmla="*/ 292100 h 383713"/>
                      <a:gd name="connsiteX113" fmla="*/ 774700 w 1289050"/>
                      <a:gd name="connsiteY113" fmla="*/ 293687 h 383713"/>
                      <a:gd name="connsiteX114" fmla="*/ 779463 w 1289050"/>
                      <a:gd name="connsiteY114" fmla="*/ 296862 h 383713"/>
                      <a:gd name="connsiteX115" fmla="*/ 792163 w 1289050"/>
                      <a:gd name="connsiteY115" fmla="*/ 300037 h 383713"/>
                      <a:gd name="connsiteX116" fmla="*/ 809625 w 1289050"/>
                      <a:gd name="connsiteY116" fmla="*/ 304800 h 383713"/>
                      <a:gd name="connsiteX117" fmla="*/ 814388 w 1289050"/>
                      <a:gd name="connsiteY117" fmla="*/ 306387 h 383713"/>
                      <a:gd name="connsiteX118" fmla="*/ 868363 w 1289050"/>
                      <a:gd name="connsiteY118" fmla="*/ 311150 h 383713"/>
                      <a:gd name="connsiteX119" fmla="*/ 877888 w 1289050"/>
                      <a:gd name="connsiteY119" fmla="*/ 314325 h 383713"/>
                      <a:gd name="connsiteX120" fmla="*/ 930275 w 1289050"/>
                      <a:gd name="connsiteY120" fmla="*/ 319087 h 383713"/>
                      <a:gd name="connsiteX121" fmla="*/ 976313 w 1289050"/>
                      <a:gd name="connsiteY121" fmla="*/ 315912 h 383713"/>
                      <a:gd name="connsiteX122" fmla="*/ 981075 w 1289050"/>
                      <a:gd name="connsiteY122" fmla="*/ 314325 h 383713"/>
                      <a:gd name="connsiteX123" fmla="*/ 987425 w 1289050"/>
                      <a:gd name="connsiteY123" fmla="*/ 311150 h 383713"/>
                      <a:gd name="connsiteX124" fmla="*/ 998538 w 1289050"/>
                      <a:gd name="connsiteY124" fmla="*/ 298450 h 383713"/>
                      <a:gd name="connsiteX125" fmla="*/ 1003300 w 1289050"/>
                      <a:gd name="connsiteY125" fmla="*/ 287337 h 383713"/>
                      <a:gd name="connsiteX126" fmla="*/ 1016000 w 1289050"/>
                      <a:gd name="connsiteY126" fmla="*/ 307975 h 383713"/>
                      <a:gd name="connsiteX127" fmla="*/ 1025525 w 1289050"/>
                      <a:gd name="connsiteY127" fmla="*/ 309562 h 383713"/>
                      <a:gd name="connsiteX128" fmla="*/ 1035050 w 1289050"/>
                      <a:gd name="connsiteY128" fmla="*/ 300037 h 383713"/>
                      <a:gd name="connsiteX129" fmla="*/ 1036638 w 1289050"/>
                      <a:gd name="connsiteY129" fmla="*/ 292100 h 383713"/>
                      <a:gd name="connsiteX130" fmla="*/ 1042988 w 1289050"/>
                      <a:gd name="connsiteY130" fmla="*/ 288925 h 383713"/>
                      <a:gd name="connsiteX131" fmla="*/ 1057275 w 1289050"/>
                      <a:gd name="connsiteY131" fmla="*/ 284162 h 383713"/>
                      <a:gd name="connsiteX132" fmla="*/ 1062038 w 1289050"/>
                      <a:gd name="connsiteY132" fmla="*/ 279400 h 383713"/>
                      <a:gd name="connsiteX133" fmla="*/ 1074738 w 1289050"/>
                      <a:gd name="connsiteY133" fmla="*/ 276225 h 383713"/>
                      <a:gd name="connsiteX134" fmla="*/ 1084263 w 1289050"/>
                      <a:gd name="connsiteY134" fmla="*/ 269875 h 383713"/>
                      <a:gd name="connsiteX135" fmla="*/ 1090613 w 1289050"/>
                      <a:gd name="connsiteY135" fmla="*/ 260350 h 383713"/>
                      <a:gd name="connsiteX136" fmla="*/ 1093788 w 1289050"/>
                      <a:gd name="connsiteY136" fmla="*/ 255587 h 383713"/>
                      <a:gd name="connsiteX137" fmla="*/ 1098550 w 1289050"/>
                      <a:gd name="connsiteY137" fmla="*/ 249237 h 383713"/>
                      <a:gd name="connsiteX138" fmla="*/ 1108075 w 1289050"/>
                      <a:gd name="connsiteY138" fmla="*/ 242887 h 383713"/>
                      <a:gd name="connsiteX139" fmla="*/ 1103313 w 1289050"/>
                      <a:gd name="connsiteY139" fmla="*/ 254000 h 383713"/>
                      <a:gd name="connsiteX140" fmla="*/ 1098550 w 1289050"/>
                      <a:gd name="connsiteY140" fmla="*/ 255587 h 383713"/>
                      <a:gd name="connsiteX141" fmla="*/ 1087438 w 1289050"/>
                      <a:gd name="connsiteY141" fmla="*/ 265112 h 383713"/>
                      <a:gd name="connsiteX142" fmla="*/ 1082675 w 1289050"/>
                      <a:gd name="connsiteY142" fmla="*/ 266700 h 383713"/>
                      <a:gd name="connsiteX143" fmla="*/ 1076325 w 1289050"/>
                      <a:gd name="connsiteY143" fmla="*/ 269875 h 383713"/>
                      <a:gd name="connsiteX144" fmla="*/ 1063625 w 1289050"/>
                      <a:gd name="connsiteY144" fmla="*/ 274637 h 383713"/>
                      <a:gd name="connsiteX145" fmla="*/ 1042988 w 1289050"/>
                      <a:gd name="connsiteY145" fmla="*/ 282575 h 383713"/>
                      <a:gd name="connsiteX146" fmla="*/ 1036638 w 1289050"/>
                      <a:gd name="connsiteY146" fmla="*/ 285750 h 383713"/>
                      <a:gd name="connsiteX147" fmla="*/ 1025525 w 1289050"/>
                      <a:gd name="connsiteY147" fmla="*/ 288925 h 383713"/>
                      <a:gd name="connsiteX148" fmla="*/ 1019175 w 1289050"/>
                      <a:gd name="connsiteY148" fmla="*/ 292100 h 383713"/>
                      <a:gd name="connsiteX149" fmla="*/ 1012825 w 1289050"/>
                      <a:gd name="connsiteY149" fmla="*/ 296862 h 383713"/>
                      <a:gd name="connsiteX150" fmla="*/ 1006475 w 1289050"/>
                      <a:gd name="connsiteY150" fmla="*/ 298450 h 383713"/>
                      <a:gd name="connsiteX151" fmla="*/ 996950 w 1289050"/>
                      <a:gd name="connsiteY151" fmla="*/ 303212 h 383713"/>
                      <a:gd name="connsiteX152" fmla="*/ 981075 w 1289050"/>
                      <a:gd name="connsiteY152" fmla="*/ 312737 h 383713"/>
                      <a:gd name="connsiteX153" fmla="*/ 974725 w 1289050"/>
                      <a:gd name="connsiteY153" fmla="*/ 315912 h 383713"/>
                      <a:gd name="connsiteX154" fmla="*/ 969963 w 1289050"/>
                      <a:gd name="connsiteY154" fmla="*/ 320675 h 383713"/>
                      <a:gd name="connsiteX155" fmla="*/ 963613 w 1289050"/>
                      <a:gd name="connsiteY155" fmla="*/ 325437 h 383713"/>
                      <a:gd name="connsiteX156" fmla="*/ 960438 w 1289050"/>
                      <a:gd name="connsiteY156" fmla="*/ 339725 h 383713"/>
                      <a:gd name="connsiteX157" fmla="*/ 962025 w 1289050"/>
                      <a:gd name="connsiteY157" fmla="*/ 355600 h 383713"/>
                      <a:gd name="connsiteX158" fmla="*/ 974725 w 1289050"/>
                      <a:gd name="connsiteY158" fmla="*/ 365125 h 383713"/>
                      <a:gd name="connsiteX159" fmla="*/ 981075 w 1289050"/>
                      <a:gd name="connsiteY159" fmla="*/ 366712 h 383713"/>
                      <a:gd name="connsiteX160" fmla="*/ 990600 w 1289050"/>
                      <a:gd name="connsiteY160" fmla="*/ 369887 h 383713"/>
                      <a:gd name="connsiteX161" fmla="*/ 1006475 w 1289050"/>
                      <a:gd name="connsiteY161" fmla="*/ 374650 h 383713"/>
                      <a:gd name="connsiteX162" fmla="*/ 1012825 w 1289050"/>
                      <a:gd name="connsiteY162" fmla="*/ 376237 h 383713"/>
                      <a:gd name="connsiteX163" fmla="*/ 1014413 w 1289050"/>
                      <a:gd name="connsiteY163" fmla="*/ 382587 h 383713"/>
                      <a:gd name="connsiteX164" fmla="*/ 1036638 w 1289050"/>
                      <a:gd name="connsiteY164" fmla="*/ 376237 h 383713"/>
                      <a:gd name="connsiteX165" fmla="*/ 1039813 w 1289050"/>
                      <a:gd name="connsiteY165" fmla="*/ 369887 h 383713"/>
                      <a:gd name="connsiteX166" fmla="*/ 1042988 w 1289050"/>
                      <a:gd name="connsiteY166" fmla="*/ 360362 h 383713"/>
                      <a:gd name="connsiteX167" fmla="*/ 1047750 w 1289050"/>
                      <a:gd name="connsiteY167" fmla="*/ 355600 h 383713"/>
                      <a:gd name="connsiteX168" fmla="*/ 1050925 w 1289050"/>
                      <a:gd name="connsiteY168" fmla="*/ 350837 h 383713"/>
                      <a:gd name="connsiteX169" fmla="*/ 1065213 w 1289050"/>
                      <a:gd name="connsiteY169" fmla="*/ 341312 h 383713"/>
                      <a:gd name="connsiteX170" fmla="*/ 1081088 w 1289050"/>
                      <a:gd name="connsiteY170" fmla="*/ 331787 h 383713"/>
                      <a:gd name="connsiteX171" fmla="*/ 1092200 w 1289050"/>
                      <a:gd name="connsiteY171" fmla="*/ 328612 h 383713"/>
                      <a:gd name="connsiteX172" fmla="*/ 1098550 w 1289050"/>
                      <a:gd name="connsiteY172" fmla="*/ 325437 h 383713"/>
                      <a:gd name="connsiteX173" fmla="*/ 1106488 w 1289050"/>
                      <a:gd name="connsiteY173" fmla="*/ 322262 h 383713"/>
                      <a:gd name="connsiteX174" fmla="*/ 1117600 w 1289050"/>
                      <a:gd name="connsiteY174" fmla="*/ 312737 h 383713"/>
                      <a:gd name="connsiteX175" fmla="*/ 1131888 w 1289050"/>
                      <a:gd name="connsiteY175" fmla="*/ 300037 h 383713"/>
                      <a:gd name="connsiteX176" fmla="*/ 1138238 w 1289050"/>
                      <a:gd name="connsiteY176" fmla="*/ 288925 h 383713"/>
                      <a:gd name="connsiteX177" fmla="*/ 1143000 w 1289050"/>
                      <a:gd name="connsiteY177" fmla="*/ 284162 h 383713"/>
                      <a:gd name="connsiteX178" fmla="*/ 1150938 w 1289050"/>
                      <a:gd name="connsiteY178" fmla="*/ 273050 h 383713"/>
                      <a:gd name="connsiteX179" fmla="*/ 1157288 w 1289050"/>
                      <a:gd name="connsiteY179" fmla="*/ 266700 h 383713"/>
                      <a:gd name="connsiteX180" fmla="*/ 1162050 w 1289050"/>
                      <a:gd name="connsiteY180" fmla="*/ 261937 h 383713"/>
                      <a:gd name="connsiteX181" fmla="*/ 1168400 w 1289050"/>
                      <a:gd name="connsiteY181" fmla="*/ 260350 h 383713"/>
                      <a:gd name="connsiteX182" fmla="*/ 1174750 w 1289050"/>
                      <a:gd name="connsiteY182" fmla="*/ 257175 h 383713"/>
                      <a:gd name="connsiteX183" fmla="*/ 1211263 w 1289050"/>
                      <a:gd name="connsiteY183" fmla="*/ 261937 h 383713"/>
                      <a:gd name="connsiteX184" fmla="*/ 1233488 w 1289050"/>
                      <a:gd name="connsiteY184" fmla="*/ 269875 h 383713"/>
                      <a:gd name="connsiteX185" fmla="*/ 1262063 w 1289050"/>
                      <a:gd name="connsiteY185" fmla="*/ 271462 h 383713"/>
                      <a:gd name="connsiteX186" fmla="*/ 1284288 w 1289050"/>
                      <a:gd name="connsiteY186" fmla="*/ 276225 h 383713"/>
                      <a:gd name="connsiteX187" fmla="*/ 1289050 w 1289050"/>
                      <a:gd name="connsiteY187" fmla="*/ 277812 h 383713"/>
                      <a:gd name="connsiteX0" fmla="*/ 0 w 1284288"/>
                      <a:gd name="connsiteY0" fmla="*/ 173037 h 383713"/>
                      <a:gd name="connsiteX1" fmla="*/ 42863 w 1284288"/>
                      <a:gd name="connsiteY1" fmla="*/ 171450 h 383713"/>
                      <a:gd name="connsiteX2" fmla="*/ 49213 w 1284288"/>
                      <a:gd name="connsiteY2" fmla="*/ 169862 h 383713"/>
                      <a:gd name="connsiteX3" fmla="*/ 53975 w 1284288"/>
                      <a:gd name="connsiteY3" fmla="*/ 166687 h 383713"/>
                      <a:gd name="connsiteX4" fmla="*/ 69850 w 1284288"/>
                      <a:gd name="connsiteY4" fmla="*/ 161925 h 383713"/>
                      <a:gd name="connsiteX5" fmla="*/ 82550 w 1284288"/>
                      <a:gd name="connsiteY5" fmla="*/ 155575 h 383713"/>
                      <a:gd name="connsiteX6" fmla="*/ 93663 w 1284288"/>
                      <a:gd name="connsiteY6" fmla="*/ 144462 h 383713"/>
                      <a:gd name="connsiteX7" fmla="*/ 107950 w 1284288"/>
                      <a:gd name="connsiteY7" fmla="*/ 130175 h 383713"/>
                      <a:gd name="connsiteX8" fmla="*/ 112713 w 1284288"/>
                      <a:gd name="connsiteY8" fmla="*/ 125412 h 383713"/>
                      <a:gd name="connsiteX9" fmla="*/ 117475 w 1284288"/>
                      <a:gd name="connsiteY9" fmla="*/ 122237 h 383713"/>
                      <a:gd name="connsiteX10" fmla="*/ 130175 w 1284288"/>
                      <a:gd name="connsiteY10" fmla="*/ 109537 h 383713"/>
                      <a:gd name="connsiteX11" fmla="*/ 141288 w 1284288"/>
                      <a:gd name="connsiteY11" fmla="*/ 101600 h 383713"/>
                      <a:gd name="connsiteX12" fmla="*/ 147638 w 1284288"/>
                      <a:gd name="connsiteY12" fmla="*/ 98425 h 383713"/>
                      <a:gd name="connsiteX13" fmla="*/ 152400 w 1284288"/>
                      <a:gd name="connsiteY13" fmla="*/ 95250 h 383713"/>
                      <a:gd name="connsiteX14" fmla="*/ 158750 w 1284288"/>
                      <a:gd name="connsiteY14" fmla="*/ 92075 h 383713"/>
                      <a:gd name="connsiteX15" fmla="*/ 171450 w 1284288"/>
                      <a:gd name="connsiteY15" fmla="*/ 82550 h 383713"/>
                      <a:gd name="connsiteX16" fmla="*/ 177800 w 1284288"/>
                      <a:gd name="connsiteY16" fmla="*/ 79375 h 383713"/>
                      <a:gd name="connsiteX17" fmla="*/ 188913 w 1284288"/>
                      <a:gd name="connsiteY17" fmla="*/ 73025 h 383713"/>
                      <a:gd name="connsiteX18" fmla="*/ 201613 w 1284288"/>
                      <a:gd name="connsiteY18" fmla="*/ 68262 h 383713"/>
                      <a:gd name="connsiteX19" fmla="*/ 206375 w 1284288"/>
                      <a:gd name="connsiteY19" fmla="*/ 66675 h 383713"/>
                      <a:gd name="connsiteX20" fmla="*/ 214313 w 1284288"/>
                      <a:gd name="connsiteY20" fmla="*/ 65087 h 383713"/>
                      <a:gd name="connsiteX21" fmla="*/ 219075 w 1284288"/>
                      <a:gd name="connsiteY21" fmla="*/ 63500 h 383713"/>
                      <a:gd name="connsiteX22" fmla="*/ 227013 w 1284288"/>
                      <a:gd name="connsiteY22" fmla="*/ 61912 h 383713"/>
                      <a:gd name="connsiteX23" fmla="*/ 233363 w 1284288"/>
                      <a:gd name="connsiteY23" fmla="*/ 60325 h 383713"/>
                      <a:gd name="connsiteX24" fmla="*/ 238125 w 1284288"/>
                      <a:gd name="connsiteY24" fmla="*/ 58737 h 383713"/>
                      <a:gd name="connsiteX25" fmla="*/ 255588 w 1284288"/>
                      <a:gd name="connsiteY25" fmla="*/ 55562 h 383713"/>
                      <a:gd name="connsiteX26" fmla="*/ 265113 w 1284288"/>
                      <a:gd name="connsiteY26" fmla="*/ 52387 h 383713"/>
                      <a:gd name="connsiteX27" fmla="*/ 309563 w 1284288"/>
                      <a:gd name="connsiteY27" fmla="*/ 49212 h 383713"/>
                      <a:gd name="connsiteX28" fmla="*/ 342900 w 1284288"/>
                      <a:gd name="connsiteY28" fmla="*/ 46037 h 383713"/>
                      <a:gd name="connsiteX29" fmla="*/ 347663 w 1284288"/>
                      <a:gd name="connsiteY29" fmla="*/ 44450 h 383713"/>
                      <a:gd name="connsiteX30" fmla="*/ 355600 w 1284288"/>
                      <a:gd name="connsiteY30" fmla="*/ 42862 h 383713"/>
                      <a:gd name="connsiteX31" fmla="*/ 361950 w 1284288"/>
                      <a:gd name="connsiteY31" fmla="*/ 41275 h 383713"/>
                      <a:gd name="connsiteX32" fmla="*/ 371475 w 1284288"/>
                      <a:gd name="connsiteY32" fmla="*/ 39687 h 383713"/>
                      <a:gd name="connsiteX33" fmla="*/ 390525 w 1284288"/>
                      <a:gd name="connsiteY33" fmla="*/ 34925 h 383713"/>
                      <a:gd name="connsiteX34" fmla="*/ 404813 w 1284288"/>
                      <a:gd name="connsiteY34" fmla="*/ 30162 h 383713"/>
                      <a:gd name="connsiteX35" fmla="*/ 409575 w 1284288"/>
                      <a:gd name="connsiteY35" fmla="*/ 28575 h 383713"/>
                      <a:gd name="connsiteX36" fmla="*/ 415925 w 1284288"/>
                      <a:gd name="connsiteY36" fmla="*/ 26987 h 383713"/>
                      <a:gd name="connsiteX37" fmla="*/ 422275 w 1284288"/>
                      <a:gd name="connsiteY37" fmla="*/ 23812 h 383713"/>
                      <a:gd name="connsiteX38" fmla="*/ 427038 w 1284288"/>
                      <a:gd name="connsiteY38" fmla="*/ 22225 h 383713"/>
                      <a:gd name="connsiteX39" fmla="*/ 444500 w 1284288"/>
                      <a:gd name="connsiteY39" fmla="*/ 15875 h 383713"/>
                      <a:gd name="connsiteX40" fmla="*/ 454025 w 1284288"/>
                      <a:gd name="connsiteY40" fmla="*/ 12700 h 383713"/>
                      <a:gd name="connsiteX41" fmla="*/ 461963 w 1284288"/>
                      <a:gd name="connsiteY41" fmla="*/ 9525 h 383713"/>
                      <a:gd name="connsiteX42" fmla="*/ 469900 w 1284288"/>
                      <a:gd name="connsiteY42" fmla="*/ 7937 h 383713"/>
                      <a:gd name="connsiteX43" fmla="*/ 476250 w 1284288"/>
                      <a:gd name="connsiteY43" fmla="*/ 4762 h 383713"/>
                      <a:gd name="connsiteX44" fmla="*/ 485775 w 1284288"/>
                      <a:gd name="connsiteY44" fmla="*/ 3175 h 383713"/>
                      <a:gd name="connsiteX45" fmla="*/ 504825 w 1284288"/>
                      <a:gd name="connsiteY45" fmla="*/ 0 h 383713"/>
                      <a:gd name="connsiteX46" fmla="*/ 596900 w 1284288"/>
                      <a:gd name="connsiteY46" fmla="*/ 1587 h 383713"/>
                      <a:gd name="connsiteX47" fmla="*/ 619125 w 1284288"/>
                      <a:gd name="connsiteY47" fmla="*/ 3175 h 383713"/>
                      <a:gd name="connsiteX48" fmla="*/ 646113 w 1284288"/>
                      <a:gd name="connsiteY48" fmla="*/ 4762 h 383713"/>
                      <a:gd name="connsiteX49" fmla="*/ 657225 w 1284288"/>
                      <a:gd name="connsiteY49" fmla="*/ 6350 h 383713"/>
                      <a:gd name="connsiteX50" fmla="*/ 663575 w 1284288"/>
                      <a:gd name="connsiteY50" fmla="*/ 7937 h 383713"/>
                      <a:gd name="connsiteX51" fmla="*/ 676275 w 1284288"/>
                      <a:gd name="connsiteY51" fmla="*/ 22225 h 383713"/>
                      <a:gd name="connsiteX52" fmla="*/ 681038 w 1284288"/>
                      <a:gd name="connsiteY52" fmla="*/ 26987 h 383713"/>
                      <a:gd name="connsiteX53" fmla="*/ 690563 w 1284288"/>
                      <a:gd name="connsiteY53" fmla="*/ 39687 h 383713"/>
                      <a:gd name="connsiteX54" fmla="*/ 701675 w 1284288"/>
                      <a:gd name="connsiteY54" fmla="*/ 52387 h 383713"/>
                      <a:gd name="connsiteX55" fmla="*/ 712788 w 1284288"/>
                      <a:gd name="connsiteY55" fmla="*/ 63500 h 383713"/>
                      <a:gd name="connsiteX56" fmla="*/ 717550 w 1284288"/>
                      <a:gd name="connsiteY56" fmla="*/ 69850 h 383713"/>
                      <a:gd name="connsiteX57" fmla="*/ 727075 w 1284288"/>
                      <a:gd name="connsiteY57" fmla="*/ 76200 h 383713"/>
                      <a:gd name="connsiteX58" fmla="*/ 736600 w 1284288"/>
                      <a:gd name="connsiteY58" fmla="*/ 84137 h 383713"/>
                      <a:gd name="connsiteX59" fmla="*/ 746125 w 1284288"/>
                      <a:gd name="connsiteY59" fmla="*/ 92075 h 383713"/>
                      <a:gd name="connsiteX60" fmla="*/ 750888 w 1284288"/>
                      <a:gd name="connsiteY60" fmla="*/ 93662 h 383713"/>
                      <a:gd name="connsiteX61" fmla="*/ 757238 w 1284288"/>
                      <a:gd name="connsiteY61" fmla="*/ 96837 h 383713"/>
                      <a:gd name="connsiteX62" fmla="*/ 766763 w 1284288"/>
                      <a:gd name="connsiteY62" fmla="*/ 100012 h 383713"/>
                      <a:gd name="connsiteX63" fmla="*/ 771525 w 1284288"/>
                      <a:gd name="connsiteY63" fmla="*/ 101600 h 383713"/>
                      <a:gd name="connsiteX64" fmla="*/ 785813 w 1284288"/>
                      <a:gd name="connsiteY64" fmla="*/ 107950 h 383713"/>
                      <a:gd name="connsiteX65" fmla="*/ 793750 w 1284288"/>
                      <a:gd name="connsiteY65" fmla="*/ 109537 h 383713"/>
                      <a:gd name="connsiteX66" fmla="*/ 804863 w 1284288"/>
                      <a:gd name="connsiteY66" fmla="*/ 119062 h 383713"/>
                      <a:gd name="connsiteX67" fmla="*/ 808038 w 1284288"/>
                      <a:gd name="connsiteY67" fmla="*/ 123825 h 383713"/>
                      <a:gd name="connsiteX68" fmla="*/ 806450 w 1284288"/>
                      <a:gd name="connsiteY68" fmla="*/ 141287 h 383713"/>
                      <a:gd name="connsiteX69" fmla="*/ 803275 w 1284288"/>
                      <a:gd name="connsiteY69" fmla="*/ 146050 h 383713"/>
                      <a:gd name="connsiteX70" fmla="*/ 790575 w 1284288"/>
                      <a:gd name="connsiteY70" fmla="*/ 142875 h 383713"/>
                      <a:gd name="connsiteX71" fmla="*/ 782638 w 1284288"/>
                      <a:gd name="connsiteY71" fmla="*/ 130175 h 383713"/>
                      <a:gd name="connsiteX72" fmla="*/ 777875 w 1284288"/>
                      <a:gd name="connsiteY72" fmla="*/ 123825 h 383713"/>
                      <a:gd name="connsiteX73" fmla="*/ 773113 w 1284288"/>
                      <a:gd name="connsiteY73" fmla="*/ 120650 h 383713"/>
                      <a:gd name="connsiteX74" fmla="*/ 766763 w 1284288"/>
                      <a:gd name="connsiteY74" fmla="*/ 114300 h 383713"/>
                      <a:gd name="connsiteX75" fmla="*/ 758825 w 1284288"/>
                      <a:gd name="connsiteY75" fmla="*/ 109537 h 383713"/>
                      <a:gd name="connsiteX76" fmla="*/ 752475 w 1284288"/>
                      <a:gd name="connsiteY76" fmla="*/ 103187 h 383713"/>
                      <a:gd name="connsiteX77" fmla="*/ 746125 w 1284288"/>
                      <a:gd name="connsiteY77" fmla="*/ 100012 h 383713"/>
                      <a:gd name="connsiteX78" fmla="*/ 741363 w 1284288"/>
                      <a:gd name="connsiteY78" fmla="*/ 95250 h 383713"/>
                      <a:gd name="connsiteX79" fmla="*/ 728663 w 1284288"/>
                      <a:gd name="connsiteY79" fmla="*/ 88900 h 383713"/>
                      <a:gd name="connsiteX80" fmla="*/ 723900 w 1284288"/>
                      <a:gd name="connsiteY80" fmla="*/ 87312 h 383713"/>
                      <a:gd name="connsiteX81" fmla="*/ 715963 w 1284288"/>
                      <a:gd name="connsiteY81" fmla="*/ 82550 h 383713"/>
                      <a:gd name="connsiteX82" fmla="*/ 703263 w 1284288"/>
                      <a:gd name="connsiteY82" fmla="*/ 77787 h 383713"/>
                      <a:gd name="connsiteX83" fmla="*/ 688975 w 1284288"/>
                      <a:gd name="connsiteY83" fmla="*/ 65087 h 383713"/>
                      <a:gd name="connsiteX84" fmla="*/ 679450 w 1284288"/>
                      <a:gd name="connsiteY84" fmla="*/ 58737 h 383713"/>
                      <a:gd name="connsiteX85" fmla="*/ 674688 w 1284288"/>
                      <a:gd name="connsiteY85" fmla="*/ 55562 h 383713"/>
                      <a:gd name="connsiteX86" fmla="*/ 661988 w 1284288"/>
                      <a:gd name="connsiteY86" fmla="*/ 50800 h 383713"/>
                      <a:gd name="connsiteX87" fmla="*/ 649288 w 1284288"/>
                      <a:gd name="connsiteY87" fmla="*/ 52387 h 383713"/>
                      <a:gd name="connsiteX88" fmla="*/ 652463 w 1284288"/>
                      <a:gd name="connsiteY88" fmla="*/ 80962 h 383713"/>
                      <a:gd name="connsiteX89" fmla="*/ 655638 w 1284288"/>
                      <a:gd name="connsiteY89" fmla="*/ 85725 h 383713"/>
                      <a:gd name="connsiteX90" fmla="*/ 660400 w 1284288"/>
                      <a:gd name="connsiteY90" fmla="*/ 87312 h 383713"/>
                      <a:gd name="connsiteX91" fmla="*/ 663575 w 1284288"/>
                      <a:gd name="connsiteY91" fmla="*/ 92075 h 383713"/>
                      <a:gd name="connsiteX92" fmla="*/ 665163 w 1284288"/>
                      <a:gd name="connsiteY92" fmla="*/ 98425 h 383713"/>
                      <a:gd name="connsiteX93" fmla="*/ 668338 w 1284288"/>
                      <a:gd name="connsiteY93" fmla="*/ 104775 h 383713"/>
                      <a:gd name="connsiteX94" fmla="*/ 669925 w 1284288"/>
                      <a:gd name="connsiteY94" fmla="*/ 111125 h 383713"/>
                      <a:gd name="connsiteX95" fmla="*/ 673100 w 1284288"/>
                      <a:gd name="connsiteY95" fmla="*/ 115887 h 383713"/>
                      <a:gd name="connsiteX96" fmla="*/ 682625 w 1284288"/>
                      <a:gd name="connsiteY96" fmla="*/ 128587 h 383713"/>
                      <a:gd name="connsiteX97" fmla="*/ 684213 w 1284288"/>
                      <a:gd name="connsiteY97" fmla="*/ 133350 h 383713"/>
                      <a:gd name="connsiteX98" fmla="*/ 687388 w 1284288"/>
                      <a:gd name="connsiteY98" fmla="*/ 138112 h 383713"/>
                      <a:gd name="connsiteX99" fmla="*/ 688975 w 1284288"/>
                      <a:gd name="connsiteY99" fmla="*/ 149225 h 383713"/>
                      <a:gd name="connsiteX100" fmla="*/ 693738 w 1284288"/>
                      <a:gd name="connsiteY100" fmla="*/ 161925 h 383713"/>
                      <a:gd name="connsiteX101" fmla="*/ 698500 w 1284288"/>
                      <a:gd name="connsiteY101" fmla="*/ 171450 h 383713"/>
                      <a:gd name="connsiteX102" fmla="*/ 700088 w 1284288"/>
                      <a:gd name="connsiteY102" fmla="*/ 180975 h 383713"/>
                      <a:gd name="connsiteX103" fmla="*/ 701675 w 1284288"/>
                      <a:gd name="connsiteY103" fmla="*/ 188912 h 383713"/>
                      <a:gd name="connsiteX104" fmla="*/ 700088 w 1284288"/>
                      <a:gd name="connsiteY104" fmla="*/ 222250 h 383713"/>
                      <a:gd name="connsiteX105" fmla="*/ 703263 w 1284288"/>
                      <a:gd name="connsiteY105" fmla="*/ 239712 h 383713"/>
                      <a:gd name="connsiteX106" fmla="*/ 706438 w 1284288"/>
                      <a:gd name="connsiteY106" fmla="*/ 246062 h 383713"/>
                      <a:gd name="connsiteX107" fmla="*/ 723900 w 1284288"/>
                      <a:gd name="connsiteY107" fmla="*/ 265112 h 383713"/>
                      <a:gd name="connsiteX108" fmla="*/ 730250 w 1284288"/>
                      <a:gd name="connsiteY108" fmla="*/ 271462 h 383713"/>
                      <a:gd name="connsiteX109" fmla="*/ 738188 w 1284288"/>
                      <a:gd name="connsiteY109" fmla="*/ 276225 h 383713"/>
                      <a:gd name="connsiteX110" fmla="*/ 744538 w 1284288"/>
                      <a:gd name="connsiteY110" fmla="*/ 280987 h 383713"/>
                      <a:gd name="connsiteX111" fmla="*/ 752475 w 1284288"/>
                      <a:gd name="connsiteY111" fmla="*/ 285750 h 383713"/>
                      <a:gd name="connsiteX112" fmla="*/ 762000 w 1284288"/>
                      <a:gd name="connsiteY112" fmla="*/ 292100 h 383713"/>
                      <a:gd name="connsiteX113" fmla="*/ 774700 w 1284288"/>
                      <a:gd name="connsiteY113" fmla="*/ 293687 h 383713"/>
                      <a:gd name="connsiteX114" fmla="*/ 779463 w 1284288"/>
                      <a:gd name="connsiteY114" fmla="*/ 296862 h 383713"/>
                      <a:gd name="connsiteX115" fmla="*/ 792163 w 1284288"/>
                      <a:gd name="connsiteY115" fmla="*/ 300037 h 383713"/>
                      <a:gd name="connsiteX116" fmla="*/ 809625 w 1284288"/>
                      <a:gd name="connsiteY116" fmla="*/ 304800 h 383713"/>
                      <a:gd name="connsiteX117" fmla="*/ 814388 w 1284288"/>
                      <a:gd name="connsiteY117" fmla="*/ 306387 h 383713"/>
                      <a:gd name="connsiteX118" fmla="*/ 868363 w 1284288"/>
                      <a:gd name="connsiteY118" fmla="*/ 311150 h 383713"/>
                      <a:gd name="connsiteX119" fmla="*/ 877888 w 1284288"/>
                      <a:gd name="connsiteY119" fmla="*/ 314325 h 383713"/>
                      <a:gd name="connsiteX120" fmla="*/ 930275 w 1284288"/>
                      <a:gd name="connsiteY120" fmla="*/ 319087 h 383713"/>
                      <a:gd name="connsiteX121" fmla="*/ 976313 w 1284288"/>
                      <a:gd name="connsiteY121" fmla="*/ 315912 h 383713"/>
                      <a:gd name="connsiteX122" fmla="*/ 981075 w 1284288"/>
                      <a:gd name="connsiteY122" fmla="*/ 314325 h 383713"/>
                      <a:gd name="connsiteX123" fmla="*/ 987425 w 1284288"/>
                      <a:gd name="connsiteY123" fmla="*/ 311150 h 383713"/>
                      <a:gd name="connsiteX124" fmla="*/ 998538 w 1284288"/>
                      <a:gd name="connsiteY124" fmla="*/ 298450 h 383713"/>
                      <a:gd name="connsiteX125" fmla="*/ 1003300 w 1284288"/>
                      <a:gd name="connsiteY125" fmla="*/ 287337 h 383713"/>
                      <a:gd name="connsiteX126" fmla="*/ 1016000 w 1284288"/>
                      <a:gd name="connsiteY126" fmla="*/ 307975 h 383713"/>
                      <a:gd name="connsiteX127" fmla="*/ 1025525 w 1284288"/>
                      <a:gd name="connsiteY127" fmla="*/ 309562 h 383713"/>
                      <a:gd name="connsiteX128" fmla="*/ 1035050 w 1284288"/>
                      <a:gd name="connsiteY128" fmla="*/ 300037 h 383713"/>
                      <a:gd name="connsiteX129" fmla="*/ 1036638 w 1284288"/>
                      <a:gd name="connsiteY129" fmla="*/ 292100 h 383713"/>
                      <a:gd name="connsiteX130" fmla="*/ 1042988 w 1284288"/>
                      <a:gd name="connsiteY130" fmla="*/ 288925 h 383713"/>
                      <a:gd name="connsiteX131" fmla="*/ 1057275 w 1284288"/>
                      <a:gd name="connsiteY131" fmla="*/ 284162 h 383713"/>
                      <a:gd name="connsiteX132" fmla="*/ 1062038 w 1284288"/>
                      <a:gd name="connsiteY132" fmla="*/ 279400 h 383713"/>
                      <a:gd name="connsiteX133" fmla="*/ 1074738 w 1284288"/>
                      <a:gd name="connsiteY133" fmla="*/ 276225 h 383713"/>
                      <a:gd name="connsiteX134" fmla="*/ 1084263 w 1284288"/>
                      <a:gd name="connsiteY134" fmla="*/ 269875 h 383713"/>
                      <a:gd name="connsiteX135" fmla="*/ 1090613 w 1284288"/>
                      <a:gd name="connsiteY135" fmla="*/ 260350 h 383713"/>
                      <a:gd name="connsiteX136" fmla="*/ 1093788 w 1284288"/>
                      <a:gd name="connsiteY136" fmla="*/ 255587 h 383713"/>
                      <a:gd name="connsiteX137" fmla="*/ 1098550 w 1284288"/>
                      <a:gd name="connsiteY137" fmla="*/ 249237 h 383713"/>
                      <a:gd name="connsiteX138" fmla="*/ 1108075 w 1284288"/>
                      <a:gd name="connsiteY138" fmla="*/ 242887 h 383713"/>
                      <a:gd name="connsiteX139" fmla="*/ 1103313 w 1284288"/>
                      <a:gd name="connsiteY139" fmla="*/ 254000 h 383713"/>
                      <a:gd name="connsiteX140" fmla="*/ 1098550 w 1284288"/>
                      <a:gd name="connsiteY140" fmla="*/ 255587 h 383713"/>
                      <a:gd name="connsiteX141" fmla="*/ 1087438 w 1284288"/>
                      <a:gd name="connsiteY141" fmla="*/ 265112 h 383713"/>
                      <a:gd name="connsiteX142" fmla="*/ 1082675 w 1284288"/>
                      <a:gd name="connsiteY142" fmla="*/ 266700 h 383713"/>
                      <a:gd name="connsiteX143" fmla="*/ 1076325 w 1284288"/>
                      <a:gd name="connsiteY143" fmla="*/ 269875 h 383713"/>
                      <a:gd name="connsiteX144" fmla="*/ 1063625 w 1284288"/>
                      <a:gd name="connsiteY144" fmla="*/ 274637 h 383713"/>
                      <a:gd name="connsiteX145" fmla="*/ 1042988 w 1284288"/>
                      <a:gd name="connsiteY145" fmla="*/ 282575 h 383713"/>
                      <a:gd name="connsiteX146" fmla="*/ 1036638 w 1284288"/>
                      <a:gd name="connsiteY146" fmla="*/ 285750 h 383713"/>
                      <a:gd name="connsiteX147" fmla="*/ 1025525 w 1284288"/>
                      <a:gd name="connsiteY147" fmla="*/ 288925 h 383713"/>
                      <a:gd name="connsiteX148" fmla="*/ 1019175 w 1284288"/>
                      <a:gd name="connsiteY148" fmla="*/ 292100 h 383713"/>
                      <a:gd name="connsiteX149" fmla="*/ 1012825 w 1284288"/>
                      <a:gd name="connsiteY149" fmla="*/ 296862 h 383713"/>
                      <a:gd name="connsiteX150" fmla="*/ 1006475 w 1284288"/>
                      <a:gd name="connsiteY150" fmla="*/ 298450 h 383713"/>
                      <a:gd name="connsiteX151" fmla="*/ 996950 w 1284288"/>
                      <a:gd name="connsiteY151" fmla="*/ 303212 h 383713"/>
                      <a:gd name="connsiteX152" fmla="*/ 981075 w 1284288"/>
                      <a:gd name="connsiteY152" fmla="*/ 312737 h 383713"/>
                      <a:gd name="connsiteX153" fmla="*/ 974725 w 1284288"/>
                      <a:gd name="connsiteY153" fmla="*/ 315912 h 383713"/>
                      <a:gd name="connsiteX154" fmla="*/ 969963 w 1284288"/>
                      <a:gd name="connsiteY154" fmla="*/ 320675 h 383713"/>
                      <a:gd name="connsiteX155" fmla="*/ 963613 w 1284288"/>
                      <a:gd name="connsiteY155" fmla="*/ 325437 h 383713"/>
                      <a:gd name="connsiteX156" fmla="*/ 960438 w 1284288"/>
                      <a:gd name="connsiteY156" fmla="*/ 339725 h 383713"/>
                      <a:gd name="connsiteX157" fmla="*/ 962025 w 1284288"/>
                      <a:gd name="connsiteY157" fmla="*/ 355600 h 383713"/>
                      <a:gd name="connsiteX158" fmla="*/ 974725 w 1284288"/>
                      <a:gd name="connsiteY158" fmla="*/ 365125 h 383713"/>
                      <a:gd name="connsiteX159" fmla="*/ 981075 w 1284288"/>
                      <a:gd name="connsiteY159" fmla="*/ 366712 h 383713"/>
                      <a:gd name="connsiteX160" fmla="*/ 990600 w 1284288"/>
                      <a:gd name="connsiteY160" fmla="*/ 369887 h 383713"/>
                      <a:gd name="connsiteX161" fmla="*/ 1006475 w 1284288"/>
                      <a:gd name="connsiteY161" fmla="*/ 374650 h 383713"/>
                      <a:gd name="connsiteX162" fmla="*/ 1012825 w 1284288"/>
                      <a:gd name="connsiteY162" fmla="*/ 376237 h 383713"/>
                      <a:gd name="connsiteX163" fmla="*/ 1014413 w 1284288"/>
                      <a:gd name="connsiteY163" fmla="*/ 382587 h 383713"/>
                      <a:gd name="connsiteX164" fmla="*/ 1036638 w 1284288"/>
                      <a:gd name="connsiteY164" fmla="*/ 376237 h 383713"/>
                      <a:gd name="connsiteX165" fmla="*/ 1039813 w 1284288"/>
                      <a:gd name="connsiteY165" fmla="*/ 369887 h 383713"/>
                      <a:gd name="connsiteX166" fmla="*/ 1042988 w 1284288"/>
                      <a:gd name="connsiteY166" fmla="*/ 360362 h 383713"/>
                      <a:gd name="connsiteX167" fmla="*/ 1047750 w 1284288"/>
                      <a:gd name="connsiteY167" fmla="*/ 355600 h 383713"/>
                      <a:gd name="connsiteX168" fmla="*/ 1050925 w 1284288"/>
                      <a:gd name="connsiteY168" fmla="*/ 350837 h 383713"/>
                      <a:gd name="connsiteX169" fmla="*/ 1065213 w 1284288"/>
                      <a:gd name="connsiteY169" fmla="*/ 341312 h 383713"/>
                      <a:gd name="connsiteX170" fmla="*/ 1081088 w 1284288"/>
                      <a:gd name="connsiteY170" fmla="*/ 331787 h 383713"/>
                      <a:gd name="connsiteX171" fmla="*/ 1092200 w 1284288"/>
                      <a:gd name="connsiteY171" fmla="*/ 328612 h 383713"/>
                      <a:gd name="connsiteX172" fmla="*/ 1098550 w 1284288"/>
                      <a:gd name="connsiteY172" fmla="*/ 325437 h 383713"/>
                      <a:gd name="connsiteX173" fmla="*/ 1106488 w 1284288"/>
                      <a:gd name="connsiteY173" fmla="*/ 322262 h 383713"/>
                      <a:gd name="connsiteX174" fmla="*/ 1117600 w 1284288"/>
                      <a:gd name="connsiteY174" fmla="*/ 312737 h 383713"/>
                      <a:gd name="connsiteX175" fmla="*/ 1131888 w 1284288"/>
                      <a:gd name="connsiteY175" fmla="*/ 300037 h 383713"/>
                      <a:gd name="connsiteX176" fmla="*/ 1138238 w 1284288"/>
                      <a:gd name="connsiteY176" fmla="*/ 288925 h 383713"/>
                      <a:gd name="connsiteX177" fmla="*/ 1143000 w 1284288"/>
                      <a:gd name="connsiteY177" fmla="*/ 284162 h 383713"/>
                      <a:gd name="connsiteX178" fmla="*/ 1150938 w 1284288"/>
                      <a:gd name="connsiteY178" fmla="*/ 273050 h 383713"/>
                      <a:gd name="connsiteX179" fmla="*/ 1157288 w 1284288"/>
                      <a:gd name="connsiteY179" fmla="*/ 266700 h 383713"/>
                      <a:gd name="connsiteX180" fmla="*/ 1162050 w 1284288"/>
                      <a:gd name="connsiteY180" fmla="*/ 261937 h 383713"/>
                      <a:gd name="connsiteX181" fmla="*/ 1168400 w 1284288"/>
                      <a:gd name="connsiteY181" fmla="*/ 260350 h 383713"/>
                      <a:gd name="connsiteX182" fmla="*/ 1174750 w 1284288"/>
                      <a:gd name="connsiteY182" fmla="*/ 257175 h 383713"/>
                      <a:gd name="connsiteX183" fmla="*/ 1211263 w 1284288"/>
                      <a:gd name="connsiteY183" fmla="*/ 261937 h 383713"/>
                      <a:gd name="connsiteX184" fmla="*/ 1233488 w 1284288"/>
                      <a:gd name="connsiteY184" fmla="*/ 269875 h 383713"/>
                      <a:gd name="connsiteX185" fmla="*/ 1262063 w 1284288"/>
                      <a:gd name="connsiteY185" fmla="*/ 271462 h 383713"/>
                      <a:gd name="connsiteX186" fmla="*/ 1284288 w 1284288"/>
                      <a:gd name="connsiteY186" fmla="*/ 276225 h 383713"/>
                      <a:gd name="connsiteX0" fmla="*/ 0 w 1262063"/>
                      <a:gd name="connsiteY0" fmla="*/ 173037 h 383713"/>
                      <a:gd name="connsiteX1" fmla="*/ 42863 w 1262063"/>
                      <a:gd name="connsiteY1" fmla="*/ 171450 h 383713"/>
                      <a:gd name="connsiteX2" fmla="*/ 49213 w 1262063"/>
                      <a:gd name="connsiteY2" fmla="*/ 169862 h 383713"/>
                      <a:gd name="connsiteX3" fmla="*/ 53975 w 1262063"/>
                      <a:gd name="connsiteY3" fmla="*/ 166687 h 383713"/>
                      <a:gd name="connsiteX4" fmla="*/ 69850 w 1262063"/>
                      <a:gd name="connsiteY4" fmla="*/ 161925 h 383713"/>
                      <a:gd name="connsiteX5" fmla="*/ 82550 w 1262063"/>
                      <a:gd name="connsiteY5" fmla="*/ 155575 h 383713"/>
                      <a:gd name="connsiteX6" fmla="*/ 93663 w 1262063"/>
                      <a:gd name="connsiteY6" fmla="*/ 144462 h 383713"/>
                      <a:gd name="connsiteX7" fmla="*/ 107950 w 1262063"/>
                      <a:gd name="connsiteY7" fmla="*/ 130175 h 383713"/>
                      <a:gd name="connsiteX8" fmla="*/ 112713 w 1262063"/>
                      <a:gd name="connsiteY8" fmla="*/ 125412 h 383713"/>
                      <a:gd name="connsiteX9" fmla="*/ 117475 w 1262063"/>
                      <a:gd name="connsiteY9" fmla="*/ 122237 h 383713"/>
                      <a:gd name="connsiteX10" fmla="*/ 130175 w 1262063"/>
                      <a:gd name="connsiteY10" fmla="*/ 109537 h 383713"/>
                      <a:gd name="connsiteX11" fmla="*/ 141288 w 1262063"/>
                      <a:gd name="connsiteY11" fmla="*/ 101600 h 383713"/>
                      <a:gd name="connsiteX12" fmla="*/ 147638 w 1262063"/>
                      <a:gd name="connsiteY12" fmla="*/ 98425 h 383713"/>
                      <a:gd name="connsiteX13" fmla="*/ 152400 w 1262063"/>
                      <a:gd name="connsiteY13" fmla="*/ 95250 h 383713"/>
                      <a:gd name="connsiteX14" fmla="*/ 158750 w 1262063"/>
                      <a:gd name="connsiteY14" fmla="*/ 92075 h 383713"/>
                      <a:gd name="connsiteX15" fmla="*/ 171450 w 1262063"/>
                      <a:gd name="connsiteY15" fmla="*/ 82550 h 383713"/>
                      <a:gd name="connsiteX16" fmla="*/ 177800 w 1262063"/>
                      <a:gd name="connsiteY16" fmla="*/ 79375 h 383713"/>
                      <a:gd name="connsiteX17" fmla="*/ 188913 w 1262063"/>
                      <a:gd name="connsiteY17" fmla="*/ 73025 h 383713"/>
                      <a:gd name="connsiteX18" fmla="*/ 201613 w 1262063"/>
                      <a:gd name="connsiteY18" fmla="*/ 68262 h 383713"/>
                      <a:gd name="connsiteX19" fmla="*/ 206375 w 1262063"/>
                      <a:gd name="connsiteY19" fmla="*/ 66675 h 383713"/>
                      <a:gd name="connsiteX20" fmla="*/ 214313 w 1262063"/>
                      <a:gd name="connsiteY20" fmla="*/ 65087 h 383713"/>
                      <a:gd name="connsiteX21" fmla="*/ 219075 w 1262063"/>
                      <a:gd name="connsiteY21" fmla="*/ 63500 h 383713"/>
                      <a:gd name="connsiteX22" fmla="*/ 227013 w 1262063"/>
                      <a:gd name="connsiteY22" fmla="*/ 61912 h 383713"/>
                      <a:gd name="connsiteX23" fmla="*/ 233363 w 1262063"/>
                      <a:gd name="connsiteY23" fmla="*/ 60325 h 383713"/>
                      <a:gd name="connsiteX24" fmla="*/ 238125 w 1262063"/>
                      <a:gd name="connsiteY24" fmla="*/ 58737 h 383713"/>
                      <a:gd name="connsiteX25" fmla="*/ 255588 w 1262063"/>
                      <a:gd name="connsiteY25" fmla="*/ 55562 h 383713"/>
                      <a:gd name="connsiteX26" fmla="*/ 265113 w 1262063"/>
                      <a:gd name="connsiteY26" fmla="*/ 52387 h 383713"/>
                      <a:gd name="connsiteX27" fmla="*/ 309563 w 1262063"/>
                      <a:gd name="connsiteY27" fmla="*/ 49212 h 383713"/>
                      <a:gd name="connsiteX28" fmla="*/ 342900 w 1262063"/>
                      <a:gd name="connsiteY28" fmla="*/ 46037 h 383713"/>
                      <a:gd name="connsiteX29" fmla="*/ 347663 w 1262063"/>
                      <a:gd name="connsiteY29" fmla="*/ 44450 h 383713"/>
                      <a:gd name="connsiteX30" fmla="*/ 355600 w 1262063"/>
                      <a:gd name="connsiteY30" fmla="*/ 42862 h 383713"/>
                      <a:gd name="connsiteX31" fmla="*/ 361950 w 1262063"/>
                      <a:gd name="connsiteY31" fmla="*/ 41275 h 383713"/>
                      <a:gd name="connsiteX32" fmla="*/ 371475 w 1262063"/>
                      <a:gd name="connsiteY32" fmla="*/ 39687 h 383713"/>
                      <a:gd name="connsiteX33" fmla="*/ 390525 w 1262063"/>
                      <a:gd name="connsiteY33" fmla="*/ 34925 h 383713"/>
                      <a:gd name="connsiteX34" fmla="*/ 404813 w 1262063"/>
                      <a:gd name="connsiteY34" fmla="*/ 30162 h 383713"/>
                      <a:gd name="connsiteX35" fmla="*/ 409575 w 1262063"/>
                      <a:gd name="connsiteY35" fmla="*/ 28575 h 383713"/>
                      <a:gd name="connsiteX36" fmla="*/ 415925 w 1262063"/>
                      <a:gd name="connsiteY36" fmla="*/ 26987 h 383713"/>
                      <a:gd name="connsiteX37" fmla="*/ 422275 w 1262063"/>
                      <a:gd name="connsiteY37" fmla="*/ 23812 h 383713"/>
                      <a:gd name="connsiteX38" fmla="*/ 427038 w 1262063"/>
                      <a:gd name="connsiteY38" fmla="*/ 22225 h 383713"/>
                      <a:gd name="connsiteX39" fmla="*/ 444500 w 1262063"/>
                      <a:gd name="connsiteY39" fmla="*/ 15875 h 383713"/>
                      <a:gd name="connsiteX40" fmla="*/ 454025 w 1262063"/>
                      <a:gd name="connsiteY40" fmla="*/ 12700 h 383713"/>
                      <a:gd name="connsiteX41" fmla="*/ 461963 w 1262063"/>
                      <a:gd name="connsiteY41" fmla="*/ 9525 h 383713"/>
                      <a:gd name="connsiteX42" fmla="*/ 469900 w 1262063"/>
                      <a:gd name="connsiteY42" fmla="*/ 7937 h 383713"/>
                      <a:gd name="connsiteX43" fmla="*/ 476250 w 1262063"/>
                      <a:gd name="connsiteY43" fmla="*/ 4762 h 383713"/>
                      <a:gd name="connsiteX44" fmla="*/ 485775 w 1262063"/>
                      <a:gd name="connsiteY44" fmla="*/ 3175 h 383713"/>
                      <a:gd name="connsiteX45" fmla="*/ 504825 w 1262063"/>
                      <a:gd name="connsiteY45" fmla="*/ 0 h 383713"/>
                      <a:gd name="connsiteX46" fmla="*/ 596900 w 1262063"/>
                      <a:gd name="connsiteY46" fmla="*/ 1587 h 383713"/>
                      <a:gd name="connsiteX47" fmla="*/ 619125 w 1262063"/>
                      <a:gd name="connsiteY47" fmla="*/ 3175 h 383713"/>
                      <a:gd name="connsiteX48" fmla="*/ 646113 w 1262063"/>
                      <a:gd name="connsiteY48" fmla="*/ 4762 h 383713"/>
                      <a:gd name="connsiteX49" fmla="*/ 657225 w 1262063"/>
                      <a:gd name="connsiteY49" fmla="*/ 6350 h 383713"/>
                      <a:gd name="connsiteX50" fmla="*/ 663575 w 1262063"/>
                      <a:gd name="connsiteY50" fmla="*/ 7937 h 383713"/>
                      <a:gd name="connsiteX51" fmla="*/ 676275 w 1262063"/>
                      <a:gd name="connsiteY51" fmla="*/ 22225 h 383713"/>
                      <a:gd name="connsiteX52" fmla="*/ 681038 w 1262063"/>
                      <a:gd name="connsiteY52" fmla="*/ 26987 h 383713"/>
                      <a:gd name="connsiteX53" fmla="*/ 690563 w 1262063"/>
                      <a:gd name="connsiteY53" fmla="*/ 39687 h 383713"/>
                      <a:gd name="connsiteX54" fmla="*/ 701675 w 1262063"/>
                      <a:gd name="connsiteY54" fmla="*/ 52387 h 383713"/>
                      <a:gd name="connsiteX55" fmla="*/ 712788 w 1262063"/>
                      <a:gd name="connsiteY55" fmla="*/ 63500 h 383713"/>
                      <a:gd name="connsiteX56" fmla="*/ 717550 w 1262063"/>
                      <a:gd name="connsiteY56" fmla="*/ 69850 h 383713"/>
                      <a:gd name="connsiteX57" fmla="*/ 727075 w 1262063"/>
                      <a:gd name="connsiteY57" fmla="*/ 76200 h 383713"/>
                      <a:gd name="connsiteX58" fmla="*/ 736600 w 1262063"/>
                      <a:gd name="connsiteY58" fmla="*/ 84137 h 383713"/>
                      <a:gd name="connsiteX59" fmla="*/ 746125 w 1262063"/>
                      <a:gd name="connsiteY59" fmla="*/ 92075 h 383713"/>
                      <a:gd name="connsiteX60" fmla="*/ 750888 w 1262063"/>
                      <a:gd name="connsiteY60" fmla="*/ 93662 h 383713"/>
                      <a:gd name="connsiteX61" fmla="*/ 757238 w 1262063"/>
                      <a:gd name="connsiteY61" fmla="*/ 96837 h 383713"/>
                      <a:gd name="connsiteX62" fmla="*/ 766763 w 1262063"/>
                      <a:gd name="connsiteY62" fmla="*/ 100012 h 383713"/>
                      <a:gd name="connsiteX63" fmla="*/ 771525 w 1262063"/>
                      <a:gd name="connsiteY63" fmla="*/ 101600 h 383713"/>
                      <a:gd name="connsiteX64" fmla="*/ 785813 w 1262063"/>
                      <a:gd name="connsiteY64" fmla="*/ 107950 h 383713"/>
                      <a:gd name="connsiteX65" fmla="*/ 793750 w 1262063"/>
                      <a:gd name="connsiteY65" fmla="*/ 109537 h 383713"/>
                      <a:gd name="connsiteX66" fmla="*/ 804863 w 1262063"/>
                      <a:gd name="connsiteY66" fmla="*/ 119062 h 383713"/>
                      <a:gd name="connsiteX67" fmla="*/ 808038 w 1262063"/>
                      <a:gd name="connsiteY67" fmla="*/ 123825 h 383713"/>
                      <a:gd name="connsiteX68" fmla="*/ 806450 w 1262063"/>
                      <a:gd name="connsiteY68" fmla="*/ 141287 h 383713"/>
                      <a:gd name="connsiteX69" fmla="*/ 803275 w 1262063"/>
                      <a:gd name="connsiteY69" fmla="*/ 146050 h 383713"/>
                      <a:gd name="connsiteX70" fmla="*/ 790575 w 1262063"/>
                      <a:gd name="connsiteY70" fmla="*/ 142875 h 383713"/>
                      <a:gd name="connsiteX71" fmla="*/ 782638 w 1262063"/>
                      <a:gd name="connsiteY71" fmla="*/ 130175 h 383713"/>
                      <a:gd name="connsiteX72" fmla="*/ 777875 w 1262063"/>
                      <a:gd name="connsiteY72" fmla="*/ 123825 h 383713"/>
                      <a:gd name="connsiteX73" fmla="*/ 773113 w 1262063"/>
                      <a:gd name="connsiteY73" fmla="*/ 120650 h 383713"/>
                      <a:gd name="connsiteX74" fmla="*/ 766763 w 1262063"/>
                      <a:gd name="connsiteY74" fmla="*/ 114300 h 383713"/>
                      <a:gd name="connsiteX75" fmla="*/ 758825 w 1262063"/>
                      <a:gd name="connsiteY75" fmla="*/ 109537 h 383713"/>
                      <a:gd name="connsiteX76" fmla="*/ 752475 w 1262063"/>
                      <a:gd name="connsiteY76" fmla="*/ 103187 h 383713"/>
                      <a:gd name="connsiteX77" fmla="*/ 746125 w 1262063"/>
                      <a:gd name="connsiteY77" fmla="*/ 100012 h 383713"/>
                      <a:gd name="connsiteX78" fmla="*/ 741363 w 1262063"/>
                      <a:gd name="connsiteY78" fmla="*/ 95250 h 383713"/>
                      <a:gd name="connsiteX79" fmla="*/ 728663 w 1262063"/>
                      <a:gd name="connsiteY79" fmla="*/ 88900 h 383713"/>
                      <a:gd name="connsiteX80" fmla="*/ 723900 w 1262063"/>
                      <a:gd name="connsiteY80" fmla="*/ 87312 h 383713"/>
                      <a:gd name="connsiteX81" fmla="*/ 715963 w 1262063"/>
                      <a:gd name="connsiteY81" fmla="*/ 82550 h 383713"/>
                      <a:gd name="connsiteX82" fmla="*/ 703263 w 1262063"/>
                      <a:gd name="connsiteY82" fmla="*/ 77787 h 383713"/>
                      <a:gd name="connsiteX83" fmla="*/ 688975 w 1262063"/>
                      <a:gd name="connsiteY83" fmla="*/ 65087 h 383713"/>
                      <a:gd name="connsiteX84" fmla="*/ 679450 w 1262063"/>
                      <a:gd name="connsiteY84" fmla="*/ 58737 h 383713"/>
                      <a:gd name="connsiteX85" fmla="*/ 674688 w 1262063"/>
                      <a:gd name="connsiteY85" fmla="*/ 55562 h 383713"/>
                      <a:gd name="connsiteX86" fmla="*/ 661988 w 1262063"/>
                      <a:gd name="connsiteY86" fmla="*/ 50800 h 383713"/>
                      <a:gd name="connsiteX87" fmla="*/ 649288 w 1262063"/>
                      <a:gd name="connsiteY87" fmla="*/ 52387 h 383713"/>
                      <a:gd name="connsiteX88" fmla="*/ 652463 w 1262063"/>
                      <a:gd name="connsiteY88" fmla="*/ 80962 h 383713"/>
                      <a:gd name="connsiteX89" fmla="*/ 655638 w 1262063"/>
                      <a:gd name="connsiteY89" fmla="*/ 85725 h 383713"/>
                      <a:gd name="connsiteX90" fmla="*/ 660400 w 1262063"/>
                      <a:gd name="connsiteY90" fmla="*/ 87312 h 383713"/>
                      <a:gd name="connsiteX91" fmla="*/ 663575 w 1262063"/>
                      <a:gd name="connsiteY91" fmla="*/ 92075 h 383713"/>
                      <a:gd name="connsiteX92" fmla="*/ 665163 w 1262063"/>
                      <a:gd name="connsiteY92" fmla="*/ 98425 h 383713"/>
                      <a:gd name="connsiteX93" fmla="*/ 668338 w 1262063"/>
                      <a:gd name="connsiteY93" fmla="*/ 104775 h 383713"/>
                      <a:gd name="connsiteX94" fmla="*/ 669925 w 1262063"/>
                      <a:gd name="connsiteY94" fmla="*/ 111125 h 383713"/>
                      <a:gd name="connsiteX95" fmla="*/ 673100 w 1262063"/>
                      <a:gd name="connsiteY95" fmla="*/ 115887 h 383713"/>
                      <a:gd name="connsiteX96" fmla="*/ 682625 w 1262063"/>
                      <a:gd name="connsiteY96" fmla="*/ 128587 h 383713"/>
                      <a:gd name="connsiteX97" fmla="*/ 684213 w 1262063"/>
                      <a:gd name="connsiteY97" fmla="*/ 133350 h 383713"/>
                      <a:gd name="connsiteX98" fmla="*/ 687388 w 1262063"/>
                      <a:gd name="connsiteY98" fmla="*/ 138112 h 383713"/>
                      <a:gd name="connsiteX99" fmla="*/ 688975 w 1262063"/>
                      <a:gd name="connsiteY99" fmla="*/ 149225 h 383713"/>
                      <a:gd name="connsiteX100" fmla="*/ 693738 w 1262063"/>
                      <a:gd name="connsiteY100" fmla="*/ 161925 h 383713"/>
                      <a:gd name="connsiteX101" fmla="*/ 698500 w 1262063"/>
                      <a:gd name="connsiteY101" fmla="*/ 171450 h 383713"/>
                      <a:gd name="connsiteX102" fmla="*/ 700088 w 1262063"/>
                      <a:gd name="connsiteY102" fmla="*/ 180975 h 383713"/>
                      <a:gd name="connsiteX103" fmla="*/ 701675 w 1262063"/>
                      <a:gd name="connsiteY103" fmla="*/ 188912 h 383713"/>
                      <a:gd name="connsiteX104" fmla="*/ 700088 w 1262063"/>
                      <a:gd name="connsiteY104" fmla="*/ 222250 h 383713"/>
                      <a:gd name="connsiteX105" fmla="*/ 703263 w 1262063"/>
                      <a:gd name="connsiteY105" fmla="*/ 239712 h 383713"/>
                      <a:gd name="connsiteX106" fmla="*/ 706438 w 1262063"/>
                      <a:gd name="connsiteY106" fmla="*/ 246062 h 383713"/>
                      <a:gd name="connsiteX107" fmla="*/ 723900 w 1262063"/>
                      <a:gd name="connsiteY107" fmla="*/ 265112 h 383713"/>
                      <a:gd name="connsiteX108" fmla="*/ 730250 w 1262063"/>
                      <a:gd name="connsiteY108" fmla="*/ 271462 h 383713"/>
                      <a:gd name="connsiteX109" fmla="*/ 738188 w 1262063"/>
                      <a:gd name="connsiteY109" fmla="*/ 276225 h 383713"/>
                      <a:gd name="connsiteX110" fmla="*/ 744538 w 1262063"/>
                      <a:gd name="connsiteY110" fmla="*/ 280987 h 383713"/>
                      <a:gd name="connsiteX111" fmla="*/ 752475 w 1262063"/>
                      <a:gd name="connsiteY111" fmla="*/ 285750 h 383713"/>
                      <a:gd name="connsiteX112" fmla="*/ 762000 w 1262063"/>
                      <a:gd name="connsiteY112" fmla="*/ 292100 h 383713"/>
                      <a:gd name="connsiteX113" fmla="*/ 774700 w 1262063"/>
                      <a:gd name="connsiteY113" fmla="*/ 293687 h 383713"/>
                      <a:gd name="connsiteX114" fmla="*/ 779463 w 1262063"/>
                      <a:gd name="connsiteY114" fmla="*/ 296862 h 383713"/>
                      <a:gd name="connsiteX115" fmla="*/ 792163 w 1262063"/>
                      <a:gd name="connsiteY115" fmla="*/ 300037 h 383713"/>
                      <a:gd name="connsiteX116" fmla="*/ 809625 w 1262063"/>
                      <a:gd name="connsiteY116" fmla="*/ 304800 h 383713"/>
                      <a:gd name="connsiteX117" fmla="*/ 814388 w 1262063"/>
                      <a:gd name="connsiteY117" fmla="*/ 306387 h 383713"/>
                      <a:gd name="connsiteX118" fmla="*/ 868363 w 1262063"/>
                      <a:gd name="connsiteY118" fmla="*/ 311150 h 383713"/>
                      <a:gd name="connsiteX119" fmla="*/ 877888 w 1262063"/>
                      <a:gd name="connsiteY119" fmla="*/ 314325 h 383713"/>
                      <a:gd name="connsiteX120" fmla="*/ 930275 w 1262063"/>
                      <a:gd name="connsiteY120" fmla="*/ 319087 h 383713"/>
                      <a:gd name="connsiteX121" fmla="*/ 976313 w 1262063"/>
                      <a:gd name="connsiteY121" fmla="*/ 315912 h 383713"/>
                      <a:gd name="connsiteX122" fmla="*/ 981075 w 1262063"/>
                      <a:gd name="connsiteY122" fmla="*/ 314325 h 383713"/>
                      <a:gd name="connsiteX123" fmla="*/ 987425 w 1262063"/>
                      <a:gd name="connsiteY123" fmla="*/ 311150 h 383713"/>
                      <a:gd name="connsiteX124" fmla="*/ 998538 w 1262063"/>
                      <a:gd name="connsiteY124" fmla="*/ 298450 h 383713"/>
                      <a:gd name="connsiteX125" fmla="*/ 1003300 w 1262063"/>
                      <a:gd name="connsiteY125" fmla="*/ 287337 h 383713"/>
                      <a:gd name="connsiteX126" fmla="*/ 1016000 w 1262063"/>
                      <a:gd name="connsiteY126" fmla="*/ 307975 h 383713"/>
                      <a:gd name="connsiteX127" fmla="*/ 1025525 w 1262063"/>
                      <a:gd name="connsiteY127" fmla="*/ 309562 h 383713"/>
                      <a:gd name="connsiteX128" fmla="*/ 1035050 w 1262063"/>
                      <a:gd name="connsiteY128" fmla="*/ 300037 h 383713"/>
                      <a:gd name="connsiteX129" fmla="*/ 1036638 w 1262063"/>
                      <a:gd name="connsiteY129" fmla="*/ 292100 h 383713"/>
                      <a:gd name="connsiteX130" fmla="*/ 1042988 w 1262063"/>
                      <a:gd name="connsiteY130" fmla="*/ 288925 h 383713"/>
                      <a:gd name="connsiteX131" fmla="*/ 1057275 w 1262063"/>
                      <a:gd name="connsiteY131" fmla="*/ 284162 h 383713"/>
                      <a:gd name="connsiteX132" fmla="*/ 1062038 w 1262063"/>
                      <a:gd name="connsiteY132" fmla="*/ 279400 h 383713"/>
                      <a:gd name="connsiteX133" fmla="*/ 1074738 w 1262063"/>
                      <a:gd name="connsiteY133" fmla="*/ 276225 h 383713"/>
                      <a:gd name="connsiteX134" fmla="*/ 1084263 w 1262063"/>
                      <a:gd name="connsiteY134" fmla="*/ 269875 h 383713"/>
                      <a:gd name="connsiteX135" fmla="*/ 1090613 w 1262063"/>
                      <a:gd name="connsiteY135" fmla="*/ 260350 h 383713"/>
                      <a:gd name="connsiteX136" fmla="*/ 1093788 w 1262063"/>
                      <a:gd name="connsiteY136" fmla="*/ 255587 h 383713"/>
                      <a:gd name="connsiteX137" fmla="*/ 1098550 w 1262063"/>
                      <a:gd name="connsiteY137" fmla="*/ 249237 h 383713"/>
                      <a:gd name="connsiteX138" fmla="*/ 1108075 w 1262063"/>
                      <a:gd name="connsiteY138" fmla="*/ 242887 h 383713"/>
                      <a:gd name="connsiteX139" fmla="*/ 1103313 w 1262063"/>
                      <a:gd name="connsiteY139" fmla="*/ 254000 h 383713"/>
                      <a:gd name="connsiteX140" fmla="*/ 1098550 w 1262063"/>
                      <a:gd name="connsiteY140" fmla="*/ 255587 h 383713"/>
                      <a:gd name="connsiteX141" fmla="*/ 1087438 w 1262063"/>
                      <a:gd name="connsiteY141" fmla="*/ 265112 h 383713"/>
                      <a:gd name="connsiteX142" fmla="*/ 1082675 w 1262063"/>
                      <a:gd name="connsiteY142" fmla="*/ 266700 h 383713"/>
                      <a:gd name="connsiteX143" fmla="*/ 1076325 w 1262063"/>
                      <a:gd name="connsiteY143" fmla="*/ 269875 h 383713"/>
                      <a:gd name="connsiteX144" fmla="*/ 1063625 w 1262063"/>
                      <a:gd name="connsiteY144" fmla="*/ 274637 h 383713"/>
                      <a:gd name="connsiteX145" fmla="*/ 1042988 w 1262063"/>
                      <a:gd name="connsiteY145" fmla="*/ 282575 h 383713"/>
                      <a:gd name="connsiteX146" fmla="*/ 1036638 w 1262063"/>
                      <a:gd name="connsiteY146" fmla="*/ 285750 h 383713"/>
                      <a:gd name="connsiteX147" fmla="*/ 1025525 w 1262063"/>
                      <a:gd name="connsiteY147" fmla="*/ 288925 h 383713"/>
                      <a:gd name="connsiteX148" fmla="*/ 1019175 w 1262063"/>
                      <a:gd name="connsiteY148" fmla="*/ 292100 h 383713"/>
                      <a:gd name="connsiteX149" fmla="*/ 1012825 w 1262063"/>
                      <a:gd name="connsiteY149" fmla="*/ 296862 h 383713"/>
                      <a:gd name="connsiteX150" fmla="*/ 1006475 w 1262063"/>
                      <a:gd name="connsiteY150" fmla="*/ 298450 h 383713"/>
                      <a:gd name="connsiteX151" fmla="*/ 996950 w 1262063"/>
                      <a:gd name="connsiteY151" fmla="*/ 303212 h 383713"/>
                      <a:gd name="connsiteX152" fmla="*/ 981075 w 1262063"/>
                      <a:gd name="connsiteY152" fmla="*/ 312737 h 383713"/>
                      <a:gd name="connsiteX153" fmla="*/ 974725 w 1262063"/>
                      <a:gd name="connsiteY153" fmla="*/ 315912 h 383713"/>
                      <a:gd name="connsiteX154" fmla="*/ 969963 w 1262063"/>
                      <a:gd name="connsiteY154" fmla="*/ 320675 h 383713"/>
                      <a:gd name="connsiteX155" fmla="*/ 963613 w 1262063"/>
                      <a:gd name="connsiteY155" fmla="*/ 325437 h 383713"/>
                      <a:gd name="connsiteX156" fmla="*/ 960438 w 1262063"/>
                      <a:gd name="connsiteY156" fmla="*/ 339725 h 383713"/>
                      <a:gd name="connsiteX157" fmla="*/ 962025 w 1262063"/>
                      <a:gd name="connsiteY157" fmla="*/ 355600 h 383713"/>
                      <a:gd name="connsiteX158" fmla="*/ 974725 w 1262063"/>
                      <a:gd name="connsiteY158" fmla="*/ 365125 h 383713"/>
                      <a:gd name="connsiteX159" fmla="*/ 981075 w 1262063"/>
                      <a:gd name="connsiteY159" fmla="*/ 366712 h 383713"/>
                      <a:gd name="connsiteX160" fmla="*/ 990600 w 1262063"/>
                      <a:gd name="connsiteY160" fmla="*/ 369887 h 383713"/>
                      <a:gd name="connsiteX161" fmla="*/ 1006475 w 1262063"/>
                      <a:gd name="connsiteY161" fmla="*/ 374650 h 383713"/>
                      <a:gd name="connsiteX162" fmla="*/ 1012825 w 1262063"/>
                      <a:gd name="connsiteY162" fmla="*/ 376237 h 383713"/>
                      <a:gd name="connsiteX163" fmla="*/ 1014413 w 1262063"/>
                      <a:gd name="connsiteY163" fmla="*/ 382587 h 383713"/>
                      <a:gd name="connsiteX164" fmla="*/ 1036638 w 1262063"/>
                      <a:gd name="connsiteY164" fmla="*/ 376237 h 383713"/>
                      <a:gd name="connsiteX165" fmla="*/ 1039813 w 1262063"/>
                      <a:gd name="connsiteY165" fmla="*/ 369887 h 383713"/>
                      <a:gd name="connsiteX166" fmla="*/ 1042988 w 1262063"/>
                      <a:gd name="connsiteY166" fmla="*/ 360362 h 383713"/>
                      <a:gd name="connsiteX167" fmla="*/ 1047750 w 1262063"/>
                      <a:gd name="connsiteY167" fmla="*/ 355600 h 383713"/>
                      <a:gd name="connsiteX168" fmla="*/ 1050925 w 1262063"/>
                      <a:gd name="connsiteY168" fmla="*/ 350837 h 383713"/>
                      <a:gd name="connsiteX169" fmla="*/ 1065213 w 1262063"/>
                      <a:gd name="connsiteY169" fmla="*/ 341312 h 383713"/>
                      <a:gd name="connsiteX170" fmla="*/ 1081088 w 1262063"/>
                      <a:gd name="connsiteY170" fmla="*/ 331787 h 383713"/>
                      <a:gd name="connsiteX171" fmla="*/ 1092200 w 1262063"/>
                      <a:gd name="connsiteY171" fmla="*/ 328612 h 383713"/>
                      <a:gd name="connsiteX172" fmla="*/ 1098550 w 1262063"/>
                      <a:gd name="connsiteY172" fmla="*/ 325437 h 383713"/>
                      <a:gd name="connsiteX173" fmla="*/ 1106488 w 1262063"/>
                      <a:gd name="connsiteY173" fmla="*/ 322262 h 383713"/>
                      <a:gd name="connsiteX174" fmla="*/ 1117600 w 1262063"/>
                      <a:gd name="connsiteY174" fmla="*/ 312737 h 383713"/>
                      <a:gd name="connsiteX175" fmla="*/ 1131888 w 1262063"/>
                      <a:gd name="connsiteY175" fmla="*/ 300037 h 383713"/>
                      <a:gd name="connsiteX176" fmla="*/ 1138238 w 1262063"/>
                      <a:gd name="connsiteY176" fmla="*/ 288925 h 383713"/>
                      <a:gd name="connsiteX177" fmla="*/ 1143000 w 1262063"/>
                      <a:gd name="connsiteY177" fmla="*/ 284162 h 383713"/>
                      <a:gd name="connsiteX178" fmla="*/ 1150938 w 1262063"/>
                      <a:gd name="connsiteY178" fmla="*/ 273050 h 383713"/>
                      <a:gd name="connsiteX179" fmla="*/ 1157288 w 1262063"/>
                      <a:gd name="connsiteY179" fmla="*/ 266700 h 383713"/>
                      <a:gd name="connsiteX180" fmla="*/ 1162050 w 1262063"/>
                      <a:gd name="connsiteY180" fmla="*/ 261937 h 383713"/>
                      <a:gd name="connsiteX181" fmla="*/ 1168400 w 1262063"/>
                      <a:gd name="connsiteY181" fmla="*/ 260350 h 383713"/>
                      <a:gd name="connsiteX182" fmla="*/ 1174750 w 1262063"/>
                      <a:gd name="connsiteY182" fmla="*/ 257175 h 383713"/>
                      <a:gd name="connsiteX183" fmla="*/ 1211263 w 1262063"/>
                      <a:gd name="connsiteY183" fmla="*/ 261937 h 383713"/>
                      <a:gd name="connsiteX184" fmla="*/ 1233488 w 1262063"/>
                      <a:gd name="connsiteY184" fmla="*/ 269875 h 383713"/>
                      <a:gd name="connsiteX185" fmla="*/ 1262063 w 1262063"/>
                      <a:gd name="connsiteY185" fmla="*/ 271462 h 383713"/>
                      <a:gd name="connsiteX0" fmla="*/ 0 w 1233488"/>
                      <a:gd name="connsiteY0" fmla="*/ 173037 h 383713"/>
                      <a:gd name="connsiteX1" fmla="*/ 42863 w 1233488"/>
                      <a:gd name="connsiteY1" fmla="*/ 171450 h 383713"/>
                      <a:gd name="connsiteX2" fmla="*/ 49213 w 1233488"/>
                      <a:gd name="connsiteY2" fmla="*/ 169862 h 383713"/>
                      <a:gd name="connsiteX3" fmla="*/ 53975 w 1233488"/>
                      <a:gd name="connsiteY3" fmla="*/ 166687 h 383713"/>
                      <a:gd name="connsiteX4" fmla="*/ 69850 w 1233488"/>
                      <a:gd name="connsiteY4" fmla="*/ 161925 h 383713"/>
                      <a:gd name="connsiteX5" fmla="*/ 82550 w 1233488"/>
                      <a:gd name="connsiteY5" fmla="*/ 155575 h 383713"/>
                      <a:gd name="connsiteX6" fmla="*/ 93663 w 1233488"/>
                      <a:gd name="connsiteY6" fmla="*/ 144462 h 383713"/>
                      <a:gd name="connsiteX7" fmla="*/ 107950 w 1233488"/>
                      <a:gd name="connsiteY7" fmla="*/ 130175 h 383713"/>
                      <a:gd name="connsiteX8" fmla="*/ 112713 w 1233488"/>
                      <a:gd name="connsiteY8" fmla="*/ 125412 h 383713"/>
                      <a:gd name="connsiteX9" fmla="*/ 117475 w 1233488"/>
                      <a:gd name="connsiteY9" fmla="*/ 122237 h 383713"/>
                      <a:gd name="connsiteX10" fmla="*/ 130175 w 1233488"/>
                      <a:gd name="connsiteY10" fmla="*/ 109537 h 383713"/>
                      <a:gd name="connsiteX11" fmla="*/ 141288 w 1233488"/>
                      <a:gd name="connsiteY11" fmla="*/ 101600 h 383713"/>
                      <a:gd name="connsiteX12" fmla="*/ 147638 w 1233488"/>
                      <a:gd name="connsiteY12" fmla="*/ 98425 h 383713"/>
                      <a:gd name="connsiteX13" fmla="*/ 152400 w 1233488"/>
                      <a:gd name="connsiteY13" fmla="*/ 95250 h 383713"/>
                      <a:gd name="connsiteX14" fmla="*/ 158750 w 1233488"/>
                      <a:gd name="connsiteY14" fmla="*/ 92075 h 383713"/>
                      <a:gd name="connsiteX15" fmla="*/ 171450 w 1233488"/>
                      <a:gd name="connsiteY15" fmla="*/ 82550 h 383713"/>
                      <a:gd name="connsiteX16" fmla="*/ 177800 w 1233488"/>
                      <a:gd name="connsiteY16" fmla="*/ 79375 h 383713"/>
                      <a:gd name="connsiteX17" fmla="*/ 188913 w 1233488"/>
                      <a:gd name="connsiteY17" fmla="*/ 73025 h 383713"/>
                      <a:gd name="connsiteX18" fmla="*/ 201613 w 1233488"/>
                      <a:gd name="connsiteY18" fmla="*/ 68262 h 383713"/>
                      <a:gd name="connsiteX19" fmla="*/ 206375 w 1233488"/>
                      <a:gd name="connsiteY19" fmla="*/ 66675 h 383713"/>
                      <a:gd name="connsiteX20" fmla="*/ 214313 w 1233488"/>
                      <a:gd name="connsiteY20" fmla="*/ 65087 h 383713"/>
                      <a:gd name="connsiteX21" fmla="*/ 219075 w 1233488"/>
                      <a:gd name="connsiteY21" fmla="*/ 63500 h 383713"/>
                      <a:gd name="connsiteX22" fmla="*/ 227013 w 1233488"/>
                      <a:gd name="connsiteY22" fmla="*/ 61912 h 383713"/>
                      <a:gd name="connsiteX23" fmla="*/ 233363 w 1233488"/>
                      <a:gd name="connsiteY23" fmla="*/ 60325 h 383713"/>
                      <a:gd name="connsiteX24" fmla="*/ 238125 w 1233488"/>
                      <a:gd name="connsiteY24" fmla="*/ 58737 h 383713"/>
                      <a:gd name="connsiteX25" fmla="*/ 255588 w 1233488"/>
                      <a:gd name="connsiteY25" fmla="*/ 55562 h 383713"/>
                      <a:gd name="connsiteX26" fmla="*/ 265113 w 1233488"/>
                      <a:gd name="connsiteY26" fmla="*/ 52387 h 383713"/>
                      <a:gd name="connsiteX27" fmla="*/ 309563 w 1233488"/>
                      <a:gd name="connsiteY27" fmla="*/ 49212 h 383713"/>
                      <a:gd name="connsiteX28" fmla="*/ 342900 w 1233488"/>
                      <a:gd name="connsiteY28" fmla="*/ 46037 h 383713"/>
                      <a:gd name="connsiteX29" fmla="*/ 347663 w 1233488"/>
                      <a:gd name="connsiteY29" fmla="*/ 44450 h 383713"/>
                      <a:gd name="connsiteX30" fmla="*/ 355600 w 1233488"/>
                      <a:gd name="connsiteY30" fmla="*/ 42862 h 383713"/>
                      <a:gd name="connsiteX31" fmla="*/ 361950 w 1233488"/>
                      <a:gd name="connsiteY31" fmla="*/ 41275 h 383713"/>
                      <a:gd name="connsiteX32" fmla="*/ 371475 w 1233488"/>
                      <a:gd name="connsiteY32" fmla="*/ 39687 h 383713"/>
                      <a:gd name="connsiteX33" fmla="*/ 390525 w 1233488"/>
                      <a:gd name="connsiteY33" fmla="*/ 34925 h 383713"/>
                      <a:gd name="connsiteX34" fmla="*/ 404813 w 1233488"/>
                      <a:gd name="connsiteY34" fmla="*/ 30162 h 383713"/>
                      <a:gd name="connsiteX35" fmla="*/ 409575 w 1233488"/>
                      <a:gd name="connsiteY35" fmla="*/ 28575 h 383713"/>
                      <a:gd name="connsiteX36" fmla="*/ 415925 w 1233488"/>
                      <a:gd name="connsiteY36" fmla="*/ 26987 h 383713"/>
                      <a:gd name="connsiteX37" fmla="*/ 422275 w 1233488"/>
                      <a:gd name="connsiteY37" fmla="*/ 23812 h 383713"/>
                      <a:gd name="connsiteX38" fmla="*/ 427038 w 1233488"/>
                      <a:gd name="connsiteY38" fmla="*/ 22225 h 383713"/>
                      <a:gd name="connsiteX39" fmla="*/ 444500 w 1233488"/>
                      <a:gd name="connsiteY39" fmla="*/ 15875 h 383713"/>
                      <a:gd name="connsiteX40" fmla="*/ 454025 w 1233488"/>
                      <a:gd name="connsiteY40" fmla="*/ 12700 h 383713"/>
                      <a:gd name="connsiteX41" fmla="*/ 461963 w 1233488"/>
                      <a:gd name="connsiteY41" fmla="*/ 9525 h 383713"/>
                      <a:gd name="connsiteX42" fmla="*/ 469900 w 1233488"/>
                      <a:gd name="connsiteY42" fmla="*/ 7937 h 383713"/>
                      <a:gd name="connsiteX43" fmla="*/ 476250 w 1233488"/>
                      <a:gd name="connsiteY43" fmla="*/ 4762 h 383713"/>
                      <a:gd name="connsiteX44" fmla="*/ 485775 w 1233488"/>
                      <a:gd name="connsiteY44" fmla="*/ 3175 h 383713"/>
                      <a:gd name="connsiteX45" fmla="*/ 504825 w 1233488"/>
                      <a:gd name="connsiteY45" fmla="*/ 0 h 383713"/>
                      <a:gd name="connsiteX46" fmla="*/ 596900 w 1233488"/>
                      <a:gd name="connsiteY46" fmla="*/ 1587 h 383713"/>
                      <a:gd name="connsiteX47" fmla="*/ 619125 w 1233488"/>
                      <a:gd name="connsiteY47" fmla="*/ 3175 h 383713"/>
                      <a:gd name="connsiteX48" fmla="*/ 646113 w 1233488"/>
                      <a:gd name="connsiteY48" fmla="*/ 4762 h 383713"/>
                      <a:gd name="connsiteX49" fmla="*/ 657225 w 1233488"/>
                      <a:gd name="connsiteY49" fmla="*/ 6350 h 383713"/>
                      <a:gd name="connsiteX50" fmla="*/ 663575 w 1233488"/>
                      <a:gd name="connsiteY50" fmla="*/ 7937 h 383713"/>
                      <a:gd name="connsiteX51" fmla="*/ 676275 w 1233488"/>
                      <a:gd name="connsiteY51" fmla="*/ 22225 h 383713"/>
                      <a:gd name="connsiteX52" fmla="*/ 681038 w 1233488"/>
                      <a:gd name="connsiteY52" fmla="*/ 26987 h 383713"/>
                      <a:gd name="connsiteX53" fmla="*/ 690563 w 1233488"/>
                      <a:gd name="connsiteY53" fmla="*/ 39687 h 383713"/>
                      <a:gd name="connsiteX54" fmla="*/ 701675 w 1233488"/>
                      <a:gd name="connsiteY54" fmla="*/ 52387 h 383713"/>
                      <a:gd name="connsiteX55" fmla="*/ 712788 w 1233488"/>
                      <a:gd name="connsiteY55" fmla="*/ 63500 h 383713"/>
                      <a:gd name="connsiteX56" fmla="*/ 717550 w 1233488"/>
                      <a:gd name="connsiteY56" fmla="*/ 69850 h 383713"/>
                      <a:gd name="connsiteX57" fmla="*/ 727075 w 1233488"/>
                      <a:gd name="connsiteY57" fmla="*/ 76200 h 383713"/>
                      <a:gd name="connsiteX58" fmla="*/ 736600 w 1233488"/>
                      <a:gd name="connsiteY58" fmla="*/ 84137 h 383713"/>
                      <a:gd name="connsiteX59" fmla="*/ 746125 w 1233488"/>
                      <a:gd name="connsiteY59" fmla="*/ 92075 h 383713"/>
                      <a:gd name="connsiteX60" fmla="*/ 750888 w 1233488"/>
                      <a:gd name="connsiteY60" fmla="*/ 93662 h 383713"/>
                      <a:gd name="connsiteX61" fmla="*/ 757238 w 1233488"/>
                      <a:gd name="connsiteY61" fmla="*/ 96837 h 383713"/>
                      <a:gd name="connsiteX62" fmla="*/ 766763 w 1233488"/>
                      <a:gd name="connsiteY62" fmla="*/ 100012 h 383713"/>
                      <a:gd name="connsiteX63" fmla="*/ 771525 w 1233488"/>
                      <a:gd name="connsiteY63" fmla="*/ 101600 h 383713"/>
                      <a:gd name="connsiteX64" fmla="*/ 785813 w 1233488"/>
                      <a:gd name="connsiteY64" fmla="*/ 107950 h 383713"/>
                      <a:gd name="connsiteX65" fmla="*/ 793750 w 1233488"/>
                      <a:gd name="connsiteY65" fmla="*/ 109537 h 383713"/>
                      <a:gd name="connsiteX66" fmla="*/ 804863 w 1233488"/>
                      <a:gd name="connsiteY66" fmla="*/ 119062 h 383713"/>
                      <a:gd name="connsiteX67" fmla="*/ 808038 w 1233488"/>
                      <a:gd name="connsiteY67" fmla="*/ 123825 h 383713"/>
                      <a:gd name="connsiteX68" fmla="*/ 806450 w 1233488"/>
                      <a:gd name="connsiteY68" fmla="*/ 141287 h 383713"/>
                      <a:gd name="connsiteX69" fmla="*/ 803275 w 1233488"/>
                      <a:gd name="connsiteY69" fmla="*/ 146050 h 383713"/>
                      <a:gd name="connsiteX70" fmla="*/ 790575 w 1233488"/>
                      <a:gd name="connsiteY70" fmla="*/ 142875 h 383713"/>
                      <a:gd name="connsiteX71" fmla="*/ 782638 w 1233488"/>
                      <a:gd name="connsiteY71" fmla="*/ 130175 h 383713"/>
                      <a:gd name="connsiteX72" fmla="*/ 777875 w 1233488"/>
                      <a:gd name="connsiteY72" fmla="*/ 123825 h 383713"/>
                      <a:gd name="connsiteX73" fmla="*/ 773113 w 1233488"/>
                      <a:gd name="connsiteY73" fmla="*/ 120650 h 383713"/>
                      <a:gd name="connsiteX74" fmla="*/ 766763 w 1233488"/>
                      <a:gd name="connsiteY74" fmla="*/ 114300 h 383713"/>
                      <a:gd name="connsiteX75" fmla="*/ 758825 w 1233488"/>
                      <a:gd name="connsiteY75" fmla="*/ 109537 h 383713"/>
                      <a:gd name="connsiteX76" fmla="*/ 752475 w 1233488"/>
                      <a:gd name="connsiteY76" fmla="*/ 103187 h 383713"/>
                      <a:gd name="connsiteX77" fmla="*/ 746125 w 1233488"/>
                      <a:gd name="connsiteY77" fmla="*/ 100012 h 383713"/>
                      <a:gd name="connsiteX78" fmla="*/ 741363 w 1233488"/>
                      <a:gd name="connsiteY78" fmla="*/ 95250 h 383713"/>
                      <a:gd name="connsiteX79" fmla="*/ 728663 w 1233488"/>
                      <a:gd name="connsiteY79" fmla="*/ 88900 h 383713"/>
                      <a:gd name="connsiteX80" fmla="*/ 723900 w 1233488"/>
                      <a:gd name="connsiteY80" fmla="*/ 87312 h 383713"/>
                      <a:gd name="connsiteX81" fmla="*/ 715963 w 1233488"/>
                      <a:gd name="connsiteY81" fmla="*/ 82550 h 383713"/>
                      <a:gd name="connsiteX82" fmla="*/ 703263 w 1233488"/>
                      <a:gd name="connsiteY82" fmla="*/ 77787 h 383713"/>
                      <a:gd name="connsiteX83" fmla="*/ 688975 w 1233488"/>
                      <a:gd name="connsiteY83" fmla="*/ 65087 h 383713"/>
                      <a:gd name="connsiteX84" fmla="*/ 679450 w 1233488"/>
                      <a:gd name="connsiteY84" fmla="*/ 58737 h 383713"/>
                      <a:gd name="connsiteX85" fmla="*/ 674688 w 1233488"/>
                      <a:gd name="connsiteY85" fmla="*/ 55562 h 383713"/>
                      <a:gd name="connsiteX86" fmla="*/ 661988 w 1233488"/>
                      <a:gd name="connsiteY86" fmla="*/ 50800 h 383713"/>
                      <a:gd name="connsiteX87" fmla="*/ 649288 w 1233488"/>
                      <a:gd name="connsiteY87" fmla="*/ 52387 h 383713"/>
                      <a:gd name="connsiteX88" fmla="*/ 652463 w 1233488"/>
                      <a:gd name="connsiteY88" fmla="*/ 80962 h 383713"/>
                      <a:gd name="connsiteX89" fmla="*/ 655638 w 1233488"/>
                      <a:gd name="connsiteY89" fmla="*/ 85725 h 383713"/>
                      <a:gd name="connsiteX90" fmla="*/ 660400 w 1233488"/>
                      <a:gd name="connsiteY90" fmla="*/ 87312 h 383713"/>
                      <a:gd name="connsiteX91" fmla="*/ 663575 w 1233488"/>
                      <a:gd name="connsiteY91" fmla="*/ 92075 h 383713"/>
                      <a:gd name="connsiteX92" fmla="*/ 665163 w 1233488"/>
                      <a:gd name="connsiteY92" fmla="*/ 98425 h 383713"/>
                      <a:gd name="connsiteX93" fmla="*/ 668338 w 1233488"/>
                      <a:gd name="connsiteY93" fmla="*/ 104775 h 383713"/>
                      <a:gd name="connsiteX94" fmla="*/ 669925 w 1233488"/>
                      <a:gd name="connsiteY94" fmla="*/ 111125 h 383713"/>
                      <a:gd name="connsiteX95" fmla="*/ 673100 w 1233488"/>
                      <a:gd name="connsiteY95" fmla="*/ 115887 h 383713"/>
                      <a:gd name="connsiteX96" fmla="*/ 682625 w 1233488"/>
                      <a:gd name="connsiteY96" fmla="*/ 128587 h 383713"/>
                      <a:gd name="connsiteX97" fmla="*/ 684213 w 1233488"/>
                      <a:gd name="connsiteY97" fmla="*/ 133350 h 383713"/>
                      <a:gd name="connsiteX98" fmla="*/ 687388 w 1233488"/>
                      <a:gd name="connsiteY98" fmla="*/ 138112 h 383713"/>
                      <a:gd name="connsiteX99" fmla="*/ 688975 w 1233488"/>
                      <a:gd name="connsiteY99" fmla="*/ 149225 h 383713"/>
                      <a:gd name="connsiteX100" fmla="*/ 693738 w 1233488"/>
                      <a:gd name="connsiteY100" fmla="*/ 161925 h 383713"/>
                      <a:gd name="connsiteX101" fmla="*/ 698500 w 1233488"/>
                      <a:gd name="connsiteY101" fmla="*/ 171450 h 383713"/>
                      <a:gd name="connsiteX102" fmla="*/ 700088 w 1233488"/>
                      <a:gd name="connsiteY102" fmla="*/ 180975 h 383713"/>
                      <a:gd name="connsiteX103" fmla="*/ 701675 w 1233488"/>
                      <a:gd name="connsiteY103" fmla="*/ 188912 h 383713"/>
                      <a:gd name="connsiteX104" fmla="*/ 700088 w 1233488"/>
                      <a:gd name="connsiteY104" fmla="*/ 222250 h 383713"/>
                      <a:gd name="connsiteX105" fmla="*/ 703263 w 1233488"/>
                      <a:gd name="connsiteY105" fmla="*/ 239712 h 383713"/>
                      <a:gd name="connsiteX106" fmla="*/ 706438 w 1233488"/>
                      <a:gd name="connsiteY106" fmla="*/ 246062 h 383713"/>
                      <a:gd name="connsiteX107" fmla="*/ 723900 w 1233488"/>
                      <a:gd name="connsiteY107" fmla="*/ 265112 h 383713"/>
                      <a:gd name="connsiteX108" fmla="*/ 730250 w 1233488"/>
                      <a:gd name="connsiteY108" fmla="*/ 271462 h 383713"/>
                      <a:gd name="connsiteX109" fmla="*/ 738188 w 1233488"/>
                      <a:gd name="connsiteY109" fmla="*/ 276225 h 383713"/>
                      <a:gd name="connsiteX110" fmla="*/ 744538 w 1233488"/>
                      <a:gd name="connsiteY110" fmla="*/ 280987 h 383713"/>
                      <a:gd name="connsiteX111" fmla="*/ 752475 w 1233488"/>
                      <a:gd name="connsiteY111" fmla="*/ 285750 h 383713"/>
                      <a:gd name="connsiteX112" fmla="*/ 762000 w 1233488"/>
                      <a:gd name="connsiteY112" fmla="*/ 292100 h 383713"/>
                      <a:gd name="connsiteX113" fmla="*/ 774700 w 1233488"/>
                      <a:gd name="connsiteY113" fmla="*/ 293687 h 383713"/>
                      <a:gd name="connsiteX114" fmla="*/ 779463 w 1233488"/>
                      <a:gd name="connsiteY114" fmla="*/ 296862 h 383713"/>
                      <a:gd name="connsiteX115" fmla="*/ 792163 w 1233488"/>
                      <a:gd name="connsiteY115" fmla="*/ 300037 h 383713"/>
                      <a:gd name="connsiteX116" fmla="*/ 809625 w 1233488"/>
                      <a:gd name="connsiteY116" fmla="*/ 304800 h 383713"/>
                      <a:gd name="connsiteX117" fmla="*/ 814388 w 1233488"/>
                      <a:gd name="connsiteY117" fmla="*/ 306387 h 383713"/>
                      <a:gd name="connsiteX118" fmla="*/ 868363 w 1233488"/>
                      <a:gd name="connsiteY118" fmla="*/ 311150 h 383713"/>
                      <a:gd name="connsiteX119" fmla="*/ 877888 w 1233488"/>
                      <a:gd name="connsiteY119" fmla="*/ 314325 h 383713"/>
                      <a:gd name="connsiteX120" fmla="*/ 930275 w 1233488"/>
                      <a:gd name="connsiteY120" fmla="*/ 319087 h 383713"/>
                      <a:gd name="connsiteX121" fmla="*/ 976313 w 1233488"/>
                      <a:gd name="connsiteY121" fmla="*/ 315912 h 383713"/>
                      <a:gd name="connsiteX122" fmla="*/ 981075 w 1233488"/>
                      <a:gd name="connsiteY122" fmla="*/ 314325 h 383713"/>
                      <a:gd name="connsiteX123" fmla="*/ 987425 w 1233488"/>
                      <a:gd name="connsiteY123" fmla="*/ 311150 h 383713"/>
                      <a:gd name="connsiteX124" fmla="*/ 998538 w 1233488"/>
                      <a:gd name="connsiteY124" fmla="*/ 298450 h 383713"/>
                      <a:gd name="connsiteX125" fmla="*/ 1003300 w 1233488"/>
                      <a:gd name="connsiteY125" fmla="*/ 287337 h 383713"/>
                      <a:gd name="connsiteX126" fmla="*/ 1016000 w 1233488"/>
                      <a:gd name="connsiteY126" fmla="*/ 307975 h 383713"/>
                      <a:gd name="connsiteX127" fmla="*/ 1025525 w 1233488"/>
                      <a:gd name="connsiteY127" fmla="*/ 309562 h 383713"/>
                      <a:gd name="connsiteX128" fmla="*/ 1035050 w 1233488"/>
                      <a:gd name="connsiteY128" fmla="*/ 300037 h 383713"/>
                      <a:gd name="connsiteX129" fmla="*/ 1036638 w 1233488"/>
                      <a:gd name="connsiteY129" fmla="*/ 292100 h 383713"/>
                      <a:gd name="connsiteX130" fmla="*/ 1042988 w 1233488"/>
                      <a:gd name="connsiteY130" fmla="*/ 288925 h 383713"/>
                      <a:gd name="connsiteX131" fmla="*/ 1057275 w 1233488"/>
                      <a:gd name="connsiteY131" fmla="*/ 284162 h 383713"/>
                      <a:gd name="connsiteX132" fmla="*/ 1062038 w 1233488"/>
                      <a:gd name="connsiteY132" fmla="*/ 279400 h 383713"/>
                      <a:gd name="connsiteX133" fmla="*/ 1074738 w 1233488"/>
                      <a:gd name="connsiteY133" fmla="*/ 276225 h 383713"/>
                      <a:gd name="connsiteX134" fmla="*/ 1084263 w 1233488"/>
                      <a:gd name="connsiteY134" fmla="*/ 269875 h 383713"/>
                      <a:gd name="connsiteX135" fmla="*/ 1090613 w 1233488"/>
                      <a:gd name="connsiteY135" fmla="*/ 260350 h 383713"/>
                      <a:gd name="connsiteX136" fmla="*/ 1093788 w 1233488"/>
                      <a:gd name="connsiteY136" fmla="*/ 255587 h 383713"/>
                      <a:gd name="connsiteX137" fmla="*/ 1098550 w 1233488"/>
                      <a:gd name="connsiteY137" fmla="*/ 249237 h 383713"/>
                      <a:gd name="connsiteX138" fmla="*/ 1108075 w 1233488"/>
                      <a:gd name="connsiteY138" fmla="*/ 242887 h 383713"/>
                      <a:gd name="connsiteX139" fmla="*/ 1103313 w 1233488"/>
                      <a:gd name="connsiteY139" fmla="*/ 254000 h 383713"/>
                      <a:gd name="connsiteX140" fmla="*/ 1098550 w 1233488"/>
                      <a:gd name="connsiteY140" fmla="*/ 255587 h 383713"/>
                      <a:gd name="connsiteX141" fmla="*/ 1087438 w 1233488"/>
                      <a:gd name="connsiteY141" fmla="*/ 265112 h 383713"/>
                      <a:gd name="connsiteX142" fmla="*/ 1082675 w 1233488"/>
                      <a:gd name="connsiteY142" fmla="*/ 266700 h 383713"/>
                      <a:gd name="connsiteX143" fmla="*/ 1076325 w 1233488"/>
                      <a:gd name="connsiteY143" fmla="*/ 269875 h 383713"/>
                      <a:gd name="connsiteX144" fmla="*/ 1063625 w 1233488"/>
                      <a:gd name="connsiteY144" fmla="*/ 274637 h 383713"/>
                      <a:gd name="connsiteX145" fmla="*/ 1042988 w 1233488"/>
                      <a:gd name="connsiteY145" fmla="*/ 282575 h 383713"/>
                      <a:gd name="connsiteX146" fmla="*/ 1036638 w 1233488"/>
                      <a:gd name="connsiteY146" fmla="*/ 285750 h 383713"/>
                      <a:gd name="connsiteX147" fmla="*/ 1025525 w 1233488"/>
                      <a:gd name="connsiteY147" fmla="*/ 288925 h 383713"/>
                      <a:gd name="connsiteX148" fmla="*/ 1019175 w 1233488"/>
                      <a:gd name="connsiteY148" fmla="*/ 292100 h 383713"/>
                      <a:gd name="connsiteX149" fmla="*/ 1012825 w 1233488"/>
                      <a:gd name="connsiteY149" fmla="*/ 296862 h 383713"/>
                      <a:gd name="connsiteX150" fmla="*/ 1006475 w 1233488"/>
                      <a:gd name="connsiteY150" fmla="*/ 298450 h 383713"/>
                      <a:gd name="connsiteX151" fmla="*/ 996950 w 1233488"/>
                      <a:gd name="connsiteY151" fmla="*/ 303212 h 383713"/>
                      <a:gd name="connsiteX152" fmla="*/ 981075 w 1233488"/>
                      <a:gd name="connsiteY152" fmla="*/ 312737 h 383713"/>
                      <a:gd name="connsiteX153" fmla="*/ 974725 w 1233488"/>
                      <a:gd name="connsiteY153" fmla="*/ 315912 h 383713"/>
                      <a:gd name="connsiteX154" fmla="*/ 969963 w 1233488"/>
                      <a:gd name="connsiteY154" fmla="*/ 320675 h 383713"/>
                      <a:gd name="connsiteX155" fmla="*/ 963613 w 1233488"/>
                      <a:gd name="connsiteY155" fmla="*/ 325437 h 383713"/>
                      <a:gd name="connsiteX156" fmla="*/ 960438 w 1233488"/>
                      <a:gd name="connsiteY156" fmla="*/ 339725 h 383713"/>
                      <a:gd name="connsiteX157" fmla="*/ 962025 w 1233488"/>
                      <a:gd name="connsiteY157" fmla="*/ 355600 h 383713"/>
                      <a:gd name="connsiteX158" fmla="*/ 974725 w 1233488"/>
                      <a:gd name="connsiteY158" fmla="*/ 365125 h 383713"/>
                      <a:gd name="connsiteX159" fmla="*/ 981075 w 1233488"/>
                      <a:gd name="connsiteY159" fmla="*/ 366712 h 383713"/>
                      <a:gd name="connsiteX160" fmla="*/ 990600 w 1233488"/>
                      <a:gd name="connsiteY160" fmla="*/ 369887 h 383713"/>
                      <a:gd name="connsiteX161" fmla="*/ 1006475 w 1233488"/>
                      <a:gd name="connsiteY161" fmla="*/ 374650 h 383713"/>
                      <a:gd name="connsiteX162" fmla="*/ 1012825 w 1233488"/>
                      <a:gd name="connsiteY162" fmla="*/ 376237 h 383713"/>
                      <a:gd name="connsiteX163" fmla="*/ 1014413 w 1233488"/>
                      <a:gd name="connsiteY163" fmla="*/ 382587 h 383713"/>
                      <a:gd name="connsiteX164" fmla="*/ 1036638 w 1233488"/>
                      <a:gd name="connsiteY164" fmla="*/ 376237 h 383713"/>
                      <a:gd name="connsiteX165" fmla="*/ 1039813 w 1233488"/>
                      <a:gd name="connsiteY165" fmla="*/ 369887 h 383713"/>
                      <a:gd name="connsiteX166" fmla="*/ 1042988 w 1233488"/>
                      <a:gd name="connsiteY166" fmla="*/ 360362 h 383713"/>
                      <a:gd name="connsiteX167" fmla="*/ 1047750 w 1233488"/>
                      <a:gd name="connsiteY167" fmla="*/ 355600 h 383713"/>
                      <a:gd name="connsiteX168" fmla="*/ 1050925 w 1233488"/>
                      <a:gd name="connsiteY168" fmla="*/ 350837 h 383713"/>
                      <a:gd name="connsiteX169" fmla="*/ 1065213 w 1233488"/>
                      <a:gd name="connsiteY169" fmla="*/ 341312 h 383713"/>
                      <a:gd name="connsiteX170" fmla="*/ 1081088 w 1233488"/>
                      <a:gd name="connsiteY170" fmla="*/ 331787 h 383713"/>
                      <a:gd name="connsiteX171" fmla="*/ 1092200 w 1233488"/>
                      <a:gd name="connsiteY171" fmla="*/ 328612 h 383713"/>
                      <a:gd name="connsiteX172" fmla="*/ 1098550 w 1233488"/>
                      <a:gd name="connsiteY172" fmla="*/ 325437 h 383713"/>
                      <a:gd name="connsiteX173" fmla="*/ 1106488 w 1233488"/>
                      <a:gd name="connsiteY173" fmla="*/ 322262 h 383713"/>
                      <a:gd name="connsiteX174" fmla="*/ 1117600 w 1233488"/>
                      <a:gd name="connsiteY174" fmla="*/ 312737 h 383713"/>
                      <a:gd name="connsiteX175" fmla="*/ 1131888 w 1233488"/>
                      <a:gd name="connsiteY175" fmla="*/ 300037 h 383713"/>
                      <a:gd name="connsiteX176" fmla="*/ 1138238 w 1233488"/>
                      <a:gd name="connsiteY176" fmla="*/ 288925 h 383713"/>
                      <a:gd name="connsiteX177" fmla="*/ 1143000 w 1233488"/>
                      <a:gd name="connsiteY177" fmla="*/ 284162 h 383713"/>
                      <a:gd name="connsiteX178" fmla="*/ 1150938 w 1233488"/>
                      <a:gd name="connsiteY178" fmla="*/ 273050 h 383713"/>
                      <a:gd name="connsiteX179" fmla="*/ 1157288 w 1233488"/>
                      <a:gd name="connsiteY179" fmla="*/ 266700 h 383713"/>
                      <a:gd name="connsiteX180" fmla="*/ 1162050 w 1233488"/>
                      <a:gd name="connsiteY180" fmla="*/ 261937 h 383713"/>
                      <a:gd name="connsiteX181" fmla="*/ 1168400 w 1233488"/>
                      <a:gd name="connsiteY181" fmla="*/ 260350 h 383713"/>
                      <a:gd name="connsiteX182" fmla="*/ 1174750 w 1233488"/>
                      <a:gd name="connsiteY182" fmla="*/ 257175 h 383713"/>
                      <a:gd name="connsiteX183" fmla="*/ 1211263 w 1233488"/>
                      <a:gd name="connsiteY183" fmla="*/ 261937 h 383713"/>
                      <a:gd name="connsiteX184" fmla="*/ 1233488 w 1233488"/>
                      <a:gd name="connsiteY184" fmla="*/ 269875 h 383713"/>
                      <a:gd name="connsiteX0" fmla="*/ 0 w 1211263"/>
                      <a:gd name="connsiteY0" fmla="*/ 173037 h 383713"/>
                      <a:gd name="connsiteX1" fmla="*/ 42863 w 1211263"/>
                      <a:gd name="connsiteY1" fmla="*/ 171450 h 383713"/>
                      <a:gd name="connsiteX2" fmla="*/ 49213 w 1211263"/>
                      <a:gd name="connsiteY2" fmla="*/ 169862 h 383713"/>
                      <a:gd name="connsiteX3" fmla="*/ 53975 w 1211263"/>
                      <a:gd name="connsiteY3" fmla="*/ 166687 h 383713"/>
                      <a:gd name="connsiteX4" fmla="*/ 69850 w 1211263"/>
                      <a:gd name="connsiteY4" fmla="*/ 161925 h 383713"/>
                      <a:gd name="connsiteX5" fmla="*/ 82550 w 1211263"/>
                      <a:gd name="connsiteY5" fmla="*/ 155575 h 383713"/>
                      <a:gd name="connsiteX6" fmla="*/ 93663 w 1211263"/>
                      <a:gd name="connsiteY6" fmla="*/ 144462 h 383713"/>
                      <a:gd name="connsiteX7" fmla="*/ 107950 w 1211263"/>
                      <a:gd name="connsiteY7" fmla="*/ 130175 h 383713"/>
                      <a:gd name="connsiteX8" fmla="*/ 112713 w 1211263"/>
                      <a:gd name="connsiteY8" fmla="*/ 125412 h 383713"/>
                      <a:gd name="connsiteX9" fmla="*/ 117475 w 1211263"/>
                      <a:gd name="connsiteY9" fmla="*/ 122237 h 383713"/>
                      <a:gd name="connsiteX10" fmla="*/ 130175 w 1211263"/>
                      <a:gd name="connsiteY10" fmla="*/ 109537 h 383713"/>
                      <a:gd name="connsiteX11" fmla="*/ 141288 w 1211263"/>
                      <a:gd name="connsiteY11" fmla="*/ 101600 h 383713"/>
                      <a:gd name="connsiteX12" fmla="*/ 147638 w 1211263"/>
                      <a:gd name="connsiteY12" fmla="*/ 98425 h 383713"/>
                      <a:gd name="connsiteX13" fmla="*/ 152400 w 1211263"/>
                      <a:gd name="connsiteY13" fmla="*/ 95250 h 383713"/>
                      <a:gd name="connsiteX14" fmla="*/ 158750 w 1211263"/>
                      <a:gd name="connsiteY14" fmla="*/ 92075 h 383713"/>
                      <a:gd name="connsiteX15" fmla="*/ 171450 w 1211263"/>
                      <a:gd name="connsiteY15" fmla="*/ 82550 h 383713"/>
                      <a:gd name="connsiteX16" fmla="*/ 177800 w 1211263"/>
                      <a:gd name="connsiteY16" fmla="*/ 79375 h 383713"/>
                      <a:gd name="connsiteX17" fmla="*/ 188913 w 1211263"/>
                      <a:gd name="connsiteY17" fmla="*/ 73025 h 383713"/>
                      <a:gd name="connsiteX18" fmla="*/ 201613 w 1211263"/>
                      <a:gd name="connsiteY18" fmla="*/ 68262 h 383713"/>
                      <a:gd name="connsiteX19" fmla="*/ 206375 w 1211263"/>
                      <a:gd name="connsiteY19" fmla="*/ 66675 h 383713"/>
                      <a:gd name="connsiteX20" fmla="*/ 214313 w 1211263"/>
                      <a:gd name="connsiteY20" fmla="*/ 65087 h 383713"/>
                      <a:gd name="connsiteX21" fmla="*/ 219075 w 1211263"/>
                      <a:gd name="connsiteY21" fmla="*/ 63500 h 383713"/>
                      <a:gd name="connsiteX22" fmla="*/ 227013 w 1211263"/>
                      <a:gd name="connsiteY22" fmla="*/ 61912 h 383713"/>
                      <a:gd name="connsiteX23" fmla="*/ 233363 w 1211263"/>
                      <a:gd name="connsiteY23" fmla="*/ 60325 h 383713"/>
                      <a:gd name="connsiteX24" fmla="*/ 238125 w 1211263"/>
                      <a:gd name="connsiteY24" fmla="*/ 58737 h 383713"/>
                      <a:gd name="connsiteX25" fmla="*/ 255588 w 1211263"/>
                      <a:gd name="connsiteY25" fmla="*/ 55562 h 383713"/>
                      <a:gd name="connsiteX26" fmla="*/ 265113 w 1211263"/>
                      <a:gd name="connsiteY26" fmla="*/ 52387 h 383713"/>
                      <a:gd name="connsiteX27" fmla="*/ 309563 w 1211263"/>
                      <a:gd name="connsiteY27" fmla="*/ 49212 h 383713"/>
                      <a:gd name="connsiteX28" fmla="*/ 342900 w 1211263"/>
                      <a:gd name="connsiteY28" fmla="*/ 46037 h 383713"/>
                      <a:gd name="connsiteX29" fmla="*/ 347663 w 1211263"/>
                      <a:gd name="connsiteY29" fmla="*/ 44450 h 383713"/>
                      <a:gd name="connsiteX30" fmla="*/ 355600 w 1211263"/>
                      <a:gd name="connsiteY30" fmla="*/ 42862 h 383713"/>
                      <a:gd name="connsiteX31" fmla="*/ 361950 w 1211263"/>
                      <a:gd name="connsiteY31" fmla="*/ 41275 h 383713"/>
                      <a:gd name="connsiteX32" fmla="*/ 371475 w 1211263"/>
                      <a:gd name="connsiteY32" fmla="*/ 39687 h 383713"/>
                      <a:gd name="connsiteX33" fmla="*/ 390525 w 1211263"/>
                      <a:gd name="connsiteY33" fmla="*/ 34925 h 383713"/>
                      <a:gd name="connsiteX34" fmla="*/ 404813 w 1211263"/>
                      <a:gd name="connsiteY34" fmla="*/ 30162 h 383713"/>
                      <a:gd name="connsiteX35" fmla="*/ 409575 w 1211263"/>
                      <a:gd name="connsiteY35" fmla="*/ 28575 h 383713"/>
                      <a:gd name="connsiteX36" fmla="*/ 415925 w 1211263"/>
                      <a:gd name="connsiteY36" fmla="*/ 26987 h 383713"/>
                      <a:gd name="connsiteX37" fmla="*/ 422275 w 1211263"/>
                      <a:gd name="connsiteY37" fmla="*/ 23812 h 383713"/>
                      <a:gd name="connsiteX38" fmla="*/ 427038 w 1211263"/>
                      <a:gd name="connsiteY38" fmla="*/ 22225 h 383713"/>
                      <a:gd name="connsiteX39" fmla="*/ 444500 w 1211263"/>
                      <a:gd name="connsiteY39" fmla="*/ 15875 h 383713"/>
                      <a:gd name="connsiteX40" fmla="*/ 454025 w 1211263"/>
                      <a:gd name="connsiteY40" fmla="*/ 12700 h 383713"/>
                      <a:gd name="connsiteX41" fmla="*/ 461963 w 1211263"/>
                      <a:gd name="connsiteY41" fmla="*/ 9525 h 383713"/>
                      <a:gd name="connsiteX42" fmla="*/ 469900 w 1211263"/>
                      <a:gd name="connsiteY42" fmla="*/ 7937 h 383713"/>
                      <a:gd name="connsiteX43" fmla="*/ 476250 w 1211263"/>
                      <a:gd name="connsiteY43" fmla="*/ 4762 h 383713"/>
                      <a:gd name="connsiteX44" fmla="*/ 485775 w 1211263"/>
                      <a:gd name="connsiteY44" fmla="*/ 3175 h 383713"/>
                      <a:gd name="connsiteX45" fmla="*/ 504825 w 1211263"/>
                      <a:gd name="connsiteY45" fmla="*/ 0 h 383713"/>
                      <a:gd name="connsiteX46" fmla="*/ 596900 w 1211263"/>
                      <a:gd name="connsiteY46" fmla="*/ 1587 h 383713"/>
                      <a:gd name="connsiteX47" fmla="*/ 619125 w 1211263"/>
                      <a:gd name="connsiteY47" fmla="*/ 3175 h 383713"/>
                      <a:gd name="connsiteX48" fmla="*/ 646113 w 1211263"/>
                      <a:gd name="connsiteY48" fmla="*/ 4762 h 383713"/>
                      <a:gd name="connsiteX49" fmla="*/ 657225 w 1211263"/>
                      <a:gd name="connsiteY49" fmla="*/ 6350 h 383713"/>
                      <a:gd name="connsiteX50" fmla="*/ 663575 w 1211263"/>
                      <a:gd name="connsiteY50" fmla="*/ 7937 h 383713"/>
                      <a:gd name="connsiteX51" fmla="*/ 676275 w 1211263"/>
                      <a:gd name="connsiteY51" fmla="*/ 22225 h 383713"/>
                      <a:gd name="connsiteX52" fmla="*/ 681038 w 1211263"/>
                      <a:gd name="connsiteY52" fmla="*/ 26987 h 383713"/>
                      <a:gd name="connsiteX53" fmla="*/ 690563 w 1211263"/>
                      <a:gd name="connsiteY53" fmla="*/ 39687 h 383713"/>
                      <a:gd name="connsiteX54" fmla="*/ 701675 w 1211263"/>
                      <a:gd name="connsiteY54" fmla="*/ 52387 h 383713"/>
                      <a:gd name="connsiteX55" fmla="*/ 712788 w 1211263"/>
                      <a:gd name="connsiteY55" fmla="*/ 63500 h 383713"/>
                      <a:gd name="connsiteX56" fmla="*/ 717550 w 1211263"/>
                      <a:gd name="connsiteY56" fmla="*/ 69850 h 383713"/>
                      <a:gd name="connsiteX57" fmla="*/ 727075 w 1211263"/>
                      <a:gd name="connsiteY57" fmla="*/ 76200 h 383713"/>
                      <a:gd name="connsiteX58" fmla="*/ 736600 w 1211263"/>
                      <a:gd name="connsiteY58" fmla="*/ 84137 h 383713"/>
                      <a:gd name="connsiteX59" fmla="*/ 746125 w 1211263"/>
                      <a:gd name="connsiteY59" fmla="*/ 92075 h 383713"/>
                      <a:gd name="connsiteX60" fmla="*/ 750888 w 1211263"/>
                      <a:gd name="connsiteY60" fmla="*/ 93662 h 383713"/>
                      <a:gd name="connsiteX61" fmla="*/ 757238 w 1211263"/>
                      <a:gd name="connsiteY61" fmla="*/ 96837 h 383713"/>
                      <a:gd name="connsiteX62" fmla="*/ 766763 w 1211263"/>
                      <a:gd name="connsiteY62" fmla="*/ 100012 h 383713"/>
                      <a:gd name="connsiteX63" fmla="*/ 771525 w 1211263"/>
                      <a:gd name="connsiteY63" fmla="*/ 101600 h 383713"/>
                      <a:gd name="connsiteX64" fmla="*/ 785813 w 1211263"/>
                      <a:gd name="connsiteY64" fmla="*/ 107950 h 383713"/>
                      <a:gd name="connsiteX65" fmla="*/ 793750 w 1211263"/>
                      <a:gd name="connsiteY65" fmla="*/ 109537 h 383713"/>
                      <a:gd name="connsiteX66" fmla="*/ 804863 w 1211263"/>
                      <a:gd name="connsiteY66" fmla="*/ 119062 h 383713"/>
                      <a:gd name="connsiteX67" fmla="*/ 808038 w 1211263"/>
                      <a:gd name="connsiteY67" fmla="*/ 123825 h 383713"/>
                      <a:gd name="connsiteX68" fmla="*/ 806450 w 1211263"/>
                      <a:gd name="connsiteY68" fmla="*/ 141287 h 383713"/>
                      <a:gd name="connsiteX69" fmla="*/ 803275 w 1211263"/>
                      <a:gd name="connsiteY69" fmla="*/ 146050 h 383713"/>
                      <a:gd name="connsiteX70" fmla="*/ 790575 w 1211263"/>
                      <a:gd name="connsiteY70" fmla="*/ 142875 h 383713"/>
                      <a:gd name="connsiteX71" fmla="*/ 782638 w 1211263"/>
                      <a:gd name="connsiteY71" fmla="*/ 130175 h 383713"/>
                      <a:gd name="connsiteX72" fmla="*/ 777875 w 1211263"/>
                      <a:gd name="connsiteY72" fmla="*/ 123825 h 383713"/>
                      <a:gd name="connsiteX73" fmla="*/ 773113 w 1211263"/>
                      <a:gd name="connsiteY73" fmla="*/ 120650 h 383713"/>
                      <a:gd name="connsiteX74" fmla="*/ 766763 w 1211263"/>
                      <a:gd name="connsiteY74" fmla="*/ 114300 h 383713"/>
                      <a:gd name="connsiteX75" fmla="*/ 758825 w 1211263"/>
                      <a:gd name="connsiteY75" fmla="*/ 109537 h 383713"/>
                      <a:gd name="connsiteX76" fmla="*/ 752475 w 1211263"/>
                      <a:gd name="connsiteY76" fmla="*/ 103187 h 383713"/>
                      <a:gd name="connsiteX77" fmla="*/ 746125 w 1211263"/>
                      <a:gd name="connsiteY77" fmla="*/ 100012 h 383713"/>
                      <a:gd name="connsiteX78" fmla="*/ 741363 w 1211263"/>
                      <a:gd name="connsiteY78" fmla="*/ 95250 h 383713"/>
                      <a:gd name="connsiteX79" fmla="*/ 728663 w 1211263"/>
                      <a:gd name="connsiteY79" fmla="*/ 88900 h 383713"/>
                      <a:gd name="connsiteX80" fmla="*/ 723900 w 1211263"/>
                      <a:gd name="connsiteY80" fmla="*/ 87312 h 383713"/>
                      <a:gd name="connsiteX81" fmla="*/ 715963 w 1211263"/>
                      <a:gd name="connsiteY81" fmla="*/ 82550 h 383713"/>
                      <a:gd name="connsiteX82" fmla="*/ 703263 w 1211263"/>
                      <a:gd name="connsiteY82" fmla="*/ 77787 h 383713"/>
                      <a:gd name="connsiteX83" fmla="*/ 688975 w 1211263"/>
                      <a:gd name="connsiteY83" fmla="*/ 65087 h 383713"/>
                      <a:gd name="connsiteX84" fmla="*/ 679450 w 1211263"/>
                      <a:gd name="connsiteY84" fmla="*/ 58737 h 383713"/>
                      <a:gd name="connsiteX85" fmla="*/ 674688 w 1211263"/>
                      <a:gd name="connsiteY85" fmla="*/ 55562 h 383713"/>
                      <a:gd name="connsiteX86" fmla="*/ 661988 w 1211263"/>
                      <a:gd name="connsiteY86" fmla="*/ 50800 h 383713"/>
                      <a:gd name="connsiteX87" fmla="*/ 649288 w 1211263"/>
                      <a:gd name="connsiteY87" fmla="*/ 52387 h 383713"/>
                      <a:gd name="connsiteX88" fmla="*/ 652463 w 1211263"/>
                      <a:gd name="connsiteY88" fmla="*/ 80962 h 383713"/>
                      <a:gd name="connsiteX89" fmla="*/ 655638 w 1211263"/>
                      <a:gd name="connsiteY89" fmla="*/ 85725 h 383713"/>
                      <a:gd name="connsiteX90" fmla="*/ 660400 w 1211263"/>
                      <a:gd name="connsiteY90" fmla="*/ 87312 h 383713"/>
                      <a:gd name="connsiteX91" fmla="*/ 663575 w 1211263"/>
                      <a:gd name="connsiteY91" fmla="*/ 92075 h 383713"/>
                      <a:gd name="connsiteX92" fmla="*/ 665163 w 1211263"/>
                      <a:gd name="connsiteY92" fmla="*/ 98425 h 383713"/>
                      <a:gd name="connsiteX93" fmla="*/ 668338 w 1211263"/>
                      <a:gd name="connsiteY93" fmla="*/ 104775 h 383713"/>
                      <a:gd name="connsiteX94" fmla="*/ 669925 w 1211263"/>
                      <a:gd name="connsiteY94" fmla="*/ 111125 h 383713"/>
                      <a:gd name="connsiteX95" fmla="*/ 673100 w 1211263"/>
                      <a:gd name="connsiteY95" fmla="*/ 115887 h 383713"/>
                      <a:gd name="connsiteX96" fmla="*/ 682625 w 1211263"/>
                      <a:gd name="connsiteY96" fmla="*/ 128587 h 383713"/>
                      <a:gd name="connsiteX97" fmla="*/ 684213 w 1211263"/>
                      <a:gd name="connsiteY97" fmla="*/ 133350 h 383713"/>
                      <a:gd name="connsiteX98" fmla="*/ 687388 w 1211263"/>
                      <a:gd name="connsiteY98" fmla="*/ 138112 h 383713"/>
                      <a:gd name="connsiteX99" fmla="*/ 688975 w 1211263"/>
                      <a:gd name="connsiteY99" fmla="*/ 149225 h 383713"/>
                      <a:gd name="connsiteX100" fmla="*/ 693738 w 1211263"/>
                      <a:gd name="connsiteY100" fmla="*/ 161925 h 383713"/>
                      <a:gd name="connsiteX101" fmla="*/ 698500 w 1211263"/>
                      <a:gd name="connsiteY101" fmla="*/ 171450 h 383713"/>
                      <a:gd name="connsiteX102" fmla="*/ 700088 w 1211263"/>
                      <a:gd name="connsiteY102" fmla="*/ 180975 h 383713"/>
                      <a:gd name="connsiteX103" fmla="*/ 701675 w 1211263"/>
                      <a:gd name="connsiteY103" fmla="*/ 188912 h 383713"/>
                      <a:gd name="connsiteX104" fmla="*/ 700088 w 1211263"/>
                      <a:gd name="connsiteY104" fmla="*/ 222250 h 383713"/>
                      <a:gd name="connsiteX105" fmla="*/ 703263 w 1211263"/>
                      <a:gd name="connsiteY105" fmla="*/ 239712 h 383713"/>
                      <a:gd name="connsiteX106" fmla="*/ 706438 w 1211263"/>
                      <a:gd name="connsiteY106" fmla="*/ 246062 h 383713"/>
                      <a:gd name="connsiteX107" fmla="*/ 723900 w 1211263"/>
                      <a:gd name="connsiteY107" fmla="*/ 265112 h 383713"/>
                      <a:gd name="connsiteX108" fmla="*/ 730250 w 1211263"/>
                      <a:gd name="connsiteY108" fmla="*/ 271462 h 383713"/>
                      <a:gd name="connsiteX109" fmla="*/ 738188 w 1211263"/>
                      <a:gd name="connsiteY109" fmla="*/ 276225 h 383713"/>
                      <a:gd name="connsiteX110" fmla="*/ 744538 w 1211263"/>
                      <a:gd name="connsiteY110" fmla="*/ 280987 h 383713"/>
                      <a:gd name="connsiteX111" fmla="*/ 752475 w 1211263"/>
                      <a:gd name="connsiteY111" fmla="*/ 285750 h 383713"/>
                      <a:gd name="connsiteX112" fmla="*/ 762000 w 1211263"/>
                      <a:gd name="connsiteY112" fmla="*/ 292100 h 383713"/>
                      <a:gd name="connsiteX113" fmla="*/ 774700 w 1211263"/>
                      <a:gd name="connsiteY113" fmla="*/ 293687 h 383713"/>
                      <a:gd name="connsiteX114" fmla="*/ 779463 w 1211263"/>
                      <a:gd name="connsiteY114" fmla="*/ 296862 h 383713"/>
                      <a:gd name="connsiteX115" fmla="*/ 792163 w 1211263"/>
                      <a:gd name="connsiteY115" fmla="*/ 300037 h 383713"/>
                      <a:gd name="connsiteX116" fmla="*/ 809625 w 1211263"/>
                      <a:gd name="connsiteY116" fmla="*/ 304800 h 383713"/>
                      <a:gd name="connsiteX117" fmla="*/ 814388 w 1211263"/>
                      <a:gd name="connsiteY117" fmla="*/ 306387 h 383713"/>
                      <a:gd name="connsiteX118" fmla="*/ 868363 w 1211263"/>
                      <a:gd name="connsiteY118" fmla="*/ 311150 h 383713"/>
                      <a:gd name="connsiteX119" fmla="*/ 877888 w 1211263"/>
                      <a:gd name="connsiteY119" fmla="*/ 314325 h 383713"/>
                      <a:gd name="connsiteX120" fmla="*/ 930275 w 1211263"/>
                      <a:gd name="connsiteY120" fmla="*/ 319087 h 383713"/>
                      <a:gd name="connsiteX121" fmla="*/ 976313 w 1211263"/>
                      <a:gd name="connsiteY121" fmla="*/ 315912 h 383713"/>
                      <a:gd name="connsiteX122" fmla="*/ 981075 w 1211263"/>
                      <a:gd name="connsiteY122" fmla="*/ 314325 h 383713"/>
                      <a:gd name="connsiteX123" fmla="*/ 987425 w 1211263"/>
                      <a:gd name="connsiteY123" fmla="*/ 311150 h 383713"/>
                      <a:gd name="connsiteX124" fmla="*/ 998538 w 1211263"/>
                      <a:gd name="connsiteY124" fmla="*/ 298450 h 383713"/>
                      <a:gd name="connsiteX125" fmla="*/ 1003300 w 1211263"/>
                      <a:gd name="connsiteY125" fmla="*/ 287337 h 383713"/>
                      <a:gd name="connsiteX126" fmla="*/ 1016000 w 1211263"/>
                      <a:gd name="connsiteY126" fmla="*/ 307975 h 383713"/>
                      <a:gd name="connsiteX127" fmla="*/ 1025525 w 1211263"/>
                      <a:gd name="connsiteY127" fmla="*/ 309562 h 383713"/>
                      <a:gd name="connsiteX128" fmla="*/ 1035050 w 1211263"/>
                      <a:gd name="connsiteY128" fmla="*/ 300037 h 383713"/>
                      <a:gd name="connsiteX129" fmla="*/ 1036638 w 1211263"/>
                      <a:gd name="connsiteY129" fmla="*/ 292100 h 383713"/>
                      <a:gd name="connsiteX130" fmla="*/ 1042988 w 1211263"/>
                      <a:gd name="connsiteY130" fmla="*/ 288925 h 383713"/>
                      <a:gd name="connsiteX131" fmla="*/ 1057275 w 1211263"/>
                      <a:gd name="connsiteY131" fmla="*/ 284162 h 383713"/>
                      <a:gd name="connsiteX132" fmla="*/ 1062038 w 1211263"/>
                      <a:gd name="connsiteY132" fmla="*/ 279400 h 383713"/>
                      <a:gd name="connsiteX133" fmla="*/ 1074738 w 1211263"/>
                      <a:gd name="connsiteY133" fmla="*/ 276225 h 383713"/>
                      <a:gd name="connsiteX134" fmla="*/ 1084263 w 1211263"/>
                      <a:gd name="connsiteY134" fmla="*/ 269875 h 383713"/>
                      <a:gd name="connsiteX135" fmla="*/ 1090613 w 1211263"/>
                      <a:gd name="connsiteY135" fmla="*/ 260350 h 383713"/>
                      <a:gd name="connsiteX136" fmla="*/ 1093788 w 1211263"/>
                      <a:gd name="connsiteY136" fmla="*/ 255587 h 383713"/>
                      <a:gd name="connsiteX137" fmla="*/ 1098550 w 1211263"/>
                      <a:gd name="connsiteY137" fmla="*/ 249237 h 383713"/>
                      <a:gd name="connsiteX138" fmla="*/ 1108075 w 1211263"/>
                      <a:gd name="connsiteY138" fmla="*/ 242887 h 383713"/>
                      <a:gd name="connsiteX139" fmla="*/ 1103313 w 1211263"/>
                      <a:gd name="connsiteY139" fmla="*/ 254000 h 383713"/>
                      <a:gd name="connsiteX140" fmla="*/ 1098550 w 1211263"/>
                      <a:gd name="connsiteY140" fmla="*/ 255587 h 383713"/>
                      <a:gd name="connsiteX141" fmla="*/ 1087438 w 1211263"/>
                      <a:gd name="connsiteY141" fmla="*/ 265112 h 383713"/>
                      <a:gd name="connsiteX142" fmla="*/ 1082675 w 1211263"/>
                      <a:gd name="connsiteY142" fmla="*/ 266700 h 383713"/>
                      <a:gd name="connsiteX143" fmla="*/ 1076325 w 1211263"/>
                      <a:gd name="connsiteY143" fmla="*/ 269875 h 383713"/>
                      <a:gd name="connsiteX144" fmla="*/ 1063625 w 1211263"/>
                      <a:gd name="connsiteY144" fmla="*/ 274637 h 383713"/>
                      <a:gd name="connsiteX145" fmla="*/ 1042988 w 1211263"/>
                      <a:gd name="connsiteY145" fmla="*/ 282575 h 383713"/>
                      <a:gd name="connsiteX146" fmla="*/ 1036638 w 1211263"/>
                      <a:gd name="connsiteY146" fmla="*/ 285750 h 383713"/>
                      <a:gd name="connsiteX147" fmla="*/ 1025525 w 1211263"/>
                      <a:gd name="connsiteY147" fmla="*/ 288925 h 383713"/>
                      <a:gd name="connsiteX148" fmla="*/ 1019175 w 1211263"/>
                      <a:gd name="connsiteY148" fmla="*/ 292100 h 383713"/>
                      <a:gd name="connsiteX149" fmla="*/ 1012825 w 1211263"/>
                      <a:gd name="connsiteY149" fmla="*/ 296862 h 383713"/>
                      <a:gd name="connsiteX150" fmla="*/ 1006475 w 1211263"/>
                      <a:gd name="connsiteY150" fmla="*/ 298450 h 383713"/>
                      <a:gd name="connsiteX151" fmla="*/ 996950 w 1211263"/>
                      <a:gd name="connsiteY151" fmla="*/ 303212 h 383713"/>
                      <a:gd name="connsiteX152" fmla="*/ 981075 w 1211263"/>
                      <a:gd name="connsiteY152" fmla="*/ 312737 h 383713"/>
                      <a:gd name="connsiteX153" fmla="*/ 974725 w 1211263"/>
                      <a:gd name="connsiteY153" fmla="*/ 315912 h 383713"/>
                      <a:gd name="connsiteX154" fmla="*/ 969963 w 1211263"/>
                      <a:gd name="connsiteY154" fmla="*/ 320675 h 383713"/>
                      <a:gd name="connsiteX155" fmla="*/ 963613 w 1211263"/>
                      <a:gd name="connsiteY155" fmla="*/ 325437 h 383713"/>
                      <a:gd name="connsiteX156" fmla="*/ 960438 w 1211263"/>
                      <a:gd name="connsiteY156" fmla="*/ 339725 h 383713"/>
                      <a:gd name="connsiteX157" fmla="*/ 962025 w 1211263"/>
                      <a:gd name="connsiteY157" fmla="*/ 355600 h 383713"/>
                      <a:gd name="connsiteX158" fmla="*/ 974725 w 1211263"/>
                      <a:gd name="connsiteY158" fmla="*/ 365125 h 383713"/>
                      <a:gd name="connsiteX159" fmla="*/ 981075 w 1211263"/>
                      <a:gd name="connsiteY159" fmla="*/ 366712 h 383713"/>
                      <a:gd name="connsiteX160" fmla="*/ 990600 w 1211263"/>
                      <a:gd name="connsiteY160" fmla="*/ 369887 h 383713"/>
                      <a:gd name="connsiteX161" fmla="*/ 1006475 w 1211263"/>
                      <a:gd name="connsiteY161" fmla="*/ 374650 h 383713"/>
                      <a:gd name="connsiteX162" fmla="*/ 1012825 w 1211263"/>
                      <a:gd name="connsiteY162" fmla="*/ 376237 h 383713"/>
                      <a:gd name="connsiteX163" fmla="*/ 1014413 w 1211263"/>
                      <a:gd name="connsiteY163" fmla="*/ 382587 h 383713"/>
                      <a:gd name="connsiteX164" fmla="*/ 1036638 w 1211263"/>
                      <a:gd name="connsiteY164" fmla="*/ 376237 h 383713"/>
                      <a:gd name="connsiteX165" fmla="*/ 1039813 w 1211263"/>
                      <a:gd name="connsiteY165" fmla="*/ 369887 h 383713"/>
                      <a:gd name="connsiteX166" fmla="*/ 1042988 w 1211263"/>
                      <a:gd name="connsiteY166" fmla="*/ 360362 h 383713"/>
                      <a:gd name="connsiteX167" fmla="*/ 1047750 w 1211263"/>
                      <a:gd name="connsiteY167" fmla="*/ 355600 h 383713"/>
                      <a:gd name="connsiteX168" fmla="*/ 1050925 w 1211263"/>
                      <a:gd name="connsiteY168" fmla="*/ 350837 h 383713"/>
                      <a:gd name="connsiteX169" fmla="*/ 1065213 w 1211263"/>
                      <a:gd name="connsiteY169" fmla="*/ 341312 h 383713"/>
                      <a:gd name="connsiteX170" fmla="*/ 1081088 w 1211263"/>
                      <a:gd name="connsiteY170" fmla="*/ 331787 h 383713"/>
                      <a:gd name="connsiteX171" fmla="*/ 1092200 w 1211263"/>
                      <a:gd name="connsiteY171" fmla="*/ 328612 h 383713"/>
                      <a:gd name="connsiteX172" fmla="*/ 1098550 w 1211263"/>
                      <a:gd name="connsiteY172" fmla="*/ 325437 h 383713"/>
                      <a:gd name="connsiteX173" fmla="*/ 1106488 w 1211263"/>
                      <a:gd name="connsiteY173" fmla="*/ 322262 h 383713"/>
                      <a:gd name="connsiteX174" fmla="*/ 1117600 w 1211263"/>
                      <a:gd name="connsiteY174" fmla="*/ 312737 h 383713"/>
                      <a:gd name="connsiteX175" fmla="*/ 1131888 w 1211263"/>
                      <a:gd name="connsiteY175" fmla="*/ 300037 h 383713"/>
                      <a:gd name="connsiteX176" fmla="*/ 1138238 w 1211263"/>
                      <a:gd name="connsiteY176" fmla="*/ 288925 h 383713"/>
                      <a:gd name="connsiteX177" fmla="*/ 1143000 w 1211263"/>
                      <a:gd name="connsiteY177" fmla="*/ 284162 h 383713"/>
                      <a:gd name="connsiteX178" fmla="*/ 1150938 w 1211263"/>
                      <a:gd name="connsiteY178" fmla="*/ 273050 h 383713"/>
                      <a:gd name="connsiteX179" fmla="*/ 1157288 w 1211263"/>
                      <a:gd name="connsiteY179" fmla="*/ 266700 h 383713"/>
                      <a:gd name="connsiteX180" fmla="*/ 1162050 w 1211263"/>
                      <a:gd name="connsiteY180" fmla="*/ 261937 h 383713"/>
                      <a:gd name="connsiteX181" fmla="*/ 1168400 w 1211263"/>
                      <a:gd name="connsiteY181" fmla="*/ 260350 h 383713"/>
                      <a:gd name="connsiteX182" fmla="*/ 1174750 w 1211263"/>
                      <a:gd name="connsiteY182" fmla="*/ 257175 h 383713"/>
                      <a:gd name="connsiteX183" fmla="*/ 1211263 w 1211263"/>
                      <a:gd name="connsiteY183" fmla="*/ 261937 h 383713"/>
                      <a:gd name="connsiteX0" fmla="*/ 0 w 1174750"/>
                      <a:gd name="connsiteY0" fmla="*/ 173037 h 383713"/>
                      <a:gd name="connsiteX1" fmla="*/ 42863 w 1174750"/>
                      <a:gd name="connsiteY1" fmla="*/ 171450 h 383713"/>
                      <a:gd name="connsiteX2" fmla="*/ 49213 w 1174750"/>
                      <a:gd name="connsiteY2" fmla="*/ 169862 h 383713"/>
                      <a:gd name="connsiteX3" fmla="*/ 53975 w 1174750"/>
                      <a:gd name="connsiteY3" fmla="*/ 166687 h 383713"/>
                      <a:gd name="connsiteX4" fmla="*/ 69850 w 1174750"/>
                      <a:gd name="connsiteY4" fmla="*/ 161925 h 383713"/>
                      <a:gd name="connsiteX5" fmla="*/ 82550 w 1174750"/>
                      <a:gd name="connsiteY5" fmla="*/ 155575 h 383713"/>
                      <a:gd name="connsiteX6" fmla="*/ 93663 w 1174750"/>
                      <a:gd name="connsiteY6" fmla="*/ 144462 h 383713"/>
                      <a:gd name="connsiteX7" fmla="*/ 107950 w 1174750"/>
                      <a:gd name="connsiteY7" fmla="*/ 130175 h 383713"/>
                      <a:gd name="connsiteX8" fmla="*/ 112713 w 1174750"/>
                      <a:gd name="connsiteY8" fmla="*/ 125412 h 383713"/>
                      <a:gd name="connsiteX9" fmla="*/ 117475 w 1174750"/>
                      <a:gd name="connsiteY9" fmla="*/ 122237 h 383713"/>
                      <a:gd name="connsiteX10" fmla="*/ 130175 w 1174750"/>
                      <a:gd name="connsiteY10" fmla="*/ 109537 h 383713"/>
                      <a:gd name="connsiteX11" fmla="*/ 141288 w 1174750"/>
                      <a:gd name="connsiteY11" fmla="*/ 101600 h 383713"/>
                      <a:gd name="connsiteX12" fmla="*/ 147638 w 1174750"/>
                      <a:gd name="connsiteY12" fmla="*/ 98425 h 383713"/>
                      <a:gd name="connsiteX13" fmla="*/ 152400 w 1174750"/>
                      <a:gd name="connsiteY13" fmla="*/ 95250 h 383713"/>
                      <a:gd name="connsiteX14" fmla="*/ 158750 w 1174750"/>
                      <a:gd name="connsiteY14" fmla="*/ 92075 h 383713"/>
                      <a:gd name="connsiteX15" fmla="*/ 171450 w 1174750"/>
                      <a:gd name="connsiteY15" fmla="*/ 82550 h 383713"/>
                      <a:gd name="connsiteX16" fmla="*/ 177800 w 1174750"/>
                      <a:gd name="connsiteY16" fmla="*/ 79375 h 383713"/>
                      <a:gd name="connsiteX17" fmla="*/ 188913 w 1174750"/>
                      <a:gd name="connsiteY17" fmla="*/ 73025 h 383713"/>
                      <a:gd name="connsiteX18" fmla="*/ 201613 w 1174750"/>
                      <a:gd name="connsiteY18" fmla="*/ 68262 h 383713"/>
                      <a:gd name="connsiteX19" fmla="*/ 206375 w 1174750"/>
                      <a:gd name="connsiteY19" fmla="*/ 66675 h 383713"/>
                      <a:gd name="connsiteX20" fmla="*/ 214313 w 1174750"/>
                      <a:gd name="connsiteY20" fmla="*/ 65087 h 383713"/>
                      <a:gd name="connsiteX21" fmla="*/ 219075 w 1174750"/>
                      <a:gd name="connsiteY21" fmla="*/ 63500 h 383713"/>
                      <a:gd name="connsiteX22" fmla="*/ 227013 w 1174750"/>
                      <a:gd name="connsiteY22" fmla="*/ 61912 h 383713"/>
                      <a:gd name="connsiteX23" fmla="*/ 233363 w 1174750"/>
                      <a:gd name="connsiteY23" fmla="*/ 60325 h 383713"/>
                      <a:gd name="connsiteX24" fmla="*/ 238125 w 1174750"/>
                      <a:gd name="connsiteY24" fmla="*/ 58737 h 383713"/>
                      <a:gd name="connsiteX25" fmla="*/ 255588 w 1174750"/>
                      <a:gd name="connsiteY25" fmla="*/ 55562 h 383713"/>
                      <a:gd name="connsiteX26" fmla="*/ 265113 w 1174750"/>
                      <a:gd name="connsiteY26" fmla="*/ 52387 h 383713"/>
                      <a:gd name="connsiteX27" fmla="*/ 309563 w 1174750"/>
                      <a:gd name="connsiteY27" fmla="*/ 49212 h 383713"/>
                      <a:gd name="connsiteX28" fmla="*/ 342900 w 1174750"/>
                      <a:gd name="connsiteY28" fmla="*/ 46037 h 383713"/>
                      <a:gd name="connsiteX29" fmla="*/ 347663 w 1174750"/>
                      <a:gd name="connsiteY29" fmla="*/ 44450 h 383713"/>
                      <a:gd name="connsiteX30" fmla="*/ 355600 w 1174750"/>
                      <a:gd name="connsiteY30" fmla="*/ 42862 h 383713"/>
                      <a:gd name="connsiteX31" fmla="*/ 361950 w 1174750"/>
                      <a:gd name="connsiteY31" fmla="*/ 41275 h 383713"/>
                      <a:gd name="connsiteX32" fmla="*/ 371475 w 1174750"/>
                      <a:gd name="connsiteY32" fmla="*/ 39687 h 383713"/>
                      <a:gd name="connsiteX33" fmla="*/ 390525 w 1174750"/>
                      <a:gd name="connsiteY33" fmla="*/ 34925 h 383713"/>
                      <a:gd name="connsiteX34" fmla="*/ 404813 w 1174750"/>
                      <a:gd name="connsiteY34" fmla="*/ 30162 h 383713"/>
                      <a:gd name="connsiteX35" fmla="*/ 409575 w 1174750"/>
                      <a:gd name="connsiteY35" fmla="*/ 28575 h 383713"/>
                      <a:gd name="connsiteX36" fmla="*/ 415925 w 1174750"/>
                      <a:gd name="connsiteY36" fmla="*/ 26987 h 383713"/>
                      <a:gd name="connsiteX37" fmla="*/ 422275 w 1174750"/>
                      <a:gd name="connsiteY37" fmla="*/ 23812 h 383713"/>
                      <a:gd name="connsiteX38" fmla="*/ 427038 w 1174750"/>
                      <a:gd name="connsiteY38" fmla="*/ 22225 h 383713"/>
                      <a:gd name="connsiteX39" fmla="*/ 444500 w 1174750"/>
                      <a:gd name="connsiteY39" fmla="*/ 15875 h 383713"/>
                      <a:gd name="connsiteX40" fmla="*/ 454025 w 1174750"/>
                      <a:gd name="connsiteY40" fmla="*/ 12700 h 383713"/>
                      <a:gd name="connsiteX41" fmla="*/ 461963 w 1174750"/>
                      <a:gd name="connsiteY41" fmla="*/ 9525 h 383713"/>
                      <a:gd name="connsiteX42" fmla="*/ 469900 w 1174750"/>
                      <a:gd name="connsiteY42" fmla="*/ 7937 h 383713"/>
                      <a:gd name="connsiteX43" fmla="*/ 476250 w 1174750"/>
                      <a:gd name="connsiteY43" fmla="*/ 4762 h 383713"/>
                      <a:gd name="connsiteX44" fmla="*/ 485775 w 1174750"/>
                      <a:gd name="connsiteY44" fmla="*/ 3175 h 383713"/>
                      <a:gd name="connsiteX45" fmla="*/ 504825 w 1174750"/>
                      <a:gd name="connsiteY45" fmla="*/ 0 h 383713"/>
                      <a:gd name="connsiteX46" fmla="*/ 596900 w 1174750"/>
                      <a:gd name="connsiteY46" fmla="*/ 1587 h 383713"/>
                      <a:gd name="connsiteX47" fmla="*/ 619125 w 1174750"/>
                      <a:gd name="connsiteY47" fmla="*/ 3175 h 383713"/>
                      <a:gd name="connsiteX48" fmla="*/ 646113 w 1174750"/>
                      <a:gd name="connsiteY48" fmla="*/ 4762 h 383713"/>
                      <a:gd name="connsiteX49" fmla="*/ 657225 w 1174750"/>
                      <a:gd name="connsiteY49" fmla="*/ 6350 h 383713"/>
                      <a:gd name="connsiteX50" fmla="*/ 663575 w 1174750"/>
                      <a:gd name="connsiteY50" fmla="*/ 7937 h 383713"/>
                      <a:gd name="connsiteX51" fmla="*/ 676275 w 1174750"/>
                      <a:gd name="connsiteY51" fmla="*/ 22225 h 383713"/>
                      <a:gd name="connsiteX52" fmla="*/ 681038 w 1174750"/>
                      <a:gd name="connsiteY52" fmla="*/ 26987 h 383713"/>
                      <a:gd name="connsiteX53" fmla="*/ 690563 w 1174750"/>
                      <a:gd name="connsiteY53" fmla="*/ 39687 h 383713"/>
                      <a:gd name="connsiteX54" fmla="*/ 701675 w 1174750"/>
                      <a:gd name="connsiteY54" fmla="*/ 52387 h 383713"/>
                      <a:gd name="connsiteX55" fmla="*/ 712788 w 1174750"/>
                      <a:gd name="connsiteY55" fmla="*/ 63500 h 383713"/>
                      <a:gd name="connsiteX56" fmla="*/ 717550 w 1174750"/>
                      <a:gd name="connsiteY56" fmla="*/ 69850 h 383713"/>
                      <a:gd name="connsiteX57" fmla="*/ 727075 w 1174750"/>
                      <a:gd name="connsiteY57" fmla="*/ 76200 h 383713"/>
                      <a:gd name="connsiteX58" fmla="*/ 736600 w 1174750"/>
                      <a:gd name="connsiteY58" fmla="*/ 84137 h 383713"/>
                      <a:gd name="connsiteX59" fmla="*/ 746125 w 1174750"/>
                      <a:gd name="connsiteY59" fmla="*/ 92075 h 383713"/>
                      <a:gd name="connsiteX60" fmla="*/ 750888 w 1174750"/>
                      <a:gd name="connsiteY60" fmla="*/ 93662 h 383713"/>
                      <a:gd name="connsiteX61" fmla="*/ 757238 w 1174750"/>
                      <a:gd name="connsiteY61" fmla="*/ 96837 h 383713"/>
                      <a:gd name="connsiteX62" fmla="*/ 766763 w 1174750"/>
                      <a:gd name="connsiteY62" fmla="*/ 100012 h 383713"/>
                      <a:gd name="connsiteX63" fmla="*/ 771525 w 1174750"/>
                      <a:gd name="connsiteY63" fmla="*/ 101600 h 383713"/>
                      <a:gd name="connsiteX64" fmla="*/ 785813 w 1174750"/>
                      <a:gd name="connsiteY64" fmla="*/ 107950 h 383713"/>
                      <a:gd name="connsiteX65" fmla="*/ 793750 w 1174750"/>
                      <a:gd name="connsiteY65" fmla="*/ 109537 h 383713"/>
                      <a:gd name="connsiteX66" fmla="*/ 804863 w 1174750"/>
                      <a:gd name="connsiteY66" fmla="*/ 119062 h 383713"/>
                      <a:gd name="connsiteX67" fmla="*/ 808038 w 1174750"/>
                      <a:gd name="connsiteY67" fmla="*/ 123825 h 383713"/>
                      <a:gd name="connsiteX68" fmla="*/ 806450 w 1174750"/>
                      <a:gd name="connsiteY68" fmla="*/ 141287 h 383713"/>
                      <a:gd name="connsiteX69" fmla="*/ 803275 w 1174750"/>
                      <a:gd name="connsiteY69" fmla="*/ 146050 h 383713"/>
                      <a:gd name="connsiteX70" fmla="*/ 790575 w 1174750"/>
                      <a:gd name="connsiteY70" fmla="*/ 142875 h 383713"/>
                      <a:gd name="connsiteX71" fmla="*/ 782638 w 1174750"/>
                      <a:gd name="connsiteY71" fmla="*/ 130175 h 383713"/>
                      <a:gd name="connsiteX72" fmla="*/ 777875 w 1174750"/>
                      <a:gd name="connsiteY72" fmla="*/ 123825 h 383713"/>
                      <a:gd name="connsiteX73" fmla="*/ 773113 w 1174750"/>
                      <a:gd name="connsiteY73" fmla="*/ 120650 h 383713"/>
                      <a:gd name="connsiteX74" fmla="*/ 766763 w 1174750"/>
                      <a:gd name="connsiteY74" fmla="*/ 114300 h 383713"/>
                      <a:gd name="connsiteX75" fmla="*/ 758825 w 1174750"/>
                      <a:gd name="connsiteY75" fmla="*/ 109537 h 383713"/>
                      <a:gd name="connsiteX76" fmla="*/ 752475 w 1174750"/>
                      <a:gd name="connsiteY76" fmla="*/ 103187 h 383713"/>
                      <a:gd name="connsiteX77" fmla="*/ 746125 w 1174750"/>
                      <a:gd name="connsiteY77" fmla="*/ 100012 h 383713"/>
                      <a:gd name="connsiteX78" fmla="*/ 741363 w 1174750"/>
                      <a:gd name="connsiteY78" fmla="*/ 95250 h 383713"/>
                      <a:gd name="connsiteX79" fmla="*/ 728663 w 1174750"/>
                      <a:gd name="connsiteY79" fmla="*/ 88900 h 383713"/>
                      <a:gd name="connsiteX80" fmla="*/ 723900 w 1174750"/>
                      <a:gd name="connsiteY80" fmla="*/ 87312 h 383713"/>
                      <a:gd name="connsiteX81" fmla="*/ 715963 w 1174750"/>
                      <a:gd name="connsiteY81" fmla="*/ 82550 h 383713"/>
                      <a:gd name="connsiteX82" fmla="*/ 703263 w 1174750"/>
                      <a:gd name="connsiteY82" fmla="*/ 77787 h 383713"/>
                      <a:gd name="connsiteX83" fmla="*/ 688975 w 1174750"/>
                      <a:gd name="connsiteY83" fmla="*/ 65087 h 383713"/>
                      <a:gd name="connsiteX84" fmla="*/ 679450 w 1174750"/>
                      <a:gd name="connsiteY84" fmla="*/ 58737 h 383713"/>
                      <a:gd name="connsiteX85" fmla="*/ 674688 w 1174750"/>
                      <a:gd name="connsiteY85" fmla="*/ 55562 h 383713"/>
                      <a:gd name="connsiteX86" fmla="*/ 661988 w 1174750"/>
                      <a:gd name="connsiteY86" fmla="*/ 50800 h 383713"/>
                      <a:gd name="connsiteX87" fmla="*/ 649288 w 1174750"/>
                      <a:gd name="connsiteY87" fmla="*/ 52387 h 383713"/>
                      <a:gd name="connsiteX88" fmla="*/ 652463 w 1174750"/>
                      <a:gd name="connsiteY88" fmla="*/ 80962 h 383713"/>
                      <a:gd name="connsiteX89" fmla="*/ 655638 w 1174750"/>
                      <a:gd name="connsiteY89" fmla="*/ 85725 h 383713"/>
                      <a:gd name="connsiteX90" fmla="*/ 660400 w 1174750"/>
                      <a:gd name="connsiteY90" fmla="*/ 87312 h 383713"/>
                      <a:gd name="connsiteX91" fmla="*/ 663575 w 1174750"/>
                      <a:gd name="connsiteY91" fmla="*/ 92075 h 383713"/>
                      <a:gd name="connsiteX92" fmla="*/ 665163 w 1174750"/>
                      <a:gd name="connsiteY92" fmla="*/ 98425 h 383713"/>
                      <a:gd name="connsiteX93" fmla="*/ 668338 w 1174750"/>
                      <a:gd name="connsiteY93" fmla="*/ 104775 h 383713"/>
                      <a:gd name="connsiteX94" fmla="*/ 669925 w 1174750"/>
                      <a:gd name="connsiteY94" fmla="*/ 111125 h 383713"/>
                      <a:gd name="connsiteX95" fmla="*/ 673100 w 1174750"/>
                      <a:gd name="connsiteY95" fmla="*/ 115887 h 383713"/>
                      <a:gd name="connsiteX96" fmla="*/ 682625 w 1174750"/>
                      <a:gd name="connsiteY96" fmla="*/ 128587 h 383713"/>
                      <a:gd name="connsiteX97" fmla="*/ 684213 w 1174750"/>
                      <a:gd name="connsiteY97" fmla="*/ 133350 h 383713"/>
                      <a:gd name="connsiteX98" fmla="*/ 687388 w 1174750"/>
                      <a:gd name="connsiteY98" fmla="*/ 138112 h 383713"/>
                      <a:gd name="connsiteX99" fmla="*/ 688975 w 1174750"/>
                      <a:gd name="connsiteY99" fmla="*/ 149225 h 383713"/>
                      <a:gd name="connsiteX100" fmla="*/ 693738 w 1174750"/>
                      <a:gd name="connsiteY100" fmla="*/ 161925 h 383713"/>
                      <a:gd name="connsiteX101" fmla="*/ 698500 w 1174750"/>
                      <a:gd name="connsiteY101" fmla="*/ 171450 h 383713"/>
                      <a:gd name="connsiteX102" fmla="*/ 700088 w 1174750"/>
                      <a:gd name="connsiteY102" fmla="*/ 180975 h 383713"/>
                      <a:gd name="connsiteX103" fmla="*/ 701675 w 1174750"/>
                      <a:gd name="connsiteY103" fmla="*/ 188912 h 383713"/>
                      <a:gd name="connsiteX104" fmla="*/ 700088 w 1174750"/>
                      <a:gd name="connsiteY104" fmla="*/ 222250 h 383713"/>
                      <a:gd name="connsiteX105" fmla="*/ 703263 w 1174750"/>
                      <a:gd name="connsiteY105" fmla="*/ 239712 h 383713"/>
                      <a:gd name="connsiteX106" fmla="*/ 706438 w 1174750"/>
                      <a:gd name="connsiteY106" fmla="*/ 246062 h 383713"/>
                      <a:gd name="connsiteX107" fmla="*/ 723900 w 1174750"/>
                      <a:gd name="connsiteY107" fmla="*/ 265112 h 383713"/>
                      <a:gd name="connsiteX108" fmla="*/ 730250 w 1174750"/>
                      <a:gd name="connsiteY108" fmla="*/ 271462 h 383713"/>
                      <a:gd name="connsiteX109" fmla="*/ 738188 w 1174750"/>
                      <a:gd name="connsiteY109" fmla="*/ 276225 h 383713"/>
                      <a:gd name="connsiteX110" fmla="*/ 744538 w 1174750"/>
                      <a:gd name="connsiteY110" fmla="*/ 280987 h 383713"/>
                      <a:gd name="connsiteX111" fmla="*/ 752475 w 1174750"/>
                      <a:gd name="connsiteY111" fmla="*/ 285750 h 383713"/>
                      <a:gd name="connsiteX112" fmla="*/ 762000 w 1174750"/>
                      <a:gd name="connsiteY112" fmla="*/ 292100 h 383713"/>
                      <a:gd name="connsiteX113" fmla="*/ 774700 w 1174750"/>
                      <a:gd name="connsiteY113" fmla="*/ 293687 h 383713"/>
                      <a:gd name="connsiteX114" fmla="*/ 779463 w 1174750"/>
                      <a:gd name="connsiteY114" fmla="*/ 296862 h 383713"/>
                      <a:gd name="connsiteX115" fmla="*/ 792163 w 1174750"/>
                      <a:gd name="connsiteY115" fmla="*/ 300037 h 383713"/>
                      <a:gd name="connsiteX116" fmla="*/ 809625 w 1174750"/>
                      <a:gd name="connsiteY116" fmla="*/ 304800 h 383713"/>
                      <a:gd name="connsiteX117" fmla="*/ 814388 w 1174750"/>
                      <a:gd name="connsiteY117" fmla="*/ 306387 h 383713"/>
                      <a:gd name="connsiteX118" fmla="*/ 868363 w 1174750"/>
                      <a:gd name="connsiteY118" fmla="*/ 311150 h 383713"/>
                      <a:gd name="connsiteX119" fmla="*/ 877888 w 1174750"/>
                      <a:gd name="connsiteY119" fmla="*/ 314325 h 383713"/>
                      <a:gd name="connsiteX120" fmla="*/ 930275 w 1174750"/>
                      <a:gd name="connsiteY120" fmla="*/ 319087 h 383713"/>
                      <a:gd name="connsiteX121" fmla="*/ 976313 w 1174750"/>
                      <a:gd name="connsiteY121" fmla="*/ 315912 h 383713"/>
                      <a:gd name="connsiteX122" fmla="*/ 981075 w 1174750"/>
                      <a:gd name="connsiteY122" fmla="*/ 314325 h 383713"/>
                      <a:gd name="connsiteX123" fmla="*/ 987425 w 1174750"/>
                      <a:gd name="connsiteY123" fmla="*/ 311150 h 383713"/>
                      <a:gd name="connsiteX124" fmla="*/ 998538 w 1174750"/>
                      <a:gd name="connsiteY124" fmla="*/ 298450 h 383713"/>
                      <a:gd name="connsiteX125" fmla="*/ 1003300 w 1174750"/>
                      <a:gd name="connsiteY125" fmla="*/ 287337 h 383713"/>
                      <a:gd name="connsiteX126" fmla="*/ 1016000 w 1174750"/>
                      <a:gd name="connsiteY126" fmla="*/ 307975 h 383713"/>
                      <a:gd name="connsiteX127" fmla="*/ 1025525 w 1174750"/>
                      <a:gd name="connsiteY127" fmla="*/ 309562 h 383713"/>
                      <a:gd name="connsiteX128" fmla="*/ 1035050 w 1174750"/>
                      <a:gd name="connsiteY128" fmla="*/ 300037 h 383713"/>
                      <a:gd name="connsiteX129" fmla="*/ 1036638 w 1174750"/>
                      <a:gd name="connsiteY129" fmla="*/ 292100 h 383713"/>
                      <a:gd name="connsiteX130" fmla="*/ 1042988 w 1174750"/>
                      <a:gd name="connsiteY130" fmla="*/ 288925 h 383713"/>
                      <a:gd name="connsiteX131" fmla="*/ 1057275 w 1174750"/>
                      <a:gd name="connsiteY131" fmla="*/ 284162 h 383713"/>
                      <a:gd name="connsiteX132" fmla="*/ 1062038 w 1174750"/>
                      <a:gd name="connsiteY132" fmla="*/ 279400 h 383713"/>
                      <a:gd name="connsiteX133" fmla="*/ 1074738 w 1174750"/>
                      <a:gd name="connsiteY133" fmla="*/ 276225 h 383713"/>
                      <a:gd name="connsiteX134" fmla="*/ 1084263 w 1174750"/>
                      <a:gd name="connsiteY134" fmla="*/ 269875 h 383713"/>
                      <a:gd name="connsiteX135" fmla="*/ 1090613 w 1174750"/>
                      <a:gd name="connsiteY135" fmla="*/ 260350 h 383713"/>
                      <a:gd name="connsiteX136" fmla="*/ 1093788 w 1174750"/>
                      <a:gd name="connsiteY136" fmla="*/ 255587 h 383713"/>
                      <a:gd name="connsiteX137" fmla="*/ 1098550 w 1174750"/>
                      <a:gd name="connsiteY137" fmla="*/ 249237 h 383713"/>
                      <a:gd name="connsiteX138" fmla="*/ 1108075 w 1174750"/>
                      <a:gd name="connsiteY138" fmla="*/ 242887 h 383713"/>
                      <a:gd name="connsiteX139" fmla="*/ 1103313 w 1174750"/>
                      <a:gd name="connsiteY139" fmla="*/ 254000 h 383713"/>
                      <a:gd name="connsiteX140" fmla="*/ 1098550 w 1174750"/>
                      <a:gd name="connsiteY140" fmla="*/ 255587 h 383713"/>
                      <a:gd name="connsiteX141" fmla="*/ 1087438 w 1174750"/>
                      <a:gd name="connsiteY141" fmla="*/ 265112 h 383713"/>
                      <a:gd name="connsiteX142" fmla="*/ 1082675 w 1174750"/>
                      <a:gd name="connsiteY142" fmla="*/ 266700 h 383713"/>
                      <a:gd name="connsiteX143" fmla="*/ 1076325 w 1174750"/>
                      <a:gd name="connsiteY143" fmla="*/ 269875 h 383713"/>
                      <a:gd name="connsiteX144" fmla="*/ 1063625 w 1174750"/>
                      <a:gd name="connsiteY144" fmla="*/ 274637 h 383713"/>
                      <a:gd name="connsiteX145" fmla="*/ 1042988 w 1174750"/>
                      <a:gd name="connsiteY145" fmla="*/ 282575 h 383713"/>
                      <a:gd name="connsiteX146" fmla="*/ 1036638 w 1174750"/>
                      <a:gd name="connsiteY146" fmla="*/ 285750 h 383713"/>
                      <a:gd name="connsiteX147" fmla="*/ 1025525 w 1174750"/>
                      <a:gd name="connsiteY147" fmla="*/ 288925 h 383713"/>
                      <a:gd name="connsiteX148" fmla="*/ 1019175 w 1174750"/>
                      <a:gd name="connsiteY148" fmla="*/ 292100 h 383713"/>
                      <a:gd name="connsiteX149" fmla="*/ 1012825 w 1174750"/>
                      <a:gd name="connsiteY149" fmla="*/ 296862 h 383713"/>
                      <a:gd name="connsiteX150" fmla="*/ 1006475 w 1174750"/>
                      <a:gd name="connsiteY150" fmla="*/ 298450 h 383713"/>
                      <a:gd name="connsiteX151" fmla="*/ 996950 w 1174750"/>
                      <a:gd name="connsiteY151" fmla="*/ 303212 h 383713"/>
                      <a:gd name="connsiteX152" fmla="*/ 981075 w 1174750"/>
                      <a:gd name="connsiteY152" fmla="*/ 312737 h 383713"/>
                      <a:gd name="connsiteX153" fmla="*/ 974725 w 1174750"/>
                      <a:gd name="connsiteY153" fmla="*/ 315912 h 383713"/>
                      <a:gd name="connsiteX154" fmla="*/ 969963 w 1174750"/>
                      <a:gd name="connsiteY154" fmla="*/ 320675 h 383713"/>
                      <a:gd name="connsiteX155" fmla="*/ 963613 w 1174750"/>
                      <a:gd name="connsiteY155" fmla="*/ 325437 h 383713"/>
                      <a:gd name="connsiteX156" fmla="*/ 960438 w 1174750"/>
                      <a:gd name="connsiteY156" fmla="*/ 339725 h 383713"/>
                      <a:gd name="connsiteX157" fmla="*/ 962025 w 1174750"/>
                      <a:gd name="connsiteY157" fmla="*/ 355600 h 383713"/>
                      <a:gd name="connsiteX158" fmla="*/ 974725 w 1174750"/>
                      <a:gd name="connsiteY158" fmla="*/ 365125 h 383713"/>
                      <a:gd name="connsiteX159" fmla="*/ 981075 w 1174750"/>
                      <a:gd name="connsiteY159" fmla="*/ 366712 h 383713"/>
                      <a:gd name="connsiteX160" fmla="*/ 990600 w 1174750"/>
                      <a:gd name="connsiteY160" fmla="*/ 369887 h 383713"/>
                      <a:gd name="connsiteX161" fmla="*/ 1006475 w 1174750"/>
                      <a:gd name="connsiteY161" fmla="*/ 374650 h 383713"/>
                      <a:gd name="connsiteX162" fmla="*/ 1012825 w 1174750"/>
                      <a:gd name="connsiteY162" fmla="*/ 376237 h 383713"/>
                      <a:gd name="connsiteX163" fmla="*/ 1014413 w 1174750"/>
                      <a:gd name="connsiteY163" fmla="*/ 382587 h 383713"/>
                      <a:gd name="connsiteX164" fmla="*/ 1036638 w 1174750"/>
                      <a:gd name="connsiteY164" fmla="*/ 376237 h 383713"/>
                      <a:gd name="connsiteX165" fmla="*/ 1039813 w 1174750"/>
                      <a:gd name="connsiteY165" fmla="*/ 369887 h 383713"/>
                      <a:gd name="connsiteX166" fmla="*/ 1042988 w 1174750"/>
                      <a:gd name="connsiteY166" fmla="*/ 360362 h 383713"/>
                      <a:gd name="connsiteX167" fmla="*/ 1047750 w 1174750"/>
                      <a:gd name="connsiteY167" fmla="*/ 355600 h 383713"/>
                      <a:gd name="connsiteX168" fmla="*/ 1050925 w 1174750"/>
                      <a:gd name="connsiteY168" fmla="*/ 350837 h 383713"/>
                      <a:gd name="connsiteX169" fmla="*/ 1065213 w 1174750"/>
                      <a:gd name="connsiteY169" fmla="*/ 341312 h 383713"/>
                      <a:gd name="connsiteX170" fmla="*/ 1081088 w 1174750"/>
                      <a:gd name="connsiteY170" fmla="*/ 331787 h 383713"/>
                      <a:gd name="connsiteX171" fmla="*/ 1092200 w 1174750"/>
                      <a:gd name="connsiteY171" fmla="*/ 328612 h 383713"/>
                      <a:gd name="connsiteX172" fmla="*/ 1098550 w 1174750"/>
                      <a:gd name="connsiteY172" fmla="*/ 325437 h 383713"/>
                      <a:gd name="connsiteX173" fmla="*/ 1106488 w 1174750"/>
                      <a:gd name="connsiteY173" fmla="*/ 322262 h 383713"/>
                      <a:gd name="connsiteX174" fmla="*/ 1117600 w 1174750"/>
                      <a:gd name="connsiteY174" fmla="*/ 312737 h 383713"/>
                      <a:gd name="connsiteX175" fmla="*/ 1131888 w 1174750"/>
                      <a:gd name="connsiteY175" fmla="*/ 300037 h 383713"/>
                      <a:gd name="connsiteX176" fmla="*/ 1138238 w 1174750"/>
                      <a:gd name="connsiteY176" fmla="*/ 288925 h 383713"/>
                      <a:gd name="connsiteX177" fmla="*/ 1143000 w 1174750"/>
                      <a:gd name="connsiteY177" fmla="*/ 284162 h 383713"/>
                      <a:gd name="connsiteX178" fmla="*/ 1150938 w 1174750"/>
                      <a:gd name="connsiteY178" fmla="*/ 273050 h 383713"/>
                      <a:gd name="connsiteX179" fmla="*/ 1157288 w 1174750"/>
                      <a:gd name="connsiteY179" fmla="*/ 266700 h 383713"/>
                      <a:gd name="connsiteX180" fmla="*/ 1162050 w 1174750"/>
                      <a:gd name="connsiteY180" fmla="*/ 261937 h 383713"/>
                      <a:gd name="connsiteX181" fmla="*/ 1168400 w 1174750"/>
                      <a:gd name="connsiteY181" fmla="*/ 260350 h 383713"/>
                      <a:gd name="connsiteX182" fmla="*/ 1174750 w 1174750"/>
                      <a:gd name="connsiteY182" fmla="*/ 257175 h 383713"/>
                      <a:gd name="connsiteX0" fmla="*/ 0 w 1168400"/>
                      <a:gd name="connsiteY0" fmla="*/ 173037 h 383713"/>
                      <a:gd name="connsiteX1" fmla="*/ 42863 w 1168400"/>
                      <a:gd name="connsiteY1" fmla="*/ 171450 h 383713"/>
                      <a:gd name="connsiteX2" fmla="*/ 49213 w 1168400"/>
                      <a:gd name="connsiteY2" fmla="*/ 169862 h 383713"/>
                      <a:gd name="connsiteX3" fmla="*/ 53975 w 1168400"/>
                      <a:gd name="connsiteY3" fmla="*/ 166687 h 383713"/>
                      <a:gd name="connsiteX4" fmla="*/ 69850 w 1168400"/>
                      <a:gd name="connsiteY4" fmla="*/ 161925 h 383713"/>
                      <a:gd name="connsiteX5" fmla="*/ 82550 w 1168400"/>
                      <a:gd name="connsiteY5" fmla="*/ 155575 h 383713"/>
                      <a:gd name="connsiteX6" fmla="*/ 93663 w 1168400"/>
                      <a:gd name="connsiteY6" fmla="*/ 144462 h 383713"/>
                      <a:gd name="connsiteX7" fmla="*/ 107950 w 1168400"/>
                      <a:gd name="connsiteY7" fmla="*/ 130175 h 383713"/>
                      <a:gd name="connsiteX8" fmla="*/ 112713 w 1168400"/>
                      <a:gd name="connsiteY8" fmla="*/ 125412 h 383713"/>
                      <a:gd name="connsiteX9" fmla="*/ 117475 w 1168400"/>
                      <a:gd name="connsiteY9" fmla="*/ 122237 h 383713"/>
                      <a:gd name="connsiteX10" fmla="*/ 130175 w 1168400"/>
                      <a:gd name="connsiteY10" fmla="*/ 109537 h 383713"/>
                      <a:gd name="connsiteX11" fmla="*/ 141288 w 1168400"/>
                      <a:gd name="connsiteY11" fmla="*/ 101600 h 383713"/>
                      <a:gd name="connsiteX12" fmla="*/ 147638 w 1168400"/>
                      <a:gd name="connsiteY12" fmla="*/ 98425 h 383713"/>
                      <a:gd name="connsiteX13" fmla="*/ 152400 w 1168400"/>
                      <a:gd name="connsiteY13" fmla="*/ 95250 h 383713"/>
                      <a:gd name="connsiteX14" fmla="*/ 158750 w 1168400"/>
                      <a:gd name="connsiteY14" fmla="*/ 92075 h 383713"/>
                      <a:gd name="connsiteX15" fmla="*/ 171450 w 1168400"/>
                      <a:gd name="connsiteY15" fmla="*/ 82550 h 383713"/>
                      <a:gd name="connsiteX16" fmla="*/ 177800 w 1168400"/>
                      <a:gd name="connsiteY16" fmla="*/ 79375 h 383713"/>
                      <a:gd name="connsiteX17" fmla="*/ 188913 w 1168400"/>
                      <a:gd name="connsiteY17" fmla="*/ 73025 h 383713"/>
                      <a:gd name="connsiteX18" fmla="*/ 201613 w 1168400"/>
                      <a:gd name="connsiteY18" fmla="*/ 68262 h 383713"/>
                      <a:gd name="connsiteX19" fmla="*/ 206375 w 1168400"/>
                      <a:gd name="connsiteY19" fmla="*/ 66675 h 383713"/>
                      <a:gd name="connsiteX20" fmla="*/ 214313 w 1168400"/>
                      <a:gd name="connsiteY20" fmla="*/ 65087 h 383713"/>
                      <a:gd name="connsiteX21" fmla="*/ 219075 w 1168400"/>
                      <a:gd name="connsiteY21" fmla="*/ 63500 h 383713"/>
                      <a:gd name="connsiteX22" fmla="*/ 227013 w 1168400"/>
                      <a:gd name="connsiteY22" fmla="*/ 61912 h 383713"/>
                      <a:gd name="connsiteX23" fmla="*/ 233363 w 1168400"/>
                      <a:gd name="connsiteY23" fmla="*/ 60325 h 383713"/>
                      <a:gd name="connsiteX24" fmla="*/ 238125 w 1168400"/>
                      <a:gd name="connsiteY24" fmla="*/ 58737 h 383713"/>
                      <a:gd name="connsiteX25" fmla="*/ 255588 w 1168400"/>
                      <a:gd name="connsiteY25" fmla="*/ 55562 h 383713"/>
                      <a:gd name="connsiteX26" fmla="*/ 265113 w 1168400"/>
                      <a:gd name="connsiteY26" fmla="*/ 52387 h 383713"/>
                      <a:gd name="connsiteX27" fmla="*/ 309563 w 1168400"/>
                      <a:gd name="connsiteY27" fmla="*/ 49212 h 383713"/>
                      <a:gd name="connsiteX28" fmla="*/ 342900 w 1168400"/>
                      <a:gd name="connsiteY28" fmla="*/ 46037 h 383713"/>
                      <a:gd name="connsiteX29" fmla="*/ 347663 w 1168400"/>
                      <a:gd name="connsiteY29" fmla="*/ 44450 h 383713"/>
                      <a:gd name="connsiteX30" fmla="*/ 355600 w 1168400"/>
                      <a:gd name="connsiteY30" fmla="*/ 42862 h 383713"/>
                      <a:gd name="connsiteX31" fmla="*/ 361950 w 1168400"/>
                      <a:gd name="connsiteY31" fmla="*/ 41275 h 383713"/>
                      <a:gd name="connsiteX32" fmla="*/ 371475 w 1168400"/>
                      <a:gd name="connsiteY32" fmla="*/ 39687 h 383713"/>
                      <a:gd name="connsiteX33" fmla="*/ 390525 w 1168400"/>
                      <a:gd name="connsiteY33" fmla="*/ 34925 h 383713"/>
                      <a:gd name="connsiteX34" fmla="*/ 404813 w 1168400"/>
                      <a:gd name="connsiteY34" fmla="*/ 30162 h 383713"/>
                      <a:gd name="connsiteX35" fmla="*/ 409575 w 1168400"/>
                      <a:gd name="connsiteY35" fmla="*/ 28575 h 383713"/>
                      <a:gd name="connsiteX36" fmla="*/ 415925 w 1168400"/>
                      <a:gd name="connsiteY36" fmla="*/ 26987 h 383713"/>
                      <a:gd name="connsiteX37" fmla="*/ 422275 w 1168400"/>
                      <a:gd name="connsiteY37" fmla="*/ 23812 h 383713"/>
                      <a:gd name="connsiteX38" fmla="*/ 427038 w 1168400"/>
                      <a:gd name="connsiteY38" fmla="*/ 22225 h 383713"/>
                      <a:gd name="connsiteX39" fmla="*/ 444500 w 1168400"/>
                      <a:gd name="connsiteY39" fmla="*/ 15875 h 383713"/>
                      <a:gd name="connsiteX40" fmla="*/ 454025 w 1168400"/>
                      <a:gd name="connsiteY40" fmla="*/ 12700 h 383713"/>
                      <a:gd name="connsiteX41" fmla="*/ 461963 w 1168400"/>
                      <a:gd name="connsiteY41" fmla="*/ 9525 h 383713"/>
                      <a:gd name="connsiteX42" fmla="*/ 469900 w 1168400"/>
                      <a:gd name="connsiteY42" fmla="*/ 7937 h 383713"/>
                      <a:gd name="connsiteX43" fmla="*/ 476250 w 1168400"/>
                      <a:gd name="connsiteY43" fmla="*/ 4762 h 383713"/>
                      <a:gd name="connsiteX44" fmla="*/ 485775 w 1168400"/>
                      <a:gd name="connsiteY44" fmla="*/ 3175 h 383713"/>
                      <a:gd name="connsiteX45" fmla="*/ 504825 w 1168400"/>
                      <a:gd name="connsiteY45" fmla="*/ 0 h 383713"/>
                      <a:gd name="connsiteX46" fmla="*/ 596900 w 1168400"/>
                      <a:gd name="connsiteY46" fmla="*/ 1587 h 383713"/>
                      <a:gd name="connsiteX47" fmla="*/ 619125 w 1168400"/>
                      <a:gd name="connsiteY47" fmla="*/ 3175 h 383713"/>
                      <a:gd name="connsiteX48" fmla="*/ 646113 w 1168400"/>
                      <a:gd name="connsiteY48" fmla="*/ 4762 h 383713"/>
                      <a:gd name="connsiteX49" fmla="*/ 657225 w 1168400"/>
                      <a:gd name="connsiteY49" fmla="*/ 6350 h 383713"/>
                      <a:gd name="connsiteX50" fmla="*/ 663575 w 1168400"/>
                      <a:gd name="connsiteY50" fmla="*/ 7937 h 383713"/>
                      <a:gd name="connsiteX51" fmla="*/ 676275 w 1168400"/>
                      <a:gd name="connsiteY51" fmla="*/ 22225 h 383713"/>
                      <a:gd name="connsiteX52" fmla="*/ 681038 w 1168400"/>
                      <a:gd name="connsiteY52" fmla="*/ 26987 h 383713"/>
                      <a:gd name="connsiteX53" fmla="*/ 690563 w 1168400"/>
                      <a:gd name="connsiteY53" fmla="*/ 39687 h 383713"/>
                      <a:gd name="connsiteX54" fmla="*/ 701675 w 1168400"/>
                      <a:gd name="connsiteY54" fmla="*/ 52387 h 383713"/>
                      <a:gd name="connsiteX55" fmla="*/ 712788 w 1168400"/>
                      <a:gd name="connsiteY55" fmla="*/ 63500 h 383713"/>
                      <a:gd name="connsiteX56" fmla="*/ 717550 w 1168400"/>
                      <a:gd name="connsiteY56" fmla="*/ 69850 h 383713"/>
                      <a:gd name="connsiteX57" fmla="*/ 727075 w 1168400"/>
                      <a:gd name="connsiteY57" fmla="*/ 76200 h 383713"/>
                      <a:gd name="connsiteX58" fmla="*/ 736600 w 1168400"/>
                      <a:gd name="connsiteY58" fmla="*/ 84137 h 383713"/>
                      <a:gd name="connsiteX59" fmla="*/ 746125 w 1168400"/>
                      <a:gd name="connsiteY59" fmla="*/ 92075 h 383713"/>
                      <a:gd name="connsiteX60" fmla="*/ 750888 w 1168400"/>
                      <a:gd name="connsiteY60" fmla="*/ 93662 h 383713"/>
                      <a:gd name="connsiteX61" fmla="*/ 757238 w 1168400"/>
                      <a:gd name="connsiteY61" fmla="*/ 96837 h 383713"/>
                      <a:gd name="connsiteX62" fmla="*/ 766763 w 1168400"/>
                      <a:gd name="connsiteY62" fmla="*/ 100012 h 383713"/>
                      <a:gd name="connsiteX63" fmla="*/ 771525 w 1168400"/>
                      <a:gd name="connsiteY63" fmla="*/ 101600 h 383713"/>
                      <a:gd name="connsiteX64" fmla="*/ 785813 w 1168400"/>
                      <a:gd name="connsiteY64" fmla="*/ 107950 h 383713"/>
                      <a:gd name="connsiteX65" fmla="*/ 793750 w 1168400"/>
                      <a:gd name="connsiteY65" fmla="*/ 109537 h 383713"/>
                      <a:gd name="connsiteX66" fmla="*/ 804863 w 1168400"/>
                      <a:gd name="connsiteY66" fmla="*/ 119062 h 383713"/>
                      <a:gd name="connsiteX67" fmla="*/ 808038 w 1168400"/>
                      <a:gd name="connsiteY67" fmla="*/ 123825 h 383713"/>
                      <a:gd name="connsiteX68" fmla="*/ 806450 w 1168400"/>
                      <a:gd name="connsiteY68" fmla="*/ 141287 h 383713"/>
                      <a:gd name="connsiteX69" fmla="*/ 803275 w 1168400"/>
                      <a:gd name="connsiteY69" fmla="*/ 146050 h 383713"/>
                      <a:gd name="connsiteX70" fmla="*/ 790575 w 1168400"/>
                      <a:gd name="connsiteY70" fmla="*/ 142875 h 383713"/>
                      <a:gd name="connsiteX71" fmla="*/ 782638 w 1168400"/>
                      <a:gd name="connsiteY71" fmla="*/ 130175 h 383713"/>
                      <a:gd name="connsiteX72" fmla="*/ 777875 w 1168400"/>
                      <a:gd name="connsiteY72" fmla="*/ 123825 h 383713"/>
                      <a:gd name="connsiteX73" fmla="*/ 773113 w 1168400"/>
                      <a:gd name="connsiteY73" fmla="*/ 120650 h 383713"/>
                      <a:gd name="connsiteX74" fmla="*/ 766763 w 1168400"/>
                      <a:gd name="connsiteY74" fmla="*/ 114300 h 383713"/>
                      <a:gd name="connsiteX75" fmla="*/ 758825 w 1168400"/>
                      <a:gd name="connsiteY75" fmla="*/ 109537 h 383713"/>
                      <a:gd name="connsiteX76" fmla="*/ 752475 w 1168400"/>
                      <a:gd name="connsiteY76" fmla="*/ 103187 h 383713"/>
                      <a:gd name="connsiteX77" fmla="*/ 746125 w 1168400"/>
                      <a:gd name="connsiteY77" fmla="*/ 100012 h 383713"/>
                      <a:gd name="connsiteX78" fmla="*/ 741363 w 1168400"/>
                      <a:gd name="connsiteY78" fmla="*/ 95250 h 383713"/>
                      <a:gd name="connsiteX79" fmla="*/ 728663 w 1168400"/>
                      <a:gd name="connsiteY79" fmla="*/ 88900 h 383713"/>
                      <a:gd name="connsiteX80" fmla="*/ 723900 w 1168400"/>
                      <a:gd name="connsiteY80" fmla="*/ 87312 h 383713"/>
                      <a:gd name="connsiteX81" fmla="*/ 715963 w 1168400"/>
                      <a:gd name="connsiteY81" fmla="*/ 82550 h 383713"/>
                      <a:gd name="connsiteX82" fmla="*/ 703263 w 1168400"/>
                      <a:gd name="connsiteY82" fmla="*/ 77787 h 383713"/>
                      <a:gd name="connsiteX83" fmla="*/ 688975 w 1168400"/>
                      <a:gd name="connsiteY83" fmla="*/ 65087 h 383713"/>
                      <a:gd name="connsiteX84" fmla="*/ 679450 w 1168400"/>
                      <a:gd name="connsiteY84" fmla="*/ 58737 h 383713"/>
                      <a:gd name="connsiteX85" fmla="*/ 674688 w 1168400"/>
                      <a:gd name="connsiteY85" fmla="*/ 55562 h 383713"/>
                      <a:gd name="connsiteX86" fmla="*/ 661988 w 1168400"/>
                      <a:gd name="connsiteY86" fmla="*/ 50800 h 383713"/>
                      <a:gd name="connsiteX87" fmla="*/ 649288 w 1168400"/>
                      <a:gd name="connsiteY87" fmla="*/ 52387 h 383713"/>
                      <a:gd name="connsiteX88" fmla="*/ 652463 w 1168400"/>
                      <a:gd name="connsiteY88" fmla="*/ 80962 h 383713"/>
                      <a:gd name="connsiteX89" fmla="*/ 655638 w 1168400"/>
                      <a:gd name="connsiteY89" fmla="*/ 85725 h 383713"/>
                      <a:gd name="connsiteX90" fmla="*/ 660400 w 1168400"/>
                      <a:gd name="connsiteY90" fmla="*/ 87312 h 383713"/>
                      <a:gd name="connsiteX91" fmla="*/ 663575 w 1168400"/>
                      <a:gd name="connsiteY91" fmla="*/ 92075 h 383713"/>
                      <a:gd name="connsiteX92" fmla="*/ 665163 w 1168400"/>
                      <a:gd name="connsiteY92" fmla="*/ 98425 h 383713"/>
                      <a:gd name="connsiteX93" fmla="*/ 668338 w 1168400"/>
                      <a:gd name="connsiteY93" fmla="*/ 104775 h 383713"/>
                      <a:gd name="connsiteX94" fmla="*/ 669925 w 1168400"/>
                      <a:gd name="connsiteY94" fmla="*/ 111125 h 383713"/>
                      <a:gd name="connsiteX95" fmla="*/ 673100 w 1168400"/>
                      <a:gd name="connsiteY95" fmla="*/ 115887 h 383713"/>
                      <a:gd name="connsiteX96" fmla="*/ 682625 w 1168400"/>
                      <a:gd name="connsiteY96" fmla="*/ 128587 h 383713"/>
                      <a:gd name="connsiteX97" fmla="*/ 684213 w 1168400"/>
                      <a:gd name="connsiteY97" fmla="*/ 133350 h 383713"/>
                      <a:gd name="connsiteX98" fmla="*/ 687388 w 1168400"/>
                      <a:gd name="connsiteY98" fmla="*/ 138112 h 383713"/>
                      <a:gd name="connsiteX99" fmla="*/ 688975 w 1168400"/>
                      <a:gd name="connsiteY99" fmla="*/ 149225 h 383713"/>
                      <a:gd name="connsiteX100" fmla="*/ 693738 w 1168400"/>
                      <a:gd name="connsiteY100" fmla="*/ 161925 h 383713"/>
                      <a:gd name="connsiteX101" fmla="*/ 698500 w 1168400"/>
                      <a:gd name="connsiteY101" fmla="*/ 171450 h 383713"/>
                      <a:gd name="connsiteX102" fmla="*/ 700088 w 1168400"/>
                      <a:gd name="connsiteY102" fmla="*/ 180975 h 383713"/>
                      <a:gd name="connsiteX103" fmla="*/ 701675 w 1168400"/>
                      <a:gd name="connsiteY103" fmla="*/ 188912 h 383713"/>
                      <a:gd name="connsiteX104" fmla="*/ 700088 w 1168400"/>
                      <a:gd name="connsiteY104" fmla="*/ 222250 h 383713"/>
                      <a:gd name="connsiteX105" fmla="*/ 703263 w 1168400"/>
                      <a:gd name="connsiteY105" fmla="*/ 239712 h 383713"/>
                      <a:gd name="connsiteX106" fmla="*/ 706438 w 1168400"/>
                      <a:gd name="connsiteY106" fmla="*/ 246062 h 383713"/>
                      <a:gd name="connsiteX107" fmla="*/ 723900 w 1168400"/>
                      <a:gd name="connsiteY107" fmla="*/ 265112 h 383713"/>
                      <a:gd name="connsiteX108" fmla="*/ 730250 w 1168400"/>
                      <a:gd name="connsiteY108" fmla="*/ 271462 h 383713"/>
                      <a:gd name="connsiteX109" fmla="*/ 738188 w 1168400"/>
                      <a:gd name="connsiteY109" fmla="*/ 276225 h 383713"/>
                      <a:gd name="connsiteX110" fmla="*/ 744538 w 1168400"/>
                      <a:gd name="connsiteY110" fmla="*/ 280987 h 383713"/>
                      <a:gd name="connsiteX111" fmla="*/ 752475 w 1168400"/>
                      <a:gd name="connsiteY111" fmla="*/ 285750 h 383713"/>
                      <a:gd name="connsiteX112" fmla="*/ 762000 w 1168400"/>
                      <a:gd name="connsiteY112" fmla="*/ 292100 h 383713"/>
                      <a:gd name="connsiteX113" fmla="*/ 774700 w 1168400"/>
                      <a:gd name="connsiteY113" fmla="*/ 293687 h 383713"/>
                      <a:gd name="connsiteX114" fmla="*/ 779463 w 1168400"/>
                      <a:gd name="connsiteY114" fmla="*/ 296862 h 383713"/>
                      <a:gd name="connsiteX115" fmla="*/ 792163 w 1168400"/>
                      <a:gd name="connsiteY115" fmla="*/ 300037 h 383713"/>
                      <a:gd name="connsiteX116" fmla="*/ 809625 w 1168400"/>
                      <a:gd name="connsiteY116" fmla="*/ 304800 h 383713"/>
                      <a:gd name="connsiteX117" fmla="*/ 814388 w 1168400"/>
                      <a:gd name="connsiteY117" fmla="*/ 306387 h 383713"/>
                      <a:gd name="connsiteX118" fmla="*/ 868363 w 1168400"/>
                      <a:gd name="connsiteY118" fmla="*/ 311150 h 383713"/>
                      <a:gd name="connsiteX119" fmla="*/ 877888 w 1168400"/>
                      <a:gd name="connsiteY119" fmla="*/ 314325 h 383713"/>
                      <a:gd name="connsiteX120" fmla="*/ 930275 w 1168400"/>
                      <a:gd name="connsiteY120" fmla="*/ 319087 h 383713"/>
                      <a:gd name="connsiteX121" fmla="*/ 976313 w 1168400"/>
                      <a:gd name="connsiteY121" fmla="*/ 315912 h 383713"/>
                      <a:gd name="connsiteX122" fmla="*/ 981075 w 1168400"/>
                      <a:gd name="connsiteY122" fmla="*/ 314325 h 383713"/>
                      <a:gd name="connsiteX123" fmla="*/ 987425 w 1168400"/>
                      <a:gd name="connsiteY123" fmla="*/ 311150 h 383713"/>
                      <a:gd name="connsiteX124" fmla="*/ 998538 w 1168400"/>
                      <a:gd name="connsiteY124" fmla="*/ 298450 h 383713"/>
                      <a:gd name="connsiteX125" fmla="*/ 1003300 w 1168400"/>
                      <a:gd name="connsiteY125" fmla="*/ 287337 h 383713"/>
                      <a:gd name="connsiteX126" fmla="*/ 1016000 w 1168400"/>
                      <a:gd name="connsiteY126" fmla="*/ 307975 h 383713"/>
                      <a:gd name="connsiteX127" fmla="*/ 1025525 w 1168400"/>
                      <a:gd name="connsiteY127" fmla="*/ 309562 h 383713"/>
                      <a:gd name="connsiteX128" fmla="*/ 1035050 w 1168400"/>
                      <a:gd name="connsiteY128" fmla="*/ 300037 h 383713"/>
                      <a:gd name="connsiteX129" fmla="*/ 1036638 w 1168400"/>
                      <a:gd name="connsiteY129" fmla="*/ 292100 h 383713"/>
                      <a:gd name="connsiteX130" fmla="*/ 1042988 w 1168400"/>
                      <a:gd name="connsiteY130" fmla="*/ 288925 h 383713"/>
                      <a:gd name="connsiteX131" fmla="*/ 1057275 w 1168400"/>
                      <a:gd name="connsiteY131" fmla="*/ 284162 h 383713"/>
                      <a:gd name="connsiteX132" fmla="*/ 1062038 w 1168400"/>
                      <a:gd name="connsiteY132" fmla="*/ 279400 h 383713"/>
                      <a:gd name="connsiteX133" fmla="*/ 1074738 w 1168400"/>
                      <a:gd name="connsiteY133" fmla="*/ 276225 h 383713"/>
                      <a:gd name="connsiteX134" fmla="*/ 1084263 w 1168400"/>
                      <a:gd name="connsiteY134" fmla="*/ 269875 h 383713"/>
                      <a:gd name="connsiteX135" fmla="*/ 1090613 w 1168400"/>
                      <a:gd name="connsiteY135" fmla="*/ 260350 h 383713"/>
                      <a:gd name="connsiteX136" fmla="*/ 1093788 w 1168400"/>
                      <a:gd name="connsiteY136" fmla="*/ 255587 h 383713"/>
                      <a:gd name="connsiteX137" fmla="*/ 1098550 w 1168400"/>
                      <a:gd name="connsiteY137" fmla="*/ 249237 h 383713"/>
                      <a:gd name="connsiteX138" fmla="*/ 1108075 w 1168400"/>
                      <a:gd name="connsiteY138" fmla="*/ 242887 h 383713"/>
                      <a:gd name="connsiteX139" fmla="*/ 1103313 w 1168400"/>
                      <a:gd name="connsiteY139" fmla="*/ 254000 h 383713"/>
                      <a:gd name="connsiteX140" fmla="*/ 1098550 w 1168400"/>
                      <a:gd name="connsiteY140" fmla="*/ 255587 h 383713"/>
                      <a:gd name="connsiteX141" fmla="*/ 1087438 w 1168400"/>
                      <a:gd name="connsiteY141" fmla="*/ 265112 h 383713"/>
                      <a:gd name="connsiteX142" fmla="*/ 1082675 w 1168400"/>
                      <a:gd name="connsiteY142" fmla="*/ 266700 h 383713"/>
                      <a:gd name="connsiteX143" fmla="*/ 1076325 w 1168400"/>
                      <a:gd name="connsiteY143" fmla="*/ 269875 h 383713"/>
                      <a:gd name="connsiteX144" fmla="*/ 1063625 w 1168400"/>
                      <a:gd name="connsiteY144" fmla="*/ 274637 h 383713"/>
                      <a:gd name="connsiteX145" fmla="*/ 1042988 w 1168400"/>
                      <a:gd name="connsiteY145" fmla="*/ 282575 h 383713"/>
                      <a:gd name="connsiteX146" fmla="*/ 1036638 w 1168400"/>
                      <a:gd name="connsiteY146" fmla="*/ 285750 h 383713"/>
                      <a:gd name="connsiteX147" fmla="*/ 1025525 w 1168400"/>
                      <a:gd name="connsiteY147" fmla="*/ 288925 h 383713"/>
                      <a:gd name="connsiteX148" fmla="*/ 1019175 w 1168400"/>
                      <a:gd name="connsiteY148" fmla="*/ 292100 h 383713"/>
                      <a:gd name="connsiteX149" fmla="*/ 1012825 w 1168400"/>
                      <a:gd name="connsiteY149" fmla="*/ 296862 h 383713"/>
                      <a:gd name="connsiteX150" fmla="*/ 1006475 w 1168400"/>
                      <a:gd name="connsiteY150" fmla="*/ 298450 h 383713"/>
                      <a:gd name="connsiteX151" fmla="*/ 996950 w 1168400"/>
                      <a:gd name="connsiteY151" fmla="*/ 303212 h 383713"/>
                      <a:gd name="connsiteX152" fmla="*/ 981075 w 1168400"/>
                      <a:gd name="connsiteY152" fmla="*/ 312737 h 383713"/>
                      <a:gd name="connsiteX153" fmla="*/ 974725 w 1168400"/>
                      <a:gd name="connsiteY153" fmla="*/ 315912 h 383713"/>
                      <a:gd name="connsiteX154" fmla="*/ 969963 w 1168400"/>
                      <a:gd name="connsiteY154" fmla="*/ 320675 h 383713"/>
                      <a:gd name="connsiteX155" fmla="*/ 963613 w 1168400"/>
                      <a:gd name="connsiteY155" fmla="*/ 325437 h 383713"/>
                      <a:gd name="connsiteX156" fmla="*/ 960438 w 1168400"/>
                      <a:gd name="connsiteY156" fmla="*/ 339725 h 383713"/>
                      <a:gd name="connsiteX157" fmla="*/ 962025 w 1168400"/>
                      <a:gd name="connsiteY157" fmla="*/ 355600 h 383713"/>
                      <a:gd name="connsiteX158" fmla="*/ 974725 w 1168400"/>
                      <a:gd name="connsiteY158" fmla="*/ 365125 h 383713"/>
                      <a:gd name="connsiteX159" fmla="*/ 981075 w 1168400"/>
                      <a:gd name="connsiteY159" fmla="*/ 366712 h 383713"/>
                      <a:gd name="connsiteX160" fmla="*/ 990600 w 1168400"/>
                      <a:gd name="connsiteY160" fmla="*/ 369887 h 383713"/>
                      <a:gd name="connsiteX161" fmla="*/ 1006475 w 1168400"/>
                      <a:gd name="connsiteY161" fmla="*/ 374650 h 383713"/>
                      <a:gd name="connsiteX162" fmla="*/ 1012825 w 1168400"/>
                      <a:gd name="connsiteY162" fmla="*/ 376237 h 383713"/>
                      <a:gd name="connsiteX163" fmla="*/ 1014413 w 1168400"/>
                      <a:gd name="connsiteY163" fmla="*/ 382587 h 383713"/>
                      <a:gd name="connsiteX164" fmla="*/ 1036638 w 1168400"/>
                      <a:gd name="connsiteY164" fmla="*/ 376237 h 383713"/>
                      <a:gd name="connsiteX165" fmla="*/ 1039813 w 1168400"/>
                      <a:gd name="connsiteY165" fmla="*/ 369887 h 383713"/>
                      <a:gd name="connsiteX166" fmla="*/ 1042988 w 1168400"/>
                      <a:gd name="connsiteY166" fmla="*/ 360362 h 383713"/>
                      <a:gd name="connsiteX167" fmla="*/ 1047750 w 1168400"/>
                      <a:gd name="connsiteY167" fmla="*/ 355600 h 383713"/>
                      <a:gd name="connsiteX168" fmla="*/ 1050925 w 1168400"/>
                      <a:gd name="connsiteY168" fmla="*/ 350837 h 383713"/>
                      <a:gd name="connsiteX169" fmla="*/ 1065213 w 1168400"/>
                      <a:gd name="connsiteY169" fmla="*/ 341312 h 383713"/>
                      <a:gd name="connsiteX170" fmla="*/ 1081088 w 1168400"/>
                      <a:gd name="connsiteY170" fmla="*/ 331787 h 383713"/>
                      <a:gd name="connsiteX171" fmla="*/ 1092200 w 1168400"/>
                      <a:gd name="connsiteY171" fmla="*/ 328612 h 383713"/>
                      <a:gd name="connsiteX172" fmla="*/ 1098550 w 1168400"/>
                      <a:gd name="connsiteY172" fmla="*/ 325437 h 383713"/>
                      <a:gd name="connsiteX173" fmla="*/ 1106488 w 1168400"/>
                      <a:gd name="connsiteY173" fmla="*/ 322262 h 383713"/>
                      <a:gd name="connsiteX174" fmla="*/ 1117600 w 1168400"/>
                      <a:gd name="connsiteY174" fmla="*/ 312737 h 383713"/>
                      <a:gd name="connsiteX175" fmla="*/ 1131888 w 1168400"/>
                      <a:gd name="connsiteY175" fmla="*/ 300037 h 383713"/>
                      <a:gd name="connsiteX176" fmla="*/ 1138238 w 1168400"/>
                      <a:gd name="connsiteY176" fmla="*/ 288925 h 383713"/>
                      <a:gd name="connsiteX177" fmla="*/ 1143000 w 1168400"/>
                      <a:gd name="connsiteY177" fmla="*/ 284162 h 383713"/>
                      <a:gd name="connsiteX178" fmla="*/ 1150938 w 1168400"/>
                      <a:gd name="connsiteY178" fmla="*/ 273050 h 383713"/>
                      <a:gd name="connsiteX179" fmla="*/ 1157288 w 1168400"/>
                      <a:gd name="connsiteY179" fmla="*/ 266700 h 383713"/>
                      <a:gd name="connsiteX180" fmla="*/ 1162050 w 1168400"/>
                      <a:gd name="connsiteY180" fmla="*/ 261937 h 383713"/>
                      <a:gd name="connsiteX181" fmla="*/ 1168400 w 1168400"/>
                      <a:gd name="connsiteY181" fmla="*/ 260350 h 383713"/>
                      <a:gd name="connsiteX0" fmla="*/ 0 w 1171575"/>
                      <a:gd name="connsiteY0" fmla="*/ 173037 h 383713"/>
                      <a:gd name="connsiteX1" fmla="*/ 42863 w 1171575"/>
                      <a:gd name="connsiteY1" fmla="*/ 171450 h 383713"/>
                      <a:gd name="connsiteX2" fmla="*/ 49213 w 1171575"/>
                      <a:gd name="connsiteY2" fmla="*/ 169862 h 383713"/>
                      <a:gd name="connsiteX3" fmla="*/ 53975 w 1171575"/>
                      <a:gd name="connsiteY3" fmla="*/ 166687 h 383713"/>
                      <a:gd name="connsiteX4" fmla="*/ 69850 w 1171575"/>
                      <a:gd name="connsiteY4" fmla="*/ 161925 h 383713"/>
                      <a:gd name="connsiteX5" fmla="*/ 82550 w 1171575"/>
                      <a:gd name="connsiteY5" fmla="*/ 155575 h 383713"/>
                      <a:gd name="connsiteX6" fmla="*/ 93663 w 1171575"/>
                      <a:gd name="connsiteY6" fmla="*/ 144462 h 383713"/>
                      <a:gd name="connsiteX7" fmla="*/ 107950 w 1171575"/>
                      <a:gd name="connsiteY7" fmla="*/ 130175 h 383713"/>
                      <a:gd name="connsiteX8" fmla="*/ 112713 w 1171575"/>
                      <a:gd name="connsiteY8" fmla="*/ 125412 h 383713"/>
                      <a:gd name="connsiteX9" fmla="*/ 117475 w 1171575"/>
                      <a:gd name="connsiteY9" fmla="*/ 122237 h 383713"/>
                      <a:gd name="connsiteX10" fmla="*/ 130175 w 1171575"/>
                      <a:gd name="connsiteY10" fmla="*/ 109537 h 383713"/>
                      <a:gd name="connsiteX11" fmla="*/ 141288 w 1171575"/>
                      <a:gd name="connsiteY11" fmla="*/ 101600 h 383713"/>
                      <a:gd name="connsiteX12" fmla="*/ 147638 w 1171575"/>
                      <a:gd name="connsiteY12" fmla="*/ 98425 h 383713"/>
                      <a:gd name="connsiteX13" fmla="*/ 152400 w 1171575"/>
                      <a:gd name="connsiteY13" fmla="*/ 95250 h 383713"/>
                      <a:gd name="connsiteX14" fmla="*/ 158750 w 1171575"/>
                      <a:gd name="connsiteY14" fmla="*/ 92075 h 383713"/>
                      <a:gd name="connsiteX15" fmla="*/ 171450 w 1171575"/>
                      <a:gd name="connsiteY15" fmla="*/ 82550 h 383713"/>
                      <a:gd name="connsiteX16" fmla="*/ 177800 w 1171575"/>
                      <a:gd name="connsiteY16" fmla="*/ 79375 h 383713"/>
                      <a:gd name="connsiteX17" fmla="*/ 188913 w 1171575"/>
                      <a:gd name="connsiteY17" fmla="*/ 73025 h 383713"/>
                      <a:gd name="connsiteX18" fmla="*/ 201613 w 1171575"/>
                      <a:gd name="connsiteY18" fmla="*/ 68262 h 383713"/>
                      <a:gd name="connsiteX19" fmla="*/ 206375 w 1171575"/>
                      <a:gd name="connsiteY19" fmla="*/ 66675 h 383713"/>
                      <a:gd name="connsiteX20" fmla="*/ 214313 w 1171575"/>
                      <a:gd name="connsiteY20" fmla="*/ 65087 h 383713"/>
                      <a:gd name="connsiteX21" fmla="*/ 219075 w 1171575"/>
                      <a:gd name="connsiteY21" fmla="*/ 63500 h 383713"/>
                      <a:gd name="connsiteX22" fmla="*/ 227013 w 1171575"/>
                      <a:gd name="connsiteY22" fmla="*/ 61912 h 383713"/>
                      <a:gd name="connsiteX23" fmla="*/ 233363 w 1171575"/>
                      <a:gd name="connsiteY23" fmla="*/ 60325 h 383713"/>
                      <a:gd name="connsiteX24" fmla="*/ 238125 w 1171575"/>
                      <a:gd name="connsiteY24" fmla="*/ 58737 h 383713"/>
                      <a:gd name="connsiteX25" fmla="*/ 255588 w 1171575"/>
                      <a:gd name="connsiteY25" fmla="*/ 55562 h 383713"/>
                      <a:gd name="connsiteX26" fmla="*/ 265113 w 1171575"/>
                      <a:gd name="connsiteY26" fmla="*/ 52387 h 383713"/>
                      <a:gd name="connsiteX27" fmla="*/ 309563 w 1171575"/>
                      <a:gd name="connsiteY27" fmla="*/ 49212 h 383713"/>
                      <a:gd name="connsiteX28" fmla="*/ 342900 w 1171575"/>
                      <a:gd name="connsiteY28" fmla="*/ 46037 h 383713"/>
                      <a:gd name="connsiteX29" fmla="*/ 347663 w 1171575"/>
                      <a:gd name="connsiteY29" fmla="*/ 44450 h 383713"/>
                      <a:gd name="connsiteX30" fmla="*/ 355600 w 1171575"/>
                      <a:gd name="connsiteY30" fmla="*/ 42862 h 383713"/>
                      <a:gd name="connsiteX31" fmla="*/ 361950 w 1171575"/>
                      <a:gd name="connsiteY31" fmla="*/ 41275 h 383713"/>
                      <a:gd name="connsiteX32" fmla="*/ 371475 w 1171575"/>
                      <a:gd name="connsiteY32" fmla="*/ 39687 h 383713"/>
                      <a:gd name="connsiteX33" fmla="*/ 390525 w 1171575"/>
                      <a:gd name="connsiteY33" fmla="*/ 34925 h 383713"/>
                      <a:gd name="connsiteX34" fmla="*/ 404813 w 1171575"/>
                      <a:gd name="connsiteY34" fmla="*/ 30162 h 383713"/>
                      <a:gd name="connsiteX35" fmla="*/ 409575 w 1171575"/>
                      <a:gd name="connsiteY35" fmla="*/ 28575 h 383713"/>
                      <a:gd name="connsiteX36" fmla="*/ 415925 w 1171575"/>
                      <a:gd name="connsiteY36" fmla="*/ 26987 h 383713"/>
                      <a:gd name="connsiteX37" fmla="*/ 422275 w 1171575"/>
                      <a:gd name="connsiteY37" fmla="*/ 23812 h 383713"/>
                      <a:gd name="connsiteX38" fmla="*/ 427038 w 1171575"/>
                      <a:gd name="connsiteY38" fmla="*/ 22225 h 383713"/>
                      <a:gd name="connsiteX39" fmla="*/ 444500 w 1171575"/>
                      <a:gd name="connsiteY39" fmla="*/ 15875 h 383713"/>
                      <a:gd name="connsiteX40" fmla="*/ 454025 w 1171575"/>
                      <a:gd name="connsiteY40" fmla="*/ 12700 h 383713"/>
                      <a:gd name="connsiteX41" fmla="*/ 461963 w 1171575"/>
                      <a:gd name="connsiteY41" fmla="*/ 9525 h 383713"/>
                      <a:gd name="connsiteX42" fmla="*/ 469900 w 1171575"/>
                      <a:gd name="connsiteY42" fmla="*/ 7937 h 383713"/>
                      <a:gd name="connsiteX43" fmla="*/ 476250 w 1171575"/>
                      <a:gd name="connsiteY43" fmla="*/ 4762 h 383713"/>
                      <a:gd name="connsiteX44" fmla="*/ 485775 w 1171575"/>
                      <a:gd name="connsiteY44" fmla="*/ 3175 h 383713"/>
                      <a:gd name="connsiteX45" fmla="*/ 504825 w 1171575"/>
                      <a:gd name="connsiteY45" fmla="*/ 0 h 383713"/>
                      <a:gd name="connsiteX46" fmla="*/ 596900 w 1171575"/>
                      <a:gd name="connsiteY46" fmla="*/ 1587 h 383713"/>
                      <a:gd name="connsiteX47" fmla="*/ 619125 w 1171575"/>
                      <a:gd name="connsiteY47" fmla="*/ 3175 h 383713"/>
                      <a:gd name="connsiteX48" fmla="*/ 646113 w 1171575"/>
                      <a:gd name="connsiteY48" fmla="*/ 4762 h 383713"/>
                      <a:gd name="connsiteX49" fmla="*/ 657225 w 1171575"/>
                      <a:gd name="connsiteY49" fmla="*/ 6350 h 383713"/>
                      <a:gd name="connsiteX50" fmla="*/ 663575 w 1171575"/>
                      <a:gd name="connsiteY50" fmla="*/ 7937 h 383713"/>
                      <a:gd name="connsiteX51" fmla="*/ 676275 w 1171575"/>
                      <a:gd name="connsiteY51" fmla="*/ 22225 h 383713"/>
                      <a:gd name="connsiteX52" fmla="*/ 681038 w 1171575"/>
                      <a:gd name="connsiteY52" fmla="*/ 26987 h 383713"/>
                      <a:gd name="connsiteX53" fmla="*/ 690563 w 1171575"/>
                      <a:gd name="connsiteY53" fmla="*/ 39687 h 383713"/>
                      <a:gd name="connsiteX54" fmla="*/ 701675 w 1171575"/>
                      <a:gd name="connsiteY54" fmla="*/ 52387 h 383713"/>
                      <a:gd name="connsiteX55" fmla="*/ 712788 w 1171575"/>
                      <a:gd name="connsiteY55" fmla="*/ 63500 h 383713"/>
                      <a:gd name="connsiteX56" fmla="*/ 717550 w 1171575"/>
                      <a:gd name="connsiteY56" fmla="*/ 69850 h 383713"/>
                      <a:gd name="connsiteX57" fmla="*/ 727075 w 1171575"/>
                      <a:gd name="connsiteY57" fmla="*/ 76200 h 383713"/>
                      <a:gd name="connsiteX58" fmla="*/ 736600 w 1171575"/>
                      <a:gd name="connsiteY58" fmla="*/ 84137 h 383713"/>
                      <a:gd name="connsiteX59" fmla="*/ 746125 w 1171575"/>
                      <a:gd name="connsiteY59" fmla="*/ 92075 h 383713"/>
                      <a:gd name="connsiteX60" fmla="*/ 750888 w 1171575"/>
                      <a:gd name="connsiteY60" fmla="*/ 93662 h 383713"/>
                      <a:gd name="connsiteX61" fmla="*/ 757238 w 1171575"/>
                      <a:gd name="connsiteY61" fmla="*/ 96837 h 383713"/>
                      <a:gd name="connsiteX62" fmla="*/ 766763 w 1171575"/>
                      <a:gd name="connsiteY62" fmla="*/ 100012 h 383713"/>
                      <a:gd name="connsiteX63" fmla="*/ 771525 w 1171575"/>
                      <a:gd name="connsiteY63" fmla="*/ 101600 h 383713"/>
                      <a:gd name="connsiteX64" fmla="*/ 785813 w 1171575"/>
                      <a:gd name="connsiteY64" fmla="*/ 107950 h 383713"/>
                      <a:gd name="connsiteX65" fmla="*/ 793750 w 1171575"/>
                      <a:gd name="connsiteY65" fmla="*/ 109537 h 383713"/>
                      <a:gd name="connsiteX66" fmla="*/ 804863 w 1171575"/>
                      <a:gd name="connsiteY66" fmla="*/ 119062 h 383713"/>
                      <a:gd name="connsiteX67" fmla="*/ 808038 w 1171575"/>
                      <a:gd name="connsiteY67" fmla="*/ 123825 h 383713"/>
                      <a:gd name="connsiteX68" fmla="*/ 806450 w 1171575"/>
                      <a:gd name="connsiteY68" fmla="*/ 141287 h 383713"/>
                      <a:gd name="connsiteX69" fmla="*/ 803275 w 1171575"/>
                      <a:gd name="connsiteY69" fmla="*/ 146050 h 383713"/>
                      <a:gd name="connsiteX70" fmla="*/ 790575 w 1171575"/>
                      <a:gd name="connsiteY70" fmla="*/ 142875 h 383713"/>
                      <a:gd name="connsiteX71" fmla="*/ 782638 w 1171575"/>
                      <a:gd name="connsiteY71" fmla="*/ 130175 h 383713"/>
                      <a:gd name="connsiteX72" fmla="*/ 777875 w 1171575"/>
                      <a:gd name="connsiteY72" fmla="*/ 123825 h 383713"/>
                      <a:gd name="connsiteX73" fmla="*/ 773113 w 1171575"/>
                      <a:gd name="connsiteY73" fmla="*/ 120650 h 383713"/>
                      <a:gd name="connsiteX74" fmla="*/ 766763 w 1171575"/>
                      <a:gd name="connsiteY74" fmla="*/ 114300 h 383713"/>
                      <a:gd name="connsiteX75" fmla="*/ 758825 w 1171575"/>
                      <a:gd name="connsiteY75" fmla="*/ 109537 h 383713"/>
                      <a:gd name="connsiteX76" fmla="*/ 752475 w 1171575"/>
                      <a:gd name="connsiteY76" fmla="*/ 103187 h 383713"/>
                      <a:gd name="connsiteX77" fmla="*/ 746125 w 1171575"/>
                      <a:gd name="connsiteY77" fmla="*/ 100012 h 383713"/>
                      <a:gd name="connsiteX78" fmla="*/ 741363 w 1171575"/>
                      <a:gd name="connsiteY78" fmla="*/ 95250 h 383713"/>
                      <a:gd name="connsiteX79" fmla="*/ 728663 w 1171575"/>
                      <a:gd name="connsiteY79" fmla="*/ 88900 h 383713"/>
                      <a:gd name="connsiteX80" fmla="*/ 723900 w 1171575"/>
                      <a:gd name="connsiteY80" fmla="*/ 87312 h 383713"/>
                      <a:gd name="connsiteX81" fmla="*/ 715963 w 1171575"/>
                      <a:gd name="connsiteY81" fmla="*/ 82550 h 383713"/>
                      <a:gd name="connsiteX82" fmla="*/ 703263 w 1171575"/>
                      <a:gd name="connsiteY82" fmla="*/ 77787 h 383713"/>
                      <a:gd name="connsiteX83" fmla="*/ 688975 w 1171575"/>
                      <a:gd name="connsiteY83" fmla="*/ 65087 h 383713"/>
                      <a:gd name="connsiteX84" fmla="*/ 679450 w 1171575"/>
                      <a:gd name="connsiteY84" fmla="*/ 58737 h 383713"/>
                      <a:gd name="connsiteX85" fmla="*/ 674688 w 1171575"/>
                      <a:gd name="connsiteY85" fmla="*/ 55562 h 383713"/>
                      <a:gd name="connsiteX86" fmla="*/ 661988 w 1171575"/>
                      <a:gd name="connsiteY86" fmla="*/ 50800 h 383713"/>
                      <a:gd name="connsiteX87" fmla="*/ 649288 w 1171575"/>
                      <a:gd name="connsiteY87" fmla="*/ 52387 h 383713"/>
                      <a:gd name="connsiteX88" fmla="*/ 652463 w 1171575"/>
                      <a:gd name="connsiteY88" fmla="*/ 80962 h 383713"/>
                      <a:gd name="connsiteX89" fmla="*/ 655638 w 1171575"/>
                      <a:gd name="connsiteY89" fmla="*/ 85725 h 383713"/>
                      <a:gd name="connsiteX90" fmla="*/ 660400 w 1171575"/>
                      <a:gd name="connsiteY90" fmla="*/ 87312 h 383713"/>
                      <a:gd name="connsiteX91" fmla="*/ 663575 w 1171575"/>
                      <a:gd name="connsiteY91" fmla="*/ 92075 h 383713"/>
                      <a:gd name="connsiteX92" fmla="*/ 665163 w 1171575"/>
                      <a:gd name="connsiteY92" fmla="*/ 98425 h 383713"/>
                      <a:gd name="connsiteX93" fmla="*/ 668338 w 1171575"/>
                      <a:gd name="connsiteY93" fmla="*/ 104775 h 383713"/>
                      <a:gd name="connsiteX94" fmla="*/ 669925 w 1171575"/>
                      <a:gd name="connsiteY94" fmla="*/ 111125 h 383713"/>
                      <a:gd name="connsiteX95" fmla="*/ 673100 w 1171575"/>
                      <a:gd name="connsiteY95" fmla="*/ 115887 h 383713"/>
                      <a:gd name="connsiteX96" fmla="*/ 682625 w 1171575"/>
                      <a:gd name="connsiteY96" fmla="*/ 128587 h 383713"/>
                      <a:gd name="connsiteX97" fmla="*/ 684213 w 1171575"/>
                      <a:gd name="connsiteY97" fmla="*/ 133350 h 383713"/>
                      <a:gd name="connsiteX98" fmla="*/ 687388 w 1171575"/>
                      <a:gd name="connsiteY98" fmla="*/ 138112 h 383713"/>
                      <a:gd name="connsiteX99" fmla="*/ 688975 w 1171575"/>
                      <a:gd name="connsiteY99" fmla="*/ 149225 h 383713"/>
                      <a:gd name="connsiteX100" fmla="*/ 693738 w 1171575"/>
                      <a:gd name="connsiteY100" fmla="*/ 161925 h 383713"/>
                      <a:gd name="connsiteX101" fmla="*/ 698500 w 1171575"/>
                      <a:gd name="connsiteY101" fmla="*/ 171450 h 383713"/>
                      <a:gd name="connsiteX102" fmla="*/ 700088 w 1171575"/>
                      <a:gd name="connsiteY102" fmla="*/ 180975 h 383713"/>
                      <a:gd name="connsiteX103" fmla="*/ 701675 w 1171575"/>
                      <a:gd name="connsiteY103" fmla="*/ 188912 h 383713"/>
                      <a:gd name="connsiteX104" fmla="*/ 700088 w 1171575"/>
                      <a:gd name="connsiteY104" fmla="*/ 222250 h 383713"/>
                      <a:gd name="connsiteX105" fmla="*/ 703263 w 1171575"/>
                      <a:gd name="connsiteY105" fmla="*/ 239712 h 383713"/>
                      <a:gd name="connsiteX106" fmla="*/ 706438 w 1171575"/>
                      <a:gd name="connsiteY106" fmla="*/ 246062 h 383713"/>
                      <a:gd name="connsiteX107" fmla="*/ 723900 w 1171575"/>
                      <a:gd name="connsiteY107" fmla="*/ 265112 h 383713"/>
                      <a:gd name="connsiteX108" fmla="*/ 730250 w 1171575"/>
                      <a:gd name="connsiteY108" fmla="*/ 271462 h 383713"/>
                      <a:gd name="connsiteX109" fmla="*/ 738188 w 1171575"/>
                      <a:gd name="connsiteY109" fmla="*/ 276225 h 383713"/>
                      <a:gd name="connsiteX110" fmla="*/ 744538 w 1171575"/>
                      <a:gd name="connsiteY110" fmla="*/ 280987 h 383713"/>
                      <a:gd name="connsiteX111" fmla="*/ 752475 w 1171575"/>
                      <a:gd name="connsiteY111" fmla="*/ 285750 h 383713"/>
                      <a:gd name="connsiteX112" fmla="*/ 762000 w 1171575"/>
                      <a:gd name="connsiteY112" fmla="*/ 292100 h 383713"/>
                      <a:gd name="connsiteX113" fmla="*/ 774700 w 1171575"/>
                      <a:gd name="connsiteY113" fmla="*/ 293687 h 383713"/>
                      <a:gd name="connsiteX114" fmla="*/ 779463 w 1171575"/>
                      <a:gd name="connsiteY114" fmla="*/ 296862 h 383713"/>
                      <a:gd name="connsiteX115" fmla="*/ 792163 w 1171575"/>
                      <a:gd name="connsiteY115" fmla="*/ 300037 h 383713"/>
                      <a:gd name="connsiteX116" fmla="*/ 809625 w 1171575"/>
                      <a:gd name="connsiteY116" fmla="*/ 304800 h 383713"/>
                      <a:gd name="connsiteX117" fmla="*/ 814388 w 1171575"/>
                      <a:gd name="connsiteY117" fmla="*/ 306387 h 383713"/>
                      <a:gd name="connsiteX118" fmla="*/ 868363 w 1171575"/>
                      <a:gd name="connsiteY118" fmla="*/ 311150 h 383713"/>
                      <a:gd name="connsiteX119" fmla="*/ 877888 w 1171575"/>
                      <a:gd name="connsiteY119" fmla="*/ 314325 h 383713"/>
                      <a:gd name="connsiteX120" fmla="*/ 930275 w 1171575"/>
                      <a:gd name="connsiteY120" fmla="*/ 319087 h 383713"/>
                      <a:gd name="connsiteX121" fmla="*/ 976313 w 1171575"/>
                      <a:gd name="connsiteY121" fmla="*/ 315912 h 383713"/>
                      <a:gd name="connsiteX122" fmla="*/ 981075 w 1171575"/>
                      <a:gd name="connsiteY122" fmla="*/ 314325 h 383713"/>
                      <a:gd name="connsiteX123" fmla="*/ 987425 w 1171575"/>
                      <a:gd name="connsiteY123" fmla="*/ 311150 h 383713"/>
                      <a:gd name="connsiteX124" fmla="*/ 998538 w 1171575"/>
                      <a:gd name="connsiteY124" fmla="*/ 298450 h 383713"/>
                      <a:gd name="connsiteX125" fmla="*/ 1003300 w 1171575"/>
                      <a:gd name="connsiteY125" fmla="*/ 287337 h 383713"/>
                      <a:gd name="connsiteX126" fmla="*/ 1016000 w 1171575"/>
                      <a:gd name="connsiteY126" fmla="*/ 307975 h 383713"/>
                      <a:gd name="connsiteX127" fmla="*/ 1025525 w 1171575"/>
                      <a:gd name="connsiteY127" fmla="*/ 309562 h 383713"/>
                      <a:gd name="connsiteX128" fmla="*/ 1035050 w 1171575"/>
                      <a:gd name="connsiteY128" fmla="*/ 300037 h 383713"/>
                      <a:gd name="connsiteX129" fmla="*/ 1036638 w 1171575"/>
                      <a:gd name="connsiteY129" fmla="*/ 292100 h 383713"/>
                      <a:gd name="connsiteX130" fmla="*/ 1042988 w 1171575"/>
                      <a:gd name="connsiteY130" fmla="*/ 288925 h 383713"/>
                      <a:gd name="connsiteX131" fmla="*/ 1057275 w 1171575"/>
                      <a:gd name="connsiteY131" fmla="*/ 284162 h 383713"/>
                      <a:gd name="connsiteX132" fmla="*/ 1062038 w 1171575"/>
                      <a:gd name="connsiteY132" fmla="*/ 279400 h 383713"/>
                      <a:gd name="connsiteX133" fmla="*/ 1074738 w 1171575"/>
                      <a:gd name="connsiteY133" fmla="*/ 276225 h 383713"/>
                      <a:gd name="connsiteX134" fmla="*/ 1084263 w 1171575"/>
                      <a:gd name="connsiteY134" fmla="*/ 269875 h 383713"/>
                      <a:gd name="connsiteX135" fmla="*/ 1090613 w 1171575"/>
                      <a:gd name="connsiteY135" fmla="*/ 260350 h 383713"/>
                      <a:gd name="connsiteX136" fmla="*/ 1093788 w 1171575"/>
                      <a:gd name="connsiteY136" fmla="*/ 255587 h 383713"/>
                      <a:gd name="connsiteX137" fmla="*/ 1098550 w 1171575"/>
                      <a:gd name="connsiteY137" fmla="*/ 249237 h 383713"/>
                      <a:gd name="connsiteX138" fmla="*/ 1108075 w 1171575"/>
                      <a:gd name="connsiteY138" fmla="*/ 242887 h 383713"/>
                      <a:gd name="connsiteX139" fmla="*/ 1103313 w 1171575"/>
                      <a:gd name="connsiteY139" fmla="*/ 254000 h 383713"/>
                      <a:gd name="connsiteX140" fmla="*/ 1098550 w 1171575"/>
                      <a:gd name="connsiteY140" fmla="*/ 255587 h 383713"/>
                      <a:gd name="connsiteX141" fmla="*/ 1087438 w 1171575"/>
                      <a:gd name="connsiteY141" fmla="*/ 265112 h 383713"/>
                      <a:gd name="connsiteX142" fmla="*/ 1082675 w 1171575"/>
                      <a:gd name="connsiteY142" fmla="*/ 266700 h 383713"/>
                      <a:gd name="connsiteX143" fmla="*/ 1076325 w 1171575"/>
                      <a:gd name="connsiteY143" fmla="*/ 269875 h 383713"/>
                      <a:gd name="connsiteX144" fmla="*/ 1063625 w 1171575"/>
                      <a:gd name="connsiteY144" fmla="*/ 274637 h 383713"/>
                      <a:gd name="connsiteX145" fmla="*/ 1042988 w 1171575"/>
                      <a:gd name="connsiteY145" fmla="*/ 282575 h 383713"/>
                      <a:gd name="connsiteX146" fmla="*/ 1036638 w 1171575"/>
                      <a:gd name="connsiteY146" fmla="*/ 285750 h 383713"/>
                      <a:gd name="connsiteX147" fmla="*/ 1025525 w 1171575"/>
                      <a:gd name="connsiteY147" fmla="*/ 288925 h 383713"/>
                      <a:gd name="connsiteX148" fmla="*/ 1019175 w 1171575"/>
                      <a:gd name="connsiteY148" fmla="*/ 292100 h 383713"/>
                      <a:gd name="connsiteX149" fmla="*/ 1012825 w 1171575"/>
                      <a:gd name="connsiteY149" fmla="*/ 296862 h 383713"/>
                      <a:gd name="connsiteX150" fmla="*/ 1006475 w 1171575"/>
                      <a:gd name="connsiteY150" fmla="*/ 298450 h 383713"/>
                      <a:gd name="connsiteX151" fmla="*/ 996950 w 1171575"/>
                      <a:gd name="connsiteY151" fmla="*/ 303212 h 383713"/>
                      <a:gd name="connsiteX152" fmla="*/ 981075 w 1171575"/>
                      <a:gd name="connsiteY152" fmla="*/ 312737 h 383713"/>
                      <a:gd name="connsiteX153" fmla="*/ 974725 w 1171575"/>
                      <a:gd name="connsiteY153" fmla="*/ 315912 h 383713"/>
                      <a:gd name="connsiteX154" fmla="*/ 969963 w 1171575"/>
                      <a:gd name="connsiteY154" fmla="*/ 320675 h 383713"/>
                      <a:gd name="connsiteX155" fmla="*/ 963613 w 1171575"/>
                      <a:gd name="connsiteY155" fmla="*/ 325437 h 383713"/>
                      <a:gd name="connsiteX156" fmla="*/ 960438 w 1171575"/>
                      <a:gd name="connsiteY156" fmla="*/ 339725 h 383713"/>
                      <a:gd name="connsiteX157" fmla="*/ 962025 w 1171575"/>
                      <a:gd name="connsiteY157" fmla="*/ 355600 h 383713"/>
                      <a:gd name="connsiteX158" fmla="*/ 974725 w 1171575"/>
                      <a:gd name="connsiteY158" fmla="*/ 365125 h 383713"/>
                      <a:gd name="connsiteX159" fmla="*/ 981075 w 1171575"/>
                      <a:gd name="connsiteY159" fmla="*/ 366712 h 383713"/>
                      <a:gd name="connsiteX160" fmla="*/ 990600 w 1171575"/>
                      <a:gd name="connsiteY160" fmla="*/ 369887 h 383713"/>
                      <a:gd name="connsiteX161" fmla="*/ 1006475 w 1171575"/>
                      <a:gd name="connsiteY161" fmla="*/ 374650 h 383713"/>
                      <a:gd name="connsiteX162" fmla="*/ 1012825 w 1171575"/>
                      <a:gd name="connsiteY162" fmla="*/ 376237 h 383713"/>
                      <a:gd name="connsiteX163" fmla="*/ 1014413 w 1171575"/>
                      <a:gd name="connsiteY163" fmla="*/ 382587 h 383713"/>
                      <a:gd name="connsiteX164" fmla="*/ 1036638 w 1171575"/>
                      <a:gd name="connsiteY164" fmla="*/ 376237 h 383713"/>
                      <a:gd name="connsiteX165" fmla="*/ 1039813 w 1171575"/>
                      <a:gd name="connsiteY165" fmla="*/ 369887 h 383713"/>
                      <a:gd name="connsiteX166" fmla="*/ 1042988 w 1171575"/>
                      <a:gd name="connsiteY166" fmla="*/ 360362 h 383713"/>
                      <a:gd name="connsiteX167" fmla="*/ 1047750 w 1171575"/>
                      <a:gd name="connsiteY167" fmla="*/ 355600 h 383713"/>
                      <a:gd name="connsiteX168" fmla="*/ 1050925 w 1171575"/>
                      <a:gd name="connsiteY168" fmla="*/ 350837 h 383713"/>
                      <a:gd name="connsiteX169" fmla="*/ 1065213 w 1171575"/>
                      <a:gd name="connsiteY169" fmla="*/ 341312 h 383713"/>
                      <a:gd name="connsiteX170" fmla="*/ 1081088 w 1171575"/>
                      <a:gd name="connsiteY170" fmla="*/ 331787 h 383713"/>
                      <a:gd name="connsiteX171" fmla="*/ 1092200 w 1171575"/>
                      <a:gd name="connsiteY171" fmla="*/ 328612 h 383713"/>
                      <a:gd name="connsiteX172" fmla="*/ 1098550 w 1171575"/>
                      <a:gd name="connsiteY172" fmla="*/ 325437 h 383713"/>
                      <a:gd name="connsiteX173" fmla="*/ 1106488 w 1171575"/>
                      <a:gd name="connsiteY173" fmla="*/ 322262 h 383713"/>
                      <a:gd name="connsiteX174" fmla="*/ 1117600 w 1171575"/>
                      <a:gd name="connsiteY174" fmla="*/ 312737 h 383713"/>
                      <a:gd name="connsiteX175" fmla="*/ 1131888 w 1171575"/>
                      <a:gd name="connsiteY175" fmla="*/ 300037 h 383713"/>
                      <a:gd name="connsiteX176" fmla="*/ 1138238 w 1171575"/>
                      <a:gd name="connsiteY176" fmla="*/ 288925 h 383713"/>
                      <a:gd name="connsiteX177" fmla="*/ 1143000 w 1171575"/>
                      <a:gd name="connsiteY177" fmla="*/ 284162 h 383713"/>
                      <a:gd name="connsiteX178" fmla="*/ 1150938 w 1171575"/>
                      <a:gd name="connsiteY178" fmla="*/ 273050 h 383713"/>
                      <a:gd name="connsiteX179" fmla="*/ 1157288 w 1171575"/>
                      <a:gd name="connsiteY179" fmla="*/ 266700 h 383713"/>
                      <a:gd name="connsiteX180" fmla="*/ 1162050 w 1171575"/>
                      <a:gd name="connsiteY180" fmla="*/ 261937 h 383713"/>
                      <a:gd name="connsiteX181" fmla="*/ 1171575 w 1171575"/>
                      <a:gd name="connsiteY181" fmla="*/ 254000 h 383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</a:cxnLst>
                    <a:rect l="l" t="t" r="r" b="b"/>
                    <a:pathLst>
                      <a:path w="1171575" h="383713">
                        <a:moveTo>
                          <a:pt x="0" y="173037"/>
                        </a:moveTo>
                        <a:cubicBezTo>
                          <a:pt x="14288" y="172508"/>
                          <a:pt x="28595" y="172370"/>
                          <a:pt x="42863" y="171450"/>
                        </a:cubicBezTo>
                        <a:cubicBezTo>
                          <a:pt x="45040" y="171310"/>
                          <a:pt x="47208" y="170722"/>
                          <a:pt x="49213" y="169862"/>
                        </a:cubicBezTo>
                        <a:cubicBezTo>
                          <a:pt x="50967" y="169110"/>
                          <a:pt x="52221" y="167438"/>
                          <a:pt x="53975" y="166687"/>
                        </a:cubicBezTo>
                        <a:cubicBezTo>
                          <a:pt x="69932" y="159849"/>
                          <a:pt x="48499" y="172600"/>
                          <a:pt x="69850" y="161925"/>
                        </a:cubicBezTo>
                        <a:lnTo>
                          <a:pt x="82550" y="155575"/>
                        </a:lnTo>
                        <a:cubicBezTo>
                          <a:pt x="91832" y="143201"/>
                          <a:pt x="82265" y="154720"/>
                          <a:pt x="93663" y="144462"/>
                        </a:cubicBezTo>
                        <a:lnTo>
                          <a:pt x="107950" y="130175"/>
                        </a:lnTo>
                        <a:cubicBezTo>
                          <a:pt x="109538" y="128587"/>
                          <a:pt x="110845" y="126658"/>
                          <a:pt x="112713" y="125412"/>
                        </a:cubicBezTo>
                        <a:cubicBezTo>
                          <a:pt x="114300" y="124354"/>
                          <a:pt x="116063" y="123520"/>
                          <a:pt x="117475" y="122237"/>
                        </a:cubicBezTo>
                        <a:cubicBezTo>
                          <a:pt x="121905" y="118210"/>
                          <a:pt x="125385" y="113129"/>
                          <a:pt x="130175" y="109537"/>
                        </a:cubicBezTo>
                        <a:cubicBezTo>
                          <a:pt x="132902" y="107492"/>
                          <a:pt x="138037" y="103457"/>
                          <a:pt x="141288" y="101600"/>
                        </a:cubicBezTo>
                        <a:cubicBezTo>
                          <a:pt x="143343" y="100426"/>
                          <a:pt x="145583" y="99599"/>
                          <a:pt x="147638" y="98425"/>
                        </a:cubicBezTo>
                        <a:cubicBezTo>
                          <a:pt x="149294" y="97478"/>
                          <a:pt x="150744" y="96197"/>
                          <a:pt x="152400" y="95250"/>
                        </a:cubicBezTo>
                        <a:cubicBezTo>
                          <a:pt x="154455" y="94076"/>
                          <a:pt x="156681" y="93224"/>
                          <a:pt x="158750" y="92075"/>
                        </a:cubicBezTo>
                        <a:cubicBezTo>
                          <a:pt x="183036" y="78583"/>
                          <a:pt x="154014" y="95004"/>
                          <a:pt x="171450" y="82550"/>
                        </a:cubicBezTo>
                        <a:cubicBezTo>
                          <a:pt x="173376" y="81175"/>
                          <a:pt x="175793" y="80629"/>
                          <a:pt x="177800" y="79375"/>
                        </a:cubicBezTo>
                        <a:cubicBezTo>
                          <a:pt x="188783" y="72510"/>
                          <a:pt x="179556" y="76143"/>
                          <a:pt x="188913" y="73025"/>
                        </a:cubicBezTo>
                        <a:cubicBezTo>
                          <a:pt x="196751" y="67799"/>
                          <a:pt x="190629" y="71008"/>
                          <a:pt x="201613" y="68262"/>
                        </a:cubicBezTo>
                        <a:cubicBezTo>
                          <a:pt x="203236" y="67856"/>
                          <a:pt x="204752" y="67081"/>
                          <a:pt x="206375" y="66675"/>
                        </a:cubicBezTo>
                        <a:cubicBezTo>
                          <a:pt x="208993" y="66021"/>
                          <a:pt x="211695" y="65741"/>
                          <a:pt x="214313" y="65087"/>
                        </a:cubicBezTo>
                        <a:cubicBezTo>
                          <a:pt x="215936" y="64681"/>
                          <a:pt x="217452" y="63906"/>
                          <a:pt x="219075" y="63500"/>
                        </a:cubicBezTo>
                        <a:cubicBezTo>
                          <a:pt x="221693" y="62846"/>
                          <a:pt x="224379" y="62497"/>
                          <a:pt x="227013" y="61912"/>
                        </a:cubicBezTo>
                        <a:cubicBezTo>
                          <a:pt x="229143" y="61439"/>
                          <a:pt x="231265" y="60924"/>
                          <a:pt x="233363" y="60325"/>
                        </a:cubicBezTo>
                        <a:cubicBezTo>
                          <a:pt x="234972" y="59865"/>
                          <a:pt x="236492" y="59100"/>
                          <a:pt x="238125" y="58737"/>
                        </a:cubicBezTo>
                        <a:cubicBezTo>
                          <a:pt x="244685" y="57279"/>
                          <a:pt x="249211" y="57301"/>
                          <a:pt x="255588" y="55562"/>
                        </a:cubicBezTo>
                        <a:cubicBezTo>
                          <a:pt x="258817" y="54681"/>
                          <a:pt x="261783" y="52720"/>
                          <a:pt x="265113" y="52387"/>
                        </a:cubicBezTo>
                        <a:cubicBezTo>
                          <a:pt x="290480" y="49851"/>
                          <a:pt x="275678" y="51095"/>
                          <a:pt x="309563" y="49212"/>
                        </a:cubicBezTo>
                        <a:cubicBezTo>
                          <a:pt x="324259" y="44314"/>
                          <a:pt x="307614" y="49397"/>
                          <a:pt x="342900" y="46037"/>
                        </a:cubicBezTo>
                        <a:cubicBezTo>
                          <a:pt x="344566" y="45878"/>
                          <a:pt x="346039" y="44856"/>
                          <a:pt x="347663" y="44450"/>
                        </a:cubicBezTo>
                        <a:cubicBezTo>
                          <a:pt x="350281" y="43796"/>
                          <a:pt x="352966" y="43447"/>
                          <a:pt x="355600" y="42862"/>
                        </a:cubicBezTo>
                        <a:cubicBezTo>
                          <a:pt x="357730" y="42389"/>
                          <a:pt x="359811" y="41703"/>
                          <a:pt x="361950" y="41275"/>
                        </a:cubicBezTo>
                        <a:cubicBezTo>
                          <a:pt x="365106" y="40644"/>
                          <a:pt x="368352" y="40468"/>
                          <a:pt x="371475" y="39687"/>
                        </a:cubicBezTo>
                        <a:cubicBezTo>
                          <a:pt x="396616" y="33401"/>
                          <a:pt x="365616" y="39075"/>
                          <a:pt x="390525" y="34925"/>
                        </a:cubicBezTo>
                        <a:lnTo>
                          <a:pt x="404813" y="30162"/>
                        </a:lnTo>
                        <a:cubicBezTo>
                          <a:pt x="406400" y="29633"/>
                          <a:pt x="407952" y="28981"/>
                          <a:pt x="409575" y="28575"/>
                        </a:cubicBezTo>
                        <a:cubicBezTo>
                          <a:pt x="411692" y="28046"/>
                          <a:pt x="413882" y="27753"/>
                          <a:pt x="415925" y="26987"/>
                        </a:cubicBezTo>
                        <a:cubicBezTo>
                          <a:pt x="418141" y="26156"/>
                          <a:pt x="420100" y="24744"/>
                          <a:pt x="422275" y="23812"/>
                        </a:cubicBezTo>
                        <a:cubicBezTo>
                          <a:pt x="423813" y="23153"/>
                          <a:pt x="425471" y="22813"/>
                          <a:pt x="427038" y="22225"/>
                        </a:cubicBezTo>
                        <a:cubicBezTo>
                          <a:pt x="444732" y="15590"/>
                          <a:pt x="424461" y="22555"/>
                          <a:pt x="444500" y="15875"/>
                        </a:cubicBezTo>
                        <a:cubicBezTo>
                          <a:pt x="447675" y="14817"/>
                          <a:pt x="450918" y="13943"/>
                          <a:pt x="454025" y="12700"/>
                        </a:cubicBezTo>
                        <a:cubicBezTo>
                          <a:pt x="456671" y="11642"/>
                          <a:pt x="459233" y="10344"/>
                          <a:pt x="461963" y="9525"/>
                        </a:cubicBezTo>
                        <a:cubicBezTo>
                          <a:pt x="464547" y="8750"/>
                          <a:pt x="467254" y="8466"/>
                          <a:pt x="469900" y="7937"/>
                        </a:cubicBezTo>
                        <a:cubicBezTo>
                          <a:pt x="472017" y="6879"/>
                          <a:pt x="473983" y="5442"/>
                          <a:pt x="476250" y="4762"/>
                        </a:cubicBezTo>
                        <a:cubicBezTo>
                          <a:pt x="479333" y="3837"/>
                          <a:pt x="482594" y="3664"/>
                          <a:pt x="485775" y="3175"/>
                        </a:cubicBezTo>
                        <a:cubicBezTo>
                          <a:pt x="502831" y="551"/>
                          <a:pt x="490859" y="2792"/>
                          <a:pt x="504825" y="0"/>
                        </a:cubicBezTo>
                        <a:lnTo>
                          <a:pt x="596900" y="1587"/>
                        </a:lnTo>
                        <a:cubicBezTo>
                          <a:pt x="604324" y="1793"/>
                          <a:pt x="611713" y="2697"/>
                          <a:pt x="619125" y="3175"/>
                        </a:cubicBezTo>
                        <a:lnTo>
                          <a:pt x="646113" y="4762"/>
                        </a:lnTo>
                        <a:cubicBezTo>
                          <a:pt x="649817" y="5291"/>
                          <a:pt x="653544" y="5681"/>
                          <a:pt x="657225" y="6350"/>
                        </a:cubicBezTo>
                        <a:cubicBezTo>
                          <a:pt x="659372" y="6740"/>
                          <a:pt x="661725" y="6781"/>
                          <a:pt x="663575" y="7937"/>
                        </a:cubicBezTo>
                        <a:cubicBezTo>
                          <a:pt x="667491" y="10384"/>
                          <a:pt x="673522" y="19079"/>
                          <a:pt x="676275" y="22225"/>
                        </a:cubicBezTo>
                        <a:cubicBezTo>
                          <a:pt x="677753" y="23915"/>
                          <a:pt x="679616" y="25249"/>
                          <a:pt x="681038" y="26987"/>
                        </a:cubicBezTo>
                        <a:cubicBezTo>
                          <a:pt x="684389" y="31082"/>
                          <a:pt x="686822" y="35945"/>
                          <a:pt x="690563" y="39687"/>
                        </a:cubicBezTo>
                        <a:cubicBezTo>
                          <a:pt x="706731" y="55859"/>
                          <a:pt x="680323" y="29095"/>
                          <a:pt x="701675" y="52387"/>
                        </a:cubicBezTo>
                        <a:cubicBezTo>
                          <a:pt x="705215" y="56249"/>
                          <a:pt x="709645" y="59309"/>
                          <a:pt x="712788" y="63500"/>
                        </a:cubicBezTo>
                        <a:cubicBezTo>
                          <a:pt x="714375" y="65617"/>
                          <a:pt x="715573" y="68092"/>
                          <a:pt x="717550" y="69850"/>
                        </a:cubicBezTo>
                        <a:cubicBezTo>
                          <a:pt x="720402" y="72385"/>
                          <a:pt x="727075" y="76200"/>
                          <a:pt x="727075" y="76200"/>
                        </a:cubicBezTo>
                        <a:cubicBezTo>
                          <a:pt x="733335" y="85588"/>
                          <a:pt x="726346" y="76812"/>
                          <a:pt x="736600" y="84137"/>
                        </a:cubicBezTo>
                        <a:cubicBezTo>
                          <a:pt x="744787" y="89985"/>
                          <a:pt x="737732" y="87879"/>
                          <a:pt x="746125" y="92075"/>
                        </a:cubicBezTo>
                        <a:cubicBezTo>
                          <a:pt x="747622" y="92823"/>
                          <a:pt x="749350" y="93003"/>
                          <a:pt x="750888" y="93662"/>
                        </a:cubicBezTo>
                        <a:cubicBezTo>
                          <a:pt x="753063" y="94594"/>
                          <a:pt x="755041" y="95958"/>
                          <a:pt x="757238" y="96837"/>
                        </a:cubicBezTo>
                        <a:cubicBezTo>
                          <a:pt x="760345" y="98080"/>
                          <a:pt x="763588" y="98954"/>
                          <a:pt x="766763" y="100012"/>
                        </a:cubicBezTo>
                        <a:cubicBezTo>
                          <a:pt x="768350" y="100541"/>
                          <a:pt x="770028" y="100852"/>
                          <a:pt x="771525" y="101600"/>
                        </a:cubicBezTo>
                        <a:cubicBezTo>
                          <a:pt x="776216" y="103946"/>
                          <a:pt x="780745" y="106430"/>
                          <a:pt x="785813" y="107950"/>
                        </a:cubicBezTo>
                        <a:cubicBezTo>
                          <a:pt x="788397" y="108725"/>
                          <a:pt x="791104" y="109008"/>
                          <a:pt x="793750" y="109537"/>
                        </a:cubicBezTo>
                        <a:cubicBezTo>
                          <a:pt x="798417" y="113038"/>
                          <a:pt x="801180" y="114643"/>
                          <a:pt x="804863" y="119062"/>
                        </a:cubicBezTo>
                        <a:cubicBezTo>
                          <a:pt x="806085" y="120528"/>
                          <a:pt x="806980" y="122237"/>
                          <a:pt x="808038" y="123825"/>
                        </a:cubicBezTo>
                        <a:cubicBezTo>
                          <a:pt x="807509" y="129646"/>
                          <a:pt x="807675" y="135572"/>
                          <a:pt x="806450" y="141287"/>
                        </a:cubicBezTo>
                        <a:cubicBezTo>
                          <a:pt x="806050" y="143153"/>
                          <a:pt x="805174" y="145860"/>
                          <a:pt x="803275" y="146050"/>
                        </a:cubicBezTo>
                        <a:cubicBezTo>
                          <a:pt x="798933" y="146484"/>
                          <a:pt x="794808" y="143933"/>
                          <a:pt x="790575" y="142875"/>
                        </a:cubicBezTo>
                        <a:cubicBezTo>
                          <a:pt x="787790" y="138233"/>
                          <a:pt x="785695" y="134455"/>
                          <a:pt x="782638" y="130175"/>
                        </a:cubicBezTo>
                        <a:cubicBezTo>
                          <a:pt x="781100" y="128022"/>
                          <a:pt x="779746" y="125696"/>
                          <a:pt x="777875" y="123825"/>
                        </a:cubicBezTo>
                        <a:cubicBezTo>
                          <a:pt x="776526" y="122476"/>
                          <a:pt x="774561" y="121892"/>
                          <a:pt x="773113" y="120650"/>
                        </a:cubicBezTo>
                        <a:cubicBezTo>
                          <a:pt x="770840" y="118702"/>
                          <a:pt x="769126" y="116138"/>
                          <a:pt x="766763" y="114300"/>
                        </a:cubicBezTo>
                        <a:cubicBezTo>
                          <a:pt x="764327" y="112406"/>
                          <a:pt x="761261" y="111431"/>
                          <a:pt x="758825" y="109537"/>
                        </a:cubicBezTo>
                        <a:cubicBezTo>
                          <a:pt x="756462" y="107699"/>
                          <a:pt x="754870" y="104983"/>
                          <a:pt x="752475" y="103187"/>
                        </a:cubicBezTo>
                        <a:cubicBezTo>
                          <a:pt x="750582" y="101767"/>
                          <a:pt x="748051" y="101387"/>
                          <a:pt x="746125" y="100012"/>
                        </a:cubicBezTo>
                        <a:cubicBezTo>
                          <a:pt x="744298" y="98707"/>
                          <a:pt x="743257" y="96455"/>
                          <a:pt x="741363" y="95250"/>
                        </a:cubicBezTo>
                        <a:cubicBezTo>
                          <a:pt x="737370" y="92709"/>
                          <a:pt x="733153" y="90397"/>
                          <a:pt x="728663" y="88900"/>
                        </a:cubicBezTo>
                        <a:cubicBezTo>
                          <a:pt x="727075" y="88371"/>
                          <a:pt x="725397" y="88060"/>
                          <a:pt x="723900" y="87312"/>
                        </a:cubicBezTo>
                        <a:cubicBezTo>
                          <a:pt x="721140" y="85932"/>
                          <a:pt x="718782" y="83803"/>
                          <a:pt x="715963" y="82550"/>
                        </a:cubicBezTo>
                        <a:cubicBezTo>
                          <a:pt x="709048" y="79477"/>
                          <a:pt x="709687" y="82926"/>
                          <a:pt x="703263" y="77787"/>
                        </a:cubicBezTo>
                        <a:cubicBezTo>
                          <a:pt x="676086" y="56045"/>
                          <a:pt x="704402" y="75371"/>
                          <a:pt x="688975" y="65087"/>
                        </a:cubicBezTo>
                        <a:cubicBezTo>
                          <a:pt x="683394" y="56717"/>
                          <a:pt x="689018" y="62838"/>
                          <a:pt x="679450" y="58737"/>
                        </a:cubicBezTo>
                        <a:cubicBezTo>
                          <a:pt x="677696" y="57985"/>
                          <a:pt x="676344" y="56509"/>
                          <a:pt x="674688" y="55562"/>
                        </a:cubicBezTo>
                        <a:cubicBezTo>
                          <a:pt x="668231" y="51872"/>
                          <a:pt x="668933" y="52536"/>
                          <a:pt x="661988" y="50800"/>
                        </a:cubicBezTo>
                        <a:cubicBezTo>
                          <a:pt x="657755" y="51329"/>
                          <a:pt x="650573" y="48319"/>
                          <a:pt x="649288" y="52387"/>
                        </a:cubicBezTo>
                        <a:cubicBezTo>
                          <a:pt x="646402" y="61526"/>
                          <a:pt x="650670" y="71548"/>
                          <a:pt x="652463" y="80962"/>
                        </a:cubicBezTo>
                        <a:cubicBezTo>
                          <a:pt x="652820" y="82836"/>
                          <a:pt x="654148" y="84533"/>
                          <a:pt x="655638" y="85725"/>
                        </a:cubicBezTo>
                        <a:cubicBezTo>
                          <a:pt x="656944" y="86770"/>
                          <a:pt x="658813" y="86783"/>
                          <a:pt x="660400" y="87312"/>
                        </a:cubicBezTo>
                        <a:cubicBezTo>
                          <a:pt x="661458" y="88900"/>
                          <a:pt x="662823" y="90321"/>
                          <a:pt x="663575" y="92075"/>
                        </a:cubicBezTo>
                        <a:cubicBezTo>
                          <a:pt x="664435" y="94080"/>
                          <a:pt x="664397" y="96382"/>
                          <a:pt x="665163" y="98425"/>
                        </a:cubicBezTo>
                        <a:cubicBezTo>
                          <a:pt x="665994" y="100641"/>
                          <a:pt x="667280" y="102658"/>
                          <a:pt x="668338" y="104775"/>
                        </a:cubicBezTo>
                        <a:cubicBezTo>
                          <a:pt x="668867" y="106892"/>
                          <a:pt x="669066" y="109120"/>
                          <a:pt x="669925" y="111125"/>
                        </a:cubicBezTo>
                        <a:cubicBezTo>
                          <a:pt x="670676" y="112879"/>
                          <a:pt x="672089" y="114269"/>
                          <a:pt x="673100" y="115887"/>
                        </a:cubicBezTo>
                        <a:cubicBezTo>
                          <a:pt x="679676" y="126408"/>
                          <a:pt x="675202" y="121164"/>
                          <a:pt x="682625" y="128587"/>
                        </a:cubicBezTo>
                        <a:cubicBezTo>
                          <a:pt x="683154" y="130175"/>
                          <a:pt x="683464" y="131853"/>
                          <a:pt x="684213" y="133350"/>
                        </a:cubicBezTo>
                        <a:cubicBezTo>
                          <a:pt x="685066" y="135056"/>
                          <a:pt x="686840" y="136285"/>
                          <a:pt x="687388" y="138112"/>
                        </a:cubicBezTo>
                        <a:cubicBezTo>
                          <a:pt x="688463" y="141696"/>
                          <a:pt x="688306" y="145543"/>
                          <a:pt x="688975" y="149225"/>
                        </a:cubicBezTo>
                        <a:cubicBezTo>
                          <a:pt x="690515" y="157695"/>
                          <a:pt x="690262" y="153814"/>
                          <a:pt x="693738" y="161925"/>
                        </a:cubicBezTo>
                        <a:cubicBezTo>
                          <a:pt x="697682" y="171128"/>
                          <a:pt x="692397" y="162295"/>
                          <a:pt x="698500" y="171450"/>
                        </a:cubicBezTo>
                        <a:cubicBezTo>
                          <a:pt x="699029" y="174625"/>
                          <a:pt x="699512" y="177808"/>
                          <a:pt x="700088" y="180975"/>
                        </a:cubicBezTo>
                        <a:cubicBezTo>
                          <a:pt x="700571" y="183630"/>
                          <a:pt x="701675" y="186214"/>
                          <a:pt x="701675" y="188912"/>
                        </a:cubicBezTo>
                        <a:cubicBezTo>
                          <a:pt x="701675" y="200037"/>
                          <a:pt x="700617" y="211137"/>
                          <a:pt x="700088" y="222250"/>
                        </a:cubicBezTo>
                        <a:cubicBezTo>
                          <a:pt x="701003" y="229572"/>
                          <a:pt x="700670" y="233663"/>
                          <a:pt x="703263" y="239712"/>
                        </a:cubicBezTo>
                        <a:cubicBezTo>
                          <a:pt x="704195" y="241887"/>
                          <a:pt x="705184" y="244055"/>
                          <a:pt x="706438" y="246062"/>
                        </a:cubicBezTo>
                        <a:cubicBezTo>
                          <a:pt x="711080" y="253490"/>
                          <a:pt x="717728" y="258940"/>
                          <a:pt x="723900" y="265112"/>
                        </a:cubicBezTo>
                        <a:cubicBezTo>
                          <a:pt x="726017" y="267229"/>
                          <a:pt x="727683" y="269922"/>
                          <a:pt x="730250" y="271462"/>
                        </a:cubicBezTo>
                        <a:cubicBezTo>
                          <a:pt x="732896" y="273050"/>
                          <a:pt x="735620" y="274513"/>
                          <a:pt x="738188" y="276225"/>
                        </a:cubicBezTo>
                        <a:cubicBezTo>
                          <a:pt x="740389" y="277693"/>
                          <a:pt x="742337" y="279519"/>
                          <a:pt x="744538" y="280987"/>
                        </a:cubicBezTo>
                        <a:cubicBezTo>
                          <a:pt x="747105" y="282699"/>
                          <a:pt x="749872" y="284093"/>
                          <a:pt x="752475" y="285750"/>
                        </a:cubicBezTo>
                        <a:cubicBezTo>
                          <a:pt x="755694" y="287799"/>
                          <a:pt x="758214" y="291627"/>
                          <a:pt x="762000" y="292100"/>
                        </a:cubicBezTo>
                        <a:lnTo>
                          <a:pt x="774700" y="293687"/>
                        </a:lnTo>
                        <a:cubicBezTo>
                          <a:pt x="776288" y="294745"/>
                          <a:pt x="777756" y="296009"/>
                          <a:pt x="779463" y="296862"/>
                        </a:cubicBezTo>
                        <a:cubicBezTo>
                          <a:pt x="782721" y="298491"/>
                          <a:pt x="789138" y="299432"/>
                          <a:pt x="792163" y="300037"/>
                        </a:cubicBezTo>
                        <a:cubicBezTo>
                          <a:pt x="806497" y="305771"/>
                          <a:pt x="793439" y="301203"/>
                          <a:pt x="809625" y="304800"/>
                        </a:cubicBezTo>
                        <a:cubicBezTo>
                          <a:pt x="811259" y="305163"/>
                          <a:pt x="812747" y="306059"/>
                          <a:pt x="814388" y="306387"/>
                        </a:cubicBezTo>
                        <a:cubicBezTo>
                          <a:pt x="828215" y="309152"/>
                          <a:pt x="865679" y="310951"/>
                          <a:pt x="868363" y="311150"/>
                        </a:cubicBezTo>
                        <a:cubicBezTo>
                          <a:pt x="871538" y="312208"/>
                          <a:pt x="874564" y="313934"/>
                          <a:pt x="877888" y="314325"/>
                        </a:cubicBezTo>
                        <a:cubicBezTo>
                          <a:pt x="913300" y="318491"/>
                          <a:pt x="895835" y="316935"/>
                          <a:pt x="930275" y="319087"/>
                        </a:cubicBezTo>
                        <a:cubicBezTo>
                          <a:pt x="955247" y="318088"/>
                          <a:pt x="959903" y="320601"/>
                          <a:pt x="976313" y="315912"/>
                        </a:cubicBezTo>
                        <a:cubicBezTo>
                          <a:pt x="977922" y="315452"/>
                          <a:pt x="979537" y="314984"/>
                          <a:pt x="981075" y="314325"/>
                        </a:cubicBezTo>
                        <a:cubicBezTo>
                          <a:pt x="983250" y="313393"/>
                          <a:pt x="985499" y="312526"/>
                          <a:pt x="987425" y="311150"/>
                        </a:cubicBezTo>
                        <a:cubicBezTo>
                          <a:pt x="990346" y="309064"/>
                          <a:pt x="997181" y="300485"/>
                          <a:pt x="998538" y="298450"/>
                        </a:cubicBezTo>
                        <a:cubicBezTo>
                          <a:pt x="1001155" y="294525"/>
                          <a:pt x="1001889" y="291572"/>
                          <a:pt x="1003300" y="287337"/>
                        </a:cubicBezTo>
                        <a:cubicBezTo>
                          <a:pt x="990344" y="257104"/>
                          <a:pt x="1006896" y="296729"/>
                          <a:pt x="1016000" y="307975"/>
                        </a:cubicBezTo>
                        <a:cubicBezTo>
                          <a:pt x="1018025" y="310477"/>
                          <a:pt x="1022350" y="309033"/>
                          <a:pt x="1025525" y="309562"/>
                        </a:cubicBezTo>
                        <a:cubicBezTo>
                          <a:pt x="1029484" y="306593"/>
                          <a:pt x="1033233" y="304883"/>
                          <a:pt x="1035050" y="300037"/>
                        </a:cubicBezTo>
                        <a:cubicBezTo>
                          <a:pt x="1035997" y="297511"/>
                          <a:pt x="1035070" y="294295"/>
                          <a:pt x="1036638" y="292100"/>
                        </a:cubicBezTo>
                        <a:cubicBezTo>
                          <a:pt x="1038014" y="290174"/>
                          <a:pt x="1040825" y="289886"/>
                          <a:pt x="1042988" y="288925"/>
                        </a:cubicBezTo>
                        <a:cubicBezTo>
                          <a:pt x="1050673" y="285509"/>
                          <a:pt x="1049904" y="286005"/>
                          <a:pt x="1057275" y="284162"/>
                        </a:cubicBezTo>
                        <a:cubicBezTo>
                          <a:pt x="1058863" y="282575"/>
                          <a:pt x="1060170" y="280645"/>
                          <a:pt x="1062038" y="279400"/>
                        </a:cubicBezTo>
                        <a:cubicBezTo>
                          <a:pt x="1064133" y="278003"/>
                          <a:pt x="1073588" y="276455"/>
                          <a:pt x="1074738" y="276225"/>
                        </a:cubicBezTo>
                        <a:cubicBezTo>
                          <a:pt x="1077913" y="274108"/>
                          <a:pt x="1082146" y="273050"/>
                          <a:pt x="1084263" y="269875"/>
                        </a:cubicBezTo>
                        <a:lnTo>
                          <a:pt x="1090613" y="260350"/>
                        </a:lnTo>
                        <a:cubicBezTo>
                          <a:pt x="1091671" y="258762"/>
                          <a:pt x="1092643" y="257114"/>
                          <a:pt x="1093788" y="255587"/>
                        </a:cubicBezTo>
                        <a:cubicBezTo>
                          <a:pt x="1095375" y="253470"/>
                          <a:pt x="1096573" y="250995"/>
                          <a:pt x="1098550" y="249237"/>
                        </a:cubicBezTo>
                        <a:cubicBezTo>
                          <a:pt x="1101402" y="246702"/>
                          <a:pt x="1108075" y="242887"/>
                          <a:pt x="1108075" y="242887"/>
                        </a:cubicBezTo>
                        <a:cubicBezTo>
                          <a:pt x="1106488" y="246591"/>
                          <a:pt x="1105731" y="250776"/>
                          <a:pt x="1103313" y="254000"/>
                        </a:cubicBezTo>
                        <a:cubicBezTo>
                          <a:pt x="1102309" y="255339"/>
                          <a:pt x="1099942" y="254659"/>
                          <a:pt x="1098550" y="255587"/>
                        </a:cubicBezTo>
                        <a:cubicBezTo>
                          <a:pt x="1081648" y="266855"/>
                          <a:pt x="1107686" y="253542"/>
                          <a:pt x="1087438" y="265112"/>
                        </a:cubicBezTo>
                        <a:cubicBezTo>
                          <a:pt x="1085985" y="265942"/>
                          <a:pt x="1084213" y="266041"/>
                          <a:pt x="1082675" y="266700"/>
                        </a:cubicBezTo>
                        <a:cubicBezTo>
                          <a:pt x="1080500" y="267632"/>
                          <a:pt x="1078509" y="268965"/>
                          <a:pt x="1076325" y="269875"/>
                        </a:cubicBezTo>
                        <a:cubicBezTo>
                          <a:pt x="1072152" y="271614"/>
                          <a:pt x="1067669" y="272615"/>
                          <a:pt x="1063625" y="274637"/>
                        </a:cubicBezTo>
                        <a:cubicBezTo>
                          <a:pt x="1045087" y="283906"/>
                          <a:pt x="1063663" y="279620"/>
                          <a:pt x="1042988" y="282575"/>
                        </a:cubicBezTo>
                        <a:cubicBezTo>
                          <a:pt x="1040871" y="283633"/>
                          <a:pt x="1038854" y="284919"/>
                          <a:pt x="1036638" y="285750"/>
                        </a:cubicBezTo>
                        <a:cubicBezTo>
                          <a:pt x="1025885" y="289782"/>
                          <a:pt x="1034490" y="285083"/>
                          <a:pt x="1025525" y="288925"/>
                        </a:cubicBezTo>
                        <a:cubicBezTo>
                          <a:pt x="1023350" y="289857"/>
                          <a:pt x="1021182" y="290846"/>
                          <a:pt x="1019175" y="292100"/>
                        </a:cubicBezTo>
                        <a:cubicBezTo>
                          <a:pt x="1016931" y="293502"/>
                          <a:pt x="1015191" y="295679"/>
                          <a:pt x="1012825" y="296862"/>
                        </a:cubicBezTo>
                        <a:cubicBezTo>
                          <a:pt x="1010873" y="297838"/>
                          <a:pt x="1008592" y="297921"/>
                          <a:pt x="1006475" y="298450"/>
                        </a:cubicBezTo>
                        <a:cubicBezTo>
                          <a:pt x="992827" y="307550"/>
                          <a:pt x="1010096" y="296639"/>
                          <a:pt x="996950" y="303212"/>
                        </a:cubicBezTo>
                        <a:cubicBezTo>
                          <a:pt x="972192" y="315590"/>
                          <a:pt x="994750" y="304923"/>
                          <a:pt x="981075" y="312737"/>
                        </a:cubicBezTo>
                        <a:cubicBezTo>
                          <a:pt x="979020" y="313911"/>
                          <a:pt x="976842" y="314854"/>
                          <a:pt x="974725" y="315912"/>
                        </a:cubicBezTo>
                        <a:cubicBezTo>
                          <a:pt x="973138" y="317500"/>
                          <a:pt x="971668" y="319214"/>
                          <a:pt x="969963" y="320675"/>
                        </a:cubicBezTo>
                        <a:cubicBezTo>
                          <a:pt x="967954" y="322397"/>
                          <a:pt x="965151" y="323284"/>
                          <a:pt x="963613" y="325437"/>
                        </a:cubicBezTo>
                        <a:cubicBezTo>
                          <a:pt x="962988" y="326311"/>
                          <a:pt x="960452" y="339657"/>
                          <a:pt x="960438" y="339725"/>
                        </a:cubicBezTo>
                        <a:cubicBezTo>
                          <a:pt x="960967" y="345017"/>
                          <a:pt x="960461" y="350517"/>
                          <a:pt x="962025" y="355600"/>
                        </a:cubicBezTo>
                        <a:cubicBezTo>
                          <a:pt x="963002" y="358774"/>
                          <a:pt x="973066" y="364387"/>
                          <a:pt x="974725" y="365125"/>
                        </a:cubicBezTo>
                        <a:cubicBezTo>
                          <a:pt x="976719" y="366011"/>
                          <a:pt x="978985" y="366085"/>
                          <a:pt x="981075" y="366712"/>
                        </a:cubicBezTo>
                        <a:cubicBezTo>
                          <a:pt x="984281" y="367674"/>
                          <a:pt x="987353" y="369075"/>
                          <a:pt x="990600" y="369887"/>
                        </a:cubicBezTo>
                        <a:cubicBezTo>
                          <a:pt x="1005252" y="373551"/>
                          <a:pt x="987126" y="368846"/>
                          <a:pt x="1006475" y="374650"/>
                        </a:cubicBezTo>
                        <a:cubicBezTo>
                          <a:pt x="1008565" y="375277"/>
                          <a:pt x="1010708" y="375708"/>
                          <a:pt x="1012825" y="376237"/>
                        </a:cubicBezTo>
                        <a:cubicBezTo>
                          <a:pt x="1013354" y="378354"/>
                          <a:pt x="1012308" y="382013"/>
                          <a:pt x="1014413" y="382587"/>
                        </a:cubicBezTo>
                        <a:cubicBezTo>
                          <a:pt x="1026177" y="385795"/>
                          <a:pt x="1029389" y="381674"/>
                          <a:pt x="1036638" y="376237"/>
                        </a:cubicBezTo>
                        <a:cubicBezTo>
                          <a:pt x="1037696" y="374120"/>
                          <a:pt x="1038934" y="372084"/>
                          <a:pt x="1039813" y="369887"/>
                        </a:cubicBezTo>
                        <a:cubicBezTo>
                          <a:pt x="1041056" y="366780"/>
                          <a:pt x="1040621" y="362729"/>
                          <a:pt x="1042988" y="360362"/>
                        </a:cubicBezTo>
                        <a:cubicBezTo>
                          <a:pt x="1044575" y="358775"/>
                          <a:pt x="1046313" y="357325"/>
                          <a:pt x="1047750" y="355600"/>
                        </a:cubicBezTo>
                        <a:cubicBezTo>
                          <a:pt x="1048971" y="354134"/>
                          <a:pt x="1049576" y="352186"/>
                          <a:pt x="1050925" y="350837"/>
                        </a:cubicBezTo>
                        <a:cubicBezTo>
                          <a:pt x="1054554" y="347208"/>
                          <a:pt x="1061060" y="343955"/>
                          <a:pt x="1065213" y="341312"/>
                        </a:cubicBezTo>
                        <a:cubicBezTo>
                          <a:pt x="1070113" y="338194"/>
                          <a:pt x="1075414" y="333850"/>
                          <a:pt x="1081088" y="331787"/>
                        </a:cubicBezTo>
                        <a:cubicBezTo>
                          <a:pt x="1084708" y="330470"/>
                          <a:pt x="1088580" y="329929"/>
                          <a:pt x="1092200" y="328612"/>
                        </a:cubicBezTo>
                        <a:cubicBezTo>
                          <a:pt x="1094424" y="327803"/>
                          <a:pt x="1096387" y="326398"/>
                          <a:pt x="1098550" y="325437"/>
                        </a:cubicBezTo>
                        <a:cubicBezTo>
                          <a:pt x="1101154" y="324280"/>
                          <a:pt x="1103997" y="323646"/>
                          <a:pt x="1106488" y="322262"/>
                        </a:cubicBezTo>
                        <a:cubicBezTo>
                          <a:pt x="1112493" y="318926"/>
                          <a:pt x="1112784" y="317018"/>
                          <a:pt x="1117600" y="312737"/>
                        </a:cubicBezTo>
                        <a:cubicBezTo>
                          <a:pt x="1121769" y="309031"/>
                          <a:pt x="1128050" y="304643"/>
                          <a:pt x="1131888" y="300037"/>
                        </a:cubicBezTo>
                        <a:cubicBezTo>
                          <a:pt x="1139382" y="291044"/>
                          <a:pt x="1130480" y="299787"/>
                          <a:pt x="1138238" y="288925"/>
                        </a:cubicBezTo>
                        <a:cubicBezTo>
                          <a:pt x="1139543" y="287098"/>
                          <a:pt x="1141413" y="285750"/>
                          <a:pt x="1143000" y="284162"/>
                        </a:cubicBezTo>
                        <a:cubicBezTo>
                          <a:pt x="1146304" y="270951"/>
                          <a:pt x="1141540" y="284328"/>
                          <a:pt x="1150938" y="273050"/>
                        </a:cubicBezTo>
                        <a:cubicBezTo>
                          <a:pt x="1157451" y="265234"/>
                          <a:pt x="1146541" y="270281"/>
                          <a:pt x="1157288" y="266700"/>
                        </a:cubicBezTo>
                        <a:cubicBezTo>
                          <a:pt x="1158875" y="265112"/>
                          <a:pt x="1159669" y="264054"/>
                          <a:pt x="1162050" y="261937"/>
                        </a:cubicBezTo>
                        <a:cubicBezTo>
                          <a:pt x="1164431" y="259820"/>
                          <a:pt x="1169532" y="254766"/>
                          <a:pt x="1171575" y="254000"/>
                        </a:cubicBezTo>
                      </a:path>
                    </a:pathLst>
                  </a:custGeom>
                  <a:noFill/>
                  <a:ln w="0" cap="flat">
                    <a:solidFill>
                      <a:schemeClr val="bg1"/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45719" rIns="91439" bIns="45719" numCol="1" spcCol="38100" rtlCol="0" anchor="t">
                    <a:noAutofit/>
                  </a:bodyPr>
                  <a:lstStyle/>
                  <a:p>
                    <a: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endParaRPr>
                  </a:p>
                </p:txBody>
              </p:sp>
              <p:sp>
                <p:nvSpPr>
                  <p:cNvPr id="140" name="Dowolny kształt: kształt 139">
                    <a:extLst>
                      <a:ext uri="{FF2B5EF4-FFF2-40B4-BE49-F238E27FC236}">
                        <a16:creationId xmlns:a16="http://schemas.microsoft.com/office/drawing/2014/main" id="{0DBCB51F-CBFE-415C-8BB6-EA2D9224AF9E}"/>
                      </a:ext>
                    </a:extLst>
                  </p:cNvPr>
                  <p:cNvSpPr/>
                  <p:nvPr/>
                </p:nvSpPr>
                <p:spPr>
                  <a:xfrm>
                    <a:off x="6196013" y="2640013"/>
                    <a:ext cx="1139825" cy="80962"/>
                  </a:xfrm>
                  <a:custGeom>
                    <a:avLst/>
                    <a:gdLst>
                      <a:gd name="connsiteX0" fmla="*/ 0 w 1139825"/>
                      <a:gd name="connsiteY0" fmla="*/ 0 h 80962"/>
                      <a:gd name="connsiteX1" fmla="*/ 28575 w 1139825"/>
                      <a:gd name="connsiteY1" fmla="*/ 1587 h 80962"/>
                      <a:gd name="connsiteX2" fmla="*/ 41275 w 1139825"/>
                      <a:gd name="connsiteY2" fmla="*/ 3175 h 80962"/>
                      <a:gd name="connsiteX3" fmla="*/ 76200 w 1139825"/>
                      <a:gd name="connsiteY3" fmla="*/ 4762 h 80962"/>
                      <a:gd name="connsiteX4" fmla="*/ 82550 w 1139825"/>
                      <a:gd name="connsiteY4" fmla="*/ 6350 h 80962"/>
                      <a:gd name="connsiteX5" fmla="*/ 87312 w 1139825"/>
                      <a:gd name="connsiteY5" fmla="*/ 7937 h 80962"/>
                      <a:gd name="connsiteX6" fmla="*/ 107950 w 1139825"/>
                      <a:gd name="connsiteY6" fmla="*/ 11112 h 80962"/>
                      <a:gd name="connsiteX7" fmla="*/ 146050 w 1139825"/>
                      <a:gd name="connsiteY7" fmla="*/ 15875 h 80962"/>
                      <a:gd name="connsiteX8" fmla="*/ 158750 w 1139825"/>
                      <a:gd name="connsiteY8" fmla="*/ 19050 h 80962"/>
                      <a:gd name="connsiteX9" fmla="*/ 168275 w 1139825"/>
                      <a:gd name="connsiteY9" fmla="*/ 20637 h 80962"/>
                      <a:gd name="connsiteX10" fmla="*/ 192087 w 1139825"/>
                      <a:gd name="connsiteY10" fmla="*/ 23812 h 80962"/>
                      <a:gd name="connsiteX11" fmla="*/ 204787 w 1139825"/>
                      <a:gd name="connsiteY11" fmla="*/ 26987 h 80962"/>
                      <a:gd name="connsiteX12" fmla="*/ 209550 w 1139825"/>
                      <a:gd name="connsiteY12" fmla="*/ 28575 h 80962"/>
                      <a:gd name="connsiteX13" fmla="*/ 219075 w 1139825"/>
                      <a:gd name="connsiteY13" fmla="*/ 30162 h 80962"/>
                      <a:gd name="connsiteX14" fmla="*/ 231775 w 1139825"/>
                      <a:gd name="connsiteY14" fmla="*/ 33337 h 80962"/>
                      <a:gd name="connsiteX15" fmla="*/ 239712 w 1139825"/>
                      <a:gd name="connsiteY15" fmla="*/ 36512 h 80962"/>
                      <a:gd name="connsiteX16" fmla="*/ 260350 w 1139825"/>
                      <a:gd name="connsiteY16" fmla="*/ 39687 h 80962"/>
                      <a:gd name="connsiteX17" fmla="*/ 266700 w 1139825"/>
                      <a:gd name="connsiteY17" fmla="*/ 41275 h 80962"/>
                      <a:gd name="connsiteX18" fmla="*/ 295275 w 1139825"/>
                      <a:gd name="connsiteY18" fmla="*/ 44450 h 80962"/>
                      <a:gd name="connsiteX19" fmla="*/ 317500 w 1139825"/>
                      <a:gd name="connsiteY19" fmla="*/ 47625 h 80962"/>
                      <a:gd name="connsiteX20" fmla="*/ 341312 w 1139825"/>
                      <a:gd name="connsiteY20" fmla="*/ 49212 h 80962"/>
                      <a:gd name="connsiteX21" fmla="*/ 409575 w 1139825"/>
                      <a:gd name="connsiteY21" fmla="*/ 52387 h 80962"/>
                      <a:gd name="connsiteX22" fmla="*/ 428625 w 1139825"/>
                      <a:gd name="connsiteY22" fmla="*/ 55562 h 80962"/>
                      <a:gd name="connsiteX23" fmla="*/ 438150 w 1139825"/>
                      <a:gd name="connsiteY23" fmla="*/ 57150 h 80962"/>
                      <a:gd name="connsiteX24" fmla="*/ 461962 w 1139825"/>
                      <a:gd name="connsiteY24" fmla="*/ 58737 h 80962"/>
                      <a:gd name="connsiteX25" fmla="*/ 506412 w 1139825"/>
                      <a:gd name="connsiteY25" fmla="*/ 63500 h 80962"/>
                      <a:gd name="connsiteX26" fmla="*/ 519112 w 1139825"/>
                      <a:gd name="connsiteY26" fmla="*/ 65087 h 80962"/>
                      <a:gd name="connsiteX27" fmla="*/ 544512 w 1139825"/>
                      <a:gd name="connsiteY27" fmla="*/ 69850 h 80962"/>
                      <a:gd name="connsiteX28" fmla="*/ 573087 w 1139825"/>
                      <a:gd name="connsiteY28" fmla="*/ 73025 h 80962"/>
                      <a:gd name="connsiteX29" fmla="*/ 619125 w 1139825"/>
                      <a:gd name="connsiteY29" fmla="*/ 79375 h 80962"/>
                      <a:gd name="connsiteX30" fmla="*/ 681037 w 1139825"/>
                      <a:gd name="connsiteY30" fmla="*/ 80962 h 80962"/>
                      <a:gd name="connsiteX31" fmla="*/ 709612 w 1139825"/>
                      <a:gd name="connsiteY31" fmla="*/ 79375 h 80962"/>
                      <a:gd name="connsiteX32" fmla="*/ 760412 w 1139825"/>
                      <a:gd name="connsiteY32" fmla="*/ 77787 h 80962"/>
                      <a:gd name="connsiteX33" fmla="*/ 766762 w 1139825"/>
                      <a:gd name="connsiteY33" fmla="*/ 74612 h 80962"/>
                      <a:gd name="connsiteX34" fmla="*/ 777875 w 1139825"/>
                      <a:gd name="connsiteY34" fmla="*/ 71437 h 80962"/>
                      <a:gd name="connsiteX35" fmla="*/ 782637 w 1139825"/>
                      <a:gd name="connsiteY35" fmla="*/ 69850 h 80962"/>
                      <a:gd name="connsiteX36" fmla="*/ 847725 w 1139825"/>
                      <a:gd name="connsiteY36" fmla="*/ 71437 h 80962"/>
                      <a:gd name="connsiteX37" fmla="*/ 1014412 w 1139825"/>
                      <a:gd name="connsiteY37" fmla="*/ 69850 h 80962"/>
                      <a:gd name="connsiteX38" fmla="*/ 1019175 w 1139825"/>
                      <a:gd name="connsiteY38" fmla="*/ 68262 h 80962"/>
                      <a:gd name="connsiteX39" fmla="*/ 1030287 w 1139825"/>
                      <a:gd name="connsiteY39" fmla="*/ 63500 h 80962"/>
                      <a:gd name="connsiteX40" fmla="*/ 1038225 w 1139825"/>
                      <a:gd name="connsiteY40" fmla="*/ 57150 h 80962"/>
                      <a:gd name="connsiteX41" fmla="*/ 1052512 w 1139825"/>
                      <a:gd name="connsiteY41" fmla="*/ 53975 h 80962"/>
                      <a:gd name="connsiteX42" fmla="*/ 1109662 w 1139825"/>
                      <a:gd name="connsiteY42" fmla="*/ 50800 h 80962"/>
                      <a:gd name="connsiteX43" fmla="*/ 1139825 w 1139825"/>
                      <a:gd name="connsiteY43" fmla="*/ 49212 h 80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39825" h="80962">
                        <a:moveTo>
                          <a:pt x="0" y="0"/>
                        </a:moveTo>
                        <a:cubicBezTo>
                          <a:pt x="9525" y="529"/>
                          <a:pt x="19063" y="855"/>
                          <a:pt x="28575" y="1587"/>
                        </a:cubicBezTo>
                        <a:cubicBezTo>
                          <a:pt x="32829" y="1914"/>
                          <a:pt x="37018" y="2891"/>
                          <a:pt x="41275" y="3175"/>
                        </a:cubicBezTo>
                        <a:cubicBezTo>
                          <a:pt x="52903" y="3950"/>
                          <a:pt x="64558" y="4233"/>
                          <a:pt x="76200" y="4762"/>
                        </a:cubicBezTo>
                        <a:cubicBezTo>
                          <a:pt x="78317" y="5291"/>
                          <a:pt x="80452" y="5751"/>
                          <a:pt x="82550" y="6350"/>
                        </a:cubicBezTo>
                        <a:cubicBezTo>
                          <a:pt x="84159" y="6810"/>
                          <a:pt x="85679" y="7574"/>
                          <a:pt x="87312" y="7937"/>
                        </a:cubicBezTo>
                        <a:cubicBezTo>
                          <a:pt x="91291" y="8821"/>
                          <a:pt x="104388" y="10603"/>
                          <a:pt x="107950" y="11112"/>
                        </a:cubicBezTo>
                        <a:cubicBezTo>
                          <a:pt x="127951" y="17779"/>
                          <a:pt x="110068" y="12746"/>
                          <a:pt x="146050" y="15875"/>
                        </a:cubicBezTo>
                        <a:cubicBezTo>
                          <a:pt x="157331" y="16856"/>
                          <a:pt x="150371" y="17188"/>
                          <a:pt x="158750" y="19050"/>
                        </a:cubicBezTo>
                        <a:cubicBezTo>
                          <a:pt x="161892" y="19748"/>
                          <a:pt x="165094" y="20148"/>
                          <a:pt x="168275" y="20637"/>
                        </a:cubicBezTo>
                        <a:cubicBezTo>
                          <a:pt x="177802" y="22103"/>
                          <a:pt x="182297" y="22589"/>
                          <a:pt x="192087" y="23812"/>
                        </a:cubicBezTo>
                        <a:cubicBezTo>
                          <a:pt x="196320" y="24870"/>
                          <a:pt x="200647" y="25607"/>
                          <a:pt x="204787" y="26987"/>
                        </a:cubicBezTo>
                        <a:cubicBezTo>
                          <a:pt x="206375" y="27516"/>
                          <a:pt x="207916" y="28212"/>
                          <a:pt x="209550" y="28575"/>
                        </a:cubicBezTo>
                        <a:cubicBezTo>
                          <a:pt x="212692" y="29273"/>
                          <a:pt x="215900" y="29633"/>
                          <a:pt x="219075" y="30162"/>
                        </a:cubicBezTo>
                        <a:cubicBezTo>
                          <a:pt x="244133" y="38518"/>
                          <a:pt x="193594" y="21884"/>
                          <a:pt x="231775" y="33337"/>
                        </a:cubicBezTo>
                        <a:cubicBezTo>
                          <a:pt x="234504" y="34156"/>
                          <a:pt x="236963" y="35762"/>
                          <a:pt x="239712" y="36512"/>
                        </a:cubicBezTo>
                        <a:cubicBezTo>
                          <a:pt x="242794" y="37353"/>
                          <a:pt x="257831" y="39229"/>
                          <a:pt x="260350" y="39687"/>
                        </a:cubicBezTo>
                        <a:cubicBezTo>
                          <a:pt x="262497" y="40077"/>
                          <a:pt x="264538" y="40980"/>
                          <a:pt x="266700" y="41275"/>
                        </a:cubicBezTo>
                        <a:cubicBezTo>
                          <a:pt x="276196" y="42570"/>
                          <a:pt x="285822" y="42875"/>
                          <a:pt x="295275" y="44450"/>
                        </a:cubicBezTo>
                        <a:cubicBezTo>
                          <a:pt x="303276" y="45783"/>
                          <a:pt x="309205" y="46904"/>
                          <a:pt x="317500" y="47625"/>
                        </a:cubicBezTo>
                        <a:cubicBezTo>
                          <a:pt x="325425" y="48314"/>
                          <a:pt x="333372" y="48731"/>
                          <a:pt x="341312" y="49212"/>
                        </a:cubicBezTo>
                        <a:cubicBezTo>
                          <a:pt x="372904" y="51127"/>
                          <a:pt x="374515" y="50985"/>
                          <a:pt x="409575" y="52387"/>
                        </a:cubicBezTo>
                        <a:cubicBezTo>
                          <a:pt x="423554" y="55184"/>
                          <a:pt x="411551" y="52935"/>
                          <a:pt x="428625" y="55562"/>
                        </a:cubicBezTo>
                        <a:cubicBezTo>
                          <a:pt x="431806" y="56051"/>
                          <a:pt x="434946" y="56845"/>
                          <a:pt x="438150" y="57150"/>
                        </a:cubicBezTo>
                        <a:cubicBezTo>
                          <a:pt x="446069" y="57904"/>
                          <a:pt x="454025" y="58208"/>
                          <a:pt x="461962" y="58737"/>
                        </a:cubicBezTo>
                        <a:cubicBezTo>
                          <a:pt x="480440" y="64898"/>
                          <a:pt x="456137" y="57218"/>
                          <a:pt x="506412" y="63500"/>
                        </a:cubicBezTo>
                        <a:lnTo>
                          <a:pt x="519112" y="65087"/>
                        </a:lnTo>
                        <a:cubicBezTo>
                          <a:pt x="527541" y="67195"/>
                          <a:pt x="535863" y="68812"/>
                          <a:pt x="544512" y="69850"/>
                        </a:cubicBezTo>
                        <a:cubicBezTo>
                          <a:pt x="554027" y="70992"/>
                          <a:pt x="563600" y="71670"/>
                          <a:pt x="573087" y="73025"/>
                        </a:cubicBezTo>
                        <a:cubicBezTo>
                          <a:pt x="598564" y="76665"/>
                          <a:pt x="584179" y="78479"/>
                          <a:pt x="619125" y="79375"/>
                        </a:cubicBezTo>
                        <a:lnTo>
                          <a:pt x="681037" y="80962"/>
                        </a:lnTo>
                        <a:lnTo>
                          <a:pt x="709612" y="79375"/>
                        </a:lnTo>
                        <a:cubicBezTo>
                          <a:pt x="726540" y="78698"/>
                          <a:pt x="743529" y="79194"/>
                          <a:pt x="760412" y="77787"/>
                        </a:cubicBezTo>
                        <a:cubicBezTo>
                          <a:pt x="762770" y="77590"/>
                          <a:pt x="764587" y="75544"/>
                          <a:pt x="766762" y="74612"/>
                        </a:cubicBezTo>
                        <a:cubicBezTo>
                          <a:pt x="770560" y="72984"/>
                          <a:pt x="773858" y="72585"/>
                          <a:pt x="777875" y="71437"/>
                        </a:cubicBezTo>
                        <a:cubicBezTo>
                          <a:pt x="779484" y="70977"/>
                          <a:pt x="781050" y="70379"/>
                          <a:pt x="782637" y="69850"/>
                        </a:cubicBezTo>
                        <a:cubicBezTo>
                          <a:pt x="804333" y="70379"/>
                          <a:pt x="826023" y="71437"/>
                          <a:pt x="847725" y="71437"/>
                        </a:cubicBezTo>
                        <a:lnTo>
                          <a:pt x="1014412" y="69850"/>
                        </a:lnTo>
                        <a:cubicBezTo>
                          <a:pt x="1016085" y="69819"/>
                          <a:pt x="1017637" y="68921"/>
                          <a:pt x="1019175" y="68262"/>
                        </a:cubicBezTo>
                        <a:cubicBezTo>
                          <a:pt x="1032898" y="62380"/>
                          <a:pt x="1019125" y="67220"/>
                          <a:pt x="1030287" y="63500"/>
                        </a:cubicBezTo>
                        <a:cubicBezTo>
                          <a:pt x="1032933" y="61383"/>
                          <a:pt x="1035263" y="58796"/>
                          <a:pt x="1038225" y="57150"/>
                        </a:cubicBezTo>
                        <a:cubicBezTo>
                          <a:pt x="1039467" y="56460"/>
                          <a:pt x="1051988" y="54070"/>
                          <a:pt x="1052512" y="53975"/>
                        </a:cubicBezTo>
                        <a:cubicBezTo>
                          <a:pt x="1075142" y="49860"/>
                          <a:pt x="1071464" y="52073"/>
                          <a:pt x="1109662" y="50800"/>
                        </a:cubicBezTo>
                        <a:cubicBezTo>
                          <a:pt x="1125973" y="48081"/>
                          <a:pt x="1115968" y="49212"/>
                          <a:pt x="1139825" y="49212"/>
                        </a:cubicBezTo>
                      </a:path>
                    </a:pathLst>
                  </a:custGeom>
                  <a:noFill/>
                  <a:ln w="0" cap="flat">
                    <a:solidFill>
                      <a:schemeClr val="bg1"/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45719" rIns="91439" bIns="45719" numCol="1" spcCol="38100" rtlCol="0" anchor="t">
                    <a:noAutofit/>
                  </a:bodyPr>
                  <a:lstStyle/>
                  <a:p>
                    <a: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endParaRPr>
                  </a:p>
                </p:txBody>
              </p:sp>
            </p:grpSp>
          </p:grpSp>
          <p:grpSp>
            <p:nvGrpSpPr>
              <p:cNvPr id="142" name="napisy">
                <a:extLst>
                  <a:ext uri="{FF2B5EF4-FFF2-40B4-BE49-F238E27FC236}">
                    <a16:creationId xmlns:a16="http://schemas.microsoft.com/office/drawing/2014/main" id="{20728146-3945-4407-ABD8-ABD4EA1A2B96}"/>
                  </a:ext>
                </a:extLst>
              </p:cNvPr>
              <p:cNvGrpSpPr/>
              <p:nvPr/>
            </p:nvGrpSpPr>
            <p:grpSpPr>
              <a:xfrm>
                <a:off x="2804086" y="2473031"/>
                <a:ext cx="6123055" cy="3981860"/>
                <a:chOff x="2804086" y="2473031"/>
                <a:chExt cx="6123055" cy="3981860"/>
              </a:xfrm>
            </p:grpSpPr>
            <p:sp>
              <p:nvSpPr>
                <p:cNvPr id="14" name="Rectangle 5" hidden="1">
                  <a:extLst>
                    <a:ext uri="{FF2B5EF4-FFF2-40B4-BE49-F238E27FC236}">
                      <a16:creationId xmlns:a16="http://schemas.microsoft.com/office/drawing/2014/main" id="{04EAA196-70FA-46D9-89E2-E97D48C8D1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05662" y="3716665"/>
                  <a:ext cx="272275" cy="73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łomżyński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" name="Rectangle 6" hidden="1">
                  <a:extLst>
                    <a:ext uri="{FF2B5EF4-FFF2-40B4-BE49-F238E27FC236}">
                      <a16:creationId xmlns:a16="http://schemas.microsoft.com/office/drawing/2014/main" id="{B5684CBB-2B92-4A43-A1FD-3F6EED15E1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53229" y="4159289"/>
                  <a:ext cx="415257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zielonogórski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" name="Rectangle 7" hidden="1">
                  <a:extLst>
                    <a:ext uri="{FF2B5EF4-FFF2-40B4-BE49-F238E27FC236}">
                      <a16:creationId xmlns:a16="http://schemas.microsoft.com/office/drawing/2014/main" id="{3E669D95-47EE-49D7-B3C5-ED375058B3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48252" y="6324928"/>
                  <a:ext cx="390920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Zakarpatska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Rectangle 8" hidden="1">
                  <a:extLst>
                    <a:ext uri="{FF2B5EF4-FFF2-40B4-BE49-F238E27FC236}">
                      <a16:creationId xmlns:a16="http://schemas.microsoft.com/office/drawing/2014/main" id="{7F88D8C0-D70F-4F07-9F56-C6D082EFF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04508" y="2473031"/>
                  <a:ext cx="387878" cy="76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Vorpommern-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Rectangle 9" hidden="1">
                  <a:extLst>
                    <a:ext uri="{FF2B5EF4-FFF2-40B4-BE49-F238E27FC236}">
                      <a16:creationId xmlns:a16="http://schemas.microsoft.com/office/drawing/2014/main" id="{65A76B4E-BBC0-4E8C-AB6C-79662E8937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04508" y="2546546"/>
                  <a:ext cx="187094" cy="76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Rügen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" name="Rectangle 10" hidden="1">
                  <a:extLst>
                    <a:ext uri="{FF2B5EF4-FFF2-40B4-BE49-F238E27FC236}">
                      <a16:creationId xmlns:a16="http://schemas.microsoft.com/office/drawing/2014/main" id="{B70D5C33-2BA4-4921-96AB-83D6357C8F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58" y="2713487"/>
                  <a:ext cx="387878" cy="76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Vorpommern-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Rectangle 11" hidden="1">
                  <a:extLst>
                    <a:ext uri="{FF2B5EF4-FFF2-40B4-BE49-F238E27FC236}">
                      <a16:creationId xmlns:a16="http://schemas.microsoft.com/office/drawing/2014/main" id="{CD5E8328-4233-40FD-A3C4-0BC7D3A27D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858" y="2787003"/>
                  <a:ext cx="301175" cy="76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Greifswald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Rectangle 12" hidden="1">
                  <a:extLst>
                    <a:ext uri="{FF2B5EF4-FFF2-40B4-BE49-F238E27FC236}">
                      <a16:creationId xmlns:a16="http://schemas.microsoft.com/office/drawing/2014/main" id="{4184FD7A-6DBA-4B6C-BB63-5B5A7CED79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0573" y="4615697"/>
                  <a:ext cx="194699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Volyn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" name="Rectangle 14" hidden="1">
                  <a:extLst>
                    <a:ext uri="{FF2B5EF4-FFF2-40B4-BE49-F238E27FC236}">
                      <a16:creationId xmlns:a16="http://schemas.microsoft.com/office/drawing/2014/main" id="{2A1A5C45-8C6D-4E3B-BB38-D30C93814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4117" y="3427199"/>
                  <a:ext cx="346808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Uckermark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Rectangle 16" hidden="1">
                  <a:extLst>
                    <a:ext uri="{FF2B5EF4-FFF2-40B4-BE49-F238E27FC236}">
                      <a16:creationId xmlns:a16="http://schemas.microsoft.com/office/drawing/2014/main" id="{FD1B5EC6-426D-4138-8495-FED27FA589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88285" y="5718427"/>
                  <a:ext cx="278359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Ternopil'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Rectangle 19" hidden="1">
                  <a:extLst>
                    <a:ext uri="{FF2B5EF4-FFF2-40B4-BE49-F238E27FC236}">
                      <a16:creationId xmlns:a16="http://schemas.microsoft.com/office/drawing/2014/main" id="{636E73DB-6D44-4D0D-9422-35815A252A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59591" y="5030752"/>
                  <a:ext cx="387878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tarnobrzeski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Rectangle 21" hidden="1">
                  <a:extLst>
                    <a:ext uri="{FF2B5EF4-FFF2-40B4-BE49-F238E27FC236}">
                      <a16:creationId xmlns:a16="http://schemas.microsoft.com/office/drawing/2014/main" id="{D0D1149A-476B-4BE9-901F-24CADD095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17461" y="3070343"/>
                  <a:ext cx="310302" cy="73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szczeciński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Rectangle 22" hidden="1">
                  <a:extLst>
                    <a:ext uri="{FF2B5EF4-FFF2-40B4-BE49-F238E27FC236}">
                      <a16:creationId xmlns:a16="http://schemas.microsoft.com/office/drawing/2014/main" id="{4F68194A-6F4C-4D72-A6F4-5A7C42F55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48666" y="3248005"/>
                  <a:ext cx="295091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Szczecin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Rectangle 23" hidden="1">
                  <a:extLst>
                    <a:ext uri="{FF2B5EF4-FFF2-40B4-BE49-F238E27FC236}">
                      <a16:creationId xmlns:a16="http://schemas.microsoft.com/office/drawing/2014/main" id="{D150EBA3-B37B-4E2C-8DA3-ABAC83D7FA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22394" y="3007549"/>
                  <a:ext cx="279880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suwalski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Rectangle 25" hidden="1">
                  <a:extLst>
                    <a:ext uri="{FF2B5EF4-FFF2-40B4-BE49-F238E27FC236}">
                      <a16:creationId xmlns:a16="http://schemas.microsoft.com/office/drawing/2014/main" id="{38BD6588-CEC3-4DB6-B532-BC9B99D908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9646" y="3341431"/>
                  <a:ext cx="445679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szczecinecko-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Rectangle 26" hidden="1">
                  <a:extLst>
                    <a:ext uri="{FF2B5EF4-FFF2-40B4-BE49-F238E27FC236}">
                      <a16:creationId xmlns:a16="http://schemas.microsoft.com/office/drawing/2014/main" id="{A995A518-6791-4110-8BF8-D4D495FCA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9646" y="3414946"/>
                  <a:ext cx="269233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pyrzycki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Rectangle 27" hidden="1">
                  <a:extLst>
                    <a:ext uri="{FF2B5EF4-FFF2-40B4-BE49-F238E27FC236}">
                      <a16:creationId xmlns:a16="http://schemas.microsoft.com/office/drawing/2014/main" id="{7AFFFAF1-A9F2-4193-865E-E81CC5E05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8454" y="4376772"/>
                  <a:ext cx="400046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Spree-Neiße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Rectangle 30" hidden="1">
                  <a:extLst>
                    <a:ext uri="{FF2B5EF4-FFF2-40B4-BE49-F238E27FC236}">
                      <a16:creationId xmlns:a16="http://schemas.microsoft.com/office/drawing/2014/main" id="{4FDD0120-E1DF-4810-BAEB-499D1FD49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85104" y="5260487"/>
                  <a:ext cx="352892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rzeszowski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Rectangle 33" hidden="1">
                  <a:extLst>
                    <a:ext uri="{FF2B5EF4-FFF2-40B4-BE49-F238E27FC236}">
                      <a16:creationId xmlns:a16="http://schemas.microsoft.com/office/drawing/2014/main" id="{B7BEF618-4AE5-41BA-8BD9-29449209C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9400" y="4710654"/>
                  <a:ext cx="197741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Rivne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Rectangle 34" hidden="1">
                  <a:extLst>
                    <a:ext uri="{FF2B5EF4-FFF2-40B4-BE49-F238E27FC236}">
                      <a16:creationId xmlns:a16="http://schemas.microsoft.com/office/drawing/2014/main" id="{8BF6F7C8-E055-4803-86FD-E281E28CA9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61504" y="4536055"/>
                  <a:ext cx="234248" cy="73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puławski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Rectangle 35" hidden="1">
                  <a:extLst>
                    <a:ext uri="{FF2B5EF4-FFF2-40B4-BE49-F238E27FC236}">
                      <a16:creationId xmlns:a16="http://schemas.microsoft.com/office/drawing/2014/main" id="{8B33DAA1-5AC3-4E13-9B0A-7EB2CE62A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28086" y="5370760"/>
                  <a:ext cx="327034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przemyski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Rectangle 36" hidden="1">
                  <a:extLst>
                    <a:ext uri="{FF2B5EF4-FFF2-40B4-BE49-F238E27FC236}">
                      <a16:creationId xmlns:a16="http://schemas.microsoft.com/office/drawing/2014/main" id="{26F98D6C-3A2F-44DE-9D41-BFD077DE1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74410" y="3537472"/>
                  <a:ext cx="258585" cy="73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ostrołęcki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Rectangle 38" hidden="1">
                  <a:extLst>
                    <a:ext uri="{FF2B5EF4-FFF2-40B4-BE49-F238E27FC236}">
                      <a16:creationId xmlns:a16="http://schemas.microsoft.com/office/drawing/2014/main" id="{BAE88743-6A63-4A21-8C7B-9297E5C1AC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9945" y="4065863"/>
                  <a:ext cx="371146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Oder-Spree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Rectangle 41" hidden="1">
                  <a:extLst>
                    <a:ext uri="{FF2B5EF4-FFF2-40B4-BE49-F238E27FC236}">
                      <a16:creationId xmlns:a16="http://schemas.microsoft.com/office/drawing/2014/main" id="{00E91751-3A60-40AC-B7BB-EACF70FD5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2566" y="3733513"/>
                  <a:ext cx="314865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Märkisch-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Rectangle 42" hidden="1">
                  <a:extLst>
                    <a:ext uri="{FF2B5EF4-FFF2-40B4-BE49-F238E27FC236}">
                      <a16:creationId xmlns:a16="http://schemas.microsoft.com/office/drawing/2014/main" id="{F40CCFBD-7331-4E05-8778-DAE783A1C1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2566" y="3807028"/>
                  <a:ext cx="299654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Oderland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Rectangle 43" hidden="1">
                  <a:extLst>
                    <a:ext uri="{FF2B5EF4-FFF2-40B4-BE49-F238E27FC236}">
                      <a16:creationId xmlns:a16="http://schemas.microsoft.com/office/drawing/2014/main" id="{96A1B76D-E6EA-4C95-9434-9DAFCC66C8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9055" y="3186742"/>
                  <a:ext cx="579535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Mecklenburgische 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Rectangle 44" hidden="1">
                  <a:extLst>
                    <a:ext uri="{FF2B5EF4-FFF2-40B4-BE49-F238E27FC236}">
                      <a16:creationId xmlns:a16="http://schemas.microsoft.com/office/drawing/2014/main" id="{E4858553-2E0C-4B7A-A501-8C6DD5BDA2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9055" y="3260258"/>
                  <a:ext cx="343766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Seenplatte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4" name="Rectangle 46" hidden="1">
                  <a:extLst>
                    <a:ext uri="{FF2B5EF4-FFF2-40B4-BE49-F238E27FC236}">
                      <a16:creationId xmlns:a16="http://schemas.microsoft.com/office/drawing/2014/main" id="{043CAF75-2519-4848-9DE6-743A311F40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26565" y="4580471"/>
                  <a:ext cx="250980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lubelski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" name="Rectangle 49" hidden="1">
                  <a:extLst>
                    <a:ext uri="{FF2B5EF4-FFF2-40B4-BE49-F238E27FC236}">
                      <a16:creationId xmlns:a16="http://schemas.microsoft.com/office/drawing/2014/main" id="{64DEC305-B66C-445A-91DB-A268025BD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28524" y="5485628"/>
                  <a:ext cx="159714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L'viv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Rectangle 50" hidden="1">
                  <a:extLst>
                    <a:ext uri="{FF2B5EF4-FFF2-40B4-BE49-F238E27FC236}">
                      <a16:creationId xmlns:a16="http://schemas.microsoft.com/office/drawing/2014/main" id="{FBA8729C-5378-4304-9D94-CBA3BEB15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19305" y="5657164"/>
                  <a:ext cx="305739" cy="73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krośnie</a:t>
                  </a:r>
                  <a:r>
                    <a:rPr lang="pl-PL" altLang="pl-PL" sz="500" dirty="0">
                      <a:solidFill>
                        <a:srgbClr val="000066"/>
                      </a:solidFill>
                    </a:rPr>
                    <a:t>ń</a:t>
                  </a: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" name="Rectangle 52" hidden="1">
                  <a:extLst>
                    <a:ext uri="{FF2B5EF4-FFF2-40B4-BE49-F238E27FC236}">
                      <a16:creationId xmlns:a16="http://schemas.microsoft.com/office/drawing/2014/main" id="{20FF54BE-E2AB-405A-96EA-1E839635BB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8517" y="2831418"/>
                  <a:ext cx="296612" cy="73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koszaliński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" name="Rectangle 56" hidden="1">
                  <a:extLst>
                    <a:ext uri="{FF2B5EF4-FFF2-40B4-BE49-F238E27FC236}">
                      <a16:creationId xmlns:a16="http://schemas.microsoft.com/office/drawing/2014/main" id="{F5C914FA-9D91-4186-B71D-FC1A58B5E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4721" y="4713717"/>
                  <a:ext cx="397004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jeleniogórski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5" name="Rectangle 57" hidden="1">
                  <a:extLst>
                    <a:ext uri="{FF2B5EF4-FFF2-40B4-BE49-F238E27FC236}">
                      <a16:creationId xmlns:a16="http://schemas.microsoft.com/office/drawing/2014/main" id="{90F2B4F2-2B8E-4D5F-B02B-450F9A9C06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4579" y="6138077"/>
                  <a:ext cx="506522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Ivano-Frankivs'k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6" name="Rectangle 58" hidden="1">
                  <a:extLst>
                    <a:ext uri="{FF2B5EF4-FFF2-40B4-BE49-F238E27FC236}">
                      <a16:creationId xmlns:a16="http://schemas.microsoft.com/office/drawing/2014/main" id="{2A0E6136-6BBC-4E64-B39A-C1B041074A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0413" y="3810091"/>
                  <a:ext cx="322471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gorzowski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" name="Rectangle 59" hidden="1">
                  <a:extLst>
                    <a:ext uri="{FF2B5EF4-FFF2-40B4-BE49-F238E27FC236}">
                      <a16:creationId xmlns:a16="http://schemas.microsoft.com/office/drawing/2014/main" id="{525CEA64-C6E1-4427-9A82-3743D44FE9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5066" y="4560560"/>
                  <a:ext cx="257064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Goerlitz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" name="Rectangle 61" hidden="1">
                  <a:extLst>
                    <a:ext uri="{FF2B5EF4-FFF2-40B4-BE49-F238E27FC236}">
                      <a16:creationId xmlns:a16="http://schemas.microsoft.com/office/drawing/2014/main" id="{8597E8F5-E7BC-4320-AA53-337DA083E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5412" y="3947932"/>
                  <a:ext cx="360498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Frankfurt/O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" name="Rectangle 64" hidden="1">
                  <a:extLst>
                    <a:ext uri="{FF2B5EF4-FFF2-40B4-BE49-F238E27FC236}">
                      <a16:creationId xmlns:a16="http://schemas.microsoft.com/office/drawing/2014/main" id="{5F00DADB-6BCE-49A6-9809-0D30C14017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4734" y="4281815"/>
                  <a:ext cx="255543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Cottbus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" name="Rectangle 65" hidden="1">
                  <a:extLst>
                    <a:ext uri="{FF2B5EF4-FFF2-40B4-BE49-F238E27FC236}">
                      <a16:creationId xmlns:a16="http://schemas.microsoft.com/office/drawing/2014/main" id="{CD9B734A-1F67-4C6C-9A3E-3ACBB80E6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18222" y="4902100"/>
                  <a:ext cx="278359" cy="73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chełmsko-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" name="Rectangle 66" hidden="1">
                  <a:extLst>
                    <a:ext uri="{FF2B5EF4-FFF2-40B4-BE49-F238E27FC236}">
                      <a16:creationId xmlns:a16="http://schemas.microsoft.com/office/drawing/2014/main" id="{044A9839-E9CC-45CA-ACC2-FF57A9DD4E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18222" y="4975615"/>
                  <a:ext cx="287486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zamojski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Rectangle 68" hidden="1">
                  <a:extLst>
                    <a:ext uri="{FF2B5EF4-FFF2-40B4-BE49-F238E27FC236}">
                      <a16:creationId xmlns:a16="http://schemas.microsoft.com/office/drawing/2014/main" id="{01B6A3AD-CF9C-402C-A4EA-5D88B57D15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03011" y="3436388"/>
                  <a:ext cx="285965" cy="73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białostocki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Rectangle 69" hidden="1">
                  <a:extLst>
                    <a:ext uri="{FF2B5EF4-FFF2-40B4-BE49-F238E27FC236}">
                      <a16:creationId xmlns:a16="http://schemas.microsoft.com/office/drawing/2014/main" id="{C8BE1088-8990-4557-9829-170676C6B9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8026" y="4278751"/>
                  <a:ext cx="214473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bialski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Rectangle 70" hidden="1">
                  <a:extLst>
                    <a:ext uri="{FF2B5EF4-FFF2-40B4-BE49-F238E27FC236}">
                      <a16:creationId xmlns:a16="http://schemas.microsoft.com/office/drawing/2014/main" id="{DD829331-36DB-42B9-8085-3C706F66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4900" y="4646328"/>
                  <a:ext cx="270754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Bautzen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Rectangle 71" hidden="1">
                  <a:extLst>
                    <a:ext uri="{FF2B5EF4-FFF2-40B4-BE49-F238E27FC236}">
                      <a16:creationId xmlns:a16="http://schemas.microsoft.com/office/drawing/2014/main" id="{5282619D-32C4-469A-9F75-E72421DB40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9975" y="3589545"/>
                  <a:ext cx="237290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Barnim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Rectangle 73" hidden="1">
                  <a:extLst>
                    <a:ext uri="{FF2B5EF4-FFF2-40B4-BE49-F238E27FC236}">
                      <a16:creationId xmlns:a16="http://schemas.microsoft.com/office/drawing/2014/main" id="{C18AC159-2188-4A56-A534-675A0C2DF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5850" y="4349204"/>
                  <a:ext cx="129293" cy="59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400" b="0" i="1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żarski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2" name="Rectangle 74" hidden="1">
                  <a:extLst>
                    <a:ext uri="{FF2B5EF4-FFF2-40B4-BE49-F238E27FC236}">
                      <a16:creationId xmlns:a16="http://schemas.microsoft.com/office/drawing/2014/main" id="{29104C4C-31A8-4461-B30A-41860FBDE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21172" y="5879241"/>
                  <a:ext cx="334639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Prešovský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3" name="Rectangle 75" hidden="1">
                  <a:extLst>
                    <a:ext uri="{FF2B5EF4-FFF2-40B4-BE49-F238E27FC236}">
                      <a16:creationId xmlns:a16="http://schemas.microsoft.com/office/drawing/2014/main" id="{E6290A63-9645-4D8A-A722-F57E323F7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07828" y="5612748"/>
                  <a:ext cx="368103" cy="76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nowosądecki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4" name="Rectangle 76" hidden="1">
                  <a:extLst>
                    <a:ext uri="{FF2B5EF4-FFF2-40B4-BE49-F238E27FC236}">
                      <a16:creationId xmlns:a16="http://schemas.microsoft.com/office/drawing/2014/main" id="{32814604-A0C6-4EED-BFE9-7B21F76E7C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2195" y="5444276"/>
                  <a:ext cx="237290" cy="61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400" b="0" i="1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myślenicki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5" name="Rectangle 77" hidden="1">
                  <a:extLst>
                    <a:ext uri="{FF2B5EF4-FFF2-40B4-BE49-F238E27FC236}">
                      <a16:creationId xmlns:a16="http://schemas.microsoft.com/office/drawing/2014/main" id="{4D41E806-74CE-48B6-868D-7BCEB5F82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5779" y="5372292"/>
                  <a:ext cx="340724" cy="76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oświęcimski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6" name="Rectangle 78" hidden="1">
                  <a:extLst>
                    <a:ext uri="{FF2B5EF4-FFF2-40B4-BE49-F238E27FC236}">
                      <a16:creationId xmlns:a16="http://schemas.microsoft.com/office/drawing/2014/main" id="{C1E10743-6272-4DF8-B269-ADF099C15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6486" y="5851673"/>
                  <a:ext cx="250980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Žilinský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7" name="Rectangle 79" hidden="1">
                  <a:extLst>
                    <a:ext uri="{FF2B5EF4-FFF2-40B4-BE49-F238E27FC236}">
                      <a16:creationId xmlns:a16="http://schemas.microsoft.com/office/drawing/2014/main" id="{FA712CC5-D453-408A-8AE5-5E724E9D2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1066" y="5926720"/>
                  <a:ext cx="190136" cy="68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400" b="0" i="1" u="none" strike="noStrike" cap="none" normalizeH="0" baseline="0" dirty="0" err="1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Spišská</a:t>
                  </a:r>
                  <a:r>
                    <a:rPr kumimoji="0" lang="pl-PL" altLang="pl-PL" sz="400" b="0" i="1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8" name="Rectangle 80" hidden="1">
                  <a:extLst>
                    <a:ext uri="{FF2B5EF4-FFF2-40B4-BE49-F238E27FC236}">
                      <a16:creationId xmlns:a16="http://schemas.microsoft.com/office/drawing/2014/main" id="{15FB9CF8-A235-4F86-81D5-C781A808F2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1066" y="5977262"/>
                  <a:ext cx="212952" cy="68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400" b="0" i="1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Nová Ves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9" name="Rectangle 81" hidden="1">
                  <a:extLst>
                    <a:ext uri="{FF2B5EF4-FFF2-40B4-BE49-F238E27FC236}">
                      <a16:creationId xmlns:a16="http://schemas.microsoft.com/office/drawing/2014/main" id="{9919C392-58C3-4BDB-9539-6B824E580F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57586" y="5543828"/>
                  <a:ext cx="214473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bielski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0" name="Rectangle 82" hidden="1">
                  <a:extLst>
                    <a:ext uri="{FF2B5EF4-FFF2-40B4-BE49-F238E27FC236}">
                      <a16:creationId xmlns:a16="http://schemas.microsoft.com/office/drawing/2014/main" id="{B27C8491-7A8D-4F59-BE33-94281D63BF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55281" y="5375355"/>
                  <a:ext cx="238811" cy="59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400" b="0" i="1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pszczyński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1" name="Rectangle 83" hidden="1">
                  <a:extLst>
                    <a:ext uri="{FF2B5EF4-FFF2-40B4-BE49-F238E27FC236}">
                      <a16:creationId xmlns:a16="http://schemas.microsoft.com/office/drawing/2014/main" id="{74C475D1-AEF3-4D4B-A6A6-5FC052D935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2269" y="5309498"/>
                  <a:ext cx="254022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rybnicki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" name="Rectangle 84" hidden="1">
                  <a:extLst>
                    <a:ext uri="{FF2B5EF4-FFF2-40B4-BE49-F238E27FC236}">
                      <a16:creationId xmlns:a16="http://schemas.microsoft.com/office/drawing/2014/main" id="{1C2D652B-DBAD-4BED-9FA0-C71CB90C59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775" y="5387608"/>
                  <a:ext cx="533902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Moravskoslezský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3" name="Rectangle 85" hidden="1">
                  <a:extLst>
                    <a:ext uri="{FF2B5EF4-FFF2-40B4-BE49-F238E27FC236}">
                      <a16:creationId xmlns:a16="http://schemas.microsoft.com/office/drawing/2014/main" id="{FF48CC09-31DF-49CF-9A68-284B98D210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64753" y="5461123"/>
                  <a:ext cx="360498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Olomoucký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4" name="Rectangle 86" hidden="1">
                  <a:extLst>
                    <a:ext uri="{FF2B5EF4-FFF2-40B4-BE49-F238E27FC236}">
                      <a16:creationId xmlns:a16="http://schemas.microsoft.com/office/drawing/2014/main" id="{BE58834E-060B-4BB3-8434-7585CCE481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8187" y="4986336"/>
                  <a:ext cx="235769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opolski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5" name="Rectangle 87" hidden="1">
                  <a:extLst>
                    <a:ext uri="{FF2B5EF4-FFF2-40B4-BE49-F238E27FC236}">
                      <a16:creationId xmlns:a16="http://schemas.microsoft.com/office/drawing/2014/main" id="{DC20A228-5016-43E2-93EB-D865BE8A5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1319" y="5098141"/>
                  <a:ext cx="181010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nyski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6" name="Rectangle 88" hidden="1">
                  <a:extLst>
                    <a:ext uri="{FF2B5EF4-FFF2-40B4-BE49-F238E27FC236}">
                      <a16:creationId xmlns:a16="http://schemas.microsoft.com/office/drawing/2014/main" id="{AFFD6368-C21F-44F6-8472-ED48B140B8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82960" y="4923542"/>
                  <a:ext cx="215995" cy="59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400" b="0" i="1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strzeliński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7" name="Rectangle 89" hidden="1">
                  <a:extLst>
                    <a:ext uri="{FF2B5EF4-FFF2-40B4-BE49-F238E27FC236}">
                      <a16:creationId xmlns:a16="http://schemas.microsoft.com/office/drawing/2014/main" id="{512A18F2-74FF-4610-9F12-E4463254A6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4963" y="5006247"/>
                  <a:ext cx="282922" cy="73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wałbrzyski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8" name="Rectangle 90" hidden="1">
                  <a:extLst>
                    <a:ext uri="{FF2B5EF4-FFF2-40B4-BE49-F238E27FC236}">
                      <a16:creationId xmlns:a16="http://schemas.microsoft.com/office/drawing/2014/main" id="{FE3410A0-1EE4-4490-9924-FF12AB8BE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85172" y="5183909"/>
                  <a:ext cx="520212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Královéhradecký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9" name="Rectangle 91" hidden="1">
                  <a:extLst>
                    <a:ext uri="{FF2B5EF4-FFF2-40B4-BE49-F238E27FC236}">
                      <a16:creationId xmlns:a16="http://schemas.microsoft.com/office/drawing/2014/main" id="{1218D4FE-EF35-46EA-B79B-BAC12E3A5B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45232" y="4941921"/>
                  <a:ext cx="311823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Liberecký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0" name="Rectangle 92" hidden="1">
                  <a:extLst>
                    <a:ext uri="{FF2B5EF4-FFF2-40B4-BE49-F238E27FC236}">
                      <a16:creationId xmlns:a16="http://schemas.microsoft.com/office/drawing/2014/main" id="{728C2719-D6EE-41C2-A668-74BAC69076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2312" y="5542296"/>
                  <a:ext cx="355935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Pardubický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1" name="Rectangle 93" hidden="1">
                  <a:extLst>
                    <a:ext uri="{FF2B5EF4-FFF2-40B4-BE49-F238E27FC236}">
                      <a16:creationId xmlns:a16="http://schemas.microsoft.com/office/drawing/2014/main" id="{38EB8BA1-33BF-454E-B611-C0F279D644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7618" y="5347787"/>
                  <a:ext cx="199263" cy="597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400" b="0" i="1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Rzeszów</a:t>
                  </a:r>
                  <a:endParaRPr kumimoji="0" lang="pl-PL" altLang="pl-PL" sz="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" name="Rectangle 95" hidden="1">
                  <a:extLst>
                    <a:ext uri="{FF2B5EF4-FFF2-40B4-BE49-F238E27FC236}">
                      <a16:creationId xmlns:a16="http://schemas.microsoft.com/office/drawing/2014/main" id="{5CA989F5-E349-4CB4-B4A0-F47596916E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25782" y="3967843"/>
                  <a:ext cx="284444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siedlecki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" name="Rectangle 96" hidden="1">
                  <a:extLst>
                    <a:ext uri="{FF2B5EF4-FFF2-40B4-BE49-F238E27FC236}">
                      <a16:creationId xmlns:a16="http://schemas.microsoft.com/office/drawing/2014/main" id="{315825D5-22BC-4EC4-BE13-FBE78342C7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35553" y="5729148"/>
                  <a:ext cx="343766" cy="9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500" b="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effectLst/>
                      <a:latin typeface="Arial" panose="020B0604020202020204" pitchFamily="34" charset="0"/>
                    </a:rPr>
                    <a:t>nowotarski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" name="Rectangle 97">
                  <a:extLst>
                    <a:ext uri="{FF2B5EF4-FFF2-40B4-BE49-F238E27FC236}">
                      <a16:creationId xmlns:a16="http://schemas.microsoft.com/office/drawing/2014/main" id="{EC8B3C3F-BF72-420E-A802-BC0BCE2CF0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4922" y="4163159"/>
                  <a:ext cx="597788" cy="122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800" b="0" i="1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Brandenburg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6" name="Rectangle 98">
                  <a:extLst>
                    <a:ext uri="{FF2B5EF4-FFF2-40B4-BE49-F238E27FC236}">
                      <a16:creationId xmlns:a16="http://schemas.microsoft.com/office/drawing/2014/main" id="{784584A3-CD25-4909-BAE9-C0C6D093E3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4086" y="2863575"/>
                  <a:ext cx="623646" cy="122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800" b="0" i="1" u="none" strike="noStrike" cap="none" normalizeH="0" baseline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Mecklenburg</a:t>
                  </a:r>
                  <a:r>
                    <a:rPr kumimoji="0" lang="pl-PL" altLang="pl-PL" sz="800" b="0" i="1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-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7" name="Rectangle 99">
                  <a:extLst>
                    <a:ext uri="{FF2B5EF4-FFF2-40B4-BE49-F238E27FC236}">
                      <a16:creationId xmlns:a16="http://schemas.microsoft.com/office/drawing/2014/main" id="{184D26F9-1985-49CE-A15F-106571BD4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4086" y="2973848"/>
                  <a:ext cx="594746" cy="122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800" b="0" i="1" u="none" strike="noStrike" cap="none" normalizeH="0" baseline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Vorpommern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9" name="Rectangle 101">
                  <a:extLst>
                    <a:ext uri="{FF2B5EF4-FFF2-40B4-BE49-F238E27FC236}">
                      <a16:creationId xmlns:a16="http://schemas.microsoft.com/office/drawing/2014/main" id="{83FF41D0-E23A-424A-9554-7F2CD95D60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337" y="4821644"/>
                  <a:ext cx="403088" cy="122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800" b="0" i="1" u="none" strike="noStrike" cap="none" normalizeH="0" baseline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Sachsen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0" name="Rectangle 102">
                  <a:extLst>
                    <a:ext uri="{FF2B5EF4-FFF2-40B4-BE49-F238E27FC236}">
                      <a16:creationId xmlns:a16="http://schemas.microsoft.com/office/drawing/2014/main" id="{F4126834-9B2F-422D-80A7-D9C0861452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33479" y="5203819"/>
                  <a:ext cx="596267" cy="170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1100" b="1" i="1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Ukrayina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" name="Rectangle 103">
                  <a:extLst>
                    <a:ext uri="{FF2B5EF4-FFF2-40B4-BE49-F238E27FC236}">
                      <a16:creationId xmlns:a16="http://schemas.microsoft.com/office/drawing/2014/main" id="{F0652860-B169-4545-9D03-A7A5120976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22946" y="4038295"/>
                  <a:ext cx="454805" cy="170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1100" b="1" i="1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Polska</a:t>
                  </a:r>
                  <a:endParaRPr kumimoji="0" lang="pl-PL" altLang="pl-PL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" name="Rectangle 104">
                  <a:extLst>
                    <a:ext uri="{FF2B5EF4-FFF2-40B4-BE49-F238E27FC236}">
                      <a16:creationId xmlns:a16="http://schemas.microsoft.com/office/drawing/2014/main" id="{8B0C6F9E-DF3A-414F-8CF9-C342A4757D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6969" y="6284887"/>
                  <a:ext cx="707306" cy="170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1100" b="1" i="1" u="none" strike="noStrike" cap="none" normalizeH="0" baseline="0" dirty="0" err="1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Slovensko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" name="Rectangle 105">
                  <a:extLst>
                    <a:ext uri="{FF2B5EF4-FFF2-40B4-BE49-F238E27FC236}">
                      <a16:creationId xmlns:a16="http://schemas.microsoft.com/office/drawing/2014/main" id="{1FD0A32C-7058-47F4-A87F-A3CFEEE10B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7946" y="5633290"/>
                  <a:ext cx="424384" cy="170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pl-PL" altLang="pl-PL" sz="1100" b="1" i="1" dirty="0" err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Č</a:t>
                  </a:r>
                  <a:r>
                    <a:rPr kumimoji="0" lang="pl-PL" altLang="pl-PL" sz="1100" b="1" i="1" u="none" strike="noStrike" cap="none" normalizeH="0" baseline="0" dirty="0" err="1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esko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" name="Rectangle 109">
                  <a:extLst>
                    <a:ext uri="{FF2B5EF4-FFF2-40B4-BE49-F238E27FC236}">
                      <a16:creationId xmlns:a16="http://schemas.microsoft.com/office/drawing/2014/main" id="{C5C6DB45-8B04-4B1D-95B9-1A81ABBFCE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259" y="3694013"/>
                  <a:ext cx="847246" cy="170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1100" b="1" i="1" u="none" strike="noStrike" cap="none" normalizeH="0" baseline="0" dirty="0" err="1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Deutschland</a:t>
                  </a:r>
                  <a:endParaRPr kumimoji="0" lang="pl-PL" altLang="pl-PL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91" name="pole tekstowe 290">
              <a:extLst>
                <a:ext uri="{FF2B5EF4-FFF2-40B4-BE49-F238E27FC236}">
                  <a16:creationId xmlns:a16="http://schemas.microsoft.com/office/drawing/2014/main" id="{C5B0D3C7-764F-46A5-AC0C-5FAD88D2F8A2}"/>
                </a:ext>
              </a:extLst>
            </p:cNvPr>
            <p:cNvSpPr txBox="1"/>
            <p:nvPr/>
          </p:nvSpPr>
          <p:spPr>
            <a:xfrm>
              <a:off x="2889780" y="4221088"/>
              <a:ext cx="877135" cy="461661"/>
            </a:xfrm>
            <a:prstGeom prst="rect">
              <a:avLst/>
            </a:prstGeom>
            <a:noFill/>
            <a:ln w="12700" cap="flat">
              <a:solidFill>
                <a:srgbClr val="00CC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00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5xFMP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00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19,4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00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90" name="pole tekstowe 289">
              <a:extLst>
                <a:ext uri="{FF2B5EF4-FFF2-40B4-BE49-F238E27FC236}">
                  <a16:creationId xmlns:a16="http://schemas.microsoft.com/office/drawing/2014/main" id="{390C7AD1-4BC3-4898-AFB9-0C9F248BF8B9}"/>
                </a:ext>
              </a:extLst>
            </p:cNvPr>
            <p:cNvSpPr txBox="1"/>
            <p:nvPr/>
          </p:nvSpPr>
          <p:spPr>
            <a:xfrm>
              <a:off x="2889780" y="3645024"/>
              <a:ext cx="877135" cy="461661"/>
            </a:xfrm>
            <a:prstGeom prst="rect">
              <a:avLst/>
            </a:prstGeom>
            <a:noFill/>
            <a:ln w="12700" cap="flat">
              <a:solidFill>
                <a:srgbClr val="CCCC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11xFMP</a:t>
              </a:r>
              <a:endParaRPr kumimoji="0" lang="pl-PL" sz="1200" i="0" u="none" strike="noStrike" cap="none" spc="0" normalizeH="0" baseline="0" dirty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35,8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88" name="pole tekstowe 287">
              <a:extLst>
                <a:ext uri="{FF2B5EF4-FFF2-40B4-BE49-F238E27FC236}">
                  <a16:creationId xmlns:a16="http://schemas.microsoft.com/office/drawing/2014/main" id="{33FCB50A-E84C-44BB-8933-8FBC56DE7943}"/>
                </a:ext>
              </a:extLst>
            </p:cNvPr>
            <p:cNvSpPr txBox="1"/>
            <p:nvPr/>
          </p:nvSpPr>
          <p:spPr>
            <a:xfrm>
              <a:off x="9492705" y="2074812"/>
              <a:ext cx="371708" cy="276995"/>
            </a:xfrm>
            <a:prstGeom prst="rect">
              <a:avLst/>
            </a:prstGeom>
            <a:noFill/>
            <a:ln w="12700" cap="flat">
              <a:solidFill>
                <a:srgbClr val="FF9966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b="1" i="0" u="none" strike="noStrike" cap="none" spc="0" normalizeH="0" baseline="0" dirty="0">
                  <a:ln>
                    <a:noFill/>
                  </a:ln>
                  <a:solidFill>
                    <a:srgbClr val="FF9966"/>
                  </a:solidFill>
                  <a:uFillTx/>
                  <a:latin typeface="+mj-lt"/>
                  <a:ea typeface="+mj-ea"/>
                  <a:cs typeface="+mj-cs"/>
                  <a:sym typeface="Helvetica"/>
                </a:rPr>
                <a:t>?</a:t>
              </a:r>
            </a:p>
          </p:txBody>
        </p:sp>
        <p:sp>
          <p:nvSpPr>
            <p:cNvPr id="287" name="pole tekstowe 286">
              <a:extLst>
                <a:ext uri="{FF2B5EF4-FFF2-40B4-BE49-F238E27FC236}">
                  <a16:creationId xmlns:a16="http://schemas.microsoft.com/office/drawing/2014/main" id="{784241D3-AEF4-4A2D-8EC0-DFD8C9F9A5A5}"/>
                </a:ext>
              </a:extLst>
            </p:cNvPr>
            <p:cNvSpPr txBox="1"/>
            <p:nvPr/>
          </p:nvSpPr>
          <p:spPr>
            <a:xfrm>
              <a:off x="2903204" y="3039347"/>
              <a:ext cx="863711" cy="461661"/>
            </a:xfrm>
            <a:prstGeom prst="rect">
              <a:avLst/>
            </a:prstGeom>
            <a:noFill/>
            <a:ln w="12700" cap="flat">
              <a:solidFill>
                <a:srgbClr val="99CCCC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99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1xFMP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99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5,6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99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85" name="pole tekstowe 284">
              <a:extLst>
                <a:ext uri="{FF2B5EF4-FFF2-40B4-BE49-F238E27FC236}">
                  <a16:creationId xmlns:a16="http://schemas.microsoft.com/office/drawing/2014/main" id="{781BEEC9-4721-4201-A485-750F5B555039}"/>
                </a:ext>
              </a:extLst>
            </p:cNvPr>
            <p:cNvSpPr txBox="1"/>
            <p:nvPr/>
          </p:nvSpPr>
          <p:spPr>
            <a:xfrm>
              <a:off x="2868221" y="1844824"/>
              <a:ext cx="898694" cy="461661"/>
            </a:xfrm>
            <a:prstGeom prst="rect">
              <a:avLst/>
            </a:prstGeom>
            <a:noFill/>
            <a:ln w="12700" cap="flat">
              <a:solidFill>
                <a:srgbClr val="99FF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99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2xFMP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99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13,8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99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EAC0AD64-FD86-4B5B-B4BC-E3A3C0328CE6}"/>
                </a:ext>
              </a:extLst>
            </p:cNvPr>
            <p:cNvSpPr txBox="1"/>
            <p:nvPr/>
          </p:nvSpPr>
          <p:spPr>
            <a:xfrm>
              <a:off x="2882025" y="2425941"/>
              <a:ext cx="884890" cy="461661"/>
            </a:xfrm>
            <a:prstGeom prst="rect">
              <a:avLst/>
            </a:prstGeom>
            <a:noFill/>
            <a:ln w="12700" cap="flat">
              <a:solidFill>
                <a:srgbClr val="FFFFCC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4xFMP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17,6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cxnSp>
          <p:nvCxnSpPr>
            <p:cNvPr id="295" name="Łącznik prosty 294">
              <a:extLst>
                <a:ext uri="{FF2B5EF4-FFF2-40B4-BE49-F238E27FC236}">
                  <a16:creationId xmlns:a16="http://schemas.microsoft.com/office/drawing/2014/main" id="{2B43C711-343A-4060-8921-07C8A5DF4E9A}"/>
                </a:ext>
              </a:extLst>
            </p:cNvPr>
            <p:cNvCxnSpPr>
              <a:cxnSpLocks/>
              <a:stCxn id="288" idx="2"/>
              <a:endCxn id="198" idx="18"/>
            </p:cNvCxnSpPr>
            <p:nvPr/>
          </p:nvCxnSpPr>
          <p:spPr>
            <a:xfrm flipH="1">
              <a:off x="9491582" y="2351807"/>
              <a:ext cx="186977" cy="363530"/>
            </a:xfrm>
            <a:prstGeom prst="line">
              <a:avLst/>
            </a:prstGeom>
            <a:noFill/>
            <a:ln w="12700" cap="flat">
              <a:solidFill>
                <a:srgbClr val="FF9966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6" name="Łącznik prosty 295">
              <a:extLst>
                <a:ext uri="{FF2B5EF4-FFF2-40B4-BE49-F238E27FC236}">
                  <a16:creationId xmlns:a16="http://schemas.microsoft.com/office/drawing/2014/main" id="{774B5187-A57E-4F18-8BE6-0103AB2CC764}"/>
                </a:ext>
              </a:extLst>
            </p:cNvPr>
            <p:cNvCxnSpPr>
              <a:cxnSpLocks/>
              <a:stCxn id="252" idx="25"/>
              <a:endCxn id="291" idx="3"/>
            </p:cNvCxnSpPr>
            <p:nvPr/>
          </p:nvCxnSpPr>
          <p:spPr>
            <a:xfrm flipH="1" flipV="1">
              <a:off x="3766915" y="4451919"/>
              <a:ext cx="3315263" cy="41569"/>
            </a:xfrm>
            <a:prstGeom prst="line">
              <a:avLst/>
            </a:prstGeom>
            <a:noFill/>
            <a:ln w="12700" cap="flat">
              <a:solidFill>
                <a:srgbClr val="00CC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7" name="Łącznik prosty 296">
              <a:extLst>
                <a:ext uri="{FF2B5EF4-FFF2-40B4-BE49-F238E27FC236}">
                  <a16:creationId xmlns:a16="http://schemas.microsoft.com/office/drawing/2014/main" id="{C22BC6EA-8233-4FC9-99A4-0456969CCD8A}"/>
                </a:ext>
              </a:extLst>
            </p:cNvPr>
            <p:cNvCxnSpPr>
              <a:cxnSpLocks/>
              <a:stCxn id="290" idx="3"/>
              <a:endCxn id="248" idx="33"/>
            </p:cNvCxnSpPr>
            <p:nvPr/>
          </p:nvCxnSpPr>
          <p:spPr>
            <a:xfrm>
              <a:off x="3766915" y="3875855"/>
              <a:ext cx="2186615" cy="66268"/>
            </a:xfrm>
            <a:prstGeom prst="line">
              <a:avLst/>
            </a:prstGeom>
            <a:noFill/>
            <a:ln w="12700" cap="flat">
              <a:solidFill>
                <a:srgbClr val="CCCC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8" name="Łącznik prosty 297">
              <a:extLst>
                <a:ext uri="{FF2B5EF4-FFF2-40B4-BE49-F238E27FC236}">
                  <a16:creationId xmlns:a16="http://schemas.microsoft.com/office/drawing/2014/main" id="{9FED3240-9297-4C60-9D5F-4B087F0723EA}"/>
                </a:ext>
              </a:extLst>
            </p:cNvPr>
            <p:cNvCxnSpPr>
              <a:cxnSpLocks/>
              <a:stCxn id="259" idx="42"/>
              <a:endCxn id="287" idx="3"/>
            </p:cNvCxnSpPr>
            <p:nvPr/>
          </p:nvCxnSpPr>
          <p:spPr>
            <a:xfrm flipH="1">
              <a:off x="3766915" y="3183995"/>
              <a:ext cx="1559927" cy="86183"/>
            </a:xfrm>
            <a:prstGeom prst="line">
              <a:avLst/>
            </a:prstGeom>
            <a:noFill/>
            <a:ln w="12700" cap="flat">
              <a:solidFill>
                <a:srgbClr val="99CCCC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9" name="Łącznik prosty 298">
              <a:extLst>
                <a:ext uri="{FF2B5EF4-FFF2-40B4-BE49-F238E27FC236}">
                  <a16:creationId xmlns:a16="http://schemas.microsoft.com/office/drawing/2014/main" id="{706B6511-4BA8-4CDD-9E14-D453CEB1031C}"/>
                </a:ext>
              </a:extLst>
            </p:cNvPr>
            <p:cNvCxnSpPr>
              <a:cxnSpLocks/>
              <a:stCxn id="264" idx="37"/>
              <a:endCxn id="2" idx="3"/>
            </p:cNvCxnSpPr>
            <p:nvPr/>
          </p:nvCxnSpPr>
          <p:spPr>
            <a:xfrm flipH="1">
              <a:off x="3766915" y="2552990"/>
              <a:ext cx="1559927" cy="103782"/>
            </a:xfrm>
            <a:prstGeom prst="line">
              <a:avLst/>
            </a:prstGeom>
            <a:noFill/>
            <a:ln w="12700" cap="flat">
              <a:solidFill>
                <a:srgbClr val="FFFFCC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0" name="Łącznik prosty 299">
              <a:extLst>
                <a:ext uri="{FF2B5EF4-FFF2-40B4-BE49-F238E27FC236}">
                  <a16:creationId xmlns:a16="http://schemas.microsoft.com/office/drawing/2014/main" id="{A215897F-FC9E-4623-AD9E-C7E5176431DC}"/>
                </a:ext>
              </a:extLst>
            </p:cNvPr>
            <p:cNvCxnSpPr>
              <a:cxnSpLocks/>
              <a:stCxn id="236" idx="6"/>
              <a:endCxn id="285" idx="3"/>
            </p:cNvCxnSpPr>
            <p:nvPr/>
          </p:nvCxnSpPr>
          <p:spPr>
            <a:xfrm flipH="1">
              <a:off x="3766915" y="1885225"/>
              <a:ext cx="1021462" cy="190430"/>
            </a:xfrm>
            <a:prstGeom prst="line">
              <a:avLst/>
            </a:prstGeom>
            <a:noFill/>
            <a:ln w="12700" cap="flat">
              <a:solidFill>
                <a:srgbClr val="99FF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8" name="pole tekstowe 307">
              <a:extLst>
                <a:ext uri="{FF2B5EF4-FFF2-40B4-BE49-F238E27FC236}">
                  <a16:creationId xmlns:a16="http://schemas.microsoft.com/office/drawing/2014/main" id="{E9CB2263-C090-4C86-B622-0C32C7AFCDF2}"/>
                </a:ext>
              </a:extLst>
            </p:cNvPr>
            <p:cNvSpPr txBox="1"/>
            <p:nvPr/>
          </p:nvSpPr>
          <p:spPr>
            <a:xfrm>
              <a:off x="948954" y="3039347"/>
              <a:ext cx="1211654" cy="461661"/>
            </a:xfrm>
            <a:prstGeom prst="rect">
              <a:avLst/>
            </a:prstGeom>
            <a:noFill/>
            <a:ln w="12700" cap="flat">
              <a:solidFill>
                <a:schemeClr val="bg1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23xFMP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92,2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cxnSp>
          <p:nvCxnSpPr>
            <p:cNvPr id="310" name="Łącznik prosty 309">
              <a:extLst>
                <a:ext uri="{FF2B5EF4-FFF2-40B4-BE49-F238E27FC236}">
                  <a16:creationId xmlns:a16="http://schemas.microsoft.com/office/drawing/2014/main" id="{6DAE95E8-954E-4AD3-9932-1CDFFDFB930C}"/>
                </a:ext>
              </a:extLst>
            </p:cNvPr>
            <p:cNvCxnSpPr>
              <a:cxnSpLocks/>
              <a:stCxn id="308" idx="3"/>
              <a:endCxn id="285" idx="1"/>
            </p:cNvCxnSpPr>
            <p:nvPr/>
          </p:nvCxnSpPr>
          <p:spPr>
            <a:xfrm flipV="1">
              <a:off x="2160608" y="2075655"/>
              <a:ext cx="707613" cy="1194523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2" name="Łącznik prosty 311">
              <a:extLst>
                <a:ext uri="{FF2B5EF4-FFF2-40B4-BE49-F238E27FC236}">
                  <a16:creationId xmlns:a16="http://schemas.microsoft.com/office/drawing/2014/main" id="{D29252A1-97A7-417D-ADB0-C3F549593C51}"/>
                </a:ext>
              </a:extLst>
            </p:cNvPr>
            <p:cNvCxnSpPr>
              <a:cxnSpLocks/>
              <a:stCxn id="308" idx="3"/>
              <a:endCxn id="2" idx="1"/>
            </p:cNvCxnSpPr>
            <p:nvPr/>
          </p:nvCxnSpPr>
          <p:spPr>
            <a:xfrm flipV="1">
              <a:off x="2160608" y="2656772"/>
              <a:ext cx="721417" cy="613406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5" name="Łącznik prosty 314">
              <a:extLst>
                <a:ext uri="{FF2B5EF4-FFF2-40B4-BE49-F238E27FC236}">
                  <a16:creationId xmlns:a16="http://schemas.microsoft.com/office/drawing/2014/main" id="{4A8A171D-F2A3-457C-B2E9-077D919A9EE3}"/>
                </a:ext>
              </a:extLst>
            </p:cNvPr>
            <p:cNvCxnSpPr>
              <a:cxnSpLocks/>
              <a:stCxn id="308" idx="3"/>
              <a:endCxn id="287" idx="1"/>
            </p:cNvCxnSpPr>
            <p:nvPr/>
          </p:nvCxnSpPr>
          <p:spPr>
            <a:xfrm>
              <a:off x="2160608" y="3270178"/>
              <a:ext cx="742596" cy="0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8" name="Łącznik prosty 317">
              <a:extLst>
                <a:ext uri="{FF2B5EF4-FFF2-40B4-BE49-F238E27FC236}">
                  <a16:creationId xmlns:a16="http://schemas.microsoft.com/office/drawing/2014/main" id="{3A452116-4476-426A-9D0A-B38AC448E942}"/>
                </a:ext>
              </a:extLst>
            </p:cNvPr>
            <p:cNvCxnSpPr>
              <a:cxnSpLocks/>
              <a:stCxn id="308" idx="3"/>
              <a:endCxn id="290" idx="1"/>
            </p:cNvCxnSpPr>
            <p:nvPr/>
          </p:nvCxnSpPr>
          <p:spPr>
            <a:xfrm>
              <a:off x="2160608" y="3270178"/>
              <a:ext cx="729172" cy="605677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1" name="Łącznik prosty 320">
              <a:extLst>
                <a:ext uri="{FF2B5EF4-FFF2-40B4-BE49-F238E27FC236}">
                  <a16:creationId xmlns:a16="http://schemas.microsoft.com/office/drawing/2014/main" id="{B91C38FE-A4E1-4E58-B33B-31B25993F7BC}"/>
                </a:ext>
              </a:extLst>
            </p:cNvPr>
            <p:cNvCxnSpPr>
              <a:cxnSpLocks/>
              <a:stCxn id="308" idx="3"/>
              <a:endCxn id="291" idx="1"/>
            </p:cNvCxnSpPr>
            <p:nvPr/>
          </p:nvCxnSpPr>
          <p:spPr>
            <a:xfrm>
              <a:off x="2160608" y="3270178"/>
              <a:ext cx="729172" cy="1181741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411" name="Obraz 410">
            <a:extLst>
              <a:ext uri="{FF2B5EF4-FFF2-40B4-BE49-F238E27FC236}">
                <a16:creationId xmlns:a16="http://schemas.microsoft.com/office/drawing/2014/main" id="{5E613A18-E1E0-4DA2-8299-274508FCAE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13836"/>
          <a:stretch/>
        </p:blipFill>
        <p:spPr>
          <a:xfrm>
            <a:off x="9017536" y="76685"/>
            <a:ext cx="3058876" cy="42605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B181BAC-E51C-4C9D-8A84-FDF86CCB923B}"/>
              </a:ext>
            </a:extLst>
          </p:cNvPr>
          <p:cNvSpPr txBox="1"/>
          <p:nvPr/>
        </p:nvSpPr>
        <p:spPr>
          <a:xfrm>
            <a:off x="992883" y="257572"/>
            <a:ext cx="696012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Fundusze Małych Projektów 2021 - 2027</a:t>
            </a:r>
          </a:p>
        </p:txBody>
      </p:sp>
    </p:spTree>
    <p:extLst>
      <p:ext uri="{BB962C8B-B14F-4D97-AF65-F5344CB8AC3E}">
        <p14:creationId xmlns:p14="http://schemas.microsoft.com/office/powerpoint/2010/main" val="5764642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>
            <a:extLst>
              <a:ext uri="{FF2B5EF4-FFF2-40B4-BE49-F238E27FC236}">
                <a16:creationId xmlns:a16="http://schemas.microsoft.com/office/drawing/2014/main" id="{510CF13B-7344-49A5-BA98-14430A0CC6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687638" y="192524"/>
            <a:ext cx="6688225" cy="62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1" name="Obraz 410">
            <a:extLst>
              <a:ext uri="{FF2B5EF4-FFF2-40B4-BE49-F238E27FC236}">
                <a16:creationId xmlns:a16="http://schemas.microsoft.com/office/drawing/2014/main" id="{5E613A18-E1E0-4DA2-8299-274508FCA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3836"/>
          <a:stretch/>
        </p:blipFill>
        <p:spPr>
          <a:xfrm>
            <a:off x="9017536" y="76685"/>
            <a:ext cx="3058876" cy="42605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099F77F-D87C-4A25-8219-AC79AC4AD358}"/>
              </a:ext>
            </a:extLst>
          </p:cNvPr>
          <p:cNvSpPr txBox="1"/>
          <p:nvPr/>
        </p:nvSpPr>
        <p:spPr>
          <a:xfrm>
            <a:off x="477502" y="1412776"/>
            <a:ext cx="11236996" cy="4708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indent="-34290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bg1"/>
                </a:solidFill>
                <a:latin typeface="+mn-lt"/>
                <a:ea typeface="+mj-ea"/>
                <a:cs typeface="+mj-cs"/>
                <a:sym typeface="Helvetica"/>
              </a:rPr>
              <a:t>Zaliczkowanie beneficjentów FMP.  </a:t>
            </a:r>
          </a:p>
          <a:p>
            <a:pPr marL="342900" indent="-34290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bg1"/>
                </a:solidFill>
                <a:latin typeface="+mn-lt"/>
                <a:ea typeface="+mj-ea"/>
                <a:cs typeface="+mj-cs"/>
                <a:sym typeface="Helvetica"/>
              </a:rPr>
              <a:t>Rezerwa celowa budżetu państwa na współfinansowanie wkładu własnego euroregionów na zarządzanie FMP – 15%</a:t>
            </a:r>
          </a:p>
          <a:p>
            <a:pPr marL="342900" indent="-34290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bg1"/>
                </a:solidFill>
                <a:latin typeface="+mn-lt"/>
                <a:ea typeface="+mj-ea"/>
                <a:cs typeface="+mj-cs"/>
                <a:sym typeface="Helvetica"/>
              </a:rPr>
              <a:t>Rezerwa celowa budżetu państwa na współfinansowanie wkładu własnego NGO w małych projektach – 10%</a:t>
            </a:r>
          </a:p>
          <a:p>
            <a:pPr marL="342900" indent="-34290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bg1"/>
                </a:solidFill>
                <a:latin typeface="+mn-lt"/>
                <a:ea typeface="+mj-ea"/>
                <a:cs typeface="+mj-cs"/>
                <a:sym typeface="Helvetica"/>
              </a:rPr>
              <a:t>Możliwe zaliczkowanie małych projektów</a:t>
            </a: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pl-PL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Maksymalizacja uproszczeń w rozliczaniu małych projektów</a:t>
            </a: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sz="2000" dirty="0">
                <a:solidFill>
                  <a:schemeClr val="bg1"/>
                </a:solidFill>
                <a:latin typeface="+mn-lt"/>
                <a:ea typeface="+mj-ea"/>
                <a:cs typeface="+mj-cs"/>
                <a:sym typeface="Helvetica"/>
              </a:rPr>
              <a:t>Refundacja po weryfikacji przez beneficjenta</a:t>
            </a: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sz="2000" dirty="0">
                <a:solidFill>
                  <a:schemeClr val="bg1"/>
                </a:solidFill>
                <a:latin typeface="+mn-lt"/>
                <a:ea typeface="+mj-ea"/>
                <a:cs typeface="+mj-cs"/>
                <a:sym typeface="Helvetica"/>
              </a:rPr>
              <a:t>Koszty uproszczone w małych projektach</a:t>
            </a: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Kontrola na próbie</a:t>
            </a:r>
          </a:p>
        </p:txBody>
      </p:sp>
      <p:sp>
        <p:nvSpPr>
          <p:cNvPr id="193" name="pole tekstowe 192">
            <a:extLst>
              <a:ext uri="{FF2B5EF4-FFF2-40B4-BE49-F238E27FC236}">
                <a16:creationId xmlns:a16="http://schemas.microsoft.com/office/drawing/2014/main" id="{88996C94-E8DB-43F6-8601-A298E810A873}"/>
              </a:ext>
            </a:extLst>
          </p:cNvPr>
          <p:cNvSpPr txBox="1"/>
          <p:nvPr/>
        </p:nvSpPr>
        <p:spPr>
          <a:xfrm>
            <a:off x="992883" y="257572"/>
            <a:ext cx="696012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Fundusze Małych Projektów 2021 - 2027</a:t>
            </a:r>
          </a:p>
        </p:txBody>
      </p:sp>
    </p:spTree>
    <p:extLst>
      <p:ext uri="{BB962C8B-B14F-4D97-AF65-F5344CB8AC3E}">
        <p14:creationId xmlns:p14="http://schemas.microsoft.com/office/powerpoint/2010/main" val="30997330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nterreg-4.png" descr="Interreg-4.png">
            <a:extLst>
              <a:ext uri="{FF2B5EF4-FFF2-40B4-BE49-F238E27FC236}">
                <a16:creationId xmlns:a16="http://schemas.microsoft.com/office/drawing/2014/main" id="{BE1D3B9C-FBA7-4BF2-9541-A46CE978F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A3EEFAD-7CCE-4F9F-A9F4-8ED0C0D1D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3836"/>
          <a:stretch/>
        </p:blipFill>
        <p:spPr>
          <a:xfrm>
            <a:off x="9017536" y="76685"/>
            <a:ext cx="3058876" cy="426054"/>
          </a:xfrm>
          <a:prstGeom prst="rect">
            <a:avLst/>
          </a:prstGeom>
        </p:spPr>
      </p:pic>
      <p:sp>
        <p:nvSpPr>
          <p:cNvPr id="13" name="AutoShape 3" hidden="1">
            <a:extLst>
              <a:ext uri="{FF2B5EF4-FFF2-40B4-BE49-F238E27FC236}">
                <a16:creationId xmlns:a16="http://schemas.microsoft.com/office/drawing/2014/main" id="{510CF13B-7344-49A5-BA98-14430A0CC6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9809" y="198937"/>
            <a:ext cx="6688224" cy="62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Rectangle 5" hidden="1">
            <a:extLst>
              <a:ext uri="{FF2B5EF4-FFF2-40B4-BE49-F238E27FC236}">
                <a16:creationId xmlns:a16="http://schemas.microsoft.com/office/drawing/2014/main" id="{04EAA196-70FA-46D9-89E2-E97D48C8D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833" y="3723078"/>
            <a:ext cx="27227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łomżyński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6" hidden="1">
            <a:extLst>
              <a:ext uri="{FF2B5EF4-FFF2-40B4-BE49-F238E27FC236}">
                <a16:creationId xmlns:a16="http://schemas.microsoft.com/office/drawing/2014/main" id="{B5684CBB-2B92-4A43-A1FD-3F6EED15E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401" y="4165702"/>
            <a:ext cx="41525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zielonogórski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 hidden="1">
            <a:extLst>
              <a:ext uri="{FF2B5EF4-FFF2-40B4-BE49-F238E27FC236}">
                <a16:creationId xmlns:a16="http://schemas.microsoft.com/office/drawing/2014/main" id="{3E669D95-47EE-49D7-B3C5-ED375058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423" y="6331341"/>
            <a:ext cx="39092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Zakarpatska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 hidden="1">
            <a:extLst>
              <a:ext uri="{FF2B5EF4-FFF2-40B4-BE49-F238E27FC236}">
                <a16:creationId xmlns:a16="http://schemas.microsoft.com/office/drawing/2014/main" id="{7F88D8C0-D70F-4F07-9F56-C6D082EFF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479444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9" hidden="1">
            <a:extLst>
              <a:ext uri="{FF2B5EF4-FFF2-40B4-BE49-F238E27FC236}">
                <a16:creationId xmlns:a16="http://schemas.microsoft.com/office/drawing/2014/main" id="{65A76B4E-BBC0-4E8C-AB6C-79662E89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552959"/>
            <a:ext cx="18709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Rügen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0" hidden="1">
            <a:extLst>
              <a:ext uri="{FF2B5EF4-FFF2-40B4-BE49-F238E27FC236}">
                <a16:creationId xmlns:a16="http://schemas.microsoft.com/office/drawing/2014/main" id="{B70D5C33-2BA4-4921-96AB-83D6357C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19900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1" hidden="1">
            <a:extLst>
              <a:ext uri="{FF2B5EF4-FFF2-40B4-BE49-F238E27FC236}">
                <a16:creationId xmlns:a16="http://schemas.microsoft.com/office/drawing/2014/main" id="{CD5E8328-4233-40FD-A3C4-0BC7D3A2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93415"/>
            <a:ext cx="301175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Greifswald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2" hidden="1">
            <a:extLst>
              <a:ext uri="{FF2B5EF4-FFF2-40B4-BE49-F238E27FC236}">
                <a16:creationId xmlns:a16="http://schemas.microsoft.com/office/drawing/2014/main" id="{4184FD7A-6DBA-4B6C-BB63-5B5A7CED7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744" y="4622110"/>
            <a:ext cx="19469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Volyn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3" hidden="1">
            <a:extLst>
              <a:ext uri="{FF2B5EF4-FFF2-40B4-BE49-F238E27FC236}">
                <a16:creationId xmlns:a16="http://schemas.microsoft.com/office/drawing/2014/main" id="{3E77E709-6214-4981-8767-FD3850CF6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178" y="2422776"/>
            <a:ext cx="26162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Vilniaus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4" hidden="1">
            <a:extLst>
              <a:ext uri="{FF2B5EF4-FFF2-40B4-BE49-F238E27FC236}">
                <a16:creationId xmlns:a16="http://schemas.microsoft.com/office/drawing/2014/main" id="{2A1A5C45-8C6D-4E3B-BB38-D30C9381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288" y="3433612"/>
            <a:ext cx="34680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Uckermark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5" hidden="1">
            <a:extLst>
              <a:ext uri="{FF2B5EF4-FFF2-40B4-BE49-F238E27FC236}">
                <a16:creationId xmlns:a16="http://schemas.microsoft.com/office/drawing/2014/main" id="{293C3B08-90AC-431E-8F67-E1772492D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013" y="2559085"/>
            <a:ext cx="26923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trójmieski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 hidden="1">
            <a:extLst>
              <a:ext uri="{FF2B5EF4-FFF2-40B4-BE49-F238E27FC236}">
                <a16:creationId xmlns:a16="http://schemas.microsoft.com/office/drawing/2014/main" id="{FD1B5EC6-426D-4138-8495-FED27FA58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456" y="5724840"/>
            <a:ext cx="27835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Ternopil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'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7" hidden="1">
            <a:extLst>
              <a:ext uri="{FF2B5EF4-FFF2-40B4-BE49-F238E27FC236}">
                <a16:creationId xmlns:a16="http://schemas.microsoft.com/office/drawing/2014/main" id="{FA84D8F6-68F4-4023-8B13-82B61AFB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742" y="1606449"/>
            <a:ext cx="22055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Telšiai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8" hidden="1">
            <a:extLst>
              <a:ext uri="{FF2B5EF4-FFF2-40B4-BE49-F238E27FC236}">
                <a16:creationId xmlns:a16="http://schemas.microsoft.com/office/drawing/2014/main" id="{2A39195A-466C-4709-952D-437F3C2C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149" y="2049073"/>
            <a:ext cx="3057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Taurages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9" hidden="1">
            <a:extLst>
              <a:ext uri="{FF2B5EF4-FFF2-40B4-BE49-F238E27FC236}">
                <a16:creationId xmlns:a16="http://schemas.microsoft.com/office/drawing/2014/main" id="{636E73DB-6D44-4D0D-9422-35815A252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762" y="5037165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tarnobrzeski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0" hidden="1">
            <a:extLst>
              <a:ext uri="{FF2B5EF4-FFF2-40B4-BE49-F238E27FC236}">
                <a16:creationId xmlns:a16="http://schemas.microsoft.com/office/drawing/2014/main" id="{450FC8E7-BAA5-45E8-BD51-F4A5DC02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183" y="2706116"/>
            <a:ext cx="187094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słupski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1" hidden="1">
            <a:extLst>
              <a:ext uri="{FF2B5EF4-FFF2-40B4-BE49-F238E27FC236}">
                <a16:creationId xmlns:a16="http://schemas.microsoft.com/office/drawing/2014/main" id="{D0D1149A-476B-4BE9-901F-24CADD09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32" y="3076756"/>
            <a:ext cx="31030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 hidden="1">
            <a:extLst>
              <a:ext uri="{FF2B5EF4-FFF2-40B4-BE49-F238E27FC236}">
                <a16:creationId xmlns:a16="http://schemas.microsoft.com/office/drawing/2014/main" id="{4F68194A-6F4C-4D72-A6F4-5A7C42F5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838" y="3254418"/>
            <a:ext cx="29509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3" hidden="1">
            <a:extLst>
              <a:ext uri="{FF2B5EF4-FFF2-40B4-BE49-F238E27FC236}">
                <a16:creationId xmlns:a16="http://schemas.microsoft.com/office/drawing/2014/main" id="{D150EBA3-B37B-4E2C-8DA3-ABAC83D7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565" y="3013961"/>
            <a:ext cx="2798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suwalski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4" hidden="1">
            <a:extLst>
              <a:ext uri="{FF2B5EF4-FFF2-40B4-BE49-F238E27FC236}">
                <a16:creationId xmlns:a16="http://schemas.microsoft.com/office/drawing/2014/main" id="{C57526C6-D9FD-4405-9945-6D1F0317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621" y="2972609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starogardzki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5" hidden="1">
            <a:extLst>
              <a:ext uri="{FF2B5EF4-FFF2-40B4-BE49-F238E27FC236}">
                <a16:creationId xmlns:a16="http://schemas.microsoft.com/office/drawing/2014/main" id="{38BD6588-CEC3-4DB6-B532-BC9B99D90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347844"/>
            <a:ext cx="44567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szczecinecko-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26" hidden="1">
            <a:extLst>
              <a:ext uri="{FF2B5EF4-FFF2-40B4-BE49-F238E27FC236}">
                <a16:creationId xmlns:a16="http://schemas.microsoft.com/office/drawing/2014/main" id="{A995A518-6791-4110-8BF8-D4D495FC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421359"/>
            <a:ext cx="26923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pyrzycki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27" hidden="1">
            <a:extLst>
              <a:ext uri="{FF2B5EF4-FFF2-40B4-BE49-F238E27FC236}">
                <a16:creationId xmlns:a16="http://schemas.microsoft.com/office/drawing/2014/main" id="{7AFFFAF1-A9F2-4193-865E-E81CC5E0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25" y="4383185"/>
            <a:ext cx="360498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Spree-Neiße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28" hidden="1">
            <a:extLst>
              <a:ext uri="{FF2B5EF4-FFF2-40B4-BE49-F238E27FC236}">
                <a16:creationId xmlns:a16="http://schemas.microsoft.com/office/drawing/2014/main" id="{F93479E6-7843-4387-B654-7937525BE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866" y="1594196"/>
            <a:ext cx="21599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Skane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9" hidden="1">
            <a:extLst>
              <a:ext uri="{FF2B5EF4-FFF2-40B4-BE49-F238E27FC236}">
                <a16:creationId xmlns:a16="http://schemas.microsoft.com/office/drawing/2014/main" id="{2EB9E782-A1A4-472C-894D-273CEC264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28" y="1955647"/>
            <a:ext cx="30117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Sjaelland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0" hidden="1">
            <a:extLst>
              <a:ext uri="{FF2B5EF4-FFF2-40B4-BE49-F238E27FC236}">
                <a16:creationId xmlns:a16="http://schemas.microsoft.com/office/drawing/2014/main" id="{4FDD0120-E1DF-4810-BAEB-499D1FD4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275" y="5266900"/>
            <a:ext cx="35289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rzeszowski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1" hidden="1">
            <a:extLst>
              <a:ext uri="{FF2B5EF4-FFF2-40B4-BE49-F238E27FC236}">
                <a16:creationId xmlns:a16="http://schemas.microsoft.com/office/drawing/2014/main" id="{D3F5D198-CF9D-4C71-9443-F59700CD0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652511"/>
            <a:ext cx="2479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Rostock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2" hidden="1">
            <a:extLst>
              <a:ext uri="{FF2B5EF4-FFF2-40B4-BE49-F238E27FC236}">
                <a16:creationId xmlns:a16="http://schemas.microsoft.com/office/drawing/2014/main" id="{1DF6FC3B-C4BC-4F95-9A51-D09AD05C2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726026"/>
            <a:ext cx="184052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Städte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3" hidden="1">
            <a:extLst>
              <a:ext uri="{FF2B5EF4-FFF2-40B4-BE49-F238E27FC236}">
                <a16:creationId xmlns:a16="http://schemas.microsoft.com/office/drawing/2014/main" id="{B7BEF618-4AE5-41BA-8BD9-29449209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571" y="4717067"/>
            <a:ext cx="1977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Rivne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4" hidden="1">
            <a:extLst>
              <a:ext uri="{FF2B5EF4-FFF2-40B4-BE49-F238E27FC236}">
                <a16:creationId xmlns:a16="http://schemas.microsoft.com/office/drawing/2014/main" id="{8BF6F7C8-E055-4803-86FD-E281E28CA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675" y="4542468"/>
            <a:ext cx="23424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puławski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5" hidden="1">
            <a:extLst>
              <a:ext uri="{FF2B5EF4-FFF2-40B4-BE49-F238E27FC236}">
                <a16:creationId xmlns:a16="http://schemas.microsoft.com/office/drawing/2014/main" id="{8B33DAA1-5AC3-4E13-9B0A-7EB2CE62A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257" y="5377173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przemyski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6" hidden="1">
            <a:extLst>
              <a:ext uri="{FF2B5EF4-FFF2-40B4-BE49-F238E27FC236}">
                <a16:creationId xmlns:a16="http://schemas.microsoft.com/office/drawing/2014/main" id="{26F98D6C-3A2F-44DE-9D41-BFD077DE1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581" y="3543885"/>
            <a:ext cx="25858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ostrołęcki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8" hidden="1">
            <a:extLst>
              <a:ext uri="{FF2B5EF4-FFF2-40B4-BE49-F238E27FC236}">
                <a16:creationId xmlns:a16="http://schemas.microsoft.com/office/drawing/2014/main" id="{BAE88743-6A63-4A21-8C7B-9297E5C1A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17" y="4072276"/>
            <a:ext cx="37114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Oder-Spree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9" hidden="1">
            <a:extLst>
              <a:ext uri="{FF2B5EF4-FFF2-40B4-BE49-F238E27FC236}">
                <a16:creationId xmlns:a16="http://schemas.microsoft.com/office/drawing/2014/main" id="{2B29CF32-BEC2-498D-9F1F-253AD8A35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06304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Nordwest-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0" hidden="1">
            <a:extLst>
              <a:ext uri="{FF2B5EF4-FFF2-40B4-BE49-F238E27FC236}">
                <a16:creationId xmlns:a16="http://schemas.microsoft.com/office/drawing/2014/main" id="{B213C7E3-7525-4DED-825B-A93E89B85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79819"/>
            <a:ext cx="37266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Meklenburg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1" hidden="1">
            <a:extLst>
              <a:ext uri="{FF2B5EF4-FFF2-40B4-BE49-F238E27FC236}">
                <a16:creationId xmlns:a16="http://schemas.microsoft.com/office/drawing/2014/main" id="{00E91751-3A60-40AC-B7BB-EACF70FD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739925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Märkisch-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2" hidden="1">
            <a:extLst>
              <a:ext uri="{FF2B5EF4-FFF2-40B4-BE49-F238E27FC236}">
                <a16:creationId xmlns:a16="http://schemas.microsoft.com/office/drawing/2014/main" id="{F40CCFBD-7331-4E05-8778-DAE783A1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813441"/>
            <a:ext cx="2996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Oderland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3" hidden="1">
            <a:extLst>
              <a:ext uri="{FF2B5EF4-FFF2-40B4-BE49-F238E27FC236}">
                <a16:creationId xmlns:a16="http://schemas.microsoft.com/office/drawing/2014/main" id="{96A1B76D-E6EA-4C95-9434-9DAFCC66C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193155"/>
            <a:ext cx="5795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Mecklenburgische 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4" hidden="1">
            <a:extLst>
              <a:ext uri="{FF2B5EF4-FFF2-40B4-BE49-F238E27FC236}">
                <a16:creationId xmlns:a16="http://schemas.microsoft.com/office/drawing/2014/main" id="{E4858553-2E0C-4B7A-A501-8C6DD5BD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266670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Seenplatte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5" hidden="1">
            <a:extLst>
              <a:ext uri="{FF2B5EF4-FFF2-40B4-BE49-F238E27FC236}">
                <a16:creationId xmlns:a16="http://schemas.microsoft.com/office/drawing/2014/main" id="{2B9D605F-55F8-4F51-ADCA-03D64E8E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661" y="2462596"/>
            <a:ext cx="4213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Marijampoles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6" hidden="1">
            <a:extLst>
              <a:ext uri="{FF2B5EF4-FFF2-40B4-BE49-F238E27FC236}">
                <a16:creationId xmlns:a16="http://schemas.microsoft.com/office/drawing/2014/main" id="{043CAF75-2519-4848-9DE6-743A311F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736" y="4586883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lubelski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7" hidden="1">
            <a:extLst>
              <a:ext uri="{FF2B5EF4-FFF2-40B4-BE49-F238E27FC236}">
                <a16:creationId xmlns:a16="http://schemas.microsoft.com/office/drawing/2014/main" id="{A7A13792-AF1C-493B-8B7B-CBEABA7F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23599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Landkreis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48" hidden="1">
            <a:extLst>
              <a:ext uri="{FF2B5EF4-FFF2-40B4-BE49-F238E27FC236}">
                <a16:creationId xmlns:a16="http://schemas.microsoft.com/office/drawing/2014/main" id="{DE3273E0-3DA6-4275-8C25-739D2C0D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98646"/>
            <a:ext cx="2677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Rostock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9" hidden="1">
            <a:extLst>
              <a:ext uri="{FF2B5EF4-FFF2-40B4-BE49-F238E27FC236}">
                <a16:creationId xmlns:a16="http://schemas.microsoft.com/office/drawing/2014/main" id="{64DEC305-B66C-445A-91DB-A268025BD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695" y="5492041"/>
            <a:ext cx="15971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L'viv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0" hidden="1">
            <a:extLst>
              <a:ext uri="{FF2B5EF4-FFF2-40B4-BE49-F238E27FC236}">
                <a16:creationId xmlns:a16="http://schemas.microsoft.com/office/drawing/2014/main" id="{FBA8729C-5378-4304-9D94-CBA3BEB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476" y="5663577"/>
            <a:ext cx="30573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krośnie</a:t>
            </a:r>
            <a:r>
              <a:rPr lang="pl-PL" altLang="pl-PL" sz="500" dirty="0">
                <a:solidFill>
                  <a:srgbClr val="000066"/>
                </a:solidFill>
              </a:rPr>
              <a:t>ń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1" hidden="1">
            <a:extLst>
              <a:ext uri="{FF2B5EF4-FFF2-40B4-BE49-F238E27FC236}">
                <a16:creationId xmlns:a16="http://schemas.microsoft.com/office/drawing/2014/main" id="{6848E40E-3D11-4289-879C-C8BFD6DD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41" y="107499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Kronoberg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2" hidden="1">
            <a:extLst>
              <a:ext uri="{FF2B5EF4-FFF2-40B4-BE49-F238E27FC236}">
                <a16:creationId xmlns:a16="http://schemas.microsoft.com/office/drawing/2014/main" id="{20FF54BE-E2AB-405A-96EA-1E839635B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88" y="2837831"/>
            <a:ext cx="29661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koszaliński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3" hidden="1">
            <a:extLst>
              <a:ext uri="{FF2B5EF4-FFF2-40B4-BE49-F238E27FC236}">
                <a16:creationId xmlns:a16="http://schemas.microsoft.com/office/drawing/2014/main" id="{E72385C5-126D-4551-9961-9D70D662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057" y="1894384"/>
            <a:ext cx="31942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Klaipedos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4" hidden="1">
            <a:extLst>
              <a:ext uri="{FF2B5EF4-FFF2-40B4-BE49-F238E27FC236}">
                <a16:creationId xmlns:a16="http://schemas.microsoft.com/office/drawing/2014/main" id="{C5394AA7-2D65-4DE0-9895-E86F66E04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780" y="2212951"/>
            <a:ext cx="21903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Kauno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5" hidden="1">
            <a:extLst>
              <a:ext uri="{FF2B5EF4-FFF2-40B4-BE49-F238E27FC236}">
                <a16:creationId xmlns:a16="http://schemas.microsoft.com/office/drawing/2014/main" id="{87942048-12F7-4A8F-9E20-339ACE0B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18" y="705886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Kalmar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56" hidden="1">
            <a:extLst>
              <a:ext uri="{FF2B5EF4-FFF2-40B4-BE49-F238E27FC236}">
                <a16:creationId xmlns:a16="http://schemas.microsoft.com/office/drawing/2014/main" id="{F5C914FA-9D91-4186-B71D-FC1A58B5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892" y="4720130"/>
            <a:ext cx="39700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jeleniogórski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57" hidden="1">
            <a:extLst>
              <a:ext uri="{FF2B5EF4-FFF2-40B4-BE49-F238E27FC236}">
                <a16:creationId xmlns:a16="http://schemas.microsoft.com/office/drawing/2014/main" id="{90F2B4F2-2B8E-4D5F-B02B-450F9A9C0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750" y="6144490"/>
            <a:ext cx="5065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Ivano-Frankivs'k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58" hidden="1">
            <a:extLst>
              <a:ext uri="{FF2B5EF4-FFF2-40B4-BE49-F238E27FC236}">
                <a16:creationId xmlns:a16="http://schemas.microsoft.com/office/drawing/2014/main" id="{2A0E6136-6BBC-4E64-B39A-C1B04107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85" y="3816504"/>
            <a:ext cx="32247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gorzowski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59" hidden="1">
            <a:extLst>
              <a:ext uri="{FF2B5EF4-FFF2-40B4-BE49-F238E27FC236}">
                <a16:creationId xmlns:a16="http://schemas.microsoft.com/office/drawing/2014/main" id="{525CEA64-C6E1-4427-9A82-3743D44FE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238" y="4566973"/>
            <a:ext cx="25706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Goerlitz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60" hidden="1">
            <a:extLst>
              <a:ext uri="{FF2B5EF4-FFF2-40B4-BE49-F238E27FC236}">
                <a16:creationId xmlns:a16="http://schemas.microsoft.com/office/drawing/2014/main" id="{45A0A4B9-F984-48A6-B907-C9390689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190" y="2698458"/>
            <a:ext cx="209910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gdański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61" hidden="1">
            <a:extLst>
              <a:ext uri="{FF2B5EF4-FFF2-40B4-BE49-F238E27FC236}">
                <a16:creationId xmlns:a16="http://schemas.microsoft.com/office/drawing/2014/main" id="{8597E8F5-E7BC-4320-AA53-337DA083E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83" y="3954345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Frankfurt/O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2" hidden="1">
            <a:extLst>
              <a:ext uri="{FF2B5EF4-FFF2-40B4-BE49-F238E27FC236}">
                <a16:creationId xmlns:a16="http://schemas.microsoft.com/office/drawing/2014/main" id="{41CE1F0B-01A8-47FF-BCF8-7C827224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995" y="2945041"/>
            <a:ext cx="12320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ełcki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63" hidden="1">
            <a:extLst>
              <a:ext uri="{FF2B5EF4-FFF2-40B4-BE49-F238E27FC236}">
                <a16:creationId xmlns:a16="http://schemas.microsoft.com/office/drawing/2014/main" id="{DB09B3DE-CE8F-4604-93D3-D9B08C266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836" y="3162524"/>
            <a:ext cx="203826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elbląski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64" hidden="1">
            <a:extLst>
              <a:ext uri="{FF2B5EF4-FFF2-40B4-BE49-F238E27FC236}">
                <a16:creationId xmlns:a16="http://schemas.microsoft.com/office/drawing/2014/main" id="{5F00DADB-6BCE-49A6-9809-0D30C1401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906" y="4288227"/>
            <a:ext cx="2190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Cottbus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65" hidden="1">
            <a:extLst>
              <a:ext uri="{FF2B5EF4-FFF2-40B4-BE49-F238E27FC236}">
                <a16:creationId xmlns:a16="http://schemas.microsoft.com/office/drawing/2014/main" id="{CD9B734A-1F67-4C6C-9A3E-3ACBB80E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08513"/>
            <a:ext cx="27835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chełmsko-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66" hidden="1">
            <a:extLst>
              <a:ext uri="{FF2B5EF4-FFF2-40B4-BE49-F238E27FC236}">
                <a16:creationId xmlns:a16="http://schemas.microsoft.com/office/drawing/2014/main" id="{044A9839-E9CC-45CA-ACC2-FF57A9DD4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82028"/>
            <a:ext cx="28748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zamojski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67" hidden="1">
            <a:extLst>
              <a:ext uri="{FF2B5EF4-FFF2-40B4-BE49-F238E27FC236}">
                <a16:creationId xmlns:a16="http://schemas.microsoft.com/office/drawing/2014/main" id="{897E75C4-2E6A-41A1-BF2F-6426AADC1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991" y="1367524"/>
            <a:ext cx="2829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Blekinge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8" hidden="1">
            <a:extLst>
              <a:ext uri="{FF2B5EF4-FFF2-40B4-BE49-F238E27FC236}">
                <a16:creationId xmlns:a16="http://schemas.microsoft.com/office/drawing/2014/main" id="{01B6A3AD-CF9C-402C-A4EA-5D88B57D1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182" y="3442801"/>
            <a:ext cx="28596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białostocki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69" hidden="1">
            <a:extLst>
              <a:ext uri="{FF2B5EF4-FFF2-40B4-BE49-F238E27FC236}">
                <a16:creationId xmlns:a16="http://schemas.microsoft.com/office/drawing/2014/main" id="{C8BE1088-8990-4557-9829-170676C6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197" y="4285164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70" hidden="1">
            <a:extLst>
              <a:ext uri="{FF2B5EF4-FFF2-40B4-BE49-F238E27FC236}">
                <a16:creationId xmlns:a16="http://schemas.microsoft.com/office/drawing/2014/main" id="{DD829331-36DB-42B9-8085-3C706F66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072" y="4652741"/>
            <a:ext cx="2707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Bautzen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71" hidden="1">
            <a:extLst>
              <a:ext uri="{FF2B5EF4-FFF2-40B4-BE49-F238E27FC236}">
                <a16:creationId xmlns:a16="http://schemas.microsoft.com/office/drawing/2014/main" id="{5282619D-32C4-469A-9F75-E72421DB4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147" y="3595958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Barnim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72" hidden="1">
            <a:extLst>
              <a:ext uri="{FF2B5EF4-FFF2-40B4-BE49-F238E27FC236}">
                <a16:creationId xmlns:a16="http://schemas.microsoft.com/office/drawing/2014/main" id="{5144E6E0-6054-4FEF-BE6B-222A1E19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822" y="2742874"/>
            <a:ext cx="24641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Alytaus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73" hidden="1">
            <a:extLst>
              <a:ext uri="{FF2B5EF4-FFF2-40B4-BE49-F238E27FC236}">
                <a16:creationId xmlns:a16="http://schemas.microsoft.com/office/drawing/2014/main" id="{C18AC159-2188-4A56-A534-675A0C2D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021" y="4355616"/>
            <a:ext cx="129292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żarski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74" hidden="1">
            <a:extLst>
              <a:ext uri="{FF2B5EF4-FFF2-40B4-BE49-F238E27FC236}">
                <a16:creationId xmlns:a16="http://schemas.microsoft.com/office/drawing/2014/main" id="{29104C4C-31A8-4461-B30A-41860FBDE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343" y="588565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Prešovský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75" hidden="1">
            <a:extLst>
              <a:ext uri="{FF2B5EF4-FFF2-40B4-BE49-F238E27FC236}">
                <a16:creationId xmlns:a16="http://schemas.microsoft.com/office/drawing/2014/main" id="{E6290A63-9645-4D8A-A722-F57E323F7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999" y="5619161"/>
            <a:ext cx="36810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nowosądecki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76" hidden="1">
            <a:extLst>
              <a:ext uri="{FF2B5EF4-FFF2-40B4-BE49-F238E27FC236}">
                <a16:creationId xmlns:a16="http://schemas.microsoft.com/office/drawing/2014/main" id="{32814604-A0C6-4EED-BFE9-7B21F76E7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366" y="5450689"/>
            <a:ext cx="237290" cy="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myślenicki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77" hidden="1">
            <a:extLst>
              <a:ext uri="{FF2B5EF4-FFF2-40B4-BE49-F238E27FC236}">
                <a16:creationId xmlns:a16="http://schemas.microsoft.com/office/drawing/2014/main" id="{4D41E806-74CE-48B6-868D-7BCEB5F8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950" y="5378705"/>
            <a:ext cx="34072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oświęcimski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78" hidden="1">
            <a:extLst>
              <a:ext uri="{FF2B5EF4-FFF2-40B4-BE49-F238E27FC236}">
                <a16:creationId xmlns:a16="http://schemas.microsoft.com/office/drawing/2014/main" id="{C1E10743-6272-4DF8-B269-ADF099C1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658" y="5858086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Žilinský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79" hidden="1">
            <a:extLst>
              <a:ext uri="{FF2B5EF4-FFF2-40B4-BE49-F238E27FC236}">
                <a16:creationId xmlns:a16="http://schemas.microsoft.com/office/drawing/2014/main" id="{FA712CC5-D453-408A-8AE5-5E724E9D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33133"/>
            <a:ext cx="190136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Spišská</a:t>
            </a: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80" hidden="1">
            <a:extLst>
              <a:ext uri="{FF2B5EF4-FFF2-40B4-BE49-F238E27FC236}">
                <a16:creationId xmlns:a16="http://schemas.microsoft.com/office/drawing/2014/main" id="{15FB9CF8-A235-4F86-81D5-C781A808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83675"/>
            <a:ext cx="212952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Nová Ves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81" hidden="1">
            <a:extLst>
              <a:ext uri="{FF2B5EF4-FFF2-40B4-BE49-F238E27FC236}">
                <a16:creationId xmlns:a16="http://schemas.microsoft.com/office/drawing/2014/main" id="{9919C392-58C3-4BDB-9539-6B824E58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57" y="5550241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82" hidden="1">
            <a:extLst>
              <a:ext uri="{FF2B5EF4-FFF2-40B4-BE49-F238E27FC236}">
                <a16:creationId xmlns:a16="http://schemas.microsoft.com/office/drawing/2014/main" id="{B27C8491-7A8D-4F59-BE33-94281D63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452" y="5381768"/>
            <a:ext cx="238811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pszczyński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3" hidden="1">
            <a:extLst>
              <a:ext uri="{FF2B5EF4-FFF2-40B4-BE49-F238E27FC236}">
                <a16:creationId xmlns:a16="http://schemas.microsoft.com/office/drawing/2014/main" id="{74C475D1-AEF3-4D4B-A6A6-5FC052D9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440" y="5315911"/>
            <a:ext cx="2540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rybnicki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84" hidden="1">
            <a:extLst>
              <a:ext uri="{FF2B5EF4-FFF2-40B4-BE49-F238E27FC236}">
                <a16:creationId xmlns:a16="http://schemas.microsoft.com/office/drawing/2014/main" id="{1C2D652B-DBAD-4BED-9FA0-C71CB90C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946" y="5394021"/>
            <a:ext cx="53390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Moravskoslezský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5" hidden="1">
            <a:extLst>
              <a:ext uri="{FF2B5EF4-FFF2-40B4-BE49-F238E27FC236}">
                <a16:creationId xmlns:a16="http://schemas.microsoft.com/office/drawing/2014/main" id="{FF48CC09-31DF-49CF-9A68-284B98D21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924" y="5467536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Olomoucký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86" hidden="1">
            <a:extLst>
              <a:ext uri="{FF2B5EF4-FFF2-40B4-BE49-F238E27FC236}">
                <a16:creationId xmlns:a16="http://schemas.microsoft.com/office/drawing/2014/main" id="{BE58834E-060B-4BB3-8434-7585CCE48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358" y="4992749"/>
            <a:ext cx="23576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opolski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87" hidden="1">
            <a:extLst>
              <a:ext uri="{FF2B5EF4-FFF2-40B4-BE49-F238E27FC236}">
                <a16:creationId xmlns:a16="http://schemas.microsoft.com/office/drawing/2014/main" id="{DC20A228-5016-43E2-93EB-D865BE8A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490" y="5104554"/>
            <a:ext cx="18100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8" hidden="1">
            <a:extLst>
              <a:ext uri="{FF2B5EF4-FFF2-40B4-BE49-F238E27FC236}">
                <a16:creationId xmlns:a16="http://schemas.microsoft.com/office/drawing/2014/main" id="{AFFD6368-C21F-44F6-8472-ED48B140B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131" y="4929955"/>
            <a:ext cx="215995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strzeliński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89" hidden="1">
            <a:extLst>
              <a:ext uri="{FF2B5EF4-FFF2-40B4-BE49-F238E27FC236}">
                <a16:creationId xmlns:a16="http://schemas.microsoft.com/office/drawing/2014/main" id="{512A18F2-74FF-4610-9F12-E4463254A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134" y="5012660"/>
            <a:ext cx="28292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wałbrzyski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90" hidden="1">
            <a:extLst>
              <a:ext uri="{FF2B5EF4-FFF2-40B4-BE49-F238E27FC236}">
                <a16:creationId xmlns:a16="http://schemas.microsoft.com/office/drawing/2014/main" id="{FE3410A0-1EE4-4490-9924-FF12AB8B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344" y="5190322"/>
            <a:ext cx="5202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Královéhradecký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91" hidden="1">
            <a:extLst>
              <a:ext uri="{FF2B5EF4-FFF2-40B4-BE49-F238E27FC236}">
                <a16:creationId xmlns:a16="http://schemas.microsoft.com/office/drawing/2014/main" id="{1218D4FE-EF35-46EA-B79B-BAC12E3A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404" y="4948334"/>
            <a:ext cx="31182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Liberecký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92" hidden="1">
            <a:extLst>
              <a:ext uri="{FF2B5EF4-FFF2-40B4-BE49-F238E27FC236}">
                <a16:creationId xmlns:a16="http://schemas.microsoft.com/office/drawing/2014/main" id="{728C2719-D6EE-41C2-A668-74BAC690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84" y="5548709"/>
            <a:ext cx="3559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Pardubický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93" hidden="1">
            <a:extLst>
              <a:ext uri="{FF2B5EF4-FFF2-40B4-BE49-F238E27FC236}">
                <a16:creationId xmlns:a16="http://schemas.microsoft.com/office/drawing/2014/main" id="{38EB8BA1-33BF-454E-B611-C0F279D64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789" y="5354200"/>
            <a:ext cx="199263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Rzeszów</a:t>
            </a:r>
            <a:endParaRPr kumimoji="0" lang="pl-PL" altLang="pl-PL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95" hidden="1">
            <a:extLst>
              <a:ext uri="{FF2B5EF4-FFF2-40B4-BE49-F238E27FC236}">
                <a16:creationId xmlns:a16="http://schemas.microsoft.com/office/drawing/2014/main" id="{5CA989F5-E349-4CB4-B4A0-F47596916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953" y="3974256"/>
            <a:ext cx="28444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siedlecki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6" hidden="1">
            <a:extLst>
              <a:ext uri="{FF2B5EF4-FFF2-40B4-BE49-F238E27FC236}">
                <a16:creationId xmlns:a16="http://schemas.microsoft.com/office/drawing/2014/main" id="{315825D5-22BC-4EC4-BE13-FBE78342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724" y="5735561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nowotarski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100" hidden="1">
            <a:extLst>
              <a:ext uri="{FF2B5EF4-FFF2-40B4-BE49-F238E27FC236}">
                <a16:creationId xmlns:a16="http://schemas.microsoft.com/office/drawing/2014/main" id="{CA69F32E-4642-4D45-8525-A3BEBB1B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299" y="2064388"/>
            <a:ext cx="383314" cy="1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7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Bornholm</a:t>
            </a:r>
            <a:endParaRPr kumimoji="0" lang="pl-PL" altLang="pl-PL" sz="7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1" name="pole tekstowe 390">
            <a:extLst>
              <a:ext uri="{FF2B5EF4-FFF2-40B4-BE49-F238E27FC236}">
                <a16:creationId xmlns:a16="http://schemas.microsoft.com/office/drawing/2014/main" id="{B5FF941F-83CF-457E-85A0-A0160022261A}"/>
              </a:ext>
            </a:extLst>
          </p:cNvPr>
          <p:cNvSpPr txBox="1"/>
          <p:nvPr/>
        </p:nvSpPr>
        <p:spPr>
          <a:xfrm>
            <a:off x="5375920" y="4365104"/>
            <a:ext cx="6120680" cy="1446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Interreg</a:t>
            </a:r>
            <a:r>
              <a:rPr kumimoji="0" lang="pl-PL" sz="4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 2014 – 2020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Jakie mamy rezultaty?</a:t>
            </a:r>
            <a:endParaRPr kumimoji="0" lang="pl-PL" sz="4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469955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nterreg-8.png" descr="Interreg-8.png">
            <a:extLst>
              <a:ext uri="{FF2B5EF4-FFF2-40B4-BE49-F238E27FC236}">
                <a16:creationId xmlns:a16="http://schemas.microsoft.com/office/drawing/2014/main" id="{7A7B9CFC-E995-4DED-9815-0B9EB974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nterreg-9.png" descr="Interreg-9.png">
            <a:extLst>
              <a:ext uri="{FF2B5EF4-FFF2-40B4-BE49-F238E27FC236}">
                <a16:creationId xmlns:a16="http://schemas.microsoft.com/office/drawing/2014/main" id="{26FFA841-F265-4789-906E-775AAA3D1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A3EEFAD-7CCE-4F9F-A9F4-8ED0C0D1D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3836"/>
          <a:stretch/>
        </p:blipFill>
        <p:spPr>
          <a:xfrm>
            <a:off x="9017536" y="76685"/>
            <a:ext cx="3058876" cy="426054"/>
          </a:xfrm>
          <a:prstGeom prst="rect">
            <a:avLst/>
          </a:prstGeom>
        </p:spPr>
      </p:pic>
      <p:sp>
        <p:nvSpPr>
          <p:cNvPr id="13" name="AutoShape 3" hidden="1">
            <a:extLst>
              <a:ext uri="{FF2B5EF4-FFF2-40B4-BE49-F238E27FC236}">
                <a16:creationId xmlns:a16="http://schemas.microsoft.com/office/drawing/2014/main" id="{510CF13B-7344-49A5-BA98-14430A0CC6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9809" y="198937"/>
            <a:ext cx="6688224" cy="62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Rectangle 5" hidden="1">
            <a:extLst>
              <a:ext uri="{FF2B5EF4-FFF2-40B4-BE49-F238E27FC236}">
                <a16:creationId xmlns:a16="http://schemas.microsoft.com/office/drawing/2014/main" id="{04EAA196-70FA-46D9-89E2-E97D48C8D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833" y="3723078"/>
            <a:ext cx="27227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łomżyński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6" hidden="1">
            <a:extLst>
              <a:ext uri="{FF2B5EF4-FFF2-40B4-BE49-F238E27FC236}">
                <a16:creationId xmlns:a16="http://schemas.microsoft.com/office/drawing/2014/main" id="{B5684CBB-2B92-4A43-A1FD-3F6EED15E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401" y="4165702"/>
            <a:ext cx="41525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zielonogórski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 hidden="1">
            <a:extLst>
              <a:ext uri="{FF2B5EF4-FFF2-40B4-BE49-F238E27FC236}">
                <a16:creationId xmlns:a16="http://schemas.microsoft.com/office/drawing/2014/main" id="{3E669D95-47EE-49D7-B3C5-ED375058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423" y="6331341"/>
            <a:ext cx="39092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Zakarpatska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 hidden="1">
            <a:extLst>
              <a:ext uri="{FF2B5EF4-FFF2-40B4-BE49-F238E27FC236}">
                <a16:creationId xmlns:a16="http://schemas.microsoft.com/office/drawing/2014/main" id="{7F88D8C0-D70F-4F07-9F56-C6D082EFF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479444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9" hidden="1">
            <a:extLst>
              <a:ext uri="{FF2B5EF4-FFF2-40B4-BE49-F238E27FC236}">
                <a16:creationId xmlns:a16="http://schemas.microsoft.com/office/drawing/2014/main" id="{65A76B4E-BBC0-4E8C-AB6C-79662E89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552959"/>
            <a:ext cx="18709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Rügen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0" hidden="1">
            <a:extLst>
              <a:ext uri="{FF2B5EF4-FFF2-40B4-BE49-F238E27FC236}">
                <a16:creationId xmlns:a16="http://schemas.microsoft.com/office/drawing/2014/main" id="{B70D5C33-2BA4-4921-96AB-83D6357C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19900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1" hidden="1">
            <a:extLst>
              <a:ext uri="{FF2B5EF4-FFF2-40B4-BE49-F238E27FC236}">
                <a16:creationId xmlns:a16="http://schemas.microsoft.com/office/drawing/2014/main" id="{CD5E8328-4233-40FD-A3C4-0BC7D3A2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93415"/>
            <a:ext cx="301175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Greifswald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2" hidden="1">
            <a:extLst>
              <a:ext uri="{FF2B5EF4-FFF2-40B4-BE49-F238E27FC236}">
                <a16:creationId xmlns:a16="http://schemas.microsoft.com/office/drawing/2014/main" id="{4184FD7A-6DBA-4B6C-BB63-5B5A7CED7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744" y="4622110"/>
            <a:ext cx="19469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Volyn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3" hidden="1">
            <a:extLst>
              <a:ext uri="{FF2B5EF4-FFF2-40B4-BE49-F238E27FC236}">
                <a16:creationId xmlns:a16="http://schemas.microsoft.com/office/drawing/2014/main" id="{3E77E709-6214-4981-8767-FD3850CF6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178" y="2422776"/>
            <a:ext cx="26162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Vilniaus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4" hidden="1">
            <a:extLst>
              <a:ext uri="{FF2B5EF4-FFF2-40B4-BE49-F238E27FC236}">
                <a16:creationId xmlns:a16="http://schemas.microsoft.com/office/drawing/2014/main" id="{2A1A5C45-8C6D-4E3B-BB38-D30C9381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288" y="3433612"/>
            <a:ext cx="34680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Uckermark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5" hidden="1">
            <a:extLst>
              <a:ext uri="{FF2B5EF4-FFF2-40B4-BE49-F238E27FC236}">
                <a16:creationId xmlns:a16="http://schemas.microsoft.com/office/drawing/2014/main" id="{293C3B08-90AC-431E-8F67-E1772492D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013" y="2559085"/>
            <a:ext cx="26923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trójmieski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 hidden="1">
            <a:extLst>
              <a:ext uri="{FF2B5EF4-FFF2-40B4-BE49-F238E27FC236}">
                <a16:creationId xmlns:a16="http://schemas.microsoft.com/office/drawing/2014/main" id="{FD1B5EC6-426D-4138-8495-FED27FA58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456" y="5724840"/>
            <a:ext cx="27835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Ternopil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'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7" hidden="1">
            <a:extLst>
              <a:ext uri="{FF2B5EF4-FFF2-40B4-BE49-F238E27FC236}">
                <a16:creationId xmlns:a16="http://schemas.microsoft.com/office/drawing/2014/main" id="{FA84D8F6-68F4-4023-8B13-82B61AFB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742" y="1606449"/>
            <a:ext cx="22055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Telšiai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8" hidden="1">
            <a:extLst>
              <a:ext uri="{FF2B5EF4-FFF2-40B4-BE49-F238E27FC236}">
                <a16:creationId xmlns:a16="http://schemas.microsoft.com/office/drawing/2014/main" id="{2A39195A-466C-4709-952D-437F3C2C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149" y="2049073"/>
            <a:ext cx="3057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Taurages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9" hidden="1">
            <a:extLst>
              <a:ext uri="{FF2B5EF4-FFF2-40B4-BE49-F238E27FC236}">
                <a16:creationId xmlns:a16="http://schemas.microsoft.com/office/drawing/2014/main" id="{636E73DB-6D44-4D0D-9422-35815A252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762" y="5037165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tarnobrzeski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0" hidden="1">
            <a:extLst>
              <a:ext uri="{FF2B5EF4-FFF2-40B4-BE49-F238E27FC236}">
                <a16:creationId xmlns:a16="http://schemas.microsoft.com/office/drawing/2014/main" id="{450FC8E7-BAA5-45E8-BD51-F4A5DC02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183" y="2706116"/>
            <a:ext cx="187094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słupski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1" hidden="1">
            <a:extLst>
              <a:ext uri="{FF2B5EF4-FFF2-40B4-BE49-F238E27FC236}">
                <a16:creationId xmlns:a16="http://schemas.microsoft.com/office/drawing/2014/main" id="{D0D1149A-476B-4BE9-901F-24CADD09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32" y="3076756"/>
            <a:ext cx="31030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 hidden="1">
            <a:extLst>
              <a:ext uri="{FF2B5EF4-FFF2-40B4-BE49-F238E27FC236}">
                <a16:creationId xmlns:a16="http://schemas.microsoft.com/office/drawing/2014/main" id="{4F68194A-6F4C-4D72-A6F4-5A7C42F5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838" y="3254418"/>
            <a:ext cx="29509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3" hidden="1">
            <a:extLst>
              <a:ext uri="{FF2B5EF4-FFF2-40B4-BE49-F238E27FC236}">
                <a16:creationId xmlns:a16="http://schemas.microsoft.com/office/drawing/2014/main" id="{D150EBA3-B37B-4E2C-8DA3-ABAC83D7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565" y="3013961"/>
            <a:ext cx="2798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suwalski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4" hidden="1">
            <a:extLst>
              <a:ext uri="{FF2B5EF4-FFF2-40B4-BE49-F238E27FC236}">
                <a16:creationId xmlns:a16="http://schemas.microsoft.com/office/drawing/2014/main" id="{C57526C6-D9FD-4405-9945-6D1F0317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621" y="2972609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starogardzki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5" hidden="1">
            <a:extLst>
              <a:ext uri="{FF2B5EF4-FFF2-40B4-BE49-F238E27FC236}">
                <a16:creationId xmlns:a16="http://schemas.microsoft.com/office/drawing/2014/main" id="{38BD6588-CEC3-4DB6-B532-BC9B99D90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347844"/>
            <a:ext cx="44567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szczecinecko-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26" hidden="1">
            <a:extLst>
              <a:ext uri="{FF2B5EF4-FFF2-40B4-BE49-F238E27FC236}">
                <a16:creationId xmlns:a16="http://schemas.microsoft.com/office/drawing/2014/main" id="{A995A518-6791-4110-8BF8-D4D495FC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421359"/>
            <a:ext cx="26923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pyrzycki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27" hidden="1">
            <a:extLst>
              <a:ext uri="{FF2B5EF4-FFF2-40B4-BE49-F238E27FC236}">
                <a16:creationId xmlns:a16="http://schemas.microsoft.com/office/drawing/2014/main" id="{7AFFFAF1-A9F2-4193-865E-E81CC5E0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25" y="4383185"/>
            <a:ext cx="360498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Spree-Neiße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28" hidden="1">
            <a:extLst>
              <a:ext uri="{FF2B5EF4-FFF2-40B4-BE49-F238E27FC236}">
                <a16:creationId xmlns:a16="http://schemas.microsoft.com/office/drawing/2014/main" id="{F93479E6-7843-4387-B654-7937525BE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866" y="1594196"/>
            <a:ext cx="21599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Skane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9" hidden="1">
            <a:extLst>
              <a:ext uri="{FF2B5EF4-FFF2-40B4-BE49-F238E27FC236}">
                <a16:creationId xmlns:a16="http://schemas.microsoft.com/office/drawing/2014/main" id="{2EB9E782-A1A4-472C-894D-273CEC264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28" y="1955647"/>
            <a:ext cx="30117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Sjaelland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0" hidden="1">
            <a:extLst>
              <a:ext uri="{FF2B5EF4-FFF2-40B4-BE49-F238E27FC236}">
                <a16:creationId xmlns:a16="http://schemas.microsoft.com/office/drawing/2014/main" id="{4FDD0120-E1DF-4810-BAEB-499D1FD4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275" y="5266900"/>
            <a:ext cx="35289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rzeszowski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1" hidden="1">
            <a:extLst>
              <a:ext uri="{FF2B5EF4-FFF2-40B4-BE49-F238E27FC236}">
                <a16:creationId xmlns:a16="http://schemas.microsoft.com/office/drawing/2014/main" id="{D3F5D198-CF9D-4C71-9443-F59700CD0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652511"/>
            <a:ext cx="2479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Rostock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2" hidden="1">
            <a:extLst>
              <a:ext uri="{FF2B5EF4-FFF2-40B4-BE49-F238E27FC236}">
                <a16:creationId xmlns:a16="http://schemas.microsoft.com/office/drawing/2014/main" id="{1DF6FC3B-C4BC-4F95-9A51-D09AD05C2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726026"/>
            <a:ext cx="184052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Städte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3" hidden="1">
            <a:extLst>
              <a:ext uri="{FF2B5EF4-FFF2-40B4-BE49-F238E27FC236}">
                <a16:creationId xmlns:a16="http://schemas.microsoft.com/office/drawing/2014/main" id="{B7BEF618-4AE5-41BA-8BD9-29449209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571" y="4717067"/>
            <a:ext cx="1977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Rivne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4" hidden="1">
            <a:extLst>
              <a:ext uri="{FF2B5EF4-FFF2-40B4-BE49-F238E27FC236}">
                <a16:creationId xmlns:a16="http://schemas.microsoft.com/office/drawing/2014/main" id="{8BF6F7C8-E055-4803-86FD-E281E28CA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675" y="4542468"/>
            <a:ext cx="23424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puławski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5" hidden="1">
            <a:extLst>
              <a:ext uri="{FF2B5EF4-FFF2-40B4-BE49-F238E27FC236}">
                <a16:creationId xmlns:a16="http://schemas.microsoft.com/office/drawing/2014/main" id="{8B33DAA1-5AC3-4E13-9B0A-7EB2CE62A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257" y="5377173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przemyski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6" hidden="1">
            <a:extLst>
              <a:ext uri="{FF2B5EF4-FFF2-40B4-BE49-F238E27FC236}">
                <a16:creationId xmlns:a16="http://schemas.microsoft.com/office/drawing/2014/main" id="{26F98D6C-3A2F-44DE-9D41-BFD077DE1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581" y="3543885"/>
            <a:ext cx="25858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ostrołęcki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8" hidden="1">
            <a:extLst>
              <a:ext uri="{FF2B5EF4-FFF2-40B4-BE49-F238E27FC236}">
                <a16:creationId xmlns:a16="http://schemas.microsoft.com/office/drawing/2014/main" id="{BAE88743-6A63-4A21-8C7B-9297E5C1A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17" y="4072276"/>
            <a:ext cx="37114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Oder-Spree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9" hidden="1">
            <a:extLst>
              <a:ext uri="{FF2B5EF4-FFF2-40B4-BE49-F238E27FC236}">
                <a16:creationId xmlns:a16="http://schemas.microsoft.com/office/drawing/2014/main" id="{2B29CF32-BEC2-498D-9F1F-253AD8A35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06304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Nordwest-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0" hidden="1">
            <a:extLst>
              <a:ext uri="{FF2B5EF4-FFF2-40B4-BE49-F238E27FC236}">
                <a16:creationId xmlns:a16="http://schemas.microsoft.com/office/drawing/2014/main" id="{B213C7E3-7525-4DED-825B-A93E89B85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79819"/>
            <a:ext cx="37266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Meklenburg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1" hidden="1">
            <a:extLst>
              <a:ext uri="{FF2B5EF4-FFF2-40B4-BE49-F238E27FC236}">
                <a16:creationId xmlns:a16="http://schemas.microsoft.com/office/drawing/2014/main" id="{00E91751-3A60-40AC-B7BB-EACF70FD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739925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Märkisch-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2" hidden="1">
            <a:extLst>
              <a:ext uri="{FF2B5EF4-FFF2-40B4-BE49-F238E27FC236}">
                <a16:creationId xmlns:a16="http://schemas.microsoft.com/office/drawing/2014/main" id="{F40CCFBD-7331-4E05-8778-DAE783A1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813441"/>
            <a:ext cx="2996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Oderland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3" hidden="1">
            <a:extLst>
              <a:ext uri="{FF2B5EF4-FFF2-40B4-BE49-F238E27FC236}">
                <a16:creationId xmlns:a16="http://schemas.microsoft.com/office/drawing/2014/main" id="{96A1B76D-E6EA-4C95-9434-9DAFCC66C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193155"/>
            <a:ext cx="5795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Mecklenburgische 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4" hidden="1">
            <a:extLst>
              <a:ext uri="{FF2B5EF4-FFF2-40B4-BE49-F238E27FC236}">
                <a16:creationId xmlns:a16="http://schemas.microsoft.com/office/drawing/2014/main" id="{E4858553-2E0C-4B7A-A501-8C6DD5BD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266670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Seenplatte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5" hidden="1">
            <a:extLst>
              <a:ext uri="{FF2B5EF4-FFF2-40B4-BE49-F238E27FC236}">
                <a16:creationId xmlns:a16="http://schemas.microsoft.com/office/drawing/2014/main" id="{2B9D605F-55F8-4F51-ADCA-03D64E8E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661" y="2462596"/>
            <a:ext cx="4213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Marijampoles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6" hidden="1">
            <a:extLst>
              <a:ext uri="{FF2B5EF4-FFF2-40B4-BE49-F238E27FC236}">
                <a16:creationId xmlns:a16="http://schemas.microsoft.com/office/drawing/2014/main" id="{043CAF75-2519-4848-9DE6-743A311F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736" y="4586883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lubelski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7" hidden="1">
            <a:extLst>
              <a:ext uri="{FF2B5EF4-FFF2-40B4-BE49-F238E27FC236}">
                <a16:creationId xmlns:a16="http://schemas.microsoft.com/office/drawing/2014/main" id="{A7A13792-AF1C-493B-8B7B-CBEABA7F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23599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Landkreis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48" hidden="1">
            <a:extLst>
              <a:ext uri="{FF2B5EF4-FFF2-40B4-BE49-F238E27FC236}">
                <a16:creationId xmlns:a16="http://schemas.microsoft.com/office/drawing/2014/main" id="{DE3273E0-3DA6-4275-8C25-739D2C0D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98646"/>
            <a:ext cx="2677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Rostock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9" hidden="1">
            <a:extLst>
              <a:ext uri="{FF2B5EF4-FFF2-40B4-BE49-F238E27FC236}">
                <a16:creationId xmlns:a16="http://schemas.microsoft.com/office/drawing/2014/main" id="{64DEC305-B66C-445A-91DB-A268025BD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695" y="5492041"/>
            <a:ext cx="15971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L'viv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0" hidden="1">
            <a:extLst>
              <a:ext uri="{FF2B5EF4-FFF2-40B4-BE49-F238E27FC236}">
                <a16:creationId xmlns:a16="http://schemas.microsoft.com/office/drawing/2014/main" id="{FBA8729C-5378-4304-9D94-CBA3BEB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476" y="5663577"/>
            <a:ext cx="30573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krośnie</a:t>
            </a:r>
            <a:r>
              <a:rPr lang="pl-PL" altLang="pl-PL" sz="500" dirty="0">
                <a:solidFill>
                  <a:srgbClr val="000066"/>
                </a:solidFill>
              </a:rPr>
              <a:t>ń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1" hidden="1">
            <a:extLst>
              <a:ext uri="{FF2B5EF4-FFF2-40B4-BE49-F238E27FC236}">
                <a16:creationId xmlns:a16="http://schemas.microsoft.com/office/drawing/2014/main" id="{6848E40E-3D11-4289-879C-C8BFD6DD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41" y="107499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Kronoberg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2" hidden="1">
            <a:extLst>
              <a:ext uri="{FF2B5EF4-FFF2-40B4-BE49-F238E27FC236}">
                <a16:creationId xmlns:a16="http://schemas.microsoft.com/office/drawing/2014/main" id="{20FF54BE-E2AB-405A-96EA-1E839635B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88" y="2837831"/>
            <a:ext cx="29661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koszaliński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3" hidden="1">
            <a:extLst>
              <a:ext uri="{FF2B5EF4-FFF2-40B4-BE49-F238E27FC236}">
                <a16:creationId xmlns:a16="http://schemas.microsoft.com/office/drawing/2014/main" id="{E72385C5-126D-4551-9961-9D70D662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057" y="1894384"/>
            <a:ext cx="31942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Klaipedos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4" hidden="1">
            <a:extLst>
              <a:ext uri="{FF2B5EF4-FFF2-40B4-BE49-F238E27FC236}">
                <a16:creationId xmlns:a16="http://schemas.microsoft.com/office/drawing/2014/main" id="{C5394AA7-2D65-4DE0-9895-E86F66E04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780" y="2212951"/>
            <a:ext cx="21903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Kauno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5" hidden="1">
            <a:extLst>
              <a:ext uri="{FF2B5EF4-FFF2-40B4-BE49-F238E27FC236}">
                <a16:creationId xmlns:a16="http://schemas.microsoft.com/office/drawing/2014/main" id="{87942048-12F7-4A8F-9E20-339ACE0B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18" y="705886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Kalmar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56" hidden="1">
            <a:extLst>
              <a:ext uri="{FF2B5EF4-FFF2-40B4-BE49-F238E27FC236}">
                <a16:creationId xmlns:a16="http://schemas.microsoft.com/office/drawing/2014/main" id="{F5C914FA-9D91-4186-B71D-FC1A58B5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892" y="4720130"/>
            <a:ext cx="39700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jeleniogórski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57" hidden="1">
            <a:extLst>
              <a:ext uri="{FF2B5EF4-FFF2-40B4-BE49-F238E27FC236}">
                <a16:creationId xmlns:a16="http://schemas.microsoft.com/office/drawing/2014/main" id="{90F2B4F2-2B8E-4D5F-B02B-450F9A9C0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750" y="6144490"/>
            <a:ext cx="5065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Ivano-Frankivs'k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58" hidden="1">
            <a:extLst>
              <a:ext uri="{FF2B5EF4-FFF2-40B4-BE49-F238E27FC236}">
                <a16:creationId xmlns:a16="http://schemas.microsoft.com/office/drawing/2014/main" id="{2A0E6136-6BBC-4E64-B39A-C1B04107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85" y="3816504"/>
            <a:ext cx="32247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gorzowski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59" hidden="1">
            <a:extLst>
              <a:ext uri="{FF2B5EF4-FFF2-40B4-BE49-F238E27FC236}">
                <a16:creationId xmlns:a16="http://schemas.microsoft.com/office/drawing/2014/main" id="{525CEA64-C6E1-4427-9A82-3743D44FE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238" y="4566973"/>
            <a:ext cx="25706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Goerlitz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60" hidden="1">
            <a:extLst>
              <a:ext uri="{FF2B5EF4-FFF2-40B4-BE49-F238E27FC236}">
                <a16:creationId xmlns:a16="http://schemas.microsoft.com/office/drawing/2014/main" id="{45A0A4B9-F984-48A6-B907-C9390689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190" y="2698458"/>
            <a:ext cx="209910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gdański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61" hidden="1">
            <a:extLst>
              <a:ext uri="{FF2B5EF4-FFF2-40B4-BE49-F238E27FC236}">
                <a16:creationId xmlns:a16="http://schemas.microsoft.com/office/drawing/2014/main" id="{8597E8F5-E7BC-4320-AA53-337DA083E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83" y="3954345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Frankfurt/O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2" hidden="1">
            <a:extLst>
              <a:ext uri="{FF2B5EF4-FFF2-40B4-BE49-F238E27FC236}">
                <a16:creationId xmlns:a16="http://schemas.microsoft.com/office/drawing/2014/main" id="{41CE1F0B-01A8-47FF-BCF8-7C827224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995" y="2945041"/>
            <a:ext cx="12320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ełcki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63" hidden="1">
            <a:extLst>
              <a:ext uri="{FF2B5EF4-FFF2-40B4-BE49-F238E27FC236}">
                <a16:creationId xmlns:a16="http://schemas.microsoft.com/office/drawing/2014/main" id="{DB09B3DE-CE8F-4604-93D3-D9B08C266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836" y="3162524"/>
            <a:ext cx="203826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elbląski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64" hidden="1">
            <a:extLst>
              <a:ext uri="{FF2B5EF4-FFF2-40B4-BE49-F238E27FC236}">
                <a16:creationId xmlns:a16="http://schemas.microsoft.com/office/drawing/2014/main" id="{5F00DADB-6BCE-49A6-9809-0D30C1401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906" y="4288227"/>
            <a:ext cx="2190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Cottbus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65" hidden="1">
            <a:extLst>
              <a:ext uri="{FF2B5EF4-FFF2-40B4-BE49-F238E27FC236}">
                <a16:creationId xmlns:a16="http://schemas.microsoft.com/office/drawing/2014/main" id="{CD9B734A-1F67-4C6C-9A3E-3ACBB80E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08513"/>
            <a:ext cx="27835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chełmsko-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66" hidden="1">
            <a:extLst>
              <a:ext uri="{FF2B5EF4-FFF2-40B4-BE49-F238E27FC236}">
                <a16:creationId xmlns:a16="http://schemas.microsoft.com/office/drawing/2014/main" id="{044A9839-E9CC-45CA-ACC2-FF57A9DD4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82028"/>
            <a:ext cx="28748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zamojski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67" hidden="1">
            <a:extLst>
              <a:ext uri="{FF2B5EF4-FFF2-40B4-BE49-F238E27FC236}">
                <a16:creationId xmlns:a16="http://schemas.microsoft.com/office/drawing/2014/main" id="{897E75C4-2E6A-41A1-BF2F-6426AADC1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991" y="1367524"/>
            <a:ext cx="2829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Blekinge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8" hidden="1">
            <a:extLst>
              <a:ext uri="{FF2B5EF4-FFF2-40B4-BE49-F238E27FC236}">
                <a16:creationId xmlns:a16="http://schemas.microsoft.com/office/drawing/2014/main" id="{01B6A3AD-CF9C-402C-A4EA-5D88B57D1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182" y="3442801"/>
            <a:ext cx="28596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białostocki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69" hidden="1">
            <a:extLst>
              <a:ext uri="{FF2B5EF4-FFF2-40B4-BE49-F238E27FC236}">
                <a16:creationId xmlns:a16="http://schemas.microsoft.com/office/drawing/2014/main" id="{C8BE1088-8990-4557-9829-170676C6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197" y="4285164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70" hidden="1">
            <a:extLst>
              <a:ext uri="{FF2B5EF4-FFF2-40B4-BE49-F238E27FC236}">
                <a16:creationId xmlns:a16="http://schemas.microsoft.com/office/drawing/2014/main" id="{DD829331-36DB-42B9-8085-3C706F66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072" y="4652741"/>
            <a:ext cx="2707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Bautzen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71" hidden="1">
            <a:extLst>
              <a:ext uri="{FF2B5EF4-FFF2-40B4-BE49-F238E27FC236}">
                <a16:creationId xmlns:a16="http://schemas.microsoft.com/office/drawing/2014/main" id="{5282619D-32C4-469A-9F75-E72421DB4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147" y="3595958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Barnim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72" hidden="1">
            <a:extLst>
              <a:ext uri="{FF2B5EF4-FFF2-40B4-BE49-F238E27FC236}">
                <a16:creationId xmlns:a16="http://schemas.microsoft.com/office/drawing/2014/main" id="{5144E6E0-6054-4FEF-BE6B-222A1E19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822" y="2742874"/>
            <a:ext cx="24641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Alytaus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73" hidden="1">
            <a:extLst>
              <a:ext uri="{FF2B5EF4-FFF2-40B4-BE49-F238E27FC236}">
                <a16:creationId xmlns:a16="http://schemas.microsoft.com/office/drawing/2014/main" id="{C18AC159-2188-4A56-A534-675A0C2D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021" y="4355616"/>
            <a:ext cx="129292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żarski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74" hidden="1">
            <a:extLst>
              <a:ext uri="{FF2B5EF4-FFF2-40B4-BE49-F238E27FC236}">
                <a16:creationId xmlns:a16="http://schemas.microsoft.com/office/drawing/2014/main" id="{29104C4C-31A8-4461-B30A-41860FBDE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343" y="588565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Prešovský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75" hidden="1">
            <a:extLst>
              <a:ext uri="{FF2B5EF4-FFF2-40B4-BE49-F238E27FC236}">
                <a16:creationId xmlns:a16="http://schemas.microsoft.com/office/drawing/2014/main" id="{E6290A63-9645-4D8A-A722-F57E323F7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999" y="5619161"/>
            <a:ext cx="36810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nowosądecki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76" hidden="1">
            <a:extLst>
              <a:ext uri="{FF2B5EF4-FFF2-40B4-BE49-F238E27FC236}">
                <a16:creationId xmlns:a16="http://schemas.microsoft.com/office/drawing/2014/main" id="{32814604-A0C6-4EED-BFE9-7B21F76E7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366" y="5450689"/>
            <a:ext cx="237290" cy="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myślenicki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77" hidden="1">
            <a:extLst>
              <a:ext uri="{FF2B5EF4-FFF2-40B4-BE49-F238E27FC236}">
                <a16:creationId xmlns:a16="http://schemas.microsoft.com/office/drawing/2014/main" id="{4D41E806-74CE-48B6-868D-7BCEB5F8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950" y="5378705"/>
            <a:ext cx="34072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oświęcimski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78" hidden="1">
            <a:extLst>
              <a:ext uri="{FF2B5EF4-FFF2-40B4-BE49-F238E27FC236}">
                <a16:creationId xmlns:a16="http://schemas.microsoft.com/office/drawing/2014/main" id="{C1E10743-6272-4DF8-B269-ADF099C1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658" y="5858086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Žilinský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79" hidden="1">
            <a:extLst>
              <a:ext uri="{FF2B5EF4-FFF2-40B4-BE49-F238E27FC236}">
                <a16:creationId xmlns:a16="http://schemas.microsoft.com/office/drawing/2014/main" id="{FA712CC5-D453-408A-8AE5-5E724E9D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33133"/>
            <a:ext cx="190136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Spišská</a:t>
            </a: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80" hidden="1">
            <a:extLst>
              <a:ext uri="{FF2B5EF4-FFF2-40B4-BE49-F238E27FC236}">
                <a16:creationId xmlns:a16="http://schemas.microsoft.com/office/drawing/2014/main" id="{15FB9CF8-A235-4F86-81D5-C781A808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83675"/>
            <a:ext cx="212952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Nová Ves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81" hidden="1">
            <a:extLst>
              <a:ext uri="{FF2B5EF4-FFF2-40B4-BE49-F238E27FC236}">
                <a16:creationId xmlns:a16="http://schemas.microsoft.com/office/drawing/2014/main" id="{9919C392-58C3-4BDB-9539-6B824E58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57" y="5550241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82" hidden="1">
            <a:extLst>
              <a:ext uri="{FF2B5EF4-FFF2-40B4-BE49-F238E27FC236}">
                <a16:creationId xmlns:a16="http://schemas.microsoft.com/office/drawing/2014/main" id="{B27C8491-7A8D-4F59-BE33-94281D63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452" y="5381768"/>
            <a:ext cx="238811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pszczyński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3" hidden="1">
            <a:extLst>
              <a:ext uri="{FF2B5EF4-FFF2-40B4-BE49-F238E27FC236}">
                <a16:creationId xmlns:a16="http://schemas.microsoft.com/office/drawing/2014/main" id="{74C475D1-AEF3-4D4B-A6A6-5FC052D9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440" y="5315911"/>
            <a:ext cx="2540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rybnicki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84" hidden="1">
            <a:extLst>
              <a:ext uri="{FF2B5EF4-FFF2-40B4-BE49-F238E27FC236}">
                <a16:creationId xmlns:a16="http://schemas.microsoft.com/office/drawing/2014/main" id="{1C2D652B-DBAD-4BED-9FA0-C71CB90C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946" y="5394021"/>
            <a:ext cx="53390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Moravskoslezský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5" hidden="1">
            <a:extLst>
              <a:ext uri="{FF2B5EF4-FFF2-40B4-BE49-F238E27FC236}">
                <a16:creationId xmlns:a16="http://schemas.microsoft.com/office/drawing/2014/main" id="{FF48CC09-31DF-49CF-9A68-284B98D21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924" y="5467536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Olomoucký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86" hidden="1">
            <a:extLst>
              <a:ext uri="{FF2B5EF4-FFF2-40B4-BE49-F238E27FC236}">
                <a16:creationId xmlns:a16="http://schemas.microsoft.com/office/drawing/2014/main" id="{BE58834E-060B-4BB3-8434-7585CCE48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358" y="4992749"/>
            <a:ext cx="23576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opolski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87" hidden="1">
            <a:extLst>
              <a:ext uri="{FF2B5EF4-FFF2-40B4-BE49-F238E27FC236}">
                <a16:creationId xmlns:a16="http://schemas.microsoft.com/office/drawing/2014/main" id="{DC20A228-5016-43E2-93EB-D865BE8A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490" y="5104554"/>
            <a:ext cx="18100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8" hidden="1">
            <a:extLst>
              <a:ext uri="{FF2B5EF4-FFF2-40B4-BE49-F238E27FC236}">
                <a16:creationId xmlns:a16="http://schemas.microsoft.com/office/drawing/2014/main" id="{AFFD6368-C21F-44F6-8472-ED48B140B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131" y="4929955"/>
            <a:ext cx="215995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strzeliński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89" hidden="1">
            <a:extLst>
              <a:ext uri="{FF2B5EF4-FFF2-40B4-BE49-F238E27FC236}">
                <a16:creationId xmlns:a16="http://schemas.microsoft.com/office/drawing/2014/main" id="{512A18F2-74FF-4610-9F12-E4463254A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134" y="5012660"/>
            <a:ext cx="28292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wałbrzyski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90" hidden="1">
            <a:extLst>
              <a:ext uri="{FF2B5EF4-FFF2-40B4-BE49-F238E27FC236}">
                <a16:creationId xmlns:a16="http://schemas.microsoft.com/office/drawing/2014/main" id="{FE3410A0-1EE4-4490-9924-FF12AB8B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344" y="5190322"/>
            <a:ext cx="5202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Královéhradecký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91" hidden="1">
            <a:extLst>
              <a:ext uri="{FF2B5EF4-FFF2-40B4-BE49-F238E27FC236}">
                <a16:creationId xmlns:a16="http://schemas.microsoft.com/office/drawing/2014/main" id="{1218D4FE-EF35-46EA-B79B-BAC12E3A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404" y="4948334"/>
            <a:ext cx="31182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Liberecký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92" hidden="1">
            <a:extLst>
              <a:ext uri="{FF2B5EF4-FFF2-40B4-BE49-F238E27FC236}">
                <a16:creationId xmlns:a16="http://schemas.microsoft.com/office/drawing/2014/main" id="{728C2719-D6EE-41C2-A668-74BAC690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84" y="5548709"/>
            <a:ext cx="3559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Pardubický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93" hidden="1">
            <a:extLst>
              <a:ext uri="{FF2B5EF4-FFF2-40B4-BE49-F238E27FC236}">
                <a16:creationId xmlns:a16="http://schemas.microsoft.com/office/drawing/2014/main" id="{38EB8BA1-33BF-454E-B611-C0F279D64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789" y="5354200"/>
            <a:ext cx="199263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Rzeszów</a:t>
            </a:r>
            <a:endParaRPr kumimoji="0" lang="pl-PL" altLang="pl-PL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95" hidden="1">
            <a:extLst>
              <a:ext uri="{FF2B5EF4-FFF2-40B4-BE49-F238E27FC236}">
                <a16:creationId xmlns:a16="http://schemas.microsoft.com/office/drawing/2014/main" id="{5CA989F5-E349-4CB4-B4A0-F47596916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953" y="3974256"/>
            <a:ext cx="28444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siedlecki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6" hidden="1">
            <a:extLst>
              <a:ext uri="{FF2B5EF4-FFF2-40B4-BE49-F238E27FC236}">
                <a16:creationId xmlns:a16="http://schemas.microsoft.com/office/drawing/2014/main" id="{315825D5-22BC-4EC4-BE13-FBE78342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724" y="5735561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nowotarski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100" hidden="1">
            <a:extLst>
              <a:ext uri="{FF2B5EF4-FFF2-40B4-BE49-F238E27FC236}">
                <a16:creationId xmlns:a16="http://schemas.microsoft.com/office/drawing/2014/main" id="{CA69F32E-4642-4D45-8525-A3BEBB1B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299" y="2064388"/>
            <a:ext cx="383314" cy="1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7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Bornholm</a:t>
            </a:r>
            <a:endParaRPr kumimoji="0" lang="pl-PL" altLang="pl-PL" sz="7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1" name="pole tekstowe 390">
            <a:extLst>
              <a:ext uri="{FF2B5EF4-FFF2-40B4-BE49-F238E27FC236}">
                <a16:creationId xmlns:a16="http://schemas.microsoft.com/office/drawing/2014/main" id="{B5FF941F-83CF-457E-85A0-A0160022261A}"/>
              </a:ext>
            </a:extLst>
          </p:cNvPr>
          <p:cNvSpPr txBox="1"/>
          <p:nvPr/>
        </p:nvSpPr>
        <p:spPr>
          <a:xfrm>
            <a:off x="4655840" y="4365104"/>
            <a:ext cx="6840760" cy="1446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Interreg</a:t>
            </a:r>
            <a:r>
              <a:rPr kumimoji="0" lang="pl-PL" sz="4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 2021 – 2027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Na jakim etapie jesteśmy?</a:t>
            </a:r>
            <a:endParaRPr kumimoji="0" lang="pl-PL" sz="4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101684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A3EEFAD-7CCE-4F9F-A9F4-8ED0C0D1D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3836"/>
          <a:stretch/>
        </p:blipFill>
        <p:spPr>
          <a:xfrm>
            <a:off x="9017536" y="76685"/>
            <a:ext cx="3058876" cy="426054"/>
          </a:xfrm>
          <a:prstGeom prst="rect">
            <a:avLst/>
          </a:prstGeom>
        </p:spPr>
      </p:pic>
      <p:sp>
        <p:nvSpPr>
          <p:cNvPr id="13" name="AutoShape 3" hidden="1">
            <a:extLst>
              <a:ext uri="{FF2B5EF4-FFF2-40B4-BE49-F238E27FC236}">
                <a16:creationId xmlns:a16="http://schemas.microsoft.com/office/drawing/2014/main" id="{510CF13B-7344-49A5-BA98-14430A0CC6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9809" y="198937"/>
            <a:ext cx="6688224" cy="62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Rectangle 5" hidden="1">
            <a:extLst>
              <a:ext uri="{FF2B5EF4-FFF2-40B4-BE49-F238E27FC236}">
                <a16:creationId xmlns:a16="http://schemas.microsoft.com/office/drawing/2014/main" id="{04EAA196-70FA-46D9-89E2-E97D48C8D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833" y="3723078"/>
            <a:ext cx="27227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łomżyński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6" hidden="1">
            <a:extLst>
              <a:ext uri="{FF2B5EF4-FFF2-40B4-BE49-F238E27FC236}">
                <a16:creationId xmlns:a16="http://schemas.microsoft.com/office/drawing/2014/main" id="{B5684CBB-2B92-4A43-A1FD-3F6EED15E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401" y="4165702"/>
            <a:ext cx="41525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zielonogórski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 hidden="1">
            <a:extLst>
              <a:ext uri="{FF2B5EF4-FFF2-40B4-BE49-F238E27FC236}">
                <a16:creationId xmlns:a16="http://schemas.microsoft.com/office/drawing/2014/main" id="{3E669D95-47EE-49D7-B3C5-ED375058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423" y="6331341"/>
            <a:ext cx="39092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Zakarpatska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 hidden="1">
            <a:extLst>
              <a:ext uri="{FF2B5EF4-FFF2-40B4-BE49-F238E27FC236}">
                <a16:creationId xmlns:a16="http://schemas.microsoft.com/office/drawing/2014/main" id="{7F88D8C0-D70F-4F07-9F56-C6D082EFF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479444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9" hidden="1">
            <a:extLst>
              <a:ext uri="{FF2B5EF4-FFF2-40B4-BE49-F238E27FC236}">
                <a16:creationId xmlns:a16="http://schemas.microsoft.com/office/drawing/2014/main" id="{65A76B4E-BBC0-4E8C-AB6C-79662E89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552959"/>
            <a:ext cx="18709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Rügen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0" hidden="1">
            <a:extLst>
              <a:ext uri="{FF2B5EF4-FFF2-40B4-BE49-F238E27FC236}">
                <a16:creationId xmlns:a16="http://schemas.microsoft.com/office/drawing/2014/main" id="{B70D5C33-2BA4-4921-96AB-83D6357C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19900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1" hidden="1">
            <a:extLst>
              <a:ext uri="{FF2B5EF4-FFF2-40B4-BE49-F238E27FC236}">
                <a16:creationId xmlns:a16="http://schemas.microsoft.com/office/drawing/2014/main" id="{CD5E8328-4233-40FD-A3C4-0BC7D3A2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93415"/>
            <a:ext cx="301175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Greifswald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2" hidden="1">
            <a:extLst>
              <a:ext uri="{FF2B5EF4-FFF2-40B4-BE49-F238E27FC236}">
                <a16:creationId xmlns:a16="http://schemas.microsoft.com/office/drawing/2014/main" id="{4184FD7A-6DBA-4B6C-BB63-5B5A7CED7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744" y="4622110"/>
            <a:ext cx="19469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Volyn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3" hidden="1">
            <a:extLst>
              <a:ext uri="{FF2B5EF4-FFF2-40B4-BE49-F238E27FC236}">
                <a16:creationId xmlns:a16="http://schemas.microsoft.com/office/drawing/2014/main" id="{3E77E709-6214-4981-8767-FD3850CF6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178" y="2422776"/>
            <a:ext cx="26162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Vilniaus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4" hidden="1">
            <a:extLst>
              <a:ext uri="{FF2B5EF4-FFF2-40B4-BE49-F238E27FC236}">
                <a16:creationId xmlns:a16="http://schemas.microsoft.com/office/drawing/2014/main" id="{2A1A5C45-8C6D-4E3B-BB38-D30C9381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288" y="3433612"/>
            <a:ext cx="34680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Uckermark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5" hidden="1">
            <a:extLst>
              <a:ext uri="{FF2B5EF4-FFF2-40B4-BE49-F238E27FC236}">
                <a16:creationId xmlns:a16="http://schemas.microsoft.com/office/drawing/2014/main" id="{293C3B08-90AC-431E-8F67-E1772492D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013" y="2559085"/>
            <a:ext cx="26923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trójmieski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 hidden="1">
            <a:extLst>
              <a:ext uri="{FF2B5EF4-FFF2-40B4-BE49-F238E27FC236}">
                <a16:creationId xmlns:a16="http://schemas.microsoft.com/office/drawing/2014/main" id="{FD1B5EC6-426D-4138-8495-FED27FA58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456" y="5724840"/>
            <a:ext cx="27835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Ternopil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'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7" hidden="1">
            <a:extLst>
              <a:ext uri="{FF2B5EF4-FFF2-40B4-BE49-F238E27FC236}">
                <a16:creationId xmlns:a16="http://schemas.microsoft.com/office/drawing/2014/main" id="{FA84D8F6-68F4-4023-8B13-82B61AFB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742" y="1606449"/>
            <a:ext cx="22055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Telšiai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8" hidden="1">
            <a:extLst>
              <a:ext uri="{FF2B5EF4-FFF2-40B4-BE49-F238E27FC236}">
                <a16:creationId xmlns:a16="http://schemas.microsoft.com/office/drawing/2014/main" id="{2A39195A-466C-4709-952D-437F3C2C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149" y="2049073"/>
            <a:ext cx="3057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Taurages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9" hidden="1">
            <a:extLst>
              <a:ext uri="{FF2B5EF4-FFF2-40B4-BE49-F238E27FC236}">
                <a16:creationId xmlns:a16="http://schemas.microsoft.com/office/drawing/2014/main" id="{636E73DB-6D44-4D0D-9422-35815A252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762" y="5037165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tarnobrzeski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0" hidden="1">
            <a:extLst>
              <a:ext uri="{FF2B5EF4-FFF2-40B4-BE49-F238E27FC236}">
                <a16:creationId xmlns:a16="http://schemas.microsoft.com/office/drawing/2014/main" id="{450FC8E7-BAA5-45E8-BD51-F4A5DC02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183" y="2706116"/>
            <a:ext cx="187094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słupski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1" hidden="1">
            <a:extLst>
              <a:ext uri="{FF2B5EF4-FFF2-40B4-BE49-F238E27FC236}">
                <a16:creationId xmlns:a16="http://schemas.microsoft.com/office/drawing/2014/main" id="{D0D1149A-476B-4BE9-901F-24CADD09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32" y="3076756"/>
            <a:ext cx="31030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 hidden="1">
            <a:extLst>
              <a:ext uri="{FF2B5EF4-FFF2-40B4-BE49-F238E27FC236}">
                <a16:creationId xmlns:a16="http://schemas.microsoft.com/office/drawing/2014/main" id="{4F68194A-6F4C-4D72-A6F4-5A7C42F5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838" y="3254418"/>
            <a:ext cx="29509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3" hidden="1">
            <a:extLst>
              <a:ext uri="{FF2B5EF4-FFF2-40B4-BE49-F238E27FC236}">
                <a16:creationId xmlns:a16="http://schemas.microsoft.com/office/drawing/2014/main" id="{D150EBA3-B37B-4E2C-8DA3-ABAC83D7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565" y="3013961"/>
            <a:ext cx="2798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suwalski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4" hidden="1">
            <a:extLst>
              <a:ext uri="{FF2B5EF4-FFF2-40B4-BE49-F238E27FC236}">
                <a16:creationId xmlns:a16="http://schemas.microsoft.com/office/drawing/2014/main" id="{C57526C6-D9FD-4405-9945-6D1F0317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621" y="2972609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starogardzki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5" hidden="1">
            <a:extLst>
              <a:ext uri="{FF2B5EF4-FFF2-40B4-BE49-F238E27FC236}">
                <a16:creationId xmlns:a16="http://schemas.microsoft.com/office/drawing/2014/main" id="{38BD6588-CEC3-4DB6-B532-BC9B99D90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347844"/>
            <a:ext cx="44567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szczecinecko-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26" hidden="1">
            <a:extLst>
              <a:ext uri="{FF2B5EF4-FFF2-40B4-BE49-F238E27FC236}">
                <a16:creationId xmlns:a16="http://schemas.microsoft.com/office/drawing/2014/main" id="{A995A518-6791-4110-8BF8-D4D495FC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421359"/>
            <a:ext cx="26923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pyrzycki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27" hidden="1">
            <a:extLst>
              <a:ext uri="{FF2B5EF4-FFF2-40B4-BE49-F238E27FC236}">
                <a16:creationId xmlns:a16="http://schemas.microsoft.com/office/drawing/2014/main" id="{7AFFFAF1-A9F2-4193-865E-E81CC5E0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25" y="4383185"/>
            <a:ext cx="360498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Spree-Neiße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28" hidden="1">
            <a:extLst>
              <a:ext uri="{FF2B5EF4-FFF2-40B4-BE49-F238E27FC236}">
                <a16:creationId xmlns:a16="http://schemas.microsoft.com/office/drawing/2014/main" id="{F93479E6-7843-4387-B654-7937525BE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866" y="1594196"/>
            <a:ext cx="21599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Skane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9" hidden="1">
            <a:extLst>
              <a:ext uri="{FF2B5EF4-FFF2-40B4-BE49-F238E27FC236}">
                <a16:creationId xmlns:a16="http://schemas.microsoft.com/office/drawing/2014/main" id="{2EB9E782-A1A4-472C-894D-273CEC264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28" y="1955647"/>
            <a:ext cx="30117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Sjaelland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0" hidden="1">
            <a:extLst>
              <a:ext uri="{FF2B5EF4-FFF2-40B4-BE49-F238E27FC236}">
                <a16:creationId xmlns:a16="http://schemas.microsoft.com/office/drawing/2014/main" id="{4FDD0120-E1DF-4810-BAEB-499D1FD4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275" y="5266900"/>
            <a:ext cx="35289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rzeszowski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1" hidden="1">
            <a:extLst>
              <a:ext uri="{FF2B5EF4-FFF2-40B4-BE49-F238E27FC236}">
                <a16:creationId xmlns:a16="http://schemas.microsoft.com/office/drawing/2014/main" id="{D3F5D198-CF9D-4C71-9443-F59700CD0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652511"/>
            <a:ext cx="2479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Rostock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2" hidden="1">
            <a:extLst>
              <a:ext uri="{FF2B5EF4-FFF2-40B4-BE49-F238E27FC236}">
                <a16:creationId xmlns:a16="http://schemas.microsoft.com/office/drawing/2014/main" id="{1DF6FC3B-C4BC-4F95-9A51-D09AD05C2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726026"/>
            <a:ext cx="184052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Städte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3" hidden="1">
            <a:extLst>
              <a:ext uri="{FF2B5EF4-FFF2-40B4-BE49-F238E27FC236}">
                <a16:creationId xmlns:a16="http://schemas.microsoft.com/office/drawing/2014/main" id="{B7BEF618-4AE5-41BA-8BD9-29449209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571" y="4717067"/>
            <a:ext cx="1977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Rivne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4" hidden="1">
            <a:extLst>
              <a:ext uri="{FF2B5EF4-FFF2-40B4-BE49-F238E27FC236}">
                <a16:creationId xmlns:a16="http://schemas.microsoft.com/office/drawing/2014/main" id="{8BF6F7C8-E055-4803-86FD-E281E28CA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675" y="4542468"/>
            <a:ext cx="23424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puławski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5" hidden="1">
            <a:extLst>
              <a:ext uri="{FF2B5EF4-FFF2-40B4-BE49-F238E27FC236}">
                <a16:creationId xmlns:a16="http://schemas.microsoft.com/office/drawing/2014/main" id="{8B33DAA1-5AC3-4E13-9B0A-7EB2CE62A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257" y="5377173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przemyski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6" hidden="1">
            <a:extLst>
              <a:ext uri="{FF2B5EF4-FFF2-40B4-BE49-F238E27FC236}">
                <a16:creationId xmlns:a16="http://schemas.microsoft.com/office/drawing/2014/main" id="{26F98D6C-3A2F-44DE-9D41-BFD077DE1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581" y="3543885"/>
            <a:ext cx="25858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ostrołęcki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8" hidden="1">
            <a:extLst>
              <a:ext uri="{FF2B5EF4-FFF2-40B4-BE49-F238E27FC236}">
                <a16:creationId xmlns:a16="http://schemas.microsoft.com/office/drawing/2014/main" id="{BAE88743-6A63-4A21-8C7B-9297E5C1A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17" y="4072276"/>
            <a:ext cx="37114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Oder-Spree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9" hidden="1">
            <a:extLst>
              <a:ext uri="{FF2B5EF4-FFF2-40B4-BE49-F238E27FC236}">
                <a16:creationId xmlns:a16="http://schemas.microsoft.com/office/drawing/2014/main" id="{2B29CF32-BEC2-498D-9F1F-253AD8A35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06304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Nordwest-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0" hidden="1">
            <a:extLst>
              <a:ext uri="{FF2B5EF4-FFF2-40B4-BE49-F238E27FC236}">
                <a16:creationId xmlns:a16="http://schemas.microsoft.com/office/drawing/2014/main" id="{B213C7E3-7525-4DED-825B-A93E89B85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79819"/>
            <a:ext cx="37266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Meklenburg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1" hidden="1">
            <a:extLst>
              <a:ext uri="{FF2B5EF4-FFF2-40B4-BE49-F238E27FC236}">
                <a16:creationId xmlns:a16="http://schemas.microsoft.com/office/drawing/2014/main" id="{00E91751-3A60-40AC-B7BB-EACF70FD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739925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Märkisch-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2" hidden="1">
            <a:extLst>
              <a:ext uri="{FF2B5EF4-FFF2-40B4-BE49-F238E27FC236}">
                <a16:creationId xmlns:a16="http://schemas.microsoft.com/office/drawing/2014/main" id="{F40CCFBD-7331-4E05-8778-DAE783A1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813441"/>
            <a:ext cx="2996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Oderland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3" hidden="1">
            <a:extLst>
              <a:ext uri="{FF2B5EF4-FFF2-40B4-BE49-F238E27FC236}">
                <a16:creationId xmlns:a16="http://schemas.microsoft.com/office/drawing/2014/main" id="{96A1B76D-E6EA-4C95-9434-9DAFCC66C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193155"/>
            <a:ext cx="5795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Mecklenburgische 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4" hidden="1">
            <a:extLst>
              <a:ext uri="{FF2B5EF4-FFF2-40B4-BE49-F238E27FC236}">
                <a16:creationId xmlns:a16="http://schemas.microsoft.com/office/drawing/2014/main" id="{E4858553-2E0C-4B7A-A501-8C6DD5BD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266670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Seenplatte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5" hidden="1">
            <a:extLst>
              <a:ext uri="{FF2B5EF4-FFF2-40B4-BE49-F238E27FC236}">
                <a16:creationId xmlns:a16="http://schemas.microsoft.com/office/drawing/2014/main" id="{2B9D605F-55F8-4F51-ADCA-03D64E8E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661" y="2462596"/>
            <a:ext cx="4213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Marijampoles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6" hidden="1">
            <a:extLst>
              <a:ext uri="{FF2B5EF4-FFF2-40B4-BE49-F238E27FC236}">
                <a16:creationId xmlns:a16="http://schemas.microsoft.com/office/drawing/2014/main" id="{043CAF75-2519-4848-9DE6-743A311F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736" y="4586883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lubelski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7" hidden="1">
            <a:extLst>
              <a:ext uri="{FF2B5EF4-FFF2-40B4-BE49-F238E27FC236}">
                <a16:creationId xmlns:a16="http://schemas.microsoft.com/office/drawing/2014/main" id="{A7A13792-AF1C-493B-8B7B-CBEABA7F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23599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Landkreis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48" hidden="1">
            <a:extLst>
              <a:ext uri="{FF2B5EF4-FFF2-40B4-BE49-F238E27FC236}">
                <a16:creationId xmlns:a16="http://schemas.microsoft.com/office/drawing/2014/main" id="{DE3273E0-3DA6-4275-8C25-739D2C0D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98646"/>
            <a:ext cx="2677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Rostock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9" hidden="1">
            <a:extLst>
              <a:ext uri="{FF2B5EF4-FFF2-40B4-BE49-F238E27FC236}">
                <a16:creationId xmlns:a16="http://schemas.microsoft.com/office/drawing/2014/main" id="{64DEC305-B66C-445A-91DB-A268025BD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695" y="5492041"/>
            <a:ext cx="15971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L'viv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0" hidden="1">
            <a:extLst>
              <a:ext uri="{FF2B5EF4-FFF2-40B4-BE49-F238E27FC236}">
                <a16:creationId xmlns:a16="http://schemas.microsoft.com/office/drawing/2014/main" id="{FBA8729C-5378-4304-9D94-CBA3BEB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476" y="5663577"/>
            <a:ext cx="30573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krośnie</a:t>
            </a:r>
            <a:r>
              <a:rPr lang="pl-PL" altLang="pl-PL" sz="500" dirty="0">
                <a:solidFill>
                  <a:srgbClr val="000066"/>
                </a:solidFill>
              </a:rPr>
              <a:t>ń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1" hidden="1">
            <a:extLst>
              <a:ext uri="{FF2B5EF4-FFF2-40B4-BE49-F238E27FC236}">
                <a16:creationId xmlns:a16="http://schemas.microsoft.com/office/drawing/2014/main" id="{6848E40E-3D11-4289-879C-C8BFD6DD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41" y="107499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Kronoberg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2" hidden="1">
            <a:extLst>
              <a:ext uri="{FF2B5EF4-FFF2-40B4-BE49-F238E27FC236}">
                <a16:creationId xmlns:a16="http://schemas.microsoft.com/office/drawing/2014/main" id="{20FF54BE-E2AB-405A-96EA-1E839635B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88" y="2837831"/>
            <a:ext cx="29661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koszaliński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3" hidden="1">
            <a:extLst>
              <a:ext uri="{FF2B5EF4-FFF2-40B4-BE49-F238E27FC236}">
                <a16:creationId xmlns:a16="http://schemas.microsoft.com/office/drawing/2014/main" id="{E72385C5-126D-4551-9961-9D70D662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057" y="1894384"/>
            <a:ext cx="31942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Klaipedos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4" hidden="1">
            <a:extLst>
              <a:ext uri="{FF2B5EF4-FFF2-40B4-BE49-F238E27FC236}">
                <a16:creationId xmlns:a16="http://schemas.microsoft.com/office/drawing/2014/main" id="{C5394AA7-2D65-4DE0-9895-E86F66E04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780" y="2212951"/>
            <a:ext cx="21903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Kauno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5" hidden="1">
            <a:extLst>
              <a:ext uri="{FF2B5EF4-FFF2-40B4-BE49-F238E27FC236}">
                <a16:creationId xmlns:a16="http://schemas.microsoft.com/office/drawing/2014/main" id="{87942048-12F7-4A8F-9E20-339ACE0B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18" y="705886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Kalmar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56" hidden="1">
            <a:extLst>
              <a:ext uri="{FF2B5EF4-FFF2-40B4-BE49-F238E27FC236}">
                <a16:creationId xmlns:a16="http://schemas.microsoft.com/office/drawing/2014/main" id="{F5C914FA-9D91-4186-B71D-FC1A58B5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892" y="4720130"/>
            <a:ext cx="39700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jeleniogórski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57" hidden="1">
            <a:extLst>
              <a:ext uri="{FF2B5EF4-FFF2-40B4-BE49-F238E27FC236}">
                <a16:creationId xmlns:a16="http://schemas.microsoft.com/office/drawing/2014/main" id="{90F2B4F2-2B8E-4D5F-B02B-450F9A9C0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750" y="6144490"/>
            <a:ext cx="5065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Ivano-Frankivs'k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58" hidden="1">
            <a:extLst>
              <a:ext uri="{FF2B5EF4-FFF2-40B4-BE49-F238E27FC236}">
                <a16:creationId xmlns:a16="http://schemas.microsoft.com/office/drawing/2014/main" id="{2A0E6136-6BBC-4E64-B39A-C1B04107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85" y="3816504"/>
            <a:ext cx="32247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gorzowski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59" hidden="1">
            <a:extLst>
              <a:ext uri="{FF2B5EF4-FFF2-40B4-BE49-F238E27FC236}">
                <a16:creationId xmlns:a16="http://schemas.microsoft.com/office/drawing/2014/main" id="{525CEA64-C6E1-4427-9A82-3743D44FE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238" y="4566973"/>
            <a:ext cx="25706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Goerlitz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60" hidden="1">
            <a:extLst>
              <a:ext uri="{FF2B5EF4-FFF2-40B4-BE49-F238E27FC236}">
                <a16:creationId xmlns:a16="http://schemas.microsoft.com/office/drawing/2014/main" id="{45A0A4B9-F984-48A6-B907-C9390689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190" y="2698458"/>
            <a:ext cx="209910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gdański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61" hidden="1">
            <a:extLst>
              <a:ext uri="{FF2B5EF4-FFF2-40B4-BE49-F238E27FC236}">
                <a16:creationId xmlns:a16="http://schemas.microsoft.com/office/drawing/2014/main" id="{8597E8F5-E7BC-4320-AA53-337DA083E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83" y="3954345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Frankfurt/O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2" hidden="1">
            <a:extLst>
              <a:ext uri="{FF2B5EF4-FFF2-40B4-BE49-F238E27FC236}">
                <a16:creationId xmlns:a16="http://schemas.microsoft.com/office/drawing/2014/main" id="{41CE1F0B-01A8-47FF-BCF8-7C827224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995" y="2945041"/>
            <a:ext cx="12320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ełcki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63" hidden="1">
            <a:extLst>
              <a:ext uri="{FF2B5EF4-FFF2-40B4-BE49-F238E27FC236}">
                <a16:creationId xmlns:a16="http://schemas.microsoft.com/office/drawing/2014/main" id="{DB09B3DE-CE8F-4604-93D3-D9B08C266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836" y="3162524"/>
            <a:ext cx="203826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elbląski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64" hidden="1">
            <a:extLst>
              <a:ext uri="{FF2B5EF4-FFF2-40B4-BE49-F238E27FC236}">
                <a16:creationId xmlns:a16="http://schemas.microsoft.com/office/drawing/2014/main" id="{5F00DADB-6BCE-49A6-9809-0D30C1401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906" y="4288227"/>
            <a:ext cx="2190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Cottbus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65" hidden="1">
            <a:extLst>
              <a:ext uri="{FF2B5EF4-FFF2-40B4-BE49-F238E27FC236}">
                <a16:creationId xmlns:a16="http://schemas.microsoft.com/office/drawing/2014/main" id="{CD9B734A-1F67-4C6C-9A3E-3ACBB80E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08513"/>
            <a:ext cx="27835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chełmsko-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66" hidden="1">
            <a:extLst>
              <a:ext uri="{FF2B5EF4-FFF2-40B4-BE49-F238E27FC236}">
                <a16:creationId xmlns:a16="http://schemas.microsoft.com/office/drawing/2014/main" id="{044A9839-E9CC-45CA-ACC2-FF57A9DD4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82028"/>
            <a:ext cx="28748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zamojski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67" hidden="1">
            <a:extLst>
              <a:ext uri="{FF2B5EF4-FFF2-40B4-BE49-F238E27FC236}">
                <a16:creationId xmlns:a16="http://schemas.microsoft.com/office/drawing/2014/main" id="{897E75C4-2E6A-41A1-BF2F-6426AADC1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991" y="1367524"/>
            <a:ext cx="2829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Blekinge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8" hidden="1">
            <a:extLst>
              <a:ext uri="{FF2B5EF4-FFF2-40B4-BE49-F238E27FC236}">
                <a16:creationId xmlns:a16="http://schemas.microsoft.com/office/drawing/2014/main" id="{01B6A3AD-CF9C-402C-A4EA-5D88B57D1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182" y="3442801"/>
            <a:ext cx="28596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białostocki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69" hidden="1">
            <a:extLst>
              <a:ext uri="{FF2B5EF4-FFF2-40B4-BE49-F238E27FC236}">
                <a16:creationId xmlns:a16="http://schemas.microsoft.com/office/drawing/2014/main" id="{C8BE1088-8990-4557-9829-170676C6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197" y="4285164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70" hidden="1">
            <a:extLst>
              <a:ext uri="{FF2B5EF4-FFF2-40B4-BE49-F238E27FC236}">
                <a16:creationId xmlns:a16="http://schemas.microsoft.com/office/drawing/2014/main" id="{DD829331-36DB-42B9-8085-3C706F66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072" y="4652741"/>
            <a:ext cx="2707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Bautzen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71" hidden="1">
            <a:extLst>
              <a:ext uri="{FF2B5EF4-FFF2-40B4-BE49-F238E27FC236}">
                <a16:creationId xmlns:a16="http://schemas.microsoft.com/office/drawing/2014/main" id="{5282619D-32C4-469A-9F75-E72421DB4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147" y="3595958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Barnim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72" hidden="1">
            <a:extLst>
              <a:ext uri="{FF2B5EF4-FFF2-40B4-BE49-F238E27FC236}">
                <a16:creationId xmlns:a16="http://schemas.microsoft.com/office/drawing/2014/main" id="{5144E6E0-6054-4FEF-BE6B-222A1E19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822" y="2742874"/>
            <a:ext cx="24641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Alytaus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73" hidden="1">
            <a:extLst>
              <a:ext uri="{FF2B5EF4-FFF2-40B4-BE49-F238E27FC236}">
                <a16:creationId xmlns:a16="http://schemas.microsoft.com/office/drawing/2014/main" id="{C18AC159-2188-4A56-A534-675A0C2D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021" y="4355616"/>
            <a:ext cx="129292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żarski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74" hidden="1">
            <a:extLst>
              <a:ext uri="{FF2B5EF4-FFF2-40B4-BE49-F238E27FC236}">
                <a16:creationId xmlns:a16="http://schemas.microsoft.com/office/drawing/2014/main" id="{29104C4C-31A8-4461-B30A-41860FBDE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343" y="588565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Prešovský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75" hidden="1">
            <a:extLst>
              <a:ext uri="{FF2B5EF4-FFF2-40B4-BE49-F238E27FC236}">
                <a16:creationId xmlns:a16="http://schemas.microsoft.com/office/drawing/2014/main" id="{E6290A63-9645-4D8A-A722-F57E323F7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999" y="5619161"/>
            <a:ext cx="36810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nowosądecki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76" hidden="1">
            <a:extLst>
              <a:ext uri="{FF2B5EF4-FFF2-40B4-BE49-F238E27FC236}">
                <a16:creationId xmlns:a16="http://schemas.microsoft.com/office/drawing/2014/main" id="{32814604-A0C6-4EED-BFE9-7B21F76E7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366" y="5450689"/>
            <a:ext cx="237290" cy="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myślenicki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77" hidden="1">
            <a:extLst>
              <a:ext uri="{FF2B5EF4-FFF2-40B4-BE49-F238E27FC236}">
                <a16:creationId xmlns:a16="http://schemas.microsoft.com/office/drawing/2014/main" id="{4D41E806-74CE-48B6-868D-7BCEB5F8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950" y="5378705"/>
            <a:ext cx="34072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oświęcimski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78" hidden="1">
            <a:extLst>
              <a:ext uri="{FF2B5EF4-FFF2-40B4-BE49-F238E27FC236}">
                <a16:creationId xmlns:a16="http://schemas.microsoft.com/office/drawing/2014/main" id="{C1E10743-6272-4DF8-B269-ADF099C1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658" y="5858086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Žilinský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79" hidden="1">
            <a:extLst>
              <a:ext uri="{FF2B5EF4-FFF2-40B4-BE49-F238E27FC236}">
                <a16:creationId xmlns:a16="http://schemas.microsoft.com/office/drawing/2014/main" id="{FA712CC5-D453-408A-8AE5-5E724E9D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33133"/>
            <a:ext cx="190136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Spišská</a:t>
            </a: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80" hidden="1">
            <a:extLst>
              <a:ext uri="{FF2B5EF4-FFF2-40B4-BE49-F238E27FC236}">
                <a16:creationId xmlns:a16="http://schemas.microsoft.com/office/drawing/2014/main" id="{15FB9CF8-A235-4F86-81D5-C781A808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83675"/>
            <a:ext cx="212952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Nová Ves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81" hidden="1">
            <a:extLst>
              <a:ext uri="{FF2B5EF4-FFF2-40B4-BE49-F238E27FC236}">
                <a16:creationId xmlns:a16="http://schemas.microsoft.com/office/drawing/2014/main" id="{9919C392-58C3-4BDB-9539-6B824E58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57" y="5550241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82" hidden="1">
            <a:extLst>
              <a:ext uri="{FF2B5EF4-FFF2-40B4-BE49-F238E27FC236}">
                <a16:creationId xmlns:a16="http://schemas.microsoft.com/office/drawing/2014/main" id="{B27C8491-7A8D-4F59-BE33-94281D63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452" y="5381768"/>
            <a:ext cx="238811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pszczyński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3" hidden="1">
            <a:extLst>
              <a:ext uri="{FF2B5EF4-FFF2-40B4-BE49-F238E27FC236}">
                <a16:creationId xmlns:a16="http://schemas.microsoft.com/office/drawing/2014/main" id="{74C475D1-AEF3-4D4B-A6A6-5FC052D9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440" y="5315911"/>
            <a:ext cx="2540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rybnicki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84" hidden="1">
            <a:extLst>
              <a:ext uri="{FF2B5EF4-FFF2-40B4-BE49-F238E27FC236}">
                <a16:creationId xmlns:a16="http://schemas.microsoft.com/office/drawing/2014/main" id="{1C2D652B-DBAD-4BED-9FA0-C71CB90C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946" y="5394021"/>
            <a:ext cx="53390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Moravskoslezský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5" hidden="1">
            <a:extLst>
              <a:ext uri="{FF2B5EF4-FFF2-40B4-BE49-F238E27FC236}">
                <a16:creationId xmlns:a16="http://schemas.microsoft.com/office/drawing/2014/main" id="{FF48CC09-31DF-49CF-9A68-284B98D21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924" y="5467536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Olomoucký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86" hidden="1">
            <a:extLst>
              <a:ext uri="{FF2B5EF4-FFF2-40B4-BE49-F238E27FC236}">
                <a16:creationId xmlns:a16="http://schemas.microsoft.com/office/drawing/2014/main" id="{BE58834E-060B-4BB3-8434-7585CCE48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358" y="4992749"/>
            <a:ext cx="23576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opolski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87" hidden="1">
            <a:extLst>
              <a:ext uri="{FF2B5EF4-FFF2-40B4-BE49-F238E27FC236}">
                <a16:creationId xmlns:a16="http://schemas.microsoft.com/office/drawing/2014/main" id="{DC20A228-5016-43E2-93EB-D865BE8A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490" y="5104554"/>
            <a:ext cx="18100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8" hidden="1">
            <a:extLst>
              <a:ext uri="{FF2B5EF4-FFF2-40B4-BE49-F238E27FC236}">
                <a16:creationId xmlns:a16="http://schemas.microsoft.com/office/drawing/2014/main" id="{AFFD6368-C21F-44F6-8472-ED48B140B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131" y="4929955"/>
            <a:ext cx="215995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strzeliński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89" hidden="1">
            <a:extLst>
              <a:ext uri="{FF2B5EF4-FFF2-40B4-BE49-F238E27FC236}">
                <a16:creationId xmlns:a16="http://schemas.microsoft.com/office/drawing/2014/main" id="{512A18F2-74FF-4610-9F12-E4463254A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134" y="5012660"/>
            <a:ext cx="28292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wałbrzyski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90" hidden="1">
            <a:extLst>
              <a:ext uri="{FF2B5EF4-FFF2-40B4-BE49-F238E27FC236}">
                <a16:creationId xmlns:a16="http://schemas.microsoft.com/office/drawing/2014/main" id="{FE3410A0-1EE4-4490-9924-FF12AB8B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344" y="5190322"/>
            <a:ext cx="5202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Královéhradecký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91" hidden="1">
            <a:extLst>
              <a:ext uri="{FF2B5EF4-FFF2-40B4-BE49-F238E27FC236}">
                <a16:creationId xmlns:a16="http://schemas.microsoft.com/office/drawing/2014/main" id="{1218D4FE-EF35-46EA-B79B-BAC12E3A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404" y="4948334"/>
            <a:ext cx="31182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Liberecký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92" hidden="1">
            <a:extLst>
              <a:ext uri="{FF2B5EF4-FFF2-40B4-BE49-F238E27FC236}">
                <a16:creationId xmlns:a16="http://schemas.microsoft.com/office/drawing/2014/main" id="{728C2719-D6EE-41C2-A668-74BAC690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84" y="5548709"/>
            <a:ext cx="3559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Pardubický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93" hidden="1">
            <a:extLst>
              <a:ext uri="{FF2B5EF4-FFF2-40B4-BE49-F238E27FC236}">
                <a16:creationId xmlns:a16="http://schemas.microsoft.com/office/drawing/2014/main" id="{38EB8BA1-33BF-454E-B611-C0F279D64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789" y="5354200"/>
            <a:ext cx="199263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Rzeszów</a:t>
            </a:r>
            <a:endParaRPr kumimoji="0" lang="pl-PL" altLang="pl-PL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95" hidden="1">
            <a:extLst>
              <a:ext uri="{FF2B5EF4-FFF2-40B4-BE49-F238E27FC236}">
                <a16:creationId xmlns:a16="http://schemas.microsoft.com/office/drawing/2014/main" id="{5CA989F5-E349-4CB4-B4A0-F47596916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953" y="3974256"/>
            <a:ext cx="28444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siedlecki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6" hidden="1">
            <a:extLst>
              <a:ext uri="{FF2B5EF4-FFF2-40B4-BE49-F238E27FC236}">
                <a16:creationId xmlns:a16="http://schemas.microsoft.com/office/drawing/2014/main" id="{315825D5-22BC-4EC4-BE13-FBE78342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724" y="5735561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nowotarski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100" hidden="1">
            <a:extLst>
              <a:ext uri="{FF2B5EF4-FFF2-40B4-BE49-F238E27FC236}">
                <a16:creationId xmlns:a16="http://schemas.microsoft.com/office/drawing/2014/main" id="{CA69F32E-4642-4D45-8525-A3BEBB1B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299" y="2064388"/>
            <a:ext cx="383314" cy="1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7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Bornholm</a:t>
            </a:r>
            <a:endParaRPr kumimoji="0" lang="pl-PL" altLang="pl-PL" sz="7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83" name="Grupa 582">
            <a:extLst>
              <a:ext uri="{FF2B5EF4-FFF2-40B4-BE49-F238E27FC236}">
                <a16:creationId xmlns:a16="http://schemas.microsoft.com/office/drawing/2014/main" id="{4DE77F29-12CF-4ECF-8F95-014756BC4CC0}"/>
              </a:ext>
            </a:extLst>
          </p:cNvPr>
          <p:cNvGrpSpPr/>
          <p:nvPr/>
        </p:nvGrpSpPr>
        <p:grpSpPr>
          <a:xfrm>
            <a:off x="400912" y="5495475"/>
            <a:ext cx="1560636" cy="1030746"/>
            <a:chOff x="6407520" y="108574"/>
            <a:chExt cx="1560636" cy="1030746"/>
          </a:xfrm>
        </p:grpSpPr>
        <p:sp>
          <p:nvSpPr>
            <p:cNvPr id="119" name="Rectangle 111">
              <a:extLst>
                <a:ext uri="{FF2B5EF4-FFF2-40B4-BE49-F238E27FC236}">
                  <a16:creationId xmlns:a16="http://schemas.microsoft.com/office/drawing/2014/main" id="{C7BFBE33-21B4-4346-8BBC-385C029C8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108574"/>
              <a:ext cx="208389" cy="105678"/>
            </a:xfrm>
            <a:prstGeom prst="rect">
              <a:avLst/>
            </a:prstGeom>
            <a:solidFill>
              <a:srgbClr val="FFCC99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0" name="Rectangle 112">
              <a:extLst>
                <a:ext uri="{FF2B5EF4-FFF2-40B4-BE49-F238E27FC236}">
                  <a16:creationId xmlns:a16="http://schemas.microsoft.com/office/drawing/2014/main" id="{E19BD321-BA63-4482-8DBD-85009B60C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223442"/>
              <a:ext cx="208389" cy="105678"/>
            </a:xfrm>
            <a:prstGeom prst="rect">
              <a:avLst/>
            </a:prstGeom>
            <a:solidFill>
              <a:srgbClr val="99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1" name="Rectangle 113">
              <a:extLst>
                <a:ext uri="{FF2B5EF4-FFF2-40B4-BE49-F238E27FC236}">
                  <a16:creationId xmlns:a16="http://schemas.microsoft.com/office/drawing/2014/main" id="{911FD0F4-1BB1-458E-9F16-04C84BF73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336778"/>
              <a:ext cx="208389" cy="105678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2" name="Rectangle 114">
              <a:extLst>
                <a:ext uri="{FF2B5EF4-FFF2-40B4-BE49-F238E27FC236}">
                  <a16:creationId xmlns:a16="http://schemas.microsoft.com/office/drawing/2014/main" id="{C41AC186-0E2D-4D77-884D-DBF51D2F1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453177"/>
              <a:ext cx="208389" cy="105678"/>
            </a:xfrm>
            <a:prstGeom prst="rect">
              <a:avLst/>
            </a:prstGeom>
            <a:solidFill>
              <a:srgbClr val="99CCC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3" name="Rectangle 115">
              <a:extLst>
                <a:ext uri="{FF2B5EF4-FFF2-40B4-BE49-F238E27FC236}">
                  <a16:creationId xmlns:a16="http://schemas.microsoft.com/office/drawing/2014/main" id="{C6D2F7DB-04C4-4CA3-83F0-BB51F25A6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569576"/>
              <a:ext cx="208389" cy="105678"/>
            </a:xfrm>
            <a:prstGeom prst="rect">
              <a:avLst/>
            </a:prstGeom>
            <a:solidFill>
              <a:srgbClr val="CCCC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4" name="Rectangle 116">
              <a:extLst>
                <a:ext uri="{FF2B5EF4-FFF2-40B4-BE49-F238E27FC236}">
                  <a16:creationId xmlns:a16="http://schemas.microsoft.com/office/drawing/2014/main" id="{F45C8595-A13A-4A29-8E32-0CFCD5EB0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689039"/>
              <a:ext cx="208389" cy="104147"/>
            </a:xfrm>
            <a:prstGeom prst="rect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5" name="Rectangle 117">
              <a:extLst>
                <a:ext uri="{FF2B5EF4-FFF2-40B4-BE49-F238E27FC236}">
                  <a16:creationId xmlns:a16="http://schemas.microsoft.com/office/drawing/2014/main" id="{17FA1A33-CA00-4769-9839-7D0C7CEF5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803907"/>
              <a:ext cx="208389" cy="104147"/>
            </a:xfrm>
            <a:prstGeom prst="rect">
              <a:avLst/>
            </a:prstGeom>
            <a:solidFill>
              <a:srgbClr val="FF9966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6" name="Rectangle 118">
              <a:extLst>
                <a:ext uri="{FF2B5EF4-FFF2-40B4-BE49-F238E27FC236}">
                  <a16:creationId xmlns:a16="http://schemas.microsoft.com/office/drawing/2014/main" id="{A3C6EFD3-A20D-4046-B440-6039BC8C6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917243"/>
              <a:ext cx="208389" cy="104147"/>
            </a:xfrm>
            <a:prstGeom prst="rect">
              <a:avLst/>
            </a:prstGeom>
            <a:solidFill>
              <a:srgbClr val="CCFF66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7" name="Rectangle 119">
              <a:extLst>
                <a:ext uri="{FF2B5EF4-FFF2-40B4-BE49-F238E27FC236}">
                  <a16:creationId xmlns:a16="http://schemas.microsoft.com/office/drawing/2014/main" id="{C2FF77B4-81FD-4FE2-AB5C-11DBA8DB3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1033642"/>
              <a:ext cx="208389" cy="104147"/>
            </a:xfrm>
            <a:prstGeom prst="rect">
              <a:avLst/>
            </a:prstGeom>
            <a:pattFill prst="wdUpDiag">
              <a:fgClr>
                <a:srgbClr val="808080"/>
              </a:fgClr>
              <a:bgClr>
                <a:schemeClr val="bg1"/>
              </a:bgClr>
            </a:patt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8" name="Rectangle 120">
              <a:extLst>
                <a:ext uri="{FF2B5EF4-FFF2-40B4-BE49-F238E27FC236}">
                  <a16:creationId xmlns:a16="http://schemas.microsoft.com/office/drawing/2014/main" id="{ED5A0A58-165A-444B-A921-23B94EEDB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6330" y="463898"/>
              <a:ext cx="576492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Polska-Saksonia</a:t>
              </a:r>
              <a:endParaRPr kumimoji="0" lang="pl-PL" altLang="pl-PL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9" name="Rectangle 121">
              <a:extLst>
                <a:ext uri="{FF2B5EF4-FFF2-40B4-BE49-F238E27FC236}">
                  <a16:creationId xmlns:a16="http://schemas.microsoft.com/office/drawing/2014/main" id="{0070A874-E12B-4739-8341-D93C7C8C2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6330" y="342904"/>
              <a:ext cx="768149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Brandenburgia-Polska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0" name="Rectangle 122">
              <a:extLst>
                <a:ext uri="{FF2B5EF4-FFF2-40B4-BE49-F238E27FC236}">
                  <a16:creationId xmlns:a16="http://schemas.microsoft.com/office/drawing/2014/main" id="{52542ACE-DB44-466A-AB3E-B9F57C6AC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234163"/>
              <a:ext cx="1280756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Meklemburgia-Brandenburgia-Polska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1" name="Rectangle 123">
              <a:extLst>
                <a:ext uri="{FF2B5EF4-FFF2-40B4-BE49-F238E27FC236}">
                  <a16:creationId xmlns:a16="http://schemas.microsoft.com/office/drawing/2014/main" id="{C745A70B-1B67-4C3B-AB52-D823C6442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6330" y="123890"/>
              <a:ext cx="628209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Południowy Bałtyk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2" name="Rectangle 124">
              <a:extLst>
                <a:ext uri="{FF2B5EF4-FFF2-40B4-BE49-F238E27FC236}">
                  <a16:creationId xmlns:a16="http://schemas.microsoft.com/office/drawing/2014/main" id="{F7777970-E3EC-44DA-8BFC-885081C33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577234"/>
              <a:ext cx="515649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Czechy-Polska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3" name="Rectangle 125">
              <a:extLst>
                <a:ext uri="{FF2B5EF4-FFF2-40B4-BE49-F238E27FC236}">
                  <a16:creationId xmlns:a16="http://schemas.microsoft.com/office/drawing/2014/main" id="{9F11224D-F0D3-4736-8A3A-91DDC026D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698228"/>
              <a:ext cx="568887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Polska-Słowacja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4" name="Rectangle 126">
              <a:extLst>
                <a:ext uri="{FF2B5EF4-FFF2-40B4-BE49-F238E27FC236}">
                  <a16:creationId xmlns:a16="http://schemas.microsoft.com/office/drawing/2014/main" id="{9C33F0D0-36A1-4421-9996-3866211C3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813096"/>
              <a:ext cx="526296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Polska-Ukraina</a:t>
              </a:r>
              <a:endParaRPr kumimoji="0" lang="pl-PL" altLang="pl-PL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5" name="Rectangle 127">
              <a:extLst>
                <a:ext uri="{FF2B5EF4-FFF2-40B4-BE49-F238E27FC236}">
                  <a16:creationId xmlns:a16="http://schemas.microsoft.com/office/drawing/2014/main" id="{F7840798-84AB-4707-A604-62738A5CD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926432"/>
              <a:ext cx="439594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Litwa-Polska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6" name="Rectangle 128">
              <a:extLst>
                <a:ext uri="{FF2B5EF4-FFF2-40B4-BE49-F238E27FC236}">
                  <a16:creationId xmlns:a16="http://schemas.microsoft.com/office/drawing/2014/main" id="{B715B1B4-E4A0-4DF9-9E9A-F08B98573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1047426"/>
              <a:ext cx="1320304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obszar należący do dwóch programów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585" name="Grupa 584">
            <a:extLst>
              <a:ext uri="{FF2B5EF4-FFF2-40B4-BE49-F238E27FC236}">
                <a16:creationId xmlns:a16="http://schemas.microsoft.com/office/drawing/2014/main" id="{919873BE-4A40-4361-8B55-BE72508697D3}"/>
              </a:ext>
            </a:extLst>
          </p:cNvPr>
          <p:cNvGrpSpPr/>
          <p:nvPr/>
        </p:nvGrpSpPr>
        <p:grpSpPr>
          <a:xfrm>
            <a:off x="2395227" y="105510"/>
            <a:ext cx="7013141" cy="6613318"/>
            <a:chOff x="114264" y="105510"/>
            <a:chExt cx="7013141" cy="6613318"/>
          </a:xfrm>
        </p:grpSpPr>
        <p:sp>
          <p:nvSpPr>
            <p:cNvPr id="4" name="Freeform 585">
              <a:extLst>
                <a:ext uri="{FF2B5EF4-FFF2-40B4-BE49-F238E27FC236}">
                  <a16:creationId xmlns:a16="http://schemas.microsoft.com/office/drawing/2014/main" id="{D8880197-9CEC-4B8E-90B6-D24FECB98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3849" y="1784110"/>
              <a:ext cx="126251" cy="116399"/>
            </a:xfrm>
            <a:custGeom>
              <a:avLst/>
              <a:gdLst>
                <a:gd name="T0" fmla="*/ 83 w 83"/>
                <a:gd name="T1" fmla="*/ 53 h 76"/>
                <a:gd name="T2" fmla="*/ 83 w 83"/>
                <a:gd name="T3" fmla="*/ 59 h 76"/>
                <a:gd name="T4" fmla="*/ 77 w 83"/>
                <a:gd name="T5" fmla="*/ 59 h 76"/>
                <a:gd name="T6" fmla="*/ 77 w 83"/>
                <a:gd name="T7" fmla="*/ 53 h 76"/>
                <a:gd name="T8" fmla="*/ 71 w 83"/>
                <a:gd name="T9" fmla="*/ 53 h 76"/>
                <a:gd name="T10" fmla="*/ 71 w 83"/>
                <a:gd name="T11" fmla="*/ 41 h 76"/>
                <a:gd name="T12" fmla="*/ 71 w 83"/>
                <a:gd name="T13" fmla="*/ 29 h 76"/>
                <a:gd name="T14" fmla="*/ 77 w 83"/>
                <a:gd name="T15" fmla="*/ 29 h 76"/>
                <a:gd name="T16" fmla="*/ 77 w 83"/>
                <a:gd name="T17" fmla="*/ 29 h 76"/>
                <a:gd name="T18" fmla="*/ 83 w 83"/>
                <a:gd name="T19" fmla="*/ 41 h 76"/>
                <a:gd name="T20" fmla="*/ 83 w 83"/>
                <a:gd name="T21" fmla="*/ 47 h 76"/>
                <a:gd name="T22" fmla="*/ 83 w 83"/>
                <a:gd name="T23" fmla="*/ 53 h 76"/>
                <a:gd name="T24" fmla="*/ 77 w 83"/>
                <a:gd name="T25" fmla="*/ 64 h 76"/>
                <a:gd name="T26" fmla="*/ 71 w 83"/>
                <a:gd name="T27" fmla="*/ 64 h 76"/>
                <a:gd name="T28" fmla="*/ 71 w 83"/>
                <a:gd name="T29" fmla="*/ 59 h 76"/>
                <a:gd name="T30" fmla="*/ 71 w 83"/>
                <a:gd name="T31" fmla="*/ 59 h 76"/>
                <a:gd name="T32" fmla="*/ 77 w 83"/>
                <a:gd name="T33" fmla="*/ 59 h 76"/>
                <a:gd name="T34" fmla="*/ 77 w 83"/>
                <a:gd name="T35" fmla="*/ 64 h 76"/>
                <a:gd name="T36" fmla="*/ 12 w 83"/>
                <a:gd name="T37" fmla="*/ 41 h 76"/>
                <a:gd name="T38" fmla="*/ 6 w 83"/>
                <a:gd name="T39" fmla="*/ 35 h 76"/>
                <a:gd name="T40" fmla="*/ 0 w 83"/>
                <a:gd name="T41" fmla="*/ 11 h 76"/>
                <a:gd name="T42" fmla="*/ 0 w 83"/>
                <a:gd name="T43" fmla="*/ 6 h 76"/>
                <a:gd name="T44" fmla="*/ 30 w 83"/>
                <a:gd name="T45" fmla="*/ 0 h 76"/>
                <a:gd name="T46" fmla="*/ 30 w 83"/>
                <a:gd name="T47" fmla="*/ 6 h 76"/>
                <a:gd name="T48" fmla="*/ 36 w 83"/>
                <a:gd name="T49" fmla="*/ 6 h 76"/>
                <a:gd name="T50" fmla="*/ 36 w 83"/>
                <a:gd name="T51" fmla="*/ 11 h 76"/>
                <a:gd name="T52" fmla="*/ 36 w 83"/>
                <a:gd name="T53" fmla="*/ 17 h 76"/>
                <a:gd name="T54" fmla="*/ 41 w 83"/>
                <a:gd name="T55" fmla="*/ 17 h 76"/>
                <a:gd name="T56" fmla="*/ 47 w 83"/>
                <a:gd name="T57" fmla="*/ 23 h 76"/>
                <a:gd name="T58" fmla="*/ 47 w 83"/>
                <a:gd name="T59" fmla="*/ 41 h 76"/>
                <a:gd name="T60" fmla="*/ 53 w 83"/>
                <a:gd name="T61" fmla="*/ 47 h 76"/>
                <a:gd name="T62" fmla="*/ 53 w 83"/>
                <a:gd name="T63" fmla="*/ 64 h 76"/>
                <a:gd name="T64" fmla="*/ 36 w 83"/>
                <a:gd name="T65" fmla="*/ 76 h 76"/>
                <a:gd name="T66" fmla="*/ 30 w 83"/>
                <a:gd name="T67" fmla="*/ 76 h 76"/>
                <a:gd name="T68" fmla="*/ 12 w 83"/>
                <a:gd name="T69" fmla="*/ 64 h 76"/>
                <a:gd name="T70" fmla="*/ 12 w 83"/>
                <a:gd name="T71" fmla="*/ 59 h 76"/>
                <a:gd name="T72" fmla="*/ 18 w 83"/>
                <a:gd name="T73" fmla="*/ 47 h 76"/>
                <a:gd name="T74" fmla="*/ 12 w 83"/>
                <a:gd name="T75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76">
                  <a:moveTo>
                    <a:pt x="83" y="53"/>
                  </a:moveTo>
                  <a:lnTo>
                    <a:pt x="83" y="59"/>
                  </a:lnTo>
                  <a:lnTo>
                    <a:pt x="77" y="59"/>
                  </a:lnTo>
                  <a:lnTo>
                    <a:pt x="77" y="53"/>
                  </a:lnTo>
                  <a:lnTo>
                    <a:pt x="71" y="53"/>
                  </a:lnTo>
                  <a:lnTo>
                    <a:pt x="71" y="41"/>
                  </a:lnTo>
                  <a:lnTo>
                    <a:pt x="71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83" y="41"/>
                  </a:lnTo>
                  <a:lnTo>
                    <a:pt x="83" y="47"/>
                  </a:lnTo>
                  <a:lnTo>
                    <a:pt x="83" y="53"/>
                  </a:lnTo>
                  <a:close/>
                  <a:moveTo>
                    <a:pt x="77" y="64"/>
                  </a:moveTo>
                  <a:lnTo>
                    <a:pt x="71" y="64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7" y="59"/>
                  </a:lnTo>
                  <a:lnTo>
                    <a:pt x="77" y="64"/>
                  </a:lnTo>
                  <a:close/>
                  <a:moveTo>
                    <a:pt x="12" y="41"/>
                  </a:moveTo>
                  <a:lnTo>
                    <a:pt x="6" y="3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11"/>
                  </a:lnTo>
                  <a:lnTo>
                    <a:pt x="36" y="17"/>
                  </a:lnTo>
                  <a:lnTo>
                    <a:pt x="41" y="17"/>
                  </a:lnTo>
                  <a:lnTo>
                    <a:pt x="47" y="23"/>
                  </a:lnTo>
                  <a:lnTo>
                    <a:pt x="47" y="41"/>
                  </a:lnTo>
                  <a:lnTo>
                    <a:pt x="53" y="47"/>
                  </a:lnTo>
                  <a:lnTo>
                    <a:pt x="53" y="64"/>
                  </a:lnTo>
                  <a:lnTo>
                    <a:pt x="36" y="76"/>
                  </a:lnTo>
                  <a:lnTo>
                    <a:pt x="30" y="76"/>
                  </a:lnTo>
                  <a:lnTo>
                    <a:pt x="12" y="64"/>
                  </a:lnTo>
                  <a:lnTo>
                    <a:pt x="12" y="59"/>
                  </a:lnTo>
                  <a:lnTo>
                    <a:pt x="18" y="47"/>
                  </a:lnTo>
                  <a:lnTo>
                    <a:pt x="12" y="41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" name="Freeform 586">
              <a:extLst>
                <a:ext uri="{FF2B5EF4-FFF2-40B4-BE49-F238E27FC236}">
                  <a16:creationId xmlns:a16="http://schemas.microsoft.com/office/drawing/2014/main" id="{EE9FCCE0-C48D-479B-924D-BE902223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246" y="1738163"/>
              <a:ext cx="170362" cy="143968"/>
            </a:xfrm>
            <a:custGeom>
              <a:avLst/>
              <a:gdLst>
                <a:gd name="T0" fmla="*/ 23 w 112"/>
                <a:gd name="T1" fmla="*/ 41 h 94"/>
                <a:gd name="T2" fmla="*/ 29 w 112"/>
                <a:gd name="T3" fmla="*/ 41 h 94"/>
                <a:gd name="T4" fmla="*/ 41 w 112"/>
                <a:gd name="T5" fmla="*/ 47 h 94"/>
                <a:gd name="T6" fmla="*/ 47 w 112"/>
                <a:gd name="T7" fmla="*/ 41 h 94"/>
                <a:gd name="T8" fmla="*/ 47 w 112"/>
                <a:gd name="T9" fmla="*/ 41 h 94"/>
                <a:gd name="T10" fmla="*/ 41 w 112"/>
                <a:gd name="T11" fmla="*/ 30 h 94"/>
                <a:gd name="T12" fmla="*/ 35 w 112"/>
                <a:gd name="T13" fmla="*/ 24 h 94"/>
                <a:gd name="T14" fmla="*/ 35 w 112"/>
                <a:gd name="T15" fmla="*/ 18 h 94"/>
                <a:gd name="T16" fmla="*/ 64 w 112"/>
                <a:gd name="T17" fmla="*/ 18 h 94"/>
                <a:gd name="T18" fmla="*/ 64 w 112"/>
                <a:gd name="T19" fmla="*/ 6 h 94"/>
                <a:gd name="T20" fmla="*/ 70 w 112"/>
                <a:gd name="T21" fmla="*/ 0 h 94"/>
                <a:gd name="T22" fmla="*/ 106 w 112"/>
                <a:gd name="T23" fmla="*/ 0 h 94"/>
                <a:gd name="T24" fmla="*/ 112 w 112"/>
                <a:gd name="T25" fmla="*/ 18 h 94"/>
                <a:gd name="T26" fmla="*/ 106 w 112"/>
                <a:gd name="T27" fmla="*/ 36 h 94"/>
                <a:gd name="T28" fmla="*/ 106 w 112"/>
                <a:gd name="T29" fmla="*/ 30 h 94"/>
                <a:gd name="T30" fmla="*/ 76 w 112"/>
                <a:gd name="T31" fmla="*/ 36 h 94"/>
                <a:gd name="T32" fmla="*/ 76 w 112"/>
                <a:gd name="T33" fmla="*/ 41 h 94"/>
                <a:gd name="T34" fmla="*/ 82 w 112"/>
                <a:gd name="T35" fmla="*/ 65 h 94"/>
                <a:gd name="T36" fmla="*/ 88 w 112"/>
                <a:gd name="T37" fmla="*/ 71 h 94"/>
                <a:gd name="T38" fmla="*/ 82 w 112"/>
                <a:gd name="T39" fmla="*/ 89 h 94"/>
                <a:gd name="T40" fmla="*/ 59 w 112"/>
                <a:gd name="T41" fmla="*/ 83 h 94"/>
                <a:gd name="T42" fmla="*/ 53 w 112"/>
                <a:gd name="T43" fmla="*/ 94 h 94"/>
                <a:gd name="T44" fmla="*/ 53 w 112"/>
                <a:gd name="T45" fmla="*/ 89 h 94"/>
                <a:gd name="T46" fmla="*/ 29 w 112"/>
                <a:gd name="T47" fmla="*/ 83 h 94"/>
                <a:gd name="T48" fmla="*/ 17 w 112"/>
                <a:gd name="T49" fmla="*/ 83 h 94"/>
                <a:gd name="T50" fmla="*/ 11 w 112"/>
                <a:gd name="T51" fmla="*/ 89 h 94"/>
                <a:gd name="T52" fmla="*/ 6 w 112"/>
                <a:gd name="T53" fmla="*/ 83 h 94"/>
                <a:gd name="T54" fmla="*/ 0 w 112"/>
                <a:gd name="T55" fmla="*/ 83 h 94"/>
                <a:gd name="T56" fmla="*/ 0 w 112"/>
                <a:gd name="T57" fmla="*/ 59 h 94"/>
                <a:gd name="T58" fmla="*/ 6 w 112"/>
                <a:gd name="T59" fmla="*/ 53 h 94"/>
                <a:gd name="T60" fmla="*/ 23 w 112"/>
                <a:gd name="T61" fmla="*/ 4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2" h="94">
                  <a:moveTo>
                    <a:pt x="23" y="41"/>
                  </a:moveTo>
                  <a:lnTo>
                    <a:pt x="29" y="41"/>
                  </a:lnTo>
                  <a:lnTo>
                    <a:pt x="41" y="47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1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64" y="18"/>
                  </a:lnTo>
                  <a:lnTo>
                    <a:pt x="64" y="6"/>
                  </a:lnTo>
                  <a:lnTo>
                    <a:pt x="70" y="0"/>
                  </a:lnTo>
                  <a:lnTo>
                    <a:pt x="106" y="0"/>
                  </a:lnTo>
                  <a:lnTo>
                    <a:pt x="112" y="18"/>
                  </a:lnTo>
                  <a:lnTo>
                    <a:pt x="106" y="36"/>
                  </a:lnTo>
                  <a:lnTo>
                    <a:pt x="106" y="30"/>
                  </a:lnTo>
                  <a:lnTo>
                    <a:pt x="76" y="36"/>
                  </a:lnTo>
                  <a:lnTo>
                    <a:pt x="76" y="41"/>
                  </a:lnTo>
                  <a:lnTo>
                    <a:pt x="82" y="65"/>
                  </a:lnTo>
                  <a:lnTo>
                    <a:pt x="88" y="71"/>
                  </a:lnTo>
                  <a:lnTo>
                    <a:pt x="82" y="89"/>
                  </a:lnTo>
                  <a:lnTo>
                    <a:pt x="59" y="83"/>
                  </a:lnTo>
                  <a:lnTo>
                    <a:pt x="53" y="94"/>
                  </a:lnTo>
                  <a:lnTo>
                    <a:pt x="53" y="89"/>
                  </a:lnTo>
                  <a:lnTo>
                    <a:pt x="29" y="83"/>
                  </a:lnTo>
                  <a:lnTo>
                    <a:pt x="17" y="83"/>
                  </a:lnTo>
                  <a:lnTo>
                    <a:pt x="11" y="89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59"/>
                  </a:lnTo>
                  <a:lnTo>
                    <a:pt x="6" y="53"/>
                  </a:lnTo>
                  <a:lnTo>
                    <a:pt x="23" y="41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" name="Freeform 587">
              <a:extLst>
                <a:ext uri="{FF2B5EF4-FFF2-40B4-BE49-F238E27FC236}">
                  <a16:creationId xmlns:a16="http://schemas.microsoft.com/office/drawing/2014/main" id="{837E80E3-B51F-4256-A199-913CCA245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884" y="1468607"/>
              <a:ext cx="348330" cy="341540"/>
            </a:xfrm>
            <a:custGeom>
              <a:avLst/>
              <a:gdLst>
                <a:gd name="T0" fmla="*/ 129 w 229"/>
                <a:gd name="T1" fmla="*/ 212 h 223"/>
                <a:gd name="T2" fmla="*/ 112 w 229"/>
                <a:gd name="T3" fmla="*/ 200 h 223"/>
                <a:gd name="T4" fmla="*/ 94 w 229"/>
                <a:gd name="T5" fmla="*/ 182 h 223"/>
                <a:gd name="T6" fmla="*/ 82 w 229"/>
                <a:gd name="T7" fmla="*/ 159 h 223"/>
                <a:gd name="T8" fmla="*/ 88 w 229"/>
                <a:gd name="T9" fmla="*/ 147 h 223"/>
                <a:gd name="T10" fmla="*/ 88 w 229"/>
                <a:gd name="T11" fmla="*/ 135 h 223"/>
                <a:gd name="T12" fmla="*/ 76 w 229"/>
                <a:gd name="T13" fmla="*/ 106 h 223"/>
                <a:gd name="T14" fmla="*/ 47 w 229"/>
                <a:gd name="T15" fmla="*/ 111 h 223"/>
                <a:gd name="T16" fmla="*/ 35 w 229"/>
                <a:gd name="T17" fmla="*/ 106 h 223"/>
                <a:gd name="T18" fmla="*/ 76 w 229"/>
                <a:gd name="T19" fmla="*/ 76 h 223"/>
                <a:gd name="T20" fmla="*/ 123 w 229"/>
                <a:gd name="T21" fmla="*/ 35 h 223"/>
                <a:gd name="T22" fmla="*/ 153 w 229"/>
                <a:gd name="T23" fmla="*/ 29 h 223"/>
                <a:gd name="T24" fmla="*/ 171 w 229"/>
                <a:gd name="T25" fmla="*/ 41 h 223"/>
                <a:gd name="T26" fmla="*/ 229 w 229"/>
                <a:gd name="T27" fmla="*/ 70 h 223"/>
                <a:gd name="T28" fmla="*/ 212 w 229"/>
                <a:gd name="T29" fmla="*/ 94 h 223"/>
                <a:gd name="T30" fmla="*/ 212 w 229"/>
                <a:gd name="T31" fmla="*/ 135 h 223"/>
                <a:gd name="T32" fmla="*/ 218 w 229"/>
                <a:gd name="T33" fmla="*/ 153 h 223"/>
                <a:gd name="T34" fmla="*/ 218 w 229"/>
                <a:gd name="T35" fmla="*/ 176 h 223"/>
                <a:gd name="T36" fmla="*/ 176 w 229"/>
                <a:gd name="T37" fmla="*/ 182 h 223"/>
                <a:gd name="T38" fmla="*/ 147 w 229"/>
                <a:gd name="T39" fmla="*/ 194 h 223"/>
                <a:gd name="T40" fmla="*/ 153 w 229"/>
                <a:gd name="T41" fmla="*/ 206 h 223"/>
                <a:gd name="T42" fmla="*/ 159 w 229"/>
                <a:gd name="T43" fmla="*/ 217 h 223"/>
                <a:gd name="T44" fmla="*/ 141 w 229"/>
                <a:gd name="T45" fmla="*/ 217 h 223"/>
                <a:gd name="T46" fmla="*/ 94 w 229"/>
                <a:gd name="T47" fmla="*/ 206 h 223"/>
                <a:gd name="T48" fmla="*/ 88 w 229"/>
                <a:gd name="T49" fmla="*/ 206 h 223"/>
                <a:gd name="T50" fmla="*/ 94 w 229"/>
                <a:gd name="T51" fmla="*/ 206 h 223"/>
                <a:gd name="T52" fmla="*/ 59 w 229"/>
                <a:gd name="T53" fmla="*/ 200 h 223"/>
                <a:gd name="T54" fmla="*/ 41 w 229"/>
                <a:gd name="T55" fmla="*/ 206 h 223"/>
                <a:gd name="T56" fmla="*/ 41 w 229"/>
                <a:gd name="T57" fmla="*/ 176 h 223"/>
                <a:gd name="T58" fmla="*/ 59 w 229"/>
                <a:gd name="T59" fmla="*/ 164 h 223"/>
                <a:gd name="T60" fmla="*/ 59 w 229"/>
                <a:gd name="T61" fmla="*/ 147 h 223"/>
                <a:gd name="T62" fmla="*/ 47 w 229"/>
                <a:gd name="T63" fmla="*/ 123 h 223"/>
                <a:gd name="T64" fmla="*/ 53 w 229"/>
                <a:gd name="T65" fmla="*/ 117 h 223"/>
                <a:gd name="T66" fmla="*/ 76 w 229"/>
                <a:gd name="T67" fmla="*/ 129 h 223"/>
                <a:gd name="T68" fmla="*/ 76 w 229"/>
                <a:gd name="T69" fmla="*/ 147 h 223"/>
                <a:gd name="T70" fmla="*/ 88 w 229"/>
                <a:gd name="T71" fmla="*/ 188 h 223"/>
                <a:gd name="T72" fmla="*/ 88 w 229"/>
                <a:gd name="T73" fmla="*/ 206 h 223"/>
                <a:gd name="T74" fmla="*/ 70 w 229"/>
                <a:gd name="T75" fmla="*/ 206 h 223"/>
                <a:gd name="T76" fmla="*/ 6 w 229"/>
                <a:gd name="T77" fmla="*/ 0 h 223"/>
                <a:gd name="T78" fmla="*/ 0 w 229"/>
                <a:gd name="T79" fmla="*/ 5 h 223"/>
                <a:gd name="T80" fmla="*/ 0 w 229"/>
                <a:gd name="T8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9" h="223">
                  <a:moveTo>
                    <a:pt x="135" y="217"/>
                  </a:moveTo>
                  <a:lnTo>
                    <a:pt x="129" y="212"/>
                  </a:lnTo>
                  <a:lnTo>
                    <a:pt x="129" y="200"/>
                  </a:lnTo>
                  <a:lnTo>
                    <a:pt x="112" y="200"/>
                  </a:lnTo>
                  <a:lnTo>
                    <a:pt x="94" y="188"/>
                  </a:lnTo>
                  <a:lnTo>
                    <a:pt x="94" y="182"/>
                  </a:lnTo>
                  <a:lnTo>
                    <a:pt x="88" y="164"/>
                  </a:lnTo>
                  <a:lnTo>
                    <a:pt x="82" y="159"/>
                  </a:lnTo>
                  <a:lnTo>
                    <a:pt x="88" y="153"/>
                  </a:lnTo>
                  <a:lnTo>
                    <a:pt x="88" y="147"/>
                  </a:lnTo>
                  <a:lnTo>
                    <a:pt x="88" y="141"/>
                  </a:lnTo>
                  <a:lnTo>
                    <a:pt x="88" y="135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70" y="106"/>
                  </a:lnTo>
                  <a:lnTo>
                    <a:pt x="47" y="111"/>
                  </a:lnTo>
                  <a:lnTo>
                    <a:pt x="35" y="111"/>
                  </a:lnTo>
                  <a:lnTo>
                    <a:pt x="35" y="106"/>
                  </a:lnTo>
                  <a:lnTo>
                    <a:pt x="41" y="100"/>
                  </a:lnTo>
                  <a:lnTo>
                    <a:pt x="76" y="76"/>
                  </a:lnTo>
                  <a:lnTo>
                    <a:pt x="118" y="47"/>
                  </a:lnTo>
                  <a:lnTo>
                    <a:pt x="123" y="35"/>
                  </a:lnTo>
                  <a:lnTo>
                    <a:pt x="147" y="29"/>
                  </a:lnTo>
                  <a:lnTo>
                    <a:pt x="153" y="29"/>
                  </a:lnTo>
                  <a:lnTo>
                    <a:pt x="165" y="35"/>
                  </a:lnTo>
                  <a:lnTo>
                    <a:pt x="171" y="41"/>
                  </a:lnTo>
                  <a:lnTo>
                    <a:pt x="206" y="53"/>
                  </a:lnTo>
                  <a:lnTo>
                    <a:pt x="229" y="70"/>
                  </a:lnTo>
                  <a:lnTo>
                    <a:pt x="224" y="82"/>
                  </a:lnTo>
                  <a:lnTo>
                    <a:pt x="212" y="94"/>
                  </a:lnTo>
                  <a:lnTo>
                    <a:pt x="206" y="123"/>
                  </a:lnTo>
                  <a:lnTo>
                    <a:pt x="212" y="135"/>
                  </a:lnTo>
                  <a:lnTo>
                    <a:pt x="212" y="147"/>
                  </a:lnTo>
                  <a:lnTo>
                    <a:pt x="218" y="153"/>
                  </a:lnTo>
                  <a:lnTo>
                    <a:pt x="218" y="159"/>
                  </a:lnTo>
                  <a:lnTo>
                    <a:pt x="218" y="176"/>
                  </a:lnTo>
                  <a:lnTo>
                    <a:pt x="182" y="176"/>
                  </a:lnTo>
                  <a:lnTo>
                    <a:pt x="176" y="182"/>
                  </a:lnTo>
                  <a:lnTo>
                    <a:pt x="176" y="194"/>
                  </a:lnTo>
                  <a:lnTo>
                    <a:pt x="147" y="194"/>
                  </a:lnTo>
                  <a:lnTo>
                    <a:pt x="147" y="200"/>
                  </a:lnTo>
                  <a:lnTo>
                    <a:pt x="153" y="206"/>
                  </a:lnTo>
                  <a:lnTo>
                    <a:pt x="159" y="217"/>
                  </a:lnTo>
                  <a:lnTo>
                    <a:pt x="159" y="217"/>
                  </a:lnTo>
                  <a:lnTo>
                    <a:pt x="153" y="223"/>
                  </a:lnTo>
                  <a:lnTo>
                    <a:pt x="141" y="217"/>
                  </a:lnTo>
                  <a:lnTo>
                    <a:pt x="135" y="217"/>
                  </a:lnTo>
                  <a:close/>
                  <a:moveTo>
                    <a:pt x="94" y="206"/>
                  </a:moveTo>
                  <a:lnTo>
                    <a:pt x="94" y="212"/>
                  </a:lnTo>
                  <a:lnTo>
                    <a:pt x="88" y="206"/>
                  </a:lnTo>
                  <a:lnTo>
                    <a:pt x="94" y="200"/>
                  </a:lnTo>
                  <a:lnTo>
                    <a:pt x="94" y="206"/>
                  </a:lnTo>
                  <a:close/>
                  <a:moveTo>
                    <a:pt x="70" y="206"/>
                  </a:moveTo>
                  <a:lnTo>
                    <a:pt x="59" y="200"/>
                  </a:lnTo>
                  <a:lnTo>
                    <a:pt x="47" y="206"/>
                  </a:lnTo>
                  <a:lnTo>
                    <a:pt x="41" y="206"/>
                  </a:lnTo>
                  <a:lnTo>
                    <a:pt x="35" y="200"/>
                  </a:lnTo>
                  <a:lnTo>
                    <a:pt x="41" y="176"/>
                  </a:lnTo>
                  <a:lnTo>
                    <a:pt x="47" y="170"/>
                  </a:lnTo>
                  <a:lnTo>
                    <a:pt x="59" y="164"/>
                  </a:lnTo>
                  <a:lnTo>
                    <a:pt x="65" y="153"/>
                  </a:lnTo>
                  <a:lnTo>
                    <a:pt x="59" y="147"/>
                  </a:lnTo>
                  <a:lnTo>
                    <a:pt x="53" y="135"/>
                  </a:lnTo>
                  <a:lnTo>
                    <a:pt x="47" y="123"/>
                  </a:lnTo>
                  <a:lnTo>
                    <a:pt x="53" y="117"/>
                  </a:lnTo>
                  <a:lnTo>
                    <a:pt x="53" y="117"/>
                  </a:lnTo>
                  <a:lnTo>
                    <a:pt x="65" y="117"/>
                  </a:lnTo>
                  <a:lnTo>
                    <a:pt x="76" y="129"/>
                  </a:lnTo>
                  <a:lnTo>
                    <a:pt x="76" y="135"/>
                  </a:lnTo>
                  <a:lnTo>
                    <a:pt x="76" y="147"/>
                  </a:lnTo>
                  <a:lnTo>
                    <a:pt x="82" y="159"/>
                  </a:lnTo>
                  <a:lnTo>
                    <a:pt x="88" y="188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76" y="212"/>
                  </a:lnTo>
                  <a:lnTo>
                    <a:pt x="70" y="206"/>
                  </a:lnTo>
                  <a:lnTo>
                    <a:pt x="70" y="206"/>
                  </a:lnTo>
                  <a:close/>
                  <a:moveTo>
                    <a:pt x="6" y="0"/>
                  </a:move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" name="Freeform 588">
              <a:extLst>
                <a:ext uri="{FF2B5EF4-FFF2-40B4-BE49-F238E27FC236}">
                  <a16:creationId xmlns:a16="http://schemas.microsoft.com/office/drawing/2014/main" id="{BBE38EBB-06B7-4C7E-8C40-5B1BE70F8A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991" y="2081235"/>
              <a:ext cx="1244250" cy="640196"/>
            </a:xfrm>
            <a:custGeom>
              <a:avLst/>
              <a:gdLst>
                <a:gd name="T0" fmla="*/ 35 w 818"/>
                <a:gd name="T1" fmla="*/ 318 h 418"/>
                <a:gd name="T2" fmla="*/ 47 w 818"/>
                <a:gd name="T3" fmla="*/ 301 h 418"/>
                <a:gd name="T4" fmla="*/ 59 w 818"/>
                <a:gd name="T5" fmla="*/ 283 h 418"/>
                <a:gd name="T6" fmla="*/ 59 w 818"/>
                <a:gd name="T7" fmla="*/ 295 h 418"/>
                <a:gd name="T8" fmla="*/ 47 w 818"/>
                <a:gd name="T9" fmla="*/ 306 h 418"/>
                <a:gd name="T10" fmla="*/ 35 w 818"/>
                <a:gd name="T11" fmla="*/ 324 h 418"/>
                <a:gd name="T12" fmla="*/ 29 w 818"/>
                <a:gd name="T13" fmla="*/ 336 h 418"/>
                <a:gd name="T14" fmla="*/ 12 w 818"/>
                <a:gd name="T15" fmla="*/ 354 h 418"/>
                <a:gd name="T16" fmla="*/ 6 w 818"/>
                <a:gd name="T17" fmla="*/ 354 h 418"/>
                <a:gd name="T18" fmla="*/ 17 w 818"/>
                <a:gd name="T19" fmla="*/ 342 h 418"/>
                <a:gd name="T20" fmla="*/ 748 w 818"/>
                <a:gd name="T21" fmla="*/ 407 h 418"/>
                <a:gd name="T22" fmla="*/ 654 w 818"/>
                <a:gd name="T23" fmla="*/ 412 h 418"/>
                <a:gd name="T24" fmla="*/ 489 w 818"/>
                <a:gd name="T25" fmla="*/ 418 h 418"/>
                <a:gd name="T26" fmla="*/ 41 w 818"/>
                <a:gd name="T27" fmla="*/ 359 h 418"/>
                <a:gd name="T28" fmla="*/ 76 w 818"/>
                <a:gd name="T29" fmla="*/ 336 h 418"/>
                <a:gd name="T30" fmla="*/ 100 w 818"/>
                <a:gd name="T31" fmla="*/ 312 h 418"/>
                <a:gd name="T32" fmla="*/ 129 w 818"/>
                <a:gd name="T33" fmla="*/ 301 h 418"/>
                <a:gd name="T34" fmla="*/ 165 w 818"/>
                <a:gd name="T35" fmla="*/ 283 h 418"/>
                <a:gd name="T36" fmla="*/ 188 w 818"/>
                <a:gd name="T37" fmla="*/ 265 h 418"/>
                <a:gd name="T38" fmla="*/ 206 w 818"/>
                <a:gd name="T39" fmla="*/ 253 h 418"/>
                <a:gd name="T40" fmla="*/ 171 w 818"/>
                <a:gd name="T41" fmla="*/ 259 h 418"/>
                <a:gd name="T42" fmla="*/ 129 w 818"/>
                <a:gd name="T43" fmla="*/ 265 h 418"/>
                <a:gd name="T44" fmla="*/ 106 w 818"/>
                <a:gd name="T45" fmla="*/ 259 h 418"/>
                <a:gd name="T46" fmla="*/ 76 w 818"/>
                <a:gd name="T47" fmla="*/ 253 h 418"/>
                <a:gd name="T48" fmla="*/ 70 w 818"/>
                <a:gd name="T49" fmla="*/ 283 h 418"/>
                <a:gd name="T50" fmla="*/ 70 w 818"/>
                <a:gd name="T51" fmla="*/ 259 h 418"/>
                <a:gd name="T52" fmla="*/ 82 w 818"/>
                <a:gd name="T53" fmla="*/ 218 h 418"/>
                <a:gd name="T54" fmla="*/ 76 w 818"/>
                <a:gd name="T55" fmla="*/ 177 h 418"/>
                <a:gd name="T56" fmla="*/ 88 w 818"/>
                <a:gd name="T57" fmla="*/ 147 h 418"/>
                <a:gd name="T58" fmla="*/ 135 w 818"/>
                <a:gd name="T59" fmla="*/ 147 h 418"/>
                <a:gd name="T60" fmla="*/ 171 w 818"/>
                <a:gd name="T61" fmla="*/ 153 h 418"/>
                <a:gd name="T62" fmla="*/ 212 w 818"/>
                <a:gd name="T63" fmla="*/ 141 h 418"/>
                <a:gd name="T64" fmla="*/ 247 w 818"/>
                <a:gd name="T65" fmla="*/ 118 h 418"/>
                <a:gd name="T66" fmla="*/ 271 w 818"/>
                <a:gd name="T67" fmla="*/ 83 h 418"/>
                <a:gd name="T68" fmla="*/ 300 w 818"/>
                <a:gd name="T69" fmla="*/ 47 h 418"/>
                <a:gd name="T70" fmla="*/ 324 w 818"/>
                <a:gd name="T71" fmla="*/ 12 h 418"/>
                <a:gd name="T72" fmla="*/ 324 w 818"/>
                <a:gd name="T73" fmla="*/ 24 h 418"/>
                <a:gd name="T74" fmla="*/ 306 w 818"/>
                <a:gd name="T75" fmla="*/ 59 h 418"/>
                <a:gd name="T76" fmla="*/ 277 w 818"/>
                <a:gd name="T77" fmla="*/ 88 h 418"/>
                <a:gd name="T78" fmla="*/ 247 w 818"/>
                <a:gd name="T79" fmla="*/ 118 h 418"/>
                <a:gd name="T80" fmla="*/ 218 w 818"/>
                <a:gd name="T81" fmla="*/ 147 h 418"/>
                <a:gd name="T82" fmla="*/ 241 w 818"/>
                <a:gd name="T83" fmla="*/ 153 h 418"/>
                <a:gd name="T84" fmla="*/ 282 w 818"/>
                <a:gd name="T85" fmla="*/ 153 h 418"/>
                <a:gd name="T86" fmla="*/ 312 w 818"/>
                <a:gd name="T87" fmla="*/ 165 h 418"/>
                <a:gd name="T88" fmla="*/ 353 w 818"/>
                <a:gd name="T89" fmla="*/ 171 h 418"/>
                <a:gd name="T90" fmla="*/ 388 w 818"/>
                <a:gd name="T91" fmla="*/ 159 h 418"/>
                <a:gd name="T92" fmla="*/ 394 w 818"/>
                <a:gd name="T93" fmla="*/ 124 h 418"/>
                <a:gd name="T94" fmla="*/ 388 w 818"/>
                <a:gd name="T95" fmla="*/ 83 h 418"/>
                <a:gd name="T96" fmla="*/ 383 w 818"/>
                <a:gd name="T97" fmla="*/ 41 h 418"/>
                <a:gd name="T98" fmla="*/ 406 w 818"/>
                <a:gd name="T99" fmla="*/ 41 h 418"/>
                <a:gd name="T100" fmla="*/ 424 w 818"/>
                <a:gd name="T101" fmla="*/ 6 h 418"/>
                <a:gd name="T102" fmla="*/ 447 w 818"/>
                <a:gd name="T103" fmla="*/ 24 h 418"/>
                <a:gd name="T104" fmla="*/ 483 w 818"/>
                <a:gd name="T105" fmla="*/ 41 h 418"/>
                <a:gd name="T106" fmla="*/ 518 w 818"/>
                <a:gd name="T107" fmla="*/ 59 h 418"/>
                <a:gd name="T108" fmla="*/ 589 w 818"/>
                <a:gd name="T109" fmla="*/ 94 h 418"/>
                <a:gd name="T110" fmla="*/ 754 w 818"/>
                <a:gd name="T111" fmla="*/ 124 h 418"/>
                <a:gd name="T112" fmla="*/ 807 w 818"/>
                <a:gd name="T113" fmla="*/ 177 h 418"/>
                <a:gd name="T114" fmla="*/ 783 w 818"/>
                <a:gd name="T115" fmla="*/ 253 h 418"/>
                <a:gd name="T116" fmla="*/ 777 w 818"/>
                <a:gd name="T117" fmla="*/ 37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18" h="418">
                  <a:moveTo>
                    <a:pt x="23" y="330"/>
                  </a:moveTo>
                  <a:lnTo>
                    <a:pt x="29" y="330"/>
                  </a:lnTo>
                  <a:lnTo>
                    <a:pt x="29" y="330"/>
                  </a:lnTo>
                  <a:lnTo>
                    <a:pt x="29" y="330"/>
                  </a:lnTo>
                  <a:lnTo>
                    <a:pt x="29" y="324"/>
                  </a:lnTo>
                  <a:lnTo>
                    <a:pt x="29" y="324"/>
                  </a:lnTo>
                  <a:lnTo>
                    <a:pt x="29" y="324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18"/>
                  </a:lnTo>
                  <a:lnTo>
                    <a:pt x="35" y="318"/>
                  </a:lnTo>
                  <a:lnTo>
                    <a:pt x="35" y="318"/>
                  </a:lnTo>
                  <a:lnTo>
                    <a:pt x="41" y="318"/>
                  </a:lnTo>
                  <a:lnTo>
                    <a:pt x="41" y="312"/>
                  </a:lnTo>
                  <a:lnTo>
                    <a:pt x="41" y="312"/>
                  </a:lnTo>
                  <a:lnTo>
                    <a:pt x="41" y="312"/>
                  </a:lnTo>
                  <a:lnTo>
                    <a:pt x="41" y="312"/>
                  </a:lnTo>
                  <a:lnTo>
                    <a:pt x="41" y="312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1"/>
                  </a:lnTo>
                  <a:lnTo>
                    <a:pt x="47" y="301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9" y="295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59" y="283"/>
                  </a:lnTo>
                  <a:lnTo>
                    <a:pt x="59" y="283"/>
                  </a:lnTo>
                  <a:lnTo>
                    <a:pt x="59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9"/>
                  </a:lnTo>
                  <a:lnTo>
                    <a:pt x="65" y="289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65" y="295"/>
                  </a:lnTo>
                  <a:lnTo>
                    <a:pt x="59" y="295"/>
                  </a:lnTo>
                  <a:lnTo>
                    <a:pt x="59" y="295"/>
                  </a:lnTo>
                  <a:lnTo>
                    <a:pt x="59" y="295"/>
                  </a:lnTo>
                  <a:lnTo>
                    <a:pt x="59" y="295"/>
                  </a:lnTo>
                  <a:lnTo>
                    <a:pt x="53" y="295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12"/>
                  </a:lnTo>
                  <a:lnTo>
                    <a:pt x="47" y="312"/>
                  </a:lnTo>
                  <a:lnTo>
                    <a:pt x="47" y="312"/>
                  </a:lnTo>
                  <a:lnTo>
                    <a:pt x="47" y="312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30"/>
                  </a:lnTo>
                  <a:lnTo>
                    <a:pt x="35" y="330"/>
                  </a:lnTo>
                  <a:lnTo>
                    <a:pt x="35" y="330"/>
                  </a:lnTo>
                  <a:lnTo>
                    <a:pt x="29" y="330"/>
                  </a:lnTo>
                  <a:lnTo>
                    <a:pt x="29" y="330"/>
                  </a:lnTo>
                  <a:lnTo>
                    <a:pt x="29" y="336"/>
                  </a:lnTo>
                  <a:lnTo>
                    <a:pt x="29" y="336"/>
                  </a:lnTo>
                  <a:lnTo>
                    <a:pt x="29" y="336"/>
                  </a:lnTo>
                  <a:lnTo>
                    <a:pt x="29" y="336"/>
                  </a:lnTo>
                  <a:lnTo>
                    <a:pt x="23" y="336"/>
                  </a:lnTo>
                  <a:lnTo>
                    <a:pt x="23" y="342"/>
                  </a:lnTo>
                  <a:lnTo>
                    <a:pt x="23" y="342"/>
                  </a:lnTo>
                  <a:lnTo>
                    <a:pt x="23" y="342"/>
                  </a:lnTo>
                  <a:lnTo>
                    <a:pt x="23" y="342"/>
                  </a:lnTo>
                  <a:lnTo>
                    <a:pt x="23" y="348"/>
                  </a:lnTo>
                  <a:lnTo>
                    <a:pt x="17" y="348"/>
                  </a:lnTo>
                  <a:lnTo>
                    <a:pt x="17" y="348"/>
                  </a:lnTo>
                  <a:lnTo>
                    <a:pt x="17" y="348"/>
                  </a:lnTo>
                  <a:lnTo>
                    <a:pt x="17" y="348"/>
                  </a:lnTo>
                  <a:lnTo>
                    <a:pt x="17" y="354"/>
                  </a:lnTo>
                  <a:lnTo>
                    <a:pt x="12" y="354"/>
                  </a:lnTo>
                  <a:lnTo>
                    <a:pt x="12" y="354"/>
                  </a:lnTo>
                  <a:lnTo>
                    <a:pt x="12" y="354"/>
                  </a:lnTo>
                  <a:lnTo>
                    <a:pt x="12" y="354"/>
                  </a:lnTo>
                  <a:lnTo>
                    <a:pt x="12" y="354"/>
                  </a:lnTo>
                  <a:lnTo>
                    <a:pt x="6" y="354"/>
                  </a:lnTo>
                  <a:lnTo>
                    <a:pt x="6" y="359"/>
                  </a:lnTo>
                  <a:lnTo>
                    <a:pt x="6" y="359"/>
                  </a:lnTo>
                  <a:lnTo>
                    <a:pt x="6" y="359"/>
                  </a:lnTo>
                  <a:lnTo>
                    <a:pt x="0" y="359"/>
                  </a:lnTo>
                  <a:lnTo>
                    <a:pt x="6" y="359"/>
                  </a:lnTo>
                  <a:lnTo>
                    <a:pt x="6" y="354"/>
                  </a:lnTo>
                  <a:lnTo>
                    <a:pt x="6" y="354"/>
                  </a:lnTo>
                  <a:lnTo>
                    <a:pt x="6" y="354"/>
                  </a:lnTo>
                  <a:lnTo>
                    <a:pt x="6" y="354"/>
                  </a:lnTo>
                  <a:lnTo>
                    <a:pt x="12" y="354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7" y="342"/>
                  </a:lnTo>
                  <a:lnTo>
                    <a:pt x="17" y="342"/>
                  </a:lnTo>
                  <a:lnTo>
                    <a:pt x="17" y="342"/>
                  </a:lnTo>
                  <a:lnTo>
                    <a:pt x="17" y="342"/>
                  </a:lnTo>
                  <a:lnTo>
                    <a:pt x="17" y="342"/>
                  </a:lnTo>
                  <a:lnTo>
                    <a:pt x="23" y="336"/>
                  </a:lnTo>
                  <a:lnTo>
                    <a:pt x="23" y="336"/>
                  </a:lnTo>
                  <a:lnTo>
                    <a:pt x="23" y="336"/>
                  </a:lnTo>
                  <a:lnTo>
                    <a:pt x="23" y="336"/>
                  </a:lnTo>
                  <a:lnTo>
                    <a:pt x="23" y="330"/>
                  </a:lnTo>
                  <a:lnTo>
                    <a:pt x="23" y="330"/>
                  </a:lnTo>
                  <a:close/>
                  <a:moveTo>
                    <a:pt x="777" y="401"/>
                  </a:moveTo>
                  <a:lnTo>
                    <a:pt x="765" y="401"/>
                  </a:lnTo>
                  <a:lnTo>
                    <a:pt x="760" y="407"/>
                  </a:lnTo>
                  <a:lnTo>
                    <a:pt x="748" y="407"/>
                  </a:lnTo>
                  <a:lnTo>
                    <a:pt x="748" y="407"/>
                  </a:lnTo>
                  <a:lnTo>
                    <a:pt x="736" y="407"/>
                  </a:lnTo>
                  <a:lnTo>
                    <a:pt x="730" y="407"/>
                  </a:lnTo>
                  <a:lnTo>
                    <a:pt x="718" y="407"/>
                  </a:lnTo>
                  <a:lnTo>
                    <a:pt x="712" y="407"/>
                  </a:lnTo>
                  <a:lnTo>
                    <a:pt x="707" y="407"/>
                  </a:lnTo>
                  <a:lnTo>
                    <a:pt x="707" y="407"/>
                  </a:lnTo>
                  <a:lnTo>
                    <a:pt x="701" y="407"/>
                  </a:lnTo>
                  <a:lnTo>
                    <a:pt x="689" y="412"/>
                  </a:lnTo>
                  <a:lnTo>
                    <a:pt x="677" y="412"/>
                  </a:lnTo>
                  <a:lnTo>
                    <a:pt x="677" y="412"/>
                  </a:lnTo>
                  <a:lnTo>
                    <a:pt x="654" y="412"/>
                  </a:lnTo>
                  <a:lnTo>
                    <a:pt x="654" y="412"/>
                  </a:lnTo>
                  <a:lnTo>
                    <a:pt x="642" y="412"/>
                  </a:lnTo>
                  <a:lnTo>
                    <a:pt x="630" y="412"/>
                  </a:lnTo>
                  <a:lnTo>
                    <a:pt x="601" y="412"/>
                  </a:lnTo>
                  <a:lnTo>
                    <a:pt x="595" y="412"/>
                  </a:lnTo>
                  <a:lnTo>
                    <a:pt x="589" y="412"/>
                  </a:lnTo>
                  <a:lnTo>
                    <a:pt x="583" y="412"/>
                  </a:lnTo>
                  <a:lnTo>
                    <a:pt x="553" y="412"/>
                  </a:lnTo>
                  <a:lnTo>
                    <a:pt x="530" y="418"/>
                  </a:lnTo>
                  <a:lnTo>
                    <a:pt x="512" y="418"/>
                  </a:lnTo>
                  <a:lnTo>
                    <a:pt x="506" y="418"/>
                  </a:lnTo>
                  <a:lnTo>
                    <a:pt x="489" y="418"/>
                  </a:lnTo>
                  <a:lnTo>
                    <a:pt x="489" y="418"/>
                  </a:lnTo>
                  <a:lnTo>
                    <a:pt x="489" y="418"/>
                  </a:lnTo>
                  <a:lnTo>
                    <a:pt x="459" y="418"/>
                  </a:lnTo>
                  <a:lnTo>
                    <a:pt x="442" y="418"/>
                  </a:lnTo>
                  <a:lnTo>
                    <a:pt x="412" y="418"/>
                  </a:lnTo>
                  <a:lnTo>
                    <a:pt x="347" y="407"/>
                  </a:lnTo>
                  <a:lnTo>
                    <a:pt x="271" y="401"/>
                  </a:lnTo>
                  <a:lnTo>
                    <a:pt x="253" y="401"/>
                  </a:lnTo>
                  <a:lnTo>
                    <a:pt x="235" y="395"/>
                  </a:lnTo>
                  <a:lnTo>
                    <a:pt x="176" y="383"/>
                  </a:lnTo>
                  <a:lnTo>
                    <a:pt x="76" y="371"/>
                  </a:lnTo>
                  <a:lnTo>
                    <a:pt x="47" y="365"/>
                  </a:lnTo>
                  <a:lnTo>
                    <a:pt x="41" y="359"/>
                  </a:lnTo>
                  <a:lnTo>
                    <a:pt x="47" y="359"/>
                  </a:lnTo>
                  <a:lnTo>
                    <a:pt x="47" y="354"/>
                  </a:lnTo>
                  <a:lnTo>
                    <a:pt x="53" y="354"/>
                  </a:lnTo>
                  <a:lnTo>
                    <a:pt x="53" y="354"/>
                  </a:lnTo>
                  <a:lnTo>
                    <a:pt x="59" y="348"/>
                  </a:lnTo>
                  <a:lnTo>
                    <a:pt x="59" y="348"/>
                  </a:lnTo>
                  <a:lnTo>
                    <a:pt x="65" y="348"/>
                  </a:lnTo>
                  <a:lnTo>
                    <a:pt x="70" y="348"/>
                  </a:lnTo>
                  <a:lnTo>
                    <a:pt x="70" y="348"/>
                  </a:lnTo>
                  <a:lnTo>
                    <a:pt x="70" y="342"/>
                  </a:lnTo>
                  <a:lnTo>
                    <a:pt x="76" y="342"/>
                  </a:lnTo>
                  <a:lnTo>
                    <a:pt x="76" y="336"/>
                  </a:lnTo>
                  <a:lnTo>
                    <a:pt x="82" y="336"/>
                  </a:lnTo>
                  <a:lnTo>
                    <a:pt x="82" y="330"/>
                  </a:lnTo>
                  <a:lnTo>
                    <a:pt x="82" y="330"/>
                  </a:lnTo>
                  <a:lnTo>
                    <a:pt x="82" y="324"/>
                  </a:lnTo>
                  <a:lnTo>
                    <a:pt x="82" y="324"/>
                  </a:lnTo>
                  <a:lnTo>
                    <a:pt x="82" y="318"/>
                  </a:lnTo>
                  <a:lnTo>
                    <a:pt x="82" y="312"/>
                  </a:lnTo>
                  <a:lnTo>
                    <a:pt x="88" y="312"/>
                  </a:lnTo>
                  <a:lnTo>
                    <a:pt x="88" y="306"/>
                  </a:lnTo>
                  <a:lnTo>
                    <a:pt x="94" y="306"/>
                  </a:lnTo>
                  <a:lnTo>
                    <a:pt x="94" y="306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6" y="318"/>
                  </a:lnTo>
                  <a:lnTo>
                    <a:pt x="106" y="318"/>
                  </a:lnTo>
                  <a:lnTo>
                    <a:pt x="106" y="318"/>
                  </a:lnTo>
                  <a:lnTo>
                    <a:pt x="112" y="318"/>
                  </a:lnTo>
                  <a:lnTo>
                    <a:pt x="112" y="318"/>
                  </a:lnTo>
                  <a:lnTo>
                    <a:pt x="118" y="312"/>
                  </a:lnTo>
                  <a:lnTo>
                    <a:pt x="118" y="312"/>
                  </a:lnTo>
                  <a:lnTo>
                    <a:pt x="123" y="312"/>
                  </a:lnTo>
                  <a:lnTo>
                    <a:pt x="123" y="306"/>
                  </a:lnTo>
                  <a:lnTo>
                    <a:pt x="129" y="306"/>
                  </a:lnTo>
                  <a:lnTo>
                    <a:pt x="129" y="301"/>
                  </a:lnTo>
                  <a:lnTo>
                    <a:pt x="129" y="301"/>
                  </a:lnTo>
                  <a:lnTo>
                    <a:pt x="135" y="295"/>
                  </a:lnTo>
                  <a:lnTo>
                    <a:pt x="141" y="295"/>
                  </a:lnTo>
                  <a:lnTo>
                    <a:pt x="141" y="295"/>
                  </a:lnTo>
                  <a:lnTo>
                    <a:pt x="147" y="295"/>
                  </a:lnTo>
                  <a:lnTo>
                    <a:pt x="147" y="295"/>
                  </a:lnTo>
                  <a:lnTo>
                    <a:pt x="153" y="289"/>
                  </a:lnTo>
                  <a:lnTo>
                    <a:pt x="153" y="289"/>
                  </a:lnTo>
                  <a:lnTo>
                    <a:pt x="159" y="289"/>
                  </a:lnTo>
                  <a:lnTo>
                    <a:pt x="159" y="283"/>
                  </a:lnTo>
                  <a:lnTo>
                    <a:pt x="165" y="283"/>
                  </a:lnTo>
                  <a:lnTo>
                    <a:pt x="165" y="283"/>
                  </a:lnTo>
                  <a:lnTo>
                    <a:pt x="165" y="277"/>
                  </a:lnTo>
                  <a:lnTo>
                    <a:pt x="171" y="277"/>
                  </a:lnTo>
                  <a:lnTo>
                    <a:pt x="171" y="271"/>
                  </a:lnTo>
                  <a:lnTo>
                    <a:pt x="171" y="271"/>
                  </a:lnTo>
                  <a:lnTo>
                    <a:pt x="176" y="271"/>
                  </a:lnTo>
                  <a:lnTo>
                    <a:pt x="171" y="271"/>
                  </a:lnTo>
                  <a:lnTo>
                    <a:pt x="176" y="277"/>
                  </a:lnTo>
                  <a:lnTo>
                    <a:pt x="176" y="277"/>
                  </a:lnTo>
                  <a:lnTo>
                    <a:pt x="182" y="277"/>
                  </a:lnTo>
                  <a:lnTo>
                    <a:pt x="182" y="271"/>
                  </a:lnTo>
                  <a:lnTo>
                    <a:pt x="188" y="271"/>
                  </a:lnTo>
                  <a:lnTo>
                    <a:pt x="188" y="265"/>
                  </a:lnTo>
                  <a:lnTo>
                    <a:pt x="182" y="265"/>
                  </a:lnTo>
                  <a:lnTo>
                    <a:pt x="182" y="265"/>
                  </a:lnTo>
                  <a:lnTo>
                    <a:pt x="182" y="259"/>
                  </a:lnTo>
                  <a:lnTo>
                    <a:pt x="188" y="259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200" y="259"/>
                  </a:lnTo>
                  <a:lnTo>
                    <a:pt x="200" y="259"/>
                  </a:lnTo>
                  <a:lnTo>
                    <a:pt x="206" y="253"/>
                  </a:lnTo>
                  <a:lnTo>
                    <a:pt x="206" y="253"/>
                  </a:lnTo>
                  <a:lnTo>
                    <a:pt x="206" y="253"/>
                  </a:lnTo>
                  <a:lnTo>
                    <a:pt x="206" y="253"/>
                  </a:lnTo>
                  <a:lnTo>
                    <a:pt x="206" y="253"/>
                  </a:lnTo>
                  <a:lnTo>
                    <a:pt x="200" y="253"/>
                  </a:lnTo>
                  <a:lnTo>
                    <a:pt x="200" y="259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188" y="259"/>
                  </a:lnTo>
                  <a:lnTo>
                    <a:pt x="188" y="259"/>
                  </a:lnTo>
                  <a:lnTo>
                    <a:pt x="182" y="259"/>
                  </a:lnTo>
                  <a:lnTo>
                    <a:pt x="176" y="259"/>
                  </a:lnTo>
                  <a:lnTo>
                    <a:pt x="176" y="259"/>
                  </a:lnTo>
                  <a:lnTo>
                    <a:pt x="171" y="259"/>
                  </a:lnTo>
                  <a:lnTo>
                    <a:pt x="171" y="259"/>
                  </a:lnTo>
                  <a:lnTo>
                    <a:pt x="165" y="259"/>
                  </a:lnTo>
                  <a:lnTo>
                    <a:pt x="165" y="259"/>
                  </a:lnTo>
                  <a:lnTo>
                    <a:pt x="159" y="259"/>
                  </a:lnTo>
                  <a:lnTo>
                    <a:pt x="153" y="259"/>
                  </a:lnTo>
                  <a:lnTo>
                    <a:pt x="153" y="259"/>
                  </a:lnTo>
                  <a:lnTo>
                    <a:pt x="153" y="259"/>
                  </a:lnTo>
                  <a:lnTo>
                    <a:pt x="147" y="259"/>
                  </a:lnTo>
                  <a:lnTo>
                    <a:pt x="141" y="259"/>
                  </a:lnTo>
                  <a:lnTo>
                    <a:pt x="141" y="259"/>
                  </a:lnTo>
                  <a:lnTo>
                    <a:pt x="135" y="259"/>
                  </a:lnTo>
                  <a:lnTo>
                    <a:pt x="135" y="259"/>
                  </a:lnTo>
                  <a:lnTo>
                    <a:pt x="129" y="265"/>
                  </a:lnTo>
                  <a:lnTo>
                    <a:pt x="129" y="265"/>
                  </a:lnTo>
                  <a:lnTo>
                    <a:pt x="123" y="265"/>
                  </a:lnTo>
                  <a:lnTo>
                    <a:pt x="123" y="271"/>
                  </a:lnTo>
                  <a:lnTo>
                    <a:pt x="123" y="271"/>
                  </a:lnTo>
                  <a:lnTo>
                    <a:pt x="118" y="277"/>
                  </a:lnTo>
                  <a:lnTo>
                    <a:pt x="118" y="277"/>
                  </a:lnTo>
                  <a:lnTo>
                    <a:pt x="112" y="277"/>
                  </a:lnTo>
                  <a:lnTo>
                    <a:pt x="112" y="271"/>
                  </a:lnTo>
                  <a:lnTo>
                    <a:pt x="112" y="271"/>
                  </a:lnTo>
                  <a:lnTo>
                    <a:pt x="106" y="265"/>
                  </a:lnTo>
                  <a:lnTo>
                    <a:pt x="106" y="265"/>
                  </a:lnTo>
                  <a:lnTo>
                    <a:pt x="106" y="259"/>
                  </a:lnTo>
                  <a:lnTo>
                    <a:pt x="106" y="259"/>
                  </a:lnTo>
                  <a:lnTo>
                    <a:pt x="106" y="253"/>
                  </a:lnTo>
                  <a:lnTo>
                    <a:pt x="106" y="248"/>
                  </a:lnTo>
                  <a:lnTo>
                    <a:pt x="106" y="248"/>
                  </a:lnTo>
                  <a:lnTo>
                    <a:pt x="100" y="242"/>
                  </a:lnTo>
                  <a:lnTo>
                    <a:pt x="94" y="242"/>
                  </a:lnTo>
                  <a:lnTo>
                    <a:pt x="94" y="242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2" y="248"/>
                  </a:lnTo>
                  <a:lnTo>
                    <a:pt x="82" y="248"/>
                  </a:lnTo>
                  <a:lnTo>
                    <a:pt x="76" y="253"/>
                  </a:lnTo>
                  <a:lnTo>
                    <a:pt x="76" y="253"/>
                  </a:lnTo>
                  <a:lnTo>
                    <a:pt x="76" y="259"/>
                  </a:lnTo>
                  <a:lnTo>
                    <a:pt x="76" y="265"/>
                  </a:lnTo>
                  <a:lnTo>
                    <a:pt x="76" y="265"/>
                  </a:lnTo>
                  <a:lnTo>
                    <a:pt x="76" y="271"/>
                  </a:lnTo>
                  <a:lnTo>
                    <a:pt x="76" y="271"/>
                  </a:lnTo>
                  <a:lnTo>
                    <a:pt x="76" y="277"/>
                  </a:lnTo>
                  <a:lnTo>
                    <a:pt x="82" y="277"/>
                  </a:lnTo>
                  <a:lnTo>
                    <a:pt x="82" y="283"/>
                  </a:lnTo>
                  <a:lnTo>
                    <a:pt x="76" y="283"/>
                  </a:lnTo>
                  <a:lnTo>
                    <a:pt x="76" y="283"/>
                  </a:lnTo>
                  <a:lnTo>
                    <a:pt x="70" y="283"/>
                  </a:lnTo>
                  <a:lnTo>
                    <a:pt x="70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77"/>
                  </a:lnTo>
                  <a:lnTo>
                    <a:pt x="59" y="277"/>
                  </a:lnTo>
                  <a:lnTo>
                    <a:pt x="65" y="277"/>
                  </a:lnTo>
                  <a:lnTo>
                    <a:pt x="65" y="271"/>
                  </a:lnTo>
                  <a:lnTo>
                    <a:pt x="65" y="271"/>
                  </a:lnTo>
                  <a:lnTo>
                    <a:pt x="65" y="265"/>
                  </a:lnTo>
                  <a:lnTo>
                    <a:pt x="70" y="265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6" y="253"/>
                  </a:lnTo>
                  <a:lnTo>
                    <a:pt x="76" y="248"/>
                  </a:lnTo>
                  <a:lnTo>
                    <a:pt x="76" y="248"/>
                  </a:lnTo>
                  <a:lnTo>
                    <a:pt x="76" y="242"/>
                  </a:lnTo>
                  <a:lnTo>
                    <a:pt x="76" y="242"/>
                  </a:lnTo>
                  <a:lnTo>
                    <a:pt x="82" y="236"/>
                  </a:lnTo>
                  <a:lnTo>
                    <a:pt x="82" y="236"/>
                  </a:lnTo>
                  <a:lnTo>
                    <a:pt x="82" y="230"/>
                  </a:lnTo>
                  <a:lnTo>
                    <a:pt x="82" y="224"/>
                  </a:lnTo>
                  <a:lnTo>
                    <a:pt x="82" y="224"/>
                  </a:lnTo>
                  <a:lnTo>
                    <a:pt x="82" y="218"/>
                  </a:lnTo>
                  <a:lnTo>
                    <a:pt x="82" y="218"/>
                  </a:lnTo>
                  <a:lnTo>
                    <a:pt x="82" y="212"/>
                  </a:lnTo>
                  <a:lnTo>
                    <a:pt x="82" y="206"/>
                  </a:lnTo>
                  <a:lnTo>
                    <a:pt x="82" y="206"/>
                  </a:lnTo>
                  <a:lnTo>
                    <a:pt x="76" y="200"/>
                  </a:lnTo>
                  <a:lnTo>
                    <a:pt x="82" y="200"/>
                  </a:lnTo>
                  <a:lnTo>
                    <a:pt x="82" y="194"/>
                  </a:lnTo>
                  <a:lnTo>
                    <a:pt x="76" y="189"/>
                  </a:lnTo>
                  <a:lnTo>
                    <a:pt x="76" y="189"/>
                  </a:lnTo>
                  <a:lnTo>
                    <a:pt x="76" y="183"/>
                  </a:lnTo>
                  <a:lnTo>
                    <a:pt x="76" y="183"/>
                  </a:lnTo>
                  <a:lnTo>
                    <a:pt x="76" y="177"/>
                  </a:lnTo>
                  <a:lnTo>
                    <a:pt x="76" y="177"/>
                  </a:lnTo>
                  <a:lnTo>
                    <a:pt x="76" y="171"/>
                  </a:lnTo>
                  <a:lnTo>
                    <a:pt x="70" y="171"/>
                  </a:lnTo>
                  <a:lnTo>
                    <a:pt x="76" y="165"/>
                  </a:lnTo>
                  <a:lnTo>
                    <a:pt x="76" y="165"/>
                  </a:lnTo>
                  <a:lnTo>
                    <a:pt x="76" y="159"/>
                  </a:lnTo>
                  <a:lnTo>
                    <a:pt x="76" y="159"/>
                  </a:lnTo>
                  <a:lnTo>
                    <a:pt x="82" y="153"/>
                  </a:lnTo>
                  <a:lnTo>
                    <a:pt x="82" y="153"/>
                  </a:lnTo>
                  <a:lnTo>
                    <a:pt x="82" y="147"/>
                  </a:lnTo>
                  <a:lnTo>
                    <a:pt x="82" y="141"/>
                  </a:lnTo>
                  <a:lnTo>
                    <a:pt x="88" y="141"/>
                  </a:lnTo>
                  <a:lnTo>
                    <a:pt x="88" y="147"/>
                  </a:lnTo>
                  <a:lnTo>
                    <a:pt x="94" y="147"/>
                  </a:lnTo>
                  <a:lnTo>
                    <a:pt x="100" y="147"/>
                  </a:lnTo>
                  <a:lnTo>
                    <a:pt x="100" y="147"/>
                  </a:lnTo>
                  <a:lnTo>
                    <a:pt x="106" y="147"/>
                  </a:lnTo>
                  <a:lnTo>
                    <a:pt x="106" y="147"/>
                  </a:lnTo>
                  <a:lnTo>
                    <a:pt x="112" y="147"/>
                  </a:lnTo>
                  <a:lnTo>
                    <a:pt x="118" y="147"/>
                  </a:lnTo>
                  <a:lnTo>
                    <a:pt x="118" y="147"/>
                  </a:lnTo>
                  <a:lnTo>
                    <a:pt x="123" y="147"/>
                  </a:lnTo>
                  <a:lnTo>
                    <a:pt x="123" y="147"/>
                  </a:lnTo>
                  <a:lnTo>
                    <a:pt x="129" y="147"/>
                  </a:lnTo>
                  <a:lnTo>
                    <a:pt x="135" y="147"/>
                  </a:lnTo>
                  <a:lnTo>
                    <a:pt x="135" y="147"/>
                  </a:lnTo>
                  <a:lnTo>
                    <a:pt x="141" y="147"/>
                  </a:lnTo>
                  <a:lnTo>
                    <a:pt x="141" y="141"/>
                  </a:lnTo>
                  <a:lnTo>
                    <a:pt x="147" y="141"/>
                  </a:lnTo>
                  <a:lnTo>
                    <a:pt x="147" y="147"/>
                  </a:lnTo>
                  <a:lnTo>
                    <a:pt x="153" y="147"/>
                  </a:lnTo>
                  <a:lnTo>
                    <a:pt x="153" y="141"/>
                  </a:lnTo>
                  <a:lnTo>
                    <a:pt x="159" y="141"/>
                  </a:lnTo>
                  <a:lnTo>
                    <a:pt x="159" y="147"/>
                  </a:lnTo>
                  <a:lnTo>
                    <a:pt x="165" y="147"/>
                  </a:lnTo>
                  <a:lnTo>
                    <a:pt x="165" y="147"/>
                  </a:lnTo>
                  <a:lnTo>
                    <a:pt x="171" y="153"/>
                  </a:lnTo>
                  <a:lnTo>
                    <a:pt x="171" y="153"/>
                  </a:lnTo>
                  <a:lnTo>
                    <a:pt x="176" y="153"/>
                  </a:lnTo>
                  <a:lnTo>
                    <a:pt x="176" y="153"/>
                  </a:lnTo>
                  <a:lnTo>
                    <a:pt x="182" y="153"/>
                  </a:lnTo>
                  <a:lnTo>
                    <a:pt x="188" y="153"/>
                  </a:lnTo>
                  <a:lnTo>
                    <a:pt x="188" y="153"/>
                  </a:lnTo>
                  <a:lnTo>
                    <a:pt x="194" y="147"/>
                  </a:lnTo>
                  <a:lnTo>
                    <a:pt x="194" y="147"/>
                  </a:lnTo>
                  <a:lnTo>
                    <a:pt x="200" y="147"/>
                  </a:lnTo>
                  <a:lnTo>
                    <a:pt x="206" y="147"/>
                  </a:lnTo>
                  <a:lnTo>
                    <a:pt x="206" y="141"/>
                  </a:lnTo>
                  <a:lnTo>
                    <a:pt x="212" y="141"/>
                  </a:lnTo>
                  <a:lnTo>
                    <a:pt x="212" y="141"/>
                  </a:lnTo>
                  <a:lnTo>
                    <a:pt x="218" y="141"/>
                  </a:lnTo>
                  <a:lnTo>
                    <a:pt x="218" y="136"/>
                  </a:lnTo>
                  <a:lnTo>
                    <a:pt x="224" y="136"/>
                  </a:lnTo>
                  <a:lnTo>
                    <a:pt x="224" y="136"/>
                  </a:lnTo>
                  <a:lnTo>
                    <a:pt x="229" y="130"/>
                  </a:lnTo>
                  <a:lnTo>
                    <a:pt x="229" y="130"/>
                  </a:lnTo>
                  <a:lnTo>
                    <a:pt x="235" y="124"/>
                  </a:lnTo>
                  <a:lnTo>
                    <a:pt x="235" y="124"/>
                  </a:lnTo>
                  <a:lnTo>
                    <a:pt x="241" y="124"/>
                  </a:lnTo>
                  <a:lnTo>
                    <a:pt x="241" y="118"/>
                  </a:lnTo>
                  <a:lnTo>
                    <a:pt x="247" y="118"/>
                  </a:lnTo>
                  <a:lnTo>
                    <a:pt x="247" y="112"/>
                  </a:lnTo>
                  <a:lnTo>
                    <a:pt x="247" y="112"/>
                  </a:lnTo>
                  <a:lnTo>
                    <a:pt x="253" y="106"/>
                  </a:lnTo>
                  <a:lnTo>
                    <a:pt x="253" y="106"/>
                  </a:lnTo>
                  <a:lnTo>
                    <a:pt x="259" y="106"/>
                  </a:lnTo>
                  <a:lnTo>
                    <a:pt x="259" y="100"/>
                  </a:lnTo>
                  <a:lnTo>
                    <a:pt x="265" y="100"/>
                  </a:lnTo>
                  <a:lnTo>
                    <a:pt x="265" y="94"/>
                  </a:lnTo>
                  <a:lnTo>
                    <a:pt x="265" y="94"/>
                  </a:lnTo>
                  <a:lnTo>
                    <a:pt x="271" y="88"/>
                  </a:lnTo>
                  <a:lnTo>
                    <a:pt x="271" y="88"/>
                  </a:lnTo>
                  <a:lnTo>
                    <a:pt x="271" y="83"/>
                  </a:lnTo>
                  <a:lnTo>
                    <a:pt x="277" y="83"/>
                  </a:lnTo>
                  <a:lnTo>
                    <a:pt x="277" y="77"/>
                  </a:lnTo>
                  <a:lnTo>
                    <a:pt x="277" y="77"/>
                  </a:lnTo>
                  <a:lnTo>
                    <a:pt x="282" y="71"/>
                  </a:lnTo>
                  <a:lnTo>
                    <a:pt x="282" y="71"/>
                  </a:lnTo>
                  <a:lnTo>
                    <a:pt x="282" y="65"/>
                  </a:lnTo>
                  <a:lnTo>
                    <a:pt x="288" y="65"/>
                  </a:lnTo>
                  <a:lnTo>
                    <a:pt x="288" y="59"/>
                  </a:lnTo>
                  <a:lnTo>
                    <a:pt x="294" y="59"/>
                  </a:lnTo>
                  <a:lnTo>
                    <a:pt x="294" y="53"/>
                  </a:lnTo>
                  <a:lnTo>
                    <a:pt x="294" y="53"/>
                  </a:lnTo>
                  <a:lnTo>
                    <a:pt x="300" y="47"/>
                  </a:lnTo>
                  <a:lnTo>
                    <a:pt x="300" y="47"/>
                  </a:lnTo>
                  <a:lnTo>
                    <a:pt x="300" y="41"/>
                  </a:lnTo>
                  <a:lnTo>
                    <a:pt x="306" y="41"/>
                  </a:lnTo>
                  <a:lnTo>
                    <a:pt x="306" y="35"/>
                  </a:lnTo>
                  <a:lnTo>
                    <a:pt x="306" y="35"/>
                  </a:lnTo>
                  <a:lnTo>
                    <a:pt x="312" y="30"/>
                  </a:lnTo>
                  <a:lnTo>
                    <a:pt x="312" y="30"/>
                  </a:lnTo>
                  <a:lnTo>
                    <a:pt x="318" y="24"/>
                  </a:lnTo>
                  <a:lnTo>
                    <a:pt x="318" y="24"/>
                  </a:lnTo>
                  <a:lnTo>
                    <a:pt x="318" y="18"/>
                  </a:lnTo>
                  <a:lnTo>
                    <a:pt x="324" y="18"/>
                  </a:lnTo>
                  <a:lnTo>
                    <a:pt x="324" y="12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6"/>
                  </a:lnTo>
                  <a:lnTo>
                    <a:pt x="335" y="6"/>
                  </a:lnTo>
                  <a:lnTo>
                    <a:pt x="335" y="6"/>
                  </a:lnTo>
                  <a:lnTo>
                    <a:pt x="341" y="12"/>
                  </a:lnTo>
                  <a:lnTo>
                    <a:pt x="335" y="12"/>
                  </a:lnTo>
                  <a:lnTo>
                    <a:pt x="335" y="12"/>
                  </a:lnTo>
                  <a:lnTo>
                    <a:pt x="330" y="18"/>
                  </a:lnTo>
                  <a:lnTo>
                    <a:pt x="330" y="18"/>
                  </a:lnTo>
                  <a:lnTo>
                    <a:pt x="330" y="18"/>
                  </a:lnTo>
                  <a:lnTo>
                    <a:pt x="324" y="24"/>
                  </a:lnTo>
                  <a:lnTo>
                    <a:pt x="324" y="24"/>
                  </a:lnTo>
                  <a:lnTo>
                    <a:pt x="318" y="30"/>
                  </a:lnTo>
                  <a:lnTo>
                    <a:pt x="318" y="30"/>
                  </a:lnTo>
                  <a:lnTo>
                    <a:pt x="318" y="35"/>
                  </a:lnTo>
                  <a:lnTo>
                    <a:pt x="312" y="35"/>
                  </a:lnTo>
                  <a:lnTo>
                    <a:pt x="312" y="41"/>
                  </a:lnTo>
                  <a:lnTo>
                    <a:pt x="312" y="41"/>
                  </a:lnTo>
                  <a:lnTo>
                    <a:pt x="306" y="47"/>
                  </a:lnTo>
                  <a:lnTo>
                    <a:pt x="306" y="47"/>
                  </a:lnTo>
                  <a:lnTo>
                    <a:pt x="306" y="53"/>
                  </a:lnTo>
                  <a:lnTo>
                    <a:pt x="300" y="53"/>
                  </a:lnTo>
                  <a:lnTo>
                    <a:pt x="306" y="59"/>
                  </a:lnTo>
                  <a:lnTo>
                    <a:pt x="306" y="59"/>
                  </a:lnTo>
                  <a:lnTo>
                    <a:pt x="300" y="65"/>
                  </a:lnTo>
                  <a:lnTo>
                    <a:pt x="300" y="65"/>
                  </a:lnTo>
                  <a:lnTo>
                    <a:pt x="294" y="65"/>
                  </a:lnTo>
                  <a:lnTo>
                    <a:pt x="294" y="71"/>
                  </a:lnTo>
                  <a:lnTo>
                    <a:pt x="288" y="71"/>
                  </a:lnTo>
                  <a:lnTo>
                    <a:pt x="288" y="71"/>
                  </a:lnTo>
                  <a:lnTo>
                    <a:pt x="282" y="77"/>
                  </a:lnTo>
                  <a:lnTo>
                    <a:pt x="282" y="77"/>
                  </a:lnTo>
                  <a:lnTo>
                    <a:pt x="282" y="83"/>
                  </a:lnTo>
                  <a:lnTo>
                    <a:pt x="277" y="83"/>
                  </a:lnTo>
                  <a:lnTo>
                    <a:pt x="277" y="88"/>
                  </a:lnTo>
                  <a:lnTo>
                    <a:pt x="277" y="88"/>
                  </a:lnTo>
                  <a:lnTo>
                    <a:pt x="271" y="94"/>
                  </a:lnTo>
                  <a:lnTo>
                    <a:pt x="271" y="94"/>
                  </a:lnTo>
                  <a:lnTo>
                    <a:pt x="271" y="100"/>
                  </a:lnTo>
                  <a:lnTo>
                    <a:pt x="265" y="100"/>
                  </a:lnTo>
                  <a:lnTo>
                    <a:pt x="265" y="106"/>
                  </a:lnTo>
                  <a:lnTo>
                    <a:pt x="259" y="106"/>
                  </a:lnTo>
                  <a:lnTo>
                    <a:pt x="259" y="106"/>
                  </a:lnTo>
                  <a:lnTo>
                    <a:pt x="253" y="112"/>
                  </a:lnTo>
                  <a:lnTo>
                    <a:pt x="253" y="112"/>
                  </a:lnTo>
                  <a:lnTo>
                    <a:pt x="247" y="118"/>
                  </a:lnTo>
                  <a:lnTo>
                    <a:pt x="247" y="118"/>
                  </a:lnTo>
                  <a:lnTo>
                    <a:pt x="247" y="124"/>
                  </a:lnTo>
                  <a:lnTo>
                    <a:pt x="241" y="124"/>
                  </a:lnTo>
                  <a:lnTo>
                    <a:pt x="241" y="124"/>
                  </a:lnTo>
                  <a:lnTo>
                    <a:pt x="235" y="130"/>
                  </a:lnTo>
                  <a:lnTo>
                    <a:pt x="235" y="130"/>
                  </a:lnTo>
                  <a:lnTo>
                    <a:pt x="235" y="136"/>
                  </a:lnTo>
                  <a:lnTo>
                    <a:pt x="229" y="136"/>
                  </a:lnTo>
                  <a:lnTo>
                    <a:pt x="224" y="136"/>
                  </a:lnTo>
                  <a:lnTo>
                    <a:pt x="224" y="136"/>
                  </a:lnTo>
                  <a:lnTo>
                    <a:pt x="224" y="141"/>
                  </a:lnTo>
                  <a:lnTo>
                    <a:pt x="224" y="141"/>
                  </a:lnTo>
                  <a:lnTo>
                    <a:pt x="218" y="147"/>
                  </a:lnTo>
                  <a:lnTo>
                    <a:pt x="218" y="147"/>
                  </a:lnTo>
                  <a:lnTo>
                    <a:pt x="218" y="147"/>
                  </a:lnTo>
                  <a:lnTo>
                    <a:pt x="224" y="147"/>
                  </a:lnTo>
                  <a:lnTo>
                    <a:pt x="224" y="147"/>
                  </a:lnTo>
                  <a:lnTo>
                    <a:pt x="224" y="147"/>
                  </a:lnTo>
                  <a:lnTo>
                    <a:pt x="224" y="147"/>
                  </a:lnTo>
                  <a:lnTo>
                    <a:pt x="224" y="147"/>
                  </a:lnTo>
                  <a:lnTo>
                    <a:pt x="229" y="153"/>
                  </a:lnTo>
                  <a:lnTo>
                    <a:pt x="229" y="153"/>
                  </a:lnTo>
                  <a:lnTo>
                    <a:pt x="235" y="153"/>
                  </a:lnTo>
                  <a:lnTo>
                    <a:pt x="235" y="153"/>
                  </a:lnTo>
                  <a:lnTo>
                    <a:pt x="241" y="153"/>
                  </a:lnTo>
                  <a:lnTo>
                    <a:pt x="241" y="153"/>
                  </a:lnTo>
                  <a:lnTo>
                    <a:pt x="247" y="153"/>
                  </a:lnTo>
                  <a:lnTo>
                    <a:pt x="253" y="153"/>
                  </a:lnTo>
                  <a:lnTo>
                    <a:pt x="253" y="153"/>
                  </a:lnTo>
                  <a:lnTo>
                    <a:pt x="259" y="153"/>
                  </a:lnTo>
                  <a:lnTo>
                    <a:pt x="259" y="153"/>
                  </a:lnTo>
                  <a:lnTo>
                    <a:pt x="265" y="153"/>
                  </a:lnTo>
                  <a:lnTo>
                    <a:pt x="271" y="153"/>
                  </a:lnTo>
                  <a:lnTo>
                    <a:pt x="271" y="153"/>
                  </a:lnTo>
                  <a:lnTo>
                    <a:pt x="277" y="153"/>
                  </a:lnTo>
                  <a:lnTo>
                    <a:pt x="277" y="153"/>
                  </a:lnTo>
                  <a:lnTo>
                    <a:pt x="282" y="153"/>
                  </a:lnTo>
                  <a:lnTo>
                    <a:pt x="282" y="147"/>
                  </a:lnTo>
                  <a:lnTo>
                    <a:pt x="288" y="147"/>
                  </a:lnTo>
                  <a:lnTo>
                    <a:pt x="288" y="153"/>
                  </a:lnTo>
                  <a:lnTo>
                    <a:pt x="294" y="153"/>
                  </a:lnTo>
                  <a:lnTo>
                    <a:pt x="294" y="153"/>
                  </a:lnTo>
                  <a:lnTo>
                    <a:pt x="300" y="159"/>
                  </a:lnTo>
                  <a:lnTo>
                    <a:pt x="300" y="159"/>
                  </a:lnTo>
                  <a:lnTo>
                    <a:pt x="300" y="165"/>
                  </a:lnTo>
                  <a:lnTo>
                    <a:pt x="306" y="165"/>
                  </a:lnTo>
                  <a:lnTo>
                    <a:pt x="306" y="171"/>
                  </a:lnTo>
                  <a:lnTo>
                    <a:pt x="312" y="165"/>
                  </a:lnTo>
                  <a:lnTo>
                    <a:pt x="312" y="165"/>
                  </a:lnTo>
                  <a:lnTo>
                    <a:pt x="318" y="171"/>
                  </a:lnTo>
                  <a:lnTo>
                    <a:pt x="324" y="171"/>
                  </a:lnTo>
                  <a:lnTo>
                    <a:pt x="324" y="171"/>
                  </a:lnTo>
                  <a:lnTo>
                    <a:pt x="330" y="171"/>
                  </a:lnTo>
                  <a:lnTo>
                    <a:pt x="330" y="171"/>
                  </a:lnTo>
                  <a:lnTo>
                    <a:pt x="335" y="171"/>
                  </a:lnTo>
                  <a:lnTo>
                    <a:pt x="341" y="171"/>
                  </a:lnTo>
                  <a:lnTo>
                    <a:pt x="341" y="171"/>
                  </a:lnTo>
                  <a:lnTo>
                    <a:pt x="347" y="171"/>
                  </a:lnTo>
                  <a:lnTo>
                    <a:pt x="347" y="171"/>
                  </a:lnTo>
                  <a:lnTo>
                    <a:pt x="353" y="171"/>
                  </a:lnTo>
                  <a:lnTo>
                    <a:pt x="353" y="171"/>
                  </a:lnTo>
                  <a:lnTo>
                    <a:pt x="359" y="171"/>
                  </a:lnTo>
                  <a:lnTo>
                    <a:pt x="359" y="171"/>
                  </a:lnTo>
                  <a:lnTo>
                    <a:pt x="365" y="171"/>
                  </a:lnTo>
                  <a:lnTo>
                    <a:pt x="365" y="171"/>
                  </a:lnTo>
                  <a:lnTo>
                    <a:pt x="365" y="165"/>
                  </a:lnTo>
                  <a:lnTo>
                    <a:pt x="371" y="165"/>
                  </a:lnTo>
                  <a:lnTo>
                    <a:pt x="371" y="165"/>
                  </a:lnTo>
                  <a:lnTo>
                    <a:pt x="377" y="165"/>
                  </a:lnTo>
                  <a:lnTo>
                    <a:pt x="377" y="159"/>
                  </a:lnTo>
                  <a:lnTo>
                    <a:pt x="383" y="159"/>
                  </a:lnTo>
                  <a:lnTo>
                    <a:pt x="388" y="159"/>
                  </a:lnTo>
                  <a:lnTo>
                    <a:pt x="388" y="159"/>
                  </a:lnTo>
                  <a:lnTo>
                    <a:pt x="394" y="159"/>
                  </a:lnTo>
                  <a:lnTo>
                    <a:pt x="394" y="159"/>
                  </a:lnTo>
                  <a:lnTo>
                    <a:pt x="400" y="153"/>
                  </a:lnTo>
                  <a:lnTo>
                    <a:pt x="400" y="153"/>
                  </a:lnTo>
                  <a:lnTo>
                    <a:pt x="400" y="147"/>
                  </a:lnTo>
                  <a:lnTo>
                    <a:pt x="400" y="141"/>
                  </a:lnTo>
                  <a:lnTo>
                    <a:pt x="400" y="141"/>
                  </a:lnTo>
                  <a:lnTo>
                    <a:pt x="400" y="136"/>
                  </a:lnTo>
                  <a:lnTo>
                    <a:pt x="400" y="136"/>
                  </a:lnTo>
                  <a:lnTo>
                    <a:pt x="394" y="130"/>
                  </a:lnTo>
                  <a:lnTo>
                    <a:pt x="394" y="130"/>
                  </a:lnTo>
                  <a:lnTo>
                    <a:pt x="394" y="124"/>
                  </a:lnTo>
                  <a:lnTo>
                    <a:pt x="394" y="124"/>
                  </a:lnTo>
                  <a:lnTo>
                    <a:pt x="394" y="118"/>
                  </a:lnTo>
                  <a:lnTo>
                    <a:pt x="394" y="112"/>
                  </a:lnTo>
                  <a:lnTo>
                    <a:pt x="394" y="112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94" y="100"/>
                  </a:lnTo>
                  <a:lnTo>
                    <a:pt x="394" y="94"/>
                  </a:lnTo>
                  <a:lnTo>
                    <a:pt x="394" y="94"/>
                  </a:lnTo>
                  <a:lnTo>
                    <a:pt x="394" y="88"/>
                  </a:lnTo>
                  <a:lnTo>
                    <a:pt x="388" y="88"/>
                  </a:lnTo>
                  <a:lnTo>
                    <a:pt x="388" y="83"/>
                  </a:lnTo>
                  <a:lnTo>
                    <a:pt x="388" y="77"/>
                  </a:lnTo>
                  <a:lnTo>
                    <a:pt x="388" y="77"/>
                  </a:lnTo>
                  <a:lnTo>
                    <a:pt x="388" y="71"/>
                  </a:lnTo>
                  <a:lnTo>
                    <a:pt x="388" y="71"/>
                  </a:lnTo>
                  <a:lnTo>
                    <a:pt x="388" y="65"/>
                  </a:lnTo>
                  <a:lnTo>
                    <a:pt x="388" y="59"/>
                  </a:lnTo>
                  <a:lnTo>
                    <a:pt x="388" y="59"/>
                  </a:lnTo>
                  <a:lnTo>
                    <a:pt x="388" y="53"/>
                  </a:lnTo>
                  <a:lnTo>
                    <a:pt x="383" y="53"/>
                  </a:lnTo>
                  <a:lnTo>
                    <a:pt x="383" y="47"/>
                  </a:lnTo>
                  <a:lnTo>
                    <a:pt x="383" y="41"/>
                  </a:lnTo>
                  <a:lnTo>
                    <a:pt x="383" y="41"/>
                  </a:lnTo>
                  <a:lnTo>
                    <a:pt x="383" y="35"/>
                  </a:lnTo>
                  <a:lnTo>
                    <a:pt x="388" y="35"/>
                  </a:lnTo>
                  <a:lnTo>
                    <a:pt x="388" y="35"/>
                  </a:lnTo>
                  <a:lnTo>
                    <a:pt x="394" y="35"/>
                  </a:lnTo>
                  <a:lnTo>
                    <a:pt x="394" y="35"/>
                  </a:lnTo>
                  <a:lnTo>
                    <a:pt x="394" y="41"/>
                  </a:lnTo>
                  <a:lnTo>
                    <a:pt x="394" y="41"/>
                  </a:lnTo>
                  <a:lnTo>
                    <a:pt x="394" y="41"/>
                  </a:lnTo>
                  <a:lnTo>
                    <a:pt x="400" y="41"/>
                  </a:lnTo>
                  <a:lnTo>
                    <a:pt x="406" y="41"/>
                  </a:lnTo>
                  <a:lnTo>
                    <a:pt x="406" y="41"/>
                  </a:lnTo>
                  <a:lnTo>
                    <a:pt x="406" y="41"/>
                  </a:lnTo>
                  <a:lnTo>
                    <a:pt x="406" y="35"/>
                  </a:lnTo>
                  <a:lnTo>
                    <a:pt x="412" y="35"/>
                  </a:lnTo>
                  <a:lnTo>
                    <a:pt x="412" y="30"/>
                  </a:lnTo>
                  <a:lnTo>
                    <a:pt x="412" y="30"/>
                  </a:lnTo>
                  <a:lnTo>
                    <a:pt x="412" y="24"/>
                  </a:lnTo>
                  <a:lnTo>
                    <a:pt x="412" y="24"/>
                  </a:lnTo>
                  <a:lnTo>
                    <a:pt x="412" y="18"/>
                  </a:lnTo>
                  <a:lnTo>
                    <a:pt x="412" y="18"/>
                  </a:lnTo>
                  <a:lnTo>
                    <a:pt x="418" y="12"/>
                  </a:lnTo>
                  <a:lnTo>
                    <a:pt x="418" y="12"/>
                  </a:lnTo>
                  <a:lnTo>
                    <a:pt x="418" y="6"/>
                  </a:lnTo>
                  <a:lnTo>
                    <a:pt x="424" y="6"/>
                  </a:lnTo>
                  <a:lnTo>
                    <a:pt x="424" y="6"/>
                  </a:lnTo>
                  <a:lnTo>
                    <a:pt x="430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42" y="0"/>
                  </a:lnTo>
                  <a:lnTo>
                    <a:pt x="442" y="6"/>
                  </a:lnTo>
                  <a:lnTo>
                    <a:pt x="442" y="6"/>
                  </a:lnTo>
                  <a:lnTo>
                    <a:pt x="447" y="12"/>
                  </a:lnTo>
                  <a:lnTo>
                    <a:pt x="447" y="12"/>
                  </a:lnTo>
                  <a:lnTo>
                    <a:pt x="447" y="18"/>
                  </a:lnTo>
                  <a:lnTo>
                    <a:pt x="447" y="18"/>
                  </a:lnTo>
                  <a:lnTo>
                    <a:pt x="447" y="24"/>
                  </a:lnTo>
                  <a:lnTo>
                    <a:pt x="453" y="30"/>
                  </a:lnTo>
                  <a:lnTo>
                    <a:pt x="453" y="30"/>
                  </a:lnTo>
                  <a:lnTo>
                    <a:pt x="459" y="35"/>
                  </a:lnTo>
                  <a:lnTo>
                    <a:pt x="459" y="35"/>
                  </a:lnTo>
                  <a:lnTo>
                    <a:pt x="465" y="35"/>
                  </a:lnTo>
                  <a:lnTo>
                    <a:pt x="465" y="41"/>
                  </a:lnTo>
                  <a:lnTo>
                    <a:pt x="465" y="41"/>
                  </a:lnTo>
                  <a:lnTo>
                    <a:pt x="471" y="41"/>
                  </a:lnTo>
                  <a:lnTo>
                    <a:pt x="471" y="41"/>
                  </a:lnTo>
                  <a:lnTo>
                    <a:pt x="471" y="41"/>
                  </a:lnTo>
                  <a:lnTo>
                    <a:pt x="477" y="41"/>
                  </a:lnTo>
                  <a:lnTo>
                    <a:pt x="483" y="41"/>
                  </a:lnTo>
                  <a:lnTo>
                    <a:pt x="483" y="41"/>
                  </a:lnTo>
                  <a:lnTo>
                    <a:pt x="489" y="41"/>
                  </a:lnTo>
                  <a:lnTo>
                    <a:pt x="489" y="41"/>
                  </a:lnTo>
                  <a:lnTo>
                    <a:pt x="495" y="41"/>
                  </a:lnTo>
                  <a:lnTo>
                    <a:pt x="495" y="41"/>
                  </a:lnTo>
                  <a:lnTo>
                    <a:pt x="500" y="47"/>
                  </a:lnTo>
                  <a:lnTo>
                    <a:pt x="500" y="47"/>
                  </a:lnTo>
                  <a:lnTo>
                    <a:pt x="506" y="47"/>
                  </a:lnTo>
                  <a:lnTo>
                    <a:pt x="506" y="47"/>
                  </a:lnTo>
                  <a:lnTo>
                    <a:pt x="512" y="53"/>
                  </a:lnTo>
                  <a:lnTo>
                    <a:pt x="512" y="53"/>
                  </a:lnTo>
                  <a:lnTo>
                    <a:pt x="518" y="59"/>
                  </a:lnTo>
                  <a:lnTo>
                    <a:pt x="518" y="59"/>
                  </a:lnTo>
                  <a:lnTo>
                    <a:pt x="524" y="65"/>
                  </a:lnTo>
                  <a:lnTo>
                    <a:pt x="524" y="65"/>
                  </a:lnTo>
                  <a:lnTo>
                    <a:pt x="524" y="71"/>
                  </a:lnTo>
                  <a:lnTo>
                    <a:pt x="524" y="71"/>
                  </a:lnTo>
                  <a:lnTo>
                    <a:pt x="542" y="77"/>
                  </a:lnTo>
                  <a:lnTo>
                    <a:pt x="548" y="77"/>
                  </a:lnTo>
                  <a:lnTo>
                    <a:pt x="548" y="77"/>
                  </a:lnTo>
                  <a:lnTo>
                    <a:pt x="553" y="77"/>
                  </a:lnTo>
                  <a:lnTo>
                    <a:pt x="559" y="88"/>
                  </a:lnTo>
                  <a:lnTo>
                    <a:pt x="577" y="94"/>
                  </a:lnTo>
                  <a:lnTo>
                    <a:pt x="589" y="94"/>
                  </a:lnTo>
                  <a:lnTo>
                    <a:pt x="595" y="88"/>
                  </a:lnTo>
                  <a:lnTo>
                    <a:pt x="606" y="94"/>
                  </a:lnTo>
                  <a:lnTo>
                    <a:pt x="606" y="112"/>
                  </a:lnTo>
                  <a:lnTo>
                    <a:pt x="618" y="118"/>
                  </a:lnTo>
                  <a:lnTo>
                    <a:pt x="624" y="118"/>
                  </a:lnTo>
                  <a:lnTo>
                    <a:pt x="636" y="106"/>
                  </a:lnTo>
                  <a:lnTo>
                    <a:pt x="654" y="100"/>
                  </a:lnTo>
                  <a:lnTo>
                    <a:pt x="683" y="100"/>
                  </a:lnTo>
                  <a:lnTo>
                    <a:pt x="712" y="106"/>
                  </a:lnTo>
                  <a:lnTo>
                    <a:pt x="742" y="100"/>
                  </a:lnTo>
                  <a:lnTo>
                    <a:pt x="748" y="118"/>
                  </a:lnTo>
                  <a:lnTo>
                    <a:pt x="754" y="124"/>
                  </a:lnTo>
                  <a:lnTo>
                    <a:pt x="760" y="141"/>
                  </a:lnTo>
                  <a:lnTo>
                    <a:pt x="760" y="141"/>
                  </a:lnTo>
                  <a:lnTo>
                    <a:pt x="760" y="136"/>
                  </a:lnTo>
                  <a:lnTo>
                    <a:pt x="765" y="136"/>
                  </a:lnTo>
                  <a:lnTo>
                    <a:pt x="777" y="147"/>
                  </a:lnTo>
                  <a:lnTo>
                    <a:pt x="783" y="153"/>
                  </a:lnTo>
                  <a:lnTo>
                    <a:pt x="783" y="165"/>
                  </a:lnTo>
                  <a:lnTo>
                    <a:pt x="789" y="159"/>
                  </a:lnTo>
                  <a:lnTo>
                    <a:pt x="795" y="171"/>
                  </a:lnTo>
                  <a:lnTo>
                    <a:pt x="801" y="165"/>
                  </a:lnTo>
                  <a:lnTo>
                    <a:pt x="807" y="171"/>
                  </a:lnTo>
                  <a:lnTo>
                    <a:pt x="807" y="177"/>
                  </a:lnTo>
                  <a:lnTo>
                    <a:pt x="807" y="189"/>
                  </a:lnTo>
                  <a:lnTo>
                    <a:pt x="813" y="194"/>
                  </a:lnTo>
                  <a:lnTo>
                    <a:pt x="813" y="194"/>
                  </a:lnTo>
                  <a:lnTo>
                    <a:pt x="818" y="206"/>
                  </a:lnTo>
                  <a:lnTo>
                    <a:pt x="813" y="218"/>
                  </a:lnTo>
                  <a:lnTo>
                    <a:pt x="807" y="218"/>
                  </a:lnTo>
                  <a:lnTo>
                    <a:pt x="807" y="230"/>
                  </a:lnTo>
                  <a:lnTo>
                    <a:pt x="801" y="230"/>
                  </a:lnTo>
                  <a:lnTo>
                    <a:pt x="795" y="236"/>
                  </a:lnTo>
                  <a:lnTo>
                    <a:pt x="789" y="236"/>
                  </a:lnTo>
                  <a:lnTo>
                    <a:pt x="783" y="248"/>
                  </a:lnTo>
                  <a:lnTo>
                    <a:pt x="783" y="253"/>
                  </a:lnTo>
                  <a:lnTo>
                    <a:pt x="777" y="265"/>
                  </a:lnTo>
                  <a:lnTo>
                    <a:pt x="777" y="271"/>
                  </a:lnTo>
                  <a:lnTo>
                    <a:pt x="783" y="277"/>
                  </a:lnTo>
                  <a:lnTo>
                    <a:pt x="783" y="289"/>
                  </a:lnTo>
                  <a:lnTo>
                    <a:pt x="777" y="295"/>
                  </a:lnTo>
                  <a:lnTo>
                    <a:pt x="771" y="312"/>
                  </a:lnTo>
                  <a:lnTo>
                    <a:pt x="771" y="318"/>
                  </a:lnTo>
                  <a:lnTo>
                    <a:pt x="765" y="330"/>
                  </a:lnTo>
                  <a:lnTo>
                    <a:pt x="771" y="342"/>
                  </a:lnTo>
                  <a:lnTo>
                    <a:pt x="771" y="365"/>
                  </a:lnTo>
                  <a:lnTo>
                    <a:pt x="777" y="365"/>
                  </a:lnTo>
                  <a:lnTo>
                    <a:pt x="777" y="371"/>
                  </a:lnTo>
                  <a:lnTo>
                    <a:pt x="789" y="395"/>
                  </a:lnTo>
                  <a:lnTo>
                    <a:pt x="795" y="401"/>
                  </a:lnTo>
                  <a:lnTo>
                    <a:pt x="777" y="401"/>
                  </a:lnTo>
                  <a:close/>
                </a:path>
              </a:pathLst>
            </a:custGeom>
            <a:noFill/>
            <a:ln w="0">
              <a:solidFill>
                <a:srgbClr val="E6E6E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F70620CD-E56B-482D-A06C-D3AB16D69CBE}"/>
                </a:ext>
              </a:extLst>
            </p:cNvPr>
            <p:cNvGrpSpPr/>
            <p:nvPr/>
          </p:nvGrpSpPr>
          <p:grpSpPr>
            <a:xfrm>
              <a:off x="628907" y="105510"/>
              <a:ext cx="6423555" cy="6613318"/>
              <a:chOff x="2770188" y="-4763"/>
              <a:chExt cx="6704012" cy="6854826"/>
            </a:xfrm>
            <a:effectLst>
              <a:outerShdw blurRad="127000" dist="63500" dir="3660000" sx="102000" sy="102000" algn="ctr" rotWithShape="0">
                <a:schemeClr val="tx1">
                  <a:alpha val="53000"/>
                </a:schemeClr>
              </a:outerShdw>
            </a:effectLst>
          </p:grpSpPr>
          <p:sp>
            <p:nvSpPr>
              <p:cNvPr id="190" name="Freeform 610">
                <a:extLst>
                  <a:ext uri="{FF2B5EF4-FFF2-40B4-BE49-F238E27FC236}">
                    <a16:creationId xmlns:a16="http://schemas.microsoft.com/office/drawing/2014/main" id="{B9797FAC-2B45-442E-B794-0E56ACF1C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100" y="3230562"/>
                <a:ext cx="139700" cy="141288"/>
              </a:xfrm>
              <a:custGeom>
                <a:avLst/>
                <a:gdLst>
                  <a:gd name="T0" fmla="*/ 0 w 88"/>
                  <a:gd name="T1" fmla="*/ 24 h 89"/>
                  <a:gd name="T2" fmla="*/ 6 w 88"/>
                  <a:gd name="T3" fmla="*/ 18 h 89"/>
                  <a:gd name="T4" fmla="*/ 29 w 88"/>
                  <a:gd name="T5" fmla="*/ 18 h 89"/>
                  <a:gd name="T6" fmla="*/ 35 w 88"/>
                  <a:gd name="T7" fmla="*/ 18 h 89"/>
                  <a:gd name="T8" fmla="*/ 35 w 88"/>
                  <a:gd name="T9" fmla="*/ 12 h 89"/>
                  <a:gd name="T10" fmla="*/ 29 w 88"/>
                  <a:gd name="T11" fmla="*/ 6 h 89"/>
                  <a:gd name="T12" fmla="*/ 29 w 88"/>
                  <a:gd name="T13" fmla="*/ 0 h 89"/>
                  <a:gd name="T14" fmla="*/ 53 w 88"/>
                  <a:gd name="T15" fmla="*/ 6 h 89"/>
                  <a:gd name="T16" fmla="*/ 59 w 88"/>
                  <a:gd name="T17" fmla="*/ 0 h 89"/>
                  <a:gd name="T18" fmla="*/ 59 w 88"/>
                  <a:gd name="T19" fmla="*/ 12 h 89"/>
                  <a:gd name="T20" fmla="*/ 65 w 88"/>
                  <a:gd name="T21" fmla="*/ 18 h 89"/>
                  <a:gd name="T22" fmla="*/ 65 w 88"/>
                  <a:gd name="T23" fmla="*/ 30 h 89"/>
                  <a:gd name="T24" fmla="*/ 65 w 88"/>
                  <a:gd name="T25" fmla="*/ 36 h 89"/>
                  <a:gd name="T26" fmla="*/ 65 w 88"/>
                  <a:gd name="T27" fmla="*/ 47 h 89"/>
                  <a:gd name="T28" fmla="*/ 77 w 88"/>
                  <a:gd name="T29" fmla="*/ 41 h 89"/>
                  <a:gd name="T30" fmla="*/ 77 w 88"/>
                  <a:gd name="T31" fmla="*/ 47 h 89"/>
                  <a:gd name="T32" fmla="*/ 71 w 88"/>
                  <a:gd name="T33" fmla="*/ 53 h 89"/>
                  <a:gd name="T34" fmla="*/ 71 w 88"/>
                  <a:gd name="T35" fmla="*/ 53 h 89"/>
                  <a:gd name="T36" fmla="*/ 88 w 88"/>
                  <a:gd name="T37" fmla="*/ 59 h 89"/>
                  <a:gd name="T38" fmla="*/ 82 w 88"/>
                  <a:gd name="T39" fmla="*/ 65 h 89"/>
                  <a:gd name="T40" fmla="*/ 77 w 88"/>
                  <a:gd name="T41" fmla="*/ 71 h 89"/>
                  <a:gd name="T42" fmla="*/ 77 w 88"/>
                  <a:gd name="T43" fmla="*/ 71 h 89"/>
                  <a:gd name="T44" fmla="*/ 82 w 88"/>
                  <a:gd name="T45" fmla="*/ 77 h 89"/>
                  <a:gd name="T46" fmla="*/ 77 w 88"/>
                  <a:gd name="T47" fmla="*/ 89 h 89"/>
                  <a:gd name="T48" fmla="*/ 71 w 88"/>
                  <a:gd name="T49" fmla="*/ 83 h 89"/>
                  <a:gd name="T50" fmla="*/ 65 w 88"/>
                  <a:gd name="T51" fmla="*/ 77 h 89"/>
                  <a:gd name="T52" fmla="*/ 59 w 88"/>
                  <a:gd name="T53" fmla="*/ 77 h 89"/>
                  <a:gd name="T54" fmla="*/ 47 w 88"/>
                  <a:gd name="T55" fmla="*/ 71 h 89"/>
                  <a:gd name="T56" fmla="*/ 41 w 88"/>
                  <a:gd name="T57" fmla="*/ 77 h 89"/>
                  <a:gd name="T58" fmla="*/ 35 w 88"/>
                  <a:gd name="T59" fmla="*/ 89 h 89"/>
                  <a:gd name="T60" fmla="*/ 24 w 88"/>
                  <a:gd name="T61" fmla="*/ 89 h 89"/>
                  <a:gd name="T62" fmla="*/ 24 w 88"/>
                  <a:gd name="T63" fmla="*/ 83 h 89"/>
                  <a:gd name="T64" fmla="*/ 35 w 88"/>
                  <a:gd name="T65" fmla="*/ 71 h 89"/>
                  <a:gd name="T66" fmla="*/ 35 w 88"/>
                  <a:gd name="T67" fmla="*/ 71 h 89"/>
                  <a:gd name="T68" fmla="*/ 6 w 88"/>
                  <a:gd name="T69" fmla="*/ 59 h 89"/>
                  <a:gd name="T70" fmla="*/ 12 w 88"/>
                  <a:gd name="T71" fmla="*/ 41 h 89"/>
                  <a:gd name="T72" fmla="*/ 6 w 88"/>
                  <a:gd name="T73" fmla="*/ 41 h 89"/>
                  <a:gd name="T74" fmla="*/ 6 w 88"/>
                  <a:gd name="T75" fmla="*/ 36 h 89"/>
                  <a:gd name="T76" fmla="*/ 0 w 88"/>
                  <a:gd name="T77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89">
                    <a:moveTo>
                      <a:pt x="0" y="24"/>
                    </a:moveTo>
                    <a:lnTo>
                      <a:pt x="6" y="18"/>
                    </a:lnTo>
                    <a:lnTo>
                      <a:pt x="29" y="18"/>
                    </a:lnTo>
                    <a:lnTo>
                      <a:pt x="35" y="18"/>
                    </a:lnTo>
                    <a:lnTo>
                      <a:pt x="35" y="12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53" y="6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65" y="18"/>
                    </a:lnTo>
                    <a:lnTo>
                      <a:pt x="65" y="30"/>
                    </a:lnTo>
                    <a:lnTo>
                      <a:pt x="65" y="36"/>
                    </a:lnTo>
                    <a:lnTo>
                      <a:pt x="65" y="47"/>
                    </a:lnTo>
                    <a:lnTo>
                      <a:pt x="77" y="41"/>
                    </a:lnTo>
                    <a:lnTo>
                      <a:pt x="77" y="47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88" y="59"/>
                    </a:lnTo>
                    <a:lnTo>
                      <a:pt x="82" y="65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82" y="77"/>
                    </a:lnTo>
                    <a:lnTo>
                      <a:pt x="77" y="89"/>
                    </a:lnTo>
                    <a:lnTo>
                      <a:pt x="71" y="83"/>
                    </a:lnTo>
                    <a:lnTo>
                      <a:pt x="65" y="77"/>
                    </a:lnTo>
                    <a:lnTo>
                      <a:pt x="59" y="77"/>
                    </a:lnTo>
                    <a:lnTo>
                      <a:pt x="47" y="71"/>
                    </a:lnTo>
                    <a:lnTo>
                      <a:pt x="41" y="77"/>
                    </a:lnTo>
                    <a:lnTo>
                      <a:pt x="35" y="89"/>
                    </a:lnTo>
                    <a:lnTo>
                      <a:pt x="24" y="89"/>
                    </a:lnTo>
                    <a:lnTo>
                      <a:pt x="24" y="83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6" y="59"/>
                    </a:lnTo>
                    <a:lnTo>
                      <a:pt x="12" y="41"/>
                    </a:lnTo>
                    <a:lnTo>
                      <a:pt x="6" y="41"/>
                    </a:lnTo>
                    <a:lnTo>
                      <a:pt x="6" y="36"/>
                    </a:lnTo>
                    <a:lnTo>
                      <a:pt x="0" y="24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1" name="Freeform 614">
                <a:extLst>
                  <a:ext uri="{FF2B5EF4-FFF2-40B4-BE49-F238E27FC236}">
                    <a16:creationId xmlns:a16="http://schemas.microsoft.com/office/drawing/2014/main" id="{5B3C538E-51D1-4E1C-85FE-0738C6BCE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6863" y="2819400"/>
                <a:ext cx="627063" cy="973138"/>
              </a:xfrm>
              <a:custGeom>
                <a:avLst/>
                <a:gdLst>
                  <a:gd name="T0" fmla="*/ 18 w 395"/>
                  <a:gd name="T1" fmla="*/ 560 h 613"/>
                  <a:gd name="T2" fmla="*/ 6 w 395"/>
                  <a:gd name="T3" fmla="*/ 536 h 613"/>
                  <a:gd name="T4" fmla="*/ 12 w 395"/>
                  <a:gd name="T5" fmla="*/ 489 h 613"/>
                  <a:gd name="T6" fmla="*/ 65 w 395"/>
                  <a:gd name="T7" fmla="*/ 424 h 613"/>
                  <a:gd name="T8" fmla="*/ 71 w 395"/>
                  <a:gd name="T9" fmla="*/ 389 h 613"/>
                  <a:gd name="T10" fmla="*/ 71 w 395"/>
                  <a:gd name="T11" fmla="*/ 353 h 613"/>
                  <a:gd name="T12" fmla="*/ 59 w 395"/>
                  <a:gd name="T13" fmla="*/ 312 h 613"/>
                  <a:gd name="T14" fmla="*/ 48 w 395"/>
                  <a:gd name="T15" fmla="*/ 271 h 613"/>
                  <a:gd name="T16" fmla="*/ 36 w 395"/>
                  <a:gd name="T17" fmla="*/ 218 h 613"/>
                  <a:gd name="T18" fmla="*/ 42 w 395"/>
                  <a:gd name="T19" fmla="*/ 189 h 613"/>
                  <a:gd name="T20" fmla="*/ 48 w 395"/>
                  <a:gd name="T21" fmla="*/ 177 h 613"/>
                  <a:gd name="T22" fmla="*/ 112 w 395"/>
                  <a:gd name="T23" fmla="*/ 236 h 613"/>
                  <a:gd name="T24" fmla="*/ 106 w 395"/>
                  <a:gd name="T25" fmla="*/ 200 h 613"/>
                  <a:gd name="T26" fmla="*/ 118 w 395"/>
                  <a:gd name="T27" fmla="*/ 141 h 613"/>
                  <a:gd name="T28" fmla="*/ 112 w 395"/>
                  <a:gd name="T29" fmla="*/ 136 h 613"/>
                  <a:gd name="T30" fmla="*/ 71 w 395"/>
                  <a:gd name="T31" fmla="*/ 118 h 613"/>
                  <a:gd name="T32" fmla="*/ 59 w 395"/>
                  <a:gd name="T33" fmla="*/ 124 h 613"/>
                  <a:gd name="T34" fmla="*/ 53 w 395"/>
                  <a:gd name="T35" fmla="*/ 136 h 613"/>
                  <a:gd name="T36" fmla="*/ 18 w 395"/>
                  <a:gd name="T37" fmla="*/ 100 h 613"/>
                  <a:gd name="T38" fmla="*/ 95 w 395"/>
                  <a:gd name="T39" fmla="*/ 83 h 613"/>
                  <a:gd name="T40" fmla="*/ 136 w 395"/>
                  <a:gd name="T41" fmla="*/ 94 h 613"/>
                  <a:gd name="T42" fmla="*/ 154 w 395"/>
                  <a:gd name="T43" fmla="*/ 94 h 613"/>
                  <a:gd name="T44" fmla="*/ 159 w 395"/>
                  <a:gd name="T45" fmla="*/ 77 h 613"/>
                  <a:gd name="T46" fmla="*/ 313 w 395"/>
                  <a:gd name="T47" fmla="*/ 0 h 613"/>
                  <a:gd name="T48" fmla="*/ 324 w 395"/>
                  <a:gd name="T49" fmla="*/ 35 h 613"/>
                  <a:gd name="T50" fmla="*/ 324 w 395"/>
                  <a:gd name="T51" fmla="*/ 59 h 613"/>
                  <a:gd name="T52" fmla="*/ 330 w 395"/>
                  <a:gd name="T53" fmla="*/ 94 h 613"/>
                  <a:gd name="T54" fmla="*/ 336 w 395"/>
                  <a:gd name="T55" fmla="*/ 112 h 613"/>
                  <a:gd name="T56" fmla="*/ 313 w 395"/>
                  <a:gd name="T57" fmla="*/ 130 h 613"/>
                  <a:gd name="T58" fmla="*/ 295 w 395"/>
                  <a:gd name="T59" fmla="*/ 165 h 613"/>
                  <a:gd name="T60" fmla="*/ 277 w 395"/>
                  <a:gd name="T61" fmla="*/ 194 h 613"/>
                  <a:gd name="T62" fmla="*/ 277 w 395"/>
                  <a:gd name="T63" fmla="*/ 230 h 613"/>
                  <a:gd name="T64" fmla="*/ 260 w 395"/>
                  <a:gd name="T65" fmla="*/ 242 h 613"/>
                  <a:gd name="T66" fmla="*/ 301 w 395"/>
                  <a:gd name="T67" fmla="*/ 265 h 613"/>
                  <a:gd name="T68" fmla="*/ 366 w 395"/>
                  <a:gd name="T69" fmla="*/ 277 h 613"/>
                  <a:gd name="T70" fmla="*/ 395 w 395"/>
                  <a:gd name="T71" fmla="*/ 283 h 613"/>
                  <a:gd name="T72" fmla="*/ 360 w 395"/>
                  <a:gd name="T73" fmla="*/ 342 h 613"/>
                  <a:gd name="T74" fmla="*/ 336 w 395"/>
                  <a:gd name="T75" fmla="*/ 383 h 613"/>
                  <a:gd name="T76" fmla="*/ 283 w 395"/>
                  <a:gd name="T77" fmla="*/ 383 h 613"/>
                  <a:gd name="T78" fmla="*/ 301 w 395"/>
                  <a:gd name="T79" fmla="*/ 401 h 613"/>
                  <a:gd name="T80" fmla="*/ 283 w 395"/>
                  <a:gd name="T81" fmla="*/ 442 h 613"/>
                  <a:gd name="T82" fmla="*/ 260 w 395"/>
                  <a:gd name="T83" fmla="*/ 412 h 613"/>
                  <a:gd name="T84" fmla="*/ 230 w 395"/>
                  <a:gd name="T85" fmla="*/ 395 h 613"/>
                  <a:gd name="T86" fmla="*/ 207 w 395"/>
                  <a:gd name="T87" fmla="*/ 371 h 613"/>
                  <a:gd name="T88" fmla="*/ 142 w 395"/>
                  <a:gd name="T89" fmla="*/ 383 h 613"/>
                  <a:gd name="T90" fmla="*/ 148 w 395"/>
                  <a:gd name="T91" fmla="*/ 424 h 613"/>
                  <a:gd name="T92" fmla="*/ 142 w 395"/>
                  <a:gd name="T93" fmla="*/ 489 h 613"/>
                  <a:gd name="T94" fmla="*/ 136 w 395"/>
                  <a:gd name="T95" fmla="*/ 536 h 613"/>
                  <a:gd name="T96" fmla="*/ 118 w 395"/>
                  <a:gd name="T97" fmla="*/ 560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95" h="613">
                    <a:moveTo>
                      <a:pt x="77" y="613"/>
                    </a:moveTo>
                    <a:lnTo>
                      <a:pt x="53" y="583"/>
                    </a:lnTo>
                    <a:lnTo>
                      <a:pt x="36" y="577"/>
                    </a:lnTo>
                    <a:lnTo>
                      <a:pt x="18" y="560"/>
                    </a:lnTo>
                    <a:lnTo>
                      <a:pt x="6" y="554"/>
                    </a:lnTo>
                    <a:lnTo>
                      <a:pt x="0" y="554"/>
                    </a:lnTo>
                    <a:lnTo>
                      <a:pt x="0" y="548"/>
                    </a:lnTo>
                    <a:lnTo>
                      <a:pt x="6" y="536"/>
                    </a:lnTo>
                    <a:lnTo>
                      <a:pt x="6" y="524"/>
                    </a:lnTo>
                    <a:lnTo>
                      <a:pt x="0" y="507"/>
                    </a:lnTo>
                    <a:lnTo>
                      <a:pt x="0" y="501"/>
                    </a:lnTo>
                    <a:lnTo>
                      <a:pt x="12" y="489"/>
                    </a:lnTo>
                    <a:lnTo>
                      <a:pt x="36" y="477"/>
                    </a:lnTo>
                    <a:lnTo>
                      <a:pt x="53" y="465"/>
                    </a:lnTo>
                    <a:lnTo>
                      <a:pt x="53" y="454"/>
                    </a:lnTo>
                    <a:lnTo>
                      <a:pt x="65" y="424"/>
                    </a:lnTo>
                    <a:lnTo>
                      <a:pt x="59" y="412"/>
                    </a:lnTo>
                    <a:lnTo>
                      <a:pt x="59" y="401"/>
                    </a:lnTo>
                    <a:lnTo>
                      <a:pt x="65" y="395"/>
                    </a:lnTo>
                    <a:lnTo>
                      <a:pt x="71" y="389"/>
                    </a:lnTo>
                    <a:lnTo>
                      <a:pt x="77" y="377"/>
                    </a:lnTo>
                    <a:lnTo>
                      <a:pt x="77" y="371"/>
                    </a:lnTo>
                    <a:lnTo>
                      <a:pt x="71" y="365"/>
                    </a:lnTo>
                    <a:lnTo>
                      <a:pt x="71" y="353"/>
                    </a:lnTo>
                    <a:lnTo>
                      <a:pt x="71" y="348"/>
                    </a:lnTo>
                    <a:lnTo>
                      <a:pt x="65" y="336"/>
                    </a:lnTo>
                    <a:lnTo>
                      <a:pt x="65" y="324"/>
                    </a:lnTo>
                    <a:lnTo>
                      <a:pt x="59" y="312"/>
                    </a:lnTo>
                    <a:lnTo>
                      <a:pt x="59" y="295"/>
                    </a:lnTo>
                    <a:lnTo>
                      <a:pt x="53" y="289"/>
                    </a:lnTo>
                    <a:lnTo>
                      <a:pt x="53" y="277"/>
                    </a:lnTo>
                    <a:lnTo>
                      <a:pt x="48" y="271"/>
                    </a:lnTo>
                    <a:lnTo>
                      <a:pt x="42" y="259"/>
                    </a:lnTo>
                    <a:lnTo>
                      <a:pt x="42" y="236"/>
                    </a:lnTo>
                    <a:lnTo>
                      <a:pt x="48" y="230"/>
                    </a:lnTo>
                    <a:lnTo>
                      <a:pt x="36" y="218"/>
                    </a:lnTo>
                    <a:lnTo>
                      <a:pt x="36" y="206"/>
                    </a:lnTo>
                    <a:lnTo>
                      <a:pt x="36" y="200"/>
                    </a:lnTo>
                    <a:lnTo>
                      <a:pt x="36" y="194"/>
                    </a:lnTo>
                    <a:lnTo>
                      <a:pt x="42" y="189"/>
                    </a:lnTo>
                    <a:lnTo>
                      <a:pt x="42" y="189"/>
                    </a:lnTo>
                    <a:lnTo>
                      <a:pt x="36" y="183"/>
                    </a:lnTo>
                    <a:lnTo>
                      <a:pt x="42" y="177"/>
                    </a:lnTo>
                    <a:lnTo>
                      <a:pt x="48" y="177"/>
                    </a:lnTo>
                    <a:lnTo>
                      <a:pt x="65" y="200"/>
                    </a:lnTo>
                    <a:lnTo>
                      <a:pt x="95" y="206"/>
                    </a:lnTo>
                    <a:lnTo>
                      <a:pt x="106" y="230"/>
                    </a:lnTo>
                    <a:lnTo>
                      <a:pt x="112" y="236"/>
                    </a:lnTo>
                    <a:lnTo>
                      <a:pt x="112" y="224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06" y="200"/>
                    </a:lnTo>
                    <a:lnTo>
                      <a:pt x="101" y="189"/>
                    </a:lnTo>
                    <a:lnTo>
                      <a:pt x="106" y="171"/>
                    </a:lnTo>
                    <a:lnTo>
                      <a:pt x="118" y="165"/>
                    </a:lnTo>
                    <a:lnTo>
                      <a:pt x="118" y="141"/>
                    </a:lnTo>
                    <a:lnTo>
                      <a:pt x="112" y="141"/>
                    </a:lnTo>
                    <a:lnTo>
                      <a:pt x="112" y="147"/>
                    </a:lnTo>
                    <a:lnTo>
                      <a:pt x="112" y="141"/>
                    </a:lnTo>
                    <a:lnTo>
                      <a:pt x="112" y="136"/>
                    </a:lnTo>
                    <a:lnTo>
                      <a:pt x="112" y="130"/>
                    </a:lnTo>
                    <a:lnTo>
                      <a:pt x="101" y="124"/>
                    </a:lnTo>
                    <a:lnTo>
                      <a:pt x="77" y="124"/>
                    </a:lnTo>
                    <a:lnTo>
                      <a:pt x="71" y="118"/>
                    </a:lnTo>
                    <a:lnTo>
                      <a:pt x="77" y="112"/>
                    </a:lnTo>
                    <a:lnTo>
                      <a:pt x="65" y="112"/>
                    </a:lnTo>
                    <a:lnTo>
                      <a:pt x="59" y="118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65" y="124"/>
                    </a:lnTo>
                    <a:lnTo>
                      <a:pt x="71" y="130"/>
                    </a:lnTo>
                    <a:lnTo>
                      <a:pt x="53" y="136"/>
                    </a:lnTo>
                    <a:lnTo>
                      <a:pt x="48" y="141"/>
                    </a:lnTo>
                    <a:lnTo>
                      <a:pt x="36" y="136"/>
                    </a:lnTo>
                    <a:lnTo>
                      <a:pt x="18" y="124"/>
                    </a:lnTo>
                    <a:lnTo>
                      <a:pt x="18" y="100"/>
                    </a:lnTo>
                    <a:lnTo>
                      <a:pt x="24" y="94"/>
                    </a:lnTo>
                    <a:lnTo>
                      <a:pt x="36" y="100"/>
                    </a:lnTo>
                    <a:lnTo>
                      <a:pt x="65" y="100"/>
                    </a:lnTo>
                    <a:lnTo>
                      <a:pt x="95" y="83"/>
                    </a:lnTo>
                    <a:lnTo>
                      <a:pt x="154" y="59"/>
                    </a:lnTo>
                    <a:lnTo>
                      <a:pt x="154" y="65"/>
                    </a:lnTo>
                    <a:lnTo>
                      <a:pt x="142" y="71"/>
                    </a:lnTo>
                    <a:lnTo>
                      <a:pt x="136" y="94"/>
                    </a:lnTo>
                    <a:lnTo>
                      <a:pt x="124" y="112"/>
                    </a:lnTo>
                    <a:lnTo>
                      <a:pt x="124" y="118"/>
                    </a:lnTo>
                    <a:lnTo>
                      <a:pt x="142" y="100"/>
                    </a:lnTo>
                    <a:lnTo>
                      <a:pt x="154" y="94"/>
                    </a:lnTo>
                    <a:lnTo>
                      <a:pt x="154" y="88"/>
                    </a:lnTo>
                    <a:lnTo>
                      <a:pt x="148" y="83"/>
                    </a:lnTo>
                    <a:lnTo>
                      <a:pt x="148" y="83"/>
                    </a:lnTo>
                    <a:lnTo>
                      <a:pt x="159" y="77"/>
                    </a:lnTo>
                    <a:lnTo>
                      <a:pt x="171" y="47"/>
                    </a:lnTo>
                    <a:lnTo>
                      <a:pt x="212" y="35"/>
                    </a:lnTo>
                    <a:lnTo>
                      <a:pt x="283" y="6"/>
                    </a:lnTo>
                    <a:lnTo>
                      <a:pt x="313" y="0"/>
                    </a:lnTo>
                    <a:lnTo>
                      <a:pt x="307" y="12"/>
                    </a:lnTo>
                    <a:lnTo>
                      <a:pt x="313" y="24"/>
                    </a:lnTo>
                    <a:lnTo>
                      <a:pt x="307" y="29"/>
                    </a:lnTo>
                    <a:lnTo>
                      <a:pt x="324" y="35"/>
                    </a:lnTo>
                    <a:lnTo>
                      <a:pt x="324" y="41"/>
                    </a:lnTo>
                    <a:lnTo>
                      <a:pt x="330" y="41"/>
                    </a:lnTo>
                    <a:lnTo>
                      <a:pt x="324" y="53"/>
                    </a:lnTo>
                    <a:lnTo>
                      <a:pt x="324" y="59"/>
                    </a:lnTo>
                    <a:lnTo>
                      <a:pt x="318" y="71"/>
                    </a:lnTo>
                    <a:lnTo>
                      <a:pt x="324" y="83"/>
                    </a:lnTo>
                    <a:lnTo>
                      <a:pt x="330" y="94"/>
                    </a:lnTo>
                    <a:lnTo>
                      <a:pt x="330" y="94"/>
                    </a:lnTo>
                    <a:lnTo>
                      <a:pt x="324" y="100"/>
                    </a:lnTo>
                    <a:lnTo>
                      <a:pt x="324" y="106"/>
                    </a:lnTo>
                    <a:lnTo>
                      <a:pt x="330" y="112"/>
                    </a:lnTo>
                    <a:lnTo>
                      <a:pt x="336" y="112"/>
                    </a:lnTo>
                    <a:lnTo>
                      <a:pt x="336" y="118"/>
                    </a:lnTo>
                    <a:lnTo>
                      <a:pt x="330" y="130"/>
                    </a:lnTo>
                    <a:lnTo>
                      <a:pt x="318" y="124"/>
                    </a:lnTo>
                    <a:lnTo>
                      <a:pt x="313" y="130"/>
                    </a:lnTo>
                    <a:lnTo>
                      <a:pt x="301" y="147"/>
                    </a:lnTo>
                    <a:lnTo>
                      <a:pt x="307" y="153"/>
                    </a:lnTo>
                    <a:lnTo>
                      <a:pt x="307" y="159"/>
                    </a:lnTo>
                    <a:lnTo>
                      <a:pt x="295" y="165"/>
                    </a:lnTo>
                    <a:lnTo>
                      <a:pt x="283" y="171"/>
                    </a:lnTo>
                    <a:lnTo>
                      <a:pt x="271" y="183"/>
                    </a:lnTo>
                    <a:lnTo>
                      <a:pt x="271" y="189"/>
                    </a:lnTo>
                    <a:lnTo>
                      <a:pt x="277" y="194"/>
                    </a:lnTo>
                    <a:lnTo>
                      <a:pt x="283" y="206"/>
                    </a:lnTo>
                    <a:lnTo>
                      <a:pt x="289" y="212"/>
                    </a:lnTo>
                    <a:lnTo>
                      <a:pt x="295" y="224"/>
                    </a:lnTo>
                    <a:lnTo>
                      <a:pt x="277" y="230"/>
                    </a:lnTo>
                    <a:lnTo>
                      <a:pt x="271" y="224"/>
                    </a:lnTo>
                    <a:lnTo>
                      <a:pt x="265" y="236"/>
                    </a:lnTo>
                    <a:lnTo>
                      <a:pt x="260" y="236"/>
                    </a:lnTo>
                    <a:lnTo>
                      <a:pt x="260" y="242"/>
                    </a:lnTo>
                    <a:lnTo>
                      <a:pt x="254" y="247"/>
                    </a:lnTo>
                    <a:lnTo>
                      <a:pt x="283" y="265"/>
                    </a:lnTo>
                    <a:lnTo>
                      <a:pt x="289" y="271"/>
                    </a:lnTo>
                    <a:lnTo>
                      <a:pt x="301" y="265"/>
                    </a:lnTo>
                    <a:lnTo>
                      <a:pt x="313" y="259"/>
                    </a:lnTo>
                    <a:lnTo>
                      <a:pt x="330" y="283"/>
                    </a:lnTo>
                    <a:lnTo>
                      <a:pt x="342" y="289"/>
                    </a:lnTo>
                    <a:lnTo>
                      <a:pt x="366" y="277"/>
                    </a:lnTo>
                    <a:lnTo>
                      <a:pt x="371" y="277"/>
                    </a:lnTo>
                    <a:lnTo>
                      <a:pt x="377" y="283"/>
                    </a:lnTo>
                    <a:lnTo>
                      <a:pt x="395" y="277"/>
                    </a:lnTo>
                    <a:lnTo>
                      <a:pt x="395" y="283"/>
                    </a:lnTo>
                    <a:lnTo>
                      <a:pt x="377" y="300"/>
                    </a:lnTo>
                    <a:lnTo>
                      <a:pt x="366" y="306"/>
                    </a:lnTo>
                    <a:lnTo>
                      <a:pt x="366" y="330"/>
                    </a:lnTo>
                    <a:lnTo>
                      <a:pt x="360" y="342"/>
                    </a:lnTo>
                    <a:lnTo>
                      <a:pt x="348" y="348"/>
                    </a:lnTo>
                    <a:lnTo>
                      <a:pt x="336" y="353"/>
                    </a:lnTo>
                    <a:lnTo>
                      <a:pt x="336" y="377"/>
                    </a:lnTo>
                    <a:lnTo>
                      <a:pt x="336" y="383"/>
                    </a:lnTo>
                    <a:lnTo>
                      <a:pt x="336" y="383"/>
                    </a:lnTo>
                    <a:lnTo>
                      <a:pt x="330" y="389"/>
                    </a:lnTo>
                    <a:lnTo>
                      <a:pt x="295" y="377"/>
                    </a:lnTo>
                    <a:lnTo>
                      <a:pt x="283" y="383"/>
                    </a:lnTo>
                    <a:lnTo>
                      <a:pt x="283" y="389"/>
                    </a:lnTo>
                    <a:lnTo>
                      <a:pt x="283" y="389"/>
                    </a:lnTo>
                    <a:lnTo>
                      <a:pt x="283" y="395"/>
                    </a:lnTo>
                    <a:lnTo>
                      <a:pt x="301" y="401"/>
                    </a:lnTo>
                    <a:lnTo>
                      <a:pt x="307" y="412"/>
                    </a:lnTo>
                    <a:lnTo>
                      <a:pt x="301" y="418"/>
                    </a:lnTo>
                    <a:lnTo>
                      <a:pt x="295" y="430"/>
                    </a:lnTo>
                    <a:lnTo>
                      <a:pt x="283" y="442"/>
                    </a:lnTo>
                    <a:lnTo>
                      <a:pt x="265" y="448"/>
                    </a:lnTo>
                    <a:lnTo>
                      <a:pt x="265" y="424"/>
                    </a:lnTo>
                    <a:lnTo>
                      <a:pt x="260" y="418"/>
                    </a:lnTo>
                    <a:lnTo>
                      <a:pt x="260" y="412"/>
                    </a:lnTo>
                    <a:lnTo>
                      <a:pt x="242" y="412"/>
                    </a:lnTo>
                    <a:lnTo>
                      <a:pt x="230" y="407"/>
                    </a:lnTo>
                    <a:lnTo>
                      <a:pt x="230" y="401"/>
                    </a:lnTo>
                    <a:lnTo>
                      <a:pt x="230" y="395"/>
                    </a:lnTo>
                    <a:lnTo>
                      <a:pt x="230" y="389"/>
                    </a:lnTo>
                    <a:lnTo>
                      <a:pt x="230" y="383"/>
                    </a:lnTo>
                    <a:lnTo>
                      <a:pt x="218" y="371"/>
                    </a:lnTo>
                    <a:lnTo>
                      <a:pt x="207" y="371"/>
                    </a:lnTo>
                    <a:lnTo>
                      <a:pt x="201" y="377"/>
                    </a:lnTo>
                    <a:lnTo>
                      <a:pt x="171" y="383"/>
                    </a:lnTo>
                    <a:lnTo>
                      <a:pt x="148" y="371"/>
                    </a:lnTo>
                    <a:lnTo>
                      <a:pt x="142" y="383"/>
                    </a:lnTo>
                    <a:lnTo>
                      <a:pt x="142" y="389"/>
                    </a:lnTo>
                    <a:lnTo>
                      <a:pt x="142" y="395"/>
                    </a:lnTo>
                    <a:lnTo>
                      <a:pt x="136" y="412"/>
                    </a:lnTo>
                    <a:lnTo>
                      <a:pt x="148" y="424"/>
                    </a:lnTo>
                    <a:lnTo>
                      <a:pt x="154" y="436"/>
                    </a:lnTo>
                    <a:lnTo>
                      <a:pt x="154" y="454"/>
                    </a:lnTo>
                    <a:lnTo>
                      <a:pt x="142" y="483"/>
                    </a:lnTo>
                    <a:lnTo>
                      <a:pt x="142" y="489"/>
                    </a:lnTo>
                    <a:lnTo>
                      <a:pt x="148" y="501"/>
                    </a:lnTo>
                    <a:lnTo>
                      <a:pt x="154" y="513"/>
                    </a:lnTo>
                    <a:lnTo>
                      <a:pt x="142" y="518"/>
                    </a:lnTo>
                    <a:lnTo>
                      <a:pt x="136" y="536"/>
                    </a:lnTo>
                    <a:lnTo>
                      <a:pt x="130" y="542"/>
                    </a:lnTo>
                    <a:lnTo>
                      <a:pt x="130" y="554"/>
                    </a:lnTo>
                    <a:lnTo>
                      <a:pt x="124" y="554"/>
                    </a:lnTo>
                    <a:lnTo>
                      <a:pt x="118" y="560"/>
                    </a:lnTo>
                    <a:lnTo>
                      <a:pt x="112" y="583"/>
                    </a:lnTo>
                    <a:lnTo>
                      <a:pt x="101" y="589"/>
                    </a:lnTo>
                    <a:lnTo>
                      <a:pt x="77" y="613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2" name="Freeform 616">
                <a:extLst>
                  <a:ext uri="{FF2B5EF4-FFF2-40B4-BE49-F238E27FC236}">
                    <a16:creationId xmlns:a16="http://schemas.microsoft.com/office/drawing/2014/main" id="{9F6E0A7A-64D9-4FD6-8190-B2F3C1E4A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100" y="3230562"/>
                <a:ext cx="139700" cy="141288"/>
              </a:xfrm>
              <a:custGeom>
                <a:avLst/>
                <a:gdLst>
                  <a:gd name="T0" fmla="*/ 0 w 88"/>
                  <a:gd name="T1" fmla="*/ 24 h 89"/>
                  <a:gd name="T2" fmla="*/ 6 w 88"/>
                  <a:gd name="T3" fmla="*/ 36 h 89"/>
                  <a:gd name="T4" fmla="*/ 6 w 88"/>
                  <a:gd name="T5" fmla="*/ 41 h 89"/>
                  <a:gd name="T6" fmla="*/ 12 w 88"/>
                  <a:gd name="T7" fmla="*/ 41 h 89"/>
                  <a:gd name="T8" fmla="*/ 6 w 88"/>
                  <a:gd name="T9" fmla="*/ 59 h 89"/>
                  <a:gd name="T10" fmla="*/ 35 w 88"/>
                  <a:gd name="T11" fmla="*/ 71 h 89"/>
                  <a:gd name="T12" fmla="*/ 35 w 88"/>
                  <a:gd name="T13" fmla="*/ 71 h 89"/>
                  <a:gd name="T14" fmla="*/ 24 w 88"/>
                  <a:gd name="T15" fmla="*/ 83 h 89"/>
                  <a:gd name="T16" fmla="*/ 24 w 88"/>
                  <a:gd name="T17" fmla="*/ 89 h 89"/>
                  <a:gd name="T18" fmla="*/ 35 w 88"/>
                  <a:gd name="T19" fmla="*/ 89 h 89"/>
                  <a:gd name="T20" fmla="*/ 41 w 88"/>
                  <a:gd name="T21" fmla="*/ 77 h 89"/>
                  <a:gd name="T22" fmla="*/ 47 w 88"/>
                  <a:gd name="T23" fmla="*/ 71 h 89"/>
                  <a:gd name="T24" fmla="*/ 59 w 88"/>
                  <a:gd name="T25" fmla="*/ 77 h 89"/>
                  <a:gd name="T26" fmla="*/ 65 w 88"/>
                  <a:gd name="T27" fmla="*/ 77 h 89"/>
                  <a:gd name="T28" fmla="*/ 71 w 88"/>
                  <a:gd name="T29" fmla="*/ 83 h 89"/>
                  <a:gd name="T30" fmla="*/ 77 w 88"/>
                  <a:gd name="T31" fmla="*/ 89 h 89"/>
                  <a:gd name="T32" fmla="*/ 82 w 88"/>
                  <a:gd name="T33" fmla="*/ 77 h 89"/>
                  <a:gd name="T34" fmla="*/ 77 w 88"/>
                  <a:gd name="T35" fmla="*/ 71 h 89"/>
                  <a:gd name="T36" fmla="*/ 77 w 88"/>
                  <a:gd name="T37" fmla="*/ 71 h 89"/>
                  <a:gd name="T38" fmla="*/ 82 w 88"/>
                  <a:gd name="T39" fmla="*/ 65 h 89"/>
                  <a:gd name="T40" fmla="*/ 88 w 88"/>
                  <a:gd name="T41" fmla="*/ 59 h 89"/>
                  <a:gd name="T42" fmla="*/ 71 w 88"/>
                  <a:gd name="T43" fmla="*/ 53 h 89"/>
                  <a:gd name="T44" fmla="*/ 71 w 88"/>
                  <a:gd name="T45" fmla="*/ 53 h 89"/>
                  <a:gd name="T46" fmla="*/ 77 w 88"/>
                  <a:gd name="T47" fmla="*/ 47 h 89"/>
                  <a:gd name="T48" fmla="*/ 77 w 88"/>
                  <a:gd name="T49" fmla="*/ 41 h 89"/>
                  <a:gd name="T50" fmla="*/ 65 w 88"/>
                  <a:gd name="T51" fmla="*/ 47 h 89"/>
                  <a:gd name="T52" fmla="*/ 65 w 88"/>
                  <a:gd name="T53" fmla="*/ 36 h 89"/>
                  <a:gd name="T54" fmla="*/ 65 w 88"/>
                  <a:gd name="T55" fmla="*/ 30 h 89"/>
                  <a:gd name="T56" fmla="*/ 65 w 88"/>
                  <a:gd name="T57" fmla="*/ 18 h 89"/>
                  <a:gd name="T58" fmla="*/ 59 w 88"/>
                  <a:gd name="T59" fmla="*/ 12 h 89"/>
                  <a:gd name="T60" fmla="*/ 59 w 88"/>
                  <a:gd name="T61" fmla="*/ 0 h 89"/>
                  <a:gd name="T62" fmla="*/ 53 w 88"/>
                  <a:gd name="T63" fmla="*/ 6 h 89"/>
                  <a:gd name="T64" fmla="*/ 29 w 88"/>
                  <a:gd name="T65" fmla="*/ 0 h 89"/>
                  <a:gd name="T66" fmla="*/ 29 w 88"/>
                  <a:gd name="T67" fmla="*/ 6 h 89"/>
                  <a:gd name="T68" fmla="*/ 35 w 88"/>
                  <a:gd name="T69" fmla="*/ 12 h 89"/>
                  <a:gd name="T70" fmla="*/ 35 w 88"/>
                  <a:gd name="T71" fmla="*/ 18 h 89"/>
                  <a:gd name="T72" fmla="*/ 29 w 88"/>
                  <a:gd name="T73" fmla="*/ 18 h 89"/>
                  <a:gd name="T74" fmla="*/ 6 w 88"/>
                  <a:gd name="T75" fmla="*/ 18 h 89"/>
                  <a:gd name="T76" fmla="*/ 0 w 88"/>
                  <a:gd name="T77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89">
                    <a:moveTo>
                      <a:pt x="0" y="24"/>
                    </a:moveTo>
                    <a:lnTo>
                      <a:pt x="6" y="36"/>
                    </a:lnTo>
                    <a:lnTo>
                      <a:pt x="6" y="41"/>
                    </a:lnTo>
                    <a:lnTo>
                      <a:pt x="12" y="41"/>
                    </a:lnTo>
                    <a:lnTo>
                      <a:pt x="6" y="59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24" y="83"/>
                    </a:lnTo>
                    <a:lnTo>
                      <a:pt x="24" y="89"/>
                    </a:lnTo>
                    <a:lnTo>
                      <a:pt x="35" y="89"/>
                    </a:lnTo>
                    <a:lnTo>
                      <a:pt x="41" y="77"/>
                    </a:lnTo>
                    <a:lnTo>
                      <a:pt x="47" y="71"/>
                    </a:lnTo>
                    <a:lnTo>
                      <a:pt x="59" y="77"/>
                    </a:lnTo>
                    <a:lnTo>
                      <a:pt x="65" y="77"/>
                    </a:lnTo>
                    <a:lnTo>
                      <a:pt x="71" y="83"/>
                    </a:lnTo>
                    <a:lnTo>
                      <a:pt x="77" y="89"/>
                    </a:lnTo>
                    <a:lnTo>
                      <a:pt x="82" y="77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82" y="65"/>
                    </a:lnTo>
                    <a:lnTo>
                      <a:pt x="88" y="59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77" y="47"/>
                    </a:lnTo>
                    <a:lnTo>
                      <a:pt x="77" y="41"/>
                    </a:lnTo>
                    <a:lnTo>
                      <a:pt x="65" y="47"/>
                    </a:lnTo>
                    <a:lnTo>
                      <a:pt x="65" y="36"/>
                    </a:lnTo>
                    <a:lnTo>
                      <a:pt x="65" y="30"/>
                    </a:lnTo>
                    <a:lnTo>
                      <a:pt x="65" y="18"/>
                    </a:lnTo>
                    <a:lnTo>
                      <a:pt x="59" y="12"/>
                    </a:lnTo>
                    <a:lnTo>
                      <a:pt x="59" y="0"/>
                    </a:lnTo>
                    <a:lnTo>
                      <a:pt x="53" y="6"/>
                    </a:lnTo>
                    <a:lnTo>
                      <a:pt x="29" y="0"/>
                    </a:lnTo>
                    <a:lnTo>
                      <a:pt x="29" y="6"/>
                    </a:lnTo>
                    <a:lnTo>
                      <a:pt x="35" y="12"/>
                    </a:lnTo>
                    <a:lnTo>
                      <a:pt x="35" y="18"/>
                    </a:lnTo>
                    <a:lnTo>
                      <a:pt x="29" y="18"/>
                    </a:lnTo>
                    <a:lnTo>
                      <a:pt x="6" y="18"/>
                    </a:lnTo>
                    <a:lnTo>
                      <a:pt x="0" y="24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3" name="Freeform 624">
                <a:extLst>
                  <a:ext uri="{FF2B5EF4-FFF2-40B4-BE49-F238E27FC236}">
                    <a16:creationId xmlns:a16="http://schemas.microsoft.com/office/drawing/2014/main" id="{D73364D1-8E2F-454D-8B24-45D356C9F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138" y="2389187"/>
                <a:ext cx="168275" cy="131763"/>
              </a:xfrm>
              <a:custGeom>
                <a:avLst/>
                <a:gdLst>
                  <a:gd name="T0" fmla="*/ 106 w 106"/>
                  <a:gd name="T1" fmla="*/ 77 h 83"/>
                  <a:gd name="T2" fmla="*/ 101 w 106"/>
                  <a:gd name="T3" fmla="*/ 83 h 83"/>
                  <a:gd name="T4" fmla="*/ 101 w 106"/>
                  <a:gd name="T5" fmla="*/ 83 h 83"/>
                  <a:gd name="T6" fmla="*/ 101 w 106"/>
                  <a:gd name="T7" fmla="*/ 83 h 83"/>
                  <a:gd name="T8" fmla="*/ 95 w 106"/>
                  <a:gd name="T9" fmla="*/ 77 h 83"/>
                  <a:gd name="T10" fmla="*/ 95 w 106"/>
                  <a:gd name="T11" fmla="*/ 71 h 83"/>
                  <a:gd name="T12" fmla="*/ 89 w 106"/>
                  <a:gd name="T13" fmla="*/ 65 h 83"/>
                  <a:gd name="T14" fmla="*/ 71 w 106"/>
                  <a:gd name="T15" fmla="*/ 47 h 83"/>
                  <a:gd name="T16" fmla="*/ 0 w 106"/>
                  <a:gd name="T17" fmla="*/ 6 h 83"/>
                  <a:gd name="T18" fmla="*/ 6 w 106"/>
                  <a:gd name="T19" fmla="*/ 0 h 83"/>
                  <a:gd name="T20" fmla="*/ 95 w 106"/>
                  <a:gd name="T21" fmla="*/ 59 h 83"/>
                  <a:gd name="T22" fmla="*/ 106 w 106"/>
                  <a:gd name="T23" fmla="*/ 71 h 83"/>
                  <a:gd name="T24" fmla="*/ 106 w 106"/>
                  <a:gd name="T25" fmla="*/ 7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" h="83">
                    <a:moveTo>
                      <a:pt x="106" y="77"/>
                    </a:moveTo>
                    <a:lnTo>
                      <a:pt x="101" y="83"/>
                    </a:lnTo>
                    <a:lnTo>
                      <a:pt x="101" y="83"/>
                    </a:lnTo>
                    <a:lnTo>
                      <a:pt x="101" y="83"/>
                    </a:lnTo>
                    <a:lnTo>
                      <a:pt x="95" y="77"/>
                    </a:lnTo>
                    <a:lnTo>
                      <a:pt x="95" y="71"/>
                    </a:lnTo>
                    <a:lnTo>
                      <a:pt x="89" y="65"/>
                    </a:lnTo>
                    <a:lnTo>
                      <a:pt x="71" y="47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95" y="59"/>
                    </a:lnTo>
                    <a:lnTo>
                      <a:pt x="106" y="71"/>
                    </a:lnTo>
                    <a:lnTo>
                      <a:pt x="106" y="77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4" name="Freeform 591">
                <a:extLst>
                  <a:ext uri="{FF2B5EF4-FFF2-40B4-BE49-F238E27FC236}">
                    <a16:creationId xmlns:a16="http://schemas.microsoft.com/office/drawing/2014/main" id="{97B5932B-55F8-4882-94DA-7CEFB30CB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5073650"/>
                <a:ext cx="1084263" cy="1187450"/>
              </a:xfrm>
              <a:custGeom>
                <a:avLst/>
                <a:gdLst>
                  <a:gd name="T0" fmla="*/ 135 w 683"/>
                  <a:gd name="T1" fmla="*/ 730 h 748"/>
                  <a:gd name="T2" fmla="*/ 117 w 683"/>
                  <a:gd name="T3" fmla="*/ 701 h 748"/>
                  <a:gd name="T4" fmla="*/ 88 w 683"/>
                  <a:gd name="T5" fmla="*/ 701 h 748"/>
                  <a:gd name="T6" fmla="*/ 70 w 683"/>
                  <a:gd name="T7" fmla="*/ 683 h 748"/>
                  <a:gd name="T8" fmla="*/ 53 w 683"/>
                  <a:gd name="T9" fmla="*/ 660 h 748"/>
                  <a:gd name="T10" fmla="*/ 35 w 683"/>
                  <a:gd name="T11" fmla="*/ 583 h 748"/>
                  <a:gd name="T12" fmla="*/ 17 w 683"/>
                  <a:gd name="T13" fmla="*/ 459 h 748"/>
                  <a:gd name="T14" fmla="*/ 88 w 683"/>
                  <a:gd name="T15" fmla="*/ 324 h 748"/>
                  <a:gd name="T16" fmla="*/ 271 w 683"/>
                  <a:gd name="T17" fmla="*/ 112 h 748"/>
                  <a:gd name="T18" fmla="*/ 371 w 683"/>
                  <a:gd name="T19" fmla="*/ 0 h 748"/>
                  <a:gd name="T20" fmla="*/ 388 w 683"/>
                  <a:gd name="T21" fmla="*/ 23 h 748"/>
                  <a:gd name="T22" fmla="*/ 418 w 683"/>
                  <a:gd name="T23" fmla="*/ 23 h 748"/>
                  <a:gd name="T24" fmla="*/ 435 w 683"/>
                  <a:gd name="T25" fmla="*/ 29 h 748"/>
                  <a:gd name="T26" fmla="*/ 453 w 683"/>
                  <a:gd name="T27" fmla="*/ 41 h 748"/>
                  <a:gd name="T28" fmla="*/ 471 w 683"/>
                  <a:gd name="T29" fmla="*/ 65 h 748"/>
                  <a:gd name="T30" fmla="*/ 477 w 683"/>
                  <a:gd name="T31" fmla="*/ 88 h 748"/>
                  <a:gd name="T32" fmla="*/ 506 w 683"/>
                  <a:gd name="T33" fmla="*/ 106 h 748"/>
                  <a:gd name="T34" fmla="*/ 518 w 683"/>
                  <a:gd name="T35" fmla="*/ 129 h 748"/>
                  <a:gd name="T36" fmla="*/ 547 w 683"/>
                  <a:gd name="T37" fmla="*/ 118 h 748"/>
                  <a:gd name="T38" fmla="*/ 571 w 683"/>
                  <a:gd name="T39" fmla="*/ 106 h 748"/>
                  <a:gd name="T40" fmla="*/ 594 w 683"/>
                  <a:gd name="T41" fmla="*/ 129 h 748"/>
                  <a:gd name="T42" fmla="*/ 606 w 683"/>
                  <a:gd name="T43" fmla="*/ 141 h 748"/>
                  <a:gd name="T44" fmla="*/ 636 w 683"/>
                  <a:gd name="T45" fmla="*/ 153 h 748"/>
                  <a:gd name="T46" fmla="*/ 630 w 683"/>
                  <a:gd name="T47" fmla="*/ 182 h 748"/>
                  <a:gd name="T48" fmla="*/ 630 w 683"/>
                  <a:gd name="T49" fmla="*/ 212 h 748"/>
                  <a:gd name="T50" fmla="*/ 647 w 683"/>
                  <a:gd name="T51" fmla="*/ 241 h 748"/>
                  <a:gd name="T52" fmla="*/ 677 w 683"/>
                  <a:gd name="T53" fmla="*/ 265 h 748"/>
                  <a:gd name="T54" fmla="*/ 677 w 683"/>
                  <a:gd name="T55" fmla="*/ 288 h 748"/>
                  <a:gd name="T56" fmla="*/ 665 w 683"/>
                  <a:gd name="T57" fmla="*/ 318 h 748"/>
                  <a:gd name="T58" fmla="*/ 647 w 683"/>
                  <a:gd name="T59" fmla="*/ 324 h 748"/>
                  <a:gd name="T60" fmla="*/ 618 w 683"/>
                  <a:gd name="T61" fmla="*/ 324 h 748"/>
                  <a:gd name="T62" fmla="*/ 600 w 683"/>
                  <a:gd name="T63" fmla="*/ 341 h 748"/>
                  <a:gd name="T64" fmla="*/ 594 w 683"/>
                  <a:gd name="T65" fmla="*/ 371 h 748"/>
                  <a:gd name="T66" fmla="*/ 577 w 683"/>
                  <a:gd name="T67" fmla="*/ 377 h 748"/>
                  <a:gd name="T68" fmla="*/ 565 w 683"/>
                  <a:gd name="T69" fmla="*/ 412 h 748"/>
                  <a:gd name="T70" fmla="*/ 536 w 683"/>
                  <a:gd name="T71" fmla="*/ 418 h 748"/>
                  <a:gd name="T72" fmla="*/ 512 w 683"/>
                  <a:gd name="T73" fmla="*/ 424 h 748"/>
                  <a:gd name="T74" fmla="*/ 512 w 683"/>
                  <a:gd name="T75" fmla="*/ 453 h 748"/>
                  <a:gd name="T76" fmla="*/ 483 w 683"/>
                  <a:gd name="T77" fmla="*/ 447 h 748"/>
                  <a:gd name="T78" fmla="*/ 459 w 683"/>
                  <a:gd name="T79" fmla="*/ 436 h 748"/>
                  <a:gd name="T80" fmla="*/ 441 w 683"/>
                  <a:gd name="T81" fmla="*/ 442 h 748"/>
                  <a:gd name="T82" fmla="*/ 435 w 683"/>
                  <a:gd name="T83" fmla="*/ 465 h 748"/>
                  <a:gd name="T84" fmla="*/ 424 w 683"/>
                  <a:gd name="T85" fmla="*/ 489 h 748"/>
                  <a:gd name="T86" fmla="*/ 424 w 683"/>
                  <a:gd name="T87" fmla="*/ 518 h 748"/>
                  <a:gd name="T88" fmla="*/ 406 w 683"/>
                  <a:gd name="T89" fmla="*/ 524 h 748"/>
                  <a:gd name="T90" fmla="*/ 418 w 683"/>
                  <a:gd name="T91" fmla="*/ 542 h 748"/>
                  <a:gd name="T92" fmla="*/ 441 w 683"/>
                  <a:gd name="T93" fmla="*/ 559 h 748"/>
                  <a:gd name="T94" fmla="*/ 424 w 683"/>
                  <a:gd name="T95" fmla="*/ 571 h 748"/>
                  <a:gd name="T96" fmla="*/ 394 w 683"/>
                  <a:gd name="T97" fmla="*/ 583 h 748"/>
                  <a:gd name="T98" fmla="*/ 365 w 683"/>
                  <a:gd name="T99" fmla="*/ 589 h 748"/>
                  <a:gd name="T100" fmla="*/ 335 w 683"/>
                  <a:gd name="T101" fmla="*/ 601 h 748"/>
                  <a:gd name="T102" fmla="*/ 312 w 683"/>
                  <a:gd name="T103" fmla="*/ 595 h 748"/>
                  <a:gd name="T104" fmla="*/ 282 w 683"/>
                  <a:gd name="T105" fmla="*/ 601 h 748"/>
                  <a:gd name="T106" fmla="*/ 259 w 683"/>
                  <a:gd name="T107" fmla="*/ 601 h 748"/>
                  <a:gd name="T108" fmla="*/ 247 w 683"/>
                  <a:gd name="T109" fmla="*/ 630 h 748"/>
                  <a:gd name="T110" fmla="*/ 229 w 683"/>
                  <a:gd name="T111" fmla="*/ 660 h 748"/>
                  <a:gd name="T112" fmla="*/ 229 w 683"/>
                  <a:gd name="T113" fmla="*/ 689 h 748"/>
                  <a:gd name="T114" fmla="*/ 218 w 683"/>
                  <a:gd name="T115" fmla="*/ 707 h 748"/>
                  <a:gd name="T116" fmla="*/ 218 w 683"/>
                  <a:gd name="T117" fmla="*/ 742 h 748"/>
                  <a:gd name="T118" fmla="*/ 194 w 683"/>
                  <a:gd name="T119" fmla="*/ 742 h 748"/>
                  <a:gd name="T120" fmla="*/ 165 w 683"/>
                  <a:gd name="T121" fmla="*/ 730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83" h="748">
                    <a:moveTo>
                      <a:pt x="159" y="730"/>
                    </a:moveTo>
                    <a:lnTo>
                      <a:pt x="159" y="736"/>
                    </a:lnTo>
                    <a:lnTo>
                      <a:pt x="159" y="730"/>
                    </a:lnTo>
                    <a:lnTo>
                      <a:pt x="153" y="730"/>
                    </a:lnTo>
                    <a:lnTo>
                      <a:pt x="153" y="730"/>
                    </a:lnTo>
                    <a:lnTo>
                      <a:pt x="153" y="730"/>
                    </a:lnTo>
                    <a:lnTo>
                      <a:pt x="147" y="730"/>
                    </a:lnTo>
                    <a:lnTo>
                      <a:pt x="147" y="730"/>
                    </a:lnTo>
                    <a:lnTo>
                      <a:pt x="141" y="730"/>
                    </a:lnTo>
                    <a:lnTo>
                      <a:pt x="141" y="730"/>
                    </a:lnTo>
                    <a:lnTo>
                      <a:pt x="135" y="730"/>
                    </a:lnTo>
                    <a:lnTo>
                      <a:pt x="135" y="730"/>
                    </a:lnTo>
                    <a:lnTo>
                      <a:pt x="135" y="730"/>
                    </a:lnTo>
                    <a:lnTo>
                      <a:pt x="129" y="730"/>
                    </a:lnTo>
                    <a:lnTo>
                      <a:pt x="129" y="730"/>
                    </a:lnTo>
                    <a:lnTo>
                      <a:pt x="129" y="724"/>
                    </a:lnTo>
                    <a:lnTo>
                      <a:pt x="129" y="724"/>
                    </a:lnTo>
                    <a:lnTo>
                      <a:pt x="129" y="718"/>
                    </a:lnTo>
                    <a:lnTo>
                      <a:pt x="129" y="718"/>
                    </a:lnTo>
                    <a:lnTo>
                      <a:pt x="123" y="713"/>
                    </a:lnTo>
                    <a:lnTo>
                      <a:pt x="123" y="713"/>
                    </a:lnTo>
                    <a:lnTo>
                      <a:pt x="123" y="713"/>
                    </a:lnTo>
                    <a:lnTo>
                      <a:pt x="123" y="707"/>
                    </a:lnTo>
                    <a:lnTo>
                      <a:pt x="123" y="707"/>
                    </a:lnTo>
                    <a:lnTo>
                      <a:pt x="123" y="701"/>
                    </a:lnTo>
                    <a:lnTo>
                      <a:pt x="117" y="701"/>
                    </a:lnTo>
                    <a:lnTo>
                      <a:pt x="117" y="701"/>
                    </a:lnTo>
                    <a:lnTo>
                      <a:pt x="117" y="695"/>
                    </a:lnTo>
                    <a:lnTo>
                      <a:pt x="112" y="695"/>
                    </a:lnTo>
                    <a:lnTo>
                      <a:pt x="112" y="695"/>
                    </a:lnTo>
                    <a:lnTo>
                      <a:pt x="106" y="695"/>
                    </a:lnTo>
                    <a:lnTo>
                      <a:pt x="106" y="695"/>
                    </a:lnTo>
                    <a:lnTo>
                      <a:pt x="106" y="695"/>
                    </a:lnTo>
                    <a:lnTo>
                      <a:pt x="100" y="701"/>
                    </a:lnTo>
                    <a:lnTo>
                      <a:pt x="100" y="701"/>
                    </a:lnTo>
                    <a:lnTo>
                      <a:pt x="94" y="701"/>
                    </a:lnTo>
                    <a:lnTo>
                      <a:pt x="94" y="701"/>
                    </a:lnTo>
                    <a:lnTo>
                      <a:pt x="94" y="701"/>
                    </a:lnTo>
                    <a:lnTo>
                      <a:pt x="88" y="701"/>
                    </a:lnTo>
                    <a:lnTo>
                      <a:pt x="88" y="701"/>
                    </a:lnTo>
                    <a:lnTo>
                      <a:pt x="88" y="707"/>
                    </a:lnTo>
                    <a:lnTo>
                      <a:pt x="82" y="707"/>
                    </a:lnTo>
                    <a:lnTo>
                      <a:pt x="82" y="707"/>
                    </a:lnTo>
                    <a:lnTo>
                      <a:pt x="82" y="701"/>
                    </a:lnTo>
                    <a:lnTo>
                      <a:pt x="76" y="701"/>
                    </a:lnTo>
                    <a:lnTo>
                      <a:pt x="76" y="701"/>
                    </a:lnTo>
                    <a:lnTo>
                      <a:pt x="76" y="695"/>
                    </a:lnTo>
                    <a:lnTo>
                      <a:pt x="76" y="695"/>
                    </a:lnTo>
                    <a:lnTo>
                      <a:pt x="76" y="689"/>
                    </a:lnTo>
                    <a:lnTo>
                      <a:pt x="76" y="689"/>
                    </a:lnTo>
                    <a:lnTo>
                      <a:pt x="76" y="689"/>
                    </a:lnTo>
                    <a:lnTo>
                      <a:pt x="70" y="683"/>
                    </a:lnTo>
                    <a:lnTo>
                      <a:pt x="70" y="683"/>
                    </a:lnTo>
                    <a:lnTo>
                      <a:pt x="64" y="683"/>
                    </a:lnTo>
                    <a:lnTo>
                      <a:pt x="64" y="683"/>
                    </a:lnTo>
                    <a:lnTo>
                      <a:pt x="64" y="683"/>
                    </a:lnTo>
                    <a:lnTo>
                      <a:pt x="64" y="677"/>
                    </a:lnTo>
                    <a:lnTo>
                      <a:pt x="59" y="677"/>
                    </a:lnTo>
                    <a:lnTo>
                      <a:pt x="59" y="677"/>
                    </a:lnTo>
                    <a:lnTo>
                      <a:pt x="59" y="671"/>
                    </a:lnTo>
                    <a:lnTo>
                      <a:pt x="59" y="671"/>
                    </a:lnTo>
                    <a:lnTo>
                      <a:pt x="59" y="665"/>
                    </a:lnTo>
                    <a:lnTo>
                      <a:pt x="53" y="665"/>
                    </a:lnTo>
                    <a:lnTo>
                      <a:pt x="53" y="660"/>
                    </a:lnTo>
                    <a:lnTo>
                      <a:pt x="53" y="660"/>
                    </a:lnTo>
                    <a:lnTo>
                      <a:pt x="59" y="654"/>
                    </a:lnTo>
                    <a:lnTo>
                      <a:pt x="59" y="654"/>
                    </a:lnTo>
                    <a:lnTo>
                      <a:pt x="59" y="654"/>
                    </a:lnTo>
                    <a:lnTo>
                      <a:pt x="64" y="654"/>
                    </a:lnTo>
                    <a:lnTo>
                      <a:pt x="64" y="648"/>
                    </a:lnTo>
                    <a:lnTo>
                      <a:pt x="64" y="648"/>
                    </a:lnTo>
                    <a:lnTo>
                      <a:pt x="64" y="648"/>
                    </a:lnTo>
                    <a:lnTo>
                      <a:pt x="64" y="642"/>
                    </a:lnTo>
                    <a:lnTo>
                      <a:pt x="59" y="630"/>
                    </a:lnTo>
                    <a:lnTo>
                      <a:pt x="59" y="618"/>
                    </a:lnTo>
                    <a:lnTo>
                      <a:pt x="64" y="606"/>
                    </a:lnTo>
                    <a:lnTo>
                      <a:pt x="47" y="601"/>
                    </a:lnTo>
                    <a:lnTo>
                      <a:pt x="35" y="583"/>
                    </a:lnTo>
                    <a:lnTo>
                      <a:pt x="29" y="583"/>
                    </a:lnTo>
                    <a:lnTo>
                      <a:pt x="29" y="577"/>
                    </a:lnTo>
                    <a:lnTo>
                      <a:pt x="23" y="577"/>
                    </a:lnTo>
                    <a:lnTo>
                      <a:pt x="17" y="577"/>
                    </a:lnTo>
                    <a:lnTo>
                      <a:pt x="17" y="577"/>
                    </a:lnTo>
                    <a:lnTo>
                      <a:pt x="23" y="559"/>
                    </a:lnTo>
                    <a:lnTo>
                      <a:pt x="17" y="559"/>
                    </a:lnTo>
                    <a:lnTo>
                      <a:pt x="23" y="548"/>
                    </a:lnTo>
                    <a:lnTo>
                      <a:pt x="29" y="524"/>
                    </a:lnTo>
                    <a:lnTo>
                      <a:pt x="29" y="506"/>
                    </a:lnTo>
                    <a:lnTo>
                      <a:pt x="23" y="489"/>
                    </a:lnTo>
                    <a:lnTo>
                      <a:pt x="23" y="483"/>
                    </a:lnTo>
                    <a:lnTo>
                      <a:pt x="17" y="459"/>
                    </a:lnTo>
                    <a:lnTo>
                      <a:pt x="6" y="453"/>
                    </a:lnTo>
                    <a:lnTo>
                      <a:pt x="0" y="442"/>
                    </a:lnTo>
                    <a:lnTo>
                      <a:pt x="6" y="436"/>
                    </a:lnTo>
                    <a:lnTo>
                      <a:pt x="6" y="436"/>
                    </a:lnTo>
                    <a:lnTo>
                      <a:pt x="6" y="418"/>
                    </a:lnTo>
                    <a:lnTo>
                      <a:pt x="23" y="412"/>
                    </a:lnTo>
                    <a:lnTo>
                      <a:pt x="35" y="394"/>
                    </a:lnTo>
                    <a:lnTo>
                      <a:pt x="41" y="383"/>
                    </a:lnTo>
                    <a:lnTo>
                      <a:pt x="53" y="377"/>
                    </a:lnTo>
                    <a:lnTo>
                      <a:pt x="64" y="347"/>
                    </a:lnTo>
                    <a:lnTo>
                      <a:pt x="82" y="336"/>
                    </a:lnTo>
                    <a:lnTo>
                      <a:pt x="82" y="324"/>
                    </a:lnTo>
                    <a:lnTo>
                      <a:pt x="88" y="324"/>
                    </a:lnTo>
                    <a:lnTo>
                      <a:pt x="159" y="224"/>
                    </a:lnTo>
                    <a:lnTo>
                      <a:pt x="159" y="224"/>
                    </a:lnTo>
                    <a:lnTo>
                      <a:pt x="159" y="224"/>
                    </a:lnTo>
                    <a:lnTo>
                      <a:pt x="170" y="212"/>
                    </a:lnTo>
                    <a:lnTo>
                      <a:pt x="206" y="176"/>
                    </a:lnTo>
                    <a:lnTo>
                      <a:pt x="229" y="165"/>
                    </a:lnTo>
                    <a:lnTo>
                      <a:pt x="235" y="159"/>
                    </a:lnTo>
                    <a:lnTo>
                      <a:pt x="241" y="153"/>
                    </a:lnTo>
                    <a:lnTo>
                      <a:pt x="241" y="153"/>
                    </a:lnTo>
                    <a:lnTo>
                      <a:pt x="253" y="135"/>
                    </a:lnTo>
                    <a:lnTo>
                      <a:pt x="259" y="135"/>
                    </a:lnTo>
                    <a:lnTo>
                      <a:pt x="265" y="118"/>
                    </a:lnTo>
                    <a:lnTo>
                      <a:pt x="271" y="112"/>
                    </a:lnTo>
                    <a:lnTo>
                      <a:pt x="288" y="106"/>
                    </a:lnTo>
                    <a:lnTo>
                      <a:pt x="335" y="100"/>
                    </a:lnTo>
                    <a:lnTo>
                      <a:pt x="341" y="94"/>
                    </a:lnTo>
                    <a:lnTo>
                      <a:pt x="347" y="88"/>
                    </a:lnTo>
                    <a:lnTo>
                      <a:pt x="359" y="65"/>
                    </a:lnTo>
                    <a:lnTo>
                      <a:pt x="359" y="47"/>
                    </a:lnTo>
                    <a:lnTo>
                      <a:pt x="365" y="17"/>
                    </a:lnTo>
                    <a:lnTo>
                      <a:pt x="365" y="17"/>
                    </a:lnTo>
                    <a:lnTo>
                      <a:pt x="359" y="0"/>
                    </a:lnTo>
                    <a:lnTo>
                      <a:pt x="365" y="6"/>
                    </a:lnTo>
                    <a:lnTo>
                      <a:pt x="365" y="6"/>
                    </a:lnTo>
                    <a:lnTo>
                      <a:pt x="371" y="6"/>
                    </a:lnTo>
                    <a:lnTo>
                      <a:pt x="371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12"/>
                    </a:lnTo>
                    <a:lnTo>
                      <a:pt x="382" y="12"/>
                    </a:lnTo>
                    <a:lnTo>
                      <a:pt x="382" y="12"/>
                    </a:lnTo>
                    <a:lnTo>
                      <a:pt x="382" y="12"/>
                    </a:lnTo>
                    <a:lnTo>
                      <a:pt x="388" y="17"/>
                    </a:lnTo>
                    <a:lnTo>
                      <a:pt x="388" y="17"/>
                    </a:lnTo>
                    <a:lnTo>
                      <a:pt x="388" y="17"/>
                    </a:lnTo>
                    <a:lnTo>
                      <a:pt x="388" y="23"/>
                    </a:lnTo>
                    <a:lnTo>
                      <a:pt x="388" y="23"/>
                    </a:lnTo>
                    <a:lnTo>
                      <a:pt x="394" y="29"/>
                    </a:lnTo>
                    <a:lnTo>
                      <a:pt x="394" y="29"/>
                    </a:lnTo>
                    <a:lnTo>
                      <a:pt x="400" y="29"/>
                    </a:lnTo>
                    <a:lnTo>
                      <a:pt x="400" y="29"/>
                    </a:lnTo>
                    <a:lnTo>
                      <a:pt x="406" y="29"/>
                    </a:lnTo>
                    <a:lnTo>
                      <a:pt x="406" y="29"/>
                    </a:lnTo>
                    <a:lnTo>
                      <a:pt x="406" y="29"/>
                    </a:lnTo>
                    <a:lnTo>
                      <a:pt x="412" y="29"/>
                    </a:lnTo>
                    <a:lnTo>
                      <a:pt x="412" y="29"/>
                    </a:lnTo>
                    <a:lnTo>
                      <a:pt x="418" y="29"/>
                    </a:lnTo>
                    <a:lnTo>
                      <a:pt x="418" y="29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17"/>
                    </a:lnTo>
                    <a:lnTo>
                      <a:pt x="424" y="17"/>
                    </a:lnTo>
                    <a:lnTo>
                      <a:pt x="424" y="23"/>
                    </a:lnTo>
                    <a:lnTo>
                      <a:pt x="424" y="23"/>
                    </a:lnTo>
                    <a:lnTo>
                      <a:pt x="430" y="17"/>
                    </a:lnTo>
                    <a:lnTo>
                      <a:pt x="430" y="17"/>
                    </a:lnTo>
                    <a:lnTo>
                      <a:pt x="430" y="17"/>
                    </a:lnTo>
                    <a:lnTo>
                      <a:pt x="435" y="17"/>
                    </a:lnTo>
                    <a:lnTo>
                      <a:pt x="435" y="23"/>
                    </a:lnTo>
                    <a:lnTo>
                      <a:pt x="435" y="23"/>
                    </a:lnTo>
                    <a:lnTo>
                      <a:pt x="435" y="23"/>
                    </a:lnTo>
                    <a:lnTo>
                      <a:pt x="435" y="29"/>
                    </a:lnTo>
                    <a:lnTo>
                      <a:pt x="435" y="29"/>
                    </a:lnTo>
                    <a:lnTo>
                      <a:pt x="435" y="29"/>
                    </a:lnTo>
                    <a:lnTo>
                      <a:pt x="435" y="35"/>
                    </a:lnTo>
                    <a:lnTo>
                      <a:pt x="435" y="35"/>
                    </a:lnTo>
                    <a:lnTo>
                      <a:pt x="435" y="35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7" y="47"/>
                    </a:lnTo>
                    <a:lnTo>
                      <a:pt x="447" y="47"/>
                    </a:lnTo>
                    <a:lnTo>
                      <a:pt x="453" y="47"/>
                    </a:lnTo>
                    <a:lnTo>
                      <a:pt x="453" y="41"/>
                    </a:lnTo>
                    <a:lnTo>
                      <a:pt x="453" y="41"/>
                    </a:lnTo>
                    <a:lnTo>
                      <a:pt x="459" y="41"/>
                    </a:lnTo>
                    <a:lnTo>
                      <a:pt x="459" y="41"/>
                    </a:lnTo>
                    <a:lnTo>
                      <a:pt x="465" y="41"/>
                    </a:lnTo>
                    <a:lnTo>
                      <a:pt x="465" y="41"/>
                    </a:lnTo>
                    <a:lnTo>
                      <a:pt x="465" y="47"/>
                    </a:lnTo>
                    <a:lnTo>
                      <a:pt x="465" y="47"/>
                    </a:lnTo>
                    <a:lnTo>
                      <a:pt x="465" y="53"/>
                    </a:lnTo>
                    <a:lnTo>
                      <a:pt x="465" y="53"/>
                    </a:lnTo>
                    <a:lnTo>
                      <a:pt x="471" y="53"/>
                    </a:lnTo>
                    <a:lnTo>
                      <a:pt x="471" y="59"/>
                    </a:lnTo>
                    <a:lnTo>
                      <a:pt x="471" y="59"/>
                    </a:lnTo>
                    <a:lnTo>
                      <a:pt x="471" y="59"/>
                    </a:lnTo>
                    <a:lnTo>
                      <a:pt x="471" y="65"/>
                    </a:lnTo>
                    <a:lnTo>
                      <a:pt x="477" y="65"/>
                    </a:lnTo>
                    <a:lnTo>
                      <a:pt x="477" y="65"/>
                    </a:lnTo>
                    <a:lnTo>
                      <a:pt x="477" y="65"/>
                    </a:lnTo>
                    <a:lnTo>
                      <a:pt x="483" y="65"/>
                    </a:lnTo>
                    <a:lnTo>
                      <a:pt x="483" y="65"/>
                    </a:lnTo>
                    <a:lnTo>
                      <a:pt x="483" y="70"/>
                    </a:lnTo>
                    <a:lnTo>
                      <a:pt x="483" y="70"/>
                    </a:lnTo>
                    <a:lnTo>
                      <a:pt x="483" y="76"/>
                    </a:lnTo>
                    <a:lnTo>
                      <a:pt x="477" y="76"/>
                    </a:lnTo>
                    <a:lnTo>
                      <a:pt x="477" y="82"/>
                    </a:lnTo>
                    <a:lnTo>
                      <a:pt x="477" y="82"/>
                    </a:lnTo>
                    <a:lnTo>
                      <a:pt x="477" y="82"/>
                    </a:lnTo>
                    <a:lnTo>
                      <a:pt x="477" y="88"/>
                    </a:lnTo>
                    <a:lnTo>
                      <a:pt x="483" y="88"/>
                    </a:lnTo>
                    <a:lnTo>
                      <a:pt x="483" y="94"/>
                    </a:lnTo>
                    <a:lnTo>
                      <a:pt x="483" y="94"/>
                    </a:lnTo>
                    <a:lnTo>
                      <a:pt x="483" y="94"/>
                    </a:lnTo>
                    <a:lnTo>
                      <a:pt x="488" y="100"/>
                    </a:lnTo>
                    <a:lnTo>
                      <a:pt x="488" y="100"/>
                    </a:lnTo>
                    <a:lnTo>
                      <a:pt x="494" y="94"/>
                    </a:lnTo>
                    <a:lnTo>
                      <a:pt x="494" y="94"/>
                    </a:lnTo>
                    <a:lnTo>
                      <a:pt x="494" y="100"/>
                    </a:lnTo>
                    <a:lnTo>
                      <a:pt x="494" y="100"/>
                    </a:lnTo>
                    <a:lnTo>
                      <a:pt x="500" y="106"/>
                    </a:lnTo>
                    <a:lnTo>
                      <a:pt x="500" y="106"/>
                    </a:lnTo>
                    <a:lnTo>
                      <a:pt x="506" y="106"/>
                    </a:lnTo>
                    <a:lnTo>
                      <a:pt x="506" y="106"/>
                    </a:lnTo>
                    <a:lnTo>
                      <a:pt x="506" y="106"/>
                    </a:lnTo>
                    <a:lnTo>
                      <a:pt x="512" y="106"/>
                    </a:lnTo>
                    <a:lnTo>
                      <a:pt x="512" y="112"/>
                    </a:lnTo>
                    <a:lnTo>
                      <a:pt x="512" y="112"/>
                    </a:lnTo>
                    <a:lnTo>
                      <a:pt x="512" y="118"/>
                    </a:lnTo>
                    <a:lnTo>
                      <a:pt x="512" y="118"/>
                    </a:lnTo>
                    <a:lnTo>
                      <a:pt x="512" y="123"/>
                    </a:lnTo>
                    <a:lnTo>
                      <a:pt x="512" y="123"/>
                    </a:lnTo>
                    <a:lnTo>
                      <a:pt x="512" y="123"/>
                    </a:lnTo>
                    <a:lnTo>
                      <a:pt x="518" y="123"/>
                    </a:lnTo>
                    <a:lnTo>
                      <a:pt x="518" y="123"/>
                    </a:lnTo>
                    <a:lnTo>
                      <a:pt x="518" y="129"/>
                    </a:lnTo>
                    <a:lnTo>
                      <a:pt x="524" y="129"/>
                    </a:lnTo>
                    <a:lnTo>
                      <a:pt x="524" y="129"/>
                    </a:lnTo>
                    <a:lnTo>
                      <a:pt x="530" y="129"/>
                    </a:lnTo>
                    <a:lnTo>
                      <a:pt x="530" y="129"/>
                    </a:lnTo>
                    <a:lnTo>
                      <a:pt x="530" y="123"/>
                    </a:lnTo>
                    <a:lnTo>
                      <a:pt x="530" y="123"/>
                    </a:lnTo>
                    <a:lnTo>
                      <a:pt x="536" y="123"/>
                    </a:lnTo>
                    <a:lnTo>
                      <a:pt x="536" y="123"/>
                    </a:lnTo>
                    <a:lnTo>
                      <a:pt x="541" y="118"/>
                    </a:lnTo>
                    <a:lnTo>
                      <a:pt x="541" y="118"/>
                    </a:lnTo>
                    <a:lnTo>
                      <a:pt x="541" y="118"/>
                    </a:lnTo>
                    <a:lnTo>
                      <a:pt x="547" y="118"/>
                    </a:lnTo>
                    <a:lnTo>
                      <a:pt x="547" y="118"/>
                    </a:lnTo>
                    <a:lnTo>
                      <a:pt x="553" y="118"/>
                    </a:lnTo>
                    <a:lnTo>
                      <a:pt x="553" y="118"/>
                    </a:lnTo>
                    <a:lnTo>
                      <a:pt x="553" y="123"/>
                    </a:lnTo>
                    <a:lnTo>
                      <a:pt x="559" y="123"/>
                    </a:lnTo>
                    <a:lnTo>
                      <a:pt x="559" y="123"/>
                    </a:lnTo>
                    <a:lnTo>
                      <a:pt x="565" y="123"/>
                    </a:lnTo>
                    <a:lnTo>
                      <a:pt x="565" y="123"/>
                    </a:lnTo>
                    <a:lnTo>
                      <a:pt x="565" y="118"/>
                    </a:lnTo>
                    <a:lnTo>
                      <a:pt x="565" y="118"/>
                    </a:lnTo>
                    <a:lnTo>
                      <a:pt x="565" y="112"/>
                    </a:lnTo>
                    <a:lnTo>
                      <a:pt x="565" y="112"/>
                    </a:lnTo>
                    <a:lnTo>
                      <a:pt x="571" y="112"/>
                    </a:lnTo>
                    <a:lnTo>
                      <a:pt x="571" y="106"/>
                    </a:lnTo>
                    <a:lnTo>
                      <a:pt x="571" y="112"/>
                    </a:lnTo>
                    <a:lnTo>
                      <a:pt x="571" y="112"/>
                    </a:lnTo>
                    <a:lnTo>
                      <a:pt x="577" y="112"/>
                    </a:lnTo>
                    <a:lnTo>
                      <a:pt x="577" y="118"/>
                    </a:lnTo>
                    <a:lnTo>
                      <a:pt x="577" y="118"/>
                    </a:lnTo>
                    <a:lnTo>
                      <a:pt x="583" y="118"/>
                    </a:lnTo>
                    <a:lnTo>
                      <a:pt x="583" y="123"/>
                    </a:lnTo>
                    <a:lnTo>
                      <a:pt x="589" y="123"/>
                    </a:lnTo>
                    <a:lnTo>
                      <a:pt x="589" y="123"/>
                    </a:lnTo>
                    <a:lnTo>
                      <a:pt x="589" y="123"/>
                    </a:lnTo>
                    <a:lnTo>
                      <a:pt x="594" y="123"/>
                    </a:lnTo>
                    <a:lnTo>
                      <a:pt x="594" y="123"/>
                    </a:lnTo>
                    <a:lnTo>
                      <a:pt x="594" y="129"/>
                    </a:lnTo>
                    <a:lnTo>
                      <a:pt x="594" y="129"/>
                    </a:lnTo>
                    <a:lnTo>
                      <a:pt x="594" y="129"/>
                    </a:lnTo>
                    <a:lnTo>
                      <a:pt x="594" y="135"/>
                    </a:lnTo>
                    <a:lnTo>
                      <a:pt x="594" y="135"/>
                    </a:lnTo>
                    <a:lnTo>
                      <a:pt x="594" y="141"/>
                    </a:lnTo>
                    <a:lnTo>
                      <a:pt x="600" y="141"/>
                    </a:lnTo>
                    <a:lnTo>
                      <a:pt x="600" y="141"/>
                    </a:lnTo>
                    <a:lnTo>
                      <a:pt x="600" y="147"/>
                    </a:lnTo>
                    <a:lnTo>
                      <a:pt x="606" y="147"/>
                    </a:lnTo>
                    <a:lnTo>
                      <a:pt x="606" y="147"/>
                    </a:lnTo>
                    <a:lnTo>
                      <a:pt x="606" y="147"/>
                    </a:lnTo>
                    <a:lnTo>
                      <a:pt x="606" y="141"/>
                    </a:lnTo>
                    <a:lnTo>
                      <a:pt x="606" y="141"/>
                    </a:lnTo>
                    <a:lnTo>
                      <a:pt x="612" y="141"/>
                    </a:lnTo>
                    <a:lnTo>
                      <a:pt x="612" y="141"/>
                    </a:lnTo>
                    <a:lnTo>
                      <a:pt x="612" y="141"/>
                    </a:lnTo>
                    <a:lnTo>
                      <a:pt x="618" y="147"/>
                    </a:lnTo>
                    <a:lnTo>
                      <a:pt x="618" y="147"/>
                    </a:lnTo>
                    <a:lnTo>
                      <a:pt x="618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53"/>
                    </a:lnTo>
                    <a:lnTo>
                      <a:pt x="630" y="153"/>
                    </a:lnTo>
                    <a:lnTo>
                      <a:pt x="630" y="147"/>
                    </a:lnTo>
                    <a:lnTo>
                      <a:pt x="636" y="147"/>
                    </a:lnTo>
                    <a:lnTo>
                      <a:pt x="636" y="153"/>
                    </a:lnTo>
                    <a:lnTo>
                      <a:pt x="636" y="153"/>
                    </a:lnTo>
                    <a:lnTo>
                      <a:pt x="636" y="159"/>
                    </a:lnTo>
                    <a:lnTo>
                      <a:pt x="630" y="159"/>
                    </a:lnTo>
                    <a:lnTo>
                      <a:pt x="630" y="159"/>
                    </a:lnTo>
                    <a:lnTo>
                      <a:pt x="630" y="165"/>
                    </a:lnTo>
                    <a:lnTo>
                      <a:pt x="630" y="165"/>
                    </a:lnTo>
                    <a:lnTo>
                      <a:pt x="624" y="171"/>
                    </a:lnTo>
                    <a:lnTo>
                      <a:pt x="624" y="171"/>
                    </a:lnTo>
                    <a:lnTo>
                      <a:pt x="624" y="171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82"/>
                    </a:lnTo>
                    <a:lnTo>
                      <a:pt x="630" y="182"/>
                    </a:lnTo>
                    <a:lnTo>
                      <a:pt x="630" y="182"/>
                    </a:lnTo>
                    <a:lnTo>
                      <a:pt x="630" y="188"/>
                    </a:lnTo>
                    <a:lnTo>
                      <a:pt x="630" y="188"/>
                    </a:lnTo>
                    <a:lnTo>
                      <a:pt x="636" y="188"/>
                    </a:lnTo>
                    <a:lnTo>
                      <a:pt x="636" y="194"/>
                    </a:lnTo>
                    <a:lnTo>
                      <a:pt x="630" y="194"/>
                    </a:lnTo>
                    <a:lnTo>
                      <a:pt x="630" y="194"/>
                    </a:lnTo>
                    <a:lnTo>
                      <a:pt x="630" y="200"/>
                    </a:lnTo>
                    <a:lnTo>
                      <a:pt x="630" y="200"/>
                    </a:lnTo>
                    <a:lnTo>
                      <a:pt x="630" y="206"/>
                    </a:lnTo>
                    <a:lnTo>
                      <a:pt x="630" y="206"/>
                    </a:lnTo>
                    <a:lnTo>
                      <a:pt x="630" y="212"/>
                    </a:lnTo>
                    <a:lnTo>
                      <a:pt x="630" y="212"/>
                    </a:lnTo>
                    <a:lnTo>
                      <a:pt x="630" y="212"/>
                    </a:lnTo>
                    <a:lnTo>
                      <a:pt x="636" y="218"/>
                    </a:lnTo>
                    <a:lnTo>
                      <a:pt x="636" y="218"/>
                    </a:lnTo>
                    <a:lnTo>
                      <a:pt x="636" y="218"/>
                    </a:lnTo>
                    <a:lnTo>
                      <a:pt x="636" y="224"/>
                    </a:lnTo>
                    <a:lnTo>
                      <a:pt x="642" y="224"/>
                    </a:lnTo>
                    <a:lnTo>
                      <a:pt x="642" y="229"/>
                    </a:lnTo>
                    <a:lnTo>
                      <a:pt x="642" y="229"/>
                    </a:lnTo>
                    <a:lnTo>
                      <a:pt x="642" y="229"/>
                    </a:lnTo>
                    <a:lnTo>
                      <a:pt x="647" y="235"/>
                    </a:lnTo>
                    <a:lnTo>
                      <a:pt x="647" y="235"/>
                    </a:lnTo>
                    <a:lnTo>
                      <a:pt x="647" y="235"/>
                    </a:lnTo>
                    <a:lnTo>
                      <a:pt x="647" y="241"/>
                    </a:lnTo>
                    <a:lnTo>
                      <a:pt x="653" y="241"/>
                    </a:lnTo>
                    <a:lnTo>
                      <a:pt x="653" y="241"/>
                    </a:lnTo>
                    <a:lnTo>
                      <a:pt x="653" y="247"/>
                    </a:lnTo>
                    <a:lnTo>
                      <a:pt x="659" y="247"/>
                    </a:lnTo>
                    <a:lnTo>
                      <a:pt x="659" y="247"/>
                    </a:lnTo>
                    <a:lnTo>
                      <a:pt x="659" y="253"/>
                    </a:lnTo>
                    <a:lnTo>
                      <a:pt x="665" y="253"/>
                    </a:lnTo>
                    <a:lnTo>
                      <a:pt x="665" y="259"/>
                    </a:lnTo>
                    <a:lnTo>
                      <a:pt x="665" y="259"/>
                    </a:lnTo>
                    <a:lnTo>
                      <a:pt x="665" y="259"/>
                    </a:lnTo>
                    <a:lnTo>
                      <a:pt x="671" y="259"/>
                    </a:lnTo>
                    <a:lnTo>
                      <a:pt x="671" y="265"/>
                    </a:lnTo>
                    <a:lnTo>
                      <a:pt x="677" y="265"/>
                    </a:lnTo>
                    <a:lnTo>
                      <a:pt x="677" y="265"/>
                    </a:lnTo>
                    <a:lnTo>
                      <a:pt x="677" y="265"/>
                    </a:lnTo>
                    <a:lnTo>
                      <a:pt x="683" y="265"/>
                    </a:lnTo>
                    <a:lnTo>
                      <a:pt x="683" y="271"/>
                    </a:lnTo>
                    <a:lnTo>
                      <a:pt x="683" y="271"/>
                    </a:lnTo>
                    <a:lnTo>
                      <a:pt x="683" y="277"/>
                    </a:lnTo>
                    <a:lnTo>
                      <a:pt x="683" y="277"/>
                    </a:lnTo>
                    <a:lnTo>
                      <a:pt x="683" y="282"/>
                    </a:lnTo>
                    <a:lnTo>
                      <a:pt x="683" y="282"/>
                    </a:lnTo>
                    <a:lnTo>
                      <a:pt x="683" y="282"/>
                    </a:lnTo>
                    <a:lnTo>
                      <a:pt x="683" y="282"/>
                    </a:lnTo>
                    <a:lnTo>
                      <a:pt x="677" y="282"/>
                    </a:lnTo>
                    <a:lnTo>
                      <a:pt x="677" y="288"/>
                    </a:lnTo>
                    <a:lnTo>
                      <a:pt x="677" y="288"/>
                    </a:lnTo>
                    <a:lnTo>
                      <a:pt x="677" y="294"/>
                    </a:lnTo>
                    <a:lnTo>
                      <a:pt x="677" y="294"/>
                    </a:lnTo>
                    <a:lnTo>
                      <a:pt x="677" y="294"/>
                    </a:lnTo>
                    <a:lnTo>
                      <a:pt x="677" y="300"/>
                    </a:lnTo>
                    <a:lnTo>
                      <a:pt x="677" y="300"/>
                    </a:lnTo>
                    <a:lnTo>
                      <a:pt x="677" y="306"/>
                    </a:lnTo>
                    <a:lnTo>
                      <a:pt x="671" y="306"/>
                    </a:lnTo>
                    <a:lnTo>
                      <a:pt x="671" y="306"/>
                    </a:lnTo>
                    <a:lnTo>
                      <a:pt x="671" y="312"/>
                    </a:lnTo>
                    <a:lnTo>
                      <a:pt x="671" y="312"/>
                    </a:lnTo>
                    <a:lnTo>
                      <a:pt x="671" y="312"/>
                    </a:lnTo>
                    <a:lnTo>
                      <a:pt x="665" y="318"/>
                    </a:lnTo>
                    <a:lnTo>
                      <a:pt x="665" y="312"/>
                    </a:lnTo>
                    <a:lnTo>
                      <a:pt x="665" y="312"/>
                    </a:lnTo>
                    <a:lnTo>
                      <a:pt x="659" y="312"/>
                    </a:lnTo>
                    <a:lnTo>
                      <a:pt x="659" y="318"/>
                    </a:lnTo>
                    <a:lnTo>
                      <a:pt x="653" y="318"/>
                    </a:lnTo>
                    <a:lnTo>
                      <a:pt x="653" y="318"/>
                    </a:lnTo>
                    <a:lnTo>
                      <a:pt x="653" y="318"/>
                    </a:lnTo>
                    <a:lnTo>
                      <a:pt x="653" y="324"/>
                    </a:lnTo>
                    <a:lnTo>
                      <a:pt x="653" y="324"/>
                    </a:lnTo>
                    <a:lnTo>
                      <a:pt x="653" y="330"/>
                    </a:lnTo>
                    <a:lnTo>
                      <a:pt x="647" y="330"/>
                    </a:lnTo>
                    <a:lnTo>
                      <a:pt x="647" y="324"/>
                    </a:lnTo>
                    <a:lnTo>
                      <a:pt x="647" y="324"/>
                    </a:lnTo>
                    <a:lnTo>
                      <a:pt x="642" y="324"/>
                    </a:lnTo>
                    <a:lnTo>
                      <a:pt x="642" y="330"/>
                    </a:lnTo>
                    <a:lnTo>
                      <a:pt x="642" y="330"/>
                    </a:lnTo>
                    <a:lnTo>
                      <a:pt x="636" y="330"/>
                    </a:lnTo>
                    <a:lnTo>
                      <a:pt x="636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24"/>
                    </a:lnTo>
                    <a:lnTo>
                      <a:pt x="624" y="324"/>
                    </a:lnTo>
                    <a:lnTo>
                      <a:pt x="624" y="324"/>
                    </a:lnTo>
                    <a:lnTo>
                      <a:pt x="618" y="324"/>
                    </a:lnTo>
                    <a:lnTo>
                      <a:pt x="618" y="324"/>
                    </a:lnTo>
                    <a:lnTo>
                      <a:pt x="618" y="324"/>
                    </a:lnTo>
                    <a:lnTo>
                      <a:pt x="612" y="330"/>
                    </a:lnTo>
                    <a:lnTo>
                      <a:pt x="612" y="330"/>
                    </a:lnTo>
                    <a:lnTo>
                      <a:pt x="612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0" y="330"/>
                    </a:lnTo>
                    <a:lnTo>
                      <a:pt x="600" y="330"/>
                    </a:lnTo>
                    <a:lnTo>
                      <a:pt x="600" y="330"/>
                    </a:lnTo>
                    <a:lnTo>
                      <a:pt x="600" y="330"/>
                    </a:lnTo>
                    <a:lnTo>
                      <a:pt x="600" y="336"/>
                    </a:lnTo>
                    <a:lnTo>
                      <a:pt x="600" y="336"/>
                    </a:lnTo>
                    <a:lnTo>
                      <a:pt x="600" y="341"/>
                    </a:lnTo>
                    <a:lnTo>
                      <a:pt x="600" y="341"/>
                    </a:lnTo>
                    <a:lnTo>
                      <a:pt x="600" y="347"/>
                    </a:lnTo>
                    <a:lnTo>
                      <a:pt x="600" y="347"/>
                    </a:lnTo>
                    <a:lnTo>
                      <a:pt x="600" y="347"/>
                    </a:lnTo>
                    <a:lnTo>
                      <a:pt x="600" y="353"/>
                    </a:lnTo>
                    <a:lnTo>
                      <a:pt x="600" y="353"/>
                    </a:lnTo>
                    <a:lnTo>
                      <a:pt x="600" y="359"/>
                    </a:lnTo>
                    <a:lnTo>
                      <a:pt x="606" y="359"/>
                    </a:lnTo>
                    <a:lnTo>
                      <a:pt x="606" y="359"/>
                    </a:lnTo>
                    <a:lnTo>
                      <a:pt x="606" y="365"/>
                    </a:lnTo>
                    <a:lnTo>
                      <a:pt x="600" y="365"/>
                    </a:lnTo>
                    <a:lnTo>
                      <a:pt x="600" y="365"/>
                    </a:lnTo>
                    <a:lnTo>
                      <a:pt x="600" y="365"/>
                    </a:lnTo>
                    <a:lnTo>
                      <a:pt x="594" y="371"/>
                    </a:lnTo>
                    <a:lnTo>
                      <a:pt x="594" y="371"/>
                    </a:lnTo>
                    <a:lnTo>
                      <a:pt x="594" y="371"/>
                    </a:lnTo>
                    <a:lnTo>
                      <a:pt x="589" y="371"/>
                    </a:lnTo>
                    <a:lnTo>
                      <a:pt x="589" y="365"/>
                    </a:lnTo>
                    <a:lnTo>
                      <a:pt x="589" y="365"/>
                    </a:lnTo>
                    <a:lnTo>
                      <a:pt x="583" y="365"/>
                    </a:lnTo>
                    <a:lnTo>
                      <a:pt x="583" y="365"/>
                    </a:lnTo>
                    <a:lnTo>
                      <a:pt x="583" y="365"/>
                    </a:lnTo>
                    <a:lnTo>
                      <a:pt x="577" y="371"/>
                    </a:lnTo>
                    <a:lnTo>
                      <a:pt x="577" y="371"/>
                    </a:lnTo>
                    <a:lnTo>
                      <a:pt x="577" y="377"/>
                    </a:lnTo>
                    <a:lnTo>
                      <a:pt x="577" y="377"/>
                    </a:lnTo>
                    <a:lnTo>
                      <a:pt x="577" y="377"/>
                    </a:lnTo>
                    <a:lnTo>
                      <a:pt x="577" y="383"/>
                    </a:lnTo>
                    <a:lnTo>
                      <a:pt x="577" y="383"/>
                    </a:lnTo>
                    <a:lnTo>
                      <a:pt x="577" y="389"/>
                    </a:lnTo>
                    <a:lnTo>
                      <a:pt x="577" y="389"/>
                    </a:lnTo>
                    <a:lnTo>
                      <a:pt x="577" y="394"/>
                    </a:lnTo>
                    <a:lnTo>
                      <a:pt x="571" y="394"/>
                    </a:lnTo>
                    <a:lnTo>
                      <a:pt x="571" y="394"/>
                    </a:lnTo>
                    <a:lnTo>
                      <a:pt x="571" y="400"/>
                    </a:lnTo>
                    <a:lnTo>
                      <a:pt x="571" y="400"/>
                    </a:lnTo>
                    <a:lnTo>
                      <a:pt x="571" y="406"/>
                    </a:lnTo>
                    <a:lnTo>
                      <a:pt x="571" y="406"/>
                    </a:lnTo>
                    <a:lnTo>
                      <a:pt x="565" y="406"/>
                    </a:lnTo>
                    <a:lnTo>
                      <a:pt x="565" y="412"/>
                    </a:lnTo>
                    <a:lnTo>
                      <a:pt x="565" y="412"/>
                    </a:lnTo>
                    <a:lnTo>
                      <a:pt x="559" y="412"/>
                    </a:lnTo>
                    <a:lnTo>
                      <a:pt x="559" y="412"/>
                    </a:lnTo>
                    <a:lnTo>
                      <a:pt x="559" y="412"/>
                    </a:lnTo>
                    <a:lnTo>
                      <a:pt x="553" y="412"/>
                    </a:lnTo>
                    <a:lnTo>
                      <a:pt x="553" y="412"/>
                    </a:lnTo>
                    <a:lnTo>
                      <a:pt x="553" y="412"/>
                    </a:lnTo>
                    <a:lnTo>
                      <a:pt x="547" y="412"/>
                    </a:lnTo>
                    <a:lnTo>
                      <a:pt x="547" y="412"/>
                    </a:lnTo>
                    <a:lnTo>
                      <a:pt x="547" y="412"/>
                    </a:lnTo>
                    <a:lnTo>
                      <a:pt x="541" y="412"/>
                    </a:lnTo>
                    <a:lnTo>
                      <a:pt x="541" y="412"/>
                    </a:lnTo>
                    <a:lnTo>
                      <a:pt x="536" y="418"/>
                    </a:lnTo>
                    <a:lnTo>
                      <a:pt x="536" y="418"/>
                    </a:lnTo>
                    <a:lnTo>
                      <a:pt x="536" y="418"/>
                    </a:lnTo>
                    <a:lnTo>
                      <a:pt x="536" y="418"/>
                    </a:lnTo>
                    <a:lnTo>
                      <a:pt x="530" y="418"/>
                    </a:lnTo>
                    <a:lnTo>
                      <a:pt x="530" y="418"/>
                    </a:lnTo>
                    <a:lnTo>
                      <a:pt x="524" y="424"/>
                    </a:lnTo>
                    <a:lnTo>
                      <a:pt x="524" y="424"/>
                    </a:lnTo>
                    <a:lnTo>
                      <a:pt x="524" y="424"/>
                    </a:lnTo>
                    <a:lnTo>
                      <a:pt x="518" y="424"/>
                    </a:lnTo>
                    <a:lnTo>
                      <a:pt x="518" y="424"/>
                    </a:lnTo>
                    <a:lnTo>
                      <a:pt x="512" y="424"/>
                    </a:lnTo>
                    <a:lnTo>
                      <a:pt x="512" y="424"/>
                    </a:lnTo>
                    <a:lnTo>
                      <a:pt x="512" y="424"/>
                    </a:lnTo>
                    <a:lnTo>
                      <a:pt x="506" y="424"/>
                    </a:lnTo>
                    <a:lnTo>
                      <a:pt x="506" y="430"/>
                    </a:lnTo>
                    <a:lnTo>
                      <a:pt x="506" y="430"/>
                    </a:lnTo>
                    <a:lnTo>
                      <a:pt x="506" y="430"/>
                    </a:lnTo>
                    <a:lnTo>
                      <a:pt x="512" y="436"/>
                    </a:lnTo>
                    <a:lnTo>
                      <a:pt x="512" y="436"/>
                    </a:lnTo>
                    <a:lnTo>
                      <a:pt x="512" y="442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6" y="447"/>
                    </a:lnTo>
                    <a:lnTo>
                      <a:pt x="512" y="447"/>
                    </a:lnTo>
                    <a:lnTo>
                      <a:pt x="512" y="453"/>
                    </a:lnTo>
                    <a:lnTo>
                      <a:pt x="512" y="453"/>
                    </a:lnTo>
                    <a:lnTo>
                      <a:pt x="506" y="453"/>
                    </a:lnTo>
                    <a:lnTo>
                      <a:pt x="506" y="453"/>
                    </a:lnTo>
                    <a:lnTo>
                      <a:pt x="500" y="453"/>
                    </a:lnTo>
                    <a:lnTo>
                      <a:pt x="500" y="453"/>
                    </a:lnTo>
                    <a:lnTo>
                      <a:pt x="500" y="453"/>
                    </a:lnTo>
                    <a:lnTo>
                      <a:pt x="494" y="447"/>
                    </a:lnTo>
                    <a:lnTo>
                      <a:pt x="494" y="447"/>
                    </a:lnTo>
                    <a:lnTo>
                      <a:pt x="494" y="453"/>
                    </a:lnTo>
                    <a:lnTo>
                      <a:pt x="488" y="453"/>
                    </a:lnTo>
                    <a:lnTo>
                      <a:pt x="488" y="453"/>
                    </a:lnTo>
                    <a:lnTo>
                      <a:pt x="488" y="447"/>
                    </a:lnTo>
                    <a:lnTo>
                      <a:pt x="483" y="447"/>
                    </a:lnTo>
                    <a:lnTo>
                      <a:pt x="483" y="447"/>
                    </a:lnTo>
                    <a:lnTo>
                      <a:pt x="483" y="447"/>
                    </a:lnTo>
                    <a:lnTo>
                      <a:pt x="477" y="442"/>
                    </a:lnTo>
                    <a:lnTo>
                      <a:pt x="477" y="442"/>
                    </a:lnTo>
                    <a:lnTo>
                      <a:pt x="471" y="442"/>
                    </a:lnTo>
                    <a:lnTo>
                      <a:pt x="471" y="442"/>
                    </a:lnTo>
                    <a:lnTo>
                      <a:pt x="471" y="442"/>
                    </a:lnTo>
                    <a:lnTo>
                      <a:pt x="465" y="442"/>
                    </a:lnTo>
                    <a:lnTo>
                      <a:pt x="465" y="442"/>
                    </a:lnTo>
                    <a:lnTo>
                      <a:pt x="459" y="442"/>
                    </a:lnTo>
                    <a:lnTo>
                      <a:pt x="459" y="442"/>
                    </a:lnTo>
                    <a:lnTo>
                      <a:pt x="453" y="442"/>
                    </a:lnTo>
                    <a:lnTo>
                      <a:pt x="453" y="442"/>
                    </a:lnTo>
                    <a:lnTo>
                      <a:pt x="459" y="436"/>
                    </a:lnTo>
                    <a:lnTo>
                      <a:pt x="459" y="436"/>
                    </a:lnTo>
                    <a:lnTo>
                      <a:pt x="459" y="436"/>
                    </a:lnTo>
                    <a:lnTo>
                      <a:pt x="459" y="436"/>
                    </a:lnTo>
                    <a:lnTo>
                      <a:pt x="453" y="436"/>
                    </a:lnTo>
                    <a:lnTo>
                      <a:pt x="453" y="436"/>
                    </a:lnTo>
                    <a:lnTo>
                      <a:pt x="447" y="436"/>
                    </a:lnTo>
                    <a:lnTo>
                      <a:pt x="447" y="436"/>
                    </a:lnTo>
                    <a:lnTo>
                      <a:pt x="441" y="436"/>
                    </a:lnTo>
                    <a:lnTo>
                      <a:pt x="441" y="436"/>
                    </a:lnTo>
                    <a:lnTo>
                      <a:pt x="441" y="436"/>
                    </a:lnTo>
                    <a:lnTo>
                      <a:pt x="441" y="442"/>
                    </a:lnTo>
                    <a:lnTo>
                      <a:pt x="441" y="442"/>
                    </a:lnTo>
                    <a:lnTo>
                      <a:pt x="441" y="442"/>
                    </a:lnTo>
                    <a:lnTo>
                      <a:pt x="447" y="447"/>
                    </a:lnTo>
                    <a:lnTo>
                      <a:pt x="441" y="447"/>
                    </a:lnTo>
                    <a:lnTo>
                      <a:pt x="441" y="447"/>
                    </a:lnTo>
                    <a:lnTo>
                      <a:pt x="435" y="447"/>
                    </a:lnTo>
                    <a:lnTo>
                      <a:pt x="435" y="447"/>
                    </a:lnTo>
                    <a:lnTo>
                      <a:pt x="435" y="447"/>
                    </a:lnTo>
                    <a:lnTo>
                      <a:pt x="430" y="453"/>
                    </a:lnTo>
                    <a:lnTo>
                      <a:pt x="430" y="453"/>
                    </a:lnTo>
                    <a:lnTo>
                      <a:pt x="430" y="453"/>
                    </a:lnTo>
                    <a:lnTo>
                      <a:pt x="430" y="459"/>
                    </a:lnTo>
                    <a:lnTo>
                      <a:pt x="435" y="459"/>
                    </a:lnTo>
                    <a:lnTo>
                      <a:pt x="435" y="459"/>
                    </a:lnTo>
                    <a:lnTo>
                      <a:pt x="435" y="465"/>
                    </a:lnTo>
                    <a:lnTo>
                      <a:pt x="435" y="465"/>
                    </a:lnTo>
                    <a:lnTo>
                      <a:pt x="435" y="471"/>
                    </a:lnTo>
                    <a:lnTo>
                      <a:pt x="435" y="471"/>
                    </a:lnTo>
                    <a:lnTo>
                      <a:pt x="435" y="471"/>
                    </a:lnTo>
                    <a:lnTo>
                      <a:pt x="430" y="477"/>
                    </a:lnTo>
                    <a:lnTo>
                      <a:pt x="430" y="477"/>
                    </a:lnTo>
                    <a:lnTo>
                      <a:pt x="424" y="477"/>
                    </a:lnTo>
                    <a:lnTo>
                      <a:pt x="424" y="477"/>
                    </a:lnTo>
                    <a:lnTo>
                      <a:pt x="424" y="477"/>
                    </a:lnTo>
                    <a:lnTo>
                      <a:pt x="424" y="483"/>
                    </a:lnTo>
                    <a:lnTo>
                      <a:pt x="424" y="483"/>
                    </a:lnTo>
                    <a:lnTo>
                      <a:pt x="424" y="489"/>
                    </a:lnTo>
                    <a:lnTo>
                      <a:pt x="424" y="489"/>
                    </a:lnTo>
                    <a:lnTo>
                      <a:pt x="430" y="489"/>
                    </a:lnTo>
                    <a:lnTo>
                      <a:pt x="430" y="495"/>
                    </a:lnTo>
                    <a:lnTo>
                      <a:pt x="435" y="495"/>
                    </a:lnTo>
                    <a:lnTo>
                      <a:pt x="435" y="495"/>
                    </a:lnTo>
                    <a:lnTo>
                      <a:pt x="435" y="500"/>
                    </a:lnTo>
                    <a:lnTo>
                      <a:pt x="435" y="500"/>
                    </a:lnTo>
                    <a:lnTo>
                      <a:pt x="430" y="500"/>
                    </a:lnTo>
                    <a:lnTo>
                      <a:pt x="430" y="500"/>
                    </a:lnTo>
                    <a:lnTo>
                      <a:pt x="430" y="506"/>
                    </a:lnTo>
                    <a:lnTo>
                      <a:pt x="424" y="506"/>
                    </a:lnTo>
                    <a:lnTo>
                      <a:pt x="424" y="512"/>
                    </a:lnTo>
                    <a:lnTo>
                      <a:pt x="424" y="512"/>
                    </a:lnTo>
                    <a:lnTo>
                      <a:pt x="424" y="518"/>
                    </a:lnTo>
                    <a:lnTo>
                      <a:pt x="430" y="518"/>
                    </a:lnTo>
                    <a:lnTo>
                      <a:pt x="430" y="518"/>
                    </a:lnTo>
                    <a:lnTo>
                      <a:pt x="424" y="524"/>
                    </a:lnTo>
                    <a:lnTo>
                      <a:pt x="424" y="518"/>
                    </a:lnTo>
                    <a:lnTo>
                      <a:pt x="418" y="518"/>
                    </a:lnTo>
                    <a:lnTo>
                      <a:pt x="418" y="518"/>
                    </a:lnTo>
                    <a:lnTo>
                      <a:pt x="418" y="524"/>
                    </a:lnTo>
                    <a:lnTo>
                      <a:pt x="412" y="524"/>
                    </a:lnTo>
                    <a:lnTo>
                      <a:pt x="412" y="524"/>
                    </a:lnTo>
                    <a:lnTo>
                      <a:pt x="406" y="524"/>
                    </a:lnTo>
                    <a:lnTo>
                      <a:pt x="406" y="524"/>
                    </a:lnTo>
                    <a:lnTo>
                      <a:pt x="400" y="524"/>
                    </a:lnTo>
                    <a:lnTo>
                      <a:pt x="406" y="524"/>
                    </a:lnTo>
                    <a:lnTo>
                      <a:pt x="406" y="530"/>
                    </a:lnTo>
                    <a:lnTo>
                      <a:pt x="406" y="530"/>
                    </a:lnTo>
                    <a:lnTo>
                      <a:pt x="406" y="536"/>
                    </a:lnTo>
                    <a:lnTo>
                      <a:pt x="406" y="536"/>
                    </a:lnTo>
                    <a:lnTo>
                      <a:pt x="412" y="536"/>
                    </a:lnTo>
                    <a:lnTo>
                      <a:pt x="412" y="536"/>
                    </a:lnTo>
                    <a:lnTo>
                      <a:pt x="412" y="536"/>
                    </a:lnTo>
                    <a:lnTo>
                      <a:pt x="418" y="530"/>
                    </a:lnTo>
                    <a:lnTo>
                      <a:pt x="418" y="536"/>
                    </a:lnTo>
                    <a:lnTo>
                      <a:pt x="418" y="536"/>
                    </a:lnTo>
                    <a:lnTo>
                      <a:pt x="424" y="536"/>
                    </a:lnTo>
                    <a:lnTo>
                      <a:pt x="424" y="542"/>
                    </a:lnTo>
                    <a:lnTo>
                      <a:pt x="418" y="542"/>
                    </a:lnTo>
                    <a:lnTo>
                      <a:pt x="418" y="548"/>
                    </a:lnTo>
                    <a:lnTo>
                      <a:pt x="418" y="548"/>
                    </a:lnTo>
                    <a:lnTo>
                      <a:pt x="418" y="548"/>
                    </a:lnTo>
                    <a:lnTo>
                      <a:pt x="424" y="553"/>
                    </a:lnTo>
                    <a:lnTo>
                      <a:pt x="424" y="553"/>
                    </a:lnTo>
                    <a:lnTo>
                      <a:pt x="424" y="553"/>
                    </a:lnTo>
                    <a:lnTo>
                      <a:pt x="430" y="553"/>
                    </a:lnTo>
                    <a:lnTo>
                      <a:pt x="430" y="553"/>
                    </a:lnTo>
                    <a:lnTo>
                      <a:pt x="435" y="553"/>
                    </a:lnTo>
                    <a:lnTo>
                      <a:pt x="435" y="553"/>
                    </a:lnTo>
                    <a:lnTo>
                      <a:pt x="441" y="559"/>
                    </a:lnTo>
                    <a:lnTo>
                      <a:pt x="441" y="559"/>
                    </a:lnTo>
                    <a:lnTo>
                      <a:pt x="441" y="559"/>
                    </a:lnTo>
                    <a:lnTo>
                      <a:pt x="441" y="565"/>
                    </a:lnTo>
                    <a:lnTo>
                      <a:pt x="441" y="565"/>
                    </a:lnTo>
                    <a:lnTo>
                      <a:pt x="441" y="571"/>
                    </a:lnTo>
                    <a:lnTo>
                      <a:pt x="441" y="571"/>
                    </a:lnTo>
                    <a:lnTo>
                      <a:pt x="441" y="577"/>
                    </a:lnTo>
                    <a:lnTo>
                      <a:pt x="441" y="577"/>
                    </a:lnTo>
                    <a:lnTo>
                      <a:pt x="435" y="577"/>
                    </a:lnTo>
                    <a:lnTo>
                      <a:pt x="435" y="577"/>
                    </a:lnTo>
                    <a:lnTo>
                      <a:pt x="430" y="577"/>
                    </a:lnTo>
                    <a:lnTo>
                      <a:pt x="430" y="571"/>
                    </a:lnTo>
                    <a:lnTo>
                      <a:pt x="430" y="571"/>
                    </a:lnTo>
                    <a:lnTo>
                      <a:pt x="424" y="571"/>
                    </a:lnTo>
                    <a:lnTo>
                      <a:pt x="424" y="571"/>
                    </a:lnTo>
                    <a:lnTo>
                      <a:pt x="418" y="571"/>
                    </a:lnTo>
                    <a:lnTo>
                      <a:pt x="418" y="571"/>
                    </a:lnTo>
                    <a:lnTo>
                      <a:pt x="412" y="571"/>
                    </a:lnTo>
                    <a:lnTo>
                      <a:pt x="412" y="571"/>
                    </a:lnTo>
                    <a:lnTo>
                      <a:pt x="412" y="577"/>
                    </a:lnTo>
                    <a:lnTo>
                      <a:pt x="406" y="577"/>
                    </a:lnTo>
                    <a:lnTo>
                      <a:pt x="406" y="577"/>
                    </a:lnTo>
                    <a:lnTo>
                      <a:pt x="400" y="577"/>
                    </a:lnTo>
                    <a:lnTo>
                      <a:pt x="400" y="577"/>
                    </a:lnTo>
                    <a:lnTo>
                      <a:pt x="400" y="577"/>
                    </a:lnTo>
                    <a:lnTo>
                      <a:pt x="394" y="583"/>
                    </a:lnTo>
                    <a:lnTo>
                      <a:pt x="394" y="583"/>
                    </a:lnTo>
                    <a:lnTo>
                      <a:pt x="394" y="583"/>
                    </a:lnTo>
                    <a:lnTo>
                      <a:pt x="388" y="583"/>
                    </a:lnTo>
                    <a:lnTo>
                      <a:pt x="388" y="583"/>
                    </a:lnTo>
                    <a:lnTo>
                      <a:pt x="382" y="583"/>
                    </a:lnTo>
                    <a:lnTo>
                      <a:pt x="382" y="589"/>
                    </a:lnTo>
                    <a:lnTo>
                      <a:pt x="382" y="589"/>
                    </a:lnTo>
                    <a:lnTo>
                      <a:pt x="377" y="589"/>
                    </a:lnTo>
                    <a:lnTo>
                      <a:pt x="377" y="589"/>
                    </a:lnTo>
                    <a:lnTo>
                      <a:pt x="377" y="589"/>
                    </a:lnTo>
                    <a:lnTo>
                      <a:pt x="371" y="595"/>
                    </a:lnTo>
                    <a:lnTo>
                      <a:pt x="371" y="595"/>
                    </a:lnTo>
                    <a:lnTo>
                      <a:pt x="371" y="595"/>
                    </a:lnTo>
                    <a:lnTo>
                      <a:pt x="365" y="589"/>
                    </a:lnTo>
                    <a:lnTo>
                      <a:pt x="365" y="589"/>
                    </a:lnTo>
                    <a:lnTo>
                      <a:pt x="365" y="589"/>
                    </a:lnTo>
                    <a:lnTo>
                      <a:pt x="359" y="589"/>
                    </a:lnTo>
                    <a:lnTo>
                      <a:pt x="359" y="589"/>
                    </a:lnTo>
                    <a:lnTo>
                      <a:pt x="353" y="589"/>
                    </a:lnTo>
                    <a:lnTo>
                      <a:pt x="353" y="583"/>
                    </a:lnTo>
                    <a:lnTo>
                      <a:pt x="347" y="583"/>
                    </a:lnTo>
                    <a:lnTo>
                      <a:pt x="347" y="583"/>
                    </a:lnTo>
                    <a:lnTo>
                      <a:pt x="347" y="589"/>
                    </a:lnTo>
                    <a:lnTo>
                      <a:pt x="341" y="589"/>
                    </a:lnTo>
                    <a:lnTo>
                      <a:pt x="341" y="595"/>
                    </a:lnTo>
                    <a:lnTo>
                      <a:pt x="341" y="595"/>
                    </a:lnTo>
                    <a:lnTo>
                      <a:pt x="341" y="595"/>
                    </a:lnTo>
                    <a:lnTo>
                      <a:pt x="335" y="601"/>
                    </a:lnTo>
                    <a:lnTo>
                      <a:pt x="335" y="595"/>
                    </a:lnTo>
                    <a:lnTo>
                      <a:pt x="335" y="595"/>
                    </a:lnTo>
                    <a:lnTo>
                      <a:pt x="329" y="595"/>
                    </a:lnTo>
                    <a:lnTo>
                      <a:pt x="329" y="595"/>
                    </a:lnTo>
                    <a:lnTo>
                      <a:pt x="329" y="589"/>
                    </a:lnTo>
                    <a:lnTo>
                      <a:pt x="329" y="589"/>
                    </a:lnTo>
                    <a:lnTo>
                      <a:pt x="324" y="589"/>
                    </a:lnTo>
                    <a:lnTo>
                      <a:pt x="324" y="589"/>
                    </a:lnTo>
                    <a:lnTo>
                      <a:pt x="318" y="589"/>
                    </a:lnTo>
                    <a:lnTo>
                      <a:pt x="318" y="589"/>
                    </a:lnTo>
                    <a:lnTo>
                      <a:pt x="318" y="595"/>
                    </a:lnTo>
                    <a:lnTo>
                      <a:pt x="312" y="595"/>
                    </a:lnTo>
                    <a:lnTo>
                      <a:pt x="312" y="595"/>
                    </a:lnTo>
                    <a:lnTo>
                      <a:pt x="312" y="601"/>
                    </a:lnTo>
                    <a:lnTo>
                      <a:pt x="312" y="601"/>
                    </a:lnTo>
                    <a:lnTo>
                      <a:pt x="306" y="601"/>
                    </a:lnTo>
                    <a:lnTo>
                      <a:pt x="306" y="601"/>
                    </a:lnTo>
                    <a:lnTo>
                      <a:pt x="306" y="601"/>
                    </a:lnTo>
                    <a:lnTo>
                      <a:pt x="300" y="601"/>
                    </a:lnTo>
                    <a:lnTo>
                      <a:pt x="300" y="601"/>
                    </a:lnTo>
                    <a:lnTo>
                      <a:pt x="294" y="601"/>
                    </a:lnTo>
                    <a:lnTo>
                      <a:pt x="294" y="601"/>
                    </a:lnTo>
                    <a:lnTo>
                      <a:pt x="294" y="601"/>
                    </a:lnTo>
                    <a:lnTo>
                      <a:pt x="288" y="601"/>
                    </a:lnTo>
                    <a:lnTo>
                      <a:pt x="288" y="601"/>
                    </a:lnTo>
                    <a:lnTo>
                      <a:pt x="282" y="601"/>
                    </a:lnTo>
                    <a:lnTo>
                      <a:pt x="282" y="601"/>
                    </a:lnTo>
                    <a:lnTo>
                      <a:pt x="282" y="601"/>
                    </a:lnTo>
                    <a:lnTo>
                      <a:pt x="276" y="595"/>
                    </a:lnTo>
                    <a:lnTo>
                      <a:pt x="276" y="595"/>
                    </a:lnTo>
                    <a:lnTo>
                      <a:pt x="276" y="595"/>
                    </a:lnTo>
                    <a:lnTo>
                      <a:pt x="271" y="595"/>
                    </a:lnTo>
                    <a:lnTo>
                      <a:pt x="271" y="595"/>
                    </a:lnTo>
                    <a:lnTo>
                      <a:pt x="271" y="595"/>
                    </a:lnTo>
                    <a:lnTo>
                      <a:pt x="265" y="601"/>
                    </a:lnTo>
                    <a:lnTo>
                      <a:pt x="265" y="601"/>
                    </a:lnTo>
                    <a:lnTo>
                      <a:pt x="265" y="601"/>
                    </a:lnTo>
                    <a:lnTo>
                      <a:pt x="259" y="601"/>
                    </a:lnTo>
                    <a:lnTo>
                      <a:pt x="259" y="601"/>
                    </a:lnTo>
                    <a:lnTo>
                      <a:pt x="253" y="601"/>
                    </a:lnTo>
                    <a:lnTo>
                      <a:pt x="253" y="606"/>
                    </a:lnTo>
                    <a:lnTo>
                      <a:pt x="253" y="606"/>
                    </a:lnTo>
                    <a:lnTo>
                      <a:pt x="253" y="612"/>
                    </a:lnTo>
                    <a:lnTo>
                      <a:pt x="253" y="612"/>
                    </a:lnTo>
                    <a:lnTo>
                      <a:pt x="253" y="612"/>
                    </a:lnTo>
                    <a:lnTo>
                      <a:pt x="253" y="618"/>
                    </a:lnTo>
                    <a:lnTo>
                      <a:pt x="253" y="618"/>
                    </a:lnTo>
                    <a:lnTo>
                      <a:pt x="253" y="624"/>
                    </a:lnTo>
                    <a:lnTo>
                      <a:pt x="247" y="624"/>
                    </a:lnTo>
                    <a:lnTo>
                      <a:pt x="247" y="624"/>
                    </a:lnTo>
                    <a:lnTo>
                      <a:pt x="247" y="630"/>
                    </a:lnTo>
                    <a:lnTo>
                      <a:pt x="247" y="630"/>
                    </a:lnTo>
                    <a:lnTo>
                      <a:pt x="241" y="630"/>
                    </a:lnTo>
                    <a:lnTo>
                      <a:pt x="241" y="630"/>
                    </a:lnTo>
                    <a:lnTo>
                      <a:pt x="235" y="630"/>
                    </a:lnTo>
                    <a:lnTo>
                      <a:pt x="235" y="636"/>
                    </a:lnTo>
                    <a:lnTo>
                      <a:pt x="235" y="636"/>
                    </a:lnTo>
                    <a:lnTo>
                      <a:pt x="229" y="642"/>
                    </a:lnTo>
                    <a:lnTo>
                      <a:pt x="229" y="642"/>
                    </a:lnTo>
                    <a:lnTo>
                      <a:pt x="229" y="642"/>
                    </a:lnTo>
                    <a:lnTo>
                      <a:pt x="229" y="648"/>
                    </a:lnTo>
                    <a:lnTo>
                      <a:pt x="229" y="648"/>
                    </a:lnTo>
                    <a:lnTo>
                      <a:pt x="229" y="654"/>
                    </a:lnTo>
                    <a:lnTo>
                      <a:pt x="229" y="654"/>
                    </a:lnTo>
                    <a:lnTo>
                      <a:pt x="229" y="660"/>
                    </a:lnTo>
                    <a:lnTo>
                      <a:pt x="223" y="660"/>
                    </a:lnTo>
                    <a:lnTo>
                      <a:pt x="223" y="660"/>
                    </a:lnTo>
                    <a:lnTo>
                      <a:pt x="223" y="665"/>
                    </a:lnTo>
                    <a:lnTo>
                      <a:pt x="223" y="665"/>
                    </a:lnTo>
                    <a:lnTo>
                      <a:pt x="223" y="671"/>
                    </a:lnTo>
                    <a:lnTo>
                      <a:pt x="223" y="671"/>
                    </a:lnTo>
                    <a:lnTo>
                      <a:pt x="223" y="677"/>
                    </a:lnTo>
                    <a:lnTo>
                      <a:pt x="223" y="677"/>
                    </a:lnTo>
                    <a:lnTo>
                      <a:pt x="223" y="677"/>
                    </a:lnTo>
                    <a:lnTo>
                      <a:pt x="223" y="683"/>
                    </a:lnTo>
                    <a:lnTo>
                      <a:pt x="223" y="683"/>
                    </a:lnTo>
                    <a:lnTo>
                      <a:pt x="229" y="683"/>
                    </a:lnTo>
                    <a:lnTo>
                      <a:pt x="229" y="689"/>
                    </a:lnTo>
                    <a:lnTo>
                      <a:pt x="229" y="689"/>
                    </a:lnTo>
                    <a:lnTo>
                      <a:pt x="235" y="689"/>
                    </a:lnTo>
                    <a:lnTo>
                      <a:pt x="229" y="689"/>
                    </a:lnTo>
                    <a:lnTo>
                      <a:pt x="229" y="689"/>
                    </a:lnTo>
                    <a:lnTo>
                      <a:pt x="229" y="689"/>
                    </a:lnTo>
                    <a:lnTo>
                      <a:pt x="223" y="695"/>
                    </a:lnTo>
                    <a:lnTo>
                      <a:pt x="223" y="695"/>
                    </a:lnTo>
                    <a:lnTo>
                      <a:pt x="223" y="695"/>
                    </a:lnTo>
                    <a:lnTo>
                      <a:pt x="223" y="701"/>
                    </a:lnTo>
                    <a:lnTo>
                      <a:pt x="223" y="701"/>
                    </a:lnTo>
                    <a:lnTo>
                      <a:pt x="223" y="707"/>
                    </a:lnTo>
                    <a:lnTo>
                      <a:pt x="218" y="707"/>
                    </a:lnTo>
                    <a:lnTo>
                      <a:pt x="218" y="707"/>
                    </a:lnTo>
                    <a:lnTo>
                      <a:pt x="218" y="713"/>
                    </a:lnTo>
                    <a:lnTo>
                      <a:pt x="223" y="713"/>
                    </a:lnTo>
                    <a:lnTo>
                      <a:pt x="223" y="718"/>
                    </a:lnTo>
                    <a:lnTo>
                      <a:pt x="223" y="718"/>
                    </a:lnTo>
                    <a:lnTo>
                      <a:pt x="223" y="724"/>
                    </a:lnTo>
                    <a:lnTo>
                      <a:pt x="223" y="724"/>
                    </a:lnTo>
                    <a:lnTo>
                      <a:pt x="223" y="724"/>
                    </a:lnTo>
                    <a:lnTo>
                      <a:pt x="223" y="730"/>
                    </a:lnTo>
                    <a:lnTo>
                      <a:pt x="218" y="730"/>
                    </a:lnTo>
                    <a:lnTo>
                      <a:pt x="218" y="736"/>
                    </a:lnTo>
                    <a:lnTo>
                      <a:pt x="218" y="736"/>
                    </a:lnTo>
                    <a:lnTo>
                      <a:pt x="218" y="736"/>
                    </a:lnTo>
                    <a:lnTo>
                      <a:pt x="218" y="742"/>
                    </a:lnTo>
                    <a:lnTo>
                      <a:pt x="218" y="742"/>
                    </a:lnTo>
                    <a:lnTo>
                      <a:pt x="218" y="748"/>
                    </a:lnTo>
                    <a:lnTo>
                      <a:pt x="218" y="748"/>
                    </a:lnTo>
                    <a:lnTo>
                      <a:pt x="212" y="742"/>
                    </a:lnTo>
                    <a:lnTo>
                      <a:pt x="212" y="742"/>
                    </a:lnTo>
                    <a:lnTo>
                      <a:pt x="206" y="742"/>
                    </a:lnTo>
                    <a:lnTo>
                      <a:pt x="206" y="742"/>
                    </a:lnTo>
                    <a:lnTo>
                      <a:pt x="206" y="748"/>
                    </a:lnTo>
                    <a:lnTo>
                      <a:pt x="200" y="748"/>
                    </a:lnTo>
                    <a:lnTo>
                      <a:pt x="200" y="748"/>
                    </a:lnTo>
                    <a:lnTo>
                      <a:pt x="200" y="748"/>
                    </a:lnTo>
                    <a:lnTo>
                      <a:pt x="194" y="748"/>
                    </a:lnTo>
                    <a:lnTo>
                      <a:pt x="194" y="742"/>
                    </a:lnTo>
                    <a:lnTo>
                      <a:pt x="188" y="748"/>
                    </a:lnTo>
                    <a:lnTo>
                      <a:pt x="188" y="742"/>
                    </a:lnTo>
                    <a:lnTo>
                      <a:pt x="182" y="742"/>
                    </a:lnTo>
                    <a:lnTo>
                      <a:pt x="182" y="742"/>
                    </a:lnTo>
                    <a:lnTo>
                      <a:pt x="182" y="742"/>
                    </a:lnTo>
                    <a:lnTo>
                      <a:pt x="176" y="742"/>
                    </a:lnTo>
                    <a:lnTo>
                      <a:pt x="176" y="742"/>
                    </a:lnTo>
                    <a:lnTo>
                      <a:pt x="176" y="736"/>
                    </a:lnTo>
                    <a:lnTo>
                      <a:pt x="176" y="736"/>
                    </a:lnTo>
                    <a:lnTo>
                      <a:pt x="176" y="730"/>
                    </a:lnTo>
                    <a:lnTo>
                      <a:pt x="170" y="730"/>
                    </a:lnTo>
                    <a:lnTo>
                      <a:pt x="170" y="730"/>
                    </a:lnTo>
                    <a:lnTo>
                      <a:pt x="165" y="730"/>
                    </a:lnTo>
                    <a:lnTo>
                      <a:pt x="165" y="730"/>
                    </a:lnTo>
                    <a:lnTo>
                      <a:pt x="159" y="730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5" name="Freeform 592">
                <a:extLst>
                  <a:ext uri="{FF2B5EF4-FFF2-40B4-BE49-F238E27FC236}">
                    <a16:creationId xmlns:a16="http://schemas.microsoft.com/office/drawing/2014/main" id="{1C46881E-E08A-47C9-8B66-D5A083521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5975" y="4259263"/>
                <a:ext cx="1038225" cy="1225550"/>
              </a:xfrm>
              <a:custGeom>
                <a:avLst/>
                <a:gdLst>
                  <a:gd name="T0" fmla="*/ 271 w 654"/>
                  <a:gd name="T1" fmla="*/ 684 h 772"/>
                  <a:gd name="T2" fmla="*/ 254 w 654"/>
                  <a:gd name="T3" fmla="*/ 672 h 772"/>
                  <a:gd name="T4" fmla="*/ 212 w 654"/>
                  <a:gd name="T5" fmla="*/ 672 h 772"/>
                  <a:gd name="T6" fmla="*/ 171 w 654"/>
                  <a:gd name="T7" fmla="*/ 701 h 772"/>
                  <a:gd name="T8" fmla="*/ 124 w 654"/>
                  <a:gd name="T9" fmla="*/ 707 h 772"/>
                  <a:gd name="T10" fmla="*/ 94 w 654"/>
                  <a:gd name="T11" fmla="*/ 731 h 772"/>
                  <a:gd name="T12" fmla="*/ 59 w 654"/>
                  <a:gd name="T13" fmla="*/ 766 h 772"/>
                  <a:gd name="T14" fmla="*/ 30 w 654"/>
                  <a:gd name="T15" fmla="*/ 731 h 772"/>
                  <a:gd name="T16" fmla="*/ 24 w 654"/>
                  <a:gd name="T17" fmla="*/ 678 h 772"/>
                  <a:gd name="T18" fmla="*/ 12 w 654"/>
                  <a:gd name="T19" fmla="*/ 642 h 772"/>
                  <a:gd name="T20" fmla="*/ 18 w 654"/>
                  <a:gd name="T21" fmla="*/ 601 h 772"/>
                  <a:gd name="T22" fmla="*/ 12 w 654"/>
                  <a:gd name="T23" fmla="*/ 566 h 772"/>
                  <a:gd name="T24" fmla="*/ 47 w 654"/>
                  <a:gd name="T25" fmla="*/ 560 h 772"/>
                  <a:gd name="T26" fmla="*/ 71 w 654"/>
                  <a:gd name="T27" fmla="*/ 536 h 772"/>
                  <a:gd name="T28" fmla="*/ 83 w 654"/>
                  <a:gd name="T29" fmla="*/ 513 h 772"/>
                  <a:gd name="T30" fmla="*/ 136 w 654"/>
                  <a:gd name="T31" fmla="*/ 495 h 772"/>
                  <a:gd name="T32" fmla="*/ 171 w 654"/>
                  <a:gd name="T33" fmla="*/ 507 h 772"/>
                  <a:gd name="T34" fmla="*/ 195 w 654"/>
                  <a:gd name="T35" fmla="*/ 501 h 772"/>
                  <a:gd name="T36" fmla="*/ 206 w 654"/>
                  <a:gd name="T37" fmla="*/ 448 h 772"/>
                  <a:gd name="T38" fmla="*/ 224 w 654"/>
                  <a:gd name="T39" fmla="*/ 430 h 772"/>
                  <a:gd name="T40" fmla="*/ 242 w 654"/>
                  <a:gd name="T41" fmla="*/ 389 h 772"/>
                  <a:gd name="T42" fmla="*/ 230 w 654"/>
                  <a:gd name="T43" fmla="*/ 348 h 772"/>
                  <a:gd name="T44" fmla="*/ 230 w 654"/>
                  <a:gd name="T45" fmla="*/ 330 h 772"/>
                  <a:gd name="T46" fmla="*/ 224 w 654"/>
                  <a:gd name="T47" fmla="*/ 289 h 772"/>
                  <a:gd name="T48" fmla="*/ 189 w 654"/>
                  <a:gd name="T49" fmla="*/ 242 h 772"/>
                  <a:gd name="T50" fmla="*/ 159 w 654"/>
                  <a:gd name="T51" fmla="*/ 224 h 772"/>
                  <a:gd name="T52" fmla="*/ 142 w 654"/>
                  <a:gd name="T53" fmla="*/ 189 h 772"/>
                  <a:gd name="T54" fmla="*/ 124 w 654"/>
                  <a:gd name="T55" fmla="*/ 165 h 772"/>
                  <a:gd name="T56" fmla="*/ 118 w 654"/>
                  <a:gd name="T57" fmla="*/ 124 h 772"/>
                  <a:gd name="T58" fmla="*/ 153 w 654"/>
                  <a:gd name="T59" fmla="*/ 83 h 772"/>
                  <a:gd name="T60" fmla="*/ 148 w 654"/>
                  <a:gd name="T61" fmla="*/ 36 h 772"/>
                  <a:gd name="T62" fmla="*/ 136 w 654"/>
                  <a:gd name="T63" fmla="*/ 6 h 772"/>
                  <a:gd name="T64" fmla="*/ 183 w 654"/>
                  <a:gd name="T65" fmla="*/ 0 h 772"/>
                  <a:gd name="T66" fmla="*/ 230 w 654"/>
                  <a:gd name="T67" fmla="*/ 6 h 772"/>
                  <a:gd name="T68" fmla="*/ 283 w 654"/>
                  <a:gd name="T69" fmla="*/ 36 h 772"/>
                  <a:gd name="T70" fmla="*/ 330 w 654"/>
                  <a:gd name="T71" fmla="*/ 36 h 772"/>
                  <a:gd name="T72" fmla="*/ 371 w 654"/>
                  <a:gd name="T73" fmla="*/ 53 h 772"/>
                  <a:gd name="T74" fmla="*/ 418 w 654"/>
                  <a:gd name="T75" fmla="*/ 59 h 772"/>
                  <a:gd name="T76" fmla="*/ 471 w 654"/>
                  <a:gd name="T77" fmla="*/ 77 h 772"/>
                  <a:gd name="T78" fmla="*/ 524 w 654"/>
                  <a:gd name="T79" fmla="*/ 71 h 772"/>
                  <a:gd name="T80" fmla="*/ 542 w 654"/>
                  <a:gd name="T81" fmla="*/ 118 h 772"/>
                  <a:gd name="T82" fmla="*/ 566 w 654"/>
                  <a:gd name="T83" fmla="*/ 136 h 772"/>
                  <a:gd name="T84" fmla="*/ 601 w 654"/>
                  <a:gd name="T85" fmla="*/ 142 h 772"/>
                  <a:gd name="T86" fmla="*/ 636 w 654"/>
                  <a:gd name="T87" fmla="*/ 136 h 772"/>
                  <a:gd name="T88" fmla="*/ 642 w 654"/>
                  <a:gd name="T89" fmla="*/ 165 h 772"/>
                  <a:gd name="T90" fmla="*/ 625 w 654"/>
                  <a:gd name="T91" fmla="*/ 206 h 772"/>
                  <a:gd name="T92" fmla="*/ 595 w 654"/>
                  <a:gd name="T93" fmla="*/ 201 h 772"/>
                  <a:gd name="T94" fmla="*/ 595 w 654"/>
                  <a:gd name="T95" fmla="*/ 254 h 772"/>
                  <a:gd name="T96" fmla="*/ 589 w 654"/>
                  <a:gd name="T97" fmla="*/ 289 h 772"/>
                  <a:gd name="T98" fmla="*/ 566 w 654"/>
                  <a:gd name="T99" fmla="*/ 330 h 772"/>
                  <a:gd name="T100" fmla="*/ 536 w 654"/>
                  <a:gd name="T101" fmla="*/ 365 h 772"/>
                  <a:gd name="T102" fmla="*/ 530 w 654"/>
                  <a:gd name="T103" fmla="*/ 413 h 772"/>
                  <a:gd name="T104" fmla="*/ 536 w 654"/>
                  <a:gd name="T105" fmla="*/ 460 h 772"/>
                  <a:gd name="T106" fmla="*/ 530 w 654"/>
                  <a:gd name="T107" fmla="*/ 507 h 772"/>
                  <a:gd name="T108" fmla="*/ 524 w 654"/>
                  <a:gd name="T109" fmla="*/ 554 h 772"/>
                  <a:gd name="T110" fmla="*/ 483 w 654"/>
                  <a:gd name="T111" fmla="*/ 554 h 772"/>
                  <a:gd name="T112" fmla="*/ 442 w 654"/>
                  <a:gd name="T113" fmla="*/ 578 h 772"/>
                  <a:gd name="T114" fmla="*/ 407 w 654"/>
                  <a:gd name="T115" fmla="*/ 595 h 772"/>
                  <a:gd name="T116" fmla="*/ 383 w 654"/>
                  <a:gd name="T117" fmla="*/ 631 h 772"/>
                  <a:gd name="T118" fmla="*/ 354 w 654"/>
                  <a:gd name="T119" fmla="*/ 666 h 772"/>
                  <a:gd name="T120" fmla="*/ 307 w 654"/>
                  <a:gd name="T121" fmla="*/ 689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54" h="772">
                    <a:moveTo>
                      <a:pt x="301" y="695"/>
                    </a:moveTo>
                    <a:lnTo>
                      <a:pt x="301" y="695"/>
                    </a:lnTo>
                    <a:lnTo>
                      <a:pt x="295" y="701"/>
                    </a:lnTo>
                    <a:lnTo>
                      <a:pt x="295" y="701"/>
                    </a:lnTo>
                    <a:lnTo>
                      <a:pt x="289" y="701"/>
                    </a:lnTo>
                    <a:lnTo>
                      <a:pt x="289" y="701"/>
                    </a:lnTo>
                    <a:lnTo>
                      <a:pt x="283" y="701"/>
                    </a:lnTo>
                    <a:lnTo>
                      <a:pt x="283" y="707"/>
                    </a:lnTo>
                    <a:lnTo>
                      <a:pt x="283" y="701"/>
                    </a:lnTo>
                    <a:lnTo>
                      <a:pt x="277" y="701"/>
                    </a:lnTo>
                    <a:lnTo>
                      <a:pt x="277" y="701"/>
                    </a:lnTo>
                    <a:lnTo>
                      <a:pt x="271" y="701"/>
                    </a:lnTo>
                    <a:lnTo>
                      <a:pt x="271" y="695"/>
                    </a:lnTo>
                    <a:lnTo>
                      <a:pt x="265" y="695"/>
                    </a:lnTo>
                    <a:lnTo>
                      <a:pt x="271" y="695"/>
                    </a:lnTo>
                    <a:lnTo>
                      <a:pt x="271" y="689"/>
                    </a:lnTo>
                    <a:lnTo>
                      <a:pt x="271" y="684"/>
                    </a:lnTo>
                    <a:lnTo>
                      <a:pt x="271" y="684"/>
                    </a:lnTo>
                    <a:lnTo>
                      <a:pt x="277" y="689"/>
                    </a:lnTo>
                    <a:lnTo>
                      <a:pt x="277" y="684"/>
                    </a:lnTo>
                    <a:lnTo>
                      <a:pt x="277" y="684"/>
                    </a:lnTo>
                    <a:lnTo>
                      <a:pt x="277" y="678"/>
                    </a:lnTo>
                    <a:lnTo>
                      <a:pt x="277" y="672"/>
                    </a:lnTo>
                    <a:lnTo>
                      <a:pt x="277" y="672"/>
                    </a:lnTo>
                    <a:lnTo>
                      <a:pt x="283" y="666"/>
                    </a:lnTo>
                    <a:lnTo>
                      <a:pt x="277" y="666"/>
                    </a:lnTo>
                    <a:lnTo>
                      <a:pt x="271" y="672"/>
                    </a:lnTo>
                    <a:lnTo>
                      <a:pt x="271" y="672"/>
                    </a:lnTo>
                    <a:lnTo>
                      <a:pt x="271" y="672"/>
                    </a:lnTo>
                    <a:lnTo>
                      <a:pt x="265" y="678"/>
                    </a:lnTo>
                    <a:lnTo>
                      <a:pt x="265" y="678"/>
                    </a:lnTo>
                    <a:lnTo>
                      <a:pt x="265" y="684"/>
                    </a:lnTo>
                    <a:lnTo>
                      <a:pt x="259" y="684"/>
                    </a:lnTo>
                    <a:lnTo>
                      <a:pt x="259" y="678"/>
                    </a:lnTo>
                    <a:lnTo>
                      <a:pt x="259" y="678"/>
                    </a:lnTo>
                    <a:lnTo>
                      <a:pt x="254" y="672"/>
                    </a:lnTo>
                    <a:lnTo>
                      <a:pt x="254" y="678"/>
                    </a:lnTo>
                    <a:lnTo>
                      <a:pt x="248" y="678"/>
                    </a:lnTo>
                    <a:lnTo>
                      <a:pt x="248" y="672"/>
                    </a:lnTo>
                    <a:lnTo>
                      <a:pt x="242" y="672"/>
                    </a:lnTo>
                    <a:lnTo>
                      <a:pt x="242" y="672"/>
                    </a:lnTo>
                    <a:lnTo>
                      <a:pt x="236" y="672"/>
                    </a:lnTo>
                    <a:lnTo>
                      <a:pt x="236" y="672"/>
                    </a:lnTo>
                    <a:lnTo>
                      <a:pt x="236" y="678"/>
                    </a:lnTo>
                    <a:lnTo>
                      <a:pt x="230" y="678"/>
                    </a:lnTo>
                    <a:lnTo>
                      <a:pt x="230" y="684"/>
                    </a:lnTo>
                    <a:lnTo>
                      <a:pt x="230" y="684"/>
                    </a:lnTo>
                    <a:lnTo>
                      <a:pt x="224" y="684"/>
                    </a:lnTo>
                    <a:lnTo>
                      <a:pt x="224" y="684"/>
                    </a:lnTo>
                    <a:lnTo>
                      <a:pt x="224" y="678"/>
                    </a:lnTo>
                    <a:lnTo>
                      <a:pt x="218" y="678"/>
                    </a:lnTo>
                    <a:lnTo>
                      <a:pt x="218" y="678"/>
                    </a:lnTo>
                    <a:lnTo>
                      <a:pt x="212" y="678"/>
                    </a:lnTo>
                    <a:lnTo>
                      <a:pt x="212" y="672"/>
                    </a:lnTo>
                    <a:lnTo>
                      <a:pt x="206" y="672"/>
                    </a:lnTo>
                    <a:lnTo>
                      <a:pt x="206" y="678"/>
                    </a:lnTo>
                    <a:lnTo>
                      <a:pt x="206" y="678"/>
                    </a:lnTo>
                    <a:lnTo>
                      <a:pt x="201" y="678"/>
                    </a:lnTo>
                    <a:lnTo>
                      <a:pt x="201" y="684"/>
                    </a:lnTo>
                    <a:lnTo>
                      <a:pt x="201" y="684"/>
                    </a:lnTo>
                    <a:lnTo>
                      <a:pt x="195" y="689"/>
                    </a:lnTo>
                    <a:lnTo>
                      <a:pt x="195" y="689"/>
                    </a:lnTo>
                    <a:lnTo>
                      <a:pt x="189" y="689"/>
                    </a:lnTo>
                    <a:lnTo>
                      <a:pt x="189" y="695"/>
                    </a:lnTo>
                    <a:lnTo>
                      <a:pt x="189" y="695"/>
                    </a:lnTo>
                    <a:lnTo>
                      <a:pt x="189" y="701"/>
                    </a:lnTo>
                    <a:lnTo>
                      <a:pt x="183" y="701"/>
                    </a:lnTo>
                    <a:lnTo>
                      <a:pt x="183" y="707"/>
                    </a:lnTo>
                    <a:lnTo>
                      <a:pt x="177" y="701"/>
                    </a:lnTo>
                    <a:lnTo>
                      <a:pt x="177" y="701"/>
                    </a:lnTo>
                    <a:lnTo>
                      <a:pt x="171" y="701"/>
                    </a:lnTo>
                    <a:lnTo>
                      <a:pt x="171" y="701"/>
                    </a:lnTo>
                    <a:lnTo>
                      <a:pt x="165" y="701"/>
                    </a:lnTo>
                    <a:lnTo>
                      <a:pt x="165" y="701"/>
                    </a:lnTo>
                    <a:lnTo>
                      <a:pt x="159" y="701"/>
                    </a:lnTo>
                    <a:lnTo>
                      <a:pt x="153" y="701"/>
                    </a:lnTo>
                    <a:lnTo>
                      <a:pt x="153" y="701"/>
                    </a:lnTo>
                    <a:lnTo>
                      <a:pt x="153" y="707"/>
                    </a:lnTo>
                    <a:lnTo>
                      <a:pt x="148" y="707"/>
                    </a:lnTo>
                    <a:lnTo>
                      <a:pt x="148" y="707"/>
                    </a:lnTo>
                    <a:lnTo>
                      <a:pt x="142" y="701"/>
                    </a:lnTo>
                    <a:lnTo>
                      <a:pt x="142" y="701"/>
                    </a:lnTo>
                    <a:lnTo>
                      <a:pt x="142" y="707"/>
                    </a:lnTo>
                    <a:lnTo>
                      <a:pt x="142" y="707"/>
                    </a:lnTo>
                    <a:lnTo>
                      <a:pt x="136" y="713"/>
                    </a:lnTo>
                    <a:lnTo>
                      <a:pt x="136" y="713"/>
                    </a:lnTo>
                    <a:lnTo>
                      <a:pt x="130" y="713"/>
                    </a:lnTo>
                    <a:lnTo>
                      <a:pt x="130" y="707"/>
                    </a:lnTo>
                    <a:lnTo>
                      <a:pt x="124" y="707"/>
                    </a:lnTo>
                    <a:lnTo>
                      <a:pt x="124" y="707"/>
                    </a:lnTo>
                    <a:lnTo>
                      <a:pt x="118" y="707"/>
                    </a:lnTo>
                    <a:lnTo>
                      <a:pt x="118" y="713"/>
                    </a:lnTo>
                    <a:lnTo>
                      <a:pt x="112" y="713"/>
                    </a:lnTo>
                    <a:lnTo>
                      <a:pt x="112" y="719"/>
                    </a:lnTo>
                    <a:lnTo>
                      <a:pt x="112" y="719"/>
                    </a:lnTo>
                    <a:lnTo>
                      <a:pt x="106" y="719"/>
                    </a:lnTo>
                    <a:lnTo>
                      <a:pt x="106" y="713"/>
                    </a:lnTo>
                    <a:lnTo>
                      <a:pt x="100" y="713"/>
                    </a:lnTo>
                    <a:lnTo>
                      <a:pt x="94" y="713"/>
                    </a:lnTo>
                    <a:lnTo>
                      <a:pt x="94" y="713"/>
                    </a:lnTo>
                    <a:lnTo>
                      <a:pt x="89" y="713"/>
                    </a:lnTo>
                    <a:lnTo>
                      <a:pt x="89" y="713"/>
                    </a:lnTo>
                    <a:lnTo>
                      <a:pt x="89" y="719"/>
                    </a:lnTo>
                    <a:lnTo>
                      <a:pt x="89" y="719"/>
                    </a:lnTo>
                    <a:lnTo>
                      <a:pt x="89" y="725"/>
                    </a:lnTo>
                    <a:lnTo>
                      <a:pt x="89" y="725"/>
                    </a:lnTo>
                    <a:lnTo>
                      <a:pt x="94" y="731"/>
                    </a:lnTo>
                    <a:lnTo>
                      <a:pt x="94" y="731"/>
                    </a:lnTo>
                    <a:lnTo>
                      <a:pt x="94" y="731"/>
                    </a:lnTo>
                    <a:lnTo>
                      <a:pt x="94" y="737"/>
                    </a:lnTo>
                    <a:lnTo>
                      <a:pt x="94" y="737"/>
                    </a:lnTo>
                    <a:lnTo>
                      <a:pt x="89" y="737"/>
                    </a:lnTo>
                    <a:lnTo>
                      <a:pt x="89" y="742"/>
                    </a:lnTo>
                    <a:lnTo>
                      <a:pt x="83" y="742"/>
                    </a:lnTo>
                    <a:lnTo>
                      <a:pt x="83" y="748"/>
                    </a:lnTo>
                    <a:lnTo>
                      <a:pt x="83" y="748"/>
                    </a:lnTo>
                    <a:lnTo>
                      <a:pt x="83" y="754"/>
                    </a:lnTo>
                    <a:lnTo>
                      <a:pt x="77" y="754"/>
                    </a:lnTo>
                    <a:lnTo>
                      <a:pt x="77" y="754"/>
                    </a:lnTo>
                    <a:lnTo>
                      <a:pt x="71" y="754"/>
                    </a:lnTo>
                    <a:lnTo>
                      <a:pt x="65" y="754"/>
                    </a:lnTo>
                    <a:lnTo>
                      <a:pt x="65" y="754"/>
                    </a:lnTo>
                    <a:lnTo>
                      <a:pt x="59" y="754"/>
                    </a:lnTo>
                    <a:lnTo>
                      <a:pt x="65" y="760"/>
                    </a:lnTo>
                    <a:lnTo>
                      <a:pt x="59" y="760"/>
                    </a:lnTo>
                    <a:lnTo>
                      <a:pt x="59" y="766"/>
                    </a:lnTo>
                    <a:lnTo>
                      <a:pt x="59" y="766"/>
                    </a:lnTo>
                    <a:lnTo>
                      <a:pt x="59" y="772"/>
                    </a:lnTo>
                    <a:lnTo>
                      <a:pt x="59" y="772"/>
                    </a:lnTo>
                    <a:lnTo>
                      <a:pt x="59" y="766"/>
                    </a:lnTo>
                    <a:lnTo>
                      <a:pt x="53" y="766"/>
                    </a:lnTo>
                    <a:lnTo>
                      <a:pt x="53" y="760"/>
                    </a:lnTo>
                    <a:lnTo>
                      <a:pt x="47" y="760"/>
                    </a:lnTo>
                    <a:lnTo>
                      <a:pt x="47" y="754"/>
                    </a:lnTo>
                    <a:lnTo>
                      <a:pt x="47" y="754"/>
                    </a:lnTo>
                    <a:lnTo>
                      <a:pt x="41" y="748"/>
                    </a:lnTo>
                    <a:lnTo>
                      <a:pt x="41" y="748"/>
                    </a:lnTo>
                    <a:lnTo>
                      <a:pt x="36" y="748"/>
                    </a:lnTo>
                    <a:lnTo>
                      <a:pt x="36" y="742"/>
                    </a:lnTo>
                    <a:lnTo>
                      <a:pt x="36" y="742"/>
                    </a:lnTo>
                    <a:lnTo>
                      <a:pt x="36" y="737"/>
                    </a:lnTo>
                    <a:lnTo>
                      <a:pt x="30" y="737"/>
                    </a:lnTo>
                    <a:lnTo>
                      <a:pt x="30" y="731"/>
                    </a:lnTo>
                    <a:lnTo>
                      <a:pt x="30" y="731"/>
                    </a:lnTo>
                    <a:lnTo>
                      <a:pt x="24" y="725"/>
                    </a:lnTo>
                    <a:lnTo>
                      <a:pt x="24" y="725"/>
                    </a:lnTo>
                    <a:lnTo>
                      <a:pt x="24" y="719"/>
                    </a:lnTo>
                    <a:lnTo>
                      <a:pt x="24" y="713"/>
                    </a:lnTo>
                    <a:lnTo>
                      <a:pt x="24" y="713"/>
                    </a:lnTo>
                    <a:lnTo>
                      <a:pt x="24" y="707"/>
                    </a:lnTo>
                    <a:lnTo>
                      <a:pt x="24" y="707"/>
                    </a:lnTo>
                    <a:lnTo>
                      <a:pt x="30" y="707"/>
                    </a:lnTo>
                    <a:lnTo>
                      <a:pt x="24" y="701"/>
                    </a:lnTo>
                    <a:lnTo>
                      <a:pt x="24" y="701"/>
                    </a:lnTo>
                    <a:lnTo>
                      <a:pt x="24" y="695"/>
                    </a:lnTo>
                    <a:lnTo>
                      <a:pt x="18" y="695"/>
                    </a:lnTo>
                    <a:lnTo>
                      <a:pt x="18" y="689"/>
                    </a:lnTo>
                    <a:lnTo>
                      <a:pt x="18" y="689"/>
                    </a:lnTo>
                    <a:lnTo>
                      <a:pt x="18" y="684"/>
                    </a:lnTo>
                    <a:lnTo>
                      <a:pt x="18" y="684"/>
                    </a:lnTo>
                    <a:lnTo>
                      <a:pt x="24" y="678"/>
                    </a:lnTo>
                    <a:lnTo>
                      <a:pt x="24" y="678"/>
                    </a:lnTo>
                    <a:lnTo>
                      <a:pt x="24" y="672"/>
                    </a:lnTo>
                    <a:lnTo>
                      <a:pt x="30" y="672"/>
                    </a:lnTo>
                    <a:lnTo>
                      <a:pt x="30" y="666"/>
                    </a:lnTo>
                    <a:lnTo>
                      <a:pt x="30" y="666"/>
                    </a:lnTo>
                    <a:lnTo>
                      <a:pt x="24" y="660"/>
                    </a:lnTo>
                    <a:lnTo>
                      <a:pt x="24" y="666"/>
                    </a:lnTo>
                    <a:lnTo>
                      <a:pt x="18" y="660"/>
                    </a:lnTo>
                    <a:lnTo>
                      <a:pt x="18" y="660"/>
                    </a:lnTo>
                    <a:lnTo>
                      <a:pt x="12" y="660"/>
                    </a:lnTo>
                    <a:lnTo>
                      <a:pt x="12" y="660"/>
                    </a:lnTo>
                    <a:lnTo>
                      <a:pt x="12" y="654"/>
                    </a:lnTo>
                    <a:lnTo>
                      <a:pt x="6" y="654"/>
                    </a:lnTo>
                    <a:lnTo>
                      <a:pt x="6" y="654"/>
                    </a:lnTo>
                    <a:lnTo>
                      <a:pt x="6" y="648"/>
                    </a:lnTo>
                    <a:lnTo>
                      <a:pt x="6" y="648"/>
                    </a:lnTo>
                    <a:lnTo>
                      <a:pt x="6" y="648"/>
                    </a:lnTo>
                    <a:lnTo>
                      <a:pt x="12" y="642"/>
                    </a:lnTo>
                    <a:lnTo>
                      <a:pt x="12" y="642"/>
                    </a:lnTo>
                    <a:lnTo>
                      <a:pt x="18" y="642"/>
                    </a:lnTo>
                    <a:lnTo>
                      <a:pt x="18" y="636"/>
                    </a:lnTo>
                    <a:lnTo>
                      <a:pt x="12" y="636"/>
                    </a:lnTo>
                    <a:lnTo>
                      <a:pt x="12" y="631"/>
                    </a:lnTo>
                    <a:lnTo>
                      <a:pt x="12" y="631"/>
                    </a:lnTo>
                    <a:lnTo>
                      <a:pt x="18" y="625"/>
                    </a:lnTo>
                    <a:lnTo>
                      <a:pt x="18" y="625"/>
                    </a:lnTo>
                    <a:lnTo>
                      <a:pt x="24" y="631"/>
                    </a:lnTo>
                    <a:lnTo>
                      <a:pt x="24" y="625"/>
                    </a:lnTo>
                    <a:lnTo>
                      <a:pt x="30" y="625"/>
                    </a:lnTo>
                    <a:lnTo>
                      <a:pt x="24" y="625"/>
                    </a:lnTo>
                    <a:lnTo>
                      <a:pt x="24" y="619"/>
                    </a:lnTo>
                    <a:lnTo>
                      <a:pt x="24" y="619"/>
                    </a:lnTo>
                    <a:lnTo>
                      <a:pt x="24" y="613"/>
                    </a:lnTo>
                    <a:lnTo>
                      <a:pt x="24" y="607"/>
                    </a:lnTo>
                    <a:lnTo>
                      <a:pt x="18" y="607"/>
                    </a:lnTo>
                    <a:lnTo>
                      <a:pt x="18" y="601"/>
                    </a:lnTo>
                    <a:lnTo>
                      <a:pt x="18" y="601"/>
                    </a:lnTo>
                    <a:lnTo>
                      <a:pt x="12" y="601"/>
                    </a:lnTo>
                    <a:lnTo>
                      <a:pt x="12" y="595"/>
                    </a:lnTo>
                    <a:lnTo>
                      <a:pt x="12" y="595"/>
                    </a:lnTo>
                    <a:lnTo>
                      <a:pt x="6" y="589"/>
                    </a:lnTo>
                    <a:lnTo>
                      <a:pt x="6" y="589"/>
                    </a:lnTo>
                    <a:lnTo>
                      <a:pt x="0" y="589"/>
                    </a:lnTo>
                    <a:lnTo>
                      <a:pt x="0" y="589"/>
                    </a:lnTo>
                    <a:lnTo>
                      <a:pt x="0" y="583"/>
                    </a:lnTo>
                    <a:lnTo>
                      <a:pt x="6" y="583"/>
                    </a:lnTo>
                    <a:lnTo>
                      <a:pt x="6" y="589"/>
                    </a:lnTo>
                    <a:lnTo>
                      <a:pt x="12" y="589"/>
                    </a:lnTo>
                    <a:lnTo>
                      <a:pt x="18" y="589"/>
                    </a:lnTo>
                    <a:lnTo>
                      <a:pt x="18" y="583"/>
                    </a:lnTo>
                    <a:lnTo>
                      <a:pt x="12" y="583"/>
                    </a:lnTo>
                    <a:lnTo>
                      <a:pt x="12" y="578"/>
                    </a:lnTo>
                    <a:lnTo>
                      <a:pt x="12" y="572"/>
                    </a:lnTo>
                    <a:lnTo>
                      <a:pt x="12" y="572"/>
                    </a:lnTo>
                    <a:lnTo>
                      <a:pt x="12" y="566"/>
                    </a:lnTo>
                    <a:lnTo>
                      <a:pt x="6" y="566"/>
                    </a:lnTo>
                    <a:lnTo>
                      <a:pt x="6" y="560"/>
                    </a:lnTo>
                    <a:lnTo>
                      <a:pt x="6" y="560"/>
                    </a:lnTo>
                    <a:lnTo>
                      <a:pt x="6" y="560"/>
                    </a:lnTo>
                    <a:lnTo>
                      <a:pt x="6" y="554"/>
                    </a:lnTo>
                    <a:lnTo>
                      <a:pt x="12" y="560"/>
                    </a:lnTo>
                    <a:lnTo>
                      <a:pt x="12" y="554"/>
                    </a:lnTo>
                    <a:lnTo>
                      <a:pt x="18" y="554"/>
                    </a:lnTo>
                    <a:lnTo>
                      <a:pt x="24" y="554"/>
                    </a:lnTo>
                    <a:lnTo>
                      <a:pt x="24" y="554"/>
                    </a:lnTo>
                    <a:lnTo>
                      <a:pt x="30" y="560"/>
                    </a:lnTo>
                    <a:lnTo>
                      <a:pt x="30" y="560"/>
                    </a:lnTo>
                    <a:lnTo>
                      <a:pt x="36" y="560"/>
                    </a:lnTo>
                    <a:lnTo>
                      <a:pt x="36" y="560"/>
                    </a:lnTo>
                    <a:lnTo>
                      <a:pt x="41" y="560"/>
                    </a:lnTo>
                    <a:lnTo>
                      <a:pt x="41" y="566"/>
                    </a:lnTo>
                    <a:lnTo>
                      <a:pt x="47" y="566"/>
                    </a:lnTo>
                    <a:lnTo>
                      <a:pt x="47" y="560"/>
                    </a:lnTo>
                    <a:lnTo>
                      <a:pt x="53" y="560"/>
                    </a:lnTo>
                    <a:lnTo>
                      <a:pt x="53" y="560"/>
                    </a:lnTo>
                    <a:lnTo>
                      <a:pt x="59" y="554"/>
                    </a:lnTo>
                    <a:lnTo>
                      <a:pt x="59" y="554"/>
                    </a:lnTo>
                    <a:lnTo>
                      <a:pt x="59" y="548"/>
                    </a:lnTo>
                    <a:lnTo>
                      <a:pt x="53" y="548"/>
                    </a:lnTo>
                    <a:lnTo>
                      <a:pt x="53" y="542"/>
                    </a:lnTo>
                    <a:lnTo>
                      <a:pt x="53" y="542"/>
                    </a:lnTo>
                    <a:lnTo>
                      <a:pt x="53" y="536"/>
                    </a:lnTo>
                    <a:lnTo>
                      <a:pt x="53" y="536"/>
                    </a:lnTo>
                    <a:lnTo>
                      <a:pt x="53" y="530"/>
                    </a:lnTo>
                    <a:lnTo>
                      <a:pt x="53" y="530"/>
                    </a:lnTo>
                    <a:lnTo>
                      <a:pt x="59" y="530"/>
                    </a:lnTo>
                    <a:lnTo>
                      <a:pt x="59" y="530"/>
                    </a:lnTo>
                    <a:lnTo>
                      <a:pt x="65" y="530"/>
                    </a:lnTo>
                    <a:lnTo>
                      <a:pt x="65" y="536"/>
                    </a:lnTo>
                    <a:lnTo>
                      <a:pt x="71" y="536"/>
                    </a:lnTo>
                    <a:lnTo>
                      <a:pt x="71" y="536"/>
                    </a:lnTo>
                    <a:lnTo>
                      <a:pt x="77" y="530"/>
                    </a:lnTo>
                    <a:lnTo>
                      <a:pt x="77" y="530"/>
                    </a:lnTo>
                    <a:lnTo>
                      <a:pt x="77" y="530"/>
                    </a:lnTo>
                    <a:lnTo>
                      <a:pt x="77" y="525"/>
                    </a:lnTo>
                    <a:lnTo>
                      <a:pt x="77" y="525"/>
                    </a:lnTo>
                    <a:lnTo>
                      <a:pt x="71" y="519"/>
                    </a:lnTo>
                    <a:lnTo>
                      <a:pt x="71" y="519"/>
                    </a:lnTo>
                    <a:lnTo>
                      <a:pt x="71" y="519"/>
                    </a:lnTo>
                    <a:lnTo>
                      <a:pt x="71" y="513"/>
                    </a:lnTo>
                    <a:lnTo>
                      <a:pt x="71" y="513"/>
                    </a:lnTo>
                    <a:lnTo>
                      <a:pt x="71" y="507"/>
                    </a:lnTo>
                    <a:lnTo>
                      <a:pt x="71" y="507"/>
                    </a:lnTo>
                    <a:lnTo>
                      <a:pt x="71" y="501"/>
                    </a:lnTo>
                    <a:lnTo>
                      <a:pt x="71" y="501"/>
                    </a:lnTo>
                    <a:lnTo>
                      <a:pt x="77" y="501"/>
                    </a:lnTo>
                    <a:lnTo>
                      <a:pt x="77" y="507"/>
                    </a:lnTo>
                    <a:lnTo>
                      <a:pt x="83" y="507"/>
                    </a:lnTo>
                    <a:lnTo>
                      <a:pt x="83" y="513"/>
                    </a:lnTo>
                    <a:lnTo>
                      <a:pt x="83" y="513"/>
                    </a:lnTo>
                    <a:lnTo>
                      <a:pt x="89" y="513"/>
                    </a:lnTo>
                    <a:lnTo>
                      <a:pt x="94" y="513"/>
                    </a:lnTo>
                    <a:lnTo>
                      <a:pt x="94" y="513"/>
                    </a:lnTo>
                    <a:lnTo>
                      <a:pt x="100" y="507"/>
                    </a:lnTo>
                    <a:lnTo>
                      <a:pt x="100" y="507"/>
                    </a:lnTo>
                    <a:lnTo>
                      <a:pt x="106" y="507"/>
                    </a:lnTo>
                    <a:lnTo>
                      <a:pt x="106" y="507"/>
                    </a:lnTo>
                    <a:lnTo>
                      <a:pt x="112" y="501"/>
                    </a:lnTo>
                    <a:lnTo>
                      <a:pt x="112" y="501"/>
                    </a:lnTo>
                    <a:lnTo>
                      <a:pt x="118" y="501"/>
                    </a:lnTo>
                    <a:lnTo>
                      <a:pt x="118" y="495"/>
                    </a:lnTo>
                    <a:lnTo>
                      <a:pt x="124" y="495"/>
                    </a:lnTo>
                    <a:lnTo>
                      <a:pt x="124" y="495"/>
                    </a:lnTo>
                    <a:lnTo>
                      <a:pt x="130" y="495"/>
                    </a:lnTo>
                    <a:lnTo>
                      <a:pt x="130" y="489"/>
                    </a:lnTo>
                    <a:lnTo>
                      <a:pt x="130" y="495"/>
                    </a:lnTo>
                    <a:lnTo>
                      <a:pt x="136" y="495"/>
                    </a:lnTo>
                    <a:lnTo>
                      <a:pt x="136" y="495"/>
                    </a:lnTo>
                    <a:lnTo>
                      <a:pt x="142" y="489"/>
                    </a:lnTo>
                    <a:lnTo>
                      <a:pt x="148" y="489"/>
                    </a:lnTo>
                    <a:lnTo>
                      <a:pt x="148" y="489"/>
                    </a:lnTo>
                    <a:lnTo>
                      <a:pt x="153" y="489"/>
                    </a:lnTo>
                    <a:lnTo>
                      <a:pt x="153" y="495"/>
                    </a:lnTo>
                    <a:lnTo>
                      <a:pt x="153" y="495"/>
                    </a:lnTo>
                    <a:lnTo>
                      <a:pt x="153" y="501"/>
                    </a:lnTo>
                    <a:lnTo>
                      <a:pt x="153" y="501"/>
                    </a:lnTo>
                    <a:lnTo>
                      <a:pt x="159" y="507"/>
                    </a:lnTo>
                    <a:lnTo>
                      <a:pt x="153" y="507"/>
                    </a:lnTo>
                    <a:lnTo>
                      <a:pt x="153" y="507"/>
                    </a:lnTo>
                    <a:lnTo>
                      <a:pt x="159" y="513"/>
                    </a:lnTo>
                    <a:lnTo>
                      <a:pt x="159" y="513"/>
                    </a:lnTo>
                    <a:lnTo>
                      <a:pt x="165" y="507"/>
                    </a:lnTo>
                    <a:lnTo>
                      <a:pt x="165" y="507"/>
                    </a:lnTo>
                    <a:lnTo>
                      <a:pt x="171" y="507"/>
                    </a:lnTo>
                    <a:lnTo>
                      <a:pt x="171" y="507"/>
                    </a:lnTo>
                    <a:lnTo>
                      <a:pt x="177" y="513"/>
                    </a:lnTo>
                    <a:lnTo>
                      <a:pt x="177" y="513"/>
                    </a:lnTo>
                    <a:lnTo>
                      <a:pt x="177" y="519"/>
                    </a:lnTo>
                    <a:lnTo>
                      <a:pt x="177" y="519"/>
                    </a:lnTo>
                    <a:lnTo>
                      <a:pt x="183" y="525"/>
                    </a:lnTo>
                    <a:lnTo>
                      <a:pt x="183" y="525"/>
                    </a:lnTo>
                    <a:lnTo>
                      <a:pt x="183" y="530"/>
                    </a:lnTo>
                    <a:lnTo>
                      <a:pt x="189" y="530"/>
                    </a:lnTo>
                    <a:lnTo>
                      <a:pt x="189" y="530"/>
                    </a:lnTo>
                    <a:lnTo>
                      <a:pt x="189" y="525"/>
                    </a:lnTo>
                    <a:lnTo>
                      <a:pt x="183" y="525"/>
                    </a:lnTo>
                    <a:lnTo>
                      <a:pt x="183" y="519"/>
                    </a:lnTo>
                    <a:lnTo>
                      <a:pt x="183" y="519"/>
                    </a:lnTo>
                    <a:lnTo>
                      <a:pt x="183" y="513"/>
                    </a:lnTo>
                    <a:lnTo>
                      <a:pt x="189" y="513"/>
                    </a:lnTo>
                    <a:lnTo>
                      <a:pt x="189" y="507"/>
                    </a:lnTo>
                    <a:lnTo>
                      <a:pt x="189" y="507"/>
                    </a:lnTo>
                    <a:lnTo>
                      <a:pt x="195" y="501"/>
                    </a:lnTo>
                    <a:lnTo>
                      <a:pt x="195" y="501"/>
                    </a:lnTo>
                    <a:lnTo>
                      <a:pt x="195" y="495"/>
                    </a:lnTo>
                    <a:lnTo>
                      <a:pt x="195" y="495"/>
                    </a:lnTo>
                    <a:lnTo>
                      <a:pt x="195" y="489"/>
                    </a:lnTo>
                    <a:lnTo>
                      <a:pt x="195" y="489"/>
                    </a:lnTo>
                    <a:lnTo>
                      <a:pt x="195" y="483"/>
                    </a:lnTo>
                    <a:lnTo>
                      <a:pt x="195" y="483"/>
                    </a:lnTo>
                    <a:lnTo>
                      <a:pt x="195" y="477"/>
                    </a:lnTo>
                    <a:lnTo>
                      <a:pt x="195" y="472"/>
                    </a:lnTo>
                    <a:lnTo>
                      <a:pt x="195" y="472"/>
                    </a:lnTo>
                    <a:lnTo>
                      <a:pt x="195" y="466"/>
                    </a:lnTo>
                    <a:lnTo>
                      <a:pt x="195" y="466"/>
                    </a:lnTo>
                    <a:lnTo>
                      <a:pt x="201" y="460"/>
                    </a:lnTo>
                    <a:lnTo>
                      <a:pt x="201" y="460"/>
                    </a:lnTo>
                    <a:lnTo>
                      <a:pt x="201" y="454"/>
                    </a:lnTo>
                    <a:lnTo>
                      <a:pt x="201" y="454"/>
                    </a:lnTo>
                    <a:lnTo>
                      <a:pt x="201" y="448"/>
                    </a:lnTo>
                    <a:lnTo>
                      <a:pt x="206" y="448"/>
                    </a:lnTo>
                    <a:lnTo>
                      <a:pt x="206" y="448"/>
                    </a:lnTo>
                    <a:lnTo>
                      <a:pt x="212" y="448"/>
                    </a:lnTo>
                    <a:lnTo>
                      <a:pt x="212" y="448"/>
                    </a:lnTo>
                    <a:lnTo>
                      <a:pt x="218" y="448"/>
                    </a:lnTo>
                    <a:lnTo>
                      <a:pt x="218" y="448"/>
                    </a:lnTo>
                    <a:lnTo>
                      <a:pt x="224" y="448"/>
                    </a:lnTo>
                    <a:lnTo>
                      <a:pt x="230" y="448"/>
                    </a:lnTo>
                    <a:lnTo>
                      <a:pt x="230" y="454"/>
                    </a:lnTo>
                    <a:lnTo>
                      <a:pt x="236" y="448"/>
                    </a:lnTo>
                    <a:lnTo>
                      <a:pt x="236" y="448"/>
                    </a:lnTo>
                    <a:lnTo>
                      <a:pt x="236" y="442"/>
                    </a:lnTo>
                    <a:lnTo>
                      <a:pt x="236" y="442"/>
                    </a:lnTo>
                    <a:lnTo>
                      <a:pt x="236" y="436"/>
                    </a:lnTo>
                    <a:lnTo>
                      <a:pt x="230" y="436"/>
                    </a:lnTo>
                    <a:lnTo>
                      <a:pt x="230" y="436"/>
                    </a:lnTo>
                    <a:lnTo>
                      <a:pt x="224" y="436"/>
                    </a:lnTo>
                    <a:lnTo>
                      <a:pt x="224" y="430"/>
                    </a:lnTo>
                    <a:lnTo>
                      <a:pt x="224" y="430"/>
                    </a:lnTo>
                    <a:lnTo>
                      <a:pt x="224" y="424"/>
                    </a:lnTo>
                    <a:lnTo>
                      <a:pt x="224" y="424"/>
                    </a:lnTo>
                    <a:lnTo>
                      <a:pt x="224" y="418"/>
                    </a:lnTo>
                    <a:lnTo>
                      <a:pt x="224" y="413"/>
                    </a:lnTo>
                    <a:lnTo>
                      <a:pt x="224" y="413"/>
                    </a:lnTo>
                    <a:lnTo>
                      <a:pt x="224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24" y="401"/>
                    </a:lnTo>
                    <a:lnTo>
                      <a:pt x="224" y="401"/>
                    </a:lnTo>
                    <a:lnTo>
                      <a:pt x="224" y="395"/>
                    </a:lnTo>
                    <a:lnTo>
                      <a:pt x="224" y="395"/>
                    </a:lnTo>
                    <a:lnTo>
                      <a:pt x="224" y="395"/>
                    </a:lnTo>
                    <a:lnTo>
                      <a:pt x="230" y="395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42" y="395"/>
                    </a:lnTo>
                    <a:lnTo>
                      <a:pt x="242" y="389"/>
                    </a:lnTo>
                    <a:lnTo>
                      <a:pt x="248" y="389"/>
                    </a:lnTo>
                    <a:lnTo>
                      <a:pt x="248" y="383"/>
                    </a:lnTo>
                    <a:lnTo>
                      <a:pt x="248" y="383"/>
                    </a:lnTo>
                    <a:lnTo>
                      <a:pt x="254" y="383"/>
                    </a:lnTo>
                    <a:lnTo>
                      <a:pt x="254" y="377"/>
                    </a:lnTo>
                    <a:lnTo>
                      <a:pt x="254" y="377"/>
                    </a:lnTo>
                    <a:lnTo>
                      <a:pt x="254" y="371"/>
                    </a:lnTo>
                    <a:lnTo>
                      <a:pt x="254" y="365"/>
                    </a:lnTo>
                    <a:lnTo>
                      <a:pt x="254" y="365"/>
                    </a:lnTo>
                    <a:lnTo>
                      <a:pt x="248" y="360"/>
                    </a:lnTo>
                    <a:lnTo>
                      <a:pt x="248" y="360"/>
                    </a:lnTo>
                    <a:lnTo>
                      <a:pt x="248" y="360"/>
                    </a:lnTo>
                    <a:lnTo>
                      <a:pt x="242" y="354"/>
                    </a:lnTo>
                    <a:lnTo>
                      <a:pt x="242" y="354"/>
                    </a:lnTo>
                    <a:lnTo>
                      <a:pt x="236" y="348"/>
                    </a:lnTo>
                    <a:lnTo>
                      <a:pt x="236" y="348"/>
                    </a:lnTo>
                    <a:lnTo>
                      <a:pt x="230" y="348"/>
                    </a:lnTo>
                    <a:lnTo>
                      <a:pt x="230" y="348"/>
                    </a:lnTo>
                    <a:lnTo>
                      <a:pt x="224" y="348"/>
                    </a:lnTo>
                    <a:lnTo>
                      <a:pt x="224" y="348"/>
                    </a:lnTo>
                    <a:lnTo>
                      <a:pt x="218" y="348"/>
                    </a:lnTo>
                    <a:lnTo>
                      <a:pt x="212" y="348"/>
                    </a:lnTo>
                    <a:lnTo>
                      <a:pt x="212" y="342"/>
                    </a:lnTo>
                    <a:lnTo>
                      <a:pt x="212" y="342"/>
                    </a:lnTo>
                    <a:lnTo>
                      <a:pt x="212" y="342"/>
                    </a:lnTo>
                    <a:lnTo>
                      <a:pt x="212" y="336"/>
                    </a:lnTo>
                    <a:lnTo>
                      <a:pt x="212" y="330"/>
                    </a:lnTo>
                    <a:lnTo>
                      <a:pt x="212" y="330"/>
                    </a:lnTo>
                    <a:lnTo>
                      <a:pt x="218" y="330"/>
                    </a:lnTo>
                    <a:lnTo>
                      <a:pt x="218" y="330"/>
                    </a:lnTo>
                    <a:lnTo>
                      <a:pt x="224" y="330"/>
                    </a:lnTo>
                    <a:lnTo>
                      <a:pt x="224" y="330"/>
                    </a:lnTo>
                    <a:lnTo>
                      <a:pt x="224" y="324"/>
                    </a:lnTo>
                    <a:lnTo>
                      <a:pt x="230" y="324"/>
                    </a:lnTo>
                    <a:lnTo>
                      <a:pt x="230" y="324"/>
                    </a:lnTo>
                    <a:lnTo>
                      <a:pt x="230" y="330"/>
                    </a:lnTo>
                    <a:lnTo>
                      <a:pt x="236" y="330"/>
                    </a:lnTo>
                    <a:lnTo>
                      <a:pt x="236" y="330"/>
                    </a:lnTo>
                    <a:lnTo>
                      <a:pt x="236" y="324"/>
                    </a:lnTo>
                    <a:lnTo>
                      <a:pt x="242" y="324"/>
                    </a:lnTo>
                    <a:lnTo>
                      <a:pt x="242" y="318"/>
                    </a:lnTo>
                    <a:lnTo>
                      <a:pt x="242" y="318"/>
                    </a:lnTo>
                    <a:lnTo>
                      <a:pt x="242" y="312"/>
                    </a:lnTo>
                    <a:lnTo>
                      <a:pt x="242" y="312"/>
                    </a:lnTo>
                    <a:lnTo>
                      <a:pt x="242" y="307"/>
                    </a:lnTo>
                    <a:lnTo>
                      <a:pt x="242" y="307"/>
                    </a:lnTo>
                    <a:lnTo>
                      <a:pt x="236" y="301"/>
                    </a:lnTo>
                    <a:lnTo>
                      <a:pt x="236" y="301"/>
                    </a:lnTo>
                    <a:lnTo>
                      <a:pt x="236" y="295"/>
                    </a:lnTo>
                    <a:lnTo>
                      <a:pt x="230" y="295"/>
                    </a:lnTo>
                    <a:lnTo>
                      <a:pt x="230" y="289"/>
                    </a:lnTo>
                    <a:lnTo>
                      <a:pt x="230" y="289"/>
                    </a:lnTo>
                    <a:lnTo>
                      <a:pt x="224" y="289"/>
                    </a:lnTo>
                    <a:lnTo>
                      <a:pt x="224" y="289"/>
                    </a:lnTo>
                    <a:lnTo>
                      <a:pt x="218" y="289"/>
                    </a:lnTo>
                    <a:lnTo>
                      <a:pt x="218" y="283"/>
                    </a:lnTo>
                    <a:lnTo>
                      <a:pt x="212" y="283"/>
                    </a:lnTo>
                    <a:lnTo>
                      <a:pt x="212" y="277"/>
                    </a:lnTo>
                    <a:lnTo>
                      <a:pt x="212" y="277"/>
                    </a:lnTo>
                    <a:lnTo>
                      <a:pt x="212" y="271"/>
                    </a:lnTo>
                    <a:lnTo>
                      <a:pt x="206" y="271"/>
                    </a:lnTo>
                    <a:lnTo>
                      <a:pt x="206" y="265"/>
                    </a:lnTo>
                    <a:lnTo>
                      <a:pt x="206" y="265"/>
                    </a:lnTo>
                    <a:lnTo>
                      <a:pt x="201" y="265"/>
                    </a:lnTo>
                    <a:lnTo>
                      <a:pt x="201" y="259"/>
                    </a:lnTo>
                    <a:lnTo>
                      <a:pt x="201" y="259"/>
                    </a:lnTo>
                    <a:lnTo>
                      <a:pt x="201" y="254"/>
                    </a:lnTo>
                    <a:lnTo>
                      <a:pt x="195" y="254"/>
                    </a:lnTo>
                    <a:lnTo>
                      <a:pt x="195" y="248"/>
                    </a:lnTo>
                    <a:lnTo>
                      <a:pt x="195" y="248"/>
                    </a:lnTo>
                    <a:lnTo>
                      <a:pt x="189" y="248"/>
                    </a:lnTo>
                    <a:lnTo>
                      <a:pt x="189" y="242"/>
                    </a:lnTo>
                    <a:lnTo>
                      <a:pt x="189" y="242"/>
                    </a:lnTo>
                    <a:lnTo>
                      <a:pt x="189" y="236"/>
                    </a:lnTo>
                    <a:lnTo>
                      <a:pt x="189" y="236"/>
                    </a:lnTo>
                    <a:lnTo>
                      <a:pt x="189" y="230"/>
                    </a:lnTo>
                    <a:lnTo>
                      <a:pt x="189" y="224"/>
                    </a:lnTo>
                    <a:lnTo>
                      <a:pt x="183" y="230"/>
                    </a:lnTo>
                    <a:lnTo>
                      <a:pt x="183" y="230"/>
                    </a:lnTo>
                    <a:lnTo>
                      <a:pt x="177" y="230"/>
                    </a:lnTo>
                    <a:lnTo>
                      <a:pt x="177" y="230"/>
                    </a:lnTo>
                    <a:lnTo>
                      <a:pt x="171" y="230"/>
                    </a:lnTo>
                    <a:lnTo>
                      <a:pt x="171" y="224"/>
                    </a:lnTo>
                    <a:lnTo>
                      <a:pt x="165" y="224"/>
                    </a:lnTo>
                    <a:lnTo>
                      <a:pt x="171" y="224"/>
                    </a:lnTo>
                    <a:lnTo>
                      <a:pt x="165" y="218"/>
                    </a:lnTo>
                    <a:lnTo>
                      <a:pt x="165" y="218"/>
                    </a:lnTo>
                    <a:lnTo>
                      <a:pt x="159" y="218"/>
                    </a:lnTo>
                    <a:lnTo>
                      <a:pt x="159" y="218"/>
                    </a:lnTo>
                    <a:lnTo>
                      <a:pt x="159" y="224"/>
                    </a:lnTo>
                    <a:lnTo>
                      <a:pt x="159" y="224"/>
                    </a:lnTo>
                    <a:lnTo>
                      <a:pt x="159" y="230"/>
                    </a:lnTo>
                    <a:lnTo>
                      <a:pt x="159" y="224"/>
                    </a:lnTo>
                    <a:lnTo>
                      <a:pt x="153" y="230"/>
                    </a:lnTo>
                    <a:lnTo>
                      <a:pt x="153" y="224"/>
                    </a:lnTo>
                    <a:lnTo>
                      <a:pt x="153" y="224"/>
                    </a:lnTo>
                    <a:lnTo>
                      <a:pt x="153" y="218"/>
                    </a:lnTo>
                    <a:lnTo>
                      <a:pt x="148" y="218"/>
                    </a:lnTo>
                    <a:lnTo>
                      <a:pt x="148" y="218"/>
                    </a:lnTo>
                    <a:lnTo>
                      <a:pt x="142" y="212"/>
                    </a:lnTo>
                    <a:lnTo>
                      <a:pt x="142" y="212"/>
                    </a:lnTo>
                    <a:lnTo>
                      <a:pt x="142" y="206"/>
                    </a:lnTo>
                    <a:lnTo>
                      <a:pt x="142" y="206"/>
                    </a:lnTo>
                    <a:lnTo>
                      <a:pt x="142" y="201"/>
                    </a:lnTo>
                    <a:lnTo>
                      <a:pt x="142" y="201"/>
                    </a:lnTo>
                    <a:lnTo>
                      <a:pt x="142" y="195"/>
                    </a:lnTo>
                    <a:lnTo>
                      <a:pt x="142" y="195"/>
                    </a:lnTo>
                    <a:lnTo>
                      <a:pt x="142" y="189"/>
                    </a:lnTo>
                    <a:lnTo>
                      <a:pt x="142" y="189"/>
                    </a:lnTo>
                    <a:lnTo>
                      <a:pt x="142" y="183"/>
                    </a:lnTo>
                    <a:lnTo>
                      <a:pt x="136" y="183"/>
                    </a:lnTo>
                    <a:lnTo>
                      <a:pt x="136" y="183"/>
                    </a:lnTo>
                    <a:lnTo>
                      <a:pt x="130" y="177"/>
                    </a:lnTo>
                    <a:lnTo>
                      <a:pt x="130" y="177"/>
                    </a:lnTo>
                    <a:lnTo>
                      <a:pt x="130" y="177"/>
                    </a:lnTo>
                    <a:lnTo>
                      <a:pt x="124" y="177"/>
                    </a:lnTo>
                    <a:lnTo>
                      <a:pt x="124" y="177"/>
                    </a:lnTo>
                    <a:lnTo>
                      <a:pt x="118" y="177"/>
                    </a:lnTo>
                    <a:lnTo>
                      <a:pt x="118" y="177"/>
                    </a:lnTo>
                    <a:lnTo>
                      <a:pt x="118" y="171"/>
                    </a:lnTo>
                    <a:lnTo>
                      <a:pt x="124" y="171"/>
                    </a:lnTo>
                    <a:lnTo>
                      <a:pt x="124" y="171"/>
                    </a:lnTo>
                    <a:lnTo>
                      <a:pt x="130" y="171"/>
                    </a:lnTo>
                    <a:lnTo>
                      <a:pt x="130" y="171"/>
                    </a:lnTo>
                    <a:lnTo>
                      <a:pt x="130" y="165"/>
                    </a:lnTo>
                    <a:lnTo>
                      <a:pt x="124" y="165"/>
                    </a:lnTo>
                    <a:lnTo>
                      <a:pt x="124" y="159"/>
                    </a:lnTo>
                    <a:lnTo>
                      <a:pt x="124" y="159"/>
                    </a:lnTo>
                    <a:lnTo>
                      <a:pt x="130" y="159"/>
                    </a:lnTo>
                    <a:lnTo>
                      <a:pt x="130" y="153"/>
                    </a:lnTo>
                    <a:lnTo>
                      <a:pt x="130" y="153"/>
                    </a:lnTo>
                    <a:lnTo>
                      <a:pt x="130" y="148"/>
                    </a:lnTo>
                    <a:lnTo>
                      <a:pt x="130" y="142"/>
                    </a:lnTo>
                    <a:lnTo>
                      <a:pt x="130" y="142"/>
                    </a:lnTo>
                    <a:lnTo>
                      <a:pt x="124" y="136"/>
                    </a:lnTo>
                    <a:lnTo>
                      <a:pt x="124" y="136"/>
                    </a:lnTo>
                    <a:lnTo>
                      <a:pt x="118" y="136"/>
                    </a:lnTo>
                    <a:lnTo>
                      <a:pt x="118" y="136"/>
                    </a:lnTo>
                    <a:lnTo>
                      <a:pt x="118" y="136"/>
                    </a:lnTo>
                    <a:lnTo>
                      <a:pt x="112" y="130"/>
                    </a:lnTo>
                    <a:lnTo>
                      <a:pt x="112" y="130"/>
                    </a:lnTo>
                    <a:lnTo>
                      <a:pt x="112" y="124"/>
                    </a:lnTo>
                    <a:lnTo>
                      <a:pt x="118" y="124"/>
                    </a:lnTo>
                    <a:lnTo>
                      <a:pt x="118" y="124"/>
                    </a:lnTo>
                    <a:lnTo>
                      <a:pt x="124" y="124"/>
                    </a:lnTo>
                    <a:lnTo>
                      <a:pt x="124" y="124"/>
                    </a:lnTo>
                    <a:lnTo>
                      <a:pt x="130" y="118"/>
                    </a:lnTo>
                    <a:lnTo>
                      <a:pt x="130" y="118"/>
                    </a:lnTo>
                    <a:lnTo>
                      <a:pt x="130" y="118"/>
                    </a:lnTo>
                    <a:lnTo>
                      <a:pt x="136" y="118"/>
                    </a:lnTo>
                    <a:lnTo>
                      <a:pt x="136" y="112"/>
                    </a:lnTo>
                    <a:lnTo>
                      <a:pt x="136" y="112"/>
                    </a:lnTo>
                    <a:lnTo>
                      <a:pt x="136" y="106"/>
                    </a:lnTo>
                    <a:lnTo>
                      <a:pt x="142" y="106"/>
                    </a:lnTo>
                    <a:lnTo>
                      <a:pt x="142" y="100"/>
                    </a:lnTo>
                    <a:lnTo>
                      <a:pt x="148" y="100"/>
                    </a:lnTo>
                    <a:lnTo>
                      <a:pt x="148" y="94"/>
                    </a:lnTo>
                    <a:lnTo>
                      <a:pt x="148" y="94"/>
                    </a:lnTo>
                    <a:lnTo>
                      <a:pt x="148" y="89"/>
                    </a:lnTo>
                    <a:lnTo>
                      <a:pt x="148" y="89"/>
                    </a:lnTo>
                    <a:lnTo>
                      <a:pt x="153" y="83"/>
                    </a:lnTo>
                    <a:lnTo>
                      <a:pt x="153" y="83"/>
                    </a:lnTo>
                    <a:lnTo>
                      <a:pt x="153" y="77"/>
                    </a:lnTo>
                    <a:lnTo>
                      <a:pt x="153" y="77"/>
                    </a:lnTo>
                    <a:lnTo>
                      <a:pt x="153" y="71"/>
                    </a:lnTo>
                    <a:lnTo>
                      <a:pt x="153" y="71"/>
                    </a:lnTo>
                    <a:lnTo>
                      <a:pt x="153" y="71"/>
                    </a:lnTo>
                    <a:lnTo>
                      <a:pt x="148" y="65"/>
                    </a:lnTo>
                    <a:lnTo>
                      <a:pt x="148" y="65"/>
                    </a:lnTo>
                    <a:lnTo>
                      <a:pt x="148" y="59"/>
                    </a:lnTo>
                    <a:lnTo>
                      <a:pt x="142" y="59"/>
                    </a:lnTo>
                    <a:lnTo>
                      <a:pt x="142" y="59"/>
                    </a:lnTo>
                    <a:lnTo>
                      <a:pt x="142" y="53"/>
                    </a:lnTo>
                    <a:lnTo>
                      <a:pt x="142" y="53"/>
                    </a:lnTo>
                    <a:lnTo>
                      <a:pt x="142" y="47"/>
                    </a:lnTo>
                    <a:lnTo>
                      <a:pt x="142" y="47"/>
                    </a:lnTo>
                    <a:lnTo>
                      <a:pt x="142" y="41"/>
                    </a:lnTo>
                    <a:lnTo>
                      <a:pt x="142" y="41"/>
                    </a:lnTo>
                    <a:lnTo>
                      <a:pt x="142" y="36"/>
                    </a:lnTo>
                    <a:lnTo>
                      <a:pt x="148" y="36"/>
                    </a:lnTo>
                    <a:lnTo>
                      <a:pt x="148" y="30"/>
                    </a:lnTo>
                    <a:lnTo>
                      <a:pt x="148" y="30"/>
                    </a:lnTo>
                    <a:lnTo>
                      <a:pt x="153" y="30"/>
                    </a:lnTo>
                    <a:lnTo>
                      <a:pt x="153" y="30"/>
                    </a:lnTo>
                    <a:lnTo>
                      <a:pt x="159" y="24"/>
                    </a:lnTo>
                    <a:lnTo>
                      <a:pt x="159" y="24"/>
                    </a:lnTo>
                    <a:lnTo>
                      <a:pt x="159" y="18"/>
                    </a:lnTo>
                    <a:lnTo>
                      <a:pt x="159" y="18"/>
                    </a:lnTo>
                    <a:lnTo>
                      <a:pt x="153" y="18"/>
                    </a:lnTo>
                    <a:lnTo>
                      <a:pt x="153" y="18"/>
                    </a:lnTo>
                    <a:lnTo>
                      <a:pt x="148" y="18"/>
                    </a:lnTo>
                    <a:lnTo>
                      <a:pt x="142" y="18"/>
                    </a:lnTo>
                    <a:lnTo>
                      <a:pt x="142" y="18"/>
                    </a:lnTo>
                    <a:lnTo>
                      <a:pt x="136" y="18"/>
                    </a:lnTo>
                    <a:lnTo>
                      <a:pt x="136" y="12"/>
                    </a:lnTo>
                    <a:lnTo>
                      <a:pt x="136" y="12"/>
                    </a:lnTo>
                    <a:lnTo>
                      <a:pt x="130" y="6"/>
                    </a:lnTo>
                    <a:lnTo>
                      <a:pt x="136" y="6"/>
                    </a:lnTo>
                    <a:lnTo>
                      <a:pt x="136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8" y="12"/>
                    </a:lnTo>
                    <a:lnTo>
                      <a:pt x="153" y="6"/>
                    </a:lnTo>
                    <a:lnTo>
                      <a:pt x="153" y="12"/>
                    </a:lnTo>
                    <a:lnTo>
                      <a:pt x="159" y="12"/>
                    </a:lnTo>
                    <a:lnTo>
                      <a:pt x="159" y="12"/>
                    </a:lnTo>
                    <a:lnTo>
                      <a:pt x="165" y="12"/>
                    </a:lnTo>
                    <a:lnTo>
                      <a:pt x="165" y="12"/>
                    </a:lnTo>
                    <a:lnTo>
                      <a:pt x="171" y="12"/>
                    </a:lnTo>
                    <a:lnTo>
                      <a:pt x="177" y="12"/>
                    </a:lnTo>
                    <a:lnTo>
                      <a:pt x="177" y="6"/>
                    </a:lnTo>
                    <a:lnTo>
                      <a:pt x="177" y="6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83" y="0"/>
                    </a:lnTo>
                    <a:lnTo>
                      <a:pt x="183" y="0"/>
                    </a:lnTo>
                    <a:lnTo>
                      <a:pt x="189" y="0"/>
                    </a:lnTo>
                    <a:lnTo>
                      <a:pt x="189" y="6"/>
                    </a:lnTo>
                    <a:lnTo>
                      <a:pt x="189" y="6"/>
                    </a:lnTo>
                    <a:lnTo>
                      <a:pt x="195" y="6"/>
                    </a:lnTo>
                    <a:lnTo>
                      <a:pt x="195" y="6"/>
                    </a:lnTo>
                    <a:lnTo>
                      <a:pt x="201" y="6"/>
                    </a:lnTo>
                    <a:lnTo>
                      <a:pt x="201" y="6"/>
                    </a:lnTo>
                    <a:lnTo>
                      <a:pt x="206" y="12"/>
                    </a:lnTo>
                    <a:lnTo>
                      <a:pt x="206" y="12"/>
                    </a:lnTo>
                    <a:lnTo>
                      <a:pt x="212" y="12"/>
                    </a:lnTo>
                    <a:lnTo>
                      <a:pt x="212" y="12"/>
                    </a:lnTo>
                    <a:lnTo>
                      <a:pt x="218" y="12"/>
                    </a:lnTo>
                    <a:lnTo>
                      <a:pt x="218" y="6"/>
                    </a:lnTo>
                    <a:lnTo>
                      <a:pt x="224" y="6"/>
                    </a:lnTo>
                    <a:lnTo>
                      <a:pt x="224" y="6"/>
                    </a:lnTo>
                    <a:lnTo>
                      <a:pt x="230" y="6"/>
                    </a:lnTo>
                    <a:lnTo>
                      <a:pt x="230" y="6"/>
                    </a:lnTo>
                    <a:lnTo>
                      <a:pt x="236" y="6"/>
                    </a:lnTo>
                    <a:lnTo>
                      <a:pt x="242" y="6"/>
                    </a:lnTo>
                    <a:lnTo>
                      <a:pt x="242" y="12"/>
                    </a:lnTo>
                    <a:lnTo>
                      <a:pt x="248" y="12"/>
                    </a:lnTo>
                    <a:lnTo>
                      <a:pt x="248" y="12"/>
                    </a:lnTo>
                    <a:lnTo>
                      <a:pt x="254" y="18"/>
                    </a:lnTo>
                    <a:lnTo>
                      <a:pt x="254" y="12"/>
                    </a:lnTo>
                    <a:lnTo>
                      <a:pt x="254" y="12"/>
                    </a:lnTo>
                    <a:lnTo>
                      <a:pt x="259" y="18"/>
                    </a:lnTo>
                    <a:lnTo>
                      <a:pt x="259" y="18"/>
                    </a:lnTo>
                    <a:lnTo>
                      <a:pt x="265" y="24"/>
                    </a:lnTo>
                    <a:lnTo>
                      <a:pt x="265" y="24"/>
                    </a:lnTo>
                    <a:lnTo>
                      <a:pt x="265" y="30"/>
                    </a:lnTo>
                    <a:lnTo>
                      <a:pt x="271" y="30"/>
                    </a:lnTo>
                    <a:lnTo>
                      <a:pt x="271" y="30"/>
                    </a:lnTo>
                    <a:lnTo>
                      <a:pt x="277" y="30"/>
                    </a:lnTo>
                    <a:lnTo>
                      <a:pt x="277" y="36"/>
                    </a:lnTo>
                    <a:lnTo>
                      <a:pt x="283" y="36"/>
                    </a:lnTo>
                    <a:lnTo>
                      <a:pt x="289" y="36"/>
                    </a:lnTo>
                    <a:lnTo>
                      <a:pt x="289" y="30"/>
                    </a:lnTo>
                    <a:lnTo>
                      <a:pt x="295" y="30"/>
                    </a:lnTo>
                    <a:lnTo>
                      <a:pt x="295" y="30"/>
                    </a:lnTo>
                    <a:lnTo>
                      <a:pt x="301" y="30"/>
                    </a:lnTo>
                    <a:lnTo>
                      <a:pt x="301" y="36"/>
                    </a:lnTo>
                    <a:lnTo>
                      <a:pt x="307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8" y="36"/>
                    </a:lnTo>
                    <a:lnTo>
                      <a:pt x="318" y="30"/>
                    </a:lnTo>
                    <a:lnTo>
                      <a:pt x="324" y="30"/>
                    </a:lnTo>
                    <a:lnTo>
                      <a:pt x="324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6"/>
                    </a:lnTo>
                    <a:lnTo>
                      <a:pt x="330" y="36"/>
                    </a:lnTo>
                    <a:lnTo>
                      <a:pt x="330" y="41"/>
                    </a:lnTo>
                    <a:lnTo>
                      <a:pt x="330" y="41"/>
                    </a:lnTo>
                    <a:lnTo>
                      <a:pt x="330" y="47"/>
                    </a:lnTo>
                    <a:lnTo>
                      <a:pt x="336" y="47"/>
                    </a:lnTo>
                    <a:lnTo>
                      <a:pt x="336" y="47"/>
                    </a:lnTo>
                    <a:lnTo>
                      <a:pt x="342" y="53"/>
                    </a:lnTo>
                    <a:lnTo>
                      <a:pt x="342" y="53"/>
                    </a:lnTo>
                    <a:lnTo>
                      <a:pt x="348" y="53"/>
                    </a:lnTo>
                    <a:lnTo>
                      <a:pt x="348" y="59"/>
                    </a:lnTo>
                    <a:lnTo>
                      <a:pt x="348" y="59"/>
                    </a:lnTo>
                    <a:lnTo>
                      <a:pt x="354" y="59"/>
                    </a:lnTo>
                    <a:lnTo>
                      <a:pt x="354" y="65"/>
                    </a:lnTo>
                    <a:lnTo>
                      <a:pt x="360" y="65"/>
                    </a:lnTo>
                    <a:lnTo>
                      <a:pt x="360" y="59"/>
                    </a:lnTo>
                    <a:lnTo>
                      <a:pt x="365" y="59"/>
                    </a:lnTo>
                    <a:lnTo>
                      <a:pt x="365" y="59"/>
                    </a:lnTo>
                    <a:lnTo>
                      <a:pt x="365" y="53"/>
                    </a:lnTo>
                    <a:lnTo>
                      <a:pt x="371" y="53"/>
                    </a:lnTo>
                    <a:lnTo>
                      <a:pt x="371" y="47"/>
                    </a:lnTo>
                    <a:lnTo>
                      <a:pt x="377" y="47"/>
                    </a:lnTo>
                    <a:lnTo>
                      <a:pt x="377" y="47"/>
                    </a:lnTo>
                    <a:lnTo>
                      <a:pt x="383" y="47"/>
                    </a:lnTo>
                    <a:lnTo>
                      <a:pt x="389" y="47"/>
                    </a:lnTo>
                    <a:lnTo>
                      <a:pt x="389" y="53"/>
                    </a:lnTo>
                    <a:lnTo>
                      <a:pt x="395" y="53"/>
                    </a:lnTo>
                    <a:lnTo>
                      <a:pt x="395" y="53"/>
                    </a:lnTo>
                    <a:lnTo>
                      <a:pt x="401" y="47"/>
                    </a:lnTo>
                    <a:lnTo>
                      <a:pt x="401" y="47"/>
                    </a:lnTo>
                    <a:lnTo>
                      <a:pt x="407" y="53"/>
                    </a:lnTo>
                    <a:lnTo>
                      <a:pt x="407" y="53"/>
                    </a:lnTo>
                    <a:lnTo>
                      <a:pt x="413" y="53"/>
                    </a:lnTo>
                    <a:lnTo>
                      <a:pt x="413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9"/>
                    </a:lnTo>
                    <a:lnTo>
                      <a:pt x="418" y="59"/>
                    </a:lnTo>
                    <a:lnTo>
                      <a:pt x="418" y="65"/>
                    </a:lnTo>
                    <a:lnTo>
                      <a:pt x="424" y="65"/>
                    </a:lnTo>
                    <a:lnTo>
                      <a:pt x="424" y="71"/>
                    </a:lnTo>
                    <a:lnTo>
                      <a:pt x="424" y="71"/>
                    </a:lnTo>
                    <a:lnTo>
                      <a:pt x="424" y="77"/>
                    </a:lnTo>
                    <a:lnTo>
                      <a:pt x="430" y="77"/>
                    </a:lnTo>
                    <a:lnTo>
                      <a:pt x="436" y="77"/>
                    </a:lnTo>
                    <a:lnTo>
                      <a:pt x="436" y="71"/>
                    </a:lnTo>
                    <a:lnTo>
                      <a:pt x="442" y="71"/>
                    </a:lnTo>
                    <a:lnTo>
                      <a:pt x="442" y="71"/>
                    </a:lnTo>
                    <a:lnTo>
                      <a:pt x="448" y="71"/>
                    </a:lnTo>
                    <a:lnTo>
                      <a:pt x="448" y="77"/>
                    </a:lnTo>
                    <a:lnTo>
                      <a:pt x="454" y="77"/>
                    </a:lnTo>
                    <a:lnTo>
                      <a:pt x="454" y="77"/>
                    </a:lnTo>
                    <a:lnTo>
                      <a:pt x="460" y="77"/>
                    </a:lnTo>
                    <a:lnTo>
                      <a:pt x="460" y="77"/>
                    </a:lnTo>
                    <a:lnTo>
                      <a:pt x="466" y="77"/>
                    </a:lnTo>
                    <a:lnTo>
                      <a:pt x="471" y="77"/>
                    </a:lnTo>
                    <a:lnTo>
                      <a:pt x="471" y="77"/>
                    </a:lnTo>
                    <a:lnTo>
                      <a:pt x="471" y="71"/>
                    </a:lnTo>
                    <a:lnTo>
                      <a:pt x="471" y="71"/>
                    </a:lnTo>
                    <a:lnTo>
                      <a:pt x="477" y="71"/>
                    </a:lnTo>
                    <a:lnTo>
                      <a:pt x="483" y="71"/>
                    </a:lnTo>
                    <a:lnTo>
                      <a:pt x="483" y="71"/>
                    </a:lnTo>
                    <a:lnTo>
                      <a:pt x="489" y="71"/>
                    </a:lnTo>
                    <a:lnTo>
                      <a:pt x="489" y="71"/>
                    </a:lnTo>
                    <a:lnTo>
                      <a:pt x="495" y="71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7" y="71"/>
                    </a:lnTo>
                    <a:lnTo>
                      <a:pt x="507" y="71"/>
                    </a:lnTo>
                    <a:lnTo>
                      <a:pt x="513" y="71"/>
                    </a:lnTo>
                    <a:lnTo>
                      <a:pt x="513" y="71"/>
                    </a:lnTo>
                    <a:lnTo>
                      <a:pt x="519" y="71"/>
                    </a:lnTo>
                    <a:lnTo>
                      <a:pt x="524" y="71"/>
                    </a:lnTo>
                    <a:lnTo>
                      <a:pt x="524" y="71"/>
                    </a:lnTo>
                    <a:lnTo>
                      <a:pt x="524" y="77"/>
                    </a:lnTo>
                    <a:lnTo>
                      <a:pt x="519" y="77"/>
                    </a:lnTo>
                    <a:lnTo>
                      <a:pt x="519" y="83"/>
                    </a:lnTo>
                    <a:lnTo>
                      <a:pt x="519" y="89"/>
                    </a:lnTo>
                    <a:lnTo>
                      <a:pt x="524" y="89"/>
                    </a:lnTo>
                    <a:lnTo>
                      <a:pt x="524" y="94"/>
                    </a:lnTo>
                    <a:lnTo>
                      <a:pt x="524" y="94"/>
                    </a:lnTo>
                    <a:lnTo>
                      <a:pt x="524" y="100"/>
                    </a:lnTo>
                    <a:lnTo>
                      <a:pt x="524" y="100"/>
                    </a:lnTo>
                    <a:lnTo>
                      <a:pt x="524" y="106"/>
                    </a:lnTo>
                    <a:lnTo>
                      <a:pt x="524" y="112"/>
                    </a:lnTo>
                    <a:lnTo>
                      <a:pt x="524" y="112"/>
                    </a:lnTo>
                    <a:lnTo>
                      <a:pt x="524" y="118"/>
                    </a:lnTo>
                    <a:lnTo>
                      <a:pt x="530" y="118"/>
                    </a:lnTo>
                    <a:lnTo>
                      <a:pt x="536" y="112"/>
                    </a:lnTo>
                    <a:lnTo>
                      <a:pt x="536" y="112"/>
                    </a:lnTo>
                    <a:lnTo>
                      <a:pt x="542" y="118"/>
                    </a:lnTo>
                    <a:lnTo>
                      <a:pt x="542" y="118"/>
                    </a:lnTo>
                    <a:lnTo>
                      <a:pt x="536" y="124"/>
                    </a:lnTo>
                    <a:lnTo>
                      <a:pt x="536" y="130"/>
                    </a:lnTo>
                    <a:lnTo>
                      <a:pt x="536" y="130"/>
                    </a:lnTo>
                    <a:lnTo>
                      <a:pt x="530" y="130"/>
                    </a:lnTo>
                    <a:lnTo>
                      <a:pt x="530" y="136"/>
                    </a:lnTo>
                    <a:lnTo>
                      <a:pt x="530" y="142"/>
                    </a:lnTo>
                    <a:lnTo>
                      <a:pt x="530" y="142"/>
                    </a:lnTo>
                    <a:lnTo>
                      <a:pt x="536" y="142"/>
                    </a:lnTo>
                    <a:lnTo>
                      <a:pt x="536" y="142"/>
                    </a:lnTo>
                    <a:lnTo>
                      <a:pt x="542" y="142"/>
                    </a:lnTo>
                    <a:lnTo>
                      <a:pt x="542" y="142"/>
                    </a:lnTo>
                    <a:lnTo>
                      <a:pt x="548" y="142"/>
                    </a:lnTo>
                    <a:lnTo>
                      <a:pt x="548" y="142"/>
                    </a:lnTo>
                    <a:lnTo>
                      <a:pt x="554" y="142"/>
                    </a:lnTo>
                    <a:lnTo>
                      <a:pt x="554" y="142"/>
                    </a:lnTo>
                    <a:lnTo>
                      <a:pt x="560" y="136"/>
                    </a:lnTo>
                    <a:lnTo>
                      <a:pt x="560" y="136"/>
                    </a:lnTo>
                    <a:lnTo>
                      <a:pt x="566" y="136"/>
                    </a:lnTo>
                    <a:lnTo>
                      <a:pt x="566" y="136"/>
                    </a:lnTo>
                    <a:lnTo>
                      <a:pt x="572" y="136"/>
                    </a:lnTo>
                    <a:lnTo>
                      <a:pt x="572" y="136"/>
                    </a:lnTo>
                    <a:lnTo>
                      <a:pt x="577" y="136"/>
                    </a:lnTo>
                    <a:lnTo>
                      <a:pt x="577" y="136"/>
                    </a:lnTo>
                    <a:lnTo>
                      <a:pt x="577" y="130"/>
                    </a:lnTo>
                    <a:lnTo>
                      <a:pt x="583" y="130"/>
                    </a:lnTo>
                    <a:lnTo>
                      <a:pt x="583" y="130"/>
                    </a:lnTo>
                    <a:lnTo>
                      <a:pt x="589" y="136"/>
                    </a:lnTo>
                    <a:lnTo>
                      <a:pt x="589" y="136"/>
                    </a:lnTo>
                    <a:lnTo>
                      <a:pt x="589" y="136"/>
                    </a:lnTo>
                    <a:lnTo>
                      <a:pt x="595" y="136"/>
                    </a:lnTo>
                    <a:lnTo>
                      <a:pt x="595" y="136"/>
                    </a:lnTo>
                    <a:lnTo>
                      <a:pt x="595" y="136"/>
                    </a:lnTo>
                    <a:lnTo>
                      <a:pt x="595" y="142"/>
                    </a:lnTo>
                    <a:lnTo>
                      <a:pt x="595" y="142"/>
                    </a:lnTo>
                    <a:lnTo>
                      <a:pt x="601" y="142"/>
                    </a:lnTo>
                    <a:lnTo>
                      <a:pt x="601" y="142"/>
                    </a:lnTo>
                    <a:lnTo>
                      <a:pt x="601" y="136"/>
                    </a:lnTo>
                    <a:lnTo>
                      <a:pt x="601" y="136"/>
                    </a:lnTo>
                    <a:lnTo>
                      <a:pt x="595" y="136"/>
                    </a:lnTo>
                    <a:lnTo>
                      <a:pt x="595" y="130"/>
                    </a:lnTo>
                    <a:lnTo>
                      <a:pt x="595" y="124"/>
                    </a:lnTo>
                    <a:lnTo>
                      <a:pt x="601" y="124"/>
                    </a:lnTo>
                    <a:lnTo>
                      <a:pt x="601" y="130"/>
                    </a:lnTo>
                    <a:lnTo>
                      <a:pt x="607" y="130"/>
                    </a:lnTo>
                    <a:lnTo>
                      <a:pt x="607" y="130"/>
                    </a:lnTo>
                    <a:lnTo>
                      <a:pt x="613" y="130"/>
                    </a:lnTo>
                    <a:lnTo>
                      <a:pt x="613" y="130"/>
                    </a:lnTo>
                    <a:lnTo>
                      <a:pt x="619" y="130"/>
                    </a:lnTo>
                    <a:lnTo>
                      <a:pt x="619" y="130"/>
                    </a:lnTo>
                    <a:lnTo>
                      <a:pt x="625" y="136"/>
                    </a:lnTo>
                    <a:lnTo>
                      <a:pt x="625" y="136"/>
                    </a:lnTo>
                    <a:lnTo>
                      <a:pt x="630" y="136"/>
                    </a:lnTo>
                    <a:lnTo>
                      <a:pt x="630" y="136"/>
                    </a:lnTo>
                    <a:lnTo>
                      <a:pt x="636" y="136"/>
                    </a:lnTo>
                    <a:lnTo>
                      <a:pt x="636" y="130"/>
                    </a:lnTo>
                    <a:lnTo>
                      <a:pt x="642" y="130"/>
                    </a:lnTo>
                    <a:lnTo>
                      <a:pt x="642" y="136"/>
                    </a:lnTo>
                    <a:lnTo>
                      <a:pt x="648" y="136"/>
                    </a:lnTo>
                    <a:lnTo>
                      <a:pt x="648" y="136"/>
                    </a:lnTo>
                    <a:lnTo>
                      <a:pt x="654" y="136"/>
                    </a:lnTo>
                    <a:lnTo>
                      <a:pt x="654" y="136"/>
                    </a:lnTo>
                    <a:lnTo>
                      <a:pt x="654" y="142"/>
                    </a:lnTo>
                    <a:lnTo>
                      <a:pt x="654" y="148"/>
                    </a:lnTo>
                    <a:lnTo>
                      <a:pt x="654" y="148"/>
                    </a:lnTo>
                    <a:lnTo>
                      <a:pt x="654" y="153"/>
                    </a:lnTo>
                    <a:lnTo>
                      <a:pt x="654" y="153"/>
                    </a:lnTo>
                    <a:lnTo>
                      <a:pt x="648" y="159"/>
                    </a:lnTo>
                    <a:lnTo>
                      <a:pt x="648" y="159"/>
                    </a:lnTo>
                    <a:lnTo>
                      <a:pt x="642" y="159"/>
                    </a:lnTo>
                    <a:lnTo>
                      <a:pt x="642" y="159"/>
                    </a:lnTo>
                    <a:lnTo>
                      <a:pt x="642" y="165"/>
                    </a:lnTo>
                    <a:lnTo>
                      <a:pt x="642" y="165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7"/>
                    </a:lnTo>
                    <a:lnTo>
                      <a:pt x="642" y="177"/>
                    </a:lnTo>
                    <a:lnTo>
                      <a:pt x="636" y="177"/>
                    </a:lnTo>
                    <a:lnTo>
                      <a:pt x="630" y="177"/>
                    </a:lnTo>
                    <a:lnTo>
                      <a:pt x="630" y="183"/>
                    </a:lnTo>
                    <a:lnTo>
                      <a:pt x="630" y="183"/>
                    </a:lnTo>
                    <a:lnTo>
                      <a:pt x="625" y="183"/>
                    </a:lnTo>
                    <a:lnTo>
                      <a:pt x="625" y="189"/>
                    </a:lnTo>
                    <a:lnTo>
                      <a:pt x="619" y="189"/>
                    </a:lnTo>
                    <a:lnTo>
                      <a:pt x="619" y="189"/>
                    </a:lnTo>
                    <a:lnTo>
                      <a:pt x="619" y="195"/>
                    </a:lnTo>
                    <a:lnTo>
                      <a:pt x="619" y="195"/>
                    </a:lnTo>
                    <a:lnTo>
                      <a:pt x="619" y="201"/>
                    </a:lnTo>
                    <a:lnTo>
                      <a:pt x="619" y="201"/>
                    </a:lnTo>
                    <a:lnTo>
                      <a:pt x="619" y="206"/>
                    </a:lnTo>
                    <a:lnTo>
                      <a:pt x="625" y="206"/>
                    </a:lnTo>
                    <a:lnTo>
                      <a:pt x="625" y="212"/>
                    </a:lnTo>
                    <a:lnTo>
                      <a:pt x="625" y="212"/>
                    </a:lnTo>
                    <a:lnTo>
                      <a:pt x="625" y="218"/>
                    </a:lnTo>
                    <a:lnTo>
                      <a:pt x="625" y="218"/>
                    </a:lnTo>
                    <a:lnTo>
                      <a:pt x="619" y="218"/>
                    </a:lnTo>
                    <a:lnTo>
                      <a:pt x="619" y="218"/>
                    </a:lnTo>
                    <a:lnTo>
                      <a:pt x="619" y="218"/>
                    </a:lnTo>
                    <a:lnTo>
                      <a:pt x="613" y="212"/>
                    </a:lnTo>
                    <a:lnTo>
                      <a:pt x="613" y="212"/>
                    </a:lnTo>
                    <a:lnTo>
                      <a:pt x="607" y="212"/>
                    </a:lnTo>
                    <a:lnTo>
                      <a:pt x="607" y="206"/>
                    </a:lnTo>
                    <a:lnTo>
                      <a:pt x="601" y="206"/>
                    </a:lnTo>
                    <a:lnTo>
                      <a:pt x="607" y="201"/>
                    </a:lnTo>
                    <a:lnTo>
                      <a:pt x="607" y="201"/>
                    </a:lnTo>
                    <a:lnTo>
                      <a:pt x="607" y="195"/>
                    </a:lnTo>
                    <a:lnTo>
                      <a:pt x="601" y="195"/>
                    </a:lnTo>
                    <a:lnTo>
                      <a:pt x="601" y="201"/>
                    </a:lnTo>
                    <a:lnTo>
                      <a:pt x="595" y="201"/>
                    </a:lnTo>
                    <a:lnTo>
                      <a:pt x="595" y="206"/>
                    </a:lnTo>
                    <a:lnTo>
                      <a:pt x="595" y="206"/>
                    </a:lnTo>
                    <a:lnTo>
                      <a:pt x="595" y="212"/>
                    </a:lnTo>
                    <a:lnTo>
                      <a:pt x="595" y="218"/>
                    </a:lnTo>
                    <a:lnTo>
                      <a:pt x="595" y="218"/>
                    </a:lnTo>
                    <a:lnTo>
                      <a:pt x="595" y="224"/>
                    </a:lnTo>
                    <a:lnTo>
                      <a:pt x="595" y="224"/>
                    </a:lnTo>
                    <a:lnTo>
                      <a:pt x="595" y="230"/>
                    </a:lnTo>
                    <a:lnTo>
                      <a:pt x="601" y="230"/>
                    </a:lnTo>
                    <a:lnTo>
                      <a:pt x="601" y="230"/>
                    </a:lnTo>
                    <a:lnTo>
                      <a:pt x="601" y="236"/>
                    </a:lnTo>
                    <a:lnTo>
                      <a:pt x="607" y="236"/>
                    </a:lnTo>
                    <a:lnTo>
                      <a:pt x="607" y="236"/>
                    </a:lnTo>
                    <a:lnTo>
                      <a:pt x="601" y="242"/>
                    </a:lnTo>
                    <a:lnTo>
                      <a:pt x="601" y="242"/>
                    </a:lnTo>
                    <a:lnTo>
                      <a:pt x="601" y="248"/>
                    </a:lnTo>
                    <a:lnTo>
                      <a:pt x="595" y="248"/>
                    </a:lnTo>
                    <a:lnTo>
                      <a:pt x="595" y="254"/>
                    </a:lnTo>
                    <a:lnTo>
                      <a:pt x="595" y="254"/>
                    </a:lnTo>
                    <a:lnTo>
                      <a:pt x="589" y="254"/>
                    </a:lnTo>
                    <a:lnTo>
                      <a:pt x="583" y="254"/>
                    </a:lnTo>
                    <a:lnTo>
                      <a:pt x="583" y="259"/>
                    </a:lnTo>
                    <a:lnTo>
                      <a:pt x="583" y="259"/>
                    </a:lnTo>
                    <a:lnTo>
                      <a:pt x="583" y="265"/>
                    </a:lnTo>
                    <a:lnTo>
                      <a:pt x="583" y="265"/>
                    </a:lnTo>
                    <a:lnTo>
                      <a:pt x="583" y="271"/>
                    </a:lnTo>
                    <a:lnTo>
                      <a:pt x="589" y="271"/>
                    </a:lnTo>
                    <a:lnTo>
                      <a:pt x="589" y="271"/>
                    </a:lnTo>
                    <a:lnTo>
                      <a:pt x="589" y="277"/>
                    </a:lnTo>
                    <a:lnTo>
                      <a:pt x="583" y="277"/>
                    </a:lnTo>
                    <a:lnTo>
                      <a:pt x="589" y="277"/>
                    </a:lnTo>
                    <a:lnTo>
                      <a:pt x="595" y="277"/>
                    </a:lnTo>
                    <a:lnTo>
                      <a:pt x="595" y="277"/>
                    </a:lnTo>
                    <a:lnTo>
                      <a:pt x="589" y="283"/>
                    </a:lnTo>
                    <a:lnTo>
                      <a:pt x="589" y="283"/>
                    </a:lnTo>
                    <a:lnTo>
                      <a:pt x="589" y="289"/>
                    </a:lnTo>
                    <a:lnTo>
                      <a:pt x="589" y="289"/>
                    </a:lnTo>
                    <a:lnTo>
                      <a:pt x="589" y="289"/>
                    </a:lnTo>
                    <a:lnTo>
                      <a:pt x="583" y="295"/>
                    </a:lnTo>
                    <a:lnTo>
                      <a:pt x="583" y="295"/>
                    </a:lnTo>
                    <a:lnTo>
                      <a:pt x="583" y="301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72" y="307"/>
                    </a:lnTo>
                    <a:lnTo>
                      <a:pt x="572" y="307"/>
                    </a:lnTo>
                    <a:lnTo>
                      <a:pt x="572" y="312"/>
                    </a:lnTo>
                    <a:lnTo>
                      <a:pt x="572" y="312"/>
                    </a:lnTo>
                    <a:lnTo>
                      <a:pt x="572" y="318"/>
                    </a:lnTo>
                    <a:lnTo>
                      <a:pt x="572" y="318"/>
                    </a:lnTo>
                    <a:lnTo>
                      <a:pt x="566" y="324"/>
                    </a:lnTo>
                    <a:lnTo>
                      <a:pt x="566" y="324"/>
                    </a:lnTo>
                    <a:lnTo>
                      <a:pt x="566" y="324"/>
                    </a:lnTo>
                    <a:lnTo>
                      <a:pt x="566" y="330"/>
                    </a:lnTo>
                    <a:lnTo>
                      <a:pt x="566" y="330"/>
                    </a:lnTo>
                    <a:lnTo>
                      <a:pt x="566" y="336"/>
                    </a:lnTo>
                    <a:lnTo>
                      <a:pt x="566" y="336"/>
                    </a:lnTo>
                    <a:lnTo>
                      <a:pt x="566" y="342"/>
                    </a:lnTo>
                    <a:lnTo>
                      <a:pt x="560" y="342"/>
                    </a:lnTo>
                    <a:lnTo>
                      <a:pt x="560" y="348"/>
                    </a:lnTo>
                    <a:lnTo>
                      <a:pt x="560" y="348"/>
                    </a:lnTo>
                    <a:lnTo>
                      <a:pt x="554" y="348"/>
                    </a:lnTo>
                    <a:lnTo>
                      <a:pt x="554" y="354"/>
                    </a:lnTo>
                    <a:lnTo>
                      <a:pt x="554" y="354"/>
                    </a:lnTo>
                    <a:lnTo>
                      <a:pt x="560" y="360"/>
                    </a:lnTo>
                    <a:lnTo>
                      <a:pt x="554" y="360"/>
                    </a:lnTo>
                    <a:lnTo>
                      <a:pt x="554" y="365"/>
                    </a:lnTo>
                    <a:lnTo>
                      <a:pt x="548" y="365"/>
                    </a:lnTo>
                    <a:lnTo>
                      <a:pt x="548" y="365"/>
                    </a:lnTo>
                    <a:lnTo>
                      <a:pt x="542" y="365"/>
                    </a:lnTo>
                    <a:lnTo>
                      <a:pt x="542" y="365"/>
                    </a:lnTo>
                    <a:lnTo>
                      <a:pt x="536" y="365"/>
                    </a:lnTo>
                    <a:lnTo>
                      <a:pt x="536" y="365"/>
                    </a:lnTo>
                    <a:lnTo>
                      <a:pt x="530" y="371"/>
                    </a:lnTo>
                    <a:lnTo>
                      <a:pt x="530" y="371"/>
                    </a:lnTo>
                    <a:lnTo>
                      <a:pt x="536" y="377"/>
                    </a:lnTo>
                    <a:lnTo>
                      <a:pt x="530" y="377"/>
                    </a:lnTo>
                    <a:lnTo>
                      <a:pt x="530" y="377"/>
                    </a:lnTo>
                    <a:lnTo>
                      <a:pt x="530" y="377"/>
                    </a:lnTo>
                    <a:lnTo>
                      <a:pt x="524" y="377"/>
                    </a:lnTo>
                    <a:lnTo>
                      <a:pt x="524" y="383"/>
                    </a:lnTo>
                    <a:lnTo>
                      <a:pt x="524" y="383"/>
                    </a:lnTo>
                    <a:lnTo>
                      <a:pt x="530" y="389"/>
                    </a:lnTo>
                    <a:lnTo>
                      <a:pt x="530" y="389"/>
                    </a:lnTo>
                    <a:lnTo>
                      <a:pt x="530" y="395"/>
                    </a:lnTo>
                    <a:lnTo>
                      <a:pt x="530" y="401"/>
                    </a:lnTo>
                    <a:lnTo>
                      <a:pt x="530" y="401"/>
                    </a:lnTo>
                    <a:lnTo>
                      <a:pt x="536" y="401"/>
                    </a:lnTo>
                    <a:lnTo>
                      <a:pt x="536" y="407"/>
                    </a:lnTo>
                    <a:lnTo>
                      <a:pt x="530" y="407"/>
                    </a:lnTo>
                    <a:lnTo>
                      <a:pt x="530" y="413"/>
                    </a:lnTo>
                    <a:lnTo>
                      <a:pt x="530" y="413"/>
                    </a:lnTo>
                    <a:lnTo>
                      <a:pt x="530" y="413"/>
                    </a:lnTo>
                    <a:lnTo>
                      <a:pt x="536" y="413"/>
                    </a:lnTo>
                    <a:lnTo>
                      <a:pt x="536" y="413"/>
                    </a:lnTo>
                    <a:lnTo>
                      <a:pt x="536" y="418"/>
                    </a:lnTo>
                    <a:lnTo>
                      <a:pt x="536" y="424"/>
                    </a:lnTo>
                    <a:lnTo>
                      <a:pt x="536" y="424"/>
                    </a:lnTo>
                    <a:lnTo>
                      <a:pt x="536" y="430"/>
                    </a:lnTo>
                    <a:lnTo>
                      <a:pt x="536" y="430"/>
                    </a:lnTo>
                    <a:lnTo>
                      <a:pt x="536" y="436"/>
                    </a:lnTo>
                    <a:lnTo>
                      <a:pt x="536" y="436"/>
                    </a:lnTo>
                    <a:lnTo>
                      <a:pt x="536" y="442"/>
                    </a:lnTo>
                    <a:lnTo>
                      <a:pt x="536" y="442"/>
                    </a:lnTo>
                    <a:lnTo>
                      <a:pt x="536" y="448"/>
                    </a:lnTo>
                    <a:lnTo>
                      <a:pt x="536" y="448"/>
                    </a:lnTo>
                    <a:lnTo>
                      <a:pt x="536" y="454"/>
                    </a:lnTo>
                    <a:lnTo>
                      <a:pt x="536" y="460"/>
                    </a:lnTo>
                    <a:lnTo>
                      <a:pt x="536" y="460"/>
                    </a:lnTo>
                    <a:lnTo>
                      <a:pt x="536" y="466"/>
                    </a:lnTo>
                    <a:lnTo>
                      <a:pt x="536" y="466"/>
                    </a:lnTo>
                    <a:lnTo>
                      <a:pt x="542" y="472"/>
                    </a:lnTo>
                    <a:lnTo>
                      <a:pt x="542" y="472"/>
                    </a:lnTo>
                    <a:lnTo>
                      <a:pt x="548" y="472"/>
                    </a:lnTo>
                    <a:lnTo>
                      <a:pt x="548" y="477"/>
                    </a:lnTo>
                    <a:lnTo>
                      <a:pt x="548" y="477"/>
                    </a:lnTo>
                    <a:lnTo>
                      <a:pt x="548" y="483"/>
                    </a:lnTo>
                    <a:lnTo>
                      <a:pt x="542" y="489"/>
                    </a:lnTo>
                    <a:lnTo>
                      <a:pt x="542" y="489"/>
                    </a:lnTo>
                    <a:lnTo>
                      <a:pt x="542" y="495"/>
                    </a:lnTo>
                    <a:lnTo>
                      <a:pt x="542" y="495"/>
                    </a:lnTo>
                    <a:lnTo>
                      <a:pt x="542" y="501"/>
                    </a:lnTo>
                    <a:lnTo>
                      <a:pt x="542" y="501"/>
                    </a:lnTo>
                    <a:lnTo>
                      <a:pt x="536" y="501"/>
                    </a:lnTo>
                    <a:lnTo>
                      <a:pt x="536" y="507"/>
                    </a:lnTo>
                    <a:lnTo>
                      <a:pt x="530" y="507"/>
                    </a:lnTo>
                    <a:lnTo>
                      <a:pt x="530" y="507"/>
                    </a:lnTo>
                    <a:lnTo>
                      <a:pt x="530" y="513"/>
                    </a:lnTo>
                    <a:lnTo>
                      <a:pt x="530" y="519"/>
                    </a:lnTo>
                    <a:lnTo>
                      <a:pt x="530" y="519"/>
                    </a:lnTo>
                    <a:lnTo>
                      <a:pt x="530" y="525"/>
                    </a:lnTo>
                    <a:lnTo>
                      <a:pt x="530" y="525"/>
                    </a:lnTo>
                    <a:lnTo>
                      <a:pt x="530" y="530"/>
                    </a:lnTo>
                    <a:lnTo>
                      <a:pt x="524" y="530"/>
                    </a:lnTo>
                    <a:lnTo>
                      <a:pt x="530" y="530"/>
                    </a:lnTo>
                    <a:lnTo>
                      <a:pt x="530" y="536"/>
                    </a:lnTo>
                    <a:lnTo>
                      <a:pt x="530" y="542"/>
                    </a:lnTo>
                    <a:lnTo>
                      <a:pt x="530" y="542"/>
                    </a:lnTo>
                    <a:lnTo>
                      <a:pt x="530" y="548"/>
                    </a:lnTo>
                    <a:lnTo>
                      <a:pt x="530" y="548"/>
                    </a:lnTo>
                    <a:lnTo>
                      <a:pt x="536" y="548"/>
                    </a:lnTo>
                    <a:lnTo>
                      <a:pt x="530" y="554"/>
                    </a:lnTo>
                    <a:lnTo>
                      <a:pt x="530" y="554"/>
                    </a:lnTo>
                    <a:lnTo>
                      <a:pt x="524" y="548"/>
                    </a:lnTo>
                    <a:lnTo>
                      <a:pt x="524" y="554"/>
                    </a:lnTo>
                    <a:lnTo>
                      <a:pt x="524" y="554"/>
                    </a:lnTo>
                    <a:lnTo>
                      <a:pt x="519" y="554"/>
                    </a:lnTo>
                    <a:lnTo>
                      <a:pt x="513" y="554"/>
                    </a:lnTo>
                    <a:lnTo>
                      <a:pt x="513" y="554"/>
                    </a:lnTo>
                    <a:lnTo>
                      <a:pt x="507" y="554"/>
                    </a:lnTo>
                    <a:lnTo>
                      <a:pt x="507" y="548"/>
                    </a:lnTo>
                    <a:lnTo>
                      <a:pt x="507" y="548"/>
                    </a:lnTo>
                    <a:lnTo>
                      <a:pt x="507" y="542"/>
                    </a:lnTo>
                    <a:lnTo>
                      <a:pt x="501" y="542"/>
                    </a:lnTo>
                    <a:lnTo>
                      <a:pt x="501" y="542"/>
                    </a:lnTo>
                    <a:lnTo>
                      <a:pt x="495" y="548"/>
                    </a:lnTo>
                    <a:lnTo>
                      <a:pt x="495" y="548"/>
                    </a:lnTo>
                    <a:lnTo>
                      <a:pt x="495" y="548"/>
                    </a:lnTo>
                    <a:lnTo>
                      <a:pt x="489" y="554"/>
                    </a:lnTo>
                    <a:lnTo>
                      <a:pt x="489" y="554"/>
                    </a:lnTo>
                    <a:lnTo>
                      <a:pt x="489" y="560"/>
                    </a:lnTo>
                    <a:lnTo>
                      <a:pt x="483" y="560"/>
                    </a:lnTo>
                    <a:lnTo>
                      <a:pt x="483" y="554"/>
                    </a:lnTo>
                    <a:lnTo>
                      <a:pt x="477" y="554"/>
                    </a:lnTo>
                    <a:lnTo>
                      <a:pt x="477" y="560"/>
                    </a:lnTo>
                    <a:lnTo>
                      <a:pt x="477" y="560"/>
                    </a:lnTo>
                    <a:lnTo>
                      <a:pt x="471" y="566"/>
                    </a:lnTo>
                    <a:lnTo>
                      <a:pt x="471" y="566"/>
                    </a:lnTo>
                    <a:lnTo>
                      <a:pt x="471" y="566"/>
                    </a:lnTo>
                    <a:lnTo>
                      <a:pt x="466" y="566"/>
                    </a:lnTo>
                    <a:lnTo>
                      <a:pt x="460" y="566"/>
                    </a:lnTo>
                    <a:lnTo>
                      <a:pt x="460" y="566"/>
                    </a:lnTo>
                    <a:lnTo>
                      <a:pt x="454" y="566"/>
                    </a:lnTo>
                    <a:lnTo>
                      <a:pt x="454" y="560"/>
                    </a:lnTo>
                    <a:lnTo>
                      <a:pt x="454" y="560"/>
                    </a:lnTo>
                    <a:lnTo>
                      <a:pt x="448" y="560"/>
                    </a:lnTo>
                    <a:lnTo>
                      <a:pt x="448" y="566"/>
                    </a:lnTo>
                    <a:lnTo>
                      <a:pt x="448" y="566"/>
                    </a:lnTo>
                    <a:lnTo>
                      <a:pt x="442" y="572"/>
                    </a:lnTo>
                    <a:lnTo>
                      <a:pt x="442" y="572"/>
                    </a:lnTo>
                    <a:lnTo>
                      <a:pt x="442" y="578"/>
                    </a:lnTo>
                    <a:lnTo>
                      <a:pt x="436" y="578"/>
                    </a:lnTo>
                    <a:lnTo>
                      <a:pt x="436" y="572"/>
                    </a:lnTo>
                    <a:lnTo>
                      <a:pt x="436" y="572"/>
                    </a:lnTo>
                    <a:lnTo>
                      <a:pt x="430" y="572"/>
                    </a:lnTo>
                    <a:lnTo>
                      <a:pt x="430" y="578"/>
                    </a:lnTo>
                    <a:lnTo>
                      <a:pt x="424" y="578"/>
                    </a:lnTo>
                    <a:lnTo>
                      <a:pt x="424" y="578"/>
                    </a:lnTo>
                    <a:lnTo>
                      <a:pt x="418" y="578"/>
                    </a:lnTo>
                    <a:lnTo>
                      <a:pt x="418" y="578"/>
                    </a:lnTo>
                    <a:lnTo>
                      <a:pt x="418" y="583"/>
                    </a:lnTo>
                    <a:lnTo>
                      <a:pt x="418" y="583"/>
                    </a:lnTo>
                    <a:lnTo>
                      <a:pt x="418" y="589"/>
                    </a:lnTo>
                    <a:lnTo>
                      <a:pt x="418" y="589"/>
                    </a:lnTo>
                    <a:lnTo>
                      <a:pt x="413" y="589"/>
                    </a:lnTo>
                    <a:lnTo>
                      <a:pt x="413" y="589"/>
                    </a:lnTo>
                    <a:lnTo>
                      <a:pt x="413" y="589"/>
                    </a:lnTo>
                    <a:lnTo>
                      <a:pt x="407" y="589"/>
                    </a:lnTo>
                    <a:lnTo>
                      <a:pt x="407" y="595"/>
                    </a:lnTo>
                    <a:lnTo>
                      <a:pt x="407" y="595"/>
                    </a:lnTo>
                    <a:lnTo>
                      <a:pt x="407" y="601"/>
                    </a:lnTo>
                    <a:lnTo>
                      <a:pt x="407" y="601"/>
                    </a:lnTo>
                    <a:lnTo>
                      <a:pt x="407" y="601"/>
                    </a:lnTo>
                    <a:lnTo>
                      <a:pt x="401" y="607"/>
                    </a:lnTo>
                    <a:lnTo>
                      <a:pt x="401" y="607"/>
                    </a:lnTo>
                    <a:lnTo>
                      <a:pt x="401" y="613"/>
                    </a:lnTo>
                    <a:lnTo>
                      <a:pt x="401" y="613"/>
                    </a:lnTo>
                    <a:lnTo>
                      <a:pt x="401" y="613"/>
                    </a:lnTo>
                    <a:lnTo>
                      <a:pt x="395" y="613"/>
                    </a:lnTo>
                    <a:lnTo>
                      <a:pt x="395" y="619"/>
                    </a:lnTo>
                    <a:lnTo>
                      <a:pt x="395" y="625"/>
                    </a:lnTo>
                    <a:lnTo>
                      <a:pt x="395" y="625"/>
                    </a:lnTo>
                    <a:lnTo>
                      <a:pt x="389" y="625"/>
                    </a:lnTo>
                    <a:lnTo>
                      <a:pt x="389" y="631"/>
                    </a:lnTo>
                    <a:lnTo>
                      <a:pt x="389" y="631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77" y="631"/>
                    </a:lnTo>
                    <a:lnTo>
                      <a:pt x="377" y="631"/>
                    </a:lnTo>
                    <a:lnTo>
                      <a:pt x="377" y="636"/>
                    </a:lnTo>
                    <a:lnTo>
                      <a:pt x="371" y="636"/>
                    </a:lnTo>
                    <a:lnTo>
                      <a:pt x="371" y="642"/>
                    </a:lnTo>
                    <a:lnTo>
                      <a:pt x="371" y="642"/>
                    </a:lnTo>
                    <a:lnTo>
                      <a:pt x="365" y="642"/>
                    </a:lnTo>
                    <a:lnTo>
                      <a:pt x="365" y="648"/>
                    </a:lnTo>
                    <a:lnTo>
                      <a:pt x="365" y="648"/>
                    </a:lnTo>
                    <a:lnTo>
                      <a:pt x="360" y="654"/>
                    </a:lnTo>
                    <a:lnTo>
                      <a:pt x="360" y="654"/>
                    </a:lnTo>
                    <a:lnTo>
                      <a:pt x="360" y="654"/>
                    </a:lnTo>
                    <a:lnTo>
                      <a:pt x="354" y="654"/>
                    </a:lnTo>
                    <a:lnTo>
                      <a:pt x="354" y="660"/>
                    </a:lnTo>
                    <a:lnTo>
                      <a:pt x="354" y="660"/>
                    </a:lnTo>
                    <a:lnTo>
                      <a:pt x="348" y="660"/>
                    </a:lnTo>
                    <a:lnTo>
                      <a:pt x="348" y="666"/>
                    </a:lnTo>
                    <a:lnTo>
                      <a:pt x="354" y="666"/>
                    </a:lnTo>
                    <a:lnTo>
                      <a:pt x="348" y="672"/>
                    </a:lnTo>
                    <a:lnTo>
                      <a:pt x="348" y="672"/>
                    </a:lnTo>
                    <a:lnTo>
                      <a:pt x="342" y="672"/>
                    </a:lnTo>
                    <a:lnTo>
                      <a:pt x="342" y="666"/>
                    </a:lnTo>
                    <a:lnTo>
                      <a:pt x="336" y="666"/>
                    </a:lnTo>
                    <a:lnTo>
                      <a:pt x="336" y="672"/>
                    </a:lnTo>
                    <a:lnTo>
                      <a:pt x="336" y="672"/>
                    </a:lnTo>
                    <a:lnTo>
                      <a:pt x="330" y="672"/>
                    </a:lnTo>
                    <a:lnTo>
                      <a:pt x="330" y="672"/>
                    </a:lnTo>
                    <a:lnTo>
                      <a:pt x="324" y="672"/>
                    </a:lnTo>
                    <a:lnTo>
                      <a:pt x="318" y="672"/>
                    </a:lnTo>
                    <a:lnTo>
                      <a:pt x="318" y="678"/>
                    </a:lnTo>
                    <a:lnTo>
                      <a:pt x="318" y="678"/>
                    </a:lnTo>
                    <a:lnTo>
                      <a:pt x="312" y="684"/>
                    </a:lnTo>
                    <a:lnTo>
                      <a:pt x="312" y="684"/>
                    </a:lnTo>
                    <a:lnTo>
                      <a:pt x="307" y="684"/>
                    </a:lnTo>
                    <a:lnTo>
                      <a:pt x="307" y="684"/>
                    </a:lnTo>
                    <a:lnTo>
                      <a:pt x="307" y="689"/>
                    </a:lnTo>
                    <a:lnTo>
                      <a:pt x="301" y="689"/>
                    </a:lnTo>
                    <a:lnTo>
                      <a:pt x="301" y="695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6" name="Freeform 593">
                <a:extLst>
                  <a:ext uri="{FF2B5EF4-FFF2-40B4-BE49-F238E27FC236}">
                    <a16:creationId xmlns:a16="http://schemas.microsoft.com/office/drawing/2014/main" id="{4D4243E4-2F06-4F7C-9660-0C014FF9B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7225" y="5316538"/>
                <a:ext cx="692150" cy="1074738"/>
              </a:xfrm>
              <a:custGeom>
                <a:avLst/>
                <a:gdLst>
                  <a:gd name="T0" fmla="*/ 383 w 436"/>
                  <a:gd name="T1" fmla="*/ 560 h 677"/>
                  <a:gd name="T2" fmla="*/ 383 w 436"/>
                  <a:gd name="T3" fmla="*/ 577 h 677"/>
                  <a:gd name="T4" fmla="*/ 389 w 436"/>
                  <a:gd name="T5" fmla="*/ 613 h 677"/>
                  <a:gd name="T6" fmla="*/ 401 w 436"/>
                  <a:gd name="T7" fmla="*/ 630 h 677"/>
                  <a:gd name="T8" fmla="*/ 418 w 436"/>
                  <a:gd name="T9" fmla="*/ 660 h 677"/>
                  <a:gd name="T10" fmla="*/ 412 w 436"/>
                  <a:gd name="T11" fmla="*/ 671 h 677"/>
                  <a:gd name="T12" fmla="*/ 377 w 436"/>
                  <a:gd name="T13" fmla="*/ 666 h 677"/>
                  <a:gd name="T14" fmla="*/ 359 w 436"/>
                  <a:gd name="T15" fmla="*/ 636 h 677"/>
                  <a:gd name="T16" fmla="*/ 348 w 436"/>
                  <a:gd name="T17" fmla="*/ 654 h 677"/>
                  <a:gd name="T18" fmla="*/ 330 w 436"/>
                  <a:gd name="T19" fmla="*/ 624 h 677"/>
                  <a:gd name="T20" fmla="*/ 301 w 436"/>
                  <a:gd name="T21" fmla="*/ 648 h 677"/>
                  <a:gd name="T22" fmla="*/ 277 w 436"/>
                  <a:gd name="T23" fmla="*/ 618 h 677"/>
                  <a:gd name="T24" fmla="*/ 248 w 436"/>
                  <a:gd name="T25" fmla="*/ 613 h 677"/>
                  <a:gd name="T26" fmla="*/ 230 w 436"/>
                  <a:gd name="T27" fmla="*/ 589 h 677"/>
                  <a:gd name="T28" fmla="*/ 200 w 436"/>
                  <a:gd name="T29" fmla="*/ 560 h 677"/>
                  <a:gd name="T30" fmla="*/ 177 w 436"/>
                  <a:gd name="T31" fmla="*/ 536 h 677"/>
                  <a:gd name="T32" fmla="*/ 159 w 436"/>
                  <a:gd name="T33" fmla="*/ 548 h 677"/>
                  <a:gd name="T34" fmla="*/ 141 w 436"/>
                  <a:gd name="T35" fmla="*/ 571 h 677"/>
                  <a:gd name="T36" fmla="*/ 153 w 436"/>
                  <a:gd name="T37" fmla="*/ 548 h 677"/>
                  <a:gd name="T38" fmla="*/ 130 w 436"/>
                  <a:gd name="T39" fmla="*/ 536 h 677"/>
                  <a:gd name="T40" fmla="*/ 112 w 436"/>
                  <a:gd name="T41" fmla="*/ 524 h 677"/>
                  <a:gd name="T42" fmla="*/ 100 w 436"/>
                  <a:gd name="T43" fmla="*/ 501 h 677"/>
                  <a:gd name="T44" fmla="*/ 71 w 436"/>
                  <a:gd name="T45" fmla="*/ 483 h 677"/>
                  <a:gd name="T46" fmla="*/ 53 w 436"/>
                  <a:gd name="T47" fmla="*/ 465 h 677"/>
                  <a:gd name="T48" fmla="*/ 71 w 436"/>
                  <a:gd name="T49" fmla="*/ 448 h 677"/>
                  <a:gd name="T50" fmla="*/ 35 w 436"/>
                  <a:gd name="T51" fmla="*/ 424 h 677"/>
                  <a:gd name="T52" fmla="*/ 35 w 436"/>
                  <a:gd name="T53" fmla="*/ 395 h 677"/>
                  <a:gd name="T54" fmla="*/ 30 w 436"/>
                  <a:gd name="T55" fmla="*/ 353 h 677"/>
                  <a:gd name="T56" fmla="*/ 12 w 436"/>
                  <a:gd name="T57" fmla="*/ 324 h 677"/>
                  <a:gd name="T58" fmla="*/ 0 w 436"/>
                  <a:gd name="T59" fmla="*/ 283 h 677"/>
                  <a:gd name="T60" fmla="*/ 30 w 436"/>
                  <a:gd name="T61" fmla="*/ 265 h 677"/>
                  <a:gd name="T62" fmla="*/ 65 w 436"/>
                  <a:gd name="T63" fmla="*/ 247 h 677"/>
                  <a:gd name="T64" fmla="*/ 83 w 436"/>
                  <a:gd name="T65" fmla="*/ 212 h 677"/>
                  <a:gd name="T66" fmla="*/ 94 w 436"/>
                  <a:gd name="T67" fmla="*/ 188 h 677"/>
                  <a:gd name="T68" fmla="*/ 118 w 436"/>
                  <a:gd name="T69" fmla="*/ 171 h 677"/>
                  <a:gd name="T70" fmla="*/ 153 w 436"/>
                  <a:gd name="T71" fmla="*/ 165 h 677"/>
                  <a:gd name="T72" fmla="*/ 171 w 436"/>
                  <a:gd name="T73" fmla="*/ 135 h 677"/>
                  <a:gd name="T74" fmla="*/ 159 w 436"/>
                  <a:gd name="T75" fmla="*/ 106 h 677"/>
                  <a:gd name="T76" fmla="*/ 183 w 436"/>
                  <a:gd name="T77" fmla="*/ 76 h 677"/>
                  <a:gd name="T78" fmla="*/ 194 w 436"/>
                  <a:gd name="T79" fmla="*/ 47 h 677"/>
                  <a:gd name="T80" fmla="*/ 230 w 436"/>
                  <a:gd name="T81" fmla="*/ 47 h 677"/>
                  <a:gd name="T82" fmla="*/ 265 w 436"/>
                  <a:gd name="T83" fmla="*/ 35 h 677"/>
                  <a:gd name="T84" fmla="*/ 301 w 436"/>
                  <a:gd name="T85" fmla="*/ 18 h 677"/>
                  <a:gd name="T86" fmla="*/ 330 w 436"/>
                  <a:gd name="T87" fmla="*/ 18 h 677"/>
                  <a:gd name="T88" fmla="*/ 359 w 436"/>
                  <a:gd name="T89" fmla="*/ 18 h 677"/>
                  <a:gd name="T90" fmla="*/ 377 w 436"/>
                  <a:gd name="T91" fmla="*/ 18 h 677"/>
                  <a:gd name="T92" fmla="*/ 383 w 436"/>
                  <a:gd name="T93" fmla="*/ 47 h 677"/>
                  <a:gd name="T94" fmla="*/ 377 w 436"/>
                  <a:gd name="T95" fmla="*/ 71 h 677"/>
                  <a:gd name="T96" fmla="*/ 371 w 436"/>
                  <a:gd name="T97" fmla="*/ 100 h 677"/>
                  <a:gd name="T98" fmla="*/ 359 w 436"/>
                  <a:gd name="T99" fmla="*/ 124 h 677"/>
                  <a:gd name="T100" fmla="*/ 371 w 436"/>
                  <a:gd name="T101" fmla="*/ 159 h 677"/>
                  <a:gd name="T102" fmla="*/ 383 w 436"/>
                  <a:gd name="T103" fmla="*/ 194 h 677"/>
                  <a:gd name="T104" fmla="*/ 389 w 436"/>
                  <a:gd name="T105" fmla="*/ 230 h 677"/>
                  <a:gd name="T106" fmla="*/ 371 w 436"/>
                  <a:gd name="T107" fmla="*/ 259 h 677"/>
                  <a:gd name="T108" fmla="*/ 359 w 436"/>
                  <a:gd name="T109" fmla="*/ 300 h 677"/>
                  <a:gd name="T110" fmla="*/ 377 w 436"/>
                  <a:gd name="T111" fmla="*/ 336 h 677"/>
                  <a:gd name="T112" fmla="*/ 383 w 436"/>
                  <a:gd name="T113" fmla="*/ 377 h 677"/>
                  <a:gd name="T114" fmla="*/ 377 w 436"/>
                  <a:gd name="T115" fmla="*/ 412 h 677"/>
                  <a:gd name="T116" fmla="*/ 371 w 436"/>
                  <a:gd name="T117" fmla="*/ 453 h 677"/>
                  <a:gd name="T118" fmla="*/ 371 w 436"/>
                  <a:gd name="T119" fmla="*/ 489 h 677"/>
                  <a:gd name="T120" fmla="*/ 371 w 436"/>
                  <a:gd name="T121" fmla="*/ 518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36" h="677">
                    <a:moveTo>
                      <a:pt x="377" y="524"/>
                    </a:moveTo>
                    <a:lnTo>
                      <a:pt x="377" y="524"/>
                    </a:lnTo>
                    <a:lnTo>
                      <a:pt x="377" y="524"/>
                    </a:lnTo>
                    <a:lnTo>
                      <a:pt x="377" y="530"/>
                    </a:lnTo>
                    <a:lnTo>
                      <a:pt x="377" y="530"/>
                    </a:lnTo>
                    <a:lnTo>
                      <a:pt x="377" y="530"/>
                    </a:lnTo>
                    <a:lnTo>
                      <a:pt x="377" y="530"/>
                    </a:lnTo>
                    <a:lnTo>
                      <a:pt x="377" y="536"/>
                    </a:lnTo>
                    <a:lnTo>
                      <a:pt x="377" y="536"/>
                    </a:lnTo>
                    <a:lnTo>
                      <a:pt x="377" y="542"/>
                    </a:lnTo>
                    <a:lnTo>
                      <a:pt x="371" y="542"/>
                    </a:lnTo>
                    <a:lnTo>
                      <a:pt x="377" y="542"/>
                    </a:lnTo>
                    <a:lnTo>
                      <a:pt x="377" y="548"/>
                    </a:lnTo>
                    <a:lnTo>
                      <a:pt x="377" y="548"/>
                    </a:lnTo>
                    <a:lnTo>
                      <a:pt x="377" y="548"/>
                    </a:lnTo>
                    <a:lnTo>
                      <a:pt x="383" y="554"/>
                    </a:lnTo>
                    <a:lnTo>
                      <a:pt x="383" y="554"/>
                    </a:lnTo>
                    <a:lnTo>
                      <a:pt x="383" y="560"/>
                    </a:lnTo>
                    <a:lnTo>
                      <a:pt x="383" y="560"/>
                    </a:lnTo>
                    <a:lnTo>
                      <a:pt x="383" y="554"/>
                    </a:lnTo>
                    <a:lnTo>
                      <a:pt x="389" y="560"/>
                    </a:lnTo>
                    <a:lnTo>
                      <a:pt x="383" y="560"/>
                    </a:lnTo>
                    <a:lnTo>
                      <a:pt x="383" y="560"/>
                    </a:lnTo>
                    <a:lnTo>
                      <a:pt x="383" y="560"/>
                    </a:lnTo>
                    <a:lnTo>
                      <a:pt x="383" y="565"/>
                    </a:lnTo>
                    <a:lnTo>
                      <a:pt x="383" y="565"/>
                    </a:lnTo>
                    <a:lnTo>
                      <a:pt x="383" y="565"/>
                    </a:lnTo>
                    <a:lnTo>
                      <a:pt x="383" y="565"/>
                    </a:lnTo>
                    <a:lnTo>
                      <a:pt x="377" y="565"/>
                    </a:lnTo>
                    <a:lnTo>
                      <a:pt x="377" y="565"/>
                    </a:lnTo>
                    <a:lnTo>
                      <a:pt x="377" y="571"/>
                    </a:lnTo>
                    <a:lnTo>
                      <a:pt x="377" y="571"/>
                    </a:lnTo>
                    <a:lnTo>
                      <a:pt x="377" y="571"/>
                    </a:lnTo>
                    <a:lnTo>
                      <a:pt x="383" y="571"/>
                    </a:lnTo>
                    <a:lnTo>
                      <a:pt x="383" y="577"/>
                    </a:lnTo>
                    <a:lnTo>
                      <a:pt x="383" y="577"/>
                    </a:lnTo>
                    <a:lnTo>
                      <a:pt x="389" y="577"/>
                    </a:lnTo>
                    <a:lnTo>
                      <a:pt x="389" y="583"/>
                    </a:lnTo>
                    <a:lnTo>
                      <a:pt x="389" y="583"/>
                    </a:lnTo>
                    <a:lnTo>
                      <a:pt x="389" y="589"/>
                    </a:lnTo>
                    <a:lnTo>
                      <a:pt x="389" y="589"/>
                    </a:lnTo>
                    <a:lnTo>
                      <a:pt x="383" y="595"/>
                    </a:lnTo>
                    <a:lnTo>
                      <a:pt x="383" y="595"/>
                    </a:lnTo>
                    <a:lnTo>
                      <a:pt x="383" y="595"/>
                    </a:lnTo>
                    <a:lnTo>
                      <a:pt x="389" y="601"/>
                    </a:lnTo>
                    <a:lnTo>
                      <a:pt x="383" y="601"/>
                    </a:lnTo>
                    <a:lnTo>
                      <a:pt x="383" y="601"/>
                    </a:lnTo>
                    <a:lnTo>
                      <a:pt x="383" y="607"/>
                    </a:lnTo>
                    <a:lnTo>
                      <a:pt x="377" y="607"/>
                    </a:lnTo>
                    <a:lnTo>
                      <a:pt x="383" y="607"/>
                    </a:lnTo>
                    <a:lnTo>
                      <a:pt x="383" y="607"/>
                    </a:lnTo>
                    <a:lnTo>
                      <a:pt x="383" y="607"/>
                    </a:lnTo>
                    <a:lnTo>
                      <a:pt x="383" y="613"/>
                    </a:lnTo>
                    <a:lnTo>
                      <a:pt x="389" y="613"/>
                    </a:lnTo>
                    <a:lnTo>
                      <a:pt x="389" y="613"/>
                    </a:lnTo>
                    <a:lnTo>
                      <a:pt x="389" y="613"/>
                    </a:lnTo>
                    <a:lnTo>
                      <a:pt x="389" y="613"/>
                    </a:lnTo>
                    <a:lnTo>
                      <a:pt x="389" y="618"/>
                    </a:lnTo>
                    <a:lnTo>
                      <a:pt x="389" y="618"/>
                    </a:lnTo>
                    <a:lnTo>
                      <a:pt x="395" y="618"/>
                    </a:lnTo>
                    <a:lnTo>
                      <a:pt x="395" y="618"/>
                    </a:lnTo>
                    <a:lnTo>
                      <a:pt x="395" y="618"/>
                    </a:lnTo>
                    <a:lnTo>
                      <a:pt x="401" y="618"/>
                    </a:lnTo>
                    <a:lnTo>
                      <a:pt x="401" y="618"/>
                    </a:lnTo>
                    <a:lnTo>
                      <a:pt x="401" y="624"/>
                    </a:lnTo>
                    <a:lnTo>
                      <a:pt x="395" y="624"/>
                    </a:lnTo>
                    <a:lnTo>
                      <a:pt x="395" y="624"/>
                    </a:lnTo>
                    <a:lnTo>
                      <a:pt x="401" y="624"/>
                    </a:lnTo>
                    <a:lnTo>
                      <a:pt x="401" y="624"/>
                    </a:lnTo>
                    <a:lnTo>
                      <a:pt x="401" y="630"/>
                    </a:lnTo>
                    <a:lnTo>
                      <a:pt x="401" y="630"/>
                    </a:lnTo>
                    <a:lnTo>
                      <a:pt x="401" y="630"/>
                    </a:lnTo>
                    <a:lnTo>
                      <a:pt x="407" y="630"/>
                    </a:lnTo>
                    <a:lnTo>
                      <a:pt x="407" y="636"/>
                    </a:lnTo>
                    <a:lnTo>
                      <a:pt x="407" y="636"/>
                    </a:lnTo>
                    <a:lnTo>
                      <a:pt x="407" y="642"/>
                    </a:lnTo>
                    <a:lnTo>
                      <a:pt x="407" y="642"/>
                    </a:lnTo>
                    <a:lnTo>
                      <a:pt x="407" y="642"/>
                    </a:lnTo>
                    <a:lnTo>
                      <a:pt x="412" y="648"/>
                    </a:lnTo>
                    <a:lnTo>
                      <a:pt x="412" y="642"/>
                    </a:lnTo>
                    <a:lnTo>
                      <a:pt x="412" y="648"/>
                    </a:lnTo>
                    <a:lnTo>
                      <a:pt x="412" y="648"/>
                    </a:lnTo>
                    <a:lnTo>
                      <a:pt x="407" y="648"/>
                    </a:lnTo>
                    <a:lnTo>
                      <a:pt x="407" y="654"/>
                    </a:lnTo>
                    <a:lnTo>
                      <a:pt x="412" y="654"/>
                    </a:lnTo>
                    <a:lnTo>
                      <a:pt x="412" y="654"/>
                    </a:lnTo>
                    <a:lnTo>
                      <a:pt x="412" y="660"/>
                    </a:lnTo>
                    <a:lnTo>
                      <a:pt x="418" y="660"/>
                    </a:lnTo>
                    <a:lnTo>
                      <a:pt x="418" y="660"/>
                    </a:lnTo>
                    <a:lnTo>
                      <a:pt x="418" y="660"/>
                    </a:lnTo>
                    <a:lnTo>
                      <a:pt x="424" y="660"/>
                    </a:lnTo>
                    <a:lnTo>
                      <a:pt x="424" y="654"/>
                    </a:lnTo>
                    <a:lnTo>
                      <a:pt x="424" y="654"/>
                    </a:lnTo>
                    <a:lnTo>
                      <a:pt x="424" y="660"/>
                    </a:lnTo>
                    <a:lnTo>
                      <a:pt x="424" y="660"/>
                    </a:lnTo>
                    <a:lnTo>
                      <a:pt x="430" y="660"/>
                    </a:lnTo>
                    <a:lnTo>
                      <a:pt x="430" y="660"/>
                    </a:lnTo>
                    <a:lnTo>
                      <a:pt x="436" y="666"/>
                    </a:lnTo>
                    <a:lnTo>
                      <a:pt x="436" y="666"/>
                    </a:lnTo>
                    <a:lnTo>
                      <a:pt x="430" y="666"/>
                    </a:lnTo>
                    <a:lnTo>
                      <a:pt x="430" y="666"/>
                    </a:lnTo>
                    <a:lnTo>
                      <a:pt x="430" y="666"/>
                    </a:lnTo>
                    <a:lnTo>
                      <a:pt x="424" y="666"/>
                    </a:lnTo>
                    <a:lnTo>
                      <a:pt x="424" y="666"/>
                    </a:lnTo>
                    <a:lnTo>
                      <a:pt x="418" y="666"/>
                    </a:lnTo>
                    <a:lnTo>
                      <a:pt x="418" y="671"/>
                    </a:lnTo>
                    <a:lnTo>
                      <a:pt x="418" y="671"/>
                    </a:lnTo>
                    <a:lnTo>
                      <a:pt x="412" y="671"/>
                    </a:lnTo>
                    <a:lnTo>
                      <a:pt x="412" y="677"/>
                    </a:lnTo>
                    <a:lnTo>
                      <a:pt x="412" y="671"/>
                    </a:lnTo>
                    <a:lnTo>
                      <a:pt x="407" y="671"/>
                    </a:lnTo>
                    <a:lnTo>
                      <a:pt x="407" y="671"/>
                    </a:lnTo>
                    <a:lnTo>
                      <a:pt x="401" y="671"/>
                    </a:lnTo>
                    <a:lnTo>
                      <a:pt x="401" y="671"/>
                    </a:lnTo>
                    <a:lnTo>
                      <a:pt x="401" y="671"/>
                    </a:lnTo>
                    <a:lnTo>
                      <a:pt x="395" y="671"/>
                    </a:lnTo>
                    <a:lnTo>
                      <a:pt x="395" y="666"/>
                    </a:lnTo>
                    <a:lnTo>
                      <a:pt x="395" y="666"/>
                    </a:lnTo>
                    <a:lnTo>
                      <a:pt x="395" y="666"/>
                    </a:lnTo>
                    <a:lnTo>
                      <a:pt x="395" y="666"/>
                    </a:lnTo>
                    <a:lnTo>
                      <a:pt x="389" y="666"/>
                    </a:lnTo>
                    <a:lnTo>
                      <a:pt x="389" y="666"/>
                    </a:lnTo>
                    <a:lnTo>
                      <a:pt x="389" y="666"/>
                    </a:lnTo>
                    <a:lnTo>
                      <a:pt x="383" y="666"/>
                    </a:lnTo>
                    <a:lnTo>
                      <a:pt x="383" y="666"/>
                    </a:lnTo>
                    <a:lnTo>
                      <a:pt x="377" y="666"/>
                    </a:lnTo>
                    <a:lnTo>
                      <a:pt x="377" y="666"/>
                    </a:lnTo>
                    <a:lnTo>
                      <a:pt x="371" y="666"/>
                    </a:lnTo>
                    <a:lnTo>
                      <a:pt x="371" y="666"/>
                    </a:lnTo>
                    <a:lnTo>
                      <a:pt x="365" y="666"/>
                    </a:lnTo>
                    <a:lnTo>
                      <a:pt x="365" y="666"/>
                    </a:lnTo>
                    <a:lnTo>
                      <a:pt x="365" y="666"/>
                    </a:lnTo>
                    <a:lnTo>
                      <a:pt x="365" y="660"/>
                    </a:lnTo>
                    <a:lnTo>
                      <a:pt x="359" y="660"/>
                    </a:lnTo>
                    <a:lnTo>
                      <a:pt x="359" y="654"/>
                    </a:lnTo>
                    <a:lnTo>
                      <a:pt x="359" y="654"/>
                    </a:lnTo>
                    <a:lnTo>
                      <a:pt x="359" y="654"/>
                    </a:lnTo>
                    <a:lnTo>
                      <a:pt x="359" y="648"/>
                    </a:lnTo>
                    <a:lnTo>
                      <a:pt x="359" y="648"/>
                    </a:lnTo>
                    <a:lnTo>
                      <a:pt x="359" y="642"/>
                    </a:lnTo>
                    <a:lnTo>
                      <a:pt x="359" y="642"/>
                    </a:lnTo>
                    <a:lnTo>
                      <a:pt x="359" y="636"/>
                    </a:lnTo>
                    <a:lnTo>
                      <a:pt x="359" y="636"/>
                    </a:lnTo>
                    <a:lnTo>
                      <a:pt x="359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48" y="636"/>
                    </a:lnTo>
                    <a:lnTo>
                      <a:pt x="348" y="642"/>
                    </a:lnTo>
                    <a:lnTo>
                      <a:pt x="348" y="642"/>
                    </a:lnTo>
                    <a:lnTo>
                      <a:pt x="348" y="648"/>
                    </a:lnTo>
                    <a:lnTo>
                      <a:pt x="348" y="648"/>
                    </a:lnTo>
                    <a:lnTo>
                      <a:pt x="354" y="648"/>
                    </a:lnTo>
                    <a:lnTo>
                      <a:pt x="354" y="648"/>
                    </a:lnTo>
                    <a:lnTo>
                      <a:pt x="354" y="654"/>
                    </a:lnTo>
                    <a:lnTo>
                      <a:pt x="354" y="654"/>
                    </a:lnTo>
                    <a:lnTo>
                      <a:pt x="354" y="660"/>
                    </a:lnTo>
                    <a:lnTo>
                      <a:pt x="354" y="660"/>
                    </a:lnTo>
                    <a:lnTo>
                      <a:pt x="354" y="660"/>
                    </a:lnTo>
                    <a:lnTo>
                      <a:pt x="348" y="660"/>
                    </a:lnTo>
                    <a:lnTo>
                      <a:pt x="348" y="660"/>
                    </a:lnTo>
                    <a:lnTo>
                      <a:pt x="348" y="660"/>
                    </a:lnTo>
                    <a:lnTo>
                      <a:pt x="348" y="654"/>
                    </a:lnTo>
                    <a:lnTo>
                      <a:pt x="348" y="654"/>
                    </a:lnTo>
                    <a:lnTo>
                      <a:pt x="342" y="654"/>
                    </a:lnTo>
                    <a:lnTo>
                      <a:pt x="342" y="648"/>
                    </a:lnTo>
                    <a:lnTo>
                      <a:pt x="342" y="648"/>
                    </a:lnTo>
                    <a:lnTo>
                      <a:pt x="336" y="648"/>
                    </a:lnTo>
                    <a:lnTo>
                      <a:pt x="336" y="648"/>
                    </a:lnTo>
                    <a:lnTo>
                      <a:pt x="336" y="642"/>
                    </a:lnTo>
                    <a:lnTo>
                      <a:pt x="336" y="642"/>
                    </a:lnTo>
                    <a:lnTo>
                      <a:pt x="342" y="636"/>
                    </a:lnTo>
                    <a:lnTo>
                      <a:pt x="342" y="636"/>
                    </a:lnTo>
                    <a:lnTo>
                      <a:pt x="342" y="636"/>
                    </a:lnTo>
                    <a:lnTo>
                      <a:pt x="342" y="630"/>
                    </a:lnTo>
                    <a:lnTo>
                      <a:pt x="342" y="630"/>
                    </a:lnTo>
                    <a:lnTo>
                      <a:pt x="336" y="630"/>
                    </a:lnTo>
                    <a:lnTo>
                      <a:pt x="336" y="624"/>
                    </a:lnTo>
                    <a:lnTo>
                      <a:pt x="336" y="624"/>
                    </a:lnTo>
                    <a:lnTo>
                      <a:pt x="336" y="624"/>
                    </a:lnTo>
                    <a:lnTo>
                      <a:pt x="330" y="624"/>
                    </a:lnTo>
                    <a:lnTo>
                      <a:pt x="330" y="624"/>
                    </a:lnTo>
                    <a:lnTo>
                      <a:pt x="330" y="630"/>
                    </a:lnTo>
                    <a:lnTo>
                      <a:pt x="330" y="630"/>
                    </a:lnTo>
                    <a:lnTo>
                      <a:pt x="330" y="636"/>
                    </a:lnTo>
                    <a:lnTo>
                      <a:pt x="330" y="636"/>
                    </a:lnTo>
                    <a:lnTo>
                      <a:pt x="324" y="636"/>
                    </a:lnTo>
                    <a:lnTo>
                      <a:pt x="324" y="636"/>
                    </a:lnTo>
                    <a:lnTo>
                      <a:pt x="324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2" y="636"/>
                    </a:lnTo>
                    <a:lnTo>
                      <a:pt x="312" y="636"/>
                    </a:lnTo>
                    <a:lnTo>
                      <a:pt x="312" y="636"/>
                    </a:lnTo>
                    <a:lnTo>
                      <a:pt x="312" y="642"/>
                    </a:lnTo>
                    <a:lnTo>
                      <a:pt x="312" y="642"/>
                    </a:lnTo>
                    <a:lnTo>
                      <a:pt x="306" y="642"/>
                    </a:lnTo>
                    <a:lnTo>
                      <a:pt x="306" y="642"/>
                    </a:lnTo>
                    <a:lnTo>
                      <a:pt x="301" y="648"/>
                    </a:lnTo>
                    <a:lnTo>
                      <a:pt x="301" y="648"/>
                    </a:lnTo>
                    <a:lnTo>
                      <a:pt x="301" y="642"/>
                    </a:lnTo>
                    <a:lnTo>
                      <a:pt x="301" y="642"/>
                    </a:lnTo>
                    <a:lnTo>
                      <a:pt x="295" y="642"/>
                    </a:lnTo>
                    <a:lnTo>
                      <a:pt x="295" y="642"/>
                    </a:lnTo>
                    <a:lnTo>
                      <a:pt x="289" y="642"/>
                    </a:lnTo>
                    <a:lnTo>
                      <a:pt x="289" y="636"/>
                    </a:lnTo>
                    <a:lnTo>
                      <a:pt x="289" y="636"/>
                    </a:lnTo>
                    <a:lnTo>
                      <a:pt x="289" y="636"/>
                    </a:lnTo>
                    <a:lnTo>
                      <a:pt x="289" y="630"/>
                    </a:lnTo>
                    <a:lnTo>
                      <a:pt x="289" y="630"/>
                    </a:lnTo>
                    <a:lnTo>
                      <a:pt x="289" y="630"/>
                    </a:lnTo>
                    <a:lnTo>
                      <a:pt x="283" y="624"/>
                    </a:lnTo>
                    <a:lnTo>
                      <a:pt x="283" y="624"/>
                    </a:lnTo>
                    <a:lnTo>
                      <a:pt x="283" y="624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1" y="613"/>
                    </a:lnTo>
                    <a:lnTo>
                      <a:pt x="271" y="613"/>
                    </a:lnTo>
                    <a:lnTo>
                      <a:pt x="265" y="613"/>
                    </a:lnTo>
                    <a:lnTo>
                      <a:pt x="265" y="613"/>
                    </a:lnTo>
                    <a:lnTo>
                      <a:pt x="265" y="613"/>
                    </a:lnTo>
                    <a:lnTo>
                      <a:pt x="265" y="618"/>
                    </a:lnTo>
                    <a:lnTo>
                      <a:pt x="265" y="618"/>
                    </a:lnTo>
                    <a:lnTo>
                      <a:pt x="265" y="624"/>
                    </a:lnTo>
                    <a:lnTo>
                      <a:pt x="259" y="624"/>
                    </a:lnTo>
                    <a:lnTo>
                      <a:pt x="259" y="624"/>
                    </a:lnTo>
                    <a:lnTo>
                      <a:pt x="253" y="624"/>
                    </a:lnTo>
                    <a:lnTo>
                      <a:pt x="253" y="624"/>
                    </a:lnTo>
                    <a:lnTo>
                      <a:pt x="253" y="618"/>
                    </a:lnTo>
                    <a:lnTo>
                      <a:pt x="253" y="618"/>
                    </a:lnTo>
                    <a:lnTo>
                      <a:pt x="253" y="613"/>
                    </a:lnTo>
                    <a:lnTo>
                      <a:pt x="248" y="613"/>
                    </a:lnTo>
                    <a:lnTo>
                      <a:pt x="248" y="613"/>
                    </a:lnTo>
                    <a:lnTo>
                      <a:pt x="242" y="613"/>
                    </a:lnTo>
                    <a:lnTo>
                      <a:pt x="242" y="613"/>
                    </a:lnTo>
                    <a:lnTo>
                      <a:pt x="236" y="613"/>
                    </a:lnTo>
                    <a:lnTo>
                      <a:pt x="236" y="613"/>
                    </a:lnTo>
                    <a:lnTo>
                      <a:pt x="236" y="613"/>
                    </a:lnTo>
                    <a:lnTo>
                      <a:pt x="230" y="613"/>
                    </a:lnTo>
                    <a:lnTo>
                      <a:pt x="230" y="607"/>
                    </a:lnTo>
                    <a:lnTo>
                      <a:pt x="230" y="607"/>
                    </a:lnTo>
                    <a:lnTo>
                      <a:pt x="230" y="601"/>
                    </a:lnTo>
                    <a:lnTo>
                      <a:pt x="236" y="601"/>
                    </a:lnTo>
                    <a:lnTo>
                      <a:pt x="236" y="601"/>
                    </a:lnTo>
                    <a:lnTo>
                      <a:pt x="236" y="595"/>
                    </a:lnTo>
                    <a:lnTo>
                      <a:pt x="236" y="595"/>
                    </a:lnTo>
                    <a:lnTo>
                      <a:pt x="230" y="595"/>
                    </a:lnTo>
                    <a:lnTo>
                      <a:pt x="230" y="589"/>
                    </a:lnTo>
                    <a:lnTo>
                      <a:pt x="230" y="589"/>
                    </a:lnTo>
                    <a:lnTo>
                      <a:pt x="230" y="589"/>
                    </a:lnTo>
                    <a:lnTo>
                      <a:pt x="230" y="589"/>
                    </a:lnTo>
                    <a:lnTo>
                      <a:pt x="236" y="583"/>
                    </a:lnTo>
                    <a:lnTo>
                      <a:pt x="230" y="583"/>
                    </a:lnTo>
                    <a:lnTo>
                      <a:pt x="230" y="583"/>
                    </a:lnTo>
                    <a:lnTo>
                      <a:pt x="230" y="577"/>
                    </a:lnTo>
                    <a:lnTo>
                      <a:pt x="230" y="577"/>
                    </a:lnTo>
                    <a:lnTo>
                      <a:pt x="224" y="577"/>
                    </a:lnTo>
                    <a:lnTo>
                      <a:pt x="224" y="577"/>
                    </a:lnTo>
                    <a:lnTo>
                      <a:pt x="224" y="571"/>
                    </a:lnTo>
                    <a:lnTo>
                      <a:pt x="218" y="571"/>
                    </a:lnTo>
                    <a:lnTo>
                      <a:pt x="218" y="571"/>
                    </a:lnTo>
                    <a:lnTo>
                      <a:pt x="218" y="571"/>
                    </a:lnTo>
                    <a:lnTo>
                      <a:pt x="218" y="565"/>
                    </a:lnTo>
                    <a:lnTo>
                      <a:pt x="212" y="565"/>
                    </a:lnTo>
                    <a:lnTo>
                      <a:pt x="212" y="565"/>
                    </a:lnTo>
                    <a:lnTo>
                      <a:pt x="206" y="560"/>
                    </a:lnTo>
                    <a:lnTo>
                      <a:pt x="206" y="560"/>
                    </a:lnTo>
                    <a:lnTo>
                      <a:pt x="206" y="560"/>
                    </a:lnTo>
                    <a:lnTo>
                      <a:pt x="200" y="560"/>
                    </a:lnTo>
                    <a:lnTo>
                      <a:pt x="200" y="560"/>
                    </a:lnTo>
                    <a:lnTo>
                      <a:pt x="200" y="560"/>
                    </a:lnTo>
                    <a:lnTo>
                      <a:pt x="194" y="554"/>
                    </a:lnTo>
                    <a:lnTo>
                      <a:pt x="194" y="554"/>
                    </a:lnTo>
                    <a:lnTo>
                      <a:pt x="189" y="554"/>
                    </a:lnTo>
                    <a:lnTo>
                      <a:pt x="189" y="554"/>
                    </a:lnTo>
                    <a:lnTo>
                      <a:pt x="189" y="554"/>
                    </a:lnTo>
                    <a:lnTo>
                      <a:pt x="189" y="548"/>
                    </a:lnTo>
                    <a:lnTo>
                      <a:pt x="189" y="548"/>
                    </a:lnTo>
                    <a:lnTo>
                      <a:pt x="189" y="548"/>
                    </a:lnTo>
                    <a:lnTo>
                      <a:pt x="189" y="542"/>
                    </a:lnTo>
                    <a:lnTo>
                      <a:pt x="189" y="542"/>
                    </a:lnTo>
                    <a:lnTo>
                      <a:pt x="189" y="542"/>
                    </a:lnTo>
                    <a:lnTo>
                      <a:pt x="183" y="536"/>
                    </a:lnTo>
                    <a:lnTo>
                      <a:pt x="183" y="536"/>
                    </a:lnTo>
                    <a:lnTo>
                      <a:pt x="183" y="536"/>
                    </a:lnTo>
                    <a:lnTo>
                      <a:pt x="183" y="536"/>
                    </a:lnTo>
                    <a:lnTo>
                      <a:pt x="177" y="536"/>
                    </a:lnTo>
                    <a:lnTo>
                      <a:pt x="177" y="542"/>
                    </a:lnTo>
                    <a:lnTo>
                      <a:pt x="183" y="542"/>
                    </a:lnTo>
                    <a:lnTo>
                      <a:pt x="183" y="542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1" y="542"/>
                    </a:lnTo>
                    <a:lnTo>
                      <a:pt x="171" y="542"/>
                    </a:lnTo>
                    <a:lnTo>
                      <a:pt x="171" y="542"/>
                    </a:lnTo>
                    <a:lnTo>
                      <a:pt x="171" y="536"/>
                    </a:lnTo>
                    <a:lnTo>
                      <a:pt x="165" y="536"/>
                    </a:lnTo>
                    <a:lnTo>
                      <a:pt x="165" y="536"/>
                    </a:lnTo>
                    <a:lnTo>
                      <a:pt x="159" y="536"/>
                    </a:lnTo>
                    <a:lnTo>
                      <a:pt x="159" y="542"/>
                    </a:lnTo>
                    <a:lnTo>
                      <a:pt x="159" y="542"/>
                    </a:lnTo>
                    <a:lnTo>
                      <a:pt x="159" y="542"/>
                    </a:lnTo>
                    <a:lnTo>
                      <a:pt x="159" y="548"/>
                    </a:lnTo>
                    <a:lnTo>
                      <a:pt x="159" y="548"/>
                    </a:lnTo>
                    <a:lnTo>
                      <a:pt x="159" y="554"/>
                    </a:lnTo>
                    <a:lnTo>
                      <a:pt x="165" y="554"/>
                    </a:lnTo>
                    <a:lnTo>
                      <a:pt x="165" y="554"/>
                    </a:lnTo>
                    <a:lnTo>
                      <a:pt x="165" y="560"/>
                    </a:lnTo>
                    <a:lnTo>
                      <a:pt x="165" y="560"/>
                    </a:lnTo>
                    <a:lnTo>
                      <a:pt x="159" y="560"/>
                    </a:lnTo>
                    <a:lnTo>
                      <a:pt x="159" y="560"/>
                    </a:lnTo>
                    <a:lnTo>
                      <a:pt x="159" y="560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47" y="560"/>
                    </a:lnTo>
                    <a:lnTo>
                      <a:pt x="147" y="560"/>
                    </a:lnTo>
                    <a:lnTo>
                      <a:pt x="147" y="560"/>
                    </a:lnTo>
                    <a:lnTo>
                      <a:pt x="147" y="565"/>
                    </a:lnTo>
                    <a:lnTo>
                      <a:pt x="147" y="565"/>
                    </a:lnTo>
                    <a:lnTo>
                      <a:pt x="147" y="571"/>
                    </a:lnTo>
                    <a:lnTo>
                      <a:pt x="141" y="571"/>
                    </a:lnTo>
                    <a:lnTo>
                      <a:pt x="141" y="571"/>
                    </a:lnTo>
                    <a:lnTo>
                      <a:pt x="136" y="571"/>
                    </a:lnTo>
                    <a:lnTo>
                      <a:pt x="136" y="565"/>
                    </a:lnTo>
                    <a:lnTo>
                      <a:pt x="136" y="565"/>
                    </a:lnTo>
                    <a:lnTo>
                      <a:pt x="136" y="560"/>
                    </a:lnTo>
                    <a:lnTo>
                      <a:pt x="136" y="560"/>
                    </a:lnTo>
                    <a:lnTo>
                      <a:pt x="136" y="560"/>
                    </a:lnTo>
                    <a:lnTo>
                      <a:pt x="136" y="554"/>
                    </a:lnTo>
                    <a:lnTo>
                      <a:pt x="136" y="554"/>
                    </a:lnTo>
                    <a:lnTo>
                      <a:pt x="141" y="554"/>
                    </a:lnTo>
                    <a:lnTo>
                      <a:pt x="141" y="554"/>
                    </a:lnTo>
                    <a:lnTo>
                      <a:pt x="147" y="554"/>
                    </a:lnTo>
                    <a:lnTo>
                      <a:pt x="147" y="554"/>
                    </a:lnTo>
                    <a:lnTo>
                      <a:pt x="147" y="554"/>
                    </a:lnTo>
                    <a:lnTo>
                      <a:pt x="153" y="554"/>
                    </a:lnTo>
                    <a:lnTo>
                      <a:pt x="153" y="548"/>
                    </a:lnTo>
                    <a:lnTo>
                      <a:pt x="153" y="548"/>
                    </a:lnTo>
                    <a:lnTo>
                      <a:pt x="153" y="548"/>
                    </a:lnTo>
                    <a:lnTo>
                      <a:pt x="147" y="548"/>
                    </a:lnTo>
                    <a:lnTo>
                      <a:pt x="147" y="548"/>
                    </a:lnTo>
                    <a:lnTo>
                      <a:pt x="147" y="542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41" y="536"/>
                    </a:lnTo>
                    <a:lnTo>
                      <a:pt x="141" y="536"/>
                    </a:lnTo>
                    <a:lnTo>
                      <a:pt x="136" y="536"/>
                    </a:lnTo>
                    <a:lnTo>
                      <a:pt x="136" y="536"/>
                    </a:lnTo>
                    <a:lnTo>
                      <a:pt x="130" y="536"/>
                    </a:lnTo>
                    <a:lnTo>
                      <a:pt x="130" y="542"/>
                    </a:lnTo>
                    <a:lnTo>
                      <a:pt x="130" y="542"/>
                    </a:lnTo>
                    <a:lnTo>
                      <a:pt x="130" y="542"/>
                    </a:lnTo>
                    <a:lnTo>
                      <a:pt x="124" y="542"/>
                    </a:lnTo>
                    <a:lnTo>
                      <a:pt x="124" y="542"/>
                    </a:lnTo>
                    <a:lnTo>
                      <a:pt x="124" y="542"/>
                    </a:lnTo>
                    <a:lnTo>
                      <a:pt x="124" y="536"/>
                    </a:lnTo>
                    <a:lnTo>
                      <a:pt x="130" y="536"/>
                    </a:lnTo>
                    <a:lnTo>
                      <a:pt x="130" y="530"/>
                    </a:lnTo>
                    <a:lnTo>
                      <a:pt x="130" y="530"/>
                    </a:lnTo>
                    <a:lnTo>
                      <a:pt x="130" y="530"/>
                    </a:lnTo>
                    <a:lnTo>
                      <a:pt x="130" y="524"/>
                    </a:lnTo>
                    <a:lnTo>
                      <a:pt x="130" y="524"/>
                    </a:lnTo>
                    <a:lnTo>
                      <a:pt x="130" y="518"/>
                    </a:lnTo>
                    <a:lnTo>
                      <a:pt x="130" y="518"/>
                    </a:lnTo>
                    <a:lnTo>
                      <a:pt x="130" y="512"/>
                    </a:lnTo>
                    <a:lnTo>
                      <a:pt x="130" y="512"/>
                    </a:lnTo>
                    <a:lnTo>
                      <a:pt x="130" y="512"/>
                    </a:lnTo>
                    <a:lnTo>
                      <a:pt x="124" y="512"/>
                    </a:lnTo>
                    <a:lnTo>
                      <a:pt x="124" y="512"/>
                    </a:lnTo>
                    <a:lnTo>
                      <a:pt x="118" y="512"/>
                    </a:lnTo>
                    <a:lnTo>
                      <a:pt x="118" y="518"/>
                    </a:lnTo>
                    <a:lnTo>
                      <a:pt x="118" y="518"/>
                    </a:lnTo>
                    <a:lnTo>
                      <a:pt x="118" y="524"/>
                    </a:lnTo>
                    <a:lnTo>
                      <a:pt x="118" y="524"/>
                    </a:lnTo>
                    <a:lnTo>
                      <a:pt x="112" y="524"/>
                    </a:lnTo>
                    <a:lnTo>
                      <a:pt x="112" y="530"/>
                    </a:lnTo>
                    <a:lnTo>
                      <a:pt x="112" y="530"/>
                    </a:lnTo>
                    <a:lnTo>
                      <a:pt x="112" y="536"/>
                    </a:lnTo>
                    <a:lnTo>
                      <a:pt x="112" y="530"/>
                    </a:lnTo>
                    <a:lnTo>
                      <a:pt x="112" y="530"/>
                    </a:lnTo>
                    <a:lnTo>
                      <a:pt x="112" y="530"/>
                    </a:lnTo>
                    <a:lnTo>
                      <a:pt x="112" y="524"/>
                    </a:lnTo>
                    <a:lnTo>
                      <a:pt x="106" y="524"/>
                    </a:lnTo>
                    <a:lnTo>
                      <a:pt x="106" y="518"/>
                    </a:lnTo>
                    <a:lnTo>
                      <a:pt x="106" y="518"/>
                    </a:lnTo>
                    <a:lnTo>
                      <a:pt x="106" y="518"/>
                    </a:lnTo>
                    <a:lnTo>
                      <a:pt x="106" y="512"/>
                    </a:lnTo>
                    <a:lnTo>
                      <a:pt x="106" y="512"/>
                    </a:lnTo>
                    <a:lnTo>
                      <a:pt x="106" y="512"/>
                    </a:lnTo>
                    <a:lnTo>
                      <a:pt x="106" y="507"/>
                    </a:lnTo>
                    <a:lnTo>
                      <a:pt x="106" y="507"/>
                    </a:lnTo>
                    <a:lnTo>
                      <a:pt x="106" y="507"/>
                    </a:lnTo>
                    <a:lnTo>
                      <a:pt x="100" y="501"/>
                    </a:lnTo>
                    <a:lnTo>
                      <a:pt x="100" y="501"/>
                    </a:lnTo>
                    <a:lnTo>
                      <a:pt x="100" y="501"/>
                    </a:lnTo>
                    <a:lnTo>
                      <a:pt x="100" y="495"/>
                    </a:lnTo>
                    <a:lnTo>
                      <a:pt x="100" y="495"/>
                    </a:lnTo>
                    <a:lnTo>
                      <a:pt x="100" y="489"/>
                    </a:lnTo>
                    <a:lnTo>
                      <a:pt x="100" y="489"/>
                    </a:lnTo>
                    <a:lnTo>
                      <a:pt x="94" y="489"/>
                    </a:lnTo>
                    <a:lnTo>
                      <a:pt x="94" y="489"/>
                    </a:lnTo>
                    <a:lnTo>
                      <a:pt x="88" y="489"/>
                    </a:lnTo>
                    <a:lnTo>
                      <a:pt x="88" y="489"/>
                    </a:lnTo>
                    <a:lnTo>
                      <a:pt x="88" y="489"/>
                    </a:lnTo>
                    <a:lnTo>
                      <a:pt x="83" y="489"/>
                    </a:lnTo>
                    <a:lnTo>
                      <a:pt x="83" y="489"/>
                    </a:lnTo>
                    <a:lnTo>
                      <a:pt x="83" y="483"/>
                    </a:lnTo>
                    <a:lnTo>
                      <a:pt x="77" y="483"/>
                    </a:lnTo>
                    <a:lnTo>
                      <a:pt x="77" y="483"/>
                    </a:lnTo>
                    <a:lnTo>
                      <a:pt x="77" y="483"/>
                    </a:lnTo>
                    <a:lnTo>
                      <a:pt x="71" y="483"/>
                    </a:lnTo>
                    <a:lnTo>
                      <a:pt x="71" y="483"/>
                    </a:lnTo>
                    <a:lnTo>
                      <a:pt x="71" y="489"/>
                    </a:lnTo>
                    <a:lnTo>
                      <a:pt x="71" y="489"/>
                    </a:lnTo>
                    <a:lnTo>
                      <a:pt x="65" y="489"/>
                    </a:lnTo>
                    <a:lnTo>
                      <a:pt x="65" y="489"/>
                    </a:lnTo>
                    <a:lnTo>
                      <a:pt x="65" y="489"/>
                    </a:lnTo>
                    <a:lnTo>
                      <a:pt x="65" y="483"/>
                    </a:lnTo>
                    <a:lnTo>
                      <a:pt x="65" y="483"/>
                    </a:lnTo>
                    <a:lnTo>
                      <a:pt x="65" y="477"/>
                    </a:lnTo>
                    <a:lnTo>
                      <a:pt x="59" y="477"/>
                    </a:lnTo>
                    <a:lnTo>
                      <a:pt x="59" y="477"/>
                    </a:lnTo>
                    <a:lnTo>
                      <a:pt x="59" y="477"/>
                    </a:lnTo>
                    <a:lnTo>
                      <a:pt x="53" y="477"/>
                    </a:lnTo>
                    <a:lnTo>
                      <a:pt x="53" y="477"/>
                    </a:lnTo>
                    <a:lnTo>
                      <a:pt x="53" y="471"/>
                    </a:lnTo>
                    <a:lnTo>
                      <a:pt x="53" y="471"/>
                    </a:lnTo>
                    <a:lnTo>
                      <a:pt x="53" y="465"/>
                    </a:lnTo>
                    <a:lnTo>
                      <a:pt x="53" y="465"/>
                    </a:lnTo>
                    <a:lnTo>
                      <a:pt x="53" y="459"/>
                    </a:lnTo>
                    <a:lnTo>
                      <a:pt x="47" y="459"/>
                    </a:lnTo>
                    <a:lnTo>
                      <a:pt x="53" y="459"/>
                    </a:lnTo>
                    <a:lnTo>
                      <a:pt x="53" y="459"/>
                    </a:lnTo>
                    <a:lnTo>
                      <a:pt x="59" y="459"/>
                    </a:lnTo>
                    <a:lnTo>
                      <a:pt x="59" y="459"/>
                    </a:lnTo>
                    <a:lnTo>
                      <a:pt x="59" y="459"/>
                    </a:lnTo>
                    <a:lnTo>
                      <a:pt x="65" y="459"/>
                    </a:lnTo>
                    <a:lnTo>
                      <a:pt x="65" y="459"/>
                    </a:lnTo>
                    <a:lnTo>
                      <a:pt x="71" y="459"/>
                    </a:lnTo>
                    <a:lnTo>
                      <a:pt x="71" y="459"/>
                    </a:lnTo>
                    <a:lnTo>
                      <a:pt x="71" y="459"/>
                    </a:lnTo>
                    <a:lnTo>
                      <a:pt x="71" y="453"/>
                    </a:lnTo>
                    <a:lnTo>
                      <a:pt x="65" y="453"/>
                    </a:lnTo>
                    <a:lnTo>
                      <a:pt x="65" y="453"/>
                    </a:lnTo>
                    <a:lnTo>
                      <a:pt x="65" y="453"/>
                    </a:lnTo>
                    <a:lnTo>
                      <a:pt x="65" y="448"/>
                    </a:lnTo>
                    <a:lnTo>
                      <a:pt x="71" y="448"/>
                    </a:lnTo>
                    <a:lnTo>
                      <a:pt x="65" y="448"/>
                    </a:lnTo>
                    <a:lnTo>
                      <a:pt x="65" y="442"/>
                    </a:lnTo>
                    <a:lnTo>
                      <a:pt x="65" y="442"/>
                    </a:lnTo>
                    <a:lnTo>
                      <a:pt x="59" y="442"/>
                    </a:lnTo>
                    <a:lnTo>
                      <a:pt x="59" y="442"/>
                    </a:lnTo>
                    <a:lnTo>
                      <a:pt x="53" y="442"/>
                    </a:lnTo>
                    <a:lnTo>
                      <a:pt x="53" y="442"/>
                    </a:lnTo>
                    <a:lnTo>
                      <a:pt x="53" y="442"/>
                    </a:lnTo>
                    <a:lnTo>
                      <a:pt x="47" y="442"/>
                    </a:lnTo>
                    <a:lnTo>
                      <a:pt x="47" y="436"/>
                    </a:lnTo>
                    <a:lnTo>
                      <a:pt x="47" y="436"/>
                    </a:lnTo>
                    <a:lnTo>
                      <a:pt x="41" y="436"/>
                    </a:lnTo>
                    <a:lnTo>
                      <a:pt x="41" y="436"/>
                    </a:lnTo>
                    <a:lnTo>
                      <a:pt x="35" y="430"/>
                    </a:lnTo>
                    <a:lnTo>
                      <a:pt x="35" y="430"/>
                    </a:lnTo>
                    <a:lnTo>
                      <a:pt x="35" y="430"/>
                    </a:lnTo>
                    <a:lnTo>
                      <a:pt x="35" y="424"/>
                    </a:lnTo>
                    <a:lnTo>
                      <a:pt x="35" y="424"/>
                    </a:lnTo>
                    <a:lnTo>
                      <a:pt x="35" y="418"/>
                    </a:lnTo>
                    <a:lnTo>
                      <a:pt x="35" y="418"/>
                    </a:lnTo>
                    <a:lnTo>
                      <a:pt x="35" y="412"/>
                    </a:lnTo>
                    <a:lnTo>
                      <a:pt x="41" y="412"/>
                    </a:lnTo>
                    <a:lnTo>
                      <a:pt x="41" y="412"/>
                    </a:lnTo>
                    <a:lnTo>
                      <a:pt x="41" y="406"/>
                    </a:lnTo>
                    <a:lnTo>
                      <a:pt x="47" y="406"/>
                    </a:lnTo>
                    <a:lnTo>
                      <a:pt x="47" y="406"/>
                    </a:lnTo>
                    <a:lnTo>
                      <a:pt x="47" y="406"/>
                    </a:lnTo>
                    <a:lnTo>
                      <a:pt x="53" y="400"/>
                    </a:lnTo>
                    <a:lnTo>
                      <a:pt x="53" y="400"/>
                    </a:lnTo>
                    <a:lnTo>
                      <a:pt x="53" y="400"/>
                    </a:lnTo>
                    <a:lnTo>
                      <a:pt x="47" y="400"/>
                    </a:lnTo>
                    <a:lnTo>
                      <a:pt x="47" y="395"/>
                    </a:lnTo>
                    <a:lnTo>
                      <a:pt x="47" y="395"/>
                    </a:lnTo>
                    <a:lnTo>
                      <a:pt x="41" y="395"/>
                    </a:lnTo>
                    <a:lnTo>
                      <a:pt x="41" y="395"/>
                    </a:lnTo>
                    <a:lnTo>
                      <a:pt x="35" y="395"/>
                    </a:lnTo>
                    <a:lnTo>
                      <a:pt x="35" y="389"/>
                    </a:lnTo>
                    <a:lnTo>
                      <a:pt x="35" y="389"/>
                    </a:lnTo>
                    <a:lnTo>
                      <a:pt x="30" y="389"/>
                    </a:lnTo>
                    <a:lnTo>
                      <a:pt x="30" y="383"/>
                    </a:lnTo>
                    <a:lnTo>
                      <a:pt x="30" y="383"/>
                    </a:lnTo>
                    <a:lnTo>
                      <a:pt x="30" y="383"/>
                    </a:lnTo>
                    <a:lnTo>
                      <a:pt x="30" y="377"/>
                    </a:lnTo>
                    <a:lnTo>
                      <a:pt x="30" y="377"/>
                    </a:lnTo>
                    <a:lnTo>
                      <a:pt x="30" y="371"/>
                    </a:lnTo>
                    <a:lnTo>
                      <a:pt x="30" y="371"/>
                    </a:lnTo>
                    <a:lnTo>
                      <a:pt x="30" y="371"/>
                    </a:lnTo>
                    <a:lnTo>
                      <a:pt x="30" y="365"/>
                    </a:lnTo>
                    <a:lnTo>
                      <a:pt x="35" y="365"/>
                    </a:lnTo>
                    <a:lnTo>
                      <a:pt x="35" y="365"/>
                    </a:lnTo>
                    <a:lnTo>
                      <a:pt x="35" y="359"/>
                    </a:lnTo>
                    <a:lnTo>
                      <a:pt x="35" y="359"/>
                    </a:lnTo>
                    <a:lnTo>
                      <a:pt x="35" y="359"/>
                    </a:lnTo>
                    <a:lnTo>
                      <a:pt x="30" y="353"/>
                    </a:lnTo>
                    <a:lnTo>
                      <a:pt x="30" y="353"/>
                    </a:lnTo>
                    <a:lnTo>
                      <a:pt x="30" y="353"/>
                    </a:lnTo>
                    <a:lnTo>
                      <a:pt x="30" y="347"/>
                    </a:lnTo>
                    <a:lnTo>
                      <a:pt x="30" y="347"/>
                    </a:lnTo>
                    <a:lnTo>
                      <a:pt x="30" y="342"/>
                    </a:lnTo>
                    <a:lnTo>
                      <a:pt x="24" y="342"/>
                    </a:lnTo>
                    <a:lnTo>
                      <a:pt x="24" y="342"/>
                    </a:lnTo>
                    <a:lnTo>
                      <a:pt x="24" y="342"/>
                    </a:lnTo>
                    <a:lnTo>
                      <a:pt x="18" y="342"/>
                    </a:lnTo>
                    <a:lnTo>
                      <a:pt x="18" y="342"/>
                    </a:lnTo>
                    <a:lnTo>
                      <a:pt x="18" y="336"/>
                    </a:lnTo>
                    <a:lnTo>
                      <a:pt x="18" y="336"/>
                    </a:lnTo>
                    <a:lnTo>
                      <a:pt x="12" y="336"/>
                    </a:lnTo>
                    <a:lnTo>
                      <a:pt x="12" y="330"/>
                    </a:lnTo>
                    <a:lnTo>
                      <a:pt x="12" y="330"/>
                    </a:lnTo>
                    <a:lnTo>
                      <a:pt x="12" y="324"/>
                    </a:lnTo>
                    <a:lnTo>
                      <a:pt x="12" y="324"/>
                    </a:lnTo>
                    <a:lnTo>
                      <a:pt x="12" y="324"/>
                    </a:lnTo>
                    <a:lnTo>
                      <a:pt x="12" y="318"/>
                    </a:lnTo>
                    <a:lnTo>
                      <a:pt x="12" y="318"/>
                    </a:lnTo>
                    <a:lnTo>
                      <a:pt x="12" y="312"/>
                    </a:lnTo>
                    <a:lnTo>
                      <a:pt x="12" y="312"/>
                    </a:lnTo>
                    <a:lnTo>
                      <a:pt x="6" y="306"/>
                    </a:lnTo>
                    <a:lnTo>
                      <a:pt x="6" y="306"/>
                    </a:lnTo>
                    <a:lnTo>
                      <a:pt x="6" y="306"/>
                    </a:lnTo>
                    <a:lnTo>
                      <a:pt x="6" y="300"/>
                    </a:lnTo>
                    <a:lnTo>
                      <a:pt x="6" y="300"/>
                    </a:lnTo>
                    <a:lnTo>
                      <a:pt x="6" y="300"/>
                    </a:lnTo>
                    <a:lnTo>
                      <a:pt x="0" y="294"/>
                    </a:lnTo>
                    <a:lnTo>
                      <a:pt x="0" y="294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6" y="289"/>
                    </a:lnTo>
                    <a:lnTo>
                      <a:pt x="6" y="283"/>
                    </a:lnTo>
                    <a:lnTo>
                      <a:pt x="6" y="283"/>
                    </a:lnTo>
                    <a:lnTo>
                      <a:pt x="0" y="283"/>
                    </a:lnTo>
                    <a:lnTo>
                      <a:pt x="0" y="277"/>
                    </a:lnTo>
                    <a:lnTo>
                      <a:pt x="0" y="277"/>
                    </a:lnTo>
                    <a:lnTo>
                      <a:pt x="0" y="271"/>
                    </a:lnTo>
                    <a:lnTo>
                      <a:pt x="0" y="271"/>
                    </a:lnTo>
                    <a:lnTo>
                      <a:pt x="6" y="271"/>
                    </a:lnTo>
                    <a:lnTo>
                      <a:pt x="6" y="271"/>
                    </a:lnTo>
                    <a:lnTo>
                      <a:pt x="12" y="271"/>
                    </a:lnTo>
                    <a:lnTo>
                      <a:pt x="12" y="271"/>
                    </a:lnTo>
                    <a:lnTo>
                      <a:pt x="18" y="271"/>
                    </a:lnTo>
                    <a:lnTo>
                      <a:pt x="18" y="271"/>
                    </a:lnTo>
                    <a:lnTo>
                      <a:pt x="18" y="271"/>
                    </a:lnTo>
                    <a:lnTo>
                      <a:pt x="24" y="265"/>
                    </a:lnTo>
                    <a:lnTo>
                      <a:pt x="24" y="265"/>
                    </a:lnTo>
                    <a:lnTo>
                      <a:pt x="24" y="265"/>
                    </a:lnTo>
                    <a:lnTo>
                      <a:pt x="30" y="265"/>
                    </a:lnTo>
                    <a:lnTo>
                      <a:pt x="30" y="265"/>
                    </a:lnTo>
                    <a:lnTo>
                      <a:pt x="30" y="265"/>
                    </a:lnTo>
                    <a:lnTo>
                      <a:pt x="30" y="265"/>
                    </a:lnTo>
                    <a:lnTo>
                      <a:pt x="35" y="259"/>
                    </a:lnTo>
                    <a:lnTo>
                      <a:pt x="35" y="259"/>
                    </a:lnTo>
                    <a:lnTo>
                      <a:pt x="41" y="259"/>
                    </a:lnTo>
                    <a:lnTo>
                      <a:pt x="41" y="259"/>
                    </a:lnTo>
                    <a:lnTo>
                      <a:pt x="41" y="259"/>
                    </a:lnTo>
                    <a:lnTo>
                      <a:pt x="47" y="259"/>
                    </a:lnTo>
                    <a:lnTo>
                      <a:pt x="47" y="259"/>
                    </a:lnTo>
                    <a:lnTo>
                      <a:pt x="47" y="259"/>
                    </a:lnTo>
                    <a:lnTo>
                      <a:pt x="47" y="259"/>
                    </a:lnTo>
                    <a:lnTo>
                      <a:pt x="53" y="259"/>
                    </a:lnTo>
                    <a:lnTo>
                      <a:pt x="53" y="259"/>
                    </a:lnTo>
                    <a:lnTo>
                      <a:pt x="59" y="259"/>
                    </a:lnTo>
                    <a:lnTo>
                      <a:pt x="59" y="259"/>
                    </a:lnTo>
                    <a:lnTo>
                      <a:pt x="59" y="253"/>
                    </a:lnTo>
                    <a:lnTo>
                      <a:pt x="65" y="253"/>
                    </a:lnTo>
                    <a:lnTo>
                      <a:pt x="65" y="253"/>
                    </a:lnTo>
                    <a:lnTo>
                      <a:pt x="65" y="247"/>
                    </a:lnTo>
                    <a:lnTo>
                      <a:pt x="65" y="247"/>
                    </a:lnTo>
                    <a:lnTo>
                      <a:pt x="65" y="241"/>
                    </a:lnTo>
                    <a:lnTo>
                      <a:pt x="65" y="241"/>
                    </a:lnTo>
                    <a:lnTo>
                      <a:pt x="71" y="241"/>
                    </a:lnTo>
                    <a:lnTo>
                      <a:pt x="71" y="236"/>
                    </a:lnTo>
                    <a:lnTo>
                      <a:pt x="71" y="236"/>
                    </a:lnTo>
                    <a:lnTo>
                      <a:pt x="71" y="236"/>
                    </a:lnTo>
                    <a:lnTo>
                      <a:pt x="71" y="230"/>
                    </a:lnTo>
                    <a:lnTo>
                      <a:pt x="71" y="230"/>
                    </a:lnTo>
                    <a:lnTo>
                      <a:pt x="71" y="224"/>
                    </a:lnTo>
                    <a:lnTo>
                      <a:pt x="71" y="224"/>
                    </a:lnTo>
                    <a:lnTo>
                      <a:pt x="71" y="224"/>
                    </a:lnTo>
                    <a:lnTo>
                      <a:pt x="71" y="218"/>
                    </a:lnTo>
                    <a:lnTo>
                      <a:pt x="71" y="218"/>
                    </a:lnTo>
                    <a:lnTo>
                      <a:pt x="77" y="212"/>
                    </a:lnTo>
                    <a:lnTo>
                      <a:pt x="77" y="212"/>
                    </a:lnTo>
                    <a:lnTo>
                      <a:pt x="77" y="212"/>
                    </a:lnTo>
                    <a:lnTo>
                      <a:pt x="83" y="212"/>
                    </a:lnTo>
                    <a:lnTo>
                      <a:pt x="83" y="212"/>
                    </a:lnTo>
                    <a:lnTo>
                      <a:pt x="83" y="218"/>
                    </a:lnTo>
                    <a:lnTo>
                      <a:pt x="88" y="218"/>
                    </a:lnTo>
                    <a:lnTo>
                      <a:pt x="88" y="218"/>
                    </a:lnTo>
                    <a:lnTo>
                      <a:pt x="88" y="218"/>
                    </a:lnTo>
                    <a:lnTo>
                      <a:pt x="94" y="212"/>
                    </a:lnTo>
                    <a:lnTo>
                      <a:pt x="94" y="212"/>
                    </a:lnTo>
                    <a:lnTo>
                      <a:pt x="94" y="212"/>
                    </a:lnTo>
                    <a:lnTo>
                      <a:pt x="94" y="212"/>
                    </a:lnTo>
                    <a:lnTo>
                      <a:pt x="100" y="212"/>
                    </a:lnTo>
                    <a:lnTo>
                      <a:pt x="100" y="206"/>
                    </a:lnTo>
                    <a:lnTo>
                      <a:pt x="100" y="206"/>
                    </a:lnTo>
                    <a:lnTo>
                      <a:pt x="94" y="200"/>
                    </a:lnTo>
                    <a:lnTo>
                      <a:pt x="94" y="200"/>
                    </a:lnTo>
                    <a:lnTo>
                      <a:pt x="94" y="200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3"/>
                    </a:lnTo>
                    <a:lnTo>
                      <a:pt x="94" y="183"/>
                    </a:lnTo>
                    <a:lnTo>
                      <a:pt x="94" y="177"/>
                    </a:lnTo>
                    <a:lnTo>
                      <a:pt x="94" y="177"/>
                    </a:lnTo>
                    <a:lnTo>
                      <a:pt x="94" y="177"/>
                    </a:lnTo>
                    <a:lnTo>
                      <a:pt x="94" y="177"/>
                    </a:lnTo>
                    <a:lnTo>
                      <a:pt x="100" y="177"/>
                    </a:lnTo>
                    <a:lnTo>
                      <a:pt x="100" y="177"/>
                    </a:lnTo>
                    <a:lnTo>
                      <a:pt x="100" y="177"/>
                    </a:lnTo>
                    <a:lnTo>
                      <a:pt x="106" y="177"/>
                    </a:lnTo>
                    <a:lnTo>
                      <a:pt x="106" y="177"/>
                    </a:lnTo>
                    <a:lnTo>
                      <a:pt x="106" y="177"/>
                    </a:lnTo>
                    <a:lnTo>
                      <a:pt x="112" y="171"/>
                    </a:lnTo>
                    <a:lnTo>
                      <a:pt x="112" y="171"/>
                    </a:lnTo>
                    <a:lnTo>
                      <a:pt x="118" y="171"/>
                    </a:lnTo>
                    <a:lnTo>
                      <a:pt x="118" y="171"/>
                    </a:lnTo>
                    <a:lnTo>
                      <a:pt x="118" y="171"/>
                    </a:lnTo>
                    <a:lnTo>
                      <a:pt x="124" y="177"/>
                    </a:lnTo>
                    <a:lnTo>
                      <a:pt x="124" y="177"/>
                    </a:lnTo>
                    <a:lnTo>
                      <a:pt x="124" y="177"/>
                    </a:lnTo>
                    <a:lnTo>
                      <a:pt x="130" y="177"/>
                    </a:lnTo>
                    <a:lnTo>
                      <a:pt x="130" y="177"/>
                    </a:lnTo>
                    <a:lnTo>
                      <a:pt x="136" y="177"/>
                    </a:lnTo>
                    <a:lnTo>
                      <a:pt x="136" y="177"/>
                    </a:lnTo>
                    <a:lnTo>
                      <a:pt x="136" y="171"/>
                    </a:lnTo>
                    <a:lnTo>
                      <a:pt x="141" y="171"/>
                    </a:lnTo>
                    <a:lnTo>
                      <a:pt x="141" y="177"/>
                    </a:lnTo>
                    <a:lnTo>
                      <a:pt x="141" y="177"/>
                    </a:lnTo>
                    <a:lnTo>
                      <a:pt x="147" y="177"/>
                    </a:lnTo>
                    <a:lnTo>
                      <a:pt x="147" y="171"/>
                    </a:lnTo>
                    <a:lnTo>
                      <a:pt x="147" y="171"/>
                    </a:lnTo>
                    <a:lnTo>
                      <a:pt x="147" y="165"/>
                    </a:lnTo>
                    <a:lnTo>
                      <a:pt x="147" y="165"/>
                    </a:lnTo>
                    <a:lnTo>
                      <a:pt x="147" y="165"/>
                    </a:lnTo>
                    <a:lnTo>
                      <a:pt x="153" y="165"/>
                    </a:lnTo>
                    <a:lnTo>
                      <a:pt x="153" y="159"/>
                    </a:lnTo>
                    <a:lnTo>
                      <a:pt x="159" y="159"/>
                    </a:lnTo>
                    <a:lnTo>
                      <a:pt x="159" y="159"/>
                    </a:lnTo>
                    <a:lnTo>
                      <a:pt x="159" y="159"/>
                    </a:lnTo>
                    <a:lnTo>
                      <a:pt x="165" y="165"/>
                    </a:lnTo>
                    <a:lnTo>
                      <a:pt x="165" y="159"/>
                    </a:lnTo>
                    <a:lnTo>
                      <a:pt x="165" y="159"/>
                    </a:lnTo>
                    <a:lnTo>
                      <a:pt x="165" y="153"/>
                    </a:lnTo>
                    <a:lnTo>
                      <a:pt x="165" y="153"/>
                    </a:lnTo>
                    <a:lnTo>
                      <a:pt x="171" y="153"/>
                    </a:lnTo>
                    <a:lnTo>
                      <a:pt x="171" y="147"/>
                    </a:lnTo>
                    <a:lnTo>
                      <a:pt x="171" y="147"/>
                    </a:lnTo>
                    <a:lnTo>
                      <a:pt x="171" y="147"/>
                    </a:lnTo>
                    <a:lnTo>
                      <a:pt x="171" y="141"/>
                    </a:lnTo>
                    <a:lnTo>
                      <a:pt x="171" y="141"/>
                    </a:lnTo>
                    <a:lnTo>
                      <a:pt x="171" y="141"/>
                    </a:lnTo>
                    <a:lnTo>
                      <a:pt x="171" y="135"/>
                    </a:lnTo>
                    <a:lnTo>
                      <a:pt x="171" y="135"/>
                    </a:lnTo>
                    <a:lnTo>
                      <a:pt x="171" y="129"/>
                    </a:lnTo>
                    <a:lnTo>
                      <a:pt x="177" y="129"/>
                    </a:lnTo>
                    <a:lnTo>
                      <a:pt x="177" y="129"/>
                    </a:lnTo>
                    <a:lnTo>
                      <a:pt x="177" y="129"/>
                    </a:lnTo>
                    <a:lnTo>
                      <a:pt x="177" y="124"/>
                    </a:lnTo>
                    <a:lnTo>
                      <a:pt x="177" y="124"/>
                    </a:lnTo>
                    <a:lnTo>
                      <a:pt x="177" y="124"/>
                    </a:lnTo>
                    <a:lnTo>
                      <a:pt x="177" y="118"/>
                    </a:lnTo>
                    <a:lnTo>
                      <a:pt x="177" y="118"/>
                    </a:lnTo>
                    <a:lnTo>
                      <a:pt x="177" y="112"/>
                    </a:lnTo>
                    <a:lnTo>
                      <a:pt x="171" y="112"/>
                    </a:lnTo>
                    <a:lnTo>
                      <a:pt x="171" y="112"/>
                    </a:lnTo>
                    <a:lnTo>
                      <a:pt x="171" y="112"/>
                    </a:lnTo>
                    <a:lnTo>
                      <a:pt x="165" y="112"/>
                    </a:lnTo>
                    <a:lnTo>
                      <a:pt x="165" y="106"/>
                    </a:lnTo>
                    <a:lnTo>
                      <a:pt x="165" y="106"/>
                    </a:lnTo>
                    <a:lnTo>
                      <a:pt x="159" y="106"/>
                    </a:lnTo>
                    <a:lnTo>
                      <a:pt x="159" y="106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9" y="94"/>
                    </a:lnTo>
                    <a:lnTo>
                      <a:pt x="159" y="94"/>
                    </a:lnTo>
                    <a:lnTo>
                      <a:pt x="165" y="94"/>
                    </a:lnTo>
                    <a:lnTo>
                      <a:pt x="159" y="88"/>
                    </a:lnTo>
                    <a:lnTo>
                      <a:pt x="165" y="88"/>
                    </a:lnTo>
                    <a:lnTo>
                      <a:pt x="165" y="88"/>
                    </a:lnTo>
                    <a:lnTo>
                      <a:pt x="165" y="88"/>
                    </a:lnTo>
                    <a:lnTo>
                      <a:pt x="171" y="88"/>
                    </a:lnTo>
                    <a:lnTo>
                      <a:pt x="171" y="88"/>
                    </a:lnTo>
                    <a:lnTo>
                      <a:pt x="177" y="88"/>
                    </a:lnTo>
                    <a:lnTo>
                      <a:pt x="177" y="88"/>
                    </a:lnTo>
                    <a:lnTo>
                      <a:pt x="183" y="88"/>
                    </a:lnTo>
                    <a:lnTo>
                      <a:pt x="183" y="82"/>
                    </a:lnTo>
                    <a:lnTo>
                      <a:pt x="183" y="82"/>
                    </a:lnTo>
                    <a:lnTo>
                      <a:pt x="183" y="82"/>
                    </a:lnTo>
                    <a:lnTo>
                      <a:pt x="183" y="76"/>
                    </a:lnTo>
                    <a:lnTo>
                      <a:pt x="189" y="76"/>
                    </a:lnTo>
                    <a:lnTo>
                      <a:pt x="189" y="71"/>
                    </a:lnTo>
                    <a:lnTo>
                      <a:pt x="189" y="71"/>
                    </a:lnTo>
                    <a:lnTo>
                      <a:pt x="189" y="71"/>
                    </a:lnTo>
                    <a:lnTo>
                      <a:pt x="194" y="71"/>
                    </a:lnTo>
                    <a:lnTo>
                      <a:pt x="194" y="71"/>
                    </a:lnTo>
                    <a:lnTo>
                      <a:pt x="194" y="65"/>
                    </a:lnTo>
                    <a:lnTo>
                      <a:pt x="194" y="65"/>
                    </a:lnTo>
                    <a:lnTo>
                      <a:pt x="194" y="65"/>
                    </a:lnTo>
                    <a:lnTo>
                      <a:pt x="189" y="59"/>
                    </a:lnTo>
                    <a:lnTo>
                      <a:pt x="189" y="59"/>
                    </a:lnTo>
                    <a:lnTo>
                      <a:pt x="189" y="59"/>
                    </a:lnTo>
                    <a:lnTo>
                      <a:pt x="189" y="53"/>
                    </a:lnTo>
                    <a:lnTo>
                      <a:pt x="189" y="53"/>
                    </a:lnTo>
                    <a:lnTo>
                      <a:pt x="189" y="53"/>
                    </a:lnTo>
                    <a:lnTo>
                      <a:pt x="189" y="47"/>
                    </a:lnTo>
                    <a:lnTo>
                      <a:pt x="189" y="47"/>
                    </a:lnTo>
                    <a:lnTo>
                      <a:pt x="194" y="47"/>
                    </a:lnTo>
                    <a:lnTo>
                      <a:pt x="194" y="47"/>
                    </a:lnTo>
                    <a:lnTo>
                      <a:pt x="200" y="47"/>
                    </a:lnTo>
                    <a:lnTo>
                      <a:pt x="200" y="47"/>
                    </a:lnTo>
                    <a:lnTo>
                      <a:pt x="200" y="47"/>
                    </a:lnTo>
                    <a:lnTo>
                      <a:pt x="206" y="53"/>
                    </a:lnTo>
                    <a:lnTo>
                      <a:pt x="206" y="53"/>
                    </a:lnTo>
                    <a:lnTo>
                      <a:pt x="212" y="53"/>
                    </a:lnTo>
                    <a:lnTo>
                      <a:pt x="212" y="53"/>
                    </a:lnTo>
                    <a:lnTo>
                      <a:pt x="212" y="47"/>
                    </a:lnTo>
                    <a:lnTo>
                      <a:pt x="218" y="47"/>
                    </a:lnTo>
                    <a:lnTo>
                      <a:pt x="218" y="47"/>
                    </a:lnTo>
                    <a:lnTo>
                      <a:pt x="218" y="41"/>
                    </a:lnTo>
                    <a:lnTo>
                      <a:pt x="218" y="41"/>
                    </a:lnTo>
                    <a:lnTo>
                      <a:pt x="224" y="41"/>
                    </a:lnTo>
                    <a:lnTo>
                      <a:pt x="224" y="41"/>
                    </a:lnTo>
                    <a:lnTo>
                      <a:pt x="230" y="41"/>
                    </a:lnTo>
                    <a:lnTo>
                      <a:pt x="230" y="47"/>
                    </a:lnTo>
                    <a:lnTo>
                      <a:pt x="230" y="47"/>
                    </a:lnTo>
                    <a:lnTo>
                      <a:pt x="236" y="47"/>
                    </a:lnTo>
                    <a:lnTo>
                      <a:pt x="236" y="47"/>
                    </a:lnTo>
                    <a:lnTo>
                      <a:pt x="236" y="41"/>
                    </a:lnTo>
                    <a:lnTo>
                      <a:pt x="242" y="41"/>
                    </a:lnTo>
                    <a:lnTo>
                      <a:pt x="242" y="41"/>
                    </a:lnTo>
                    <a:lnTo>
                      <a:pt x="242" y="35"/>
                    </a:lnTo>
                    <a:lnTo>
                      <a:pt x="242" y="35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53" y="41"/>
                    </a:lnTo>
                    <a:lnTo>
                      <a:pt x="253" y="35"/>
                    </a:lnTo>
                    <a:lnTo>
                      <a:pt x="253" y="35"/>
                    </a:lnTo>
                    <a:lnTo>
                      <a:pt x="259" y="35"/>
                    </a:lnTo>
                    <a:lnTo>
                      <a:pt x="259" y="35"/>
                    </a:lnTo>
                    <a:lnTo>
                      <a:pt x="259" y="35"/>
                    </a:lnTo>
                    <a:lnTo>
                      <a:pt x="265" y="35"/>
                    </a:lnTo>
                    <a:lnTo>
                      <a:pt x="265" y="35"/>
                    </a:lnTo>
                    <a:lnTo>
                      <a:pt x="271" y="35"/>
                    </a:lnTo>
                    <a:lnTo>
                      <a:pt x="271" y="35"/>
                    </a:lnTo>
                    <a:lnTo>
                      <a:pt x="271" y="35"/>
                    </a:lnTo>
                    <a:lnTo>
                      <a:pt x="277" y="35"/>
                    </a:lnTo>
                    <a:lnTo>
                      <a:pt x="277" y="35"/>
                    </a:lnTo>
                    <a:lnTo>
                      <a:pt x="283" y="35"/>
                    </a:lnTo>
                    <a:lnTo>
                      <a:pt x="283" y="41"/>
                    </a:lnTo>
                    <a:lnTo>
                      <a:pt x="283" y="35"/>
                    </a:lnTo>
                    <a:lnTo>
                      <a:pt x="289" y="35"/>
                    </a:lnTo>
                    <a:lnTo>
                      <a:pt x="289" y="35"/>
                    </a:lnTo>
                    <a:lnTo>
                      <a:pt x="289" y="29"/>
                    </a:lnTo>
                    <a:lnTo>
                      <a:pt x="289" y="29"/>
                    </a:lnTo>
                    <a:lnTo>
                      <a:pt x="289" y="23"/>
                    </a:lnTo>
                    <a:lnTo>
                      <a:pt x="295" y="23"/>
                    </a:lnTo>
                    <a:lnTo>
                      <a:pt x="295" y="23"/>
                    </a:lnTo>
                    <a:lnTo>
                      <a:pt x="295" y="23"/>
                    </a:lnTo>
                    <a:lnTo>
                      <a:pt x="301" y="18"/>
                    </a:lnTo>
                    <a:lnTo>
                      <a:pt x="301" y="18"/>
                    </a:lnTo>
                    <a:lnTo>
                      <a:pt x="301" y="12"/>
                    </a:lnTo>
                    <a:lnTo>
                      <a:pt x="301" y="12"/>
                    </a:lnTo>
                    <a:lnTo>
                      <a:pt x="301" y="12"/>
                    </a:lnTo>
                    <a:lnTo>
                      <a:pt x="306" y="12"/>
                    </a:lnTo>
                    <a:lnTo>
                      <a:pt x="306" y="6"/>
                    </a:lnTo>
                    <a:lnTo>
                      <a:pt x="312" y="6"/>
                    </a:lnTo>
                    <a:lnTo>
                      <a:pt x="312" y="6"/>
                    </a:lnTo>
                    <a:lnTo>
                      <a:pt x="312" y="6"/>
                    </a:lnTo>
                    <a:lnTo>
                      <a:pt x="318" y="12"/>
                    </a:lnTo>
                    <a:lnTo>
                      <a:pt x="318" y="12"/>
                    </a:lnTo>
                    <a:lnTo>
                      <a:pt x="318" y="12"/>
                    </a:lnTo>
                    <a:lnTo>
                      <a:pt x="324" y="12"/>
                    </a:lnTo>
                    <a:lnTo>
                      <a:pt x="324" y="12"/>
                    </a:lnTo>
                    <a:lnTo>
                      <a:pt x="324" y="18"/>
                    </a:lnTo>
                    <a:lnTo>
                      <a:pt x="324" y="18"/>
                    </a:lnTo>
                    <a:lnTo>
                      <a:pt x="330" y="18"/>
                    </a:lnTo>
                    <a:lnTo>
                      <a:pt x="330" y="18"/>
                    </a:lnTo>
                    <a:lnTo>
                      <a:pt x="330" y="18"/>
                    </a:lnTo>
                    <a:lnTo>
                      <a:pt x="330" y="12"/>
                    </a:lnTo>
                    <a:lnTo>
                      <a:pt x="330" y="12"/>
                    </a:lnTo>
                    <a:lnTo>
                      <a:pt x="336" y="6"/>
                    </a:lnTo>
                    <a:lnTo>
                      <a:pt x="336" y="6"/>
                    </a:lnTo>
                    <a:lnTo>
                      <a:pt x="336" y="6"/>
                    </a:lnTo>
                    <a:lnTo>
                      <a:pt x="342" y="6"/>
                    </a:lnTo>
                    <a:lnTo>
                      <a:pt x="342" y="6"/>
                    </a:lnTo>
                    <a:lnTo>
                      <a:pt x="342" y="6"/>
                    </a:lnTo>
                    <a:lnTo>
                      <a:pt x="348" y="12"/>
                    </a:lnTo>
                    <a:lnTo>
                      <a:pt x="348" y="12"/>
                    </a:lnTo>
                    <a:lnTo>
                      <a:pt x="354" y="12"/>
                    </a:lnTo>
                    <a:lnTo>
                      <a:pt x="354" y="12"/>
                    </a:lnTo>
                    <a:lnTo>
                      <a:pt x="354" y="6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59" y="18"/>
                    </a:lnTo>
                    <a:lnTo>
                      <a:pt x="359" y="18"/>
                    </a:lnTo>
                    <a:lnTo>
                      <a:pt x="365" y="18"/>
                    </a:lnTo>
                    <a:lnTo>
                      <a:pt x="365" y="12"/>
                    </a:lnTo>
                    <a:lnTo>
                      <a:pt x="365" y="12"/>
                    </a:lnTo>
                    <a:lnTo>
                      <a:pt x="371" y="12"/>
                    </a:lnTo>
                    <a:lnTo>
                      <a:pt x="371" y="6"/>
                    </a:lnTo>
                    <a:lnTo>
                      <a:pt x="371" y="6"/>
                    </a:lnTo>
                    <a:lnTo>
                      <a:pt x="377" y="6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12"/>
                    </a:lnTo>
                    <a:lnTo>
                      <a:pt x="377" y="12"/>
                    </a:lnTo>
                    <a:lnTo>
                      <a:pt x="377" y="18"/>
                    </a:lnTo>
                    <a:lnTo>
                      <a:pt x="377" y="18"/>
                    </a:lnTo>
                    <a:lnTo>
                      <a:pt x="377" y="18"/>
                    </a:lnTo>
                    <a:lnTo>
                      <a:pt x="377" y="18"/>
                    </a:lnTo>
                    <a:lnTo>
                      <a:pt x="371" y="18"/>
                    </a:lnTo>
                    <a:lnTo>
                      <a:pt x="371" y="23"/>
                    </a:lnTo>
                    <a:lnTo>
                      <a:pt x="371" y="23"/>
                    </a:lnTo>
                    <a:lnTo>
                      <a:pt x="371" y="23"/>
                    </a:lnTo>
                    <a:lnTo>
                      <a:pt x="371" y="29"/>
                    </a:lnTo>
                    <a:lnTo>
                      <a:pt x="371" y="29"/>
                    </a:lnTo>
                    <a:lnTo>
                      <a:pt x="371" y="29"/>
                    </a:lnTo>
                    <a:lnTo>
                      <a:pt x="371" y="35"/>
                    </a:lnTo>
                    <a:lnTo>
                      <a:pt x="371" y="35"/>
                    </a:lnTo>
                    <a:lnTo>
                      <a:pt x="377" y="35"/>
                    </a:lnTo>
                    <a:lnTo>
                      <a:pt x="377" y="35"/>
                    </a:lnTo>
                    <a:lnTo>
                      <a:pt x="383" y="35"/>
                    </a:lnTo>
                    <a:lnTo>
                      <a:pt x="377" y="41"/>
                    </a:lnTo>
                    <a:lnTo>
                      <a:pt x="377" y="41"/>
                    </a:lnTo>
                    <a:lnTo>
                      <a:pt x="377" y="41"/>
                    </a:lnTo>
                    <a:lnTo>
                      <a:pt x="383" y="47"/>
                    </a:lnTo>
                    <a:lnTo>
                      <a:pt x="383" y="47"/>
                    </a:lnTo>
                    <a:lnTo>
                      <a:pt x="383" y="47"/>
                    </a:lnTo>
                    <a:lnTo>
                      <a:pt x="389" y="53"/>
                    </a:lnTo>
                    <a:lnTo>
                      <a:pt x="389" y="53"/>
                    </a:lnTo>
                    <a:lnTo>
                      <a:pt x="383" y="53"/>
                    </a:lnTo>
                    <a:lnTo>
                      <a:pt x="383" y="59"/>
                    </a:lnTo>
                    <a:lnTo>
                      <a:pt x="383" y="59"/>
                    </a:lnTo>
                    <a:lnTo>
                      <a:pt x="389" y="59"/>
                    </a:lnTo>
                    <a:lnTo>
                      <a:pt x="389" y="65"/>
                    </a:lnTo>
                    <a:lnTo>
                      <a:pt x="389" y="65"/>
                    </a:lnTo>
                    <a:lnTo>
                      <a:pt x="395" y="65"/>
                    </a:lnTo>
                    <a:lnTo>
                      <a:pt x="395" y="65"/>
                    </a:lnTo>
                    <a:lnTo>
                      <a:pt x="395" y="71"/>
                    </a:lnTo>
                    <a:lnTo>
                      <a:pt x="389" y="71"/>
                    </a:lnTo>
                    <a:lnTo>
                      <a:pt x="389" y="71"/>
                    </a:lnTo>
                    <a:lnTo>
                      <a:pt x="383" y="71"/>
                    </a:lnTo>
                    <a:lnTo>
                      <a:pt x="383" y="71"/>
                    </a:lnTo>
                    <a:lnTo>
                      <a:pt x="383" y="71"/>
                    </a:lnTo>
                    <a:lnTo>
                      <a:pt x="377" y="71"/>
                    </a:lnTo>
                    <a:lnTo>
                      <a:pt x="377" y="71"/>
                    </a:lnTo>
                    <a:lnTo>
                      <a:pt x="371" y="71"/>
                    </a:lnTo>
                    <a:lnTo>
                      <a:pt x="371" y="71"/>
                    </a:lnTo>
                    <a:lnTo>
                      <a:pt x="371" y="76"/>
                    </a:lnTo>
                    <a:lnTo>
                      <a:pt x="371" y="76"/>
                    </a:lnTo>
                    <a:lnTo>
                      <a:pt x="371" y="82"/>
                    </a:lnTo>
                    <a:lnTo>
                      <a:pt x="371" y="82"/>
                    </a:lnTo>
                    <a:lnTo>
                      <a:pt x="377" y="82"/>
                    </a:lnTo>
                    <a:lnTo>
                      <a:pt x="377" y="82"/>
                    </a:lnTo>
                    <a:lnTo>
                      <a:pt x="377" y="88"/>
                    </a:lnTo>
                    <a:lnTo>
                      <a:pt x="377" y="88"/>
                    </a:lnTo>
                    <a:lnTo>
                      <a:pt x="377" y="88"/>
                    </a:lnTo>
                    <a:lnTo>
                      <a:pt x="377" y="94"/>
                    </a:lnTo>
                    <a:lnTo>
                      <a:pt x="371" y="94"/>
                    </a:lnTo>
                    <a:lnTo>
                      <a:pt x="371" y="94"/>
                    </a:lnTo>
                    <a:lnTo>
                      <a:pt x="365" y="94"/>
                    </a:lnTo>
                    <a:lnTo>
                      <a:pt x="371" y="94"/>
                    </a:lnTo>
                    <a:lnTo>
                      <a:pt x="371" y="94"/>
                    </a:lnTo>
                    <a:lnTo>
                      <a:pt x="371" y="100"/>
                    </a:lnTo>
                    <a:lnTo>
                      <a:pt x="377" y="100"/>
                    </a:lnTo>
                    <a:lnTo>
                      <a:pt x="377" y="100"/>
                    </a:lnTo>
                    <a:lnTo>
                      <a:pt x="377" y="106"/>
                    </a:lnTo>
                    <a:lnTo>
                      <a:pt x="377" y="106"/>
                    </a:lnTo>
                    <a:lnTo>
                      <a:pt x="377" y="106"/>
                    </a:lnTo>
                    <a:lnTo>
                      <a:pt x="371" y="112"/>
                    </a:lnTo>
                    <a:lnTo>
                      <a:pt x="371" y="106"/>
                    </a:lnTo>
                    <a:lnTo>
                      <a:pt x="371" y="112"/>
                    </a:lnTo>
                    <a:lnTo>
                      <a:pt x="371" y="112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59" y="118"/>
                    </a:lnTo>
                    <a:lnTo>
                      <a:pt x="359" y="118"/>
                    </a:lnTo>
                    <a:lnTo>
                      <a:pt x="359" y="118"/>
                    </a:lnTo>
                    <a:lnTo>
                      <a:pt x="359" y="124"/>
                    </a:lnTo>
                    <a:lnTo>
                      <a:pt x="359" y="124"/>
                    </a:lnTo>
                    <a:lnTo>
                      <a:pt x="359" y="129"/>
                    </a:lnTo>
                    <a:lnTo>
                      <a:pt x="359" y="129"/>
                    </a:lnTo>
                    <a:lnTo>
                      <a:pt x="359" y="135"/>
                    </a:lnTo>
                    <a:lnTo>
                      <a:pt x="359" y="135"/>
                    </a:lnTo>
                    <a:lnTo>
                      <a:pt x="359" y="135"/>
                    </a:lnTo>
                    <a:lnTo>
                      <a:pt x="359" y="141"/>
                    </a:lnTo>
                    <a:lnTo>
                      <a:pt x="359" y="141"/>
                    </a:lnTo>
                    <a:lnTo>
                      <a:pt x="359" y="141"/>
                    </a:lnTo>
                    <a:lnTo>
                      <a:pt x="354" y="147"/>
                    </a:lnTo>
                    <a:lnTo>
                      <a:pt x="354" y="147"/>
                    </a:lnTo>
                    <a:lnTo>
                      <a:pt x="359" y="147"/>
                    </a:lnTo>
                    <a:lnTo>
                      <a:pt x="359" y="153"/>
                    </a:lnTo>
                    <a:lnTo>
                      <a:pt x="365" y="153"/>
                    </a:lnTo>
                    <a:lnTo>
                      <a:pt x="365" y="153"/>
                    </a:lnTo>
                    <a:lnTo>
                      <a:pt x="365" y="153"/>
                    </a:lnTo>
                    <a:lnTo>
                      <a:pt x="371" y="153"/>
                    </a:lnTo>
                    <a:lnTo>
                      <a:pt x="371" y="159"/>
                    </a:lnTo>
                    <a:lnTo>
                      <a:pt x="371" y="159"/>
                    </a:lnTo>
                    <a:lnTo>
                      <a:pt x="371" y="159"/>
                    </a:lnTo>
                    <a:lnTo>
                      <a:pt x="371" y="165"/>
                    </a:lnTo>
                    <a:lnTo>
                      <a:pt x="371" y="165"/>
                    </a:lnTo>
                    <a:lnTo>
                      <a:pt x="365" y="165"/>
                    </a:lnTo>
                    <a:lnTo>
                      <a:pt x="365" y="171"/>
                    </a:lnTo>
                    <a:lnTo>
                      <a:pt x="371" y="171"/>
                    </a:lnTo>
                    <a:lnTo>
                      <a:pt x="371" y="171"/>
                    </a:lnTo>
                    <a:lnTo>
                      <a:pt x="371" y="177"/>
                    </a:lnTo>
                    <a:lnTo>
                      <a:pt x="371" y="177"/>
                    </a:lnTo>
                    <a:lnTo>
                      <a:pt x="371" y="177"/>
                    </a:lnTo>
                    <a:lnTo>
                      <a:pt x="371" y="183"/>
                    </a:lnTo>
                    <a:lnTo>
                      <a:pt x="377" y="183"/>
                    </a:lnTo>
                    <a:lnTo>
                      <a:pt x="377" y="183"/>
                    </a:lnTo>
                    <a:lnTo>
                      <a:pt x="377" y="188"/>
                    </a:lnTo>
                    <a:lnTo>
                      <a:pt x="377" y="188"/>
                    </a:lnTo>
                    <a:lnTo>
                      <a:pt x="377" y="194"/>
                    </a:lnTo>
                    <a:lnTo>
                      <a:pt x="383" y="194"/>
                    </a:lnTo>
                    <a:lnTo>
                      <a:pt x="383" y="194"/>
                    </a:lnTo>
                    <a:lnTo>
                      <a:pt x="383" y="200"/>
                    </a:lnTo>
                    <a:lnTo>
                      <a:pt x="383" y="200"/>
                    </a:lnTo>
                    <a:lnTo>
                      <a:pt x="383" y="200"/>
                    </a:lnTo>
                    <a:lnTo>
                      <a:pt x="383" y="206"/>
                    </a:lnTo>
                    <a:lnTo>
                      <a:pt x="383" y="206"/>
                    </a:lnTo>
                    <a:lnTo>
                      <a:pt x="383" y="212"/>
                    </a:lnTo>
                    <a:lnTo>
                      <a:pt x="377" y="212"/>
                    </a:lnTo>
                    <a:lnTo>
                      <a:pt x="377" y="212"/>
                    </a:lnTo>
                    <a:lnTo>
                      <a:pt x="377" y="212"/>
                    </a:lnTo>
                    <a:lnTo>
                      <a:pt x="371" y="218"/>
                    </a:lnTo>
                    <a:lnTo>
                      <a:pt x="371" y="218"/>
                    </a:lnTo>
                    <a:lnTo>
                      <a:pt x="377" y="218"/>
                    </a:lnTo>
                    <a:lnTo>
                      <a:pt x="377" y="218"/>
                    </a:lnTo>
                    <a:lnTo>
                      <a:pt x="383" y="218"/>
                    </a:lnTo>
                    <a:lnTo>
                      <a:pt x="383" y="224"/>
                    </a:lnTo>
                    <a:lnTo>
                      <a:pt x="383" y="224"/>
                    </a:lnTo>
                    <a:lnTo>
                      <a:pt x="389" y="224"/>
                    </a:lnTo>
                    <a:lnTo>
                      <a:pt x="389" y="230"/>
                    </a:lnTo>
                    <a:lnTo>
                      <a:pt x="389" y="230"/>
                    </a:lnTo>
                    <a:lnTo>
                      <a:pt x="389" y="230"/>
                    </a:lnTo>
                    <a:lnTo>
                      <a:pt x="389" y="236"/>
                    </a:lnTo>
                    <a:lnTo>
                      <a:pt x="389" y="236"/>
                    </a:lnTo>
                    <a:lnTo>
                      <a:pt x="389" y="241"/>
                    </a:lnTo>
                    <a:lnTo>
                      <a:pt x="389" y="241"/>
                    </a:lnTo>
                    <a:lnTo>
                      <a:pt x="389" y="241"/>
                    </a:lnTo>
                    <a:lnTo>
                      <a:pt x="389" y="247"/>
                    </a:lnTo>
                    <a:lnTo>
                      <a:pt x="389" y="247"/>
                    </a:lnTo>
                    <a:lnTo>
                      <a:pt x="383" y="247"/>
                    </a:lnTo>
                    <a:lnTo>
                      <a:pt x="383" y="247"/>
                    </a:lnTo>
                    <a:lnTo>
                      <a:pt x="377" y="247"/>
                    </a:lnTo>
                    <a:lnTo>
                      <a:pt x="377" y="247"/>
                    </a:lnTo>
                    <a:lnTo>
                      <a:pt x="377" y="253"/>
                    </a:lnTo>
                    <a:lnTo>
                      <a:pt x="377" y="253"/>
                    </a:lnTo>
                    <a:lnTo>
                      <a:pt x="377" y="253"/>
                    </a:lnTo>
                    <a:lnTo>
                      <a:pt x="371" y="259"/>
                    </a:lnTo>
                    <a:lnTo>
                      <a:pt x="371" y="259"/>
                    </a:lnTo>
                    <a:lnTo>
                      <a:pt x="371" y="265"/>
                    </a:lnTo>
                    <a:lnTo>
                      <a:pt x="377" y="265"/>
                    </a:lnTo>
                    <a:lnTo>
                      <a:pt x="377" y="265"/>
                    </a:lnTo>
                    <a:lnTo>
                      <a:pt x="377" y="271"/>
                    </a:lnTo>
                    <a:lnTo>
                      <a:pt x="377" y="271"/>
                    </a:lnTo>
                    <a:lnTo>
                      <a:pt x="377" y="277"/>
                    </a:lnTo>
                    <a:lnTo>
                      <a:pt x="377" y="277"/>
                    </a:lnTo>
                    <a:lnTo>
                      <a:pt x="377" y="277"/>
                    </a:lnTo>
                    <a:lnTo>
                      <a:pt x="371" y="277"/>
                    </a:lnTo>
                    <a:lnTo>
                      <a:pt x="371" y="283"/>
                    </a:lnTo>
                    <a:lnTo>
                      <a:pt x="365" y="283"/>
                    </a:lnTo>
                    <a:lnTo>
                      <a:pt x="365" y="283"/>
                    </a:lnTo>
                    <a:lnTo>
                      <a:pt x="365" y="289"/>
                    </a:lnTo>
                    <a:lnTo>
                      <a:pt x="365" y="289"/>
                    </a:lnTo>
                    <a:lnTo>
                      <a:pt x="359" y="289"/>
                    </a:lnTo>
                    <a:lnTo>
                      <a:pt x="359" y="294"/>
                    </a:lnTo>
                    <a:lnTo>
                      <a:pt x="359" y="294"/>
                    </a:lnTo>
                    <a:lnTo>
                      <a:pt x="359" y="300"/>
                    </a:lnTo>
                    <a:lnTo>
                      <a:pt x="359" y="300"/>
                    </a:lnTo>
                    <a:lnTo>
                      <a:pt x="365" y="300"/>
                    </a:lnTo>
                    <a:lnTo>
                      <a:pt x="365" y="300"/>
                    </a:lnTo>
                    <a:lnTo>
                      <a:pt x="365" y="306"/>
                    </a:lnTo>
                    <a:lnTo>
                      <a:pt x="371" y="306"/>
                    </a:lnTo>
                    <a:lnTo>
                      <a:pt x="371" y="306"/>
                    </a:lnTo>
                    <a:lnTo>
                      <a:pt x="371" y="306"/>
                    </a:lnTo>
                    <a:lnTo>
                      <a:pt x="377" y="312"/>
                    </a:lnTo>
                    <a:lnTo>
                      <a:pt x="377" y="312"/>
                    </a:lnTo>
                    <a:lnTo>
                      <a:pt x="377" y="318"/>
                    </a:lnTo>
                    <a:lnTo>
                      <a:pt x="377" y="318"/>
                    </a:lnTo>
                    <a:lnTo>
                      <a:pt x="377" y="318"/>
                    </a:lnTo>
                    <a:lnTo>
                      <a:pt x="377" y="324"/>
                    </a:lnTo>
                    <a:lnTo>
                      <a:pt x="377" y="324"/>
                    </a:lnTo>
                    <a:lnTo>
                      <a:pt x="377" y="330"/>
                    </a:lnTo>
                    <a:lnTo>
                      <a:pt x="377" y="330"/>
                    </a:lnTo>
                    <a:lnTo>
                      <a:pt x="377" y="330"/>
                    </a:lnTo>
                    <a:lnTo>
                      <a:pt x="377" y="336"/>
                    </a:lnTo>
                    <a:lnTo>
                      <a:pt x="377" y="336"/>
                    </a:lnTo>
                    <a:lnTo>
                      <a:pt x="377" y="342"/>
                    </a:lnTo>
                    <a:lnTo>
                      <a:pt x="377" y="342"/>
                    </a:lnTo>
                    <a:lnTo>
                      <a:pt x="377" y="347"/>
                    </a:lnTo>
                    <a:lnTo>
                      <a:pt x="377" y="347"/>
                    </a:lnTo>
                    <a:lnTo>
                      <a:pt x="377" y="347"/>
                    </a:lnTo>
                    <a:lnTo>
                      <a:pt x="377" y="353"/>
                    </a:lnTo>
                    <a:lnTo>
                      <a:pt x="383" y="353"/>
                    </a:lnTo>
                    <a:lnTo>
                      <a:pt x="383" y="353"/>
                    </a:lnTo>
                    <a:lnTo>
                      <a:pt x="383" y="359"/>
                    </a:lnTo>
                    <a:lnTo>
                      <a:pt x="383" y="359"/>
                    </a:lnTo>
                    <a:lnTo>
                      <a:pt x="377" y="365"/>
                    </a:lnTo>
                    <a:lnTo>
                      <a:pt x="377" y="365"/>
                    </a:lnTo>
                    <a:lnTo>
                      <a:pt x="377" y="365"/>
                    </a:lnTo>
                    <a:lnTo>
                      <a:pt x="377" y="371"/>
                    </a:lnTo>
                    <a:lnTo>
                      <a:pt x="377" y="371"/>
                    </a:lnTo>
                    <a:lnTo>
                      <a:pt x="383" y="371"/>
                    </a:lnTo>
                    <a:lnTo>
                      <a:pt x="383" y="377"/>
                    </a:lnTo>
                    <a:lnTo>
                      <a:pt x="383" y="377"/>
                    </a:lnTo>
                    <a:lnTo>
                      <a:pt x="383" y="383"/>
                    </a:lnTo>
                    <a:lnTo>
                      <a:pt x="383" y="383"/>
                    </a:lnTo>
                    <a:lnTo>
                      <a:pt x="383" y="383"/>
                    </a:lnTo>
                    <a:lnTo>
                      <a:pt x="383" y="389"/>
                    </a:lnTo>
                    <a:lnTo>
                      <a:pt x="383" y="389"/>
                    </a:lnTo>
                    <a:lnTo>
                      <a:pt x="383" y="395"/>
                    </a:lnTo>
                    <a:lnTo>
                      <a:pt x="383" y="395"/>
                    </a:lnTo>
                    <a:lnTo>
                      <a:pt x="383" y="395"/>
                    </a:lnTo>
                    <a:lnTo>
                      <a:pt x="383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1" y="400"/>
                    </a:lnTo>
                    <a:lnTo>
                      <a:pt x="371" y="400"/>
                    </a:lnTo>
                    <a:lnTo>
                      <a:pt x="371" y="406"/>
                    </a:lnTo>
                    <a:lnTo>
                      <a:pt x="377" y="406"/>
                    </a:lnTo>
                    <a:lnTo>
                      <a:pt x="377" y="412"/>
                    </a:lnTo>
                    <a:lnTo>
                      <a:pt x="377" y="412"/>
                    </a:lnTo>
                    <a:lnTo>
                      <a:pt x="371" y="412"/>
                    </a:lnTo>
                    <a:lnTo>
                      <a:pt x="371" y="418"/>
                    </a:lnTo>
                    <a:lnTo>
                      <a:pt x="371" y="418"/>
                    </a:lnTo>
                    <a:lnTo>
                      <a:pt x="371" y="424"/>
                    </a:lnTo>
                    <a:lnTo>
                      <a:pt x="377" y="424"/>
                    </a:lnTo>
                    <a:lnTo>
                      <a:pt x="377" y="424"/>
                    </a:lnTo>
                    <a:lnTo>
                      <a:pt x="377" y="430"/>
                    </a:lnTo>
                    <a:lnTo>
                      <a:pt x="377" y="430"/>
                    </a:lnTo>
                    <a:lnTo>
                      <a:pt x="377" y="436"/>
                    </a:lnTo>
                    <a:lnTo>
                      <a:pt x="377" y="436"/>
                    </a:lnTo>
                    <a:lnTo>
                      <a:pt x="377" y="442"/>
                    </a:lnTo>
                    <a:lnTo>
                      <a:pt x="377" y="442"/>
                    </a:lnTo>
                    <a:lnTo>
                      <a:pt x="371" y="442"/>
                    </a:lnTo>
                    <a:lnTo>
                      <a:pt x="371" y="448"/>
                    </a:lnTo>
                    <a:lnTo>
                      <a:pt x="371" y="448"/>
                    </a:lnTo>
                    <a:lnTo>
                      <a:pt x="371" y="453"/>
                    </a:lnTo>
                    <a:lnTo>
                      <a:pt x="371" y="453"/>
                    </a:lnTo>
                    <a:lnTo>
                      <a:pt x="371" y="453"/>
                    </a:lnTo>
                    <a:lnTo>
                      <a:pt x="371" y="459"/>
                    </a:lnTo>
                    <a:lnTo>
                      <a:pt x="371" y="459"/>
                    </a:lnTo>
                    <a:lnTo>
                      <a:pt x="371" y="465"/>
                    </a:lnTo>
                    <a:lnTo>
                      <a:pt x="371" y="465"/>
                    </a:lnTo>
                    <a:lnTo>
                      <a:pt x="371" y="465"/>
                    </a:lnTo>
                    <a:lnTo>
                      <a:pt x="371" y="471"/>
                    </a:lnTo>
                    <a:lnTo>
                      <a:pt x="371" y="471"/>
                    </a:lnTo>
                    <a:lnTo>
                      <a:pt x="371" y="477"/>
                    </a:lnTo>
                    <a:lnTo>
                      <a:pt x="371" y="477"/>
                    </a:lnTo>
                    <a:lnTo>
                      <a:pt x="371" y="477"/>
                    </a:lnTo>
                    <a:lnTo>
                      <a:pt x="377" y="483"/>
                    </a:lnTo>
                    <a:lnTo>
                      <a:pt x="371" y="483"/>
                    </a:lnTo>
                    <a:lnTo>
                      <a:pt x="371" y="483"/>
                    </a:lnTo>
                    <a:lnTo>
                      <a:pt x="377" y="483"/>
                    </a:lnTo>
                    <a:lnTo>
                      <a:pt x="377" y="489"/>
                    </a:lnTo>
                    <a:lnTo>
                      <a:pt x="377" y="489"/>
                    </a:lnTo>
                    <a:lnTo>
                      <a:pt x="371" y="495"/>
                    </a:lnTo>
                    <a:lnTo>
                      <a:pt x="371" y="489"/>
                    </a:lnTo>
                    <a:lnTo>
                      <a:pt x="371" y="489"/>
                    </a:lnTo>
                    <a:lnTo>
                      <a:pt x="365" y="489"/>
                    </a:lnTo>
                    <a:lnTo>
                      <a:pt x="365" y="495"/>
                    </a:lnTo>
                    <a:lnTo>
                      <a:pt x="371" y="495"/>
                    </a:lnTo>
                    <a:lnTo>
                      <a:pt x="371" y="495"/>
                    </a:lnTo>
                    <a:lnTo>
                      <a:pt x="371" y="501"/>
                    </a:lnTo>
                    <a:lnTo>
                      <a:pt x="371" y="501"/>
                    </a:lnTo>
                    <a:lnTo>
                      <a:pt x="371" y="501"/>
                    </a:lnTo>
                    <a:lnTo>
                      <a:pt x="365" y="501"/>
                    </a:lnTo>
                    <a:lnTo>
                      <a:pt x="365" y="501"/>
                    </a:lnTo>
                    <a:lnTo>
                      <a:pt x="371" y="501"/>
                    </a:lnTo>
                    <a:lnTo>
                      <a:pt x="371" y="507"/>
                    </a:lnTo>
                    <a:lnTo>
                      <a:pt x="371" y="507"/>
                    </a:lnTo>
                    <a:lnTo>
                      <a:pt x="371" y="507"/>
                    </a:lnTo>
                    <a:lnTo>
                      <a:pt x="371" y="512"/>
                    </a:lnTo>
                    <a:lnTo>
                      <a:pt x="371" y="512"/>
                    </a:lnTo>
                    <a:lnTo>
                      <a:pt x="371" y="518"/>
                    </a:lnTo>
                    <a:lnTo>
                      <a:pt x="371" y="518"/>
                    </a:lnTo>
                    <a:lnTo>
                      <a:pt x="371" y="524"/>
                    </a:lnTo>
                    <a:lnTo>
                      <a:pt x="377" y="524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7" name="Freeform 594">
                <a:extLst>
                  <a:ext uri="{FF2B5EF4-FFF2-40B4-BE49-F238E27FC236}">
                    <a16:creationId xmlns:a16="http://schemas.microsoft.com/office/drawing/2014/main" id="{FEFE96A1-177E-45A8-BFEF-10FFDAC0D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100" y="6035675"/>
                <a:ext cx="971550" cy="711200"/>
              </a:xfrm>
              <a:custGeom>
                <a:avLst/>
                <a:gdLst>
                  <a:gd name="T0" fmla="*/ 418 w 612"/>
                  <a:gd name="T1" fmla="*/ 425 h 448"/>
                  <a:gd name="T2" fmla="*/ 400 w 612"/>
                  <a:gd name="T3" fmla="*/ 413 h 448"/>
                  <a:gd name="T4" fmla="*/ 377 w 612"/>
                  <a:gd name="T5" fmla="*/ 419 h 448"/>
                  <a:gd name="T6" fmla="*/ 359 w 612"/>
                  <a:gd name="T7" fmla="*/ 407 h 448"/>
                  <a:gd name="T8" fmla="*/ 342 w 612"/>
                  <a:gd name="T9" fmla="*/ 407 h 448"/>
                  <a:gd name="T10" fmla="*/ 324 w 612"/>
                  <a:gd name="T11" fmla="*/ 419 h 448"/>
                  <a:gd name="T12" fmla="*/ 306 w 612"/>
                  <a:gd name="T13" fmla="*/ 413 h 448"/>
                  <a:gd name="T14" fmla="*/ 289 w 612"/>
                  <a:gd name="T15" fmla="*/ 401 h 448"/>
                  <a:gd name="T16" fmla="*/ 277 w 612"/>
                  <a:gd name="T17" fmla="*/ 389 h 448"/>
                  <a:gd name="T18" fmla="*/ 271 w 612"/>
                  <a:gd name="T19" fmla="*/ 378 h 448"/>
                  <a:gd name="T20" fmla="*/ 253 w 612"/>
                  <a:gd name="T21" fmla="*/ 366 h 448"/>
                  <a:gd name="T22" fmla="*/ 236 w 612"/>
                  <a:gd name="T23" fmla="*/ 378 h 448"/>
                  <a:gd name="T24" fmla="*/ 236 w 612"/>
                  <a:gd name="T25" fmla="*/ 395 h 448"/>
                  <a:gd name="T26" fmla="*/ 224 w 612"/>
                  <a:gd name="T27" fmla="*/ 407 h 448"/>
                  <a:gd name="T28" fmla="*/ 206 w 612"/>
                  <a:gd name="T29" fmla="*/ 407 h 448"/>
                  <a:gd name="T30" fmla="*/ 188 w 612"/>
                  <a:gd name="T31" fmla="*/ 413 h 448"/>
                  <a:gd name="T32" fmla="*/ 188 w 612"/>
                  <a:gd name="T33" fmla="*/ 431 h 448"/>
                  <a:gd name="T34" fmla="*/ 88 w 612"/>
                  <a:gd name="T35" fmla="*/ 319 h 448"/>
                  <a:gd name="T36" fmla="*/ 24 w 612"/>
                  <a:gd name="T37" fmla="*/ 177 h 448"/>
                  <a:gd name="T38" fmla="*/ 124 w 612"/>
                  <a:gd name="T39" fmla="*/ 6 h 448"/>
                  <a:gd name="T40" fmla="*/ 183 w 612"/>
                  <a:gd name="T41" fmla="*/ 48 h 448"/>
                  <a:gd name="T42" fmla="*/ 183 w 612"/>
                  <a:gd name="T43" fmla="*/ 71 h 448"/>
                  <a:gd name="T44" fmla="*/ 200 w 612"/>
                  <a:gd name="T45" fmla="*/ 89 h 448"/>
                  <a:gd name="T46" fmla="*/ 212 w 612"/>
                  <a:gd name="T47" fmla="*/ 95 h 448"/>
                  <a:gd name="T48" fmla="*/ 241 w 612"/>
                  <a:gd name="T49" fmla="*/ 89 h 448"/>
                  <a:gd name="T50" fmla="*/ 253 w 612"/>
                  <a:gd name="T51" fmla="*/ 112 h 448"/>
                  <a:gd name="T52" fmla="*/ 265 w 612"/>
                  <a:gd name="T53" fmla="*/ 124 h 448"/>
                  <a:gd name="T54" fmla="*/ 289 w 612"/>
                  <a:gd name="T55" fmla="*/ 124 h 448"/>
                  <a:gd name="T56" fmla="*/ 306 w 612"/>
                  <a:gd name="T57" fmla="*/ 136 h 448"/>
                  <a:gd name="T58" fmla="*/ 330 w 612"/>
                  <a:gd name="T59" fmla="*/ 136 h 448"/>
                  <a:gd name="T60" fmla="*/ 353 w 612"/>
                  <a:gd name="T61" fmla="*/ 142 h 448"/>
                  <a:gd name="T62" fmla="*/ 371 w 612"/>
                  <a:gd name="T63" fmla="*/ 165 h 448"/>
                  <a:gd name="T64" fmla="*/ 395 w 612"/>
                  <a:gd name="T65" fmla="*/ 171 h 448"/>
                  <a:gd name="T66" fmla="*/ 400 w 612"/>
                  <a:gd name="T67" fmla="*/ 189 h 448"/>
                  <a:gd name="T68" fmla="*/ 424 w 612"/>
                  <a:gd name="T69" fmla="*/ 201 h 448"/>
                  <a:gd name="T70" fmla="*/ 430 w 612"/>
                  <a:gd name="T71" fmla="*/ 218 h 448"/>
                  <a:gd name="T72" fmla="*/ 442 w 612"/>
                  <a:gd name="T73" fmla="*/ 236 h 448"/>
                  <a:gd name="T74" fmla="*/ 453 w 612"/>
                  <a:gd name="T75" fmla="*/ 218 h 448"/>
                  <a:gd name="T76" fmla="*/ 477 w 612"/>
                  <a:gd name="T77" fmla="*/ 213 h 448"/>
                  <a:gd name="T78" fmla="*/ 489 w 612"/>
                  <a:gd name="T79" fmla="*/ 218 h 448"/>
                  <a:gd name="T80" fmla="*/ 495 w 612"/>
                  <a:gd name="T81" fmla="*/ 242 h 448"/>
                  <a:gd name="T82" fmla="*/ 501 w 612"/>
                  <a:gd name="T83" fmla="*/ 260 h 448"/>
                  <a:gd name="T84" fmla="*/ 518 w 612"/>
                  <a:gd name="T85" fmla="*/ 277 h 448"/>
                  <a:gd name="T86" fmla="*/ 530 w 612"/>
                  <a:gd name="T87" fmla="*/ 254 h 448"/>
                  <a:gd name="T88" fmla="*/ 542 w 612"/>
                  <a:gd name="T89" fmla="*/ 271 h 448"/>
                  <a:gd name="T90" fmla="*/ 565 w 612"/>
                  <a:gd name="T91" fmla="*/ 289 h 448"/>
                  <a:gd name="T92" fmla="*/ 577 w 612"/>
                  <a:gd name="T93" fmla="*/ 307 h 448"/>
                  <a:gd name="T94" fmla="*/ 589 w 612"/>
                  <a:gd name="T95" fmla="*/ 324 h 448"/>
                  <a:gd name="T96" fmla="*/ 583 w 612"/>
                  <a:gd name="T97" fmla="*/ 342 h 448"/>
                  <a:gd name="T98" fmla="*/ 595 w 612"/>
                  <a:gd name="T99" fmla="*/ 360 h 448"/>
                  <a:gd name="T100" fmla="*/ 612 w 612"/>
                  <a:gd name="T101" fmla="*/ 383 h 448"/>
                  <a:gd name="T102" fmla="*/ 601 w 612"/>
                  <a:gd name="T103" fmla="*/ 401 h 448"/>
                  <a:gd name="T104" fmla="*/ 595 w 612"/>
                  <a:gd name="T105" fmla="*/ 425 h 448"/>
                  <a:gd name="T106" fmla="*/ 577 w 612"/>
                  <a:gd name="T107" fmla="*/ 425 h 448"/>
                  <a:gd name="T108" fmla="*/ 554 w 612"/>
                  <a:gd name="T109" fmla="*/ 431 h 448"/>
                  <a:gd name="T110" fmla="*/ 536 w 612"/>
                  <a:gd name="T111" fmla="*/ 436 h 448"/>
                  <a:gd name="T112" fmla="*/ 518 w 612"/>
                  <a:gd name="T113" fmla="*/ 448 h 448"/>
                  <a:gd name="T114" fmla="*/ 495 w 612"/>
                  <a:gd name="T115" fmla="*/ 442 h 448"/>
                  <a:gd name="T116" fmla="*/ 477 w 612"/>
                  <a:gd name="T117" fmla="*/ 431 h 448"/>
                  <a:gd name="T118" fmla="*/ 459 w 612"/>
                  <a:gd name="T119" fmla="*/ 425 h 448"/>
                  <a:gd name="T120" fmla="*/ 442 w 612"/>
                  <a:gd name="T121" fmla="*/ 431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2" h="448">
                    <a:moveTo>
                      <a:pt x="430" y="431"/>
                    </a:moveTo>
                    <a:lnTo>
                      <a:pt x="430" y="431"/>
                    </a:lnTo>
                    <a:lnTo>
                      <a:pt x="430" y="431"/>
                    </a:lnTo>
                    <a:lnTo>
                      <a:pt x="430" y="431"/>
                    </a:lnTo>
                    <a:lnTo>
                      <a:pt x="424" y="436"/>
                    </a:lnTo>
                    <a:lnTo>
                      <a:pt x="424" y="436"/>
                    </a:lnTo>
                    <a:lnTo>
                      <a:pt x="424" y="436"/>
                    </a:lnTo>
                    <a:lnTo>
                      <a:pt x="424" y="436"/>
                    </a:lnTo>
                    <a:lnTo>
                      <a:pt x="424" y="436"/>
                    </a:lnTo>
                    <a:lnTo>
                      <a:pt x="418" y="436"/>
                    </a:lnTo>
                    <a:lnTo>
                      <a:pt x="418" y="431"/>
                    </a:lnTo>
                    <a:lnTo>
                      <a:pt x="418" y="431"/>
                    </a:lnTo>
                    <a:lnTo>
                      <a:pt x="418" y="431"/>
                    </a:lnTo>
                    <a:lnTo>
                      <a:pt x="418" y="431"/>
                    </a:lnTo>
                    <a:lnTo>
                      <a:pt x="418" y="431"/>
                    </a:lnTo>
                    <a:lnTo>
                      <a:pt x="418" y="425"/>
                    </a:lnTo>
                    <a:lnTo>
                      <a:pt x="418" y="425"/>
                    </a:lnTo>
                    <a:lnTo>
                      <a:pt x="418" y="425"/>
                    </a:lnTo>
                    <a:lnTo>
                      <a:pt x="412" y="425"/>
                    </a:lnTo>
                    <a:lnTo>
                      <a:pt x="412" y="419"/>
                    </a:lnTo>
                    <a:lnTo>
                      <a:pt x="412" y="419"/>
                    </a:lnTo>
                    <a:lnTo>
                      <a:pt x="412" y="419"/>
                    </a:lnTo>
                    <a:lnTo>
                      <a:pt x="412" y="419"/>
                    </a:lnTo>
                    <a:lnTo>
                      <a:pt x="412" y="419"/>
                    </a:lnTo>
                    <a:lnTo>
                      <a:pt x="406" y="419"/>
                    </a:lnTo>
                    <a:lnTo>
                      <a:pt x="406" y="419"/>
                    </a:lnTo>
                    <a:lnTo>
                      <a:pt x="406" y="419"/>
                    </a:lnTo>
                    <a:lnTo>
                      <a:pt x="406" y="413"/>
                    </a:lnTo>
                    <a:lnTo>
                      <a:pt x="406" y="413"/>
                    </a:lnTo>
                    <a:lnTo>
                      <a:pt x="400" y="413"/>
                    </a:lnTo>
                    <a:lnTo>
                      <a:pt x="400" y="413"/>
                    </a:lnTo>
                    <a:lnTo>
                      <a:pt x="400" y="413"/>
                    </a:lnTo>
                    <a:lnTo>
                      <a:pt x="400" y="413"/>
                    </a:lnTo>
                    <a:lnTo>
                      <a:pt x="395" y="413"/>
                    </a:lnTo>
                    <a:lnTo>
                      <a:pt x="395" y="413"/>
                    </a:lnTo>
                    <a:lnTo>
                      <a:pt x="395" y="413"/>
                    </a:lnTo>
                    <a:lnTo>
                      <a:pt x="395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3" y="413"/>
                    </a:lnTo>
                    <a:lnTo>
                      <a:pt x="383" y="413"/>
                    </a:lnTo>
                    <a:lnTo>
                      <a:pt x="383" y="413"/>
                    </a:lnTo>
                    <a:lnTo>
                      <a:pt x="383" y="413"/>
                    </a:lnTo>
                    <a:lnTo>
                      <a:pt x="377" y="419"/>
                    </a:lnTo>
                    <a:lnTo>
                      <a:pt x="377" y="419"/>
                    </a:lnTo>
                    <a:lnTo>
                      <a:pt x="377" y="419"/>
                    </a:lnTo>
                    <a:lnTo>
                      <a:pt x="377" y="419"/>
                    </a:lnTo>
                    <a:lnTo>
                      <a:pt x="371" y="419"/>
                    </a:lnTo>
                    <a:lnTo>
                      <a:pt x="371" y="413"/>
                    </a:lnTo>
                    <a:lnTo>
                      <a:pt x="371" y="413"/>
                    </a:lnTo>
                    <a:lnTo>
                      <a:pt x="371" y="413"/>
                    </a:lnTo>
                    <a:lnTo>
                      <a:pt x="371" y="413"/>
                    </a:lnTo>
                    <a:lnTo>
                      <a:pt x="365" y="413"/>
                    </a:lnTo>
                    <a:lnTo>
                      <a:pt x="365" y="413"/>
                    </a:lnTo>
                    <a:lnTo>
                      <a:pt x="365" y="407"/>
                    </a:lnTo>
                    <a:lnTo>
                      <a:pt x="365" y="413"/>
                    </a:lnTo>
                    <a:lnTo>
                      <a:pt x="359" y="407"/>
                    </a:lnTo>
                    <a:lnTo>
                      <a:pt x="359" y="407"/>
                    </a:lnTo>
                    <a:lnTo>
                      <a:pt x="359" y="407"/>
                    </a:lnTo>
                    <a:lnTo>
                      <a:pt x="359" y="407"/>
                    </a:lnTo>
                    <a:lnTo>
                      <a:pt x="353" y="407"/>
                    </a:lnTo>
                    <a:lnTo>
                      <a:pt x="353" y="407"/>
                    </a:lnTo>
                    <a:lnTo>
                      <a:pt x="353" y="407"/>
                    </a:lnTo>
                    <a:lnTo>
                      <a:pt x="353" y="407"/>
                    </a:lnTo>
                    <a:lnTo>
                      <a:pt x="353" y="407"/>
                    </a:lnTo>
                    <a:lnTo>
                      <a:pt x="347" y="407"/>
                    </a:lnTo>
                    <a:lnTo>
                      <a:pt x="347" y="407"/>
                    </a:lnTo>
                    <a:lnTo>
                      <a:pt x="347" y="407"/>
                    </a:lnTo>
                    <a:lnTo>
                      <a:pt x="347" y="407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42" y="401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36" y="413"/>
                    </a:lnTo>
                    <a:lnTo>
                      <a:pt x="336" y="413"/>
                    </a:lnTo>
                    <a:lnTo>
                      <a:pt x="336" y="413"/>
                    </a:lnTo>
                    <a:lnTo>
                      <a:pt x="336" y="413"/>
                    </a:lnTo>
                    <a:lnTo>
                      <a:pt x="336" y="419"/>
                    </a:lnTo>
                    <a:lnTo>
                      <a:pt x="336" y="419"/>
                    </a:lnTo>
                    <a:lnTo>
                      <a:pt x="336" y="419"/>
                    </a:lnTo>
                    <a:lnTo>
                      <a:pt x="336" y="419"/>
                    </a:lnTo>
                    <a:lnTo>
                      <a:pt x="336" y="425"/>
                    </a:lnTo>
                    <a:lnTo>
                      <a:pt x="330" y="425"/>
                    </a:lnTo>
                    <a:lnTo>
                      <a:pt x="330" y="425"/>
                    </a:lnTo>
                    <a:lnTo>
                      <a:pt x="330" y="419"/>
                    </a:lnTo>
                    <a:lnTo>
                      <a:pt x="330" y="419"/>
                    </a:lnTo>
                    <a:lnTo>
                      <a:pt x="324" y="419"/>
                    </a:lnTo>
                    <a:lnTo>
                      <a:pt x="324" y="419"/>
                    </a:lnTo>
                    <a:lnTo>
                      <a:pt x="324" y="419"/>
                    </a:lnTo>
                    <a:lnTo>
                      <a:pt x="324" y="419"/>
                    </a:lnTo>
                    <a:lnTo>
                      <a:pt x="318" y="419"/>
                    </a:lnTo>
                    <a:lnTo>
                      <a:pt x="318" y="419"/>
                    </a:lnTo>
                    <a:lnTo>
                      <a:pt x="318" y="419"/>
                    </a:lnTo>
                    <a:lnTo>
                      <a:pt x="318" y="419"/>
                    </a:lnTo>
                    <a:lnTo>
                      <a:pt x="318" y="413"/>
                    </a:lnTo>
                    <a:lnTo>
                      <a:pt x="318" y="413"/>
                    </a:lnTo>
                    <a:lnTo>
                      <a:pt x="312" y="413"/>
                    </a:lnTo>
                    <a:lnTo>
                      <a:pt x="312" y="419"/>
                    </a:lnTo>
                    <a:lnTo>
                      <a:pt x="312" y="413"/>
                    </a:lnTo>
                    <a:lnTo>
                      <a:pt x="312" y="413"/>
                    </a:lnTo>
                    <a:lnTo>
                      <a:pt x="306" y="413"/>
                    </a:lnTo>
                    <a:lnTo>
                      <a:pt x="306" y="413"/>
                    </a:lnTo>
                    <a:lnTo>
                      <a:pt x="306" y="413"/>
                    </a:lnTo>
                    <a:lnTo>
                      <a:pt x="306" y="413"/>
                    </a:lnTo>
                    <a:lnTo>
                      <a:pt x="306" y="407"/>
                    </a:lnTo>
                    <a:lnTo>
                      <a:pt x="306" y="407"/>
                    </a:lnTo>
                    <a:lnTo>
                      <a:pt x="300" y="407"/>
                    </a:lnTo>
                    <a:lnTo>
                      <a:pt x="300" y="407"/>
                    </a:lnTo>
                    <a:lnTo>
                      <a:pt x="300" y="407"/>
                    </a:lnTo>
                    <a:lnTo>
                      <a:pt x="300" y="407"/>
                    </a:lnTo>
                    <a:lnTo>
                      <a:pt x="300" y="407"/>
                    </a:lnTo>
                    <a:lnTo>
                      <a:pt x="294" y="407"/>
                    </a:lnTo>
                    <a:lnTo>
                      <a:pt x="294" y="407"/>
                    </a:lnTo>
                    <a:lnTo>
                      <a:pt x="294" y="401"/>
                    </a:lnTo>
                    <a:lnTo>
                      <a:pt x="294" y="407"/>
                    </a:lnTo>
                    <a:lnTo>
                      <a:pt x="294" y="401"/>
                    </a:lnTo>
                    <a:lnTo>
                      <a:pt x="289" y="401"/>
                    </a:lnTo>
                    <a:lnTo>
                      <a:pt x="289" y="401"/>
                    </a:lnTo>
                    <a:lnTo>
                      <a:pt x="289" y="401"/>
                    </a:lnTo>
                    <a:lnTo>
                      <a:pt x="289" y="401"/>
                    </a:lnTo>
                    <a:lnTo>
                      <a:pt x="294" y="401"/>
                    </a:lnTo>
                    <a:lnTo>
                      <a:pt x="294" y="395"/>
                    </a:lnTo>
                    <a:lnTo>
                      <a:pt x="289" y="395"/>
                    </a:lnTo>
                    <a:lnTo>
                      <a:pt x="289" y="395"/>
                    </a:lnTo>
                    <a:lnTo>
                      <a:pt x="289" y="395"/>
                    </a:lnTo>
                    <a:lnTo>
                      <a:pt x="289" y="395"/>
                    </a:lnTo>
                    <a:lnTo>
                      <a:pt x="289" y="395"/>
                    </a:lnTo>
                    <a:lnTo>
                      <a:pt x="283" y="395"/>
                    </a:lnTo>
                    <a:lnTo>
                      <a:pt x="283" y="395"/>
                    </a:lnTo>
                    <a:lnTo>
                      <a:pt x="283" y="395"/>
                    </a:lnTo>
                    <a:lnTo>
                      <a:pt x="283" y="395"/>
                    </a:lnTo>
                    <a:lnTo>
                      <a:pt x="283" y="395"/>
                    </a:lnTo>
                    <a:lnTo>
                      <a:pt x="277" y="389"/>
                    </a:lnTo>
                    <a:lnTo>
                      <a:pt x="277" y="389"/>
                    </a:lnTo>
                    <a:lnTo>
                      <a:pt x="277" y="389"/>
                    </a:lnTo>
                    <a:lnTo>
                      <a:pt x="277" y="389"/>
                    </a:lnTo>
                    <a:lnTo>
                      <a:pt x="277" y="389"/>
                    </a:lnTo>
                    <a:lnTo>
                      <a:pt x="277" y="383"/>
                    </a:lnTo>
                    <a:lnTo>
                      <a:pt x="283" y="383"/>
                    </a:lnTo>
                    <a:lnTo>
                      <a:pt x="283" y="383"/>
                    </a:lnTo>
                    <a:lnTo>
                      <a:pt x="277" y="383"/>
                    </a:lnTo>
                    <a:lnTo>
                      <a:pt x="277" y="383"/>
                    </a:lnTo>
                    <a:lnTo>
                      <a:pt x="277" y="378"/>
                    </a:lnTo>
                    <a:lnTo>
                      <a:pt x="277" y="378"/>
                    </a:lnTo>
                    <a:lnTo>
                      <a:pt x="277" y="378"/>
                    </a:lnTo>
                    <a:lnTo>
                      <a:pt x="277" y="378"/>
                    </a:lnTo>
                    <a:lnTo>
                      <a:pt x="277" y="378"/>
                    </a:lnTo>
                    <a:lnTo>
                      <a:pt x="277" y="372"/>
                    </a:lnTo>
                    <a:lnTo>
                      <a:pt x="271" y="372"/>
                    </a:lnTo>
                    <a:lnTo>
                      <a:pt x="271" y="372"/>
                    </a:lnTo>
                    <a:lnTo>
                      <a:pt x="271" y="378"/>
                    </a:lnTo>
                    <a:lnTo>
                      <a:pt x="271" y="378"/>
                    </a:lnTo>
                    <a:lnTo>
                      <a:pt x="271" y="378"/>
                    </a:lnTo>
                    <a:lnTo>
                      <a:pt x="265" y="378"/>
                    </a:lnTo>
                    <a:lnTo>
                      <a:pt x="265" y="378"/>
                    </a:lnTo>
                    <a:lnTo>
                      <a:pt x="265" y="378"/>
                    </a:lnTo>
                    <a:lnTo>
                      <a:pt x="265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66"/>
                    </a:lnTo>
                    <a:lnTo>
                      <a:pt x="253" y="366"/>
                    </a:lnTo>
                    <a:lnTo>
                      <a:pt x="253" y="366"/>
                    </a:lnTo>
                    <a:lnTo>
                      <a:pt x="247" y="366"/>
                    </a:lnTo>
                    <a:lnTo>
                      <a:pt x="247" y="366"/>
                    </a:lnTo>
                    <a:lnTo>
                      <a:pt x="247" y="366"/>
                    </a:lnTo>
                    <a:lnTo>
                      <a:pt x="247" y="372"/>
                    </a:lnTo>
                    <a:lnTo>
                      <a:pt x="247" y="372"/>
                    </a:lnTo>
                    <a:lnTo>
                      <a:pt x="247" y="372"/>
                    </a:lnTo>
                    <a:lnTo>
                      <a:pt x="247" y="372"/>
                    </a:lnTo>
                    <a:lnTo>
                      <a:pt x="241" y="378"/>
                    </a:lnTo>
                    <a:lnTo>
                      <a:pt x="241" y="378"/>
                    </a:lnTo>
                    <a:lnTo>
                      <a:pt x="241" y="378"/>
                    </a:lnTo>
                    <a:lnTo>
                      <a:pt x="241" y="378"/>
                    </a:lnTo>
                    <a:lnTo>
                      <a:pt x="241" y="378"/>
                    </a:lnTo>
                    <a:lnTo>
                      <a:pt x="236" y="378"/>
                    </a:lnTo>
                    <a:lnTo>
                      <a:pt x="236" y="378"/>
                    </a:lnTo>
                    <a:lnTo>
                      <a:pt x="236" y="378"/>
                    </a:lnTo>
                    <a:lnTo>
                      <a:pt x="241" y="383"/>
                    </a:lnTo>
                    <a:lnTo>
                      <a:pt x="241" y="383"/>
                    </a:lnTo>
                    <a:lnTo>
                      <a:pt x="236" y="383"/>
                    </a:lnTo>
                    <a:lnTo>
                      <a:pt x="236" y="383"/>
                    </a:lnTo>
                    <a:lnTo>
                      <a:pt x="236" y="383"/>
                    </a:lnTo>
                    <a:lnTo>
                      <a:pt x="236" y="383"/>
                    </a:lnTo>
                    <a:lnTo>
                      <a:pt x="236" y="389"/>
                    </a:lnTo>
                    <a:lnTo>
                      <a:pt x="236" y="389"/>
                    </a:lnTo>
                    <a:lnTo>
                      <a:pt x="236" y="389"/>
                    </a:lnTo>
                    <a:lnTo>
                      <a:pt x="236" y="389"/>
                    </a:lnTo>
                    <a:lnTo>
                      <a:pt x="236" y="389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36" y="401"/>
                    </a:lnTo>
                    <a:lnTo>
                      <a:pt x="236" y="401"/>
                    </a:lnTo>
                    <a:lnTo>
                      <a:pt x="236" y="401"/>
                    </a:lnTo>
                    <a:lnTo>
                      <a:pt x="230" y="401"/>
                    </a:lnTo>
                    <a:lnTo>
                      <a:pt x="230" y="401"/>
                    </a:lnTo>
                    <a:lnTo>
                      <a:pt x="230" y="407"/>
                    </a:lnTo>
                    <a:lnTo>
                      <a:pt x="236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24" y="407"/>
                    </a:lnTo>
                    <a:lnTo>
                      <a:pt x="224" y="407"/>
                    </a:lnTo>
                    <a:lnTo>
                      <a:pt x="224" y="407"/>
                    </a:lnTo>
                    <a:lnTo>
                      <a:pt x="224" y="413"/>
                    </a:lnTo>
                    <a:lnTo>
                      <a:pt x="218" y="413"/>
                    </a:lnTo>
                    <a:lnTo>
                      <a:pt x="218" y="413"/>
                    </a:lnTo>
                    <a:lnTo>
                      <a:pt x="218" y="413"/>
                    </a:lnTo>
                    <a:lnTo>
                      <a:pt x="218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06" y="413"/>
                    </a:lnTo>
                    <a:lnTo>
                      <a:pt x="206" y="413"/>
                    </a:lnTo>
                    <a:lnTo>
                      <a:pt x="206" y="407"/>
                    </a:lnTo>
                    <a:lnTo>
                      <a:pt x="206" y="407"/>
                    </a:lnTo>
                    <a:lnTo>
                      <a:pt x="206" y="407"/>
                    </a:lnTo>
                    <a:lnTo>
                      <a:pt x="206" y="407"/>
                    </a:lnTo>
                    <a:lnTo>
                      <a:pt x="200" y="407"/>
                    </a:lnTo>
                    <a:lnTo>
                      <a:pt x="200" y="407"/>
                    </a:lnTo>
                    <a:lnTo>
                      <a:pt x="200" y="407"/>
                    </a:lnTo>
                    <a:lnTo>
                      <a:pt x="200" y="407"/>
                    </a:lnTo>
                    <a:lnTo>
                      <a:pt x="200" y="407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88" y="407"/>
                    </a:lnTo>
                    <a:lnTo>
                      <a:pt x="188" y="407"/>
                    </a:lnTo>
                    <a:lnTo>
                      <a:pt x="188" y="407"/>
                    </a:lnTo>
                    <a:lnTo>
                      <a:pt x="188" y="407"/>
                    </a:lnTo>
                    <a:lnTo>
                      <a:pt x="188" y="413"/>
                    </a:lnTo>
                    <a:lnTo>
                      <a:pt x="188" y="413"/>
                    </a:lnTo>
                    <a:lnTo>
                      <a:pt x="194" y="413"/>
                    </a:lnTo>
                    <a:lnTo>
                      <a:pt x="194" y="413"/>
                    </a:lnTo>
                    <a:lnTo>
                      <a:pt x="194" y="413"/>
                    </a:lnTo>
                    <a:lnTo>
                      <a:pt x="194" y="419"/>
                    </a:lnTo>
                    <a:lnTo>
                      <a:pt x="194" y="419"/>
                    </a:lnTo>
                    <a:lnTo>
                      <a:pt x="194" y="419"/>
                    </a:lnTo>
                    <a:lnTo>
                      <a:pt x="194" y="419"/>
                    </a:lnTo>
                    <a:lnTo>
                      <a:pt x="194" y="425"/>
                    </a:lnTo>
                    <a:lnTo>
                      <a:pt x="194" y="425"/>
                    </a:lnTo>
                    <a:lnTo>
                      <a:pt x="194" y="425"/>
                    </a:lnTo>
                    <a:lnTo>
                      <a:pt x="194" y="425"/>
                    </a:lnTo>
                    <a:lnTo>
                      <a:pt x="194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88" y="431"/>
                    </a:lnTo>
                    <a:lnTo>
                      <a:pt x="177" y="419"/>
                    </a:lnTo>
                    <a:lnTo>
                      <a:pt x="183" y="395"/>
                    </a:lnTo>
                    <a:lnTo>
                      <a:pt x="171" y="378"/>
                    </a:lnTo>
                    <a:lnTo>
                      <a:pt x="171" y="372"/>
                    </a:lnTo>
                    <a:lnTo>
                      <a:pt x="165" y="372"/>
                    </a:lnTo>
                    <a:lnTo>
                      <a:pt x="159" y="366"/>
                    </a:lnTo>
                    <a:lnTo>
                      <a:pt x="159" y="372"/>
                    </a:lnTo>
                    <a:lnTo>
                      <a:pt x="147" y="366"/>
                    </a:lnTo>
                    <a:lnTo>
                      <a:pt x="147" y="372"/>
                    </a:lnTo>
                    <a:lnTo>
                      <a:pt x="130" y="378"/>
                    </a:lnTo>
                    <a:lnTo>
                      <a:pt x="112" y="372"/>
                    </a:lnTo>
                    <a:lnTo>
                      <a:pt x="112" y="354"/>
                    </a:lnTo>
                    <a:lnTo>
                      <a:pt x="106" y="348"/>
                    </a:lnTo>
                    <a:lnTo>
                      <a:pt x="106" y="342"/>
                    </a:lnTo>
                    <a:lnTo>
                      <a:pt x="94" y="330"/>
                    </a:lnTo>
                    <a:lnTo>
                      <a:pt x="88" y="319"/>
                    </a:lnTo>
                    <a:lnTo>
                      <a:pt x="65" y="319"/>
                    </a:lnTo>
                    <a:lnTo>
                      <a:pt x="59" y="324"/>
                    </a:lnTo>
                    <a:lnTo>
                      <a:pt x="47" y="307"/>
                    </a:lnTo>
                    <a:lnTo>
                      <a:pt x="47" y="301"/>
                    </a:lnTo>
                    <a:lnTo>
                      <a:pt x="41" y="289"/>
                    </a:lnTo>
                    <a:lnTo>
                      <a:pt x="41" y="283"/>
                    </a:lnTo>
                    <a:lnTo>
                      <a:pt x="29" y="277"/>
                    </a:lnTo>
                    <a:lnTo>
                      <a:pt x="24" y="271"/>
                    </a:lnTo>
                    <a:lnTo>
                      <a:pt x="29" y="260"/>
                    </a:lnTo>
                    <a:lnTo>
                      <a:pt x="18" y="254"/>
                    </a:lnTo>
                    <a:lnTo>
                      <a:pt x="6" y="260"/>
                    </a:lnTo>
                    <a:lnTo>
                      <a:pt x="0" y="260"/>
                    </a:lnTo>
                    <a:lnTo>
                      <a:pt x="0" y="254"/>
                    </a:lnTo>
                    <a:lnTo>
                      <a:pt x="6" y="201"/>
                    </a:lnTo>
                    <a:lnTo>
                      <a:pt x="12" y="183"/>
                    </a:lnTo>
                    <a:lnTo>
                      <a:pt x="24" y="177"/>
                    </a:lnTo>
                    <a:lnTo>
                      <a:pt x="29" y="171"/>
                    </a:lnTo>
                    <a:lnTo>
                      <a:pt x="47" y="154"/>
                    </a:lnTo>
                    <a:lnTo>
                      <a:pt x="53" y="136"/>
                    </a:lnTo>
                    <a:lnTo>
                      <a:pt x="53" y="130"/>
                    </a:lnTo>
                    <a:lnTo>
                      <a:pt x="53" y="124"/>
                    </a:lnTo>
                    <a:lnTo>
                      <a:pt x="59" y="112"/>
                    </a:lnTo>
                    <a:lnTo>
                      <a:pt x="59" y="101"/>
                    </a:lnTo>
                    <a:lnTo>
                      <a:pt x="59" y="89"/>
                    </a:lnTo>
                    <a:lnTo>
                      <a:pt x="71" y="83"/>
                    </a:lnTo>
                    <a:lnTo>
                      <a:pt x="71" y="65"/>
                    </a:lnTo>
                    <a:lnTo>
                      <a:pt x="82" y="42"/>
                    </a:lnTo>
                    <a:lnTo>
                      <a:pt x="100" y="36"/>
                    </a:lnTo>
                    <a:lnTo>
                      <a:pt x="100" y="6"/>
                    </a:lnTo>
                    <a:lnTo>
                      <a:pt x="106" y="6"/>
                    </a:lnTo>
                    <a:lnTo>
                      <a:pt x="112" y="0"/>
                    </a:lnTo>
                    <a:lnTo>
                      <a:pt x="124" y="6"/>
                    </a:lnTo>
                    <a:lnTo>
                      <a:pt x="124" y="18"/>
                    </a:lnTo>
                    <a:lnTo>
                      <a:pt x="135" y="24"/>
                    </a:lnTo>
                    <a:lnTo>
                      <a:pt x="141" y="18"/>
                    </a:lnTo>
                    <a:lnTo>
                      <a:pt x="153" y="18"/>
                    </a:lnTo>
                    <a:lnTo>
                      <a:pt x="159" y="18"/>
                    </a:lnTo>
                    <a:lnTo>
                      <a:pt x="171" y="30"/>
                    </a:lnTo>
                    <a:lnTo>
                      <a:pt x="177" y="36"/>
                    </a:lnTo>
                    <a:lnTo>
                      <a:pt x="188" y="36"/>
                    </a:lnTo>
                    <a:lnTo>
                      <a:pt x="188" y="36"/>
                    </a:lnTo>
                    <a:lnTo>
                      <a:pt x="188" y="42"/>
                    </a:lnTo>
                    <a:lnTo>
                      <a:pt x="188" y="42"/>
                    </a:lnTo>
                    <a:lnTo>
                      <a:pt x="188" y="42"/>
                    </a:lnTo>
                    <a:lnTo>
                      <a:pt x="188" y="48"/>
                    </a:lnTo>
                    <a:lnTo>
                      <a:pt x="188" y="48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3" y="54"/>
                    </a:lnTo>
                    <a:lnTo>
                      <a:pt x="177" y="54"/>
                    </a:lnTo>
                    <a:lnTo>
                      <a:pt x="177" y="54"/>
                    </a:lnTo>
                    <a:lnTo>
                      <a:pt x="177" y="59"/>
                    </a:lnTo>
                    <a:lnTo>
                      <a:pt x="177" y="59"/>
                    </a:lnTo>
                    <a:lnTo>
                      <a:pt x="183" y="59"/>
                    </a:lnTo>
                    <a:lnTo>
                      <a:pt x="183" y="59"/>
                    </a:lnTo>
                    <a:lnTo>
                      <a:pt x="183" y="65"/>
                    </a:lnTo>
                    <a:lnTo>
                      <a:pt x="183" y="65"/>
                    </a:lnTo>
                    <a:lnTo>
                      <a:pt x="183" y="65"/>
                    </a:lnTo>
                    <a:lnTo>
                      <a:pt x="183" y="65"/>
                    </a:lnTo>
                    <a:lnTo>
                      <a:pt x="183" y="71"/>
                    </a:lnTo>
                    <a:lnTo>
                      <a:pt x="183" y="71"/>
                    </a:lnTo>
                    <a:lnTo>
                      <a:pt x="183" y="71"/>
                    </a:lnTo>
                    <a:lnTo>
                      <a:pt x="188" y="71"/>
                    </a:lnTo>
                    <a:lnTo>
                      <a:pt x="188" y="77"/>
                    </a:lnTo>
                    <a:lnTo>
                      <a:pt x="188" y="77"/>
                    </a:lnTo>
                    <a:lnTo>
                      <a:pt x="188" y="77"/>
                    </a:lnTo>
                    <a:lnTo>
                      <a:pt x="188" y="77"/>
                    </a:lnTo>
                    <a:lnTo>
                      <a:pt x="194" y="77"/>
                    </a:lnTo>
                    <a:lnTo>
                      <a:pt x="194" y="77"/>
                    </a:lnTo>
                    <a:lnTo>
                      <a:pt x="194" y="77"/>
                    </a:lnTo>
                    <a:lnTo>
                      <a:pt x="200" y="77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89"/>
                    </a:lnTo>
                    <a:lnTo>
                      <a:pt x="200" y="89"/>
                    </a:lnTo>
                    <a:lnTo>
                      <a:pt x="200" y="89"/>
                    </a:lnTo>
                    <a:lnTo>
                      <a:pt x="200" y="95"/>
                    </a:lnTo>
                    <a:lnTo>
                      <a:pt x="200" y="95"/>
                    </a:lnTo>
                    <a:lnTo>
                      <a:pt x="200" y="95"/>
                    </a:lnTo>
                    <a:lnTo>
                      <a:pt x="206" y="95"/>
                    </a:lnTo>
                    <a:lnTo>
                      <a:pt x="206" y="101"/>
                    </a:lnTo>
                    <a:lnTo>
                      <a:pt x="206" y="101"/>
                    </a:lnTo>
                    <a:lnTo>
                      <a:pt x="206" y="101"/>
                    </a:lnTo>
                    <a:lnTo>
                      <a:pt x="212" y="101"/>
                    </a:lnTo>
                    <a:lnTo>
                      <a:pt x="212" y="101"/>
                    </a:lnTo>
                    <a:lnTo>
                      <a:pt x="212" y="95"/>
                    </a:lnTo>
                    <a:lnTo>
                      <a:pt x="212" y="95"/>
                    </a:lnTo>
                    <a:lnTo>
                      <a:pt x="212" y="95"/>
                    </a:lnTo>
                    <a:lnTo>
                      <a:pt x="212" y="95"/>
                    </a:lnTo>
                    <a:lnTo>
                      <a:pt x="212" y="95"/>
                    </a:lnTo>
                    <a:lnTo>
                      <a:pt x="218" y="95"/>
                    </a:lnTo>
                    <a:lnTo>
                      <a:pt x="218" y="95"/>
                    </a:lnTo>
                    <a:lnTo>
                      <a:pt x="218" y="95"/>
                    </a:lnTo>
                    <a:lnTo>
                      <a:pt x="218" y="95"/>
                    </a:lnTo>
                    <a:lnTo>
                      <a:pt x="224" y="95"/>
                    </a:lnTo>
                    <a:lnTo>
                      <a:pt x="224" y="95"/>
                    </a:lnTo>
                    <a:lnTo>
                      <a:pt x="224" y="95"/>
                    </a:lnTo>
                    <a:lnTo>
                      <a:pt x="224" y="95"/>
                    </a:lnTo>
                    <a:lnTo>
                      <a:pt x="230" y="89"/>
                    </a:lnTo>
                    <a:lnTo>
                      <a:pt x="230" y="89"/>
                    </a:lnTo>
                    <a:lnTo>
                      <a:pt x="230" y="89"/>
                    </a:lnTo>
                    <a:lnTo>
                      <a:pt x="236" y="89"/>
                    </a:lnTo>
                    <a:lnTo>
                      <a:pt x="236" y="89"/>
                    </a:lnTo>
                    <a:lnTo>
                      <a:pt x="236" y="89"/>
                    </a:lnTo>
                    <a:lnTo>
                      <a:pt x="236" y="89"/>
                    </a:lnTo>
                    <a:lnTo>
                      <a:pt x="241" y="89"/>
                    </a:lnTo>
                    <a:lnTo>
                      <a:pt x="241" y="89"/>
                    </a:lnTo>
                    <a:lnTo>
                      <a:pt x="241" y="95"/>
                    </a:lnTo>
                    <a:lnTo>
                      <a:pt x="241" y="95"/>
                    </a:lnTo>
                    <a:lnTo>
                      <a:pt x="241" y="95"/>
                    </a:lnTo>
                    <a:lnTo>
                      <a:pt x="241" y="95"/>
                    </a:lnTo>
                    <a:lnTo>
                      <a:pt x="247" y="101"/>
                    </a:lnTo>
                    <a:lnTo>
                      <a:pt x="247" y="101"/>
                    </a:lnTo>
                    <a:lnTo>
                      <a:pt x="247" y="101"/>
                    </a:lnTo>
                    <a:lnTo>
                      <a:pt x="247" y="101"/>
                    </a:lnTo>
                    <a:lnTo>
                      <a:pt x="247" y="107"/>
                    </a:lnTo>
                    <a:lnTo>
                      <a:pt x="247" y="107"/>
                    </a:lnTo>
                    <a:lnTo>
                      <a:pt x="247" y="107"/>
                    </a:lnTo>
                    <a:lnTo>
                      <a:pt x="247" y="107"/>
                    </a:lnTo>
                    <a:lnTo>
                      <a:pt x="253" y="107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53" y="118"/>
                    </a:lnTo>
                    <a:lnTo>
                      <a:pt x="253" y="118"/>
                    </a:lnTo>
                    <a:lnTo>
                      <a:pt x="253" y="118"/>
                    </a:lnTo>
                    <a:lnTo>
                      <a:pt x="253" y="124"/>
                    </a:lnTo>
                    <a:lnTo>
                      <a:pt x="253" y="124"/>
                    </a:lnTo>
                    <a:lnTo>
                      <a:pt x="253" y="124"/>
                    </a:lnTo>
                    <a:lnTo>
                      <a:pt x="259" y="124"/>
                    </a:lnTo>
                    <a:lnTo>
                      <a:pt x="259" y="124"/>
                    </a:lnTo>
                    <a:lnTo>
                      <a:pt x="259" y="124"/>
                    </a:lnTo>
                    <a:lnTo>
                      <a:pt x="259" y="124"/>
                    </a:lnTo>
                    <a:lnTo>
                      <a:pt x="259" y="124"/>
                    </a:lnTo>
                    <a:lnTo>
                      <a:pt x="265" y="124"/>
                    </a:lnTo>
                    <a:lnTo>
                      <a:pt x="265" y="124"/>
                    </a:lnTo>
                    <a:lnTo>
                      <a:pt x="265" y="124"/>
                    </a:lnTo>
                    <a:lnTo>
                      <a:pt x="265" y="124"/>
                    </a:lnTo>
                    <a:lnTo>
                      <a:pt x="271" y="124"/>
                    </a:lnTo>
                    <a:lnTo>
                      <a:pt x="271" y="124"/>
                    </a:lnTo>
                    <a:lnTo>
                      <a:pt x="271" y="124"/>
                    </a:lnTo>
                    <a:lnTo>
                      <a:pt x="271" y="124"/>
                    </a:lnTo>
                    <a:lnTo>
                      <a:pt x="277" y="124"/>
                    </a:lnTo>
                    <a:lnTo>
                      <a:pt x="277" y="124"/>
                    </a:lnTo>
                    <a:lnTo>
                      <a:pt x="277" y="124"/>
                    </a:lnTo>
                    <a:lnTo>
                      <a:pt x="277" y="124"/>
                    </a:lnTo>
                    <a:lnTo>
                      <a:pt x="283" y="124"/>
                    </a:lnTo>
                    <a:lnTo>
                      <a:pt x="283" y="130"/>
                    </a:lnTo>
                    <a:lnTo>
                      <a:pt x="283" y="130"/>
                    </a:lnTo>
                    <a:lnTo>
                      <a:pt x="283" y="124"/>
                    </a:lnTo>
                    <a:lnTo>
                      <a:pt x="289" y="124"/>
                    </a:lnTo>
                    <a:lnTo>
                      <a:pt x="289" y="124"/>
                    </a:lnTo>
                    <a:lnTo>
                      <a:pt x="289" y="124"/>
                    </a:lnTo>
                    <a:lnTo>
                      <a:pt x="289" y="124"/>
                    </a:lnTo>
                    <a:lnTo>
                      <a:pt x="294" y="124"/>
                    </a:lnTo>
                    <a:lnTo>
                      <a:pt x="294" y="124"/>
                    </a:lnTo>
                    <a:lnTo>
                      <a:pt x="294" y="124"/>
                    </a:lnTo>
                    <a:lnTo>
                      <a:pt x="300" y="124"/>
                    </a:lnTo>
                    <a:lnTo>
                      <a:pt x="300" y="124"/>
                    </a:lnTo>
                    <a:lnTo>
                      <a:pt x="300" y="130"/>
                    </a:lnTo>
                    <a:lnTo>
                      <a:pt x="300" y="130"/>
                    </a:lnTo>
                    <a:lnTo>
                      <a:pt x="300" y="130"/>
                    </a:lnTo>
                    <a:lnTo>
                      <a:pt x="300" y="130"/>
                    </a:lnTo>
                    <a:lnTo>
                      <a:pt x="300" y="136"/>
                    </a:lnTo>
                    <a:lnTo>
                      <a:pt x="300" y="136"/>
                    </a:lnTo>
                    <a:lnTo>
                      <a:pt x="300" y="136"/>
                    </a:lnTo>
                    <a:lnTo>
                      <a:pt x="306" y="136"/>
                    </a:lnTo>
                    <a:lnTo>
                      <a:pt x="306" y="136"/>
                    </a:lnTo>
                    <a:lnTo>
                      <a:pt x="306" y="136"/>
                    </a:lnTo>
                    <a:lnTo>
                      <a:pt x="306" y="136"/>
                    </a:lnTo>
                    <a:lnTo>
                      <a:pt x="312" y="136"/>
                    </a:lnTo>
                    <a:lnTo>
                      <a:pt x="312" y="136"/>
                    </a:lnTo>
                    <a:lnTo>
                      <a:pt x="312" y="136"/>
                    </a:lnTo>
                    <a:lnTo>
                      <a:pt x="318" y="136"/>
                    </a:lnTo>
                    <a:lnTo>
                      <a:pt x="318" y="136"/>
                    </a:lnTo>
                    <a:lnTo>
                      <a:pt x="318" y="136"/>
                    </a:lnTo>
                    <a:lnTo>
                      <a:pt x="318" y="142"/>
                    </a:lnTo>
                    <a:lnTo>
                      <a:pt x="324" y="142"/>
                    </a:lnTo>
                    <a:lnTo>
                      <a:pt x="324" y="142"/>
                    </a:lnTo>
                    <a:lnTo>
                      <a:pt x="324" y="142"/>
                    </a:lnTo>
                    <a:lnTo>
                      <a:pt x="324" y="142"/>
                    </a:lnTo>
                    <a:lnTo>
                      <a:pt x="330" y="142"/>
                    </a:lnTo>
                    <a:lnTo>
                      <a:pt x="330" y="142"/>
                    </a:lnTo>
                    <a:lnTo>
                      <a:pt x="330" y="136"/>
                    </a:lnTo>
                    <a:lnTo>
                      <a:pt x="330" y="136"/>
                    </a:lnTo>
                    <a:lnTo>
                      <a:pt x="330" y="136"/>
                    </a:lnTo>
                    <a:lnTo>
                      <a:pt x="336" y="136"/>
                    </a:lnTo>
                    <a:lnTo>
                      <a:pt x="336" y="136"/>
                    </a:lnTo>
                    <a:lnTo>
                      <a:pt x="336" y="136"/>
                    </a:lnTo>
                    <a:lnTo>
                      <a:pt x="342" y="142"/>
                    </a:lnTo>
                    <a:lnTo>
                      <a:pt x="342" y="142"/>
                    </a:lnTo>
                    <a:lnTo>
                      <a:pt x="342" y="142"/>
                    </a:lnTo>
                    <a:lnTo>
                      <a:pt x="342" y="142"/>
                    </a:lnTo>
                    <a:lnTo>
                      <a:pt x="347" y="142"/>
                    </a:lnTo>
                    <a:lnTo>
                      <a:pt x="347" y="142"/>
                    </a:lnTo>
                    <a:lnTo>
                      <a:pt x="347" y="142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9" y="148"/>
                    </a:lnTo>
                    <a:lnTo>
                      <a:pt x="359" y="148"/>
                    </a:lnTo>
                    <a:lnTo>
                      <a:pt x="359" y="148"/>
                    </a:lnTo>
                    <a:lnTo>
                      <a:pt x="359" y="148"/>
                    </a:lnTo>
                    <a:lnTo>
                      <a:pt x="359" y="148"/>
                    </a:lnTo>
                    <a:lnTo>
                      <a:pt x="365" y="148"/>
                    </a:lnTo>
                    <a:lnTo>
                      <a:pt x="365" y="154"/>
                    </a:lnTo>
                    <a:lnTo>
                      <a:pt x="365" y="154"/>
                    </a:lnTo>
                    <a:lnTo>
                      <a:pt x="365" y="154"/>
                    </a:lnTo>
                    <a:lnTo>
                      <a:pt x="365" y="160"/>
                    </a:lnTo>
                    <a:lnTo>
                      <a:pt x="365" y="160"/>
                    </a:lnTo>
                    <a:lnTo>
                      <a:pt x="365" y="160"/>
                    </a:lnTo>
                    <a:lnTo>
                      <a:pt x="365" y="160"/>
                    </a:lnTo>
                    <a:lnTo>
                      <a:pt x="371" y="160"/>
                    </a:lnTo>
                    <a:lnTo>
                      <a:pt x="371" y="165"/>
                    </a:lnTo>
                    <a:lnTo>
                      <a:pt x="371" y="165"/>
                    </a:lnTo>
                    <a:lnTo>
                      <a:pt x="371" y="165"/>
                    </a:lnTo>
                    <a:lnTo>
                      <a:pt x="377" y="165"/>
                    </a:lnTo>
                    <a:lnTo>
                      <a:pt x="377" y="165"/>
                    </a:lnTo>
                    <a:lnTo>
                      <a:pt x="377" y="165"/>
                    </a:lnTo>
                    <a:lnTo>
                      <a:pt x="377" y="171"/>
                    </a:lnTo>
                    <a:lnTo>
                      <a:pt x="377" y="171"/>
                    </a:lnTo>
                    <a:lnTo>
                      <a:pt x="377" y="171"/>
                    </a:lnTo>
                    <a:lnTo>
                      <a:pt x="377" y="171"/>
                    </a:lnTo>
                    <a:lnTo>
                      <a:pt x="383" y="171"/>
                    </a:lnTo>
                    <a:lnTo>
                      <a:pt x="383" y="171"/>
                    </a:lnTo>
                    <a:lnTo>
                      <a:pt x="383" y="171"/>
                    </a:lnTo>
                    <a:lnTo>
                      <a:pt x="389" y="171"/>
                    </a:lnTo>
                    <a:lnTo>
                      <a:pt x="389" y="171"/>
                    </a:lnTo>
                    <a:lnTo>
                      <a:pt x="389" y="171"/>
                    </a:lnTo>
                    <a:lnTo>
                      <a:pt x="389" y="171"/>
                    </a:lnTo>
                    <a:lnTo>
                      <a:pt x="395" y="171"/>
                    </a:lnTo>
                    <a:lnTo>
                      <a:pt x="395" y="171"/>
                    </a:lnTo>
                    <a:lnTo>
                      <a:pt x="395" y="171"/>
                    </a:lnTo>
                    <a:lnTo>
                      <a:pt x="400" y="171"/>
                    </a:lnTo>
                    <a:lnTo>
                      <a:pt x="400" y="171"/>
                    </a:lnTo>
                    <a:lnTo>
                      <a:pt x="400" y="171"/>
                    </a:lnTo>
                    <a:lnTo>
                      <a:pt x="400" y="177"/>
                    </a:lnTo>
                    <a:lnTo>
                      <a:pt x="400" y="177"/>
                    </a:lnTo>
                    <a:lnTo>
                      <a:pt x="400" y="177"/>
                    </a:lnTo>
                    <a:lnTo>
                      <a:pt x="400" y="177"/>
                    </a:lnTo>
                    <a:lnTo>
                      <a:pt x="400" y="183"/>
                    </a:lnTo>
                    <a:lnTo>
                      <a:pt x="400" y="183"/>
                    </a:lnTo>
                    <a:lnTo>
                      <a:pt x="400" y="183"/>
                    </a:lnTo>
                    <a:lnTo>
                      <a:pt x="400" y="189"/>
                    </a:lnTo>
                    <a:lnTo>
                      <a:pt x="400" y="189"/>
                    </a:lnTo>
                    <a:lnTo>
                      <a:pt x="400" y="189"/>
                    </a:lnTo>
                    <a:lnTo>
                      <a:pt x="400" y="189"/>
                    </a:lnTo>
                    <a:lnTo>
                      <a:pt x="406" y="195"/>
                    </a:lnTo>
                    <a:lnTo>
                      <a:pt x="406" y="195"/>
                    </a:lnTo>
                    <a:lnTo>
                      <a:pt x="406" y="195"/>
                    </a:lnTo>
                    <a:lnTo>
                      <a:pt x="406" y="195"/>
                    </a:lnTo>
                    <a:lnTo>
                      <a:pt x="412" y="195"/>
                    </a:lnTo>
                    <a:lnTo>
                      <a:pt x="412" y="195"/>
                    </a:lnTo>
                    <a:lnTo>
                      <a:pt x="412" y="195"/>
                    </a:lnTo>
                    <a:lnTo>
                      <a:pt x="412" y="201"/>
                    </a:lnTo>
                    <a:lnTo>
                      <a:pt x="418" y="201"/>
                    </a:lnTo>
                    <a:lnTo>
                      <a:pt x="418" y="201"/>
                    </a:lnTo>
                    <a:lnTo>
                      <a:pt x="418" y="201"/>
                    </a:lnTo>
                    <a:lnTo>
                      <a:pt x="418" y="207"/>
                    </a:lnTo>
                    <a:lnTo>
                      <a:pt x="418" y="207"/>
                    </a:lnTo>
                    <a:lnTo>
                      <a:pt x="418" y="201"/>
                    </a:lnTo>
                    <a:lnTo>
                      <a:pt x="424" y="201"/>
                    </a:lnTo>
                    <a:lnTo>
                      <a:pt x="424" y="201"/>
                    </a:lnTo>
                    <a:lnTo>
                      <a:pt x="424" y="201"/>
                    </a:lnTo>
                    <a:lnTo>
                      <a:pt x="424" y="201"/>
                    </a:lnTo>
                    <a:lnTo>
                      <a:pt x="430" y="201"/>
                    </a:lnTo>
                    <a:lnTo>
                      <a:pt x="430" y="201"/>
                    </a:lnTo>
                    <a:lnTo>
                      <a:pt x="430" y="201"/>
                    </a:lnTo>
                    <a:lnTo>
                      <a:pt x="430" y="201"/>
                    </a:lnTo>
                    <a:lnTo>
                      <a:pt x="430" y="207"/>
                    </a:lnTo>
                    <a:lnTo>
                      <a:pt x="430" y="207"/>
                    </a:lnTo>
                    <a:lnTo>
                      <a:pt x="430" y="207"/>
                    </a:lnTo>
                    <a:lnTo>
                      <a:pt x="430" y="213"/>
                    </a:lnTo>
                    <a:lnTo>
                      <a:pt x="430" y="213"/>
                    </a:lnTo>
                    <a:lnTo>
                      <a:pt x="430" y="213"/>
                    </a:lnTo>
                    <a:lnTo>
                      <a:pt x="430" y="213"/>
                    </a:lnTo>
                    <a:lnTo>
                      <a:pt x="430" y="218"/>
                    </a:lnTo>
                    <a:lnTo>
                      <a:pt x="430" y="218"/>
                    </a:lnTo>
                    <a:lnTo>
                      <a:pt x="430" y="218"/>
                    </a:lnTo>
                    <a:lnTo>
                      <a:pt x="430" y="224"/>
                    </a:lnTo>
                    <a:lnTo>
                      <a:pt x="430" y="224"/>
                    </a:lnTo>
                    <a:lnTo>
                      <a:pt x="430" y="224"/>
                    </a:lnTo>
                    <a:lnTo>
                      <a:pt x="430" y="224"/>
                    </a:lnTo>
                    <a:lnTo>
                      <a:pt x="430" y="230"/>
                    </a:lnTo>
                    <a:lnTo>
                      <a:pt x="430" y="230"/>
                    </a:lnTo>
                    <a:lnTo>
                      <a:pt x="430" y="230"/>
                    </a:lnTo>
                    <a:lnTo>
                      <a:pt x="430" y="236"/>
                    </a:lnTo>
                    <a:lnTo>
                      <a:pt x="430" y="236"/>
                    </a:lnTo>
                    <a:lnTo>
                      <a:pt x="430" y="236"/>
                    </a:lnTo>
                    <a:lnTo>
                      <a:pt x="436" y="236"/>
                    </a:lnTo>
                    <a:lnTo>
                      <a:pt x="436" y="236"/>
                    </a:lnTo>
                    <a:lnTo>
                      <a:pt x="436" y="236"/>
                    </a:lnTo>
                    <a:lnTo>
                      <a:pt x="436" y="236"/>
                    </a:lnTo>
                    <a:lnTo>
                      <a:pt x="442" y="242"/>
                    </a:lnTo>
                    <a:lnTo>
                      <a:pt x="442" y="236"/>
                    </a:lnTo>
                    <a:lnTo>
                      <a:pt x="442" y="236"/>
                    </a:lnTo>
                    <a:lnTo>
                      <a:pt x="442" y="236"/>
                    </a:lnTo>
                    <a:lnTo>
                      <a:pt x="448" y="236"/>
                    </a:lnTo>
                    <a:lnTo>
                      <a:pt x="448" y="236"/>
                    </a:lnTo>
                    <a:lnTo>
                      <a:pt x="448" y="236"/>
                    </a:lnTo>
                    <a:lnTo>
                      <a:pt x="448" y="230"/>
                    </a:lnTo>
                    <a:lnTo>
                      <a:pt x="448" y="230"/>
                    </a:lnTo>
                    <a:lnTo>
                      <a:pt x="448" y="230"/>
                    </a:lnTo>
                    <a:lnTo>
                      <a:pt x="453" y="230"/>
                    </a:lnTo>
                    <a:lnTo>
                      <a:pt x="453" y="230"/>
                    </a:lnTo>
                    <a:lnTo>
                      <a:pt x="453" y="224"/>
                    </a:lnTo>
                    <a:lnTo>
                      <a:pt x="453" y="224"/>
                    </a:lnTo>
                    <a:lnTo>
                      <a:pt x="453" y="224"/>
                    </a:lnTo>
                    <a:lnTo>
                      <a:pt x="453" y="218"/>
                    </a:lnTo>
                    <a:lnTo>
                      <a:pt x="453" y="218"/>
                    </a:lnTo>
                    <a:lnTo>
                      <a:pt x="453" y="218"/>
                    </a:lnTo>
                    <a:lnTo>
                      <a:pt x="459" y="218"/>
                    </a:lnTo>
                    <a:lnTo>
                      <a:pt x="459" y="218"/>
                    </a:lnTo>
                    <a:lnTo>
                      <a:pt x="459" y="218"/>
                    </a:lnTo>
                    <a:lnTo>
                      <a:pt x="465" y="218"/>
                    </a:lnTo>
                    <a:lnTo>
                      <a:pt x="465" y="218"/>
                    </a:lnTo>
                    <a:lnTo>
                      <a:pt x="465" y="218"/>
                    </a:lnTo>
                    <a:lnTo>
                      <a:pt x="465" y="218"/>
                    </a:lnTo>
                    <a:lnTo>
                      <a:pt x="471" y="218"/>
                    </a:lnTo>
                    <a:lnTo>
                      <a:pt x="471" y="213"/>
                    </a:lnTo>
                    <a:lnTo>
                      <a:pt x="471" y="213"/>
                    </a:lnTo>
                    <a:lnTo>
                      <a:pt x="471" y="213"/>
                    </a:lnTo>
                    <a:lnTo>
                      <a:pt x="471" y="213"/>
                    </a:lnTo>
                    <a:lnTo>
                      <a:pt x="477" y="213"/>
                    </a:lnTo>
                    <a:lnTo>
                      <a:pt x="477" y="213"/>
                    </a:lnTo>
                    <a:lnTo>
                      <a:pt x="477" y="213"/>
                    </a:lnTo>
                    <a:lnTo>
                      <a:pt x="477" y="213"/>
                    </a:lnTo>
                    <a:lnTo>
                      <a:pt x="483" y="213"/>
                    </a:lnTo>
                    <a:lnTo>
                      <a:pt x="483" y="213"/>
                    </a:lnTo>
                    <a:lnTo>
                      <a:pt x="483" y="207"/>
                    </a:lnTo>
                    <a:lnTo>
                      <a:pt x="483" y="207"/>
                    </a:lnTo>
                    <a:lnTo>
                      <a:pt x="489" y="207"/>
                    </a:lnTo>
                    <a:lnTo>
                      <a:pt x="489" y="207"/>
                    </a:lnTo>
                    <a:lnTo>
                      <a:pt x="489" y="207"/>
                    </a:lnTo>
                    <a:lnTo>
                      <a:pt x="489" y="207"/>
                    </a:lnTo>
                    <a:lnTo>
                      <a:pt x="489" y="207"/>
                    </a:lnTo>
                    <a:lnTo>
                      <a:pt x="495" y="207"/>
                    </a:lnTo>
                    <a:lnTo>
                      <a:pt x="495" y="213"/>
                    </a:lnTo>
                    <a:lnTo>
                      <a:pt x="489" y="213"/>
                    </a:lnTo>
                    <a:lnTo>
                      <a:pt x="489" y="213"/>
                    </a:lnTo>
                    <a:lnTo>
                      <a:pt x="489" y="213"/>
                    </a:lnTo>
                    <a:lnTo>
                      <a:pt x="489" y="213"/>
                    </a:lnTo>
                    <a:lnTo>
                      <a:pt x="489" y="218"/>
                    </a:lnTo>
                    <a:lnTo>
                      <a:pt x="489" y="218"/>
                    </a:lnTo>
                    <a:lnTo>
                      <a:pt x="489" y="218"/>
                    </a:lnTo>
                    <a:lnTo>
                      <a:pt x="489" y="224"/>
                    </a:lnTo>
                    <a:lnTo>
                      <a:pt x="489" y="224"/>
                    </a:lnTo>
                    <a:lnTo>
                      <a:pt x="489" y="224"/>
                    </a:lnTo>
                    <a:lnTo>
                      <a:pt x="489" y="224"/>
                    </a:lnTo>
                    <a:lnTo>
                      <a:pt x="489" y="224"/>
                    </a:lnTo>
                    <a:lnTo>
                      <a:pt x="495" y="230"/>
                    </a:lnTo>
                    <a:lnTo>
                      <a:pt x="495" y="230"/>
                    </a:lnTo>
                    <a:lnTo>
                      <a:pt x="489" y="230"/>
                    </a:lnTo>
                    <a:lnTo>
                      <a:pt x="489" y="230"/>
                    </a:lnTo>
                    <a:lnTo>
                      <a:pt x="489" y="236"/>
                    </a:lnTo>
                    <a:lnTo>
                      <a:pt x="489" y="236"/>
                    </a:lnTo>
                    <a:lnTo>
                      <a:pt x="489" y="236"/>
                    </a:lnTo>
                    <a:lnTo>
                      <a:pt x="489" y="236"/>
                    </a:lnTo>
                    <a:lnTo>
                      <a:pt x="495" y="242"/>
                    </a:lnTo>
                    <a:lnTo>
                      <a:pt x="495" y="242"/>
                    </a:lnTo>
                    <a:lnTo>
                      <a:pt x="495" y="242"/>
                    </a:lnTo>
                    <a:lnTo>
                      <a:pt x="495" y="242"/>
                    </a:lnTo>
                    <a:lnTo>
                      <a:pt x="495" y="248"/>
                    </a:lnTo>
                    <a:lnTo>
                      <a:pt x="495" y="248"/>
                    </a:lnTo>
                    <a:lnTo>
                      <a:pt x="495" y="248"/>
                    </a:lnTo>
                    <a:lnTo>
                      <a:pt x="495" y="248"/>
                    </a:lnTo>
                    <a:lnTo>
                      <a:pt x="495" y="254"/>
                    </a:lnTo>
                    <a:lnTo>
                      <a:pt x="495" y="254"/>
                    </a:lnTo>
                    <a:lnTo>
                      <a:pt x="495" y="254"/>
                    </a:lnTo>
                    <a:lnTo>
                      <a:pt x="495" y="254"/>
                    </a:lnTo>
                    <a:lnTo>
                      <a:pt x="495" y="260"/>
                    </a:lnTo>
                    <a:lnTo>
                      <a:pt x="495" y="260"/>
                    </a:lnTo>
                    <a:lnTo>
                      <a:pt x="495" y="260"/>
                    </a:lnTo>
                    <a:lnTo>
                      <a:pt x="501" y="260"/>
                    </a:lnTo>
                    <a:lnTo>
                      <a:pt x="501" y="260"/>
                    </a:lnTo>
                    <a:lnTo>
                      <a:pt x="501" y="266"/>
                    </a:lnTo>
                    <a:lnTo>
                      <a:pt x="501" y="266"/>
                    </a:lnTo>
                    <a:lnTo>
                      <a:pt x="501" y="266"/>
                    </a:lnTo>
                    <a:lnTo>
                      <a:pt x="501" y="266"/>
                    </a:lnTo>
                    <a:lnTo>
                      <a:pt x="506" y="266"/>
                    </a:lnTo>
                    <a:lnTo>
                      <a:pt x="506" y="266"/>
                    </a:lnTo>
                    <a:lnTo>
                      <a:pt x="506" y="266"/>
                    </a:lnTo>
                    <a:lnTo>
                      <a:pt x="512" y="271"/>
                    </a:lnTo>
                    <a:lnTo>
                      <a:pt x="512" y="271"/>
                    </a:lnTo>
                    <a:lnTo>
                      <a:pt x="512" y="271"/>
                    </a:lnTo>
                    <a:lnTo>
                      <a:pt x="512" y="271"/>
                    </a:lnTo>
                    <a:lnTo>
                      <a:pt x="518" y="271"/>
                    </a:lnTo>
                    <a:lnTo>
                      <a:pt x="518" y="271"/>
                    </a:lnTo>
                    <a:lnTo>
                      <a:pt x="518" y="271"/>
                    </a:lnTo>
                    <a:lnTo>
                      <a:pt x="518" y="271"/>
                    </a:lnTo>
                    <a:lnTo>
                      <a:pt x="518" y="277"/>
                    </a:lnTo>
                    <a:lnTo>
                      <a:pt x="524" y="271"/>
                    </a:lnTo>
                    <a:lnTo>
                      <a:pt x="524" y="271"/>
                    </a:lnTo>
                    <a:lnTo>
                      <a:pt x="524" y="271"/>
                    </a:lnTo>
                    <a:lnTo>
                      <a:pt x="524" y="271"/>
                    </a:lnTo>
                    <a:lnTo>
                      <a:pt x="524" y="271"/>
                    </a:lnTo>
                    <a:lnTo>
                      <a:pt x="524" y="266"/>
                    </a:lnTo>
                    <a:lnTo>
                      <a:pt x="524" y="266"/>
                    </a:lnTo>
                    <a:lnTo>
                      <a:pt x="530" y="266"/>
                    </a:lnTo>
                    <a:lnTo>
                      <a:pt x="530" y="266"/>
                    </a:lnTo>
                    <a:lnTo>
                      <a:pt x="530" y="266"/>
                    </a:lnTo>
                    <a:lnTo>
                      <a:pt x="530" y="260"/>
                    </a:lnTo>
                    <a:lnTo>
                      <a:pt x="524" y="260"/>
                    </a:lnTo>
                    <a:lnTo>
                      <a:pt x="524" y="260"/>
                    </a:lnTo>
                    <a:lnTo>
                      <a:pt x="524" y="260"/>
                    </a:lnTo>
                    <a:lnTo>
                      <a:pt x="524" y="254"/>
                    </a:lnTo>
                    <a:lnTo>
                      <a:pt x="530" y="254"/>
                    </a:lnTo>
                    <a:lnTo>
                      <a:pt x="530" y="254"/>
                    </a:lnTo>
                    <a:lnTo>
                      <a:pt x="530" y="254"/>
                    </a:lnTo>
                    <a:lnTo>
                      <a:pt x="530" y="254"/>
                    </a:lnTo>
                    <a:lnTo>
                      <a:pt x="536" y="260"/>
                    </a:lnTo>
                    <a:lnTo>
                      <a:pt x="536" y="260"/>
                    </a:lnTo>
                    <a:lnTo>
                      <a:pt x="536" y="260"/>
                    </a:lnTo>
                    <a:lnTo>
                      <a:pt x="536" y="260"/>
                    </a:lnTo>
                    <a:lnTo>
                      <a:pt x="542" y="260"/>
                    </a:lnTo>
                    <a:lnTo>
                      <a:pt x="542" y="260"/>
                    </a:lnTo>
                    <a:lnTo>
                      <a:pt x="542" y="260"/>
                    </a:lnTo>
                    <a:lnTo>
                      <a:pt x="542" y="266"/>
                    </a:lnTo>
                    <a:lnTo>
                      <a:pt x="542" y="266"/>
                    </a:lnTo>
                    <a:lnTo>
                      <a:pt x="542" y="266"/>
                    </a:lnTo>
                    <a:lnTo>
                      <a:pt x="542" y="266"/>
                    </a:lnTo>
                    <a:lnTo>
                      <a:pt x="542" y="271"/>
                    </a:lnTo>
                    <a:lnTo>
                      <a:pt x="542" y="271"/>
                    </a:lnTo>
                    <a:lnTo>
                      <a:pt x="548" y="271"/>
                    </a:lnTo>
                    <a:lnTo>
                      <a:pt x="548" y="271"/>
                    </a:lnTo>
                    <a:lnTo>
                      <a:pt x="548" y="277"/>
                    </a:lnTo>
                    <a:lnTo>
                      <a:pt x="548" y="277"/>
                    </a:lnTo>
                    <a:lnTo>
                      <a:pt x="548" y="277"/>
                    </a:lnTo>
                    <a:lnTo>
                      <a:pt x="554" y="277"/>
                    </a:lnTo>
                    <a:lnTo>
                      <a:pt x="554" y="277"/>
                    </a:lnTo>
                    <a:lnTo>
                      <a:pt x="554" y="277"/>
                    </a:lnTo>
                    <a:lnTo>
                      <a:pt x="554" y="283"/>
                    </a:lnTo>
                    <a:lnTo>
                      <a:pt x="559" y="283"/>
                    </a:lnTo>
                    <a:lnTo>
                      <a:pt x="559" y="283"/>
                    </a:lnTo>
                    <a:lnTo>
                      <a:pt x="559" y="283"/>
                    </a:lnTo>
                    <a:lnTo>
                      <a:pt x="559" y="283"/>
                    </a:lnTo>
                    <a:lnTo>
                      <a:pt x="559" y="283"/>
                    </a:lnTo>
                    <a:lnTo>
                      <a:pt x="565" y="289"/>
                    </a:lnTo>
                    <a:lnTo>
                      <a:pt x="565" y="289"/>
                    </a:lnTo>
                    <a:lnTo>
                      <a:pt x="565" y="289"/>
                    </a:lnTo>
                    <a:lnTo>
                      <a:pt x="565" y="289"/>
                    </a:lnTo>
                    <a:lnTo>
                      <a:pt x="565" y="289"/>
                    </a:lnTo>
                    <a:lnTo>
                      <a:pt x="565" y="295"/>
                    </a:lnTo>
                    <a:lnTo>
                      <a:pt x="571" y="295"/>
                    </a:lnTo>
                    <a:lnTo>
                      <a:pt x="571" y="295"/>
                    </a:lnTo>
                    <a:lnTo>
                      <a:pt x="571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77" y="307"/>
                    </a:lnTo>
                    <a:lnTo>
                      <a:pt x="577" y="307"/>
                    </a:lnTo>
                    <a:lnTo>
                      <a:pt x="577" y="307"/>
                    </a:lnTo>
                    <a:lnTo>
                      <a:pt x="577" y="307"/>
                    </a:lnTo>
                    <a:lnTo>
                      <a:pt x="577" y="307"/>
                    </a:lnTo>
                    <a:lnTo>
                      <a:pt x="577" y="313"/>
                    </a:lnTo>
                    <a:lnTo>
                      <a:pt x="577" y="313"/>
                    </a:lnTo>
                    <a:lnTo>
                      <a:pt x="577" y="313"/>
                    </a:lnTo>
                    <a:lnTo>
                      <a:pt x="577" y="313"/>
                    </a:lnTo>
                    <a:lnTo>
                      <a:pt x="577" y="319"/>
                    </a:lnTo>
                    <a:lnTo>
                      <a:pt x="583" y="319"/>
                    </a:lnTo>
                    <a:lnTo>
                      <a:pt x="583" y="319"/>
                    </a:lnTo>
                    <a:lnTo>
                      <a:pt x="583" y="319"/>
                    </a:lnTo>
                    <a:lnTo>
                      <a:pt x="589" y="319"/>
                    </a:lnTo>
                    <a:lnTo>
                      <a:pt x="589" y="319"/>
                    </a:lnTo>
                    <a:lnTo>
                      <a:pt x="589" y="319"/>
                    </a:lnTo>
                    <a:lnTo>
                      <a:pt x="589" y="319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3" y="324"/>
                    </a:lnTo>
                    <a:lnTo>
                      <a:pt x="583" y="330"/>
                    </a:lnTo>
                    <a:lnTo>
                      <a:pt x="589" y="330"/>
                    </a:lnTo>
                    <a:lnTo>
                      <a:pt x="589" y="330"/>
                    </a:lnTo>
                    <a:lnTo>
                      <a:pt x="589" y="330"/>
                    </a:lnTo>
                    <a:lnTo>
                      <a:pt x="589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8"/>
                    </a:lnTo>
                    <a:lnTo>
                      <a:pt x="583" y="348"/>
                    </a:lnTo>
                    <a:lnTo>
                      <a:pt x="583" y="348"/>
                    </a:lnTo>
                    <a:lnTo>
                      <a:pt x="583" y="348"/>
                    </a:lnTo>
                    <a:lnTo>
                      <a:pt x="583" y="354"/>
                    </a:lnTo>
                    <a:lnTo>
                      <a:pt x="589" y="354"/>
                    </a:lnTo>
                    <a:lnTo>
                      <a:pt x="589" y="354"/>
                    </a:lnTo>
                    <a:lnTo>
                      <a:pt x="589" y="354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95" y="360"/>
                    </a:lnTo>
                    <a:lnTo>
                      <a:pt x="595" y="360"/>
                    </a:lnTo>
                    <a:lnTo>
                      <a:pt x="595" y="366"/>
                    </a:lnTo>
                    <a:lnTo>
                      <a:pt x="595" y="366"/>
                    </a:lnTo>
                    <a:lnTo>
                      <a:pt x="595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8"/>
                    </a:lnTo>
                    <a:lnTo>
                      <a:pt x="607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83"/>
                    </a:lnTo>
                    <a:lnTo>
                      <a:pt x="612" y="383"/>
                    </a:lnTo>
                    <a:lnTo>
                      <a:pt x="612" y="383"/>
                    </a:lnTo>
                    <a:lnTo>
                      <a:pt x="607" y="383"/>
                    </a:lnTo>
                    <a:lnTo>
                      <a:pt x="612" y="389"/>
                    </a:lnTo>
                    <a:lnTo>
                      <a:pt x="612" y="389"/>
                    </a:lnTo>
                    <a:lnTo>
                      <a:pt x="607" y="389"/>
                    </a:lnTo>
                    <a:lnTo>
                      <a:pt x="607" y="389"/>
                    </a:lnTo>
                    <a:lnTo>
                      <a:pt x="607" y="389"/>
                    </a:lnTo>
                    <a:lnTo>
                      <a:pt x="607" y="389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1" y="395"/>
                    </a:lnTo>
                    <a:lnTo>
                      <a:pt x="601" y="395"/>
                    </a:lnTo>
                    <a:lnTo>
                      <a:pt x="601" y="395"/>
                    </a:lnTo>
                    <a:lnTo>
                      <a:pt x="601" y="395"/>
                    </a:lnTo>
                    <a:lnTo>
                      <a:pt x="601" y="401"/>
                    </a:lnTo>
                    <a:lnTo>
                      <a:pt x="601" y="401"/>
                    </a:lnTo>
                    <a:lnTo>
                      <a:pt x="601" y="401"/>
                    </a:lnTo>
                    <a:lnTo>
                      <a:pt x="601" y="407"/>
                    </a:lnTo>
                    <a:lnTo>
                      <a:pt x="601" y="407"/>
                    </a:lnTo>
                    <a:lnTo>
                      <a:pt x="601" y="407"/>
                    </a:lnTo>
                    <a:lnTo>
                      <a:pt x="595" y="407"/>
                    </a:lnTo>
                    <a:lnTo>
                      <a:pt x="595" y="413"/>
                    </a:lnTo>
                    <a:lnTo>
                      <a:pt x="595" y="413"/>
                    </a:lnTo>
                    <a:lnTo>
                      <a:pt x="595" y="413"/>
                    </a:lnTo>
                    <a:lnTo>
                      <a:pt x="595" y="413"/>
                    </a:lnTo>
                    <a:lnTo>
                      <a:pt x="601" y="419"/>
                    </a:lnTo>
                    <a:lnTo>
                      <a:pt x="601" y="419"/>
                    </a:lnTo>
                    <a:lnTo>
                      <a:pt x="601" y="419"/>
                    </a:lnTo>
                    <a:lnTo>
                      <a:pt x="601" y="425"/>
                    </a:lnTo>
                    <a:lnTo>
                      <a:pt x="601" y="425"/>
                    </a:lnTo>
                    <a:lnTo>
                      <a:pt x="595" y="425"/>
                    </a:lnTo>
                    <a:lnTo>
                      <a:pt x="595" y="425"/>
                    </a:lnTo>
                    <a:lnTo>
                      <a:pt x="595" y="425"/>
                    </a:lnTo>
                    <a:lnTo>
                      <a:pt x="595" y="425"/>
                    </a:lnTo>
                    <a:lnTo>
                      <a:pt x="595" y="425"/>
                    </a:lnTo>
                    <a:lnTo>
                      <a:pt x="589" y="425"/>
                    </a:lnTo>
                    <a:lnTo>
                      <a:pt x="589" y="425"/>
                    </a:lnTo>
                    <a:lnTo>
                      <a:pt x="589" y="425"/>
                    </a:lnTo>
                    <a:lnTo>
                      <a:pt x="589" y="425"/>
                    </a:lnTo>
                    <a:lnTo>
                      <a:pt x="583" y="431"/>
                    </a:lnTo>
                    <a:lnTo>
                      <a:pt x="583" y="431"/>
                    </a:lnTo>
                    <a:lnTo>
                      <a:pt x="583" y="431"/>
                    </a:lnTo>
                    <a:lnTo>
                      <a:pt x="583" y="431"/>
                    </a:lnTo>
                    <a:lnTo>
                      <a:pt x="577" y="431"/>
                    </a:lnTo>
                    <a:lnTo>
                      <a:pt x="577" y="425"/>
                    </a:lnTo>
                    <a:lnTo>
                      <a:pt x="577" y="425"/>
                    </a:lnTo>
                    <a:lnTo>
                      <a:pt x="577" y="425"/>
                    </a:lnTo>
                    <a:lnTo>
                      <a:pt x="571" y="425"/>
                    </a:lnTo>
                    <a:lnTo>
                      <a:pt x="571" y="425"/>
                    </a:lnTo>
                    <a:lnTo>
                      <a:pt x="571" y="425"/>
                    </a:lnTo>
                    <a:lnTo>
                      <a:pt x="571" y="425"/>
                    </a:lnTo>
                    <a:lnTo>
                      <a:pt x="565" y="425"/>
                    </a:lnTo>
                    <a:lnTo>
                      <a:pt x="565" y="425"/>
                    </a:lnTo>
                    <a:lnTo>
                      <a:pt x="565" y="425"/>
                    </a:lnTo>
                    <a:lnTo>
                      <a:pt x="565" y="425"/>
                    </a:lnTo>
                    <a:lnTo>
                      <a:pt x="565" y="425"/>
                    </a:lnTo>
                    <a:lnTo>
                      <a:pt x="559" y="425"/>
                    </a:lnTo>
                    <a:lnTo>
                      <a:pt x="559" y="425"/>
                    </a:lnTo>
                    <a:lnTo>
                      <a:pt x="559" y="425"/>
                    </a:lnTo>
                    <a:lnTo>
                      <a:pt x="559" y="425"/>
                    </a:lnTo>
                    <a:lnTo>
                      <a:pt x="554" y="431"/>
                    </a:lnTo>
                    <a:lnTo>
                      <a:pt x="554" y="431"/>
                    </a:lnTo>
                    <a:lnTo>
                      <a:pt x="554" y="431"/>
                    </a:lnTo>
                    <a:lnTo>
                      <a:pt x="554" y="431"/>
                    </a:lnTo>
                    <a:lnTo>
                      <a:pt x="554" y="431"/>
                    </a:lnTo>
                    <a:lnTo>
                      <a:pt x="554" y="436"/>
                    </a:lnTo>
                    <a:lnTo>
                      <a:pt x="554" y="436"/>
                    </a:lnTo>
                    <a:lnTo>
                      <a:pt x="554" y="436"/>
                    </a:lnTo>
                    <a:lnTo>
                      <a:pt x="554" y="436"/>
                    </a:lnTo>
                    <a:lnTo>
                      <a:pt x="548" y="442"/>
                    </a:lnTo>
                    <a:lnTo>
                      <a:pt x="548" y="442"/>
                    </a:lnTo>
                    <a:lnTo>
                      <a:pt x="548" y="442"/>
                    </a:lnTo>
                    <a:lnTo>
                      <a:pt x="548" y="442"/>
                    </a:lnTo>
                    <a:lnTo>
                      <a:pt x="542" y="442"/>
                    </a:lnTo>
                    <a:lnTo>
                      <a:pt x="542" y="442"/>
                    </a:lnTo>
                    <a:lnTo>
                      <a:pt x="542" y="442"/>
                    </a:lnTo>
                    <a:lnTo>
                      <a:pt x="542" y="442"/>
                    </a:lnTo>
                    <a:lnTo>
                      <a:pt x="542" y="436"/>
                    </a:lnTo>
                    <a:lnTo>
                      <a:pt x="536" y="436"/>
                    </a:lnTo>
                    <a:lnTo>
                      <a:pt x="536" y="442"/>
                    </a:lnTo>
                    <a:lnTo>
                      <a:pt x="536" y="442"/>
                    </a:lnTo>
                    <a:lnTo>
                      <a:pt x="536" y="442"/>
                    </a:lnTo>
                    <a:lnTo>
                      <a:pt x="530" y="442"/>
                    </a:lnTo>
                    <a:lnTo>
                      <a:pt x="530" y="442"/>
                    </a:lnTo>
                    <a:lnTo>
                      <a:pt x="530" y="442"/>
                    </a:lnTo>
                    <a:lnTo>
                      <a:pt x="530" y="442"/>
                    </a:lnTo>
                    <a:lnTo>
                      <a:pt x="530" y="448"/>
                    </a:lnTo>
                    <a:lnTo>
                      <a:pt x="524" y="448"/>
                    </a:lnTo>
                    <a:lnTo>
                      <a:pt x="524" y="448"/>
                    </a:lnTo>
                    <a:lnTo>
                      <a:pt x="524" y="448"/>
                    </a:lnTo>
                    <a:lnTo>
                      <a:pt x="518" y="448"/>
                    </a:lnTo>
                    <a:lnTo>
                      <a:pt x="518" y="448"/>
                    </a:lnTo>
                    <a:lnTo>
                      <a:pt x="518" y="448"/>
                    </a:lnTo>
                    <a:lnTo>
                      <a:pt x="518" y="448"/>
                    </a:lnTo>
                    <a:lnTo>
                      <a:pt x="518" y="448"/>
                    </a:lnTo>
                    <a:lnTo>
                      <a:pt x="512" y="448"/>
                    </a:lnTo>
                    <a:lnTo>
                      <a:pt x="512" y="448"/>
                    </a:lnTo>
                    <a:lnTo>
                      <a:pt x="512" y="448"/>
                    </a:lnTo>
                    <a:lnTo>
                      <a:pt x="512" y="448"/>
                    </a:lnTo>
                    <a:lnTo>
                      <a:pt x="512" y="448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1" y="442"/>
                    </a:lnTo>
                    <a:lnTo>
                      <a:pt x="501" y="442"/>
                    </a:lnTo>
                    <a:lnTo>
                      <a:pt x="501" y="442"/>
                    </a:lnTo>
                    <a:lnTo>
                      <a:pt x="501" y="442"/>
                    </a:lnTo>
                    <a:lnTo>
                      <a:pt x="501" y="442"/>
                    </a:lnTo>
                    <a:lnTo>
                      <a:pt x="495" y="442"/>
                    </a:lnTo>
                    <a:lnTo>
                      <a:pt x="495" y="442"/>
                    </a:lnTo>
                    <a:lnTo>
                      <a:pt x="495" y="442"/>
                    </a:lnTo>
                    <a:lnTo>
                      <a:pt x="495" y="442"/>
                    </a:lnTo>
                    <a:lnTo>
                      <a:pt x="489" y="442"/>
                    </a:lnTo>
                    <a:lnTo>
                      <a:pt x="489" y="442"/>
                    </a:lnTo>
                    <a:lnTo>
                      <a:pt x="489" y="442"/>
                    </a:lnTo>
                    <a:lnTo>
                      <a:pt x="489" y="442"/>
                    </a:lnTo>
                    <a:lnTo>
                      <a:pt x="483" y="442"/>
                    </a:lnTo>
                    <a:lnTo>
                      <a:pt x="483" y="442"/>
                    </a:lnTo>
                    <a:lnTo>
                      <a:pt x="483" y="436"/>
                    </a:lnTo>
                    <a:lnTo>
                      <a:pt x="483" y="436"/>
                    </a:lnTo>
                    <a:lnTo>
                      <a:pt x="483" y="436"/>
                    </a:lnTo>
                    <a:lnTo>
                      <a:pt x="483" y="436"/>
                    </a:lnTo>
                    <a:lnTo>
                      <a:pt x="483" y="436"/>
                    </a:lnTo>
                    <a:lnTo>
                      <a:pt x="477" y="431"/>
                    </a:lnTo>
                    <a:lnTo>
                      <a:pt x="477" y="431"/>
                    </a:lnTo>
                    <a:lnTo>
                      <a:pt x="477" y="431"/>
                    </a:lnTo>
                    <a:lnTo>
                      <a:pt x="477" y="431"/>
                    </a:lnTo>
                    <a:lnTo>
                      <a:pt x="471" y="431"/>
                    </a:lnTo>
                    <a:lnTo>
                      <a:pt x="471" y="431"/>
                    </a:lnTo>
                    <a:lnTo>
                      <a:pt x="471" y="431"/>
                    </a:lnTo>
                    <a:lnTo>
                      <a:pt x="471" y="431"/>
                    </a:lnTo>
                    <a:lnTo>
                      <a:pt x="465" y="431"/>
                    </a:lnTo>
                    <a:lnTo>
                      <a:pt x="465" y="431"/>
                    </a:lnTo>
                    <a:lnTo>
                      <a:pt x="465" y="431"/>
                    </a:lnTo>
                    <a:lnTo>
                      <a:pt x="465" y="431"/>
                    </a:lnTo>
                    <a:lnTo>
                      <a:pt x="465" y="425"/>
                    </a:lnTo>
                    <a:lnTo>
                      <a:pt x="459" y="425"/>
                    </a:lnTo>
                    <a:lnTo>
                      <a:pt x="459" y="425"/>
                    </a:lnTo>
                    <a:lnTo>
                      <a:pt x="459" y="425"/>
                    </a:lnTo>
                    <a:lnTo>
                      <a:pt x="459" y="425"/>
                    </a:lnTo>
                    <a:lnTo>
                      <a:pt x="459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48" y="425"/>
                    </a:lnTo>
                    <a:lnTo>
                      <a:pt x="448" y="425"/>
                    </a:lnTo>
                    <a:lnTo>
                      <a:pt x="448" y="425"/>
                    </a:lnTo>
                    <a:lnTo>
                      <a:pt x="448" y="425"/>
                    </a:lnTo>
                    <a:lnTo>
                      <a:pt x="442" y="425"/>
                    </a:lnTo>
                    <a:lnTo>
                      <a:pt x="442" y="431"/>
                    </a:lnTo>
                    <a:lnTo>
                      <a:pt x="442" y="431"/>
                    </a:lnTo>
                    <a:lnTo>
                      <a:pt x="442" y="431"/>
                    </a:lnTo>
                    <a:lnTo>
                      <a:pt x="442" y="431"/>
                    </a:lnTo>
                    <a:lnTo>
                      <a:pt x="442" y="431"/>
                    </a:lnTo>
                    <a:lnTo>
                      <a:pt x="436" y="431"/>
                    </a:lnTo>
                    <a:lnTo>
                      <a:pt x="436" y="431"/>
                    </a:lnTo>
                    <a:lnTo>
                      <a:pt x="436" y="431"/>
                    </a:lnTo>
                    <a:lnTo>
                      <a:pt x="436" y="431"/>
                    </a:lnTo>
                    <a:lnTo>
                      <a:pt x="430" y="431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8" name="Freeform 595">
                <a:extLst>
                  <a:ext uri="{FF2B5EF4-FFF2-40B4-BE49-F238E27FC236}">
                    <a16:creationId xmlns:a16="http://schemas.microsoft.com/office/drawing/2014/main" id="{9468F27C-4AA0-41E3-BC06-5CE57D725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6063" y="4240213"/>
                <a:ext cx="973138" cy="1066800"/>
              </a:xfrm>
              <a:custGeom>
                <a:avLst/>
                <a:gdLst>
                  <a:gd name="T0" fmla="*/ 224 w 613"/>
                  <a:gd name="T1" fmla="*/ 584 h 672"/>
                  <a:gd name="T2" fmla="*/ 200 w 613"/>
                  <a:gd name="T3" fmla="*/ 572 h 672"/>
                  <a:gd name="T4" fmla="*/ 183 w 613"/>
                  <a:gd name="T5" fmla="*/ 542 h 672"/>
                  <a:gd name="T6" fmla="*/ 153 w 613"/>
                  <a:gd name="T7" fmla="*/ 554 h 672"/>
                  <a:gd name="T8" fmla="*/ 130 w 613"/>
                  <a:gd name="T9" fmla="*/ 525 h 672"/>
                  <a:gd name="T10" fmla="*/ 47 w 613"/>
                  <a:gd name="T11" fmla="*/ 330 h 672"/>
                  <a:gd name="T12" fmla="*/ 6 w 613"/>
                  <a:gd name="T13" fmla="*/ 189 h 672"/>
                  <a:gd name="T14" fmla="*/ 0 w 613"/>
                  <a:gd name="T15" fmla="*/ 154 h 672"/>
                  <a:gd name="T16" fmla="*/ 29 w 613"/>
                  <a:gd name="T17" fmla="*/ 136 h 672"/>
                  <a:gd name="T18" fmla="*/ 59 w 613"/>
                  <a:gd name="T19" fmla="*/ 142 h 672"/>
                  <a:gd name="T20" fmla="*/ 77 w 613"/>
                  <a:gd name="T21" fmla="*/ 160 h 672"/>
                  <a:gd name="T22" fmla="*/ 112 w 613"/>
                  <a:gd name="T23" fmla="*/ 154 h 672"/>
                  <a:gd name="T24" fmla="*/ 135 w 613"/>
                  <a:gd name="T25" fmla="*/ 118 h 672"/>
                  <a:gd name="T26" fmla="*/ 165 w 613"/>
                  <a:gd name="T27" fmla="*/ 95 h 672"/>
                  <a:gd name="T28" fmla="*/ 171 w 613"/>
                  <a:gd name="T29" fmla="*/ 59 h 672"/>
                  <a:gd name="T30" fmla="*/ 194 w 613"/>
                  <a:gd name="T31" fmla="*/ 24 h 672"/>
                  <a:gd name="T32" fmla="*/ 236 w 613"/>
                  <a:gd name="T33" fmla="*/ 24 h 672"/>
                  <a:gd name="T34" fmla="*/ 271 w 613"/>
                  <a:gd name="T35" fmla="*/ 30 h 672"/>
                  <a:gd name="T36" fmla="*/ 300 w 613"/>
                  <a:gd name="T37" fmla="*/ 24 h 672"/>
                  <a:gd name="T38" fmla="*/ 336 w 613"/>
                  <a:gd name="T39" fmla="*/ 30 h 672"/>
                  <a:gd name="T40" fmla="*/ 371 w 613"/>
                  <a:gd name="T41" fmla="*/ 6 h 672"/>
                  <a:gd name="T42" fmla="*/ 406 w 613"/>
                  <a:gd name="T43" fmla="*/ 0 h 672"/>
                  <a:gd name="T44" fmla="*/ 442 w 613"/>
                  <a:gd name="T45" fmla="*/ 18 h 672"/>
                  <a:gd name="T46" fmla="*/ 471 w 613"/>
                  <a:gd name="T47" fmla="*/ 12 h 672"/>
                  <a:gd name="T48" fmla="*/ 507 w 613"/>
                  <a:gd name="T49" fmla="*/ 30 h 672"/>
                  <a:gd name="T50" fmla="*/ 501 w 613"/>
                  <a:gd name="T51" fmla="*/ 48 h 672"/>
                  <a:gd name="T52" fmla="*/ 512 w 613"/>
                  <a:gd name="T53" fmla="*/ 83 h 672"/>
                  <a:gd name="T54" fmla="*/ 501 w 613"/>
                  <a:gd name="T55" fmla="*/ 112 h 672"/>
                  <a:gd name="T56" fmla="*/ 477 w 613"/>
                  <a:gd name="T57" fmla="*/ 136 h 672"/>
                  <a:gd name="T58" fmla="*/ 489 w 613"/>
                  <a:gd name="T59" fmla="*/ 165 h 672"/>
                  <a:gd name="T60" fmla="*/ 477 w 613"/>
                  <a:gd name="T61" fmla="*/ 189 h 672"/>
                  <a:gd name="T62" fmla="*/ 501 w 613"/>
                  <a:gd name="T63" fmla="*/ 207 h 672"/>
                  <a:gd name="T64" fmla="*/ 512 w 613"/>
                  <a:gd name="T65" fmla="*/ 236 h 672"/>
                  <a:gd name="T66" fmla="*/ 530 w 613"/>
                  <a:gd name="T67" fmla="*/ 236 h 672"/>
                  <a:gd name="T68" fmla="*/ 548 w 613"/>
                  <a:gd name="T69" fmla="*/ 254 h 672"/>
                  <a:gd name="T70" fmla="*/ 571 w 613"/>
                  <a:gd name="T71" fmla="*/ 283 h 672"/>
                  <a:gd name="T72" fmla="*/ 595 w 613"/>
                  <a:gd name="T73" fmla="*/ 313 h 672"/>
                  <a:gd name="T74" fmla="*/ 589 w 613"/>
                  <a:gd name="T75" fmla="*/ 336 h 672"/>
                  <a:gd name="T76" fmla="*/ 571 w 613"/>
                  <a:gd name="T77" fmla="*/ 354 h 672"/>
                  <a:gd name="T78" fmla="*/ 607 w 613"/>
                  <a:gd name="T79" fmla="*/ 372 h 672"/>
                  <a:gd name="T80" fmla="*/ 601 w 613"/>
                  <a:gd name="T81" fmla="*/ 407 h 672"/>
                  <a:gd name="T82" fmla="*/ 583 w 613"/>
                  <a:gd name="T83" fmla="*/ 425 h 672"/>
                  <a:gd name="T84" fmla="*/ 595 w 613"/>
                  <a:gd name="T85" fmla="*/ 454 h 672"/>
                  <a:gd name="T86" fmla="*/ 560 w 613"/>
                  <a:gd name="T87" fmla="*/ 460 h 672"/>
                  <a:gd name="T88" fmla="*/ 554 w 613"/>
                  <a:gd name="T89" fmla="*/ 501 h 672"/>
                  <a:gd name="T90" fmla="*/ 548 w 613"/>
                  <a:gd name="T91" fmla="*/ 537 h 672"/>
                  <a:gd name="T92" fmla="*/ 524 w 613"/>
                  <a:gd name="T93" fmla="*/ 519 h 672"/>
                  <a:gd name="T94" fmla="*/ 507 w 613"/>
                  <a:gd name="T95" fmla="*/ 501 h 672"/>
                  <a:gd name="T96" fmla="*/ 477 w 613"/>
                  <a:gd name="T97" fmla="*/ 513 h 672"/>
                  <a:gd name="T98" fmla="*/ 436 w 613"/>
                  <a:gd name="T99" fmla="*/ 519 h 672"/>
                  <a:gd name="T100" fmla="*/ 436 w 613"/>
                  <a:gd name="T101" fmla="*/ 537 h 672"/>
                  <a:gd name="T102" fmla="*/ 412 w 613"/>
                  <a:gd name="T103" fmla="*/ 542 h 672"/>
                  <a:gd name="T104" fmla="*/ 406 w 613"/>
                  <a:gd name="T105" fmla="*/ 578 h 672"/>
                  <a:gd name="T106" fmla="*/ 365 w 613"/>
                  <a:gd name="T107" fmla="*/ 566 h 672"/>
                  <a:gd name="T108" fmla="*/ 371 w 613"/>
                  <a:gd name="T109" fmla="*/ 601 h 672"/>
                  <a:gd name="T110" fmla="*/ 377 w 613"/>
                  <a:gd name="T111" fmla="*/ 619 h 672"/>
                  <a:gd name="T112" fmla="*/ 371 w 613"/>
                  <a:gd name="T113" fmla="*/ 643 h 672"/>
                  <a:gd name="T114" fmla="*/ 359 w 613"/>
                  <a:gd name="T115" fmla="*/ 672 h 672"/>
                  <a:gd name="T116" fmla="*/ 342 w 613"/>
                  <a:gd name="T117" fmla="*/ 648 h 672"/>
                  <a:gd name="T118" fmla="*/ 312 w 613"/>
                  <a:gd name="T119" fmla="*/ 648 h 672"/>
                  <a:gd name="T120" fmla="*/ 283 w 613"/>
                  <a:gd name="T121" fmla="*/ 654 h 672"/>
                  <a:gd name="T122" fmla="*/ 259 w 613"/>
                  <a:gd name="T123" fmla="*/ 631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13" h="672">
                    <a:moveTo>
                      <a:pt x="230" y="613"/>
                    </a:moveTo>
                    <a:lnTo>
                      <a:pt x="230" y="607"/>
                    </a:lnTo>
                    <a:lnTo>
                      <a:pt x="230" y="607"/>
                    </a:lnTo>
                    <a:lnTo>
                      <a:pt x="230" y="607"/>
                    </a:lnTo>
                    <a:lnTo>
                      <a:pt x="230" y="607"/>
                    </a:lnTo>
                    <a:lnTo>
                      <a:pt x="230" y="601"/>
                    </a:lnTo>
                    <a:lnTo>
                      <a:pt x="230" y="601"/>
                    </a:lnTo>
                    <a:lnTo>
                      <a:pt x="230" y="601"/>
                    </a:lnTo>
                    <a:lnTo>
                      <a:pt x="236" y="601"/>
                    </a:lnTo>
                    <a:lnTo>
                      <a:pt x="236" y="595"/>
                    </a:lnTo>
                    <a:lnTo>
                      <a:pt x="236" y="595"/>
                    </a:lnTo>
                    <a:lnTo>
                      <a:pt x="236" y="595"/>
                    </a:lnTo>
                    <a:lnTo>
                      <a:pt x="236" y="595"/>
                    </a:lnTo>
                    <a:lnTo>
                      <a:pt x="236" y="590"/>
                    </a:lnTo>
                    <a:lnTo>
                      <a:pt x="236" y="590"/>
                    </a:lnTo>
                    <a:lnTo>
                      <a:pt x="236" y="590"/>
                    </a:lnTo>
                    <a:lnTo>
                      <a:pt x="230" y="590"/>
                    </a:lnTo>
                    <a:lnTo>
                      <a:pt x="230" y="584"/>
                    </a:lnTo>
                    <a:lnTo>
                      <a:pt x="230" y="590"/>
                    </a:lnTo>
                    <a:lnTo>
                      <a:pt x="230" y="590"/>
                    </a:lnTo>
                    <a:lnTo>
                      <a:pt x="230" y="590"/>
                    </a:lnTo>
                    <a:lnTo>
                      <a:pt x="224" y="590"/>
                    </a:lnTo>
                    <a:lnTo>
                      <a:pt x="224" y="590"/>
                    </a:lnTo>
                    <a:lnTo>
                      <a:pt x="224" y="584"/>
                    </a:lnTo>
                    <a:lnTo>
                      <a:pt x="224" y="584"/>
                    </a:lnTo>
                    <a:lnTo>
                      <a:pt x="224" y="584"/>
                    </a:lnTo>
                    <a:lnTo>
                      <a:pt x="224" y="584"/>
                    </a:lnTo>
                    <a:lnTo>
                      <a:pt x="224" y="578"/>
                    </a:lnTo>
                    <a:lnTo>
                      <a:pt x="218" y="578"/>
                    </a:lnTo>
                    <a:lnTo>
                      <a:pt x="218" y="578"/>
                    </a:lnTo>
                    <a:lnTo>
                      <a:pt x="218" y="578"/>
                    </a:lnTo>
                    <a:lnTo>
                      <a:pt x="218" y="578"/>
                    </a:lnTo>
                    <a:lnTo>
                      <a:pt x="218" y="578"/>
                    </a:lnTo>
                    <a:lnTo>
                      <a:pt x="218" y="572"/>
                    </a:lnTo>
                    <a:lnTo>
                      <a:pt x="218" y="572"/>
                    </a:lnTo>
                    <a:lnTo>
                      <a:pt x="218" y="572"/>
                    </a:lnTo>
                    <a:lnTo>
                      <a:pt x="218" y="566"/>
                    </a:lnTo>
                    <a:lnTo>
                      <a:pt x="218" y="566"/>
                    </a:lnTo>
                    <a:lnTo>
                      <a:pt x="218" y="566"/>
                    </a:lnTo>
                    <a:lnTo>
                      <a:pt x="212" y="566"/>
                    </a:lnTo>
                    <a:lnTo>
                      <a:pt x="212" y="566"/>
                    </a:lnTo>
                    <a:lnTo>
                      <a:pt x="212" y="566"/>
                    </a:lnTo>
                    <a:lnTo>
                      <a:pt x="212" y="566"/>
                    </a:lnTo>
                    <a:lnTo>
                      <a:pt x="206" y="566"/>
                    </a:lnTo>
                    <a:lnTo>
                      <a:pt x="206" y="566"/>
                    </a:lnTo>
                    <a:lnTo>
                      <a:pt x="206" y="566"/>
                    </a:lnTo>
                    <a:lnTo>
                      <a:pt x="206" y="566"/>
                    </a:lnTo>
                    <a:lnTo>
                      <a:pt x="206" y="572"/>
                    </a:lnTo>
                    <a:lnTo>
                      <a:pt x="200" y="572"/>
                    </a:lnTo>
                    <a:lnTo>
                      <a:pt x="200" y="572"/>
                    </a:lnTo>
                    <a:lnTo>
                      <a:pt x="200" y="572"/>
                    </a:lnTo>
                    <a:lnTo>
                      <a:pt x="200" y="572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54"/>
                    </a:lnTo>
                    <a:lnTo>
                      <a:pt x="188" y="554"/>
                    </a:lnTo>
                    <a:lnTo>
                      <a:pt x="194" y="554"/>
                    </a:lnTo>
                    <a:lnTo>
                      <a:pt x="188" y="554"/>
                    </a:lnTo>
                    <a:lnTo>
                      <a:pt x="188" y="548"/>
                    </a:lnTo>
                    <a:lnTo>
                      <a:pt x="188" y="548"/>
                    </a:lnTo>
                    <a:lnTo>
                      <a:pt x="188" y="548"/>
                    </a:lnTo>
                    <a:lnTo>
                      <a:pt x="188" y="548"/>
                    </a:lnTo>
                    <a:lnTo>
                      <a:pt x="188" y="548"/>
                    </a:lnTo>
                    <a:lnTo>
                      <a:pt x="188" y="542"/>
                    </a:lnTo>
                    <a:lnTo>
                      <a:pt x="188" y="542"/>
                    </a:lnTo>
                    <a:lnTo>
                      <a:pt x="183" y="542"/>
                    </a:lnTo>
                    <a:lnTo>
                      <a:pt x="183" y="542"/>
                    </a:lnTo>
                    <a:lnTo>
                      <a:pt x="183" y="542"/>
                    </a:lnTo>
                    <a:lnTo>
                      <a:pt x="183" y="542"/>
                    </a:lnTo>
                    <a:lnTo>
                      <a:pt x="183" y="548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7" y="542"/>
                    </a:lnTo>
                    <a:lnTo>
                      <a:pt x="171" y="542"/>
                    </a:lnTo>
                    <a:lnTo>
                      <a:pt x="171" y="542"/>
                    </a:lnTo>
                    <a:lnTo>
                      <a:pt x="171" y="548"/>
                    </a:lnTo>
                    <a:lnTo>
                      <a:pt x="171" y="548"/>
                    </a:lnTo>
                    <a:lnTo>
                      <a:pt x="171" y="548"/>
                    </a:lnTo>
                    <a:lnTo>
                      <a:pt x="171" y="548"/>
                    </a:lnTo>
                    <a:lnTo>
                      <a:pt x="171" y="554"/>
                    </a:lnTo>
                    <a:lnTo>
                      <a:pt x="171" y="554"/>
                    </a:lnTo>
                    <a:lnTo>
                      <a:pt x="171" y="554"/>
                    </a:lnTo>
                    <a:lnTo>
                      <a:pt x="165" y="554"/>
                    </a:lnTo>
                    <a:lnTo>
                      <a:pt x="165" y="554"/>
                    </a:lnTo>
                    <a:lnTo>
                      <a:pt x="165" y="554"/>
                    </a:lnTo>
                    <a:lnTo>
                      <a:pt x="159" y="554"/>
                    </a:lnTo>
                    <a:lnTo>
                      <a:pt x="159" y="554"/>
                    </a:lnTo>
                    <a:lnTo>
                      <a:pt x="159" y="554"/>
                    </a:lnTo>
                    <a:lnTo>
                      <a:pt x="159" y="554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47" y="554"/>
                    </a:lnTo>
                    <a:lnTo>
                      <a:pt x="147" y="554"/>
                    </a:lnTo>
                    <a:lnTo>
                      <a:pt x="147" y="554"/>
                    </a:lnTo>
                    <a:lnTo>
                      <a:pt x="147" y="548"/>
                    </a:lnTo>
                    <a:lnTo>
                      <a:pt x="141" y="548"/>
                    </a:lnTo>
                    <a:lnTo>
                      <a:pt x="141" y="548"/>
                    </a:lnTo>
                    <a:lnTo>
                      <a:pt x="141" y="548"/>
                    </a:lnTo>
                    <a:lnTo>
                      <a:pt x="141" y="548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35" y="537"/>
                    </a:lnTo>
                    <a:lnTo>
                      <a:pt x="135" y="537"/>
                    </a:lnTo>
                    <a:lnTo>
                      <a:pt x="135" y="537"/>
                    </a:lnTo>
                    <a:lnTo>
                      <a:pt x="135" y="537"/>
                    </a:lnTo>
                    <a:lnTo>
                      <a:pt x="130" y="537"/>
                    </a:lnTo>
                    <a:lnTo>
                      <a:pt x="130" y="537"/>
                    </a:lnTo>
                    <a:lnTo>
                      <a:pt x="130" y="531"/>
                    </a:lnTo>
                    <a:lnTo>
                      <a:pt x="130" y="531"/>
                    </a:lnTo>
                    <a:lnTo>
                      <a:pt x="130" y="531"/>
                    </a:lnTo>
                    <a:lnTo>
                      <a:pt x="130" y="531"/>
                    </a:lnTo>
                    <a:lnTo>
                      <a:pt x="130" y="525"/>
                    </a:lnTo>
                    <a:lnTo>
                      <a:pt x="130" y="525"/>
                    </a:lnTo>
                    <a:lnTo>
                      <a:pt x="124" y="525"/>
                    </a:lnTo>
                    <a:lnTo>
                      <a:pt x="124" y="525"/>
                    </a:lnTo>
                    <a:lnTo>
                      <a:pt x="124" y="531"/>
                    </a:lnTo>
                    <a:lnTo>
                      <a:pt x="124" y="531"/>
                    </a:lnTo>
                    <a:lnTo>
                      <a:pt x="118" y="531"/>
                    </a:lnTo>
                    <a:lnTo>
                      <a:pt x="118" y="531"/>
                    </a:lnTo>
                    <a:lnTo>
                      <a:pt x="118" y="531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07"/>
                    </a:lnTo>
                    <a:lnTo>
                      <a:pt x="88" y="466"/>
                    </a:lnTo>
                    <a:lnTo>
                      <a:pt x="124" y="460"/>
                    </a:lnTo>
                    <a:lnTo>
                      <a:pt x="130" y="448"/>
                    </a:lnTo>
                    <a:lnTo>
                      <a:pt x="130" y="448"/>
                    </a:lnTo>
                    <a:lnTo>
                      <a:pt x="106" y="436"/>
                    </a:lnTo>
                    <a:lnTo>
                      <a:pt x="88" y="413"/>
                    </a:lnTo>
                    <a:lnTo>
                      <a:pt x="82" y="401"/>
                    </a:lnTo>
                    <a:lnTo>
                      <a:pt x="77" y="395"/>
                    </a:lnTo>
                    <a:lnTo>
                      <a:pt x="77" y="383"/>
                    </a:lnTo>
                    <a:lnTo>
                      <a:pt x="71" y="366"/>
                    </a:lnTo>
                    <a:lnTo>
                      <a:pt x="65" y="366"/>
                    </a:lnTo>
                    <a:lnTo>
                      <a:pt x="59" y="354"/>
                    </a:lnTo>
                    <a:lnTo>
                      <a:pt x="59" y="348"/>
                    </a:lnTo>
                    <a:lnTo>
                      <a:pt x="59" y="342"/>
                    </a:lnTo>
                    <a:lnTo>
                      <a:pt x="59" y="336"/>
                    </a:lnTo>
                    <a:lnTo>
                      <a:pt x="47" y="330"/>
                    </a:lnTo>
                    <a:lnTo>
                      <a:pt x="47" y="324"/>
                    </a:lnTo>
                    <a:lnTo>
                      <a:pt x="29" y="313"/>
                    </a:lnTo>
                    <a:lnTo>
                      <a:pt x="18" y="289"/>
                    </a:lnTo>
                    <a:lnTo>
                      <a:pt x="12" y="283"/>
                    </a:lnTo>
                    <a:lnTo>
                      <a:pt x="6" y="283"/>
                    </a:lnTo>
                    <a:lnTo>
                      <a:pt x="0" y="271"/>
                    </a:lnTo>
                    <a:lnTo>
                      <a:pt x="6" y="266"/>
                    </a:lnTo>
                    <a:lnTo>
                      <a:pt x="6" y="254"/>
                    </a:lnTo>
                    <a:lnTo>
                      <a:pt x="12" y="248"/>
                    </a:lnTo>
                    <a:lnTo>
                      <a:pt x="12" y="242"/>
                    </a:lnTo>
                    <a:lnTo>
                      <a:pt x="18" y="236"/>
                    </a:lnTo>
                    <a:lnTo>
                      <a:pt x="12" y="224"/>
                    </a:lnTo>
                    <a:lnTo>
                      <a:pt x="6" y="218"/>
                    </a:lnTo>
                    <a:lnTo>
                      <a:pt x="12" y="207"/>
                    </a:lnTo>
                    <a:lnTo>
                      <a:pt x="12" y="207"/>
                    </a:lnTo>
                    <a:lnTo>
                      <a:pt x="0" y="201"/>
                    </a:lnTo>
                    <a:lnTo>
                      <a:pt x="0" y="195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95"/>
                    </a:lnTo>
                    <a:lnTo>
                      <a:pt x="0" y="195"/>
                    </a:lnTo>
                    <a:lnTo>
                      <a:pt x="6" y="195"/>
                    </a:lnTo>
                    <a:lnTo>
                      <a:pt x="6" y="195"/>
                    </a:lnTo>
                    <a:lnTo>
                      <a:pt x="6" y="189"/>
                    </a:lnTo>
                    <a:lnTo>
                      <a:pt x="6" y="189"/>
                    </a:lnTo>
                    <a:lnTo>
                      <a:pt x="6" y="189"/>
                    </a:lnTo>
                    <a:lnTo>
                      <a:pt x="12" y="189"/>
                    </a:lnTo>
                    <a:lnTo>
                      <a:pt x="12" y="183"/>
                    </a:lnTo>
                    <a:lnTo>
                      <a:pt x="6" y="183"/>
                    </a:lnTo>
                    <a:lnTo>
                      <a:pt x="6" y="183"/>
                    </a:lnTo>
                    <a:lnTo>
                      <a:pt x="6" y="183"/>
                    </a:lnTo>
                    <a:lnTo>
                      <a:pt x="6" y="177"/>
                    </a:lnTo>
                    <a:lnTo>
                      <a:pt x="6" y="177"/>
                    </a:lnTo>
                    <a:lnTo>
                      <a:pt x="6" y="177"/>
                    </a:lnTo>
                    <a:lnTo>
                      <a:pt x="6" y="177"/>
                    </a:lnTo>
                    <a:lnTo>
                      <a:pt x="6" y="171"/>
                    </a:lnTo>
                    <a:lnTo>
                      <a:pt x="6" y="171"/>
                    </a:lnTo>
                    <a:lnTo>
                      <a:pt x="6" y="171"/>
                    </a:lnTo>
                    <a:lnTo>
                      <a:pt x="6" y="171"/>
                    </a:lnTo>
                    <a:lnTo>
                      <a:pt x="6" y="165"/>
                    </a:lnTo>
                    <a:lnTo>
                      <a:pt x="6" y="165"/>
                    </a:lnTo>
                    <a:lnTo>
                      <a:pt x="6" y="165"/>
                    </a:lnTo>
                    <a:lnTo>
                      <a:pt x="12" y="165"/>
                    </a:lnTo>
                    <a:lnTo>
                      <a:pt x="12" y="160"/>
                    </a:lnTo>
                    <a:lnTo>
                      <a:pt x="6" y="160"/>
                    </a:lnTo>
                    <a:lnTo>
                      <a:pt x="6" y="160"/>
                    </a:lnTo>
                    <a:lnTo>
                      <a:pt x="6" y="160"/>
                    </a:lnTo>
                    <a:lnTo>
                      <a:pt x="6" y="154"/>
                    </a:lnTo>
                    <a:lnTo>
                      <a:pt x="6" y="154"/>
                    </a:lnTo>
                    <a:lnTo>
                      <a:pt x="6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6" y="136"/>
                    </a:lnTo>
                    <a:lnTo>
                      <a:pt x="6" y="136"/>
                    </a:lnTo>
                    <a:lnTo>
                      <a:pt x="6" y="136"/>
                    </a:lnTo>
                    <a:lnTo>
                      <a:pt x="12" y="136"/>
                    </a:lnTo>
                    <a:lnTo>
                      <a:pt x="12" y="136"/>
                    </a:lnTo>
                    <a:lnTo>
                      <a:pt x="12" y="136"/>
                    </a:lnTo>
                    <a:lnTo>
                      <a:pt x="18" y="136"/>
                    </a:lnTo>
                    <a:lnTo>
                      <a:pt x="18" y="136"/>
                    </a:lnTo>
                    <a:lnTo>
                      <a:pt x="18" y="136"/>
                    </a:lnTo>
                    <a:lnTo>
                      <a:pt x="18" y="136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9" y="136"/>
                    </a:lnTo>
                    <a:lnTo>
                      <a:pt x="29" y="136"/>
                    </a:lnTo>
                    <a:lnTo>
                      <a:pt x="29" y="136"/>
                    </a:lnTo>
                    <a:lnTo>
                      <a:pt x="29" y="136"/>
                    </a:lnTo>
                    <a:lnTo>
                      <a:pt x="35" y="136"/>
                    </a:lnTo>
                    <a:lnTo>
                      <a:pt x="35" y="130"/>
                    </a:lnTo>
                    <a:lnTo>
                      <a:pt x="35" y="130"/>
                    </a:lnTo>
                    <a:lnTo>
                      <a:pt x="35" y="130"/>
                    </a:lnTo>
                    <a:lnTo>
                      <a:pt x="41" y="130"/>
                    </a:lnTo>
                    <a:lnTo>
                      <a:pt x="41" y="130"/>
                    </a:lnTo>
                    <a:lnTo>
                      <a:pt x="41" y="130"/>
                    </a:lnTo>
                    <a:lnTo>
                      <a:pt x="47" y="130"/>
                    </a:lnTo>
                    <a:lnTo>
                      <a:pt x="47" y="136"/>
                    </a:lnTo>
                    <a:lnTo>
                      <a:pt x="47" y="136"/>
                    </a:lnTo>
                    <a:lnTo>
                      <a:pt x="47" y="136"/>
                    </a:lnTo>
                    <a:lnTo>
                      <a:pt x="47" y="136"/>
                    </a:lnTo>
                    <a:lnTo>
                      <a:pt x="47" y="142"/>
                    </a:lnTo>
                    <a:lnTo>
                      <a:pt x="47" y="142"/>
                    </a:lnTo>
                    <a:lnTo>
                      <a:pt x="47" y="142"/>
                    </a:lnTo>
                    <a:lnTo>
                      <a:pt x="47" y="142"/>
                    </a:lnTo>
                    <a:lnTo>
                      <a:pt x="53" y="142"/>
                    </a:lnTo>
                    <a:lnTo>
                      <a:pt x="53" y="142"/>
                    </a:lnTo>
                    <a:lnTo>
                      <a:pt x="53" y="142"/>
                    </a:lnTo>
                    <a:lnTo>
                      <a:pt x="53" y="142"/>
                    </a:lnTo>
                    <a:lnTo>
                      <a:pt x="59" y="142"/>
                    </a:lnTo>
                    <a:lnTo>
                      <a:pt x="59" y="142"/>
                    </a:lnTo>
                    <a:lnTo>
                      <a:pt x="59" y="142"/>
                    </a:lnTo>
                    <a:lnTo>
                      <a:pt x="59" y="142"/>
                    </a:lnTo>
                    <a:lnTo>
                      <a:pt x="65" y="142"/>
                    </a:lnTo>
                    <a:lnTo>
                      <a:pt x="65" y="142"/>
                    </a:lnTo>
                    <a:lnTo>
                      <a:pt x="65" y="142"/>
                    </a:lnTo>
                    <a:lnTo>
                      <a:pt x="65" y="142"/>
                    </a:lnTo>
                    <a:lnTo>
                      <a:pt x="71" y="142"/>
                    </a:lnTo>
                    <a:lnTo>
                      <a:pt x="71" y="142"/>
                    </a:lnTo>
                    <a:lnTo>
                      <a:pt x="71" y="142"/>
                    </a:lnTo>
                    <a:lnTo>
                      <a:pt x="71" y="142"/>
                    </a:lnTo>
                    <a:lnTo>
                      <a:pt x="77" y="142"/>
                    </a:lnTo>
                    <a:lnTo>
                      <a:pt x="77" y="142"/>
                    </a:lnTo>
                    <a:lnTo>
                      <a:pt x="77" y="142"/>
                    </a:lnTo>
                    <a:lnTo>
                      <a:pt x="77" y="148"/>
                    </a:lnTo>
                    <a:lnTo>
                      <a:pt x="77" y="148"/>
                    </a:lnTo>
                    <a:lnTo>
                      <a:pt x="77" y="148"/>
                    </a:lnTo>
                    <a:lnTo>
                      <a:pt x="77" y="148"/>
                    </a:lnTo>
                    <a:lnTo>
                      <a:pt x="77" y="154"/>
                    </a:lnTo>
                    <a:lnTo>
                      <a:pt x="77" y="154"/>
                    </a:lnTo>
                    <a:lnTo>
                      <a:pt x="77" y="154"/>
                    </a:lnTo>
                    <a:lnTo>
                      <a:pt x="77" y="154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71" y="160"/>
                    </a:lnTo>
                    <a:lnTo>
                      <a:pt x="71" y="160"/>
                    </a:lnTo>
                    <a:lnTo>
                      <a:pt x="71" y="160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82" y="160"/>
                    </a:lnTo>
                    <a:lnTo>
                      <a:pt x="82" y="160"/>
                    </a:lnTo>
                    <a:lnTo>
                      <a:pt x="82" y="160"/>
                    </a:lnTo>
                    <a:lnTo>
                      <a:pt x="82" y="160"/>
                    </a:lnTo>
                    <a:lnTo>
                      <a:pt x="88" y="160"/>
                    </a:lnTo>
                    <a:lnTo>
                      <a:pt x="88" y="160"/>
                    </a:lnTo>
                    <a:lnTo>
                      <a:pt x="88" y="160"/>
                    </a:lnTo>
                    <a:lnTo>
                      <a:pt x="88" y="160"/>
                    </a:lnTo>
                    <a:lnTo>
                      <a:pt x="94" y="160"/>
                    </a:lnTo>
                    <a:lnTo>
                      <a:pt x="94" y="160"/>
                    </a:lnTo>
                    <a:lnTo>
                      <a:pt x="94" y="160"/>
                    </a:lnTo>
                    <a:lnTo>
                      <a:pt x="94" y="160"/>
                    </a:lnTo>
                    <a:lnTo>
                      <a:pt x="100" y="160"/>
                    </a:lnTo>
                    <a:lnTo>
                      <a:pt x="100" y="160"/>
                    </a:lnTo>
                    <a:lnTo>
                      <a:pt x="100" y="160"/>
                    </a:lnTo>
                    <a:lnTo>
                      <a:pt x="100" y="160"/>
                    </a:lnTo>
                    <a:lnTo>
                      <a:pt x="106" y="160"/>
                    </a:lnTo>
                    <a:lnTo>
                      <a:pt x="106" y="160"/>
                    </a:lnTo>
                    <a:lnTo>
                      <a:pt x="106" y="154"/>
                    </a:lnTo>
                    <a:lnTo>
                      <a:pt x="106" y="154"/>
                    </a:lnTo>
                    <a:lnTo>
                      <a:pt x="106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48"/>
                    </a:lnTo>
                    <a:lnTo>
                      <a:pt x="118" y="148"/>
                    </a:lnTo>
                    <a:lnTo>
                      <a:pt x="118" y="148"/>
                    </a:lnTo>
                    <a:lnTo>
                      <a:pt x="118" y="148"/>
                    </a:lnTo>
                    <a:lnTo>
                      <a:pt x="118" y="148"/>
                    </a:lnTo>
                    <a:lnTo>
                      <a:pt x="118" y="142"/>
                    </a:lnTo>
                    <a:lnTo>
                      <a:pt x="118" y="142"/>
                    </a:lnTo>
                    <a:lnTo>
                      <a:pt x="118" y="142"/>
                    </a:lnTo>
                    <a:lnTo>
                      <a:pt x="124" y="142"/>
                    </a:lnTo>
                    <a:lnTo>
                      <a:pt x="124" y="136"/>
                    </a:lnTo>
                    <a:lnTo>
                      <a:pt x="124" y="136"/>
                    </a:lnTo>
                    <a:lnTo>
                      <a:pt x="124" y="136"/>
                    </a:lnTo>
                    <a:lnTo>
                      <a:pt x="124" y="136"/>
                    </a:lnTo>
                    <a:lnTo>
                      <a:pt x="124" y="130"/>
                    </a:lnTo>
                    <a:lnTo>
                      <a:pt x="124" y="130"/>
                    </a:lnTo>
                    <a:lnTo>
                      <a:pt x="124" y="130"/>
                    </a:lnTo>
                    <a:lnTo>
                      <a:pt x="124" y="130"/>
                    </a:lnTo>
                    <a:lnTo>
                      <a:pt x="130" y="124"/>
                    </a:lnTo>
                    <a:lnTo>
                      <a:pt x="130" y="124"/>
                    </a:lnTo>
                    <a:lnTo>
                      <a:pt x="130" y="124"/>
                    </a:lnTo>
                    <a:lnTo>
                      <a:pt x="130" y="124"/>
                    </a:lnTo>
                    <a:lnTo>
                      <a:pt x="130" y="124"/>
                    </a:lnTo>
                    <a:lnTo>
                      <a:pt x="135" y="124"/>
                    </a:lnTo>
                    <a:lnTo>
                      <a:pt x="135" y="118"/>
                    </a:lnTo>
                    <a:lnTo>
                      <a:pt x="135" y="118"/>
                    </a:lnTo>
                    <a:lnTo>
                      <a:pt x="135" y="118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41" y="112"/>
                    </a:lnTo>
                    <a:lnTo>
                      <a:pt x="147" y="112"/>
                    </a:lnTo>
                    <a:lnTo>
                      <a:pt x="147" y="112"/>
                    </a:lnTo>
                    <a:lnTo>
                      <a:pt x="147" y="112"/>
                    </a:lnTo>
                    <a:lnTo>
                      <a:pt x="147" y="112"/>
                    </a:lnTo>
                    <a:lnTo>
                      <a:pt x="153" y="112"/>
                    </a:lnTo>
                    <a:lnTo>
                      <a:pt x="153" y="112"/>
                    </a:lnTo>
                    <a:lnTo>
                      <a:pt x="153" y="112"/>
                    </a:lnTo>
                    <a:lnTo>
                      <a:pt x="153" y="106"/>
                    </a:lnTo>
                    <a:lnTo>
                      <a:pt x="153" y="106"/>
                    </a:lnTo>
                    <a:lnTo>
                      <a:pt x="159" y="106"/>
                    </a:lnTo>
                    <a:lnTo>
                      <a:pt x="159" y="106"/>
                    </a:lnTo>
                    <a:lnTo>
                      <a:pt x="159" y="106"/>
                    </a:lnTo>
                    <a:lnTo>
                      <a:pt x="159" y="101"/>
                    </a:lnTo>
                    <a:lnTo>
                      <a:pt x="159" y="101"/>
                    </a:lnTo>
                    <a:lnTo>
                      <a:pt x="159" y="101"/>
                    </a:lnTo>
                    <a:lnTo>
                      <a:pt x="159" y="101"/>
                    </a:lnTo>
                    <a:lnTo>
                      <a:pt x="165" y="95"/>
                    </a:lnTo>
                    <a:lnTo>
                      <a:pt x="165" y="95"/>
                    </a:lnTo>
                    <a:lnTo>
                      <a:pt x="165" y="95"/>
                    </a:lnTo>
                    <a:lnTo>
                      <a:pt x="165" y="95"/>
                    </a:lnTo>
                    <a:lnTo>
                      <a:pt x="171" y="95"/>
                    </a:lnTo>
                    <a:lnTo>
                      <a:pt x="171" y="95"/>
                    </a:lnTo>
                    <a:lnTo>
                      <a:pt x="171" y="89"/>
                    </a:lnTo>
                    <a:lnTo>
                      <a:pt x="171" y="89"/>
                    </a:lnTo>
                    <a:lnTo>
                      <a:pt x="171" y="89"/>
                    </a:lnTo>
                    <a:lnTo>
                      <a:pt x="171" y="89"/>
                    </a:lnTo>
                    <a:lnTo>
                      <a:pt x="171" y="83"/>
                    </a:lnTo>
                    <a:lnTo>
                      <a:pt x="177" y="83"/>
                    </a:lnTo>
                    <a:lnTo>
                      <a:pt x="177" y="83"/>
                    </a:lnTo>
                    <a:lnTo>
                      <a:pt x="177" y="83"/>
                    </a:lnTo>
                    <a:lnTo>
                      <a:pt x="171" y="77"/>
                    </a:lnTo>
                    <a:lnTo>
                      <a:pt x="171" y="77"/>
                    </a:lnTo>
                    <a:lnTo>
                      <a:pt x="171" y="77"/>
                    </a:ln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71"/>
                    </a:lnTo>
                    <a:lnTo>
                      <a:pt x="171" y="71"/>
                    </a:lnTo>
                    <a:lnTo>
                      <a:pt x="171" y="71"/>
                    </a:lnTo>
                    <a:lnTo>
                      <a:pt x="171" y="65"/>
                    </a:lnTo>
                    <a:lnTo>
                      <a:pt x="171" y="65"/>
                    </a:lnTo>
                    <a:lnTo>
                      <a:pt x="171" y="65"/>
                    </a:lnTo>
                    <a:lnTo>
                      <a:pt x="171" y="65"/>
                    </a:lnTo>
                    <a:lnTo>
                      <a:pt x="171" y="59"/>
                    </a:lnTo>
                    <a:lnTo>
                      <a:pt x="171" y="59"/>
                    </a:lnTo>
                    <a:lnTo>
                      <a:pt x="171" y="59"/>
                    </a:lnTo>
                    <a:lnTo>
                      <a:pt x="171" y="59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7" y="48"/>
                    </a:lnTo>
                    <a:lnTo>
                      <a:pt x="177" y="48"/>
                    </a:lnTo>
                    <a:lnTo>
                      <a:pt x="177" y="48"/>
                    </a:lnTo>
                    <a:lnTo>
                      <a:pt x="177" y="48"/>
                    </a:lnTo>
                    <a:lnTo>
                      <a:pt x="177" y="42"/>
                    </a:lnTo>
                    <a:lnTo>
                      <a:pt x="177" y="42"/>
                    </a:lnTo>
                    <a:lnTo>
                      <a:pt x="177" y="42"/>
                    </a:lnTo>
                    <a:lnTo>
                      <a:pt x="183" y="42"/>
                    </a:lnTo>
                    <a:lnTo>
                      <a:pt x="183" y="36"/>
                    </a:lnTo>
                    <a:lnTo>
                      <a:pt x="183" y="36"/>
                    </a:lnTo>
                    <a:lnTo>
                      <a:pt x="183" y="36"/>
                    </a:lnTo>
                    <a:lnTo>
                      <a:pt x="183" y="36"/>
                    </a:lnTo>
                    <a:lnTo>
                      <a:pt x="183" y="30"/>
                    </a:lnTo>
                    <a:lnTo>
                      <a:pt x="183" y="30"/>
                    </a:lnTo>
                    <a:lnTo>
                      <a:pt x="183" y="30"/>
                    </a:lnTo>
                    <a:lnTo>
                      <a:pt x="188" y="30"/>
                    </a:lnTo>
                    <a:lnTo>
                      <a:pt x="188" y="30"/>
                    </a:lnTo>
                    <a:lnTo>
                      <a:pt x="188" y="30"/>
                    </a:lnTo>
                    <a:lnTo>
                      <a:pt x="188" y="30"/>
                    </a:lnTo>
                    <a:lnTo>
                      <a:pt x="194" y="30"/>
                    </a:lnTo>
                    <a:lnTo>
                      <a:pt x="194" y="24"/>
                    </a:lnTo>
                    <a:lnTo>
                      <a:pt x="194" y="24"/>
                    </a:lnTo>
                    <a:lnTo>
                      <a:pt x="194" y="24"/>
                    </a:lnTo>
                    <a:lnTo>
                      <a:pt x="200" y="24"/>
                    </a:lnTo>
                    <a:lnTo>
                      <a:pt x="200" y="30"/>
                    </a:lnTo>
                    <a:lnTo>
                      <a:pt x="200" y="30"/>
                    </a:lnTo>
                    <a:lnTo>
                      <a:pt x="206" y="30"/>
                    </a:lnTo>
                    <a:lnTo>
                      <a:pt x="206" y="30"/>
                    </a:lnTo>
                    <a:lnTo>
                      <a:pt x="206" y="30"/>
                    </a:lnTo>
                    <a:lnTo>
                      <a:pt x="206" y="30"/>
                    </a:lnTo>
                    <a:lnTo>
                      <a:pt x="212" y="30"/>
                    </a:lnTo>
                    <a:lnTo>
                      <a:pt x="212" y="30"/>
                    </a:lnTo>
                    <a:lnTo>
                      <a:pt x="212" y="30"/>
                    </a:lnTo>
                    <a:lnTo>
                      <a:pt x="212" y="30"/>
                    </a:lnTo>
                    <a:lnTo>
                      <a:pt x="218" y="30"/>
                    </a:lnTo>
                    <a:lnTo>
                      <a:pt x="218" y="30"/>
                    </a:lnTo>
                    <a:lnTo>
                      <a:pt x="218" y="30"/>
                    </a:lnTo>
                    <a:lnTo>
                      <a:pt x="218" y="24"/>
                    </a:lnTo>
                    <a:lnTo>
                      <a:pt x="224" y="24"/>
                    </a:lnTo>
                    <a:lnTo>
                      <a:pt x="224" y="24"/>
                    </a:lnTo>
                    <a:lnTo>
                      <a:pt x="224" y="24"/>
                    </a:lnTo>
                    <a:lnTo>
                      <a:pt x="224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41" y="24"/>
                    </a:lnTo>
                    <a:lnTo>
                      <a:pt x="241" y="24"/>
                    </a:lnTo>
                    <a:lnTo>
                      <a:pt x="241" y="24"/>
                    </a:lnTo>
                    <a:lnTo>
                      <a:pt x="241" y="24"/>
                    </a:lnTo>
                    <a:lnTo>
                      <a:pt x="247" y="24"/>
                    </a:lnTo>
                    <a:lnTo>
                      <a:pt x="247" y="24"/>
                    </a:lnTo>
                    <a:lnTo>
                      <a:pt x="247" y="24"/>
                    </a:lnTo>
                    <a:lnTo>
                      <a:pt x="247" y="24"/>
                    </a:lnTo>
                    <a:lnTo>
                      <a:pt x="253" y="24"/>
                    </a:lnTo>
                    <a:lnTo>
                      <a:pt x="253" y="24"/>
                    </a:lnTo>
                    <a:lnTo>
                      <a:pt x="253" y="24"/>
                    </a:lnTo>
                    <a:lnTo>
                      <a:pt x="253" y="24"/>
                    </a:lnTo>
                    <a:lnTo>
                      <a:pt x="253" y="30"/>
                    </a:lnTo>
                    <a:lnTo>
                      <a:pt x="259" y="30"/>
                    </a:lnTo>
                    <a:lnTo>
                      <a:pt x="259" y="30"/>
                    </a:lnTo>
                    <a:lnTo>
                      <a:pt x="259" y="30"/>
                    </a:lnTo>
                    <a:lnTo>
                      <a:pt x="259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71" y="30"/>
                    </a:lnTo>
                    <a:lnTo>
                      <a:pt x="271" y="30"/>
                    </a:lnTo>
                    <a:lnTo>
                      <a:pt x="271" y="30"/>
                    </a:lnTo>
                    <a:lnTo>
                      <a:pt x="271" y="30"/>
                    </a:lnTo>
                    <a:lnTo>
                      <a:pt x="271" y="36"/>
                    </a:lnTo>
                    <a:lnTo>
                      <a:pt x="277" y="36"/>
                    </a:lnTo>
                    <a:lnTo>
                      <a:pt x="277" y="36"/>
                    </a:lnTo>
                    <a:lnTo>
                      <a:pt x="277" y="36"/>
                    </a:lnTo>
                    <a:lnTo>
                      <a:pt x="277" y="36"/>
                    </a:lnTo>
                    <a:lnTo>
                      <a:pt x="283" y="36"/>
                    </a:lnTo>
                    <a:lnTo>
                      <a:pt x="283" y="36"/>
                    </a:lnTo>
                    <a:lnTo>
                      <a:pt x="283" y="36"/>
                    </a:lnTo>
                    <a:lnTo>
                      <a:pt x="283" y="36"/>
                    </a:lnTo>
                    <a:lnTo>
                      <a:pt x="289" y="36"/>
                    </a:lnTo>
                    <a:lnTo>
                      <a:pt x="289" y="36"/>
                    </a:lnTo>
                    <a:lnTo>
                      <a:pt x="289" y="36"/>
                    </a:lnTo>
                    <a:lnTo>
                      <a:pt x="289" y="36"/>
                    </a:lnTo>
                    <a:lnTo>
                      <a:pt x="289" y="30"/>
                    </a:lnTo>
                    <a:lnTo>
                      <a:pt x="294" y="30"/>
                    </a:lnTo>
                    <a:lnTo>
                      <a:pt x="294" y="30"/>
                    </a:lnTo>
                    <a:lnTo>
                      <a:pt x="294" y="30"/>
                    </a:lnTo>
                    <a:lnTo>
                      <a:pt x="294" y="24"/>
                    </a:lnTo>
                    <a:lnTo>
                      <a:pt x="294" y="24"/>
                    </a:lnTo>
                    <a:lnTo>
                      <a:pt x="294" y="24"/>
                    </a:lnTo>
                    <a:lnTo>
                      <a:pt x="294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6" y="30"/>
                    </a:lnTo>
                    <a:lnTo>
                      <a:pt x="306" y="30"/>
                    </a:lnTo>
                    <a:lnTo>
                      <a:pt x="306" y="30"/>
                    </a:lnTo>
                    <a:lnTo>
                      <a:pt x="306" y="30"/>
                    </a:lnTo>
                    <a:lnTo>
                      <a:pt x="312" y="30"/>
                    </a:lnTo>
                    <a:lnTo>
                      <a:pt x="312" y="30"/>
                    </a:lnTo>
                    <a:lnTo>
                      <a:pt x="312" y="24"/>
                    </a:lnTo>
                    <a:lnTo>
                      <a:pt x="312" y="24"/>
                    </a:lnTo>
                    <a:lnTo>
                      <a:pt x="312" y="24"/>
                    </a:lnTo>
                    <a:lnTo>
                      <a:pt x="318" y="24"/>
                    </a:lnTo>
                    <a:lnTo>
                      <a:pt x="318" y="24"/>
                    </a:lnTo>
                    <a:lnTo>
                      <a:pt x="318" y="24"/>
                    </a:lnTo>
                    <a:lnTo>
                      <a:pt x="324" y="24"/>
                    </a:lnTo>
                    <a:lnTo>
                      <a:pt x="324" y="24"/>
                    </a:lnTo>
                    <a:lnTo>
                      <a:pt x="324" y="24"/>
                    </a:lnTo>
                    <a:lnTo>
                      <a:pt x="324" y="24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6" y="30"/>
                    </a:lnTo>
                    <a:lnTo>
                      <a:pt x="336" y="30"/>
                    </a:lnTo>
                    <a:lnTo>
                      <a:pt x="336" y="30"/>
                    </a:lnTo>
                    <a:lnTo>
                      <a:pt x="336" y="30"/>
                    </a:lnTo>
                    <a:lnTo>
                      <a:pt x="342" y="24"/>
                    </a:lnTo>
                    <a:lnTo>
                      <a:pt x="342" y="24"/>
                    </a:lnTo>
                    <a:lnTo>
                      <a:pt x="342" y="24"/>
                    </a:lnTo>
                    <a:lnTo>
                      <a:pt x="342" y="24"/>
                    </a:lnTo>
                    <a:lnTo>
                      <a:pt x="347" y="24"/>
                    </a:lnTo>
                    <a:lnTo>
                      <a:pt x="347" y="24"/>
                    </a:lnTo>
                    <a:lnTo>
                      <a:pt x="347" y="24"/>
                    </a:lnTo>
                    <a:lnTo>
                      <a:pt x="347" y="18"/>
                    </a:lnTo>
                    <a:lnTo>
                      <a:pt x="347" y="18"/>
                    </a:lnTo>
                    <a:lnTo>
                      <a:pt x="347" y="18"/>
                    </a:lnTo>
                    <a:lnTo>
                      <a:pt x="347" y="18"/>
                    </a:lnTo>
                    <a:lnTo>
                      <a:pt x="353" y="18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65" y="12"/>
                    </a:lnTo>
                    <a:lnTo>
                      <a:pt x="365" y="12"/>
                    </a:lnTo>
                    <a:lnTo>
                      <a:pt x="365" y="12"/>
                    </a:lnTo>
                    <a:lnTo>
                      <a:pt x="371" y="6"/>
                    </a:lnTo>
                    <a:lnTo>
                      <a:pt x="371" y="6"/>
                    </a:lnTo>
                    <a:lnTo>
                      <a:pt x="371" y="6"/>
                    </a:lnTo>
                    <a:lnTo>
                      <a:pt x="371" y="6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83" y="6"/>
                    </a:lnTo>
                    <a:lnTo>
                      <a:pt x="383" y="6"/>
                    </a:lnTo>
                    <a:lnTo>
                      <a:pt x="383" y="6"/>
                    </a:lnTo>
                    <a:lnTo>
                      <a:pt x="383" y="6"/>
                    </a:lnTo>
                    <a:lnTo>
                      <a:pt x="389" y="6"/>
                    </a:lnTo>
                    <a:lnTo>
                      <a:pt x="389" y="6"/>
                    </a:lnTo>
                    <a:lnTo>
                      <a:pt x="389" y="6"/>
                    </a:lnTo>
                    <a:lnTo>
                      <a:pt x="395" y="6"/>
                    </a:lnTo>
                    <a:lnTo>
                      <a:pt x="395" y="6"/>
                    </a:lnTo>
                    <a:lnTo>
                      <a:pt x="395" y="6"/>
                    </a:lnTo>
                    <a:lnTo>
                      <a:pt x="395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6"/>
                    </a:lnTo>
                    <a:lnTo>
                      <a:pt x="400" y="6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12" y="0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24" y="6"/>
                    </a:lnTo>
                    <a:lnTo>
                      <a:pt x="424" y="6"/>
                    </a:lnTo>
                    <a:lnTo>
                      <a:pt x="424" y="12"/>
                    </a:lnTo>
                    <a:lnTo>
                      <a:pt x="424" y="12"/>
                    </a:lnTo>
                    <a:lnTo>
                      <a:pt x="424" y="12"/>
                    </a:lnTo>
                    <a:lnTo>
                      <a:pt x="424" y="12"/>
                    </a:lnTo>
                    <a:lnTo>
                      <a:pt x="430" y="12"/>
                    </a:lnTo>
                    <a:lnTo>
                      <a:pt x="430" y="18"/>
                    </a:lnTo>
                    <a:lnTo>
                      <a:pt x="430" y="18"/>
                    </a:lnTo>
                    <a:lnTo>
                      <a:pt x="430" y="18"/>
                    </a:lnTo>
                    <a:lnTo>
                      <a:pt x="430" y="18"/>
                    </a:lnTo>
                    <a:lnTo>
                      <a:pt x="436" y="18"/>
                    </a:lnTo>
                    <a:lnTo>
                      <a:pt x="436" y="18"/>
                    </a:lnTo>
                    <a:lnTo>
                      <a:pt x="436" y="18"/>
                    </a:lnTo>
                    <a:lnTo>
                      <a:pt x="436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24"/>
                    </a:lnTo>
                    <a:lnTo>
                      <a:pt x="442" y="24"/>
                    </a:lnTo>
                    <a:lnTo>
                      <a:pt x="448" y="24"/>
                    </a:lnTo>
                    <a:lnTo>
                      <a:pt x="448" y="24"/>
                    </a:lnTo>
                    <a:lnTo>
                      <a:pt x="448" y="24"/>
                    </a:lnTo>
                    <a:lnTo>
                      <a:pt x="453" y="18"/>
                    </a:lnTo>
                    <a:lnTo>
                      <a:pt x="453" y="18"/>
                    </a:lnTo>
                    <a:lnTo>
                      <a:pt x="453" y="24"/>
                    </a:lnTo>
                    <a:lnTo>
                      <a:pt x="453" y="24"/>
                    </a:lnTo>
                    <a:lnTo>
                      <a:pt x="453" y="24"/>
                    </a:lnTo>
                    <a:lnTo>
                      <a:pt x="459" y="24"/>
                    </a:lnTo>
                    <a:lnTo>
                      <a:pt x="459" y="24"/>
                    </a:lnTo>
                    <a:lnTo>
                      <a:pt x="459" y="18"/>
                    </a:lnTo>
                    <a:lnTo>
                      <a:pt x="459" y="18"/>
                    </a:lnTo>
                    <a:lnTo>
                      <a:pt x="459" y="18"/>
                    </a:lnTo>
                    <a:lnTo>
                      <a:pt x="465" y="18"/>
                    </a:lnTo>
                    <a:lnTo>
                      <a:pt x="465" y="18"/>
                    </a:lnTo>
                    <a:lnTo>
                      <a:pt x="465" y="12"/>
                    </a:lnTo>
                    <a:lnTo>
                      <a:pt x="465" y="18"/>
                    </a:lnTo>
                    <a:lnTo>
                      <a:pt x="471" y="18"/>
                    </a:lnTo>
                    <a:lnTo>
                      <a:pt x="471" y="18"/>
                    </a:lnTo>
                    <a:lnTo>
                      <a:pt x="471" y="18"/>
                    </a:lnTo>
                    <a:lnTo>
                      <a:pt x="471" y="18"/>
                    </a:lnTo>
                    <a:lnTo>
                      <a:pt x="471" y="12"/>
                    </a:lnTo>
                    <a:lnTo>
                      <a:pt x="477" y="12"/>
                    </a:lnTo>
                    <a:lnTo>
                      <a:pt x="477" y="12"/>
                    </a:lnTo>
                    <a:lnTo>
                      <a:pt x="477" y="18"/>
                    </a:lnTo>
                    <a:lnTo>
                      <a:pt x="483" y="18"/>
                    </a:lnTo>
                    <a:lnTo>
                      <a:pt x="483" y="18"/>
                    </a:lnTo>
                    <a:lnTo>
                      <a:pt x="483" y="18"/>
                    </a:lnTo>
                    <a:lnTo>
                      <a:pt x="483" y="18"/>
                    </a:lnTo>
                    <a:lnTo>
                      <a:pt x="489" y="18"/>
                    </a:lnTo>
                    <a:lnTo>
                      <a:pt x="489" y="18"/>
                    </a:lnTo>
                    <a:lnTo>
                      <a:pt x="489" y="18"/>
                    </a:lnTo>
                    <a:lnTo>
                      <a:pt x="489" y="18"/>
                    </a:lnTo>
                    <a:lnTo>
                      <a:pt x="489" y="18"/>
                    </a:lnTo>
                    <a:lnTo>
                      <a:pt x="489" y="24"/>
                    </a:lnTo>
                    <a:lnTo>
                      <a:pt x="489" y="24"/>
                    </a:lnTo>
                    <a:lnTo>
                      <a:pt x="495" y="24"/>
                    </a:lnTo>
                    <a:lnTo>
                      <a:pt x="495" y="24"/>
                    </a:lnTo>
                    <a:lnTo>
                      <a:pt x="495" y="24"/>
                    </a:lnTo>
                    <a:lnTo>
                      <a:pt x="495" y="30"/>
                    </a:lnTo>
                    <a:lnTo>
                      <a:pt x="495" y="30"/>
                    </a:lnTo>
                    <a:lnTo>
                      <a:pt x="495" y="30"/>
                    </a:lnTo>
                    <a:lnTo>
                      <a:pt x="501" y="30"/>
                    </a:lnTo>
                    <a:lnTo>
                      <a:pt x="501" y="30"/>
                    </a:lnTo>
                    <a:lnTo>
                      <a:pt x="501" y="30"/>
                    </a:lnTo>
                    <a:lnTo>
                      <a:pt x="501" y="30"/>
                    </a:lnTo>
                    <a:lnTo>
                      <a:pt x="507" y="30"/>
                    </a:lnTo>
                    <a:lnTo>
                      <a:pt x="507" y="30"/>
                    </a:lnTo>
                    <a:lnTo>
                      <a:pt x="507" y="30"/>
                    </a:lnTo>
                    <a:lnTo>
                      <a:pt x="512" y="30"/>
                    </a:lnTo>
                    <a:lnTo>
                      <a:pt x="512" y="30"/>
                    </a:lnTo>
                    <a:lnTo>
                      <a:pt x="512" y="30"/>
                    </a:lnTo>
                    <a:lnTo>
                      <a:pt x="512" y="30"/>
                    </a:lnTo>
                    <a:lnTo>
                      <a:pt x="518" y="30"/>
                    </a:lnTo>
                    <a:lnTo>
                      <a:pt x="518" y="30"/>
                    </a:lnTo>
                    <a:lnTo>
                      <a:pt x="518" y="30"/>
                    </a:lnTo>
                    <a:lnTo>
                      <a:pt x="518" y="30"/>
                    </a:lnTo>
                    <a:lnTo>
                      <a:pt x="518" y="36"/>
                    </a:lnTo>
                    <a:lnTo>
                      <a:pt x="518" y="36"/>
                    </a:lnTo>
                    <a:lnTo>
                      <a:pt x="518" y="36"/>
                    </a:lnTo>
                    <a:lnTo>
                      <a:pt x="518" y="36"/>
                    </a:lnTo>
                    <a:lnTo>
                      <a:pt x="512" y="36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07" y="42"/>
                    </a:lnTo>
                    <a:lnTo>
                      <a:pt x="507" y="42"/>
                    </a:lnTo>
                    <a:lnTo>
                      <a:pt x="507" y="42"/>
                    </a:lnTo>
                    <a:lnTo>
                      <a:pt x="507" y="48"/>
                    </a:lnTo>
                    <a:lnTo>
                      <a:pt x="507" y="48"/>
                    </a:lnTo>
                    <a:lnTo>
                      <a:pt x="507" y="48"/>
                    </a:lnTo>
                    <a:lnTo>
                      <a:pt x="501" y="48"/>
                    </a:lnTo>
                    <a:lnTo>
                      <a:pt x="501" y="48"/>
                    </a:lnTo>
                    <a:lnTo>
                      <a:pt x="501" y="53"/>
                    </a:lnTo>
                    <a:lnTo>
                      <a:pt x="501" y="53"/>
                    </a:lnTo>
                    <a:lnTo>
                      <a:pt x="501" y="53"/>
                    </a:lnTo>
                    <a:lnTo>
                      <a:pt x="501" y="53"/>
                    </a:lnTo>
                    <a:lnTo>
                      <a:pt x="501" y="59"/>
                    </a:lnTo>
                    <a:lnTo>
                      <a:pt x="501" y="59"/>
                    </a:lnTo>
                    <a:lnTo>
                      <a:pt x="501" y="59"/>
                    </a:lnTo>
                    <a:lnTo>
                      <a:pt x="501" y="59"/>
                    </a:lnTo>
                    <a:lnTo>
                      <a:pt x="501" y="59"/>
                    </a:lnTo>
                    <a:lnTo>
                      <a:pt x="501" y="65"/>
                    </a:lnTo>
                    <a:lnTo>
                      <a:pt x="501" y="65"/>
                    </a:lnTo>
                    <a:lnTo>
                      <a:pt x="501" y="65"/>
                    </a:lnTo>
                    <a:lnTo>
                      <a:pt x="501" y="65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7" y="71"/>
                    </a:lnTo>
                    <a:lnTo>
                      <a:pt x="507" y="77"/>
                    </a:lnTo>
                    <a:lnTo>
                      <a:pt x="507" y="77"/>
                    </a:lnTo>
                    <a:lnTo>
                      <a:pt x="507" y="77"/>
                    </a:lnTo>
                    <a:lnTo>
                      <a:pt x="507" y="77"/>
                    </a:lnTo>
                    <a:lnTo>
                      <a:pt x="512" y="77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9"/>
                    </a:lnTo>
                    <a:lnTo>
                      <a:pt x="512" y="89"/>
                    </a:lnTo>
                    <a:lnTo>
                      <a:pt x="512" y="89"/>
                    </a:lnTo>
                    <a:lnTo>
                      <a:pt x="512" y="89"/>
                    </a:lnTo>
                    <a:lnTo>
                      <a:pt x="512" y="95"/>
                    </a:lnTo>
                    <a:lnTo>
                      <a:pt x="512" y="95"/>
                    </a:lnTo>
                    <a:lnTo>
                      <a:pt x="512" y="95"/>
                    </a:lnTo>
                    <a:lnTo>
                      <a:pt x="512" y="95"/>
                    </a:lnTo>
                    <a:lnTo>
                      <a:pt x="507" y="101"/>
                    </a:lnTo>
                    <a:lnTo>
                      <a:pt x="507" y="101"/>
                    </a:lnTo>
                    <a:lnTo>
                      <a:pt x="507" y="101"/>
                    </a:lnTo>
                    <a:lnTo>
                      <a:pt x="507" y="101"/>
                    </a:lnTo>
                    <a:lnTo>
                      <a:pt x="507" y="101"/>
                    </a:lnTo>
                    <a:lnTo>
                      <a:pt x="507" y="106"/>
                    </a:lnTo>
                    <a:lnTo>
                      <a:pt x="507" y="106"/>
                    </a:lnTo>
                    <a:lnTo>
                      <a:pt x="507" y="106"/>
                    </a:lnTo>
                    <a:lnTo>
                      <a:pt x="507" y="106"/>
                    </a:lnTo>
                    <a:lnTo>
                      <a:pt x="507" y="112"/>
                    </a:lnTo>
                    <a:lnTo>
                      <a:pt x="501" y="112"/>
                    </a:lnTo>
                    <a:lnTo>
                      <a:pt x="501" y="112"/>
                    </a:lnTo>
                    <a:lnTo>
                      <a:pt x="501" y="112"/>
                    </a:lnTo>
                    <a:lnTo>
                      <a:pt x="501" y="118"/>
                    </a:lnTo>
                    <a:lnTo>
                      <a:pt x="501" y="118"/>
                    </a:lnTo>
                    <a:lnTo>
                      <a:pt x="501" y="118"/>
                    </a:lnTo>
                    <a:lnTo>
                      <a:pt x="495" y="118"/>
                    </a:lnTo>
                    <a:lnTo>
                      <a:pt x="495" y="118"/>
                    </a:lnTo>
                    <a:lnTo>
                      <a:pt x="495" y="124"/>
                    </a:lnTo>
                    <a:lnTo>
                      <a:pt x="495" y="124"/>
                    </a:lnTo>
                    <a:lnTo>
                      <a:pt x="495" y="124"/>
                    </a:lnTo>
                    <a:lnTo>
                      <a:pt x="495" y="124"/>
                    </a:lnTo>
                    <a:lnTo>
                      <a:pt x="495" y="130"/>
                    </a:lnTo>
                    <a:lnTo>
                      <a:pt x="495" y="130"/>
                    </a:lnTo>
                    <a:lnTo>
                      <a:pt x="495" y="130"/>
                    </a:lnTo>
                    <a:lnTo>
                      <a:pt x="489" y="130"/>
                    </a:lnTo>
                    <a:lnTo>
                      <a:pt x="489" y="130"/>
                    </a:lnTo>
                    <a:lnTo>
                      <a:pt x="489" y="130"/>
                    </a:lnTo>
                    <a:lnTo>
                      <a:pt x="489" y="130"/>
                    </a:lnTo>
                    <a:lnTo>
                      <a:pt x="489" y="130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77" y="136"/>
                    </a:lnTo>
                    <a:lnTo>
                      <a:pt x="477" y="136"/>
                    </a:lnTo>
                    <a:lnTo>
                      <a:pt x="477" y="136"/>
                    </a:lnTo>
                    <a:lnTo>
                      <a:pt x="477" y="136"/>
                    </a:lnTo>
                    <a:lnTo>
                      <a:pt x="471" y="136"/>
                    </a:lnTo>
                    <a:lnTo>
                      <a:pt x="471" y="136"/>
                    </a:lnTo>
                    <a:lnTo>
                      <a:pt x="471" y="142"/>
                    </a:lnTo>
                    <a:lnTo>
                      <a:pt x="471" y="142"/>
                    </a:lnTo>
                    <a:lnTo>
                      <a:pt x="471" y="142"/>
                    </a:lnTo>
                    <a:lnTo>
                      <a:pt x="471" y="142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83" y="148"/>
                    </a:lnTo>
                    <a:lnTo>
                      <a:pt x="483" y="148"/>
                    </a:lnTo>
                    <a:lnTo>
                      <a:pt x="483" y="148"/>
                    </a:lnTo>
                    <a:lnTo>
                      <a:pt x="483" y="154"/>
                    </a:lnTo>
                    <a:lnTo>
                      <a:pt x="483" y="154"/>
                    </a:lnTo>
                    <a:lnTo>
                      <a:pt x="489" y="154"/>
                    </a:lnTo>
                    <a:lnTo>
                      <a:pt x="489" y="154"/>
                    </a:lnTo>
                    <a:lnTo>
                      <a:pt x="489" y="154"/>
                    </a:lnTo>
                    <a:lnTo>
                      <a:pt x="489" y="160"/>
                    </a:lnTo>
                    <a:lnTo>
                      <a:pt x="489" y="160"/>
                    </a:lnTo>
                    <a:lnTo>
                      <a:pt x="489" y="160"/>
                    </a:lnTo>
                    <a:lnTo>
                      <a:pt x="489" y="165"/>
                    </a:lnTo>
                    <a:lnTo>
                      <a:pt x="489" y="165"/>
                    </a:lnTo>
                    <a:lnTo>
                      <a:pt x="489" y="165"/>
                    </a:lnTo>
                    <a:lnTo>
                      <a:pt x="489" y="165"/>
                    </a:lnTo>
                    <a:lnTo>
                      <a:pt x="489" y="165"/>
                    </a:lnTo>
                    <a:lnTo>
                      <a:pt x="483" y="171"/>
                    </a:lnTo>
                    <a:lnTo>
                      <a:pt x="483" y="171"/>
                    </a:lnTo>
                    <a:lnTo>
                      <a:pt x="483" y="171"/>
                    </a:lnTo>
                    <a:lnTo>
                      <a:pt x="483" y="171"/>
                    </a:lnTo>
                    <a:lnTo>
                      <a:pt x="483" y="177"/>
                    </a:lnTo>
                    <a:lnTo>
                      <a:pt x="483" y="177"/>
                    </a:lnTo>
                    <a:lnTo>
                      <a:pt x="483" y="177"/>
                    </a:lnTo>
                    <a:lnTo>
                      <a:pt x="489" y="177"/>
                    </a:lnTo>
                    <a:lnTo>
                      <a:pt x="489" y="177"/>
                    </a:lnTo>
                    <a:lnTo>
                      <a:pt x="489" y="177"/>
                    </a:lnTo>
                    <a:lnTo>
                      <a:pt x="489" y="183"/>
                    </a:lnTo>
                    <a:lnTo>
                      <a:pt x="489" y="183"/>
                    </a:lnTo>
                    <a:lnTo>
                      <a:pt x="489" y="183"/>
                    </a:lnTo>
                    <a:lnTo>
                      <a:pt x="489" y="183"/>
                    </a:lnTo>
                    <a:lnTo>
                      <a:pt x="483" y="183"/>
                    </a:lnTo>
                    <a:lnTo>
                      <a:pt x="483" y="183"/>
                    </a:lnTo>
                    <a:lnTo>
                      <a:pt x="483" y="183"/>
                    </a:lnTo>
                    <a:lnTo>
                      <a:pt x="483" y="183"/>
                    </a:lnTo>
                    <a:lnTo>
                      <a:pt x="477" y="183"/>
                    </a:lnTo>
                    <a:lnTo>
                      <a:pt x="477" y="183"/>
                    </a:lnTo>
                    <a:lnTo>
                      <a:pt x="477" y="189"/>
                    </a:lnTo>
                    <a:lnTo>
                      <a:pt x="477" y="189"/>
                    </a:lnTo>
                    <a:lnTo>
                      <a:pt x="477" y="189"/>
                    </a:lnTo>
                    <a:lnTo>
                      <a:pt x="477" y="189"/>
                    </a:lnTo>
                    <a:lnTo>
                      <a:pt x="483" y="189"/>
                    </a:lnTo>
                    <a:lnTo>
                      <a:pt x="483" y="189"/>
                    </a:lnTo>
                    <a:lnTo>
                      <a:pt x="483" y="189"/>
                    </a:lnTo>
                    <a:lnTo>
                      <a:pt x="483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95"/>
                    </a:lnTo>
                    <a:lnTo>
                      <a:pt x="495" y="189"/>
                    </a:lnTo>
                    <a:lnTo>
                      <a:pt x="495" y="195"/>
                    </a:lnTo>
                    <a:lnTo>
                      <a:pt x="495" y="195"/>
                    </a:lnTo>
                    <a:lnTo>
                      <a:pt x="495" y="195"/>
                    </a:lnTo>
                    <a:lnTo>
                      <a:pt x="495" y="195"/>
                    </a:lnTo>
                    <a:lnTo>
                      <a:pt x="495" y="195"/>
                    </a:lnTo>
                    <a:lnTo>
                      <a:pt x="501" y="195"/>
                    </a:lnTo>
                    <a:lnTo>
                      <a:pt x="501" y="195"/>
                    </a:lnTo>
                    <a:lnTo>
                      <a:pt x="501" y="201"/>
                    </a:lnTo>
                    <a:lnTo>
                      <a:pt x="501" y="201"/>
                    </a:lnTo>
                    <a:lnTo>
                      <a:pt x="501" y="201"/>
                    </a:lnTo>
                    <a:lnTo>
                      <a:pt x="501" y="201"/>
                    </a:lnTo>
                    <a:lnTo>
                      <a:pt x="501" y="207"/>
                    </a:lnTo>
                    <a:lnTo>
                      <a:pt x="501" y="207"/>
                    </a:lnTo>
                    <a:lnTo>
                      <a:pt x="501" y="207"/>
                    </a:lnTo>
                    <a:lnTo>
                      <a:pt x="501" y="207"/>
                    </a:lnTo>
                    <a:lnTo>
                      <a:pt x="501" y="213"/>
                    </a:lnTo>
                    <a:lnTo>
                      <a:pt x="501" y="213"/>
                    </a:lnTo>
                    <a:lnTo>
                      <a:pt x="501" y="213"/>
                    </a:lnTo>
                    <a:lnTo>
                      <a:pt x="501" y="213"/>
                    </a:lnTo>
                    <a:lnTo>
                      <a:pt x="501" y="218"/>
                    </a:lnTo>
                    <a:lnTo>
                      <a:pt x="501" y="218"/>
                    </a:lnTo>
                    <a:lnTo>
                      <a:pt x="501" y="218"/>
                    </a:lnTo>
                    <a:lnTo>
                      <a:pt x="501" y="218"/>
                    </a:lnTo>
                    <a:lnTo>
                      <a:pt x="501" y="224"/>
                    </a:lnTo>
                    <a:lnTo>
                      <a:pt x="501" y="224"/>
                    </a:lnTo>
                    <a:lnTo>
                      <a:pt x="501" y="224"/>
                    </a:lnTo>
                    <a:lnTo>
                      <a:pt x="501" y="224"/>
                    </a:lnTo>
                    <a:lnTo>
                      <a:pt x="501" y="230"/>
                    </a:lnTo>
                    <a:lnTo>
                      <a:pt x="507" y="230"/>
                    </a:lnTo>
                    <a:lnTo>
                      <a:pt x="507" y="230"/>
                    </a:lnTo>
                    <a:lnTo>
                      <a:pt x="507" y="230"/>
                    </a:lnTo>
                    <a:lnTo>
                      <a:pt x="507" y="230"/>
                    </a:lnTo>
                    <a:lnTo>
                      <a:pt x="512" y="230"/>
                    </a:lnTo>
                    <a:lnTo>
                      <a:pt x="512" y="230"/>
                    </a:lnTo>
                    <a:lnTo>
                      <a:pt x="512" y="236"/>
                    </a:lnTo>
                    <a:lnTo>
                      <a:pt x="512" y="236"/>
                    </a:lnTo>
                    <a:lnTo>
                      <a:pt x="512" y="236"/>
                    </a:lnTo>
                    <a:lnTo>
                      <a:pt x="512" y="236"/>
                    </a:lnTo>
                    <a:lnTo>
                      <a:pt x="512" y="242"/>
                    </a:lnTo>
                    <a:lnTo>
                      <a:pt x="512" y="242"/>
                    </a:lnTo>
                    <a:lnTo>
                      <a:pt x="512" y="242"/>
                    </a:lnTo>
                    <a:lnTo>
                      <a:pt x="512" y="236"/>
                    </a:lnTo>
                    <a:lnTo>
                      <a:pt x="518" y="236"/>
                    </a:lnTo>
                    <a:lnTo>
                      <a:pt x="518" y="242"/>
                    </a:lnTo>
                    <a:lnTo>
                      <a:pt x="518" y="242"/>
                    </a:lnTo>
                    <a:lnTo>
                      <a:pt x="518" y="242"/>
                    </a:lnTo>
                    <a:lnTo>
                      <a:pt x="518" y="236"/>
                    </a:lnTo>
                    <a:lnTo>
                      <a:pt x="518" y="236"/>
                    </a:lnTo>
                    <a:lnTo>
                      <a:pt x="518" y="236"/>
                    </a:lnTo>
                    <a:lnTo>
                      <a:pt x="518" y="236"/>
                    </a:lnTo>
                    <a:lnTo>
                      <a:pt x="518" y="230"/>
                    </a:lnTo>
                    <a:lnTo>
                      <a:pt x="518" y="230"/>
                    </a:lnTo>
                    <a:lnTo>
                      <a:pt x="518" y="230"/>
                    </a:lnTo>
                    <a:lnTo>
                      <a:pt x="524" y="230"/>
                    </a:lnTo>
                    <a:lnTo>
                      <a:pt x="524" y="230"/>
                    </a:lnTo>
                    <a:lnTo>
                      <a:pt x="524" y="230"/>
                    </a:lnTo>
                    <a:lnTo>
                      <a:pt x="524" y="230"/>
                    </a:lnTo>
                    <a:lnTo>
                      <a:pt x="524" y="230"/>
                    </a:lnTo>
                    <a:lnTo>
                      <a:pt x="530" y="230"/>
                    </a:lnTo>
                    <a:lnTo>
                      <a:pt x="530" y="230"/>
                    </a:lnTo>
                    <a:lnTo>
                      <a:pt x="524" y="236"/>
                    </a:lnTo>
                    <a:lnTo>
                      <a:pt x="524" y="236"/>
                    </a:lnTo>
                    <a:lnTo>
                      <a:pt x="524" y="236"/>
                    </a:lnTo>
                    <a:lnTo>
                      <a:pt x="530" y="236"/>
                    </a:lnTo>
                    <a:lnTo>
                      <a:pt x="530" y="236"/>
                    </a:lnTo>
                    <a:lnTo>
                      <a:pt x="530" y="236"/>
                    </a:lnTo>
                    <a:lnTo>
                      <a:pt x="530" y="242"/>
                    </a:lnTo>
                    <a:lnTo>
                      <a:pt x="536" y="242"/>
                    </a:lnTo>
                    <a:lnTo>
                      <a:pt x="536" y="242"/>
                    </a:lnTo>
                    <a:lnTo>
                      <a:pt x="536" y="242"/>
                    </a:lnTo>
                    <a:lnTo>
                      <a:pt x="536" y="242"/>
                    </a:lnTo>
                    <a:lnTo>
                      <a:pt x="542" y="242"/>
                    </a:lnTo>
                    <a:lnTo>
                      <a:pt x="542" y="242"/>
                    </a:lnTo>
                    <a:lnTo>
                      <a:pt x="542" y="242"/>
                    </a:lnTo>
                    <a:lnTo>
                      <a:pt x="542" y="242"/>
                    </a:lnTo>
                    <a:lnTo>
                      <a:pt x="542" y="242"/>
                    </a:lnTo>
                    <a:lnTo>
                      <a:pt x="542" y="236"/>
                    </a:lnTo>
                    <a:lnTo>
                      <a:pt x="548" y="236"/>
                    </a:lnTo>
                    <a:lnTo>
                      <a:pt x="548" y="242"/>
                    </a:lnTo>
                    <a:lnTo>
                      <a:pt x="548" y="242"/>
                    </a:lnTo>
                    <a:lnTo>
                      <a:pt x="548" y="242"/>
                    </a:lnTo>
                    <a:lnTo>
                      <a:pt x="548" y="242"/>
                    </a:lnTo>
                    <a:lnTo>
                      <a:pt x="548" y="248"/>
                    </a:lnTo>
                    <a:lnTo>
                      <a:pt x="548" y="248"/>
                    </a:lnTo>
                    <a:lnTo>
                      <a:pt x="548" y="248"/>
                    </a:lnTo>
                    <a:lnTo>
                      <a:pt x="548" y="248"/>
                    </a:lnTo>
                    <a:lnTo>
                      <a:pt x="548" y="254"/>
                    </a:lnTo>
                    <a:lnTo>
                      <a:pt x="548" y="254"/>
                    </a:lnTo>
                    <a:lnTo>
                      <a:pt x="548" y="254"/>
                    </a:lnTo>
                    <a:lnTo>
                      <a:pt x="548" y="254"/>
                    </a:lnTo>
                    <a:lnTo>
                      <a:pt x="548" y="260"/>
                    </a:lnTo>
                    <a:lnTo>
                      <a:pt x="548" y="260"/>
                    </a:lnTo>
                    <a:lnTo>
                      <a:pt x="554" y="260"/>
                    </a:lnTo>
                    <a:lnTo>
                      <a:pt x="554" y="260"/>
                    </a:lnTo>
                    <a:lnTo>
                      <a:pt x="554" y="260"/>
                    </a:lnTo>
                    <a:lnTo>
                      <a:pt x="554" y="266"/>
                    </a:lnTo>
                    <a:lnTo>
                      <a:pt x="554" y="266"/>
                    </a:lnTo>
                    <a:lnTo>
                      <a:pt x="554" y="266"/>
                    </a:lnTo>
                    <a:lnTo>
                      <a:pt x="560" y="266"/>
                    </a:lnTo>
                    <a:lnTo>
                      <a:pt x="560" y="266"/>
                    </a:lnTo>
                    <a:lnTo>
                      <a:pt x="560" y="266"/>
                    </a:lnTo>
                    <a:lnTo>
                      <a:pt x="560" y="271"/>
                    </a:lnTo>
                    <a:lnTo>
                      <a:pt x="560" y="271"/>
                    </a:lnTo>
                    <a:lnTo>
                      <a:pt x="560" y="271"/>
                    </a:lnTo>
                    <a:lnTo>
                      <a:pt x="560" y="271"/>
                    </a:lnTo>
                    <a:lnTo>
                      <a:pt x="560" y="277"/>
                    </a:lnTo>
                    <a:lnTo>
                      <a:pt x="565" y="277"/>
                    </a:lnTo>
                    <a:lnTo>
                      <a:pt x="565" y="277"/>
                    </a:lnTo>
                    <a:lnTo>
                      <a:pt x="565" y="277"/>
                    </a:lnTo>
                    <a:lnTo>
                      <a:pt x="565" y="277"/>
                    </a:lnTo>
                    <a:lnTo>
                      <a:pt x="565" y="277"/>
                    </a:lnTo>
                    <a:lnTo>
                      <a:pt x="565" y="283"/>
                    </a:lnTo>
                    <a:lnTo>
                      <a:pt x="565" y="283"/>
                    </a:lnTo>
                    <a:lnTo>
                      <a:pt x="565" y="283"/>
                    </a:lnTo>
                    <a:lnTo>
                      <a:pt x="571" y="283"/>
                    </a:lnTo>
                    <a:lnTo>
                      <a:pt x="571" y="283"/>
                    </a:lnTo>
                    <a:lnTo>
                      <a:pt x="571" y="289"/>
                    </a:lnTo>
                    <a:lnTo>
                      <a:pt x="571" y="289"/>
                    </a:lnTo>
                    <a:lnTo>
                      <a:pt x="571" y="289"/>
                    </a:lnTo>
                    <a:lnTo>
                      <a:pt x="571" y="289"/>
                    </a:lnTo>
                    <a:lnTo>
                      <a:pt x="571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83" y="301"/>
                    </a:lnTo>
                    <a:lnTo>
                      <a:pt x="583" y="301"/>
                    </a:lnTo>
                    <a:lnTo>
                      <a:pt x="583" y="301"/>
                    </a:lnTo>
                    <a:lnTo>
                      <a:pt x="583" y="301"/>
                    </a:lnTo>
                    <a:lnTo>
                      <a:pt x="589" y="301"/>
                    </a:lnTo>
                    <a:lnTo>
                      <a:pt x="589" y="301"/>
                    </a:lnTo>
                    <a:lnTo>
                      <a:pt x="589" y="301"/>
                    </a:lnTo>
                    <a:lnTo>
                      <a:pt x="589" y="301"/>
                    </a:lnTo>
                    <a:lnTo>
                      <a:pt x="589" y="307"/>
                    </a:lnTo>
                    <a:lnTo>
                      <a:pt x="589" y="307"/>
                    </a:lnTo>
                    <a:lnTo>
                      <a:pt x="595" y="307"/>
                    </a:lnTo>
                    <a:lnTo>
                      <a:pt x="595" y="307"/>
                    </a:lnTo>
                    <a:lnTo>
                      <a:pt x="595" y="313"/>
                    </a:lnTo>
                    <a:lnTo>
                      <a:pt x="595" y="313"/>
                    </a:lnTo>
                    <a:lnTo>
                      <a:pt x="595" y="313"/>
                    </a:lnTo>
                    <a:lnTo>
                      <a:pt x="595" y="313"/>
                    </a:lnTo>
                    <a:lnTo>
                      <a:pt x="601" y="313"/>
                    </a:lnTo>
                    <a:lnTo>
                      <a:pt x="601" y="319"/>
                    </a:lnTo>
                    <a:lnTo>
                      <a:pt x="601" y="319"/>
                    </a:lnTo>
                    <a:lnTo>
                      <a:pt x="601" y="319"/>
                    </a:lnTo>
                    <a:lnTo>
                      <a:pt x="601" y="319"/>
                    </a:lnTo>
                    <a:lnTo>
                      <a:pt x="601" y="324"/>
                    </a:lnTo>
                    <a:lnTo>
                      <a:pt x="601" y="324"/>
                    </a:lnTo>
                    <a:lnTo>
                      <a:pt x="601" y="324"/>
                    </a:lnTo>
                    <a:lnTo>
                      <a:pt x="601" y="324"/>
                    </a:lnTo>
                    <a:lnTo>
                      <a:pt x="601" y="330"/>
                    </a:lnTo>
                    <a:lnTo>
                      <a:pt x="601" y="330"/>
                    </a:lnTo>
                    <a:lnTo>
                      <a:pt x="601" y="330"/>
                    </a:lnTo>
                    <a:lnTo>
                      <a:pt x="601" y="330"/>
                    </a:lnTo>
                    <a:lnTo>
                      <a:pt x="601" y="336"/>
                    </a:lnTo>
                    <a:lnTo>
                      <a:pt x="601" y="336"/>
                    </a:lnTo>
                    <a:lnTo>
                      <a:pt x="595" y="336"/>
                    </a:lnTo>
                    <a:lnTo>
                      <a:pt x="595" y="336"/>
                    </a:lnTo>
                    <a:lnTo>
                      <a:pt x="595" y="336"/>
                    </a:lnTo>
                    <a:lnTo>
                      <a:pt x="595" y="342"/>
                    </a:lnTo>
                    <a:lnTo>
                      <a:pt x="595" y="342"/>
                    </a:lnTo>
                    <a:lnTo>
                      <a:pt x="595" y="342"/>
                    </a:lnTo>
                    <a:lnTo>
                      <a:pt x="589" y="342"/>
                    </a:lnTo>
                    <a:lnTo>
                      <a:pt x="589" y="342"/>
                    </a:lnTo>
                    <a:lnTo>
                      <a:pt x="589" y="342"/>
                    </a:lnTo>
                    <a:lnTo>
                      <a:pt x="589" y="336"/>
                    </a:lnTo>
                    <a:lnTo>
                      <a:pt x="589" y="336"/>
                    </a:lnTo>
                    <a:lnTo>
                      <a:pt x="589" y="336"/>
                    </a:lnTo>
                    <a:lnTo>
                      <a:pt x="589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77" y="342"/>
                    </a:lnTo>
                    <a:lnTo>
                      <a:pt x="577" y="342"/>
                    </a:lnTo>
                    <a:lnTo>
                      <a:pt x="577" y="342"/>
                    </a:lnTo>
                    <a:lnTo>
                      <a:pt x="571" y="342"/>
                    </a:lnTo>
                    <a:lnTo>
                      <a:pt x="571" y="342"/>
                    </a:lnTo>
                    <a:lnTo>
                      <a:pt x="571" y="342"/>
                    </a:lnTo>
                    <a:lnTo>
                      <a:pt x="571" y="342"/>
                    </a:lnTo>
                    <a:lnTo>
                      <a:pt x="571" y="348"/>
                    </a:lnTo>
                    <a:lnTo>
                      <a:pt x="571" y="348"/>
                    </a:lnTo>
                    <a:lnTo>
                      <a:pt x="571" y="348"/>
                    </a:lnTo>
                    <a:lnTo>
                      <a:pt x="571" y="348"/>
                    </a:lnTo>
                    <a:lnTo>
                      <a:pt x="571" y="354"/>
                    </a:lnTo>
                    <a:lnTo>
                      <a:pt x="571" y="354"/>
                    </a:lnTo>
                    <a:lnTo>
                      <a:pt x="571" y="354"/>
                    </a:lnTo>
                    <a:lnTo>
                      <a:pt x="571" y="354"/>
                    </a:lnTo>
                    <a:lnTo>
                      <a:pt x="571" y="360"/>
                    </a:lnTo>
                    <a:lnTo>
                      <a:pt x="571" y="360"/>
                    </a:lnTo>
                    <a:lnTo>
                      <a:pt x="571" y="360"/>
                    </a:lnTo>
                    <a:lnTo>
                      <a:pt x="577" y="360"/>
                    </a:lnTo>
                    <a:lnTo>
                      <a:pt x="577" y="360"/>
                    </a:lnTo>
                    <a:lnTo>
                      <a:pt x="577" y="360"/>
                    </a:lnTo>
                    <a:lnTo>
                      <a:pt x="583" y="360"/>
                    </a:lnTo>
                    <a:lnTo>
                      <a:pt x="583" y="360"/>
                    </a:lnTo>
                    <a:lnTo>
                      <a:pt x="583" y="360"/>
                    </a:lnTo>
                    <a:lnTo>
                      <a:pt x="583" y="360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95" y="360"/>
                    </a:lnTo>
                    <a:lnTo>
                      <a:pt x="595" y="360"/>
                    </a:lnTo>
                    <a:lnTo>
                      <a:pt x="595" y="360"/>
                    </a:lnTo>
                    <a:lnTo>
                      <a:pt x="595" y="360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7"/>
                    </a:lnTo>
                    <a:lnTo>
                      <a:pt x="613" y="377"/>
                    </a:lnTo>
                    <a:lnTo>
                      <a:pt x="613" y="377"/>
                    </a:lnTo>
                    <a:lnTo>
                      <a:pt x="613" y="377"/>
                    </a:lnTo>
                    <a:lnTo>
                      <a:pt x="613" y="377"/>
                    </a:lnTo>
                    <a:lnTo>
                      <a:pt x="613" y="383"/>
                    </a:lnTo>
                    <a:lnTo>
                      <a:pt x="613" y="383"/>
                    </a:lnTo>
                    <a:lnTo>
                      <a:pt x="613" y="383"/>
                    </a:lnTo>
                    <a:lnTo>
                      <a:pt x="613" y="389"/>
                    </a:lnTo>
                    <a:lnTo>
                      <a:pt x="613" y="389"/>
                    </a:lnTo>
                    <a:lnTo>
                      <a:pt x="613" y="389"/>
                    </a:lnTo>
                    <a:lnTo>
                      <a:pt x="613" y="389"/>
                    </a:lnTo>
                    <a:lnTo>
                      <a:pt x="613" y="395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7" y="401"/>
                    </a:lnTo>
                    <a:lnTo>
                      <a:pt x="607" y="401"/>
                    </a:lnTo>
                    <a:lnTo>
                      <a:pt x="601" y="401"/>
                    </a:lnTo>
                    <a:lnTo>
                      <a:pt x="601" y="401"/>
                    </a:lnTo>
                    <a:lnTo>
                      <a:pt x="601" y="407"/>
                    </a:lnTo>
                    <a:lnTo>
                      <a:pt x="601" y="407"/>
                    </a:lnTo>
                    <a:lnTo>
                      <a:pt x="595" y="407"/>
                    </a:lnTo>
                    <a:lnTo>
                      <a:pt x="595" y="407"/>
                    </a:lnTo>
                    <a:lnTo>
                      <a:pt x="595" y="407"/>
                    </a:lnTo>
                    <a:lnTo>
                      <a:pt x="595" y="407"/>
                    </a:lnTo>
                    <a:lnTo>
                      <a:pt x="589" y="407"/>
                    </a:lnTo>
                    <a:lnTo>
                      <a:pt x="589" y="407"/>
                    </a:lnTo>
                    <a:lnTo>
                      <a:pt x="589" y="407"/>
                    </a:lnTo>
                    <a:lnTo>
                      <a:pt x="589" y="407"/>
                    </a:lnTo>
                    <a:lnTo>
                      <a:pt x="583" y="407"/>
                    </a:lnTo>
                    <a:lnTo>
                      <a:pt x="583" y="407"/>
                    </a:lnTo>
                    <a:lnTo>
                      <a:pt x="583" y="407"/>
                    </a:lnTo>
                    <a:lnTo>
                      <a:pt x="583" y="407"/>
                    </a:lnTo>
                    <a:lnTo>
                      <a:pt x="583" y="407"/>
                    </a:lnTo>
                    <a:lnTo>
                      <a:pt x="583" y="413"/>
                    </a:lnTo>
                    <a:lnTo>
                      <a:pt x="583" y="413"/>
                    </a:lnTo>
                    <a:lnTo>
                      <a:pt x="583" y="413"/>
                    </a:lnTo>
                    <a:lnTo>
                      <a:pt x="583" y="413"/>
                    </a:lnTo>
                    <a:lnTo>
                      <a:pt x="589" y="413"/>
                    </a:lnTo>
                    <a:lnTo>
                      <a:pt x="589" y="413"/>
                    </a:lnTo>
                    <a:lnTo>
                      <a:pt x="589" y="419"/>
                    </a:lnTo>
                    <a:lnTo>
                      <a:pt x="589" y="419"/>
                    </a:lnTo>
                    <a:lnTo>
                      <a:pt x="589" y="419"/>
                    </a:lnTo>
                    <a:lnTo>
                      <a:pt x="583" y="419"/>
                    </a:lnTo>
                    <a:lnTo>
                      <a:pt x="583" y="419"/>
                    </a:lnTo>
                    <a:lnTo>
                      <a:pt x="583" y="425"/>
                    </a:lnTo>
                    <a:lnTo>
                      <a:pt x="583" y="425"/>
                    </a:lnTo>
                    <a:lnTo>
                      <a:pt x="583" y="425"/>
                    </a:lnTo>
                    <a:lnTo>
                      <a:pt x="583" y="425"/>
                    </a:lnTo>
                    <a:lnTo>
                      <a:pt x="583" y="430"/>
                    </a:lnTo>
                    <a:lnTo>
                      <a:pt x="583" y="430"/>
                    </a:lnTo>
                    <a:lnTo>
                      <a:pt x="583" y="430"/>
                    </a:lnTo>
                    <a:lnTo>
                      <a:pt x="583" y="436"/>
                    </a:lnTo>
                    <a:lnTo>
                      <a:pt x="583" y="436"/>
                    </a:lnTo>
                    <a:lnTo>
                      <a:pt x="583" y="436"/>
                    </a:lnTo>
                    <a:lnTo>
                      <a:pt x="583" y="436"/>
                    </a:lnTo>
                    <a:lnTo>
                      <a:pt x="583" y="442"/>
                    </a:lnTo>
                    <a:lnTo>
                      <a:pt x="583" y="442"/>
                    </a:lnTo>
                    <a:lnTo>
                      <a:pt x="583" y="442"/>
                    </a:lnTo>
                    <a:lnTo>
                      <a:pt x="583" y="442"/>
                    </a:lnTo>
                    <a:lnTo>
                      <a:pt x="583" y="448"/>
                    </a:lnTo>
                    <a:lnTo>
                      <a:pt x="583" y="448"/>
                    </a:lnTo>
                    <a:lnTo>
                      <a:pt x="589" y="448"/>
                    </a:lnTo>
                    <a:lnTo>
                      <a:pt x="589" y="448"/>
                    </a:lnTo>
                    <a:lnTo>
                      <a:pt x="589" y="448"/>
                    </a:lnTo>
                    <a:lnTo>
                      <a:pt x="589" y="448"/>
                    </a:lnTo>
                    <a:lnTo>
                      <a:pt x="595" y="448"/>
                    </a:lnTo>
                    <a:lnTo>
                      <a:pt x="595" y="448"/>
                    </a:lnTo>
                    <a:lnTo>
                      <a:pt x="595" y="448"/>
                    </a:lnTo>
                    <a:lnTo>
                      <a:pt x="595" y="454"/>
                    </a:lnTo>
                    <a:lnTo>
                      <a:pt x="595" y="454"/>
                    </a:lnTo>
                    <a:lnTo>
                      <a:pt x="595" y="454"/>
                    </a:lnTo>
                    <a:lnTo>
                      <a:pt x="595" y="454"/>
                    </a:lnTo>
                    <a:lnTo>
                      <a:pt x="595" y="460"/>
                    </a:lnTo>
                    <a:lnTo>
                      <a:pt x="595" y="460"/>
                    </a:lnTo>
                    <a:lnTo>
                      <a:pt x="595" y="460"/>
                    </a:lnTo>
                    <a:lnTo>
                      <a:pt x="595" y="460"/>
                    </a:lnTo>
                    <a:lnTo>
                      <a:pt x="589" y="466"/>
                    </a:lnTo>
                    <a:lnTo>
                      <a:pt x="589" y="466"/>
                    </a:lnTo>
                    <a:lnTo>
                      <a:pt x="589" y="460"/>
                    </a:lnTo>
                    <a:lnTo>
                      <a:pt x="589" y="460"/>
                    </a:lnTo>
                    <a:lnTo>
                      <a:pt x="583" y="460"/>
                    </a:lnTo>
                    <a:lnTo>
                      <a:pt x="583" y="460"/>
                    </a:lnTo>
                    <a:lnTo>
                      <a:pt x="583" y="460"/>
                    </a:lnTo>
                    <a:lnTo>
                      <a:pt x="583" y="460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71" y="460"/>
                    </a:lnTo>
                    <a:lnTo>
                      <a:pt x="571" y="460"/>
                    </a:lnTo>
                    <a:lnTo>
                      <a:pt x="571" y="460"/>
                    </a:lnTo>
                    <a:lnTo>
                      <a:pt x="571" y="460"/>
                    </a:lnTo>
                    <a:lnTo>
                      <a:pt x="565" y="460"/>
                    </a:lnTo>
                    <a:lnTo>
                      <a:pt x="565" y="460"/>
                    </a:lnTo>
                    <a:lnTo>
                      <a:pt x="565" y="460"/>
                    </a:lnTo>
                    <a:lnTo>
                      <a:pt x="560" y="460"/>
                    </a:lnTo>
                    <a:lnTo>
                      <a:pt x="560" y="460"/>
                    </a:lnTo>
                    <a:lnTo>
                      <a:pt x="560" y="460"/>
                    </a:lnTo>
                    <a:lnTo>
                      <a:pt x="560" y="466"/>
                    </a:lnTo>
                    <a:lnTo>
                      <a:pt x="560" y="466"/>
                    </a:lnTo>
                    <a:lnTo>
                      <a:pt x="560" y="466"/>
                    </a:lnTo>
                    <a:lnTo>
                      <a:pt x="560" y="466"/>
                    </a:lnTo>
                    <a:lnTo>
                      <a:pt x="560" y="472"/>
                    </a:lnTo>
                    <a:lnTo>
                      <a:pt x="560" y="472"/>
                    </a:lnTo>
                    <a:lnTo>
                      <a:pt x="560" y="472"/>
                    </a:lnTo>
                    <a:lnTo>
                      <a:pt x="560" y="472"/>
                    </a:lnTo>
                    <a:lnTo>
                      <a:pt x="554" y="472"/>
                    </a:lnTo>
                    <a:lnTo>
                      <a:pt x="554" y="478"/>
                    </a:lnTo>
                    <a:lnTo>
                      <a:pt x="554" y="478"/>
                    </a:lnTo>
                    <a:lnTo>
                      <a:pt x="554" y="478"/>
                    </a:lnTo>
                    <a:lnTo>
                      <a:pt x="554" y="478"/>
                    </a:lnTo>
                    <a:lnTo>
                      <a:pt x="554" y="484"/>
                    </a:lnTo>
                    <a:lnTo>
                      <a:pt x="554" y="484"/>
                    </a:lnTo>
                    <a:lnTo>
                      <a:pt x="554" y="484"/>
                    </a:lnTo>
                    <a:lnTo>
                      <a:pt x="554" y="489"/>
                    </a:lnTo>
                    <a:lnTo>
                      <a:pt x="554" y="489"/>
                    </a:lnTo>
                    <a:lnTo>
                      <a:pt x="554" y="489"/>
                    </a:lnTo>
                    <a:lnTo>
                      <a:pt x="554" y="489"/>
                    </a:lnTo>
                    <a:lnTo>
                      <a:pt x="554" y="495"/>
                    </a:lnTo>
                    <a:lnTo>
                      <a:pt x="554" y="495"/>
                    </a:lnTo>
                    <a:lnTo>
                      <a:pt x="554" y="495"/>
                    </a:lnTo>
                    <a:lnTo>
                      <a:pt x="554" y="495"/>
                    </a:lnTo>
                    <a:lnTo>
                      <a:pt x="554" y="501"/>
                    </a:lnTo>
                    <a:lnTo>
                      <a:pt x="554" y="501"/>
                    </a:lnTo>
                    <a:lnTo>
                      <a:pt x="554" y="501"/>
                    </a:lnTo>
                    <a:lnTo>
                      <a:pt x="554" y="501"/>
                    </a:lnTo>
                    <a:lnTo>
                      <a:pt x="554" y="507"/>
                    </a:lnTo>
                    <a:lnTo>
                      <a:pt x="554" y="507"/>
                    </a:lnTo>
                    <a:lnTo>
                      <a:pt x="554" y="507"/>
                    </a:lnTo>
                    <a:lnTo>
                      <a:pt x="554" y="507"/>
                    </a:lnTo>
                    <a:lnTo>
                      <a:pt x="554" y="513"/>
                    </a:lnTo>
                    <a:lnTo>
                      <a:pt x="554" y="513"/>
                    </a:lnTo>
                    <a:lnTo>
                      <a:pt x="554" y="513"/>
                    </a:lnTo>
                    <a:lnTo>
                      <a:pt x="554" y="519"/>
                    </a:lnTo>
                    <a:lnTo>
                      <a:pt x="554" y="519"/>
                    </a:lnTo>
                    <a:lnTo>
                      <a:pt x="554" y="519"/>
                    </a:lnTo>
                    <a:lnTo>
                      <a:pt x="548" y="519"/>
                    </a:lnTo>
                    <a:lnTo>
                      <a:pt x="548" y="519"/>
                    </a:lnTo>
                    <a:lnTo>
                      <a:pt x="548" y="525"/>
                    </a:lnTo>
                    <a:lnTo>
                      <a:pt x="548" y="525"/>
                    </a:lnTo>
                    <a:lnTo>
                      <a:pt x="548" y="525"/>
                    </a:lnTo>
                    <a:lnTo>
                      <a:pt x="542" y="525"/>
                    </a:lnTo>
                    <a:lnTo>
                      <a:pt x="542" y="525"/>
                    </a:lnTo>
                    <a:lnTo>
                      <a:pt x="542" y="531"/>
                    </a:lnTo>
                    <a:lnTo>
                      <a:pt x="542" y="531"/>
                    </a:lnTo>
                    <a:lnTo>
                      <a:pt x="542" y="531"/>
                    </a:lnTo>
                    <a:lnTo>
                      <a:pt x="542" y="531"/>
                    </a:lnTo>
                    <a:lnTo>
                      <a:pt x="542" y="537"/>
                    </a:lnTo>
                    <a:lnTo>
                      <a:pt x="542" y="537"/>
                    </a:lnTo>
                    <a:lnTo>
                      <a:pt x="548" y="537"/>
                    </a:lnTo>
                    <a:lnTo>
                      <a:pt x="548" y="537"/>
                    </a:lnTo>
                    <a:lnTo>
                      <a:pt x="548" y="537"/>
                    </a:lnTo>
                    <a:lnTo>
                      <a:pt x="548" y="542"/>
                    </a:lnTo>
                    <a:lnTo>
                      <a:pt x="548" y="542"/>
                    </a:lnTo>
                    <a:lnTo>
                      <a:pt x="548" y="542"/>
                    </a:lnTo>
                    <a:lnTo>
                      <a:pt x="548" y="542"/>
                    </a:lnTo>
                    <a:lnTo>
                      <a:pt x="542" y="542"/>
                    </a:lnTo>
                    <a:lnTo>
                      <a:pt x="542" y="542"/>
                    </a:lnTo>
                    <a:lnTo>
                      <a:pt x="542" y="537"/>
                    </a:lnTo>
                    <a:lnTo>
                      <a:pt x="542" y="537"/>
                    </a:lnTo>
                    <a:lnTo>
                      <a:pt x="542" y="537"/>
                    </a:lnTo>
                    <a:lnTo>
                      <a:pt x="542" y="537"/>
                    </a:lnTo>
                    <a:lnTo>
                      <a:pt x="542" y="531"/>
                    </a:lnTo>
                    <a:lnTo>
                      <a:pt x="536" y="531"/>
                    </a:lnTo>
                    <a:lnTo>
                      <a:pt x="536" y="531"/>
                    </a:lnTo>
                    <a:lnTo>
                      <a:pt x="536" y="531"/>
                    </a:lnTo>
                    <a:lnTo>
                      <a:pt x="536" y="531"/>
                    </a:lnTo>
                    <a:lnTo>
                      <a:pt x="536" y="525"/>
                    </a:lnTo>
                    <a:lnTo>
                      <a:pt x="536" y="525"/>
                    </a:lnTo>
                    <a:lnTo>
                      <a:pt x="536" y="525"/>
                    </a:lnTo>
                    <a:lnTo>
                      <a:pt x="536" y="525"/>
                    </a:lnTo>
                    <a:lnTo>
                      <a:pt x="536" y="519"/>
                    </a:lnTo>
                    <a:lnTo>
                      <a:pt x="530" y="519"/>
                    </a:lnTo>
                    <a:lnTo>
                      <a:pt x="530" y="519"/>
                    </a:lnTo>
                    <a:lnTo>
                      <a:pt x="530" y="519"/>
                    </a:lnTo>
                    <a:lnTo>
                      <a:pt x="524" y="519"/>
                    </a:lnTo>
                    <a:lnTo>
                      <a:pt x="524" y="519"/>
                    </a:lnTo>
                    <a:lnTo>
                      <a:pt x="524" y="519"/>
                    </a:lnTo>
                    <a:lnTo>
                      <a:pt x="524" y="519"/>
                    </a:lnTo>
                    <a:lnTo>
                      <a:pt x="518" y="519"/>
                    </a:lnTo>
                    <a:lnTo>
                      <a:pt x="518" y="525"/>
                    </a:lnTo>
                    <a:lnTo>
                      <a:pt x="518" y="525"/>
                    </a:lnTo>
                    <a:lnTo>
                      <a:pt x="518" y="525"/>
                    </a:lnTo>
                    <a:lnTo>
                      <a:pt x="512" y="525"/>
                    </a:lnTo>
                    <a:lnTo>
                      <a:pt x="512" y="525"/>
                    </a:lnTo>
                    <a:lnTo>
                      <a:pt x="512" y="519"/>
                    </a:lnTo>
                    <a:lnTo>
                      <a:pt x="512" y="519"/>
                    </a:lnTo>
                    <a:lnTo>
                      <a:pt x="518" y="519"/>
                    </a:lnTo>
                    <a:lnTo>
                      <a:pt x="518" y="519"/>
                    </a:lnTo>
                    <a:lnTo>
                      <a:pt x="518" y="519"/>
                    </a:lnTo>
                    <a:lnTo>
                      <a:pt x="512" y="519"/>
                    </a:lnTo>
                    <a:lnTo>
                      <a:pt x="512" y="513"/>
                    </a:lnTo>
                    <a:lnTo>
                      <a:pt x="512" y="513"/>
                    </a:lnTo>
                    <a:lnTo>
                      <a:pt x="512" y="513"/>
                    </a:lnTo>
                    <a:lnTo>
                      <a:pt x="512" y="513"/>
                    </a:lnTo>
                    <a:lnTo>
                      <a:pt x="512" y="507"/>
                    </a:lnTo>
                    <a:lnTo>
                      <a:pt x="512" y="507"/>
                    </a:lnTo>
                    <a:lnTo>
                      <a:pt x="512" y="507"/>
                    </a:lnTo>
                    <a:lnTo>
                      <a:pt x="512" y="507"/>
                    </a:lnTo>
                    <a:lnTo>
                      <a:pt x="512" y="501"/>
                    </a:lnTo>
                    <a:lnTo>
                      <a:pt x="512" y="501"/>
                    </a:lnTo>
                    <a:lnTo>
                      <a:pt x="507" y="501"/>
                    </a:lnTo>
                    <a:lnTo>
                      <a:pt x="507" y="501"/>
                    </a:lnTo>
                    <a:lnTo>
                      <a:pt x="507" y="501"/>
                    </a:lnTo>
                    <a:lnTo>
                      <a:pt x="507" y="501"/>
                    </a:lnTo>
                    <a:lnTo>
                      <a:pt x="501" y="501"/>
                    </a:lnTo>
                    <a:lnTo>
                      <a:pt x="501" y="501"/>
                    </a:lnTo>
                    <a:lnTo>
                      <a:pt x="501" y="507"/>
                    </a:lnTo>
                    <a:lnTo>
                      <a:pt x="501" y="507"/>
                    </a:lnTo>
                    <a:lnTo>
                      <a:pt x="495" y="507"/>
                    </a:lnTo>
                    <a:lnTo>
                      <a:pt x="495" y="507"/>
                    </a:lnTo>
                    <a:lnTo>
                      <a:pt x="495" y="507"/>
                    </a:lnTo>
                    <a:lnTo>
                      <a:pt x="489" y="507"/>
                    </a:lnTo>
                    <a:lnTo>
                      <a:pt x="489" y="501"/>
                    </a:lnTo>
                    <a:lnTo>
                      <a:pt x="489" y="501"/>
                    </a:lnTo>
                    <a:lnTo>
                      <a:pt x="489" y="501"/>
                    </a:lnTo>
                    <a:lnTo>
                      <a:pt x="489" y="507"/>
                    </a:lnTo>
                    <a:lnTo>
                      <a:pt x="489" y="507"/>
                    </a:lnTo>
                    <a:lnTo>
                      <a:pt x="489" y="507"/>
                    </a:lnTo>
                    <a:lnTo>
                      <a:pt x="489" y="507"/>
                    </a:lnTo>
                    <a:lnTo>
                      <a:pt x="483" y="507"/>
                    </a:lnTo>
                    <a:lnTo>
                      <a:pt x="483" y="507"/>
                    </a:lnTo>
                    <a:lnTo>
                      <a:pt x="483" y="507"/>
                    </a:lnTo>
                    <a:lnTo>
                      <a:pt x="477" y="507"/>
                    </a:lnTo>
                    <a:lnTo>
                      <a:pt x="477" y="507"/>
                    </a:lnTo>
                    <a:lnTo>
                      <a:pt x="477" y="513"/>
                    </a:lnTo>
                    <a:lnTo>
                      <a:pt x="477" y="513"/>
                    </a:lnTo>
                    <a:lnTo>
                      <a:pt x="477" y="513"/>
                    </a:lnTo>
                    <a:lnTo>
                      <a:pt x="471" y="513"/>
                    </a:lnTo>
                    <a:lnTo>
                      <a:pt x="471" y="513"/>
                    </a:lnTo>
                    <a:lnTo>
                      <a:pt x="471" y="513"/>
                    </a:lnTo>
                    <a:lnTo>
                      <a:pt x="471" y="513"/>
                    </a:lnTo>
                    <a:lnTo>
                      <a:pt x="465" y="519"/>
                    </a:lnTo>
                    <a:lnTo>
                      <a:pt x="465" y="519"/>
                    </a:lnTo>
                    <a:lnTo>
                      <a:pt x="465" y="519"/>
                    </a:lnTo>
                    <a:lnTo>
                      <a:pt x="465" y="519"/>
                    </a:lnTo>
                    <a:lnTo>
                      <a:pt x="459" y="519"/>
                    </a:lnTo>
                    <a:lnTo>
                      <a:pt x="459" y="519"/>
                    </a:lnTo>
                    <a:lnTo>
                      <a:pt x="459" y="519"/>
                    </a:lnTo>
                    <a:lnTo>
                      <a:pt x="459" y="519"/>
                    </a:lnTo>
                    <a:lnTo>
                      <a:pt x="453" y="525"/>
                    </a:lnTo>
                    <a:lnTo>
                      <a:pt x="453" y="525"/>
                    </a:lnTo>
                    <a:lnTo>
                      <a:pt x="453" y="525"/>
                    </a:lnTo>
                    <a:lnTo>
                      <a:pt x="453" y="525"/>
                    </a:lnTo>
                    <a:lnTo>
                      <a:pt x="448" y="525"/>
                    </a:lnTo>
                    <a:lnTo>
                      <a:pt x="448" y="525"/>
                    </a:lnTo>
                    <a:lnTo>
                      <a:pt x="448" y="525"/>
                    </a:lnTo>
                    <a:lnTo>
                      <a:pt x="442" y="525"/>
                    </a:lnTo>
                    <a:lnTo>
                      <a:pt x="442" y="525"/>
                    </a:lnTo>
                    <a:lnTo>
                      <a:pt x="442" y="525"/>
                    </a:lnTo>
                    <a:lnTo>
                      <a:pt x="442" y="519"/>
                    </a:lnTo>
                    <a:lnTo>
                      <a:pt x="442" y="519"/>
                    </a:lnTo>
                    <a:lnTo>
                      <a:pt x="436" y="519"/>
                    </a:lnTo>
                    <a:lnTo>
                      <a:pt x="436" y="519"/>
                    </a:lnTo>
                    <a:lnTo>
                      <a:pt x="436" y="519"/>
                    </a:lnTo>
                    <a:lnTo>
                      <a:pt x="436" y="513"/>
                    </a:lnTo>
                    <a:lnTo>
                      <a:pt x="436" y="513"/>
                    </a:lnTo>
                    <a:lnTo>
                      <a:pt x="436" y="513"/>
                    </a:lnTo>
                    <a:lnTo>
                      <a:pt x="430" y="513"/>
                    </a:lnTo>
                    <a:lnTo>
                      <a:pt x="430" y="513"/>
                    </a:lnTo>
                    <a:lnTo>
                      <a:pt x="430" y="513"/>
                    </a:lnTo>
                    <a:lnTo>
                      <a:pt x="430" y="513"/>
                    </a:lnTo>
                    <a:lnTo>
                      <a:pt x="430" y="519"/>
                    </a:lnTo>
                    <a:lnTo>
                      <a:pt x="430" y="519"/>
                    </a:lnTo>
                    <a:lnTo>
                      <a:pt x="430" y="519"/>
                    </a:lnTo>
                    <a:lnTo>
                      <a:pt x="430" y="519"/>
                    </a:lnTo>
                    <a:lnTo>
                      <a:pt x="430" y="525"/>
                    </a:lnTo>
                    <a:lnTo>
                      <a:pt x="430" y="525"/>
                    </a:lnTo>
                    <a:lnTo>
                      <a:pt x="430" y="525"/>
                    </a:lnTo>
                    <a:lnTo>
                      <a:pt x="430" y="525"/>
                    </a:lnTo>
                    <a:lnTo>
                      <a:pt x="430" y="531"/>
                    </a:lnTo>
                    <a:lnTo>
                      <a:pt x="430" y="531"/>
                    </a:lnTo>
                    <a:lnTo>
                      <a:pt x="430" y="531"/>
                    </a:lnTo>
                    <a:lnTo>
                      <a:pt x="430" y="531"/>
                    </a:lnTo>
                    <a:lnTo>
                      <a:pt x="430" y="537"/>
                    </a:lnTo>
                    <a:lnTo>
                      <a:pt x="430" y="537"/>
                    </a:lnTo>
                    <a:lnTo>
                      <a:pt x="436" y="531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0" y="542"/>
                    </a:lnTo>
                    <a:lnTo>
                      <a:pt x="430" y="548"/>
                    </a:lnTo>
                    <a:lnTo>
                      <a:pt x="430" y="548"/>
                    </a:lnTo>
                    <a:lnTo>
                      <a:pt x="430" y="548"/>
                    </a:lnTo>
                    <a:lnTo>
                      <a:pt x="424" y="548"/>
                    </a:lnTo>
                    <a:lnTo>
                      <a:pt x="424" y="548"/>
                    </a:lnTo>
                    <a:lnTo>
                      <a:pt x="424" y="548"/>
                    </a:lnTo>
                    <a:lnTo>
                      <a:pt x="424" y="542"/>
                    </a:lnTo>
                    <a:lnTo>
                      <a:pt x="424" y="542"/>
                    </a:lnTo>
                    <a:lnTo>
                      <a:pt x="418" y="542"/>
                    </a:lnTo>
                    <a:lnTo>
                      <a:pt x="418" y="542"/>
                    </a:lnTo>
                    <a:lnTo>
                      <a:pt x="418" y="542"/>
                    </a:lnTo>
                    <a:lnTo>
                      <a:pt x="418" y="542"/>
                    </a:lnTo>
                    <a:lnTo>
                      <a:pt x="418" y="542"/>
                    </a:lnTo>
                    <a:lnTo>
                      <a:pt x="412" y="542"/>
                    </a:lnTo>
                    <a:lnTo>
                      <a:pt x="412" y="542"/>
                    </a:lnTo>
                    <a:lnTo>
                      <a:pt x="412" y="542"/>
                    </a:lnTo>
                    <a:lnTo>
                      <a:pt x="412" y="542"/>
                    </a:lnTo>
                    <a:lnTo>
                      <a:pt x="412" y="542"/>
                    </a:lnTo>
                    <a:lnTo>
                      <a:pt x="412" y="548"/>
                    </a:lnTo>
                    <a:lnTo>
                      <a:pt x="412" y="548"/>
                    </a:lnTo>
                    <a:lnTo>
                      <a:pt x="412" y="548"/>
                    </a:lnTo>
                    <a:lnTo>
                      <a:pt x="412" y="548"/>
                    </a:lnTo>
                    <a:lnTo>
                      <a:pt x="412" y="554"/>
                    </a:lnTo>
                    <a:lnTo>
                      <a:pt x="412" y="554"/>
                    </a:lnTo>
                    <a:lnTo>
                      <a:pt x="412" y="554"/>
                    </a:lnTo>
                    <a:lnTo>
                      <a:pt x="412" y="554"/>
                    </a:lnTo>
                    <a:lnTo>
                      <a:pt x="412" y="560"/>
                    </a:lnTo>
                    <a:lnTo>
                      <a:pt x="418" y="560"/>
                    </a:lnTo>
                    <a:lnTo>
                      <a:pt x="418" y="560"/>
                    </a:lnTo>
                    <a:lnTo>
                      <a:pt x="418" y="560"/>
                    </a:lnTo>
                    <a:lnTo>
                      <a:pt x="418" y="566"/>
                    </a:lnTo>
                    <a:lnTo>
                      <a:pt x="418" y="566"/>
                    </a:lnTo>
                    <a:lnTo>
                      <a:pt x="418" y="566"/>
                    </a:lnTo>
                    <a:lnTo>
                      <a:pt x="418" y="566"/>
                    </a:lnTo>
                    <a:lnTo>
                      <a:pt x="412" y="572"/>
                    </a:lnTo>
                    <a:lnTo>
                      <a:pt x="412" y="572"/>
                    </a:lnTo>
                    <a:lnTo>
                      <a:pt x="412" y="572"/>
                    </a:lnTo>
                    <a:lnTo>
                      <a:pt x="412" y="572"/>
                    </a:lnTo>
                    <a:lnTo>
                      <a:pt x="412" y="572"/>
                    </a:lnTo>
                    <a:lnTo>
                      <a:pt x="406" y="572"/>
                    </a:lnTo>
                    <a:lnTo>
                      <a:pt x="406" y="572"/>
                    </a:lnTo>
                    <a:lnTo>
                      <a:pt x="406" y="578"/>
                    </a:lnTo>
                    <a:lnTo>
                      <a:pt x="406" y="578"/>
                    </a:lnTo>
                    <a:lnTo>
                      <a:pt x="400" y="578"/>
                    </a:lnTo>
                    <a:lnTo>
                      <a:pt x="400" y="578"/>
                    </a:lnTo>
                    <a:lnTo>
                      <a:pt x="400" y="578"/>
                    </a:lnTo>
                    <a:lnTo>
                      <a:pt x="400" y="572"/>
                    </a:lnTo>
                    <a:lnTo>
                      <a:pt x="395" y="572"/>
                    </a:lnTo>
                    <a:lnTo>
                      <a:pt x="395" y="572"/>
                    </a:lnTo>
                    <a:lnTo>
                      <a:pt x="395" y="572"/>
                    </a:lnTo>
                    <a:lnTo>
                      <a:pt x="389" y="572"/>
                    </a:lnTo>
                    <a:lnTo>
                      <a:pt x="389" y="572"/>
                    </a:lnTo>
                    <a:lnTo>
                      <a:pt x="389" y="572"/>
                    </a:lnTo>
                    <a:lnTo>
                      <a:pt x="389" y="572"/>
                    </a:lnTo>
                    <a:lnTo>
                      <a:pt x="389" y="572"/>
                    </a:lnTo>
                    <a:lnTo>
                      <a:pt x="383" y="572"/>
                    </a:lnTo>
                    <a:lnTo>
                      <a:pt x="383" y="566"/>
                    </a:lnTo>
                    <a:lnTo>
                      <a:pt x="383" y="566"/>
                    </a:lnTo>
                    <a:lnTo>
                      <a:pt x="383" y="566"/>
                    </a:lnTo>
                    <a:lnTo>
                      <a:pt x="377" y="566"/>
                    </a:lnTo>
                    <a:lnTo>
                      <a:pt x="377" y="566"/>
                    </a:lnTo>
                    <a:lnTo>
                      <a:pt x="377" y="566"/>
                    </a:lnTo>
                    <a:lnTo>
                      <a:pt x="377" y="566"/>
                    </a:lnTo>
                    <a:lnTo>
                      <a:pt x="371" y="566"/>
                    </a:lnTo>
                    <a:lnTo>
                      <a:pt x="371" y="572"/>
                    </a:lnTo>
                    <a:lnTo>
                      <a:pt x="371" y="566"/>
                    </a:lnTo>
                    <a:lnTo>
                      <a:pt x="371" y="566"/>
                    </a:lnTo>
                    <a:lnTo>
                      <a:pt x="365" y="566"/>
                    </a:lnTo>
                    <a:lnTo>
                      <a:pt x="365" y="566"/>
                    </a:lnTo>
                    <a:lnTo>
                      <a:pt x="365" y="572"/>
                    </a:lnTo>
                    <a:lnTo>
                      <a:pt x="365" y="572"/>
                    </a:lnTo>
                    <a:lnTo>
                      <a:pt x="365" y="572"/>
                    </a:lnTo>
                    <a:lnTo>
                      <a:pt x="365" y="572"/>
                    </a:lnTo>
                    <a:lnTo>
                      <a:pt x="365" y="572"/>
                    </a:lnTo>
                    <a:lnTo>
                      <a:pt x="365" y="578"/>
                    </a:lnTo>
                    <a:lnTo>
                      <a:pt x="365" y="578"/>
                    </a:lnTo>
                    <a:lnTo>
                      <a:pt x="365" y="578"/>
                    </a:lnTo>
                    <a:lnTo>
                      <a:pt x="371" y="578"/>
                    </a:lnTo>
                    <a:lnTo>
                      <a:pt x="371" y="584"/>
                    </a:lnTo>
                    <a:lnTo>
                      <a:pt x="371" y="584"/>
                    </a:lnTo>
                    <a:lnTo>
                      <a:pt x="371" y="584"/>
                    </a:lnTo>
                    <a:lnTo>
                      <a:pt x="371" y="584"/>
                    </a:lnTo>
                    <a:lnTo>
                      <a:pt x="371" y="584"/>
                    </a:lnTo>
                    <a:lnTo>
                      <a:pt x="371" y="590"/>
                    </a:lnTo>
                    <a:lnTo>
                      <a:pt x="371" y="590"/>
                    </a:lnTo>
                    <a:lnTo>
                      <a:pt x="371" y="590"/>
                    </a:lnTo>
                    <a:lnTo>
                      <a:pt x="371" y="590"/>
                    </a:lnTo>
                    <a:lnTo>
                      <a:pt x="371" y="595"/>
                    </a:lnTo>
                    <a:lnTo>
                      <a:pt x="377" y="595"/>
                    </a:lnTo>
                    <a:lnTo>
                      <a:pt x="377" y="595"/>
                    </a:lnTo>
                    <a:lnTo>
                      <a:pt x="377" y="601"/>
                    </a:lnTo>
                    <a:lnTo>
                      <a:pt x="371" y="601"/>
                    </a:lnTo>
                    <a:lnTo>
                      <a:pt x="371" y="601"/>
                    </a:lnTo>
                    <a:lnTo>
                      <a:pt x="371" y="601"/>
                    </a:lnTo>
                    <a:lnTo>
                      <a:pt x="371" y="601"/>
                    </a:lnTo>
                    <a:lnTo>
                      <a:pt x="365" y="601"/>
                    </a:lnTo>
                    <a:lnTo>
                      <a:pt x="365" y="595"/>
                    </a:lnTo>
                    <a:lnTo>
                      <a:pt x="365" y="595"/>
                    </a:lnTo>
                    <a:lnTo>
                      <a:pt x="359" y="595"/>
                    </a:lnTo>
                    <a:lnTo>
                      <a:pt x="359" y="595"/>
                    </a:lnTo>
                    <a:lnTo>
                      <a:pt x="359" y="595"/>
                    </a:lnTo>
                    <a:lnTo>
                      <a:pt x="359" y="601"/>
                    </a:lnTo>
                    <a:lnTo>
                      <a:pt x="359" y="601"/>
                    </a:lnTo>
                    <a:lnTo>
                      <a:pt x="359" y="601"/>
                    </a:lnTo>
                    <a:lnTo>
                      <a:pt x="359" y="601"/>
                    </a:lnTo>
                    <a:lnTo>
                      <a:pt x="365" y="601"/>
                    </a:lnTo>
                    <a:lnTo>
                      <a:pt x="365" y="601"/>
                    </a:lnTo>
                    <a:lnTo>
                      <a:pt x="365" y="601"/>
                    </a:lnTo>
                    <a:lnTo>
                      <a:pt x="365" y="601"/>
                    </a:lnTo>
                    <a:lnTo>
                      <a:pt x="371" y="607"/>
                    </a:lnTo>
                    <a:lnTo>
                      <a:pt x="371" y="607"/>
                    </a:lnTo>
                    <a:lnTo>
                      <a:pt x="371" y="607"/>
                    </a:lnTo>
                    <a:lnTo>
                      <a:pt x="371" y="607"/>
                    </a:lnTo>
                    <a:lnTo>
                      <a:pt x="371" y="607"/>
                    </a:lnTo>
                    <a:lnTo>
                      <a:pt x="371" y="613"/>
                    </a:lnTo>
                    <a:lnTo>
                      <a:pt x="371" y="613"/>
                    </a:lnTo>
                    <a:lnTo>
                      <a:pt x="377" y="613"/>
                    </a:lnTo>
                    <a:lnTo>
                      <a:pt x="377" y="613"/>
                    </a:lnTo>
                    <a:lnTo>
                      <a:pt x="377" y="613"/>
                    </a:lnTo>
                    <a:lnTo>
                      <a:pt x="377" y="619"/>
                    </a:lnTo>
                    <a:lnTo>
                      <a:pt x="377" y="619"/>
                    </a:lnTo>
                    <a:lnTo>
                      <a:pt x="377" y="619"/>
                    </a:lnTo>
                    <a:lnTo>
                      <a:pt x="383" y="619"/>
                    </a:lnTo>
                    <a:lnTo>
                      <a:pt x="383" y="625"/>
                    </a:lnTo>
                    <a:lnTo>
                      <a:pt x="383" y="625"/>
                    </a:lnTo>
                    <a:lnTo>
                      <a:pt x="383" y="625"/>
                    </a:lnTo>
                    <a:lnTo>
                      <a:pt x="383" y="625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89" y="637"/>
                    </a:lnTo>
                    <a:lnTo>
                      <a:pt x="389" y="637"/>
                    </a:lnTo>
                    <a:lnTo>
                      <a:pt x="389" y="637"/>
                    </a:lnTo>
                    <a:lnTo>
                      <a:pt x="383" y="637"/>
                    </a:lnTo>
                    <a:lnTo>
                      <a:pt x="383" y="643"/>
                    </a:lnTo>
                    <a:lnTo>
                      <a:pt x="383" y="643"/>
                    </a:lnTo>
                    <a:lnTo>
                      <a:pt x="383" y="643"/>
                    </a:lnTo>
                    <a:lnTo>
                      <a:pt x="377" y="643"/>
                    </a:lnTo>
                    <a:lnTo>
                      <a:pt x="377" y="637"/>
                    </a:lnTo>
                    <a:lnTo>
                      <a:pt x="377" y="637"/>
                    </a:lnTo>
                    <a:lnTo>
                      <a:pt x="377" y="637"/>
                    </a:lnTo>
                    <a:lnTo>
                      <a:pt x="371" y="637"/>
                    </a:lnTo>
                    <a:lnTo>
                      <a:pt x="371" y="637"/>
                    </a:lnTo>
                    <a:lnTo>
                      <a:pt x="371" y="643"/>
                    </a:lnTo>
                    <a:lnTo>
                      <a:pt x="371" y="643"/>
                    </a:lnTo>
                    <a:lnTo>
                      <a:pt x="371" y="643"/>
                    </a:lnTo>
                    <a:lnTo>
                      <a:pt x="371" y="648"/>
                    </a:lnTo>
                    <a:lnTo>
                      <a:pt x="377" y="648"/>
                    </a:lnTo>
                    <a:lnTo>
                      <a:pt x="377" y="648"/>
                    </a:lnTo>
                    <a:lnTo>
                      <a:pt x="377" y="648"/>
                    </a:lnTo>
                    <a:lnTo>
                      <a:pt x="377" y="654"/>
                    </a:lnTo>
                    <a:lnTo>
                      <a:pt x="377" y="654"/>
                    </a:lnTo>
                    <a:lnTo>
                      <a:pt x="377" y="654"/>
                    </a:lnTo>
                    <a:lnTo>
                      <a:pt x="371" y="654"/>
                    </a:lnTo>
                    <a:lnTo>
                      <a:pt x="371" y="654"/>
                    </a:lnTo>
                    <a:lnTo>
                      <a:pt x="371" y="654"/>
                    </a:lnTo>
                    <a:lnTo>
                      <a:pt x="371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6"/>
                    </a:lnTo>
                    <a:lnTo>
                      <a:pt x="365" y="666"/>
                    </a:lnTo>
                    <a:lnTo>
                      <a:pt x="359" y="666"/>
                    </a:lnTo>
                    <a:lnTo>
                      <a:pt x="359" y="666"/>
                    </a:lnTo>
                    <a:lnTo>
                      <a:pt x="359" y="666"/>
                    </a:lnTo>
                    <a:lnTo>
                      <a:pt x="359" y="672"/>
                    </a:lnTo>
                    <a:lnTo>
                      <a:pt x="359" y="672"/>
                    </a:lnTo>
                    <a:lnTo>
                      <a:pt x="359" y="672"/>
                    </a:lnTo>
                    <a:lnTo>
                      <a:pt x="359" y="672"/>
                    </a:lnTo>
                    <a:lnTo>
                      <a:pt x="359" y="672"/>
                    </a:lnTo>
                    <a:lnTo>
                      <a:pt x="353" y="672"/>
                    </a:lnTo>
                    <a:lnTo>
                      <a:pt x="353" y="672"/>
                    </a:lnTo>
                    <a:lnTo>
                      <a:pt x="353" y="666"/>
                    </a:lnTo>
                    <a:lnTo>
                      <a:pt x="353" y="666"/>
                    </a:lnTo>
                    <a:lnTo>
                      <a:pt x="353" y="666"/>
                    </a:lnTo>
                    <a:lnTo>
                      <a:pt x="353" y="666"/>
                    </a:lnTo>
                    <a:lnTo>
                      <a:pt x="347" y="666"/>
                    </a:lnTo>
                    <a:lnTo>
                      <a:pt x="347" y="660"/>
                    </a:lnTo>
                    <a:lnTo>
                      <a:pt x="347" y="660"/>
                    </a:lnTo>
                    <a:lnTo>
                      <a:pt x="347" y="660"/>
                    </a:lnTo>
                    <a:lnTo>
                      <a:pt x="347" y="660"/>
                    </a:lnTo>
                    <a:lnTo>
                      <a:pt x="347" y="654"/>
                    </a:lnTo>
                    <a:lnTo>
                      <a:pt x="347" y="654"/>
                    </a:lnTo>
                    <a:lnTo>
                      <a:pt x="347" y="654"/>
                    </a:lnTo>
                    <a:lnTo>
                      <a:pt x="347" y="654"/>
                    </a:lnTo>
                    <a:lnTo>
                      <a:pt x="347" y="648"/>
                    </a:lnTo>
                    <a:lnTo>
                      <a:pt x="347" y="648"/>
                    </a:lnTo>
                    <a:lnTo>
                      <a:pt x="347" y="648"/>
                    </a:lnTo>
                    <a:lnTo>
                      <a:pt x="347" y="648"/>
                    </a:lnTo>
                    <a:lnTo>
                      <a:pt x="347" y="648"/>
                    </a:lnTo>
                    <a:lnTo>
                      <a:pt x="342" y="648"/>
                    </a:lnTo>
                    <a:lnTo>
                      <a:pt x="342" y="648"/>
                    </a:lnTo>
                    <a:lnTo>
                      <a:pt x="342" y="648"/>
                    </a:lnTo>
                    <a:lnTo>
                      <a:pt x="342" y="648"/>
                    </a:lnTo>
                    <a:lnTo>
                      <a:pt x="336" y="648"/>
                    </a:lnTo>
                    <a:lnTo>
                      <a:pt x="336" y="648"/>
                    </a:lnTo>
                    <a:lnTo>
                      <a:pt x="336" y="643"/>
                    </a:lnTo>
                    <a:lnTo>
                      <a:pt x="336" y="643"/>
                    </a:lnTo>
                    <a:lnTo>
                      <a:pt x="330" y="643"/>
                    </a:lnTo>
                    <a:lnTo>
                      <a:pt x="330" y="643"/>
                    </a:lnTo>
                    <a:lnTo>
                      <a:pt x="330" y="643"/>
                    </a:lnTo>
                    <a:lnTo>
                      <a:pt x="330" y="643"/>
                    </a:lnTo>
                    <a:lnTo>
                      <a:pt x="330" y="637"/>
                    </a:lnTo>
                    <a:lnTo>
                      <a:pt x="324" y="637"/>
                    </a:lnTo>
                    <a:lnTo>
                      <a:pt x="324" y="637"/>
                    </a:lnTo>
                    <a:lnTo>
                      <a:pt x="324" y="637"/>
                    </a:lnTo>
                    <a:lnTo>
                      <a:pt x="324" y="631"/>
                    </a:lnTo>
                    <a:lnTo>
                      <a:pt x="324" y="637"/>
                    </a:lnTo>
                    <a:lnTo>
                      <a:pt x="324" y="637"/>
                    </a:lnTo>
                    <a:lnTo>
                      <a:pt x="318" y="637"/>
                    </a:lnTo>
                    <a:lnTo>
                      <a:pt x="318" y="637"/>
                    </a:lnTo>
                    <a:lnTo>
                      <a:pt x="318" y="637"/>
                    </a:lnTo>
                    <a:lnTo>
                      <a:pt x="318" y="637"/>
                    </a:lnTo>
                    <a:lnTo>
                      <a:pt x="318" y="643"/>
                    </a:lnTo>
                    <a:lnTo>
                      <a:pt x="318" y="643"/>
                    </a:lnTo>
                    <a:lnTo>
                      <a:pt x="318" y="643"/>
                    </a:lnTo>
                    <a:lnTo>
                      <a:pt x="318" y="643"/>
                    </a:lnTo>
                    <a:lnTo>
                      <a:pt x="318" y="648"/>
                    </a:lnTo>
                    <a:lnTo>
                      <a:pt x="318" y="648"/>
                    </a:lnTo>
                    <a:lnTo>
                      <a:pt x="312" y="648"/>
                    </a:lnTo>
                    <a:lnTo>
                      <a:pt x="312" y="648"/>
                    </a:lnTo>
                    <a:lnTo>
                      <a:pt x="312" y="648"/>
                    </a:lnTo>
                    <a:lnTo>
                      <a:pt x="312" y="648"/>
                    </a:lnTo>
                    <a:lnTo>
                      <a:pt x="306" y="648"/>
                    </a:lnTo>
                    <a:lnTo>
                      <a:pt x="306" y="648"/>
                    </a:lnTo>
                    <a:lnTo>
                      <a:pt x="306" y="643"/>
                    </a:lnTo>
                    <a:lnTo>
                      <a:pt x="306" y="643"/>
                    </a:lnTo>
                    <a:lnTo>
                      <a:pt x="306" y="643"/>
                    </a:lnTo>
                    <a:lnTo>
                      <a:pt x="300" y="643"/>
                    </a:lnTo>
                    <a:lnTo>
                      <a:pt x="300" y="643"/>
                    </a:lnTo>
                    <a:lnTo>
                      <a:pt x="300" y="643"/>
                    </a:lnTo>
                    <a:lnTo>
                      <a:pt x="300" y="643"/>
                    </a:lnTo>
                    <a:lnTo>
                      <a:pt x="294" y="643"/>
                    </a:lnTo>
                    <a:lnTo>
                      <a:pt x="294" y="643"/>
                    </a:lnTo>
                    <a:lnTo>
                      <a:pt x="294" y="643"/>
                    </a:lnTo>
                    <a:lnTo>
                      <a:pt x="294" y="643"/>
                    </a:lnTo>
                    <a:lnTo>
                      <a:pt x="289" y="643"/>
                    </a:lnTo>
                    <a:lnTo>
                      <a:pt x="289" y="648"/>
                    </a:lnTo>
                    <a:lnTo>
                      <a:pt x="289" y="648"/>
                    </a:lnTo>
                    <a:lnTo>
                      <a:pt x="289" y="648"/>
                    </a:lnTo>
                    <a:lnTo>
                      <a:pt x="283" y="648"/>
                    </a:lnTo>
                    <a:lnTo>
                      <a:pt x="283" y="648"/>
                    </a:lnTo>
                    <a:lnTo>
                      <a:pt x="283" y="648"/>
                    </a:lnTo>
                    <a:lnTo>
                      <a:pt x="283" y="648"/>
                    </a:lnTo>
                    <a:lnTo>
                      <a:pt x="283" y="654"/>
                    </a:lnTo>
                    <a:lnTo>
                      <a:pt x="283" y="654"/>
                    </a:lnTo>
                    <a:lnTo>
                      <a:pt x="283" y="654"/>
                    </a:lnTo>
                    <a:lnTo>
                      <a:pt x="277" y="654"/>
                    </a:lnTo>
                    <a:lnTo>
                      <a:pt x="277" y="654"/>
                    </a:lnTo>
                    <a:lnTo>
                      <a:pt x="277" y="654"/>
                    </a:lnTo>
                    <a:lnTo>
                      <a:pt x="277" y="654"/>
                    </a:lnTo>
                    <a:lnTo>
                      <a:pt x="271" y="654"/>
                    </a:lnTo>
                    <a:lnTo>
                      <a:pt x="271" y="648"/>
                    </a:lnTo>
                    <a:lnTo>
                      <a:pt x="271" y="648"/>
                    </a:lnTo>
                    <a:lnTo>
                      <a:pt x="271" y="648"/>
                    </a:lnTo>
                    <a:lnTo>
                      <a:pt x="265" y="648"/>
                    </a:lnTo>
                    <a:lnTo>
                      <a:pt x="265" y="648"/>
                    </a:lnTo>
                    <a:lnTo>
                      <a:pt x="265" y="648"/>
                    </a:lnTo>
                    <a:lnTo>
                      <a:pt x="265" y="648"/>
                    </a:lnTo>
                    <a:lnTo>
                      <a:pt x="265" y="648"/>
                    </a:lnTo>
                    <a:lnTo>
                      <a:pt x="265" y="643"/>
                    </a:lnTo>
                    <a:lnTo>
                      <a:pt x="265" y="643"/>
                    </a:lnTo>
                    <a:lnTo>
                      <a:pt x="265" y="643"/>
                    </a:lnTo>
                    <a:lnTo>
                      <a:pt x="265" y="643"/>
                    </a:lnTo>
                    <a:lnTo>
                      <a:pt x="265" y="637"/>
                    </a:lnTo>
                    <a:lnTo>
                      <a:pt x="265" y="637"/>
                    </a:lnTo>
                    <a:lnTo>
                      <a:pt x="265" y="637"/>
                    </a:lnTo>
                    <a:lnTo>
                      <a:pt x="265" y="637"/>
                    </a:lnTo>
                    <a:lnTo>
                      <a:pt x="265" y="631"/>
                    </a:lnTo>
                    <a:lnTo>
                      <a:pt x="259" y="631"/>
                    </a:lnTo>
                    <a:lnTo>
                      <a:pt x="259" y="631"/>
                    </a:lnTo>
                    <a:lnTo>
                      <a:pt x="259" y="631"/>
                    </a:lnTo>
                    <a:lnTo>
                      <a:pt x="259" y="631"/>
                    </a:lnTo>
                    <a:lnTo>
                      <a:pt x="253" y="631"/>
                    </a:lnTo>
                    <a:lnTo>
                      <a:pt x="253" y="631"/>
                    </a:lnTo>
                    <a:lnTo>
                      <a:pt x="253" y="631"/>
                    </a:lnTo>
                    <a:lnTo>
                      <a:pt x="253" y="625"/>
                    </a:lnTo>
                    <a:lnTo>
                      <a:pt x="247" y="625"/>
                    </a:lnTo>
                    <a:lnTo>
                      <a:pt x="247" y="625"/>
                    </a:lnTo>
                    <a:lnTo>
                      <a:pt x="247" y="625"/>
                    </a:lnTo>
                    <a:lnTo>
                      <a:pt x="247" y="625"/>
                    </a:lnTo>
                    <a:lnTo>
                      <a:pt x="247" y="619"/>
                    </a:lnTo>
                    <a:lnTo>
                      <a:pt x="247" y="619"/>
                    </a:lnTo>
                    <a:lnTo>
                      <a:pt x="241" y="625"/>
                    </a:lnTo>
                    <a:lnTo>
                      <a:pt x="241" y="625"/>
                    </a:lnTo>
                    <a:lnTo>
                      <a:pt x="241" y="625"/>
                    </a:lnTo>
                    <a:lnTo>
                      <a:pt x="241" y="625"/>
                    </a:lnTo>
                    <a:lnTo>
                      <a:pt x="236" y="625"/>
                    </a:lnTo>
                    <a:lnTo>
                      <a:pt x="236" y="619"/>
                    </a:lnTo>
                    <a:lnTo>
                      <a:pt x="236" y="619"/>
                    </a:lnTo>
                    <a:lnTo>
                      <a:pt x="236" y="619"/>
                    </a:lnTo>
                    <a:lnTo>
                      <a:pt x="236" y="619"/>
                    </a:lnTo>
                    <a:lnTo>
                      <a:pt x="236" y="619"/>
                    </a:lnTo>
                    <a:lnTo>
                      <a:pt x="230" y="613"/>
                    </a:lnTo>
                    <a:lnTo>
                      <a:pt x="230" y="613"/>
                    </a:lnTo>
                    <a:lnTo>
                      <a:pt x="230" y="613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9" name="Freeform 596">
                <a:extLst>
                  <a:ext uri="{FF2B5EF4-FFF2-40B4-BE49-F238E27FC236}">
                    <a16:creationId xmlns:a16="http://schemas.microsoft.com/office/drawing/2014/main" id="{4790BDB4-98E4-4405-BAC1-106ECD0C8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0025" y="5765800"/>
                <a:ext cx="831850" cy="1084263"/>
              </a:xfrm>
              <a:custGeom>
                <a:avLst/>
                <a:gdLst>
                  <a:gd name="T0" fmla="*/ 206 w 524"/>
                  <a:gd name="T1" fmla="*/ 447 h 683"/>
                  <a:gd name="T2" fmla="*/ 188 w 524"/>
                  <a:gd name="T3" fmla="*/ 436 h 683"/>
                  <a:gd name="T4" fmla="*/ 153 w 524"/>
                  <a:gd name="T5" fmla="*/ 430 h 683"/>
                  <a:gd name="T6" fmla="*/ 147 w 524"/>
                  <a:gd name="T7" fmla="*/ 388 h 683"/>
                  <a:gd name="T8" fmla="*/ 123 w 524"/>
                  <a:gd name="T9" fmla="*/ 388 h 683"/>
                  <a:gd name="T10" fmla="*/ 88 w 524"/>
                  <a:gd name="T11" fmla="*/ 406 h 683"/>
                  <a:gd name="T12" fmla="*/ 76 w 524"/>
                  <a:gd name="T13" fmla="*/ 371 h 683"/>
                  <a:gd name="T14" fmla="*/ 53 w 524"/>
                  <a:gd name="T15" fmla="*/ 341 h 683"/>
                  <a:gd name="T16" fmla="*/ 23 w 524"/>
                  <a:gd name="T17" fmla="*/ 324 h 683"/>
                  <a:gd name="T18" fmla="*/ 5 w 524"/>
                  <a:gd name="T19" fmla="*/ 288 h 683"/>
                  <a:gd name="T20" fmla="*/ 11 w 524"/>
                  <a:gd name="T21" fmla="*/ 253 h 683"/>
                  <a:gd name="T22" fmla="*/ 11 w 524"/>
                  <a:gd name="T23" fmla="*/ 218 h 683"/>
                  <a:gd name="T24" fmla="*/ 35 w 524"/>
                  <a:gd name="T25" fmla="*/ 182 h 683"/>
                  <a:gd name="T26" fmla="*/ 58 w 524"/>
                  <a:gd name="T27" fmla="*/ 159 h 683"/>
                  <a:gd name="T28" fmla="*/ 94 w 524"/>
                  <a:gd name="T29" fmla="*/ 159 h 683"/>
                  <a:gd name="T30" fmla="*/ 123 w 524"/>
                  <a:gd name="T31" fmla="*/ 153 h 683"/>
                  <a:gd name="T32" fmla="*/ 164 w 524"/>
                  <a:gd name="T33" fmla="*/ 153 h 683"/>
                  <a:gd name="T34" fmla="*/ 206 w 524"/>
                  <a:gd name="T35" fmla="*/ 135 h 683"/>
                  <a:gd name="T36" fmla="*/ 217 w 524"/>
                  <a:gd name="T37" fmla="*/ 117 h 683"/>
                  <a:gd name="T38" fmla="*/ 194 w 524"/>
                  <a:gd name="T39" fmla="*/ 100 h 683"/>
                  <a:gd name="T40" fmla="*/ 212 w 524"/>
                  <a:gd name="T41" fmla="*/ 82 h 683"/>
                  <a:gd name="T42" fmla="*/ 206 w 524"/>
                  <a:gd name="T43" fmla="*/ 47 h 683"/>
                  <a:gd name="T44" fmla="*/ 217 w 524"/>
                  <a:gd name="T45" fmla="*/ 11 h 683"/>
                  <a:gd name="T46" fmla="*/ 241 w 524"/>
                  <a:gd name="T47" fmla="*/ 0 h 683"/>
                  <a:gd name="T48" fmla="*/ 265 w 524"/>
                  <a:gd name="T49" fmla="*/ 11 h 683"/>
                  <a:gd name="T50" fmla="*/ 300 w 524"/>
                  <a:gd name="T51" fmla="*/ 29 h 683"/>
                  <a:gd name="T52" fmla="*/ 318 w 524"/>
                  <a:gd name="T53" fmla="*/ 64 h 683"/>
                  <a:gd name="T54" fmla="*/ 318 w 524"/>
                  <a:gd name="T55" fmla="*/ 100 h 683"/>
                  <a:gd name="T56" fmla="*/ 329 w 524"/>
                  <a:gd name="T57" fmla="*/ 129 h 683"/>
                  <a:gd name="T58" fmla="*/ 347 w 524"/>
                  <a:gd name="T59" fmla="*/ 159 h 683"/>
                  <a:gd name="T60" fmla="*/ 347 w 524"/>
                  <a:gd name="T61" fmla="*/ 176 h 683"/>
                  <a:gd name="T62" fmla="*/ 353 w 524"/>
                  <a:gd name="T63" fmla="*/ 206 h 683"/>
                  <a:gd name="T64" fmla="*/ 382 w 524"/>
                  <a:gd name="T65" fmla="*/ 206 h 683"/>
                  <a:gd name="T66" fmla="*/ 400 w 524"/>
                  <a:gd name="T67" fmla="*/ 241 h 683"/>
                  <a:gd name="T68" fmla="*/ 418 w 524"/>
                  <a:gd name="T69" fmla="*/ 235 h 683"/>
                  <a:gd name="T70" fmla="*/ 424 w 524"/>
                  <a:gd name="T71" fmla="*/ 253 h 683"/>
                  <a:gd name="T72" fmla="*/ 424 w 524"/>
                  <a:gd name="T73" fmla="*/ 271 h 683"/>
                  <a:gd name="T74" fmla="*/ 441 w 524"/>
                  <a:gd name="T75" fmla="*/ 271 h 683"/>
                  <a:gd name="T76" fmla="*/ 459 w 524"/>
                  <a:gd name="T77" fmla="*/ 253 h 683"/>
                  <a:gd name="T78" fmla="*/ 477 w 524"/>
                  <a:gd name="T79" fmla="*/ 265 h 683"/>
                  <a:gd name="T80" fmla="*/ 506 w 524"/>
                  <a:gd name="T81" fmla="*/ 288 h 683"/>
                  <a:gd name="T82" fmla="*/ 524 w 524"/>
                  <a:gd name="T83" fmla="*/ 318 h 683"/>
                  <a:gd name="T84" fmla="*/ 512 w 524"/>
                  <a:gd name="T85" fmla="*/ 353 h 683"/>
                  <a:gd name="T86" fmla="*/ 512 w 524"/>
                  <a:gd name="T87" fmla="*/ 394 h 683"/>
                  <a:gd name="T88" fmla="*/ 524 w 524"/>
                  <a:gd name="T89" fmla="*/ 436 h 683"/>
                  <a:gd name="T90" fmla="*/ 477 w 524"/>
                  <a:gd name="T91" fmla="*/ 430 h 683"/>
                  <a:gd name="T92" fmla="*/ 441 w 524"/>
                  <a:gd name="T93" fmla="*/ 447 h 683"/>
                  <a:gd name="T94" fmla="*/ 412 w 524"/>
                  <a:gd name="T95" fmla="*/ 483 h 683"/>
                  <a:gd name="T96" fmla="*/ 394 w 524"/>
                  <a:gd name="T97" fmla="*/ 506 h 683"/>
                  <a:gd name="T98" fmla="*/ 365 w 524"/>
                  <a:gd name="T99" fmla="*/ 530 h 683"/>
                  <a:gd name="T100" fmla="*/ 347 w 524"/>
                  <a:gd name="T101" fmla="*/ 565 h 683"/>
                  <a:gd name="T102" fmla="*/ 341 w 524"/>
                  <a:gd name="T103" fmla="*/ 606 h 683"/>
                  <a:gd name="T104" fmla="*/ 365 w 524"/>
                  <a:gd name="T105" fmla="*/ 642 h 683"/>
                  <a:gd name="T106" fmla="*/ 347 w 524"/>
                  <a:gd name="T107" fmla="*/ 683 h 683"/>
                  <a:gd name="T108" fmla="*/ 323 w 524"/>
                  <a:gd name="T109" fmla="*/ 654 h 683"/>
                  <a:gd name="T110" fmla="*/ 294 w 524"/>
                  <a:gd name="T111" fmla="*/ 642 h 683"/>
                  <a:gd name="T112" fmla="*/ 270 w 524"/>
                  <a:gd name="T113" fmla="*/ 606 h 683"/>
                  <a:gd name="T114" fmla="*/ 259 w 524"/>
                  <a:gd name="T115" fmla="*/ 577 h 683"/>
                  <a:gd name="T116" fmla="*/ 265 w 524"/>
                  <a:gd name="T117" fmla="*/ 542 h 683"/>
                  <a:gd name="T118" fmla="*/ 241 w 524"/>
                  <a:gd name="T119" fmla="*/ 506 h 683"/>
                  <a:gd name="T120" fmla="*/ 235 w 524"/>
                  <a:gd name="T121" fmla="*/ 47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24" h="683">
                    <a:moveTo>
                      <a:pt x="235" y="471"/>
                    </a:moveTo>
                    <a:lnTo>
                      <a:pt x="235" y="471"/>
                    </a:lnTo>
                    <a:lnTo>
                      <a:pt x="235" y="471"/>
                    </a:lnTo>
                    <a:lnTo>
                      <a:pt x="235" y="465"/>
                    </a:lnTo>
                    <a:lnTo>
                      <a:pt x="229" y="465"/>
                    </a:lnTo>
                    <a:lnTo>
                      <a:pt x="229" y="465"/>
                    </a:lnTo>
                    <a:lnTo>
                      <a:pt x="229" y="465"/>
                    </a:lnTo>
                    <a:lnTo>
                      <a:pt x="223" y="459"/>
                    </a:lnTo>
                    <a:lnTo>
                      <a:pt x="223" y="459"/>
                    </a:lnTo>
                    <a:lnTo>
                      <a:pt x="223" y="459"/>
                    </a:lnTo>
                    <a:lnTo>
                      <a:pt x="217" y="453"/>
                    </a:lnTo>
                    <a:lnTo>
                      <a:pt x="217" y="453"/>
                    </a:lnTo>
                    <a:lnTo>
                      <a:pt x="217" y="453"/>
                    </a:lnTo>
                    <a:lnTo>
                      <a:pt x="212" y="453"/>
                    </a:lnTo>
                    <a:lnTo>
                      <a:pt x="212" y="447"/>
                    </a:lnTo>
                    <a:lnTo>
                      <a:pt x="212" y="447"/>
                    </a:lnTo>
                    <a:lnTo>
                      <a:pt x="206" y="447"/>
                    </a:lnTo>
                    <a:lnTo>
                      <a:pt x="206" y="447"/>
                    </a:lnTo>
                    <a:lnTo>
                      <a:pt x="206" y="441"/>
                    </a:lnTo>
                    <a:lnTo>
                      <a:pt x="206" y="441"/>
                    </a:lnTo>
                    <a:lnTo>
                      <a:pt x="200" y="441"/>
                    </a:lnTo>
                    <a:lnTo>
                      <a:pt x="200" y="436"/>
                    </a:lnTo>
                    <a:lnTo>
                      <a:pt x="200" y="436"/>
                    </a:lnTo>
                    <a:lnTo>
                      <a:pt x="200" y="430"/>
                    </a:lnTo>
                    <a:lnTo>
                      <a:pt x="200" y="430"/>
                    </a:lnTo>
                    <a:lnTo>
                      <a:pt x="194" y="430"/>
                    </a:lnTo>
                    <a:lnTo>
                      <a:pt x="194" y="430"/>
                    </a:lnTo>
                    <a:lnTo>
                      <a:pt x="194" y="430"/>
                    </a:lnTo>
                    <a:lnTo>
                      <a:pt x="188" y="424"/>
                    </a:lnTo>
                    <a:lnTo>
                      <a:pt x="188" y="424"/>
                    </a:lnTo>
                    <a:lnTo>
                      <a:pt x="182" y="424"/>
                    </a:lnTo>
                    <a:lnTo>
                      <a:pt x="182" y="430"/>
                    </a:lnTo>
                    <a:lnTo>
                      <a:pt x="182" y="430"/>
                    </a:lnTo>
                    <a:lnTo>
                      <a:pt x="188" y="430"/>
                    </a:lnTo>
                    <a:lnTo>
                      <a:pt x="188" y="436"/>
                    </a:lnTo>
                    <a:lnTo>
                      <a:pt x="188" y="436"/>
                    </a:lnTo>
                    <a:lnTo>
                      <a:pt x="182" y="436"/>
                    </a:lnTo>
                    <a:lnTo>
                      <a:pt x="182" y="441"/>
                    </a:lnTo>
                    <a:lnTo>
                      <a:pt x="182" y="441"/>
                    </a:lnTo>
                    <a:lnTo>
                      <a:pt x="182" y="441"/>
                    </a:lnTo>
                    <a:lnTo>
                      <a:pt x="176" y="441"/>
                    </a:lnTo>
                    <a:lnTo>
                      <a:pt x="176" y="441"/>
                    </a:lnTo>
                    <a:lnTo>
                      <a:pt x="176" y="441"/>
                    </a:lnTo>
                    <a:lnTo>
                      <a:pt x="170" y="441"/>
                    </a:lnTo>
                    <a:lnTo>
                      <a:pt x="170" y="441"/>
                    </a:lnTo>
                    <a:lnTo>
                      <a:pt x="170" y="441"/>
                    </a:lnTo>
                    <a:lnTo>
                      <a:pt x="164" y="436"/>
                    </a:lnTo>
                    <a:lnTo>
                      <a:pt x="164" y="436"/>
                    </a:lnTo>
                    <a:lnTo>
                      <a:pt x="159" y="436"/>
                    </a:lnTo>
                    <a:lnTo>
                      <a:pt x="159" y="436"/>
                    </a:lnTo>
                    <a:lnTo>
                      <a:pt x="159" y="436"/>
                    </a:lnTo>
                    <a:lnTo>
                      <a:pt x="159" y="430"/>
                    </a:lnTo>
                    <a:lnTo>
                      <a:pt x="153" y="430"/>
                    </a:lnTo>
                    <a:lnTo>
                      <a:pt x="153" y="430"/>
                    </a:lnTo>
                    <a:lnTo>
                      <a:pt x="153" y="424"/>
                    </a:lnTo>
                    <a:lnTo>
                      <a:pt x="153" y="424"/>
                    </a:lnTo>
                    <a:lnTo>
                      <a:pt x="153" y="424"/>
                    </a:lnTo>
                    <a:lnTo>
                      <a:pt x="153" y="418"/>
                    </a:lnTo>
                    <a:lnTo>
                      <a:pt x="153" y="418"/>
                    </a:lnTo>
                    <a:lnTo>
                      <a:pt x="153" y="412"/>
                    </a:lnTo>
                    <a:lnTo>
                      <a:pt x="153" y="412"/>
                    </a:lnTo>
                    <a:lnTo>
                      <a:pt x="153" y="412"/>
                    </a:lnTo>
                    <a:lnTo>
                      <a:pt x="147" y="406"/>
                    </a:lnTo>
                    <a:lnTo>
                      <a:pt x="147" y="406"/>
                    </a:lnTo>
                    <a:lnTo>
                      <a:pt x="147" y="400"/>
                    </a:lnTo>
                    <a:lnTo>
                      <a:pt x="147" y="400"/>
                    </a:lnTo>
                    <a:lnTo>
                      <a:pt x="153" y="400"/>
                    </a:lnTo>
                    <a:lnTo>
                      <a:pt x="147" y="394"/>
                    </a:lnTo>
                    <a:lnTo>
                      <a:pt x="147" y="394"/>
                    </a:lnTo>
                    <a:lnTo>
                      <a:pt x="147" y="394"/>
                    </a:lnTo>
                    <a:lnTo>
                      <a:pt x="147" y="388"/>
                    </a:lnTo>
                    <a:lnTo>
                      <a:pt x="147" y="388"/>
                    </a:lnTo>
                    <a:lnTo>
                      <a:pt x="147" y="388"/>
                    </a:lnTo>
                    <a:lnTo>
                      <a:pt x="147" y="383"/>
                    </a:lnTo>
                    <a:lnTo>
                      <a:pt x="147" y="383"/>
                    </a:lnTo>
                    <a:lnTo>
                      <a:pt x="153" y="377"/>
                    </a:lnTo>
                    <a:lnTo>
                      <a:pt x="153" y="377"/>
                    </a:lnTo>
                    <a:lnTo>
                      <a:pt x="147" y="377"/>
                    </a:lnTo>
                    <a:lnTo>
                      <a:pt x="147" y="377"/>
                    </a:lnTo>
                    <a:lnTo>
                      <a:pt x="141" y="377"/>
                    </a:lnTo>
                    <a:lnTo>
                      <a:pt x="141" y="377"/>
                    </a:lnTo>
                    <a:lnTo>
                      <a:pt x="141" y="383"/>
                    </a:lnTo>
                    <a:lnTo>
                      <a:pt x="141" y="383"/>
                    </a:lnTo>
                    <a:lnTo>
                      <a:pt x="135" y="383"/>
                    </a:lnTo>
                    <a:lnTo>
                      <a:pt x="135" y="383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129" y="388"/>
                    </a:lnTo>
                    <a:lnTo>
                      <a:pt x="123" y="388"/>
                    </a:lnTo>
                    <a:lnTo>
                      <a:pt x="123" y="388"/>
                    </a:lnTo>
                    <a:lnTo>
                      <a:pt x="123" y="388"/>
                    </a:lnTo>
                    <a:lnTo>
                      <a:pt x="117" y="388"/>
                    </a:lnTo>
                    <a:lnTo>
                      <a:pt x="117" y="388"/>
                    </a:lnTo>
                    <a:lnTo>
                      <a:pt x="111" y="388"/>
                    </a:lnTo>
                    <a:lnTo>
                      <a:pt x="111" y="394"/>
                    </a:lnTo>
                    <a:lnTo>
                      <a:pt x="111" y="394"/>
                    </a:lnTo>
                    <a:lnTo>
                      <a:pt x="111" y="394"/>
                    </a:lnTo>
                    <a:lnTo>
                      <a:pt x="111" y="400"/>
                    </a:lnTo>
                    <a:lnTo>
                      <a:pt x="106" y="400"/>
                    </a:lnTo>
                    <a:lnTo>
                      <a:pt x="106" y="400"/>
                    </a:lnTo>
                    <a:lnTo>
                      <a:pt x="106" y="406"/>
                    </a:lnTo>
                    <a:lnTo>
                      <a:pt x="106" y="406"/>
                    </a:lnTo>
                    <a:lnTo>
                      <a:pt x="100" y="406"/>
                    </a:lnTo>
                    <a:lnTo>
                      <a:pt x="100" y="406"/>
                    </a:lnTo>
                    <a:lnTo>
                      <a:pt x="100" y="412"/>
                    </a:lnTo>
                    <a:lnTo>
                      <a:pt x="94" y="406"/>
                    </a:lnTo>
                    <a:lnTo>
                      <a:pt x="94" y="406"/>
                    </a:lnTo>
                    <a:lnTo>
                      <a:pt x="88" y="406"/>
                    </a:lnTo>
                    <a:lnTo>
                      <a:pt x="88" y="406"/>
                    </a:lnTo>
                    <a:lnTo>
                      <a:pt x="88" y="400"/>
                    </a:lnTo>
                    <a:lnTo>
                      <a:pt x="88" y="400"/>
                    </a:lnTo>
                    <a:lnTo>
                      <a:pt x="88" y="394"/>
                    </a:lnTo>
                    <a:lnTo>
                      <a:pt x="88" y="394"/>
                    </a:lnTo>
                    <a:lnTo>
                      <a:pt x="88" y="388"/>
                    </a:lnTo>
                    <a:lnTo>
                      <a:pt x="88" y="388"/>
                    </a:lnTo>
                    <a:lnTo>
                      <a:pt x="88" y="388"/>
                    </a:lnTo>
                    <a:lnTo>
                      <a:pt x="88" y="383"/>
                    </a:lnTo>
                    <a:lnTo>
                      <a:pt x="88" y="383"/>
                    </a:lnTo>
                    <a:lnTo>
                      <a:pt x="88" y="377"/>
                    </a:lnTo>
                    <a:lnTo>
                      <a:pt x="88" y="377"/>
                    </a:lnTo>
                    <a:lnTo>
                      <a:pt x="88" y="371"/>
                    </a:lnTo>
                    <a:lnTo>
                      <a:pt x="88" y="371"/>
                    </a:lnTo>
                    <a:lnTo>
                      <a:pt x="88" y="371"/>
                    </a:lnTo>
                    <a:lnTo>
                      <a:pt x="82" y="371"/>
                    </a:lnTo>
                    <a:lnTo>
                      <a:pt x="82" y="371"/>
                    </a:lnTo>
                    <a:lnTo>
                      <a:pt x="76" y="371"/>
                    </a:lnTo>
                    <a:lnTo>
                      <a:pt x="76" y="377"/>
                    </a:lnTo>
                    <a:lnTo>
                      <a:pt x="76" y="371"/>
                    </a:lnTo>
                    <a:lnTo>
                      <a:pt x="76" y="371"/>
                    </a:lnTo>
                    <a:lnTo>
                      <a:pt x="70" y="371"/>
                    </a:lnTo>
                    <a:lnTo>
                      <a:pt x="70" y="365"/>
                    </a:lnTo>
                    <a:lnTo>
                      <a:pt x="70" y="365"/>
                    </a:lnTo>
                    <a:lnTo>
                      <a:pt x="64" y="365"/>
                    </a:lnTo>
                    <a:lnTo>
                      <a:pt x="64" y="365"/>
                    </a:lnTo>
                    <a:lnTo>
                      <a:pt x="64" y="359"/>
                    </a:lnTo>
                    <a:lnTo>
                      <a:pt x="58" y="359"/>
                    </a:lnTo>
                    <a:lnTo>
                      <a:pt x="58" y="359"/>
                    </a:lnTo>
                    <a:lnTo>
                      <a:pt x="58" y="353"/>
                    </a:lnTo>
                    <a:lnTo>
                      <a:pt x="58" y="353"/>
                    </a:lnTo>
                    <a:lnTo>
                      <a:pt x="58" y="347"/>
                    </a:lnTo>
                    <a:lnTo>
                      <a:pt x="58" y="347"/>
                    </a:lnTo>
                    <a:lnTo>
                      <a:pt x="58" y="341"/>
                    </a:lnTo>
                    <a:lnTo>
                      <a:pt x="58" y="341"/>
                    </a:lnTo>
                    <a:lnTo>
                      <a:pt x="53" y="341"/>
                    </a:lnTo>
                    <a:lnTo>
                      <a:pt x="53" y="341"/>
                    </a:lnTo>
                    <a:lnTo>
                      <a:pt x="53" y="341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1" y="341"/>
                    </a:lnTo>
                    <a:lnTo>
                      <a:pt x="41" y="341"/>
                    </a:lnTo>
                    <a:lnTo>
                      <a:pt x="35" y="341"/>
                    </a:lnTo>
                    <a:lnTo>
                      <a:pt x="35" y="341"/>
                    </a:lnTo>
                    <a:lnTo>
                      <a:pt x="35" y="341"/>
                    </a:lnTo>
                    <a:lnTo>
                      <a:pt x="35" y="335"/>
                    </a:lnTo>
                    <a:lnTo>
                      <a:pt x="35" y="335"/>
                    </a:lnTo>
                    <a:lnTo>
                      <a:pt x="29" y="335"/>
                    </a:lnTo>
                    <a:lnTo>
                      <a:pt x="29" y="335"/>
                    </a:lnTo>
                    <a:lnTo>
                      <a:pt x="23" y="330"/>
                    </a:lnTo>
                    <a:lnTo>
                      <a:pt x="23" y="330"/>
                    </a:lnTo>
                    <a:lnTo>
                      <a:pt x="23" y="330"/>
                    </a:lnTo>
                    <a:lnTo>
                      <a:pt x="23" y="324"/>
                    </a:lnTo>
                    <a:lnTo>
                      <a:pt x="23" y="324"/>
                    </a:lnTo>
                    <a:lnTo>
                      <a:pt x="17" y="318"/>
                    </a:lnTo>
                    <a:lnTo>
                      <a:pt x="17" y="318"/>
                    </a:lnTo>
                    <a:lnTo>
                      <a:pt x="17" y="318"/>
                    </a:lnTo>
                    <a:lnTo>
                      <a:pt x="17" y="318"/>
                    </a:lnTo>
                    <a:lnTo>
                      <a:pt x="11" y="312"/>
                    </a:lnTo>
                    <a:lnTo>
                      <a:pt x="11" y="312"/>
                    </a:lnTo>
                    <a:lnTo>
                      <a:pt x="11" y="312"/>
                    </a:lnTo>
                    <a:lnTo>
                      <a:pt x="5" y="312"/>
                    </a:lnTo>
                    <a:lnTo>
                      <a:pt x="5" y="312"/>
                    </a:lnTo>
                    <a:lnTo>
                      <a:pt x="0" y="312"/>
                    </a:lnTo>
                    <a:lnTo>
                      <a:pt x="0" y="306"/>
                    </a:lnTo>
                    <a:lnTo>
                      <a:pt x="0" y="306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294"/>
                    </a:lnTo>
                    <a:lnTo>
                      <a:pt x="0" y="294"/>
                    </a:lnTo>
                    <a:lnTo>
                      <a:pt x="5" y="294"/>
                    </a:lnTo>
                    <a:lnTo>
                      <a:pt x="5" y="288"/>
                    </a:lnTo>
                    <a:lnTo>
                      <a:pt x="5" y="288"/>
                    </a:lnTo>
                    <a:lnTo>
                      <a:pt x="5" y="288"/>
                    </a:lnTo>
                    <a:lnTo>
                      <a:pt x="5" y="282"/>
                    </a:lnTo>
                    <a:lnTo>
                      <a:pt x="5" y="282"/>
                    </a:lnTo>
                    <a:lnTo>
                      <a:pt x="5" y="277"/>
                    </a:lnTo>
                    <a:lnTo>
                      <a:pt x="0" y="277"/>
                    </a:lnTo>
                    <a:lnTo>
                      <a:pt x="0" y="277"/>
                    </a:lnTo>
                    <a:lnTo>
                      <a:pt x="0" y="271"/>
                    </a:lnTo>
                    <a:lnTo>
                      <a:pt x="5" y="271"/>
                    </a:lnTo>
                    <a:lnTo>
                      <a:pt x="5" y="265"/>
                    </a:lnTo>
                    <a:lnTo>
                      <a:pt x="5" y="265"/>
                    </a:lnTo>
                    <a:lnTo>
                      <a:pt x="5" y="265"/>
                    </a:lnTo>
                    <a:lnTo>
                      <a:pt x="5" y="259"/>
                    </a:lnTo>
                    <a:lnTo>
                      <a:pt x="5" y="259"/>
                    </a:lnTo>
                    <a:lnTo>
                      <a:pt x="5" y="253"/>
                    </a:lnTo>
                    <a:lnTo>
                      <a:pt x="11" y="253"/>
                    </a:lnTo>
                    <a:lnTo>
                      <a:pt x="11" y="253"/>
                    </a:lnTo>
                    <a:lnTo>
                      <a:pt x="11" y="253"/>
                    </a:lnTo>
                    <a:lnTo>
                      <a:pt x="17" y="253"/>
                    </a:lnTo>
                    <a:lnTo>
                      <a:pt x="11" y="247"/>
                    </a:lnTo>
                    <a:lnTo>
                      <a:pt x="11" y="253"/>
                    </a:lnTo>
                    <a:lnTo>
                      <a:pt x="11" y="247"/>
                    </a:lnTo>
                    <a:lnTo>
                      <a:pt x="5" y="247"/>
                    </a:lnTo>
                    <a:lnTo>
                      <a:pt x="5" y="247"/>
                    </a:lnTo>
                    <a:lnTo>
                      <a:pt x="5" y="241"/>
                    </a:lnTo>
                    <a:lnTo>
                      <a:pt x="5" y="241"/>
                    </a:lnTo>
                    <a:lnTo>
                      <a:pt x="5" y="241"/>
                    </a:lnTo>
                    <a:lnTo>
                      <a:pt x="5" y="235"/>
                    </a:lnTo>
                    <a:lnTo>
                      <a:pt x="5" y="235"/>
                    </a:lnTo>
                    <a:lnTo>
                      <a:pt x="5" y="235"/>
                    </a:lnTo>
                    <a:lnTo>
                      <a:pt x="5" y="229"/>
                    </a:lnTo>
                    <a:lnTo>
                      <a:pt x="5" y="229"/>
                    </a:lnTo>
                    <a:lnTo>
                      <a:pt x="5" y="224"/>
                    </a:lnTo>
                    <a:lnTo>
                      <a:pt x="5" y="224"/>
                    </a:lnTo>
                    <a:lnTo>
                      <a:pt x="11" y="218"/>
                    </a:lnTo>
                    <a:lnTo>
                      <a:pt x="11" y="218"/>
                    </a:lnTo>
                    <a:lnTo>
                      <a:pt x="11" y="218"/>
                    </a:lnTo>
                    <a:lnTo>
                      <a:pt x="11" y="212"/>
                    </a:lnTo>
                    <a:lnTo>
                      <a:pt x="11" y="212"/>
                    </a:lnTo>
                    <a:lnTo>
                      <a:pt x="11" y="206"/>
                    </a:lnTo>
                    <a:lnTo>
                      <a:pt x="11" y="206"/>
                    </a:lnTo>
                    <a:lnTo>
                      <a:pt x="11" y="206"/>
                    </a:lnTo>
                    <a:lnTo>
                      <a:pt x="17" y="200"/>
                    </a:lnTo>
                    <a:lnTo>
                      <a:pt x="17" y="200"/>
                    </a:lnTo>
                    <a:lnTo>
                      <a:pt x="17" y="200"/>
                    </a:lnTo>
                    <a:lnTo>
                      <a:pt x="23" y="194"/>
                    </a:lnTo>
                    <a:lnTo>
                      <a:pt x="23" y="194"/>
                    </a:lnTo>
                    <a:lnTo>
                      <a:pt x="23" y="194"/>
                    </a:lnTo>
                    <a:lnTo>
                      <a:pt x="29" y="194"/>
                    </a:lnTo>
                    <a:lnTo>
                      <a:pt x="29" y="194"/>
                    </a:lnTo>
                    <a:lnTo>
                      <a:pt x="29" y="188"/>
                    </a:lnTo>
                    <a:lnTo>
                      <a:pt x="35" y="188"/>
                    </a:lnTo>
                    <a:lnTo>
                      <a:pt x="35" y="188"/>
                    </a:lnTo>
                    <a:lnTo>
                      <a:pt x="35" y="182"/>
                    </a:lnTo>
                    <a:lnTo>
                      <a:pt x="35" y="182"/>
                    </a:lnTo>
                    <a:lnTo>
                      <a:pt x="35" y="176"/>
                    </a:lnTo>
                    <a:lnTo>
                      <a:pt x="35" y="176"/>
                    </a:lnTo>
                    <a:lnTo>
                      <a:pt x="35" y="170"/>
                    </a:lnTo>
                    <a:lnTo>
                      <a:pt x="35" y="170"/>
                    </a:lnTo>
                    <a:lnTo>
                      <a:pt x="35" y="170"/>
                    </a:lnTo>
                    <a:lnTo>
                      <a:pt x="35" y="165"/>
                    </a:lnTo>
                    <a:lnTo>
                      <a:pt x="41" y="165"/>
                    </a:lnTo>
                    <a:lnTo>
                      <a:pt x="41" y="165"/>
                    </a:lnTo>
                    <a:lnTo>
                      <a:pt x="47" y="165"/>
                    </a:lnTo>
                    <a:lnTo>
                      <a:pt x="47" y="165"/>
                    </a:lnTo>
                    <a:lnTo>
                      <a:pt x="47" y="165"/>
                    </a:lnTo>
                    <a:lnTo>
                      <a:pt x="53" y="159"/>
                    </a:lnTo>
                    <a:lnTo>
                      <a:pt x="53" y="159"/>
                    </a:lnTo>
                    <a:lnTo>
                      <a:pt x="53" y="159"/>
                    </a:lnTo>
                    <a:lnTo>
                      <a:pt x="58" y="159"/>
                    </a:lnTo>
                    <a:lnTo>
                      <a:pt x="58" y="159"/>
                    </a:lnTo>
                    <a:lnTo>
                      <a:pt x="58" y="159"/>
                    </a:lnTo>
                    <a:lnTo>
                      <a:pt x="64" y="159"/>
                    </a:lnTo>
                    <a:lnTo>
                      <a:pt x="64" y="165"/>
                    </a:lnTo>
                    <a:lnTo>
                      <a:pt x="64" y="165"/>
                    </a:lnTo>
                    <a:lnTo>
                      <a:pt x="64" y="165"/>
                    </a:lnTo>
                    <a:lnTo>
                      <a:pt x="70" y="165"/>
                    </a:lnTo>
                    <a:lnTo>
                      <a:pt x="70" y="165"/>
                    </a:lnTo>
                    <a:lnTo>
                      <a:pt x="76" y="165"/>
                    </a:lnTo>
                    <a:lnTo>
                      <a:pt x="76" y="165"/>
                    </a:lnTo>
                    <a:lnTo>
                      <a:pt x="76" y="165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88" y="165"/>
                    </a:lnTo>
                    <a:lnTo>
                      <a:pt x="88" y="165"/>
                    </a:lnTo>
                    <a:lnTo>
                      <a:pt x="88" y="165"/>
                    </a:lnTo>
                    <a:lnTo>
                      <a:pt x="88" y="165"/>
                    </a:lnTo>
                    <a:lnTo>
                      <a:pt x="94" y="165"/>
                    </a:lnTo>
                    <a:lnTo>
                      <a:pt x="94" y="165"/>
                    </a:lnTo>
                    <a:lnTo>
                      <a:pt x="94" y="159"/>
                    </a:lnTo>
                    <a:lnTo>
                      <a:pt x="94" y="159"/>
                    </a:lnTo>
                    <a:lnTo>
                      <a:pt x="100" y="159"/>
                    </a:lnTo>
                    <a:lnTo>
                      <a:pt x="100" y="153"/>
                    </a:lnTo>
                    <a:lnTo>
                      <a:pt x="100" y="153"/>
                    </a:lnTo>
                    <a:lnTo>
                      <a:pt x="106" y="153"/>
                    </a:lnTo>
                    <a:lnTo>
                      <a:pt x="106" y="153"/>
                    </a:lnTo>
                    <a:lnTo>
                      <a:pt x="111" y="153"/>
                    </a:lnTo>
                    <a:lnTo>
                      <a:pt x="111" y="153"/>
                    </a:lnTo>
                    <a:lnTo>
                      <a:pt x="111" y="159"/>
                    </a:lnTo>
                    <a:lnTo>
                      <a:pt x="111" y="159"/>
                    </a:lnTo>
                    <a:lnTo>
                      <a:pt x="117" y="159"/>
                    </a:lnTo>
                    <a:lnTo>
                      <a:pt x="117" y="159"/>
                    </a:lnTo>
                    <a:lnTo>
                      <a:pt x="117" y="159"/>
                    </a:lnTo>
                    <a:lnTo>
                      <a:pt x="123" y="159"/>
                    </a:lnTo>
                    <a:lnTo>
                      <a:pt x="123" y="159"/>
                    </a:lnTo>
                    <a:lnTo>
                      <a:pt x="123" y="159"/>
                    </a:lnTo>
                    <a:lnTo>
                      <a:pt x="123" y="153"/>
                    </a:lnTo>
                    <a:lnTo>
                      <a:pt x="123" y="153"/>
                    </a:lnTo>
                    <a:lnTo>
                      <a:pt x="129" y="153"/>
                    </a:lnTo>
                    <a:lnTo>
                      <a:pt x="129" y="147"/>
                    </a:lnTo>
                    <a:lnTo>
                      <a:pt x="135" y="147"/>
                    </a:lnTo>
                    <a:lnTo>
                      <a:pt x="135" y="147"/>
                    </a:lnTo>
                    <a:lnTo>
                      <a:pt x="135" y="153"/>
                    </a:lnTo>
                    <a:lnTo>
                      <a:pt x="141" y="153"/>
                    </a:lnTo>
                    <a:lnTo>
                      <a:pt x="141" y="153"/>
                    </a:lnTo>
                    <a:lnTo>
                      <a:pt x="147" y="153"/>
                    </a:lnTo>
                    <a:lnTo>
                      <a:pt x="147" y="153"/>
                    </a:lnTo>
                    <a:lnTo>
                      <a:pt x="147" y="153"/>
                    </a:lnTo>
                    <a:lnTo>
                      <a:pt x="153" y="153"/>
                    </a:lnTo>
                    <a:lnTo>
                      <a:pt x="153" y="159"/>
                    </a:lnTo>
                    <a:lnTo>
                      <a:pt x="153" y="159"/>
                    </a:lnTo>
                    <a:lnTo>
                      <a:pt x="159" y="159"/>
                    </a:lnTo>
                    <a:lnTo>
                      <a:pt x="159" y="153"/>
                    </a:lnTo>
                    <a:lnTo>
                      <a:pt x="159" y="153"/>
                    </a:lnTo>
                    <a:lnTo>
                      <a:pt x="159" y="153"/>
                    </a:lnTo>
                    <a:lnTo>
                      <a:pt x="164" y="153"/>
                    </a:lnTo>
                    <a:lnTo>
                      <a:pt x="164" y="153"/>
                    </a:lnTo>
                    <a:lnTo>
                      <a:pt x="170" y="147"/>
                    </a:lnTo>
                    <a:lnTo>
                      <a:pt x="170" y="147"/>
                    </a:lnTo>
                    <a:lnTo>
                      <a:pt x="170" y="147"/>
                    </a:lnTo>
                    <a:lnTo>
                      <a:pt x="176" y="147"/>
                    </a:lnTo>
                    <a:lnTo>
                      <a:pt x="176" y="147"/>
                    </a:lnTo>
                    <a:lnTo>
                      <a:pt x="176" y="147"/>
                    </a:lnTo>
                    <a:lnTo>
                      <a:pt x="182" y="141"/>
                    </a:lnTo>
                    <a:lnTo>
                      <a:pt x="182" y="141"/>
                    </a:lnTo>
                    <a:lnTo>
                      <a:pt x="182" y="141"/>
                    </a:lnTo>
                    <a:lnTo>
                      <a:pt x="188" y="141"/>
                    </a:lnTo>
                    <a:lnTo>
                      <a:pt x="188" y="141"/>
                    </a:lnTo>
                    <a:lnTo>
                      <a:pt x="194" y="141"/>
                    </a:lnTo>
                    <a:lnTo>
                      <a:pt x="194" y="141"/>
                    </a:lnTo>
                    <a:lnTo>
                      <a:pt x="194" y="135"/>
                    </a:lnTo>
                    <a:lnTo>
                      <a:pt x="200" y="135"/>
                    </a:lnTo>
                    <a:lnTo>
                      <a:pt x="200" y="135"/>
                    </a:lnTo>
                    <a:lnTo>
                      <a:pt x="206" y="135"/>
                    </a:lnTo>
                    <a:lnTo>
                      <a:pt x="206" y="135"/>
                    </a:lnTo>
                    <a:lnTo>
                      <a:pt x="206" y="135"/>
                    </a:lnTo>
                    <a:lnTo>
                      <a:pt x="212" y="135"/>
                    </a:lnTo>
                    <a:lnTo>
                      <a:pt x="212" y="135"/>
                    </a:lnTo>
                    <a:lnTo>
                      <a:pt x="212" y="141"/>
                    </a:lnTo>
                    <a:lnTo>
                      <a:pt x="217" y="141"/>
                    </a:lnTo>
                    <a:lnTo>
                      <a:pt x="217" y="141"/>
                    </a:lnTo>
                    <a:lnTo>
                      <a:pt x="223" y="141"/>
                    </a:lnTo>
                    <a:lnTo>
                      <a:pt x="223" y="141"/>
                    </a:lnTo>
                    <a:lnTo>
                      <a:pt x="223" y="135"/>
                    </a:lnTo>
                    <a:lnTo>
                      <a:pt x="223" y="135"/>
                    </a:lnTo>
                    <a:lnTo>
                      <a:pt x="223" y="129"/>
                    </a:lnTo>
                    <a:lnTo>
                      <a:pt x="223" y="129"/>
                    </a:lnTo>
                    <a:lnTo>
                      <a:pt x="223" y="123"/>
                    </a:lnTo>
                    <a:lnTo>
                      <a:pt x="223" y="123"/>
                    </a:lnTo>
                    <a:lnTo>
                      <a:pt x="223" y="123"/>
                    </a:lnTo>
                    <a:lnTo>
                      <a:pt x="217" y="123"/>
                    </a:lnTo>
                    <a:lnTo>
                      <a:pt x="217" y="117"/>
                    </a:lnTo>
                    <a:lnTo>
                      <a:pt x="217" y="117"/>
                    </a:lnTo>
                    <a:lnTo>
                      <a:pt x="212" y="117"/>
                    </a:lnTo>
                    <a:lnTo>
                      <a:pt x="212" y="117"/>
                    </a:lnTo>
                    <a:lnTo>
                      <a:pt x="206" y="117"/>
                    </a:lnTo>
                    <a:lnTo>
                      <a:pt x="206" y="117"/>
                    </a:lnTo>
                    <a:lnTo>
                      <a:pt x="206" y="117"/>
                    </a:lnTo>
                    <a:lnTo>
                      <a:pt x="200" y="112"/>
                    </a:lnTo>
                    <a:lnTo>
                      <a:pt x="200" y="112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06" y="106"/>
                    </a:lnTo>
                    <a:lnTo>
                      <a:pt x="206" y="100"/>
                    </a:lnTo>
                    <a:lnTo>
                      <a:pt x="206" y="100"/>
                    </a:lnTo>
                    <a:lnTo>
                      <a:pt x="200" y="100"/>
                    </a:lnTo>
                    <a:lnTo>
                      <a:pt x="200" y="100"/>
                    </a:lnTo>
                    <a:lnTo>
                      <a:pt x="194" y="100"/>
                    </a:lnTo>
                    <a:lnTo>
                      <a:pt x="194" y="100"/>
                    </a:lnTo>
                    <a:lnTo>
                      <a:pt x="194" y="100"/>
                    </a:lnTo>
                    <a:lnTo>
                      <a:pt x="188" y="100"/>
                    </a:lnTo>
                    <a:lnTo>
                      <a:pt x="188" y="100"/>
                    </a:lnTo>
                    <a:lnTo>
                      <a:pt x="188" y="100"/>
                    </a:lnTo>
                    <a:lnTo>
                      <a:pt x="188" y="94"/>
                    </a:lnTo>
                    <a:lnTo>
                      <a:pt x="188" y="94"/>
                    </a:lnTo>
                    <a:lnTo>
                      <a:pt x="188" y="88"/>
                    </a:lnTo>
                    <a:lnTo>
                      <a:pt x="182" y="88"/>
                    </a:lnTo>
                    <a:lnTo>
                      <a:pt x="188" y="88"/>
                    </a:lnTo>
                    <a:lnTo>
                      <a:pt x="188" y="88"/>
                    </a:lnTo>
                    <a:lnTo>
                      <a:pt x="194" y="88"/>
                    </a:lnTo>
                    <a:lnTo>
                      <a:pt x="194" y="88"/>
                    </a:lnTo>
                    <a:lnTo>
                      <a:pt x="200" y="88"/>
                    </a:lnTo>
                    <a:lnTo>
                      <a:pt x="200" y="88"/>
                    </a:lnTo>
                    <a:lnTo>
                      <a:pt x="200" y="82"/>
                    </a:lnTo>
                    <a:lnTo>
                      <a:pt x="206" y="82"/>
                    </a:lnTo>
                    <a:lnTo>
                      <a:pt x="206" y="88"/>
                    </a:lnTo>
                    <a:lnTo>
                      <a:pt x="206" y="88"/>
                    </a:lnTo>
                    <a:lnTo>
                      <a:pt x="212" y="82"/>
                    </a:lnTo>
                    <a:lnTo>
                      <a:pt x="206" y="82"/>
                    </a:lnTo>
                    <a:lnTo>
                      <a:pt x="206" y="76"/>
                    </a:lnTo>
                    <a:lnTo>
                      <a:pt x="206" y="76"/>
                    </a:lnTo>
                    <a:lnTo>
                      <a:pt x="206" y="76"/>
                    </a:lnTo>
                    <a:lnTo>
                      <a:pt x="206" y="70"/>
                    </a:lnTo>
                    <a:lnTo>
                      <a:pt x="212" y="70"/>
                    </a:lnTo>
                    <a:lnTo>
                      <a:pt x="212" y="64"/>
                    </a:lnTo>
                    <a:lnTo>
                      <a:pt x="212" y="64"/>
                    </a:lnTo>
                    <a:lnTo>
                      <a:pt x="217" y="64"/>
                    </a:lnTo>
                    <a:lnTo>
                      <a:pt x="217" y="64"/>
                    </a:lnTo>
                    <a:lnTo>
                      <a:pt x="217" y="59"/>
                    </a:lnTo>
                    <a:lnTo>
                      <a:pt x="217" y="59"/>
                    </a:lnTo>
                    <a:lnTo>
                      <a:pt x="212" y="59"/>
                    </a:lnTo>
                    <a:lnTo>
                      <a:pt x="212" y="53"/>
                    </a:lnTo>
                    <a:lnTo>
                      <a:pt x="212" y="53"/>
                    </a:lnTo>
                    <a:lnTo>
                      <a:pt x="206" y="53"/>
                    </a:lnTo>
                    <a:lnTo>
                      <a:pt x="206" y="47"/>
                    </a:lnTo>
                    <a:lnTo>
                      <a:pt x="206" y="47"/>
                    </a:lnTo>
                    <a:lnTo>
                      <a:pt x="206" y="47"/>
                    </a:lnTo>
                    <a:lnTo>
                      <a:pt x="206" y="41"/>
                    </a:lnTo>
                    <a:lnTo>
                      <a:pt x="206" y="41"/>
                    </a:lnTo>
                    <a:lnTo>
                      <a:pt x="212" y="41"/>
                    </a:lnTo>
                    <a:lnTo>
                      <a:pt x="212" y="41"/>
                    </a:lnTo>
                    <a:lnTo>
                      <a:pt x="212" y="41"/>
                    </a:lnTo>
                    <a:lnTo>
                      <a:pt x="217" y="35"/>
                    </a:lnTo>
                    <a:lnTo>
                      <a:pt x="217" y="35"/>
                    </a:lnTo>
                    <a:lnTo>
                      <a:pt x="217" y="35"/>
                    </a:lnTo>
                    <a:lnTo>
                      <a:pt x="217" y="29"/>
                    </a:lnTo>
                    <a:lnTo>
                      <a:pt x="217" y="29"/>
                    </a:lnTo>
                    <a:lnTo>
                      <a:pt x="217" y="23"/>
                    </a:lnTo>
                    <a:lnTo>
                      <a:pt x="217" y="23"/>
                    </a:lnTo>
                    <a:lnTo>
                      <a:pt x="212" y="23"/>
                    </a:lnTo>
                    <a:lnTo>
                      <a:pt x="212" y="17"/>
                    </a:lnTo>
                    <a:lnTo>
                      <a:pt x="212" y="17"/>
                    </a:lnTo>
                    <a:lnTo>
                      <a:pt x="212" y="17"/>
                    </a:lnTo>
                    <a:lnTo>
                      <a:pt x="217" y="11"/>
                    </a:lnTo>
                    <a:lnTo>
                      <a:pt x="217" y="11"/>
                    </a:lnTo>
                    <a:lnTo>
                      <a:pt x="217" y="11"/>
                    </a:lnTo>
                    <a:lnTo>
                      <a:pt x="223" y="11"/>
                    </a:lnTo>
                    <a:lnTo>
                      <a:pt x="223" y="11"/>
                    </a:lnTo>
                    <a:lnTo>
                      <a:pt x="223" y="11"/>
                    </a:lnTo>
                    <a:lnTo>
                      <a:pt x="229" y="11"/>
                    </a:lnTo>
                    <a:lnTo>
                      <a:pt x="223" y="6"/>
                    </a:lnTo>
                    <a:lnTo>
                      <a:pt x="223" y="6"/>
                    </a:lnTo>
                    <a:lnTo>
                      <a:pt x="223" y="6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35" y="0"/>
                    </a:lnTo>
                    <a:lnTo>
                      <a:pt x="235" y="6"/>
                    </a:lnTo>
                    <a:lnTo>
                      <a:pt x="241" y="6"/>
                    </a:lnTo>
                    <a:lnTo>
                      <a:pt x="241" y="6"/>
                    </a:lnTo>
                    <a:lnTo>
                      <a:pt x="247" y="6"/>
                    </a:lnTo>
                    <a:lnTo>
                      <a:pt x="247" y="6"/>
                    </a:lnTo>
                    <a:lnTo>
                      <a:pt x="247" y="6"/>
                    </a:lnTo>
                    <a:lnTo>
                      <a:pt x="253" y="6"/>
                    </a:lnTo>
                    <a:lnTo>
                      <a:pt x="253" y="6"/>
                    </a:lnTo>
                    <a:lnTo>
                      <a:pt x="259" y="6"/>
                    </a:lnTo>
                    <a:lnTo>
                      <a:pt x="259" y="6"/>
                    </a:lnTo>
                    <a:lnTo>
                      <a:pt x="259" y="6"/>
                    </a:lnTo>
                    <a:lnTo>
                      <a:pt x="265" y="11"/>
                    </a:lnTo>
                    <a:lnTo>
                      <a:pt x="265" y="11"/>
                    </a:lnTo>
                    <a:lnTo>
                      <a:pt x="265" y="11"/>
                    </a:lnTo>
                    <a:lnTo>
                      <a:pt x="270" y="11"/>
                    </a:lnTo>
                    <a:lnTo>
                      <a:pt x="270" y="17"/>
                    </a:lnTo>
                    <a:lnTo>
                      <a:pt x="270" y="17"/>
                    </a:lnTo>
                    <a:lnTo>
                      <a:pt x="270" y="17"/>
                    </a:lnTo>
                    <a:lnTo>
                      <a:pt x="276" y="11"/>
                    </a:lnTo>
                    <a:lnTo>
                      <a:pt x="276" y="11"/>
                    </a:lnTo>
                    <a:lnTo>
                      <a:pt x="282" y="11"/>
                    </a:lnTo>
                    <a:lnTo>
                      <a:pt x="282" y="17"/>
                    </a:lnTo>
                    <a:lnTo>
                      <a:pt x="282" y="17"/>
                    </a:lnTo>
                    <a:lnTo>
                      <a:pt x="282" y="17"/>
                    </a:lnTo>
                    <a:lnTo>
                      <a:pt x="288" y="17"/>
                    </a:lnTo>
                    <a:lnTo>
                      <a:pt x="288" y="17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23"/>
                    </a:lnTo>
                    <a:lnTo>
                      <a:pt x="294" y="23"/>
                    </a:lnTo>
                    <a:lnTo>
                      <a:pt x="294" y="23"/>
                    </a:lnTo>
                    <a:lnTo>
                      <a:pt x="300" y="29"/>
                    </a:lnTo>
                    <a:lnTo>
                      <a:pt x="300" y="29"/>
                    </a:lnTo>
                    <a:lnTo>
                      <a:pt x="300" y="35"/>
                    </a:lnTo>
                    <a:lnTo>
                      <a:pt x="300" y="35"/>
                    </a:lnTo>
                    <a:lnTo>
                      <a:pt x="300" y="35"/>
                    </a:lnTo>
                    <a:lnTo>
                      <a:pt x="300" y="41"/>
                    </a:lnTo>
                    <a:lnTo>
                      <a:pt x="300" y="41"/>
                    </a:lnTo>
                    <a:lnTo>
                      <a:pt x="300" y="47"/>
                    </a:lnTo>
                    <a:lnTo>
                      <a:pt x="300" y="47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06" y="53"/>
                    </a:lnTo>
                    <a:lnTo>
                      <a:pt x="306" y="59"/>
                    </a:lnTo>
                    <a:lnTo>
                      <a:pt x="306" y="59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8" y="59"/>
                    </a:lnTo>
                    <a:lnTo>
                      <a:pt x="318" y="64"/>
                    </a:lnTo>
                    <a:lnTo>
                      <a:pt x="318" y="64"/>
                    </a:lnTo>
                    <a:lnTo>
                      <a:pt x="318" y="70"/>
                    </a:lnTo>
                    <a:lnTo>
                      <a:pt x="318" y="70"/>
                    </a:lnTo>
                    <a:lnTo>
                      <a:pt x="318" y="70"/>
                    </a:lnTo>
                    <a:lnTo>
                      <a:pt x="323" y="70"/>
                    </a:lnTo>
                    <a:lnTo>
                      <a:pt x="323" y="76"/>
                    </a:lnTo>
                    <a:lnTo>
                      <a:pt x="323" y="76"/>
                    </a:lnTo>
                    <a:lnTo>
                      <a:pt x="323" y="82"/>
                    </a:lnTo>
                    <a:lnTo>
                      <a:pt x="323" y="82"/>
                    </a:lnTo>
                    <a:lnTo>
                      <a:pt x="323" y="82"/>
                    </a:lnTo>
                    <a:lnTo>
                      <a:pt x="318" y="82"/>
                    </a:lnTo>
                    <a:lnTo>
                      <a:pt x="318" y="88"/>
                    </a:lnTo>
                    <a:lnTo>
                      <a:pt x="318" y="88"/>
                    </a:lnTo>
                    <a:lnTo>
                      <a:pt x="318" y="94"/>
                    </a:lnTo>
                    <a:lnTo>
                      <a:pt x="318" y="94"/>
                    </a:lnTo>
                    <a:lnTo>
                      <a:pt x="318" y="94"/>
                    </a:lnTo>
                    <a:lnTo>
                      <a:pt x="318" y="100"/>
                    </a:lnTo>
                    <a:lnTo>
                      <a:pt x="318" y="100"/>
                    </a:lnTo>
                    <a:lnTo>
                      <a:pt x="318" y="106"/>
                    </a:lnTo>
                    <a:lnTo>
                      <a:pt x="318" y="106"/>
                    </a:lnTo>
                    <a:lnTo>
                      <a:pt x="323" y="106"/>
                    </a:lnTo>
                    <a:lnTo>
                      <a:pt x="323" y="106"/>
                    </a:lnTo>
                    <a:lnTo>
                      <a:pt x="323" y="112"/>
                    </a:lnTo>
                    <a:lnTo>
                      <a:pt x="329" y="112"/>
                    </a:lnTo>
                    <a:lnTo>
                      <a:pt x="329" y="112"/>
                    </a:lnTo>
                    <a:lnTo>
                      <a:pt x="335" y="112"/>
                    </a:lnTo>
                    <a:lnTo>
                      <a:pt x="335" y="112"/>
                    </a:lnTo>
                    <a:lnTo>
                      <a:pt x="335" y="117"/>
                    </a:lnTo>
                    <a:lnTo>
                      <a:pt x="341" y="117"/>
                    </a:lnTo>
                    <a:lnTo>
                      <a:pt x="341" y="117"/>
                    </a:lnTo>
                    <a:lnTo>
                      <a:pt x="341" y="117"/>
                    </a:lnTo>
                    <a:lnTo>
                      <a:pt x="335" y="123"/>
                    </a:lnTo>
                    <a:lnTo>
                      <a:pt x="335" y="123"/>
                    </a:lnTo>
                    <a:lnTo>
                      <a:pt x="335" y="123"/>
                    </a:lnTo>
                    <a:lnTo>
                      <a:pt x="329" y="123"/>
                    </a:lnTo>
                    <a:lnTo>
                      <a:pt x="329" y="129"/>
                    </a:lnTo>
                    <a:lnTo>
                      <a:pt x="329" y="129"/>
                    </a:lnTo>
                    <a:lnTo>
                      <a:pt x="323" y="129"/>
                    </a:lnTo>
                    <a:lnTo>
                      <a:pt x="323" y="135"/>
                    </a:lnTo>
                    <a:lnTo>
                      <a:pt x="323" y="135"/>
                    </a:lnTo>
                    <a:lnTo>
                      <a:pt x="323" y="141"/>
                    </a:lnTo>
                    <a:lnTo>
                      <a:pt x="323" y="141"/>
                    </a:lnTo>
                    <a:lnTo>
                      <a:pt x="323" y="141"/>
                    </a:lnTo>
                    <a:lnTo>
                      <a:pt x="323" y="147"/>
                    </a:lnTo>
                    <a:lnTo>
                      <a:pt x="323" y="147"/>
                    </a:lnTo>
                    <a:lnTo>
                      <a:pt x="329" y="153"/>
                    </a:lnTo>
                    <a:lnTo>
                      <a:pt x="329" y="153"/>
                    </a:lnTo>
                    <a:lnTo>
                      <a:pt x="329" y="153"/>
                    </a:lnTo>
                    <a:lnTo>
                      <a:pt x="335" y="153"/>
                    </a:lnTo>
                    <a:lnTo>
                      <a:pt x="335" y="159"/>
                    </a:lnTo>
                    <a:lnTo>
                      <a:pt x="335" y="159"/>
                    </a:lnTo>
                    <a:lnTo>
                      <a:pt x="341" y="159"/>
                    </a:lnTo>
                    <a:lnTo>
                      <a:pt x="341" y="159"/>
                    </a:lnTo>
                    <a:lnTo>
                      <a:pt x="347" y="159"/>
                    </a:lnTo>
                    <a:lnTo>
                      <a:pt x="347" y="159"/>
                    </a:lnTo>
                    <a:lnTo>
                      <a:pt x="347" y="159"/>
                    </a:lnTo>
                    <a:lnTo>
                      <a:pt x="353" y="159"/>
                    </a:lnTo>
                    <a:lnTo>
                      <a:pt x="353" y="165"/>
                    </a:lnTo>
                    <a:lnTo>
                      <a:pt x="359" y="165"/>
                    </a:lnTo>
                    <a:lnTo>
                      <a:pt x="359" y="165"/>
                    </a:lnTo>
                    <a:lnTo>
                      <a:pt x="353" y="165"/>
                    </a:lnTo>
                    <a:lnTo>
                      <a:pt x="353" y="170"/>
                    </a:lnTo>
                    <a:lnTo>
                      <a:pt x="353" y="170"/>
                    </a:lnTo>
                    <a:lnTo>
                      <a:pt x="353" y="170"/>
                    </a:lnTo>
                    <a:lnTo>
                      <a:pt x="359" y="170"/>
                    </a:lnTo>
                    <a:lnTo>
                      <a:pt x="359" y="176"/>
                    </a:lnTo>
                    <a:lnTo>
                      <a:pt x="359" y="176"/>
                    </a:lnTo>
                    <a:lnTo>
                      <a:pt x="359" y="176"/>
                    </a:lnTo>
                    <a:lnTo>
                      <a:pt x="353" y="176"/>
                    </a:lnTo>
                    <a:lnTo>
                      <a:pt x="353" y="176"/>
                    </a:lnTo>
                    <a:lnTo>
                      <a:pt x="347" y="176"/>
                    </a:lnTo>
                    <a:lnTo>
                      <a:pt x="347" y="176"/>
                    </a:lnTo>
                    <a:lnTo>
                      <a:pt x="347" y="176"/>
                    </a:lnTo>
                    <a:lnTo>
                      <a:pt x="341" y="176"/>
                    </a:lnTo>
                    <a:lnTo>
                      <a:pt x="341" y="176"/>
                    </a:lnTo>
                    <a:lnTo>
                      <a:pt x="335" y="176"/>
                    </a:lnTo>
                    <a:lnTo>
                      <a:pt x="341" y="176"/>
                    </a:lnTo>
                    <a:lnTo>
                      <a:pt x="341" y="182"/>
                    </a:lnTo>
                    <a:lnTo>
                      <a:pt x="341" y="182"/>
                    </a:lnTo>
                    <a:lnTo>
                      <a:pt x="341" y="188"/>
                    </a:lnTo>
                    <a:lnTo>
                      <a:pt x="341" y="188"/>
                    </a:lnTo>
                    <a:lnTo>
                      <a:pt x="341" y="188"/>
                    </a:lnTo>
                    <a:lnTo>
                      <a:pt x="341" y="194"/>
                    </a:lnTo>
                    <a:lnTo>
                      <a:pt x="347" y="194"/>
                    </a:lnTo>
                    <a:lnTo>
                      <a:pt x="347" y="194"/>
                    </a:lnTo>
                    <a:lnTo>
                      <a:pt x="347" y="194"/>
                    </a:lnTo>
                    <a:lnTo>
                      <a:pt x="353" y="194"/>
                    </a:lnTo>
                    <a:lnTo>
                      <a:pt x="353" y="200"/>
                    </a:lnTo>
                    <a:lnTo>
                      <a:pt x="353" y="200"/>
                    </a:lnTo>
                    <a:lnTo>
                      <a:pt x="353" y="206"/>
                    </a:lnTo>
                    <a:lnTo>
                      <a:pt x="353" y="206"/>
                    </a:lnTo>
                    <a:lnTo>
                      <a:pt x="353" y="206"/>
                    </a:lnTo>
                    <a:lnTo>
                      <a:pt x="359" y="206"/>
                    </a:lnTo>
                    <a:lnTo>
                      <a:pt x="359" y="206"/>
                    </a:lnTo>
                    <a:lnTo>
                      <a:pt x="359" y="200"/>
                    </a:lnTo>
                    <a:lnTo>
                      <a:pt x="359" y="200"/>
                    </a:lnTo>
                    <a:lnTo>
                      <a:pt x="359" y="200"/>
                    </a:lnTo>
                    <a:lnTo>
                      <a:pt x="365" y="200"/>
                    </a:lnTo>
                    <a:lnTo>
                      <a:pt x="365" y="200"/>
                    </a:lnTo>
                    <a:lnTo>
                      <a:pt x="371" y="200"/>
                    </a:lnTo>
                    <a:lnTo>
                      <a:pt x="371" y="200"/>
                    </a:lnTo>
                    <a:lnTo>
                      <a:pt x="371" y="206"/>
                    </a:lnTo>
                    <a:lnTo>
                      <a:pt x="371" y="206"/>
                    </a:lnTo>
                    <a:lnTo>
                      <a:pt x="376" y="206"/>
                    </a:lnTo>
                    <a:lnTo>
                      <a:pt x="376" y="206"/>
                    </a:lnTo>
                    <a:lnTo>
                      <a:pt x="376" y="206"/>
                    </a:lnTo>
                    <a:lnTo>
                      <a:pt x="382" y="206"/>
                    </a:lnTo>
                    <a:lnTo>
                      <a:pt x="382" y="206"/>
                    </a:lnTo>
                    <a:lnTo>
                      <a:pt x="388" y="206"/>
                    </a:lnTo>
                    <a:lnTo>
                      <a:pt x="388" y="206"/>
                    </a:lnTo>
                    <a:lnTo>
                      <a:pt x="388" y="212"/>
                    </a:lnTo>
                    <a:lnTo>
                      <a:pt x="388" y="212"/>
                    </a:lnTo>
                    <a:lnTo>
                      <a:pt x="388" y="218"/>
                    </a:lnTo>
                    <a:lnTo>
                      <a:pt x="388" y="218"/>
                    </a:lnTo>
                    <a:lnTo>
                      <a:pt x="394" y="218"/>
                    </a:lnTo>
                    <a:lnTo>
                      <a:pt x="394" y="224"/>
                    </a:lnTo>
                    <a:lnTo>
                      <a:pt x="394" y="224"/>
                    </a:lnTo>
                    <a:lnTo>
                      <a:pt x="394" y="224"/>
                    </a:lnTo>
                    <a:lnTo>
                      <a:pt x="394" y="229"/>
                    </a:lnTo>
                    <a:lnTo>
                      <a:pt x="394" y="229"/>
                    </a:lnTo>
                    <a:lnTo>
                      <a:pt x="394" y="229"/>
                    </a:lnTo>
                    <a:lnTo>
                      <a:pt x="394" y="235"/>
                    </a:lnTo>
                    <a:lnTo>
                      <a:pt x="394" y="235"/>
                    </a:lnTo>
                    <a:lnTo>
                      <a:pt x="394" y="235"/>
                    </a:lnTo>
                    <a:lnTo>
                      <a:pt x="394" y="241"/>
                    </a:lnTo>
                    <a:lnTo>
                      <a:pt x="400" y="241"/>
                    </a:lnTo>
                    <a:lnTo>
                      <a:pt x="400" y="241"/>
                    </a:lnTo>
                    <a:lnTo>
                      <a:pt x="400" y="247"/>
                    </a:lnTo>
                    <a:lnTo>
                      <a:pt x="400" y="247"/>
                    </a:lnTo>
                    <a:lnTo>
                      <a:pt x="400" y="253"/>
                    </a:lnTo>
                    <a:lnTo>
                      <a:pt x="400" y="247"/>
                    </a:lnTo>
                    <a:lnTo>
                      <a:pt x="400" y="247"/>
                    </a:lnTo>
                    <a:lnTo>
                      <a:pt x="400" y="247"/>
                    </a:lnTo>
                    <a:lnTo>
                      <a:pt x="406" y="241"/>
                    </a:lnTo>
                    <a:lnTo>
                      <a:pt x="406" y="241"/>
                    </a:lnTo>
                    <a:lnTo>
                      <a:pt x="406" y="241"/>
                    </a:lnTo>
                    <a:lnTo>
                      <a:pt x="406" y="235"/>
                    </a:lnTo>
                    <a:lnTo>
                      <a:pt x="406" y="235"/>
                    </a:lnTo>
                    <a:lnTo>
                      <a:pt x="406" y="229"/>
                    </a:lnTo>
                    <a:lnTo>
                      <a:pt x="412" y="229"/>
                    </a:lnTo>
                    <a:lnTo>
                      <a:pt x="412" y="229"/>
                    </a:lnTo>
                    <a:lnTo>
                      <a:pt x="418" y="229"/>
                    </a:lnTo>
                    <a:lnTo>
                      <a:pt x="418" y="229"/>
                    </a:lnTo>
                    <a:lnTo>
                      <a:pt x="418" y="235"/>
                    </a:lnTo>
                    <a:lnTo>
                      <a:pt x="418" y="235"/>
                    </a:lnTo>
                    <a:lnTo>
                      <a:pt x="418" y="235"/>
                    </a:lnTo>
                    <a:lnTo>
                      <a:pt x="418" y="241"/>
                    </a:lnTo>
                    <a:lnTo>
                      <a:pt x="418" y="241"/>
                    </a:lnTo>
                    <a:lnTo>
                      <a:pt x="418" y="247"/>
                    </a:lnTo>
                    <a:lnTo>
                      <a:pt x="418" y="247"/>
                    </a:lnTo>
                    <a:lnTo>
                      <a:pt x="418" y="247"/>
                    </a:lnTo>
                    <a:lnTo>
                      <a:pt x="418" y="253"/>
                    </a:lnTo>
                    <a:lnTo>
                      <a:pt x="412" y="253"/>
                    </a:lnTo>
                    <a:lnTo>
                      <a:pt x="412" y="259"/>
                    </a:lnTo>
                    <a:lnTo>
                      <a:pt x="412" y="259"/>
                    </a:lnTo>
                    <a:lnTo>
                      <a:pt x="412" y="259"/>
                    </a:lnTo>
                    <a:lnTo>
                      <a:pt x="418" y="259"/>
                    </a:lnTo>
                    <a:lnTo>
                      <a:pt x="418" y="259"/>
                    </a:lnTo>
                    <a:lnTo>
                      <a:pt x="418" y="259"/>
                    </a:lnTo>
                    <a:lnTo>
                      <a:pt x="418" y="253"/>
                    </a:lnTo>
                    <a:lnTo>
                      <a:pt x="424" y="253"/>
                    </a:lnTo>
                    <a:lnTo>
                      <a:pt x="424" y="253"/>
                    </a:lnTo>
                    <a:lnTo>
                      <a:pt x="424" y="253"/>
                    </a:lnTo>
                    <a:lnTo>
                      <a:pt x="429" y="253"/>
                    </a:lnTo>
                    <a:lnTo>
                      <a:pt x="429" y="259"/>
                    </a:lnTo>
                    <a:lnTo>
                      <a:pt x="429" y="259"/>
                    </a:lnTo>
                    <a:lnTo>
                      <a:pt x="435" y="259"/>
                    </a:lnTo>
                    <a:lnTo>
                      <a:pt x="435" y="259"/>
                    </a:lnTo>
                    <a:lnTo>
                      <a:pt x="435" y="265"/>
                    </a:lnTo>
                    <a:lnTo>
                      <a:pt x="441" y="265"/>
                    </a:lnTo>
                    <a:lnTo>
                      <a:pt x="441" y="265"/>
                    </a:lnTo>
                    <a:lnTo>
                      <a:pt x="441" y="265"/>
                    </a:lnTo>
                    <a:lnTo>
                      <a:pt x="441" y="265"/>
                    </a:lnTo>
                    <a:lnTo>
                      <a:pt x="441" y="271"/>
                    </a:lnTo>
                    <a:lnTo>
                      <a:pt x="435" y="271"/>
                    </a:lnTo>
                    <a:lnTo>
                      <a:pt x="435" y="271"/>
                    </a:lnTo>
                    <a:lnTo>
                      <a:pt x="429" y="271"/>
                    </a:lnTo>
                    <a:lnTo>
                      <a:pt x="429" y="271"/>
                    </a:lnTo>
                    <a:lnTo>
                      <a:pt x="429" y="271"/>
                    </a:lnTo>
                    <a:lnTo>
                      <a:pt x="424" y="271"/>
                    </a:lnTo>
                    <a:lnTo>
                      <a:pt x="424" y="271"/>
                    </a:lnTo>
                    <a:lnTo>
                      <a:pt x="424" y="277"/>
                    </a:lnTo>
                    <a:lnTo>
                      <a:pt x="424" y="277"/>
                    </a:lnTo>
                    <a:lnTo>
                      <a:pt x="424" y="282"/>
                    </a:lnTo>
                    <a:lnTo>
                      <a:pt x="424" y="282"/>
                    </a:lnTo>
                    <a:lnTo>
                      <a:pt x="424" y="282"/>
                    </a:lnTo>
                    <a:lnTo>
                      <a:pt x="424" y="288"/>
                    </a:lnTo>
                    <a:lnTo>
                      <a:pt x="429" y="288"/>
                    </a:lnTo>
                    <a:lnTo>
                      <a:pt x="429" y="288"/>
                    </a:lnTo>
                    <a:lnTo>
                      <a:pt x="435" y="288"/>
                    </a:lnTo>
                    <a:lnTo>
                      <a:pt x="435" y="282"/>
                    </a:lnTo>
                    <a:lnTo>
                      <a:pt x="435" y="282"/>
                    </a:lnTo>
                    <a:lnTo>
                      <a:pt x="435" y="277"/>
                    </a:lnTo>
                    <a:lnTo>
                      <a:pt x="435" y="277"/>
                    </a:lnTo>
                    <a:lnTo>
                      <a:pt x="435" y="277"/>
                    </a:lnTo>
                    <a:lnTo>
                      <a:pt x="441" y="271"/>
                    </a:lnTo>
                    <a:lnTo>
                      <a:pt x="441" y="271"/>
                    </a:lnTo>
                    <a:lnTo>
                      <a:pt x="441" y="271"/>
                    </a:lnTo>
                    <a:lnTo>
                      <a:pt x="441" y="277"/>
                    </a:lnTo>
                    <a:lnTo>
                      <a:pt x="447" y="277"/>
                    </a:lnTo>
                    <a:lnTo>
                      <a:pt x="447" y="277"/>
                    </a:lnTo>
                    <a:lnTo>
                      <a:pt x="453" y="277"/>
                    </a:lnTo>
                    <a:lnTo>
                      <a:pt x="453" y="277"/>
                    </a:lnTo>
                    <a:lnTo>
                      <a:pt x="453" y="271"/>
                    </a:lnTo>
                    <a:lnTo>
                      <a:pt x="453" y="271"/>
                    </a:lnTo>
                    <a:lnTo>
                      <a:pt x="447" y="271"/>
                    </a:lnTo>
                    <a:lnTo>
                      <a:pt x="447" y="265"/>
                    </a:lnTo>
                    <a:lnTo>
                      <a:pt x="447" y="265"/>
                    </a:lnTo>
                    <a:lnTo>
                      <a:pt x="447" y="265"/>
                    </a:lnTo>
                    <a:lnTo>
                      <a:pt x="447" y="259"/>
                    </a:lnTo>
                    <a:lnTo>
                      <a:pt x="447" y="259"/>
                    </a:lnTo>
                    <a:lnTo>
                      <a:pt x="447" y="253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9" y="253"/>
                    </a:lnTo>
                    <a:lnTo>
                      <a:pt x="459" y="259"/>
                    </a:lnTo>
                    <a:lnTo>
                      <a:pt x="459" y="259"/>
                    </a:lnTo>
                    <a:lnTo>
                      <a:pt x="459" y="265"/>
                    </a:lnTo>
                    <a:lnTo>
                      <a:pt x="465" y="265"/>
                    </a:lnTo>
                    <a:lnTo>
                      <a:pt x="465" y="265"/>
                    </a:lnTo>
                    <a:lnTo>
                      <a:pt x="471" y="265"/>
                    </a:lnTo>
                    <a:lnTo>
                      <a:pt x="471" y="259"/>
                    </a:lnTo>
                    <a:lnTo>
                      <a:pt x="471" y="259"/>
                    </a:lnTo>
                    <a:lnTo>
                      <a:pt x="465" y="259"/>
                    </a:lnTo>
                    <a:lnTo>
                      <a:pt x="465" y="253"/>
                    </a:lnTo>
                    <a:lnTo>
                      <a:pt x="471" y="253"/>
                    </a:lnTo>
                    <a:lnTo>
                      <a:pt x="471" y="253"/>
                    </a:lnTo>
                    <a:lnTo>
                      <a:pt x="471" y="253"/>
                    </a:lnTo>
                    <a:lnTo>
                      <a:pt x="471" y="253"/>
                    </a:lnTo>
                    <a:lnTo>
                      <a:pt x="477" y="253"/>
                    </a:lnTo>
                    <a:lnTo>
                      <a:pt x="477" y="259"/>
                    </a:lnTo>
                    <a:lnTo>
                      <a:pt x="477" y="259"/>
                    </a:lnTo>
                    <a:lnTo>
                      <a:pt x="477" y="265"/>
                    </a:lnTo>
                    <a:lnTo>
                      <a:pt x="477" y="265"/>
                    </a:lnTo>
                    <a:lnTo>
                      <a:pt x="477" y="265"/>
                    </a:lnTo>
                    <a:lnTo>
                      <a:pt x="477" y="271"/>
                    </a:lnTo>
                    <a:lnTo>
                      <a:pt x="477" y="271"/>
                    </a:lnTo>
                    <a:lnTo>
                      <a:pt x="477" y="271"/>
                    </a:lnTo>
                    <a:lnTo>
                      <a:pt x="482" y="271"/>
                    </a:lnTo>
                    <a:lnTo>
                      <a:pt x="482" y="271"/>
                    </a:lnTo>
                    <a:lnTo>
                      <a:pt x="482" y="277"/>
                    </a:lnTo>
                    <a:lnTo>
                      <a:pt x="488" y="277"/>
                    </a:lnTo>
                    <a:lnTo>
                      <a:pt x="488" y="277"/>
                    </a:lnTo>
                    <a:lnTo>
                      <a:pt x="488" y="277"/>
                    </a:lnTo>
                    <a:lnTo>
                      <a:pt x="494" y="277"/>
                    </a:lnTo>
                    <a:lnTo>
                      <a:pt x="494" y="277"/>
                    </a:lnTo>
                    <a:lnTo>
                      <a:pt x="500" y="282"/>
                    </a:lnTo>
                    <a:lnTo>
                      <a:pt x="500" y="282"/>
                    </a:lnTo>
                    <a:lnTo>
                      <a:pt x="500" y="282"/>
                    </a:lnTo>
                    <a:lnTo>
                      <a:pt x="506" y="282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12" y="288"/>
                    </a:lnTo>
                    <a:lnTo>
                      <a:pt x="512" y="294"/>
                    </a:lnTo>
                    <a:lnTo>
                      <a:pt x="512" y="294"/>
                    </a:lnTo>
                    <a:lnTo>
                      <a:pt x="512" y="294"/>
                    </a:lnTo>
                    <a:lnTo>
                      <a:pt x="518" y="294"/>
                    </a:lnTo>
                    <a:lnTo>
                      <a:pt x="518" y="294"/>
                    </a:lnTo>
                    <a:lnTo>
                      <a:pt x="518" y="300"/>
                    </a:lnTo>
                    <a:lnTo>
                      <a:pt x="524" y="300"/>
                    </a:lnTo>
                    <a:lnTo>
                      <a:pt x="524" y="306"/>
                    </a:lnTo>
                    <a:lnTo>
                      <a:pt x="518" y="306"/>
                    </a:lnTo>
                    <a:lnTo>
                      <a:pt x="518" y="306"/>
                    </a:lnTo>
                    <a:lnTo>
                      <a:pt x="518" y="306"/>
                    </a:lnTo>
                    <a:lnTo>
                      <a:pt x="518" y="306"/>
                    </a:lnTo>
                    <a:lnTo>
                      <a:pt x="518" y="312"/>
                    </a:lnTo>
                    <a:lnTo>
                      <a:pt x="524" y="312"/>
                    </a:lnTo>
                    <a:lnTo>
                      <a:pt x="524" y="312"/>
                    </a:lnTo>
                    <a:lnTo>
                      <a:pt x="524" y="318"/>
                    </a:lnTo>
                    <a:lnTo>
                      <a:pt x="524" y="318"/>
                    </a:lnTo>
                    <a:lnTo>
                      <a:pt x="518" y="318"/>
                    </a:lnTo>
                    <a:lnTo>
                      <a:pt x="518" y="324"/>
                    </a:lnTo>
                    <a:lnTo>
                      <a:pt x="518" y="324"/>
                    </a:lnTo>
                    <a:lnTo>
                      <a:pt x="518" y="330"/>
                    </a:lnTo>
                    <a:lnTo>
                      <a:pt x="518" y="330"/>
                    </a:lnTo>
                    <a:lnTo>
                      <a:pt x="518" y="330"/>
                    </a:lnTo>
                    <a:lnTo>
                      <a:pt x="518" y="335"/>
                    </a:lnTo>
                    <a:lnTo>
                      <a:pt x="512" y="335"/>
                    </a:lnTo>
                    <a:lnTo>
                      <a:pt x="512" y="335"/>
                    </a:lnTo>
                    <a:lnTo>
                      <a:pt x="512" y="341"/>
                    </a:lnTo>
                    <a:lnTo>
                      <a:pt x="512" y="341"/>
                    </a:lnTo>
                    <a:lnTo>
                      <a:pt x="512" y="341"/>
                    </a:lnTo>
                    <a:lnTo>
                      <a:pt x="512" y="347"/>
                    </a:lnTo>
                    <a:lnTo>
                      <a:pt x="506" y="347"/>
                    </a:lnTo>
                    <a:lnTo>
                      <a:pt x="512" y="353"/>
                    </a:lnTo>
                    <a:lnTo>
                      <a:pt x="512" y="353"/>
                    </a:lnTo>
                    <a:lnTo>
                      <a:pt x="512" y="353"/>
                    </a:lnTo>
                    <a:lnTo>
                      <a:pt x="512" y="359"/>
                    </a:lnTo>
                    <a:lnTo>
                      <a:pt x="506" y="359"/>
                    </a:lnTo>
                    <a:lnTo>
                      <a:pt x="512" y="359"/>
                    </a:lnTo>
                    <a:lnTo>
                      <a:pt x="512" y="365"/>
                    </a:lnTo>
                    <a:lnTo>
                      <a:pt x="512" y="365"/>
                    </a:lnTo>
                    <a:lnTo>
                      <a:pt x="512" y="365"/>
                    </a:lnTo>
                    <a:lnTo>
                      <a:pt x="512" y="371"/>
                    </a:lnTo>
                    <a:lnTo>
                      <a:pt x="512" y="371"/>
                    </a:lnTo>
                    <a:lnTo>
                      <a:pt x="512" y="377"/>
                    </a:lnTo>
                    <a:lnTo>
                      <a:pt x="512" y="377"/>
                    </a:lnTo>
                    <a:lnTo>
                      <a:pt x="512" y="383"/>
                    </a:lnTo>
                    <a:lnTo>
                      <a:pt x="512" y="383"/>
                    </a:lnTo>
                    <a:lnTo>
                      <a:pt x="512" y="383"/>
                    </a:lnTo>
                    <a:lnTo>
                      <a:pt x="512" y="388"/>
                    </a:lnTo>
                    <a:lnTo>
                      <a:pt x="512" y="388"/>
                    </a:lnTo>
                    <a:lnTo>
                      <a:pt x="512" y="394"/>
                    </a:lnTo>
                    <a:lnTo>
                      <a:pt x="512" y="394"/>
                    </a:lnTo>
                    <a:lnTo>
                      <a:pt x="512" y="394"/>
                    </a:lnTo>
                    <a:lnTo>
                      <a:pt x="512" y="400"/>
                    </a:lnTo>
                    <a:lnTo>
                      <a:pt x="512" y="400"/>
                    </a:lnTo>
                    <a:lnTo>
                      <a:pt x="512" y="406"/>
                    </a:lnTo>
                    <a:lnTo>
                      <a:pt x="512" y="406"/>
                    </a:lnTo>
                    <a:lnTo>
                      <a:pt x="512" y="412"/>
                    </a:lnTo>
                    <a:lnTo>
                      <a:pt x="512" y="412"/>
                    </a:lnTo>
                    <a:lnTo>
                      <a:pt x="512" y="412"/>
                    </a:lnTo>
                    <a:lnTo>
                      <a:pt x="518" y="418"/>
                    </a:lnTo>
                    <a:lnTo>
                      <a:pt x="518" y="418"/>
                    </a:lnTo>
                    <a:lnTo>
                      <a:pt x="518" y="424"/>
                    </a:lnTo>
                    <a:lnTo>
                      <a:pt x="518" y="424"/>
                    </a:lnTo>
                    <a:lnTo>
                      <a:pt x="518" y="424"/>
                    </a:lnTo>
                    <a:lnTo>
                      <a:pt x="524" y="424"/>
                    </a:lnTo>
                    <a:lnTo>
                      <a:pt x="524" y="424"/>
                    </a:lnTo>
                    <a:lnTo>
                      <a:pt x="524" y="430"/>
                    </a:lnTo>
                    <a:lnTo>
                      <a:pt x="524" y="430"/>
                    </a:lnTo>
                    <a:lnTo>
                      <a:pt x="524" y="436"/>
                    </a:lnTo>
                    <a:lnTo>
                      <a:pt x="524" y="436"/>
                    </a:lnTo>
                    <a:lnTo>
                      <a:pt x="518" y="430"/>
                    </a:lnTo>
                    <a:lnTo>
                      <a:pt x="518" y="430"/>
                    </a:lnTo>
                    <a:lnTo>
                      <a:pt x="512" y="430"/>
                    </a:lnTo>
                    <a:lnTo>
                      <a:pt x="512" y="430"/>
                    </a:lnTo>
                    <a:lnTo>
                      <a:pt x="506" y="436"/>
                    </a:lnTo>
                    <a:lnTo>
                      <a:pt x="506" y="430"/>
                    </a:lnTo>
                    <a:lnTo>
                      <a:pt x="506" y="430"/>
                    </a:lnTo>
                    <a:lnTo>
                      <a:pt x="500" y="430"/>
                    </a:lnTo>
                    <a:lnTo>
                      <a:pt x="500" y="430"/>
                    </a:lnTo>
                    <a:lnTo>
                      <a:pt x="500" y="430"/>
                    </a:lnTo>
                    <a:lnTo>
                      <a:pt x="494" y="430"/>
                    </a:lnTo>
                    <a:lnTo>
                      <a:pt x="494" y="424"/>
                    </a:lnTo>
                    <a:lnTo>
                      <a:pt x="488" y="430"/>
                    </a:lnTo>
                    <a:lnTo>
                      <a:pt x="488" y="430"/>
                    </a:lnTo>
                    <a:lnTo>
                      <a:pt x="488" y="430"/>
                    </a:lnTo>
                    <a:lnTo>
                      <a:pt x="482" y="430"/>
                    </a:lnTo>
                    <a:lnTo>
                      <a:pt x="482" y="430"/>
                    </a:lnTo>
                    <a:lnTo>
                      <a:pt x="477" y="430"/>
                    </a:lnTo>
                    <a:lnTo>
                      <a:pt x="477" y="430"/>
                    </a:lnTo>
                    <a:lnTo>
                      <a:pt x="471" y="430"/>
                    </a:lnTo>
                    <a:lnTo>
                      <a:pt x="471" y="430"/>
                    </a:lnTo>
                    <a:lnTo>
                      <a:pt x="471" y="430"/>
                    </a:lnTo>
                    <a:lnTo>
                      <a:pt x="465" y="430"/>
                    </a:lnTo>
                    <a:lnTo>
                      <a:pt x="465" y="430"/>
                    </a:lnTo>
                    <a:lnTo>
                      <a:pt x="459" y="430"/>
                    </a:lnTo>
                    <a:lnTo>
                      <a:pt x="459" y="430"/>
                    </a:lnTo>
                    <a:lnTo>
                      <a:pt x="459" y="436"/>
                    </a:lnTo>
                    <a:lnTo>
                      <a:pt x="453" y="436"/>
                    </a:lnTo>
                    <a:lnTo>
                      <a:pt x="453" y="436"/>
                    </a:lnTo>
                    <a:lnTo>
                      <a:pt x="447" y="436"/>
                    </a:lnTo>
                    <a:lnTo>
                      <a:pt x="447" y="436"/>
                    </a:lnTo>
                    <a:lnTo>
                      <a:pt x="447" y="441"/>
                    </a:lnTo>
                    <a:lnTo>
                      <a:pt x="447" y="441"/>
                    </a:lnTo>
                    <a:lnTo>
                      <a:pt x="441" y="441"/>
                    </a:lnTo>
                    <a:lnTo>
                      <a:pt x="441" y="447"/>
                    </a:lnTo>
                    <a:lnTo>
                      <a:pt x="441" y="447"/>
                    </a:lnTo>
                    <a:lnTo>
                      <a:pt x="435" y="447"/>
                    </a:lnTo>
                    <a:lnTo>
                      <a:pt x="435" y="453"/>
                    </a:lnTo>
                    <a:lnTo>
                      <a:pt x="435" y="453"/>
                    </a:lnTo>
                    <a:lnTo>
                      <a:pt x="435" y="453"/>
                    </a:lnTo>
                    <a:lnTo>
                      <a:pt x="429" y="459"/>
                    </a:lnTo>
                    <a:lnTo>
                      <a:pt x="429" y="459"/>
                    </a:lnTo>
                    <a:lnTo>
                      <a:pt x="429" y="459"/>
                    </a:lnTo>
                    <a:lnTo>
                      <a:pt x="424" y="459"/>
                    </a:lnTo>
                    <a:lnTo>
                      <a:pt x="424" y="459"/>
                    </a:lnTo>
                    <a:lnTo>
                      <a:pt x="418" y="465"/>
                    </a:lnTo>
                    <a:lnTo>
                      <a:pt x="418" y="465"/>
                    </a:lnTo>
                    <a:lnTo>
                      <a:pt x="418" y="465"/>
                    </a:lnTo>
                    <a:lnTo>
                      <a:pt x="418" y="471"/>
                    </a:lnTo>
                    <a:lnTo>
                      <a:pt x="412" y="471"/>
                    </a:lnTo>
                    <a:lnTo>
                      <a:pt x="412" y="471"/>
                    </a:lnTo>
                    <a:lnTo>
                      <a:pt x="412" y="477"/>
                    </a:lnTo>
                    <a:lnTo>
                      <a:pt x="412" y="477"/>
                    </a:lnTo>
                    <a:lnTo>
                      <a:pt x="412" y="483"/>
                    </a:lnTo>
                    <a:lnTo>
                      <a:pt x="412" y="483"/>
                    </a:lnTo>
                    <a:lnTo>
                      <a:pt x="406" y="483"/>
                    </a:lnTo>
                    <a:lnTo>
                      <a:pt x="406" y="483"/>
                    </a:lnTo>
                    <a:lnTo>
                      <a:pt x="406" y="483"/>
                    </a:lnTo>
                    <a:lnTo>
                      <a:pt x="400" y="483"/>
                    </a:lnTo>
                    <a:lnTo>
                      <a:pt x="400" y="483"/>
                    </a:lnTo>
                    <a:lnTo>
                      <a:pt x="394" y="483"/>
                    </a:lnTo>
                    <a:lnTo>
                      <a:pt x="394" y="489"/>
                    </a:lnTo>
                    <a:lnTo>
                      <a:pt x="394" y="489"/>
                    </a:lnTo>
                    <a:lnTo>
                      <a:pt x="394" y="494"/>
                    </a:lnTo>
                    <a:lnTo>
                      <a:pt x="394" y="494"/>
                    </a:lnTo>
                    <a:lnTo>
                      <a:pt x="394" y="494"/>
                    </a:lnTo>
                    <a:lnTo>
                      <a:pt x="394" y="500"/>
                    </a:lnTo>
                    <a:lnTo>
                      <a:pt x="394" y="500"/>
                    </a:lnTo>
                    <a:lnTo>
                      <a:pt x="400" y="506"/>
                    </a:lnTo>
                    <a:lnTo>
                      <a:pt x="394" y="506"/>
                    </a:lnTo>
                    <a:lnTo>
                      <a:pt x="394" y="506"/>
                    </a:lnTo>
                    <a:lnTo>
                      <a:pt x="394" y="506"/>
                    </a:lnTo>
                    <a:lnTo>
                      <a:pt x="394" y="506"/>
                    </a:lnTo>
                    <a:lnTo>
                      <a:pt x="388" y="506"/>
                    </a:lnTo>
                    <a:lnTo>
                      <a:pt x="388" y="506"/>
                    </a:lnTo>
                    <a:lnTo>
                      <a:pt x="388" y="512"/>
                    </a:lnTo>
                    <a:lnTo>
                      <a:pt x="388" y="512"/>
                    </a:lnTo>
                    <a:lnTo>
                      <a:pt x="388" y="512"/>
                    </a:lnTo>
                    <a:lnTo>
                      <a:pt x="382" y="518"/>
                    </a:lnTo>
                    <a:lnTo>
                      <a:pt x="382" y="518"/>
                    </a:lnTo>
                    <a:lnTo>
                      <a:pt x="382" y="518"/>
                    </a:lnTo>
                    <a:lnTo>
                      <a:pt x="382" y="518"/>
                    </a:lnTo>
                    <a:lnTo>
                      <a:pt x="376" y="524"/>
                    </a:lnTo>
                    <a:lnTo>
                      <a:pt x="376" y="524"/>
                    </a:lnTo>
                    <a:lnTo>
                      <a:pt x="376" y="524"/>
                    </a:lnTo>
                    <a:lnTo>
                      <a:pt x="376" y="524"/>
                    </a:lnTo>
                    <a:lnTo>
                      <a:pt x="371" y="530"/>
                    </a:lnTo>
                    <a:lnTo>
                      <a:pt x="371" y="530"/>
                    </a:lnTo>
                    <a:lnTo>
                      <a:pt x="365" y="530"/>
                    </a:lnTo>
                    <a:lnTo>
                      <a:pt x="365" y="530"/>
                    </a:lnTo>
                    <a:lnTo>
                      <a:pt x="365" y="530"/>
                    </a:lnTo>
                    <a:lnTo>
                      <a:pt x="359" y="530"/>
                    </a:lnTo>
                    <a:lnTo>
                      <a:pt x="359" y="530"/>
                    </a:lnTo>
                    <a:lnTo>
                      <a:pt x="359" y="536"/>
                    </a:lnTo>
                    <a:lnTo>
                      <a:pt x="359" y="536"/>
                    </a:lnTo>
                    <a:lnTo>
                      <a:pt x="359" y="542"/>
                    </a:lnTo>
                    <a:lnTo>
                      <a:pt x="359" y="542"/>
                    </a:lnTo>
                    <a:lnTo>
                      <a:pt x="359" y="542"/>
                    </a:lnTo>
                    <a:lnTo>
                      <a:pt x="359" y="548"/>
                    </a:lnTo>
                    <a:lnTo>
                      <a:pt x="359" y="548"/>
                    </a:lnTo>
                    <a:lnTo>
                      <a:pt x="359" y="553"/>
                    </a:lnTo>
                    <a:lnTo>
                      <a:pt x="359" y="553"/>
                    </a:lnTo>
                    <a:lnTo>
                      <a:pt x="353" y="553"/>
                    </a:lnTo>
                    <a:lnTo>
                      <a:pt x="353" y="553"/>
                    </a:lnTo>
                    <a:lnTo>
                      <a:pt x="353" y="559"/>
                    </a:lnTo>
                    <a:lnTo>
                      <a:pt x="347" y="559"/>
                    </a:lnTo>
                    <a:lnTo>
                      <a:pt x="347" y="559"/>
                    </a:lnTo>
                    <a:lnTo>
                      <a:pt x="347" y="565"/>
                    </a:lnTo>
                    <a:lnTo>
                      <a:pt x="347" y="565"/>
                    </a:lnTo>
                    <a:lnTo>
                      <a:pt x="347" y="565"/>
                    </a:lnTo>
                    <a:lnTo>
                      <a:pt x="347" y="571"/>
                    </a:lnTo>
                    <a:lnTo>
                      <a:pt x="347" y="571"/>
                    </a:lnTo>
                    <a:lnTo>
                      <a:pt x="341" y="577"/>
                    </a:lnTo>
                    <a:lnTo>
                      <a:pt x="341" y="577"/>
                    </a:lnTo>
                    <a:lnTo>
                      <a:pt x="341" y="577"/>
                    </a:lnTo>
                    <a:lnTo>
                      <a:pt x="341" y="583"/>
                    </a:lnTo>
                    <a:lnTo>
                      <a:pt x="341" y="583"/>
                    </a:lnTo>
                    <a:lnTo>
                      <a:pt x="341" y="589"/>
                    </a:lnTo>
                    <a:lnTo>
                      <a:pt x="341" y="589"/>
                    </a:lnTo>
                    <a:lnTo>
                      <a:pt x="341" y="589"/>
                    </a:lnTo>
                    <a:lnTo>
                      <a:pt x="341" y="595"/>
                    </a:lnTo>
                    <a:lnTo>
                      <a:pt x="341" y="595"/>
                    </a:lnTo>
                    <a:lnTo>
                      <a:pt x="341" y="601"/>
                    </a:lnTo>
                    <a:lnTo>
                      <a:pt x="341" y="601"/>
                    </a:lnTo>
                    <a:lnTo>
                      <a:pt x="341" y="606"/>
                    </a:lnTo>
                    <a:lnTo>
                      <a:pt x="341" y="606"/>
                    </a:lnTo>
                    <a:lnTo>
                      <a:pt x="341" y="606"/>
                    </a:lnTo>
                    <a:lnTo>
                      <a:pt x="347" y="612"/>
                    </a:lnTo>
                    <a:lnTo>
                      <a:pt x="347" y="612"/>
                    </a:lnTo>
                    <a:lnTo>
                      <a:pt x="347" y="612"/>
                    </a:lnTo>
                    <a:lnTo>
                      <a:pt x="347" y="618"/>
                    </a:lnTo>
                    <a:lnTo>
                      <a:pt x="353" y="618"/>
                    </a:lnTo>
                    <a:lnTo>
                      <a:pt x="353" y="618"/>
                    </a:lnTo>
                    <a:lnTo>
                      <a:pt x="353" y="624"/>
                    </a:lnTo>
                    <a:lnTo>
                      <a:pt x="353" y="624"/>
                    </a:lnTo>
                    <a:lnTo>
                      <a:pt x="353" y="624"/>
                    </a:lnTo>
                    <a:lnTo>
                      <a:pt x="353" y="630"/>
                    </a:lnTo>
                    <a:lnTo>
                      <a:pt x="359" y="630"/>
                    </a:lnTo>
                    <a:lnTo>
                      <a:pt x="359" y="630"/>
                    </a:lnTo>
                    <a:lnTo>
                      <a:pt x="359" y="630"/>
                    </a:lnTo>
                    <a:lnTo>
                      <a:pt x="365" y="636"/>
                    </a:lnTo>
                    <a:lnTo>
                      <a:pt x="365" y="636"/>
                    </a:lnTo>
                    <a:lnTo>
                      <a:pt x="365" y="636"/>
                    </a:lnTo>
                    <a:lnTo>
                      <a:pt x="365" y="642"/>
                    </a:lnTo>
                    <a:lnTo>
                      <a:pt x="365" y="642"/>
                    </a:lnTo>
                    <a:lnTo>
                      <a:pt x="365" y="648"/>
                    </a:lnTo>
                    <a:lnTo>
                      <a:pt x="365" y="648"/>
                    </a:lnTo>
                    <a:lnTo>
                      <a:pt x="365" y="654"/>
                    </a:lnTo>
                    <a:lnTo>
                      <a:pt x="365" y="654"/>
                    </a:lnTo>
                    <a:lnTo>
                      <a:pt x="359" y="654"/>
                    </a:lnTo>
                    <a:lnTo>
                      <a:pt x="359" y="659"/>
                    </a:lnTo>
                    <a:lnTo>
                      <a:pt x="359" y="659"/>
                    </a:lnTo>
                    <a:lnTo>
                      <a:pt x="359" y="659"/>
                    </a:lnTo>
                    <a:lnTo>
                      <a:pt x="353" y="665"/>
                    </a:lnTo>
                    <a:lnTo>
                      <a:pt x="353" y="665"/>
                    </a:lnTo>
                    <a:lnTo>
                      <a:pt x="353" y="665"/>
                    </a:lnTo>
                    <a:lnTo>
                      <a:pt x="353" y="671"/>
                    </a:lnTo>
                    <a:lnTo>
                      <a:pt x="347" y="671"/>
                    </a:lnTo>
                    <a:lnTo>
                      <a:pt x="347" y="677"/>
                    </a:lnTo>
                    <a:lnTo>
                      <a:pt x="347" y="677"/>
                    </a:lnTo>
                    <a:lnTo>
                      <a:pt x="347" y="677"/>
                    </a:lnTo>
                    <a:lnTo>
                      <a:pt x="347" y="683"/>
                    </a:lnTo>
                    <a:lnTo>
                      <a:pt x="347" y="683"/>
                    </a:lnTo>
                    <a:lnTo>
                      <a:pt x="341" y="683"/>
                    </a:lnTo>
                    <a:lnTo>
                      <a:pt x="341" y="683"/>
                    </a:lnTo>
                    <a:lnTo>
                      <a:pt x="335" y="683"/>
                    </a:lnTo>
                    <a:lnTo>
                      <a:pt x="335" y="683"/>
                    </a:lnTo>
                    <a:lnTo>
                      <a:pt x="335" y="677"/>
                    </a:lnTo>
                    <a:lnTo>
                      <a:pt x="335" y="677"/>
                    </a:lnTo>
                    <a:lnTo>
                      <a:pt x="335" y="677"/>
                    </a:lnTo>
                    <a:lnTo>
                      <a:pt x="335" y="671"/>
                    </a:lnTo>
                    <a:lnTo>
                      <a:pt x="329" y="671"/>
                    </a:lnTo>
                    <a:lnTo>
                      <a:pt x="329" y="671"/>
                    </a:lnTo>
                    <a:lnTo>
                      <a:pt x="329" y="665"/>
                    </a:lnTo>
                    <a:lnTo>
                      <a:pt x="329" y="665"/>
                    </a:lnTo>
                    <a:lnTo>
                      <a:pt x="323" y="665"/>
                    </a:lnTo>
                    <a:lnTo>
                      <a:pt x="323" y="665"/>
                    </a:lnTo>
                    <a:lnTo>
                      <a:pt x="323" y="659"/>
                    </a:lnTo>
                    <a:lnTo>
                      <a:pt x="323" y="659"/>
                    </a:lnTo>
                    <a:lnTo>
                      <a:pt x="323" y="654"/>
                    </a:lnTo>
                    <a:lnTo>
                      <a:pt x="318" y="654"/>
                    </a:lnTo>
                    <a:lnTo>
                      <a:pt x="318" y="654"/>
                    </a:lnTo>
                    <a:lnTo>
                      <a:pt x="323" y="648"/>
                    </a:lnTo>
                    <a:lnTo>
                      <a:pt x="318" y="648"/>
                    </a:lnTo>
                    <a:lnTo>
                      <a:pt x="318" y="648"/>
                    </a:lnTo>
                    <a:lnTo>
                      <a:pt x="318" y="648"/>
                    </a:lnTo>
                    <a:lnTo>
                      <a:pt x="312" y="648"/>
                    </a:lnTo>
                    <a:lnTo>
                      <a:pt x="312" y="648"/>
                    </a:lnTo>
                    <a:lnTo>
                      <a:pt x="312" y="642"/>
                    </a:lnTo>
                    <a:lnTo>
                      <a:pt x="306" y="642"/>
                    </a:lnTo>
                    <a:lnTo>
                      <a:pt x="306" y="642"/>
                    </a:lnTo>
                    <a:lnTo>
                      <a:pt x="306" y="642"/>
                    </a:lnTo>
                    <a:lnTo>
                      <a:pt x="300" y="642"/>
                    </a:lnTo>
                    <a:lnTo>
                      <a:pt x="300" y="642"/>
                    </a:lnTo>
                    <a:lnTo>
                      <a:pt x="300" y="642"/>
                    </a:lnTo>
                    <a:lnTo>
                      <a:pt x="300" y="642"/>
                    </a:lnTo>
                    <a:lnTo>
                      <a:pt x="294" y="642"/>
                    </a:lnTo>
                    <a:lnTo>
                      <a:pt x="294" y="642"/>
                    </a:lnTo>
                    <a:lnTo>
                      <a:pt x="288" y="642"/>
                    </a:lnTo>
                    <a:lnTo>
                      <a:pt x="288" y="636"/>
                    </a:lnTo>
                    <a:lnTo>
                      <a:pt x="288" y="636"/>
                    </a:lnTo>
                    <a:lnTo>
                      <a:pt x="288" y="636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18"/>
                    </a:lnTo>
                    <a:lnTo>
                      <a:pt x="282" y="618"/>
                    </a:lnTo>
                    <a:lnTo>
                      <a:pt x="282" y="618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06"/>
                    </a:lnTo>
                    <a:lnTo>
                      <a:pt x="270" y="606"/>
                    </a:lnTo>
                    <a:lnTo>
                      <a:pt x="270" y="606"/>
                    </a:lnTo>
                    <a:lnTo>
                      <a:pt x="270" y="601"/>
                    </a:lnTo>
                    <a:lnTo>
                      <a:pt x="270" y="601"/>
                    </a:lnTo>
                    <a:lnTo>
                      <a:pt x="270" y="601"/>
                    </a:lnTo>
                    <a:lnTo>
                      <a:pt x="265" y="601"/>
                    </a:lnTo>
                    <a:lnTo>
                      <a:pt x="265" y="601"/>
                    </a:lnTo>
                    <a:lnTo>
                      <a:pt x="265" y="601"/>
                    </a:lnTo>
                    <a:lnTo>
                      <a:pt x="265" y="595"/>
                    </a:lnTo>
                    <a:lnTo>
                      <a:pt x="259" y="595"/>
                    </a:lnTo>
                    <a:lnTo>
                      <a:pt x="259" y="595"/>
                    </a:lnTo>
                    <a:lnTo>
                      <a:pt x="259" y="595"/>
                    </a:lnTo>
                    <a:lnTo>
                      <a:pt x="259" y="589"/>
                    </a:lnTo>
                    <a:lnTo>
                      <a:pt x="259" y="589"/>
                    </a:lnTo>
                    <a:lnTo>
                      <a:pt x="253" y="583"/>
                    </a:lnTo>
                    <a:lnTo>
                      <a:pt x="253" y="583"/>
                    </a:lnTo>
                    <a:lnTo>
                      <a:pt x="253" y="583"/>
                    </a:lnTo>
                    <a:lnTo>
                      <a:pt x="259" y="577"/>
                    </a:lnTo>
                    <a:lnTo>
                      <a:pt x="259" y="577"/>
                    </a:lnTo>
                    <a:lnTo>
                      <a:pt x="259" y="571"/>
                    </a:lnTo>
                    <a:lnTo>
                      <a:pt x="259" y="571"/>
                    </a:lnTo>
                    <a:lnTo>
                      <a:pt x="259" y="565"/>
                    </a:lnTo>
                    <a:lnTo>
                      <a:pt x="259" y="565"/>
                    </a:lnTo>
                    <a:lnTo>
                      <a:pt x="259" y="565"/>
                    </a:lnTo>
                    <a:lnTo>
                      <a:pt x="265" y="565"/>
                    </a:lnTo>
                    <a:lnTo>
                      <a:pt x="265" y="559"/>
                    </a:lnTo>
                    <a:lnTo>
                      <a:pt x="265" y="559"/>
                    </a:lnTo>
                    <a:lnTo>
                      <a:pt x="265" y="559"/>
                    </a:lnTo>
                    <a:lnTo>
                      <a:pt x="270" y="559"/>
                    </a:lnTo>
                    <a:lnTo>
                      <a:pt x="265" y="553"/>
                    </a:lnTo>
                    <a:lnTo>
                      <a:pt x="270" y="553"/>
                    </a:lnTo>
                    <a:lnTo>
                      <a:pt x="270" y="553"/>
                    </a:lnTo>
                    <a:lnTo>
                      <a:pt x="270" y="548"/>
                    </a:lnTo>
                    <a:lnTo>
                      <a:pt x="265" y="548"/>
                    </a:lnTo>
                    <a:lnTo>
                      <a:pt x="265" y="542"/>
                    </a:lnTo>
                    <a:lnTo>
                      <a:pt x="265" y="542"/>
                    </a:lnTo>
                    <a:lnTo>
                      <a:pt x="265" y="542"/>
                    </a:lnTo>
                    <a:lnTo>
                      <a:pt x="259" y="542"/>
                    </a:lnTo>
                    <a:lnTo>
                      <a:pt x="259" y="536"/>
                    </a:lnTo>
                    <a:lnTo>
                      <a:pt x="253" y="536"/>
                    </a:lnTo>
                    <a:lnTo>
                      <a:pt x="253" y="536"/>
                    </a:lnTo>
                    <a:lnTo>
                      <a:pt x="253" y="530"/>
                    </a:lnTo>
                    <a:lnTo>
                      <a:pt x="247" y="530"/>
                    </a:lnTo>
                    <a:lnTo>
                      <a:pt x="247" y="530"/>
                    </a:lnTo>
                    <a:lnTo>
                      <a:pt x="247" y="530"/>
                    </a:lnTo>
                    <a:lnTo>
                      <a:pt x="247" y="524"/>
                    </a:lnTo>
                    <a:lnTo>
                      <a:pt x="241" y="524"/>
                    </a:lnTo>
                    <a:lnTo>
                      <a:pt x="241" y="518"/>
                    </a:lnTo>
                    <a:lnTo>
                      <a:pt x="241" y="518"/>
                    </a:lnTo>
                    <a:lnTo>
                      <a:pt x="241" y="518"/>
                    </a:lnTo>
                    <a:lnTo>
                      <a:pt x="241" y="512"/>
                    </a:lnTo>
                    <a:lnTo>
                      <a:pt x="241" y="512"/>
                    </a:lnTo>
                    <a:lnTo>
                      <a:pt x="241" y="512"/>
                    </a:lnTo>
                    <a:lnTo>
                      <a:pt x="241" y="506"/>
                    </a:lnTo>
                    <a:lnTo>
                      <a:pt x="241" y="506"/>
                    </a:lnTo>
                    <a:lnTo>
                      <a:pt x="247" y="506"/>
                    </a:lnTo>
                    <a:lnTo>
                      <a:pt x="247" y="500"/>
                    </a:lnTo>
                    <a:lnTo>
                      <a:pt x="247" y="500"/>
                    </a:lnTo>
                    <a:lnTo>
                      <a:pt x="241" y="494"/>
                    </a:lnTo>
                    <a:lnTo>
                      <a:pt x="247" y="494"/>
                    </a:lnTo>
                    <a:lnTo>
                      <a:pt x="247" y="494"/>
                    </a:lnTo>
                    <a:lnTo>
                      <a:pt x="247" y="494"/>
                    </a:lnTo>
                    <a:lnTo>
                      <a:pt x="247" y="489"/>
                    </a:lnTo>
                    <a:lnTo>
                      <a:pt x="247" y="489"/>
                    </a:lnTo>
                    <a:lnTo>
                      <a:pt x="247" y="489"/>
                    </a:lnTo>
                    <a:lnTo>
                      <a:pt x="241" y="489"/>
                    </a:lnTo>
                    <a:lnTo>
                      <a:pt x="241" y="489"/>
                    </a:lnTo>
                    <a:lnTo>
                      <a:pt x="241" y="489"/>
                    </a:lnTo>
                    <a:lnTo>
                      <a:pt x="235" y="483"/>
                    </a:lnTo>
                    <a:lnTo>
                      <a:pt x="235" y="483"/>
                    </a:lnTo>
                    <a:lnTo>
                      <a:pt x="235" y="483"/>
                    </a:lnTo>
                    <a:lnTo>
                      <a:pt x="235" y="477"/>
                    </a:lnTo>
                    <a:lnTo>
                      <a:pt x="235" y="477"/>
                    </a:lnTo>
                    <a:lnTo>
                      <a:pt x="235" y="477"/>
                    </a:lnTo>
                    <a:lnTo>
                      <a:pt x="235" y="471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0" name="Freeform 629">
                <a:extLst>
                  <a:ext uri="{FF2B5EF4-FFF2-40B4-BE49-F238E27FC236}">
                    <a16:creationId xmlns:a16="http://schemas.microsoft.com/office/drawing/2014/main" id="{DA0A71BF-2A2D-43B8-BC7B-94D8A7451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1238" y="4054475"/>
                <a:ext cx="533400" cy="644525"/>
              </a:xfrm>
              <a:custGeom>
                <a:avLst/>
                <a:gdLst>
                  <a:gd name="T0" fmla="*/ 212 w 336"/>
                  <a:gd name="T1" fmla="*/ 6 h 406"/>
                  <a:gd name="T2" fmla="*/ 241 w 336"/>
                  <a:gd name="T3" fmla="*/ 29 h 406"/>
                  <a:gd name="T4" fmla="*/ 265 w 336"/>
                  <a:gd name="T5" fmla="*/ 41 h 406"/>
                  <a:gd name="T6" fmla="*/ 283 w 336"/>
                  <a:gd name="T7" fmla="*/ 41 h 406"/>
                  <a:gd name="T8" fmla="*/ 289 w 336"/>
                  <a:gd name="T9" fmla="*/ 59 h 406"/>
                  <a:gd name="T10" fmla="*/ 312 w 336"/>
                  <a:gd name="T11" fmla="*/ 70 h 406"/>
                  <a:gd name="T12" fmla="*/ 324 w 336"/>
                  <a:gd name="T13" fmla="*/ 100 h 406"/>
                  <a:gd name="T14" fmla="*/ 330 w 336"/>
                  <a:gd name="T15" fmla="*/ 129 h 406"/>
                  <a:gd name="T16" fmla="*/ 318 w 336"/>
                  <a:gd name="T17" fmla="*/ 147 h 406"/>
                  <a:gd name="T18" fmla="*/ 312 w 336"/>
                  <a:gd name="T19" fmla="*/ 165 h 406"/>
                  <a:gd name="T20" fmla="*/ 318 w 336"/>
                  <a:gd name="T21" fmla="*/ 182 h 406"/>
                  <a:gd name="T22" fmla="*/ 312 w 336"/>
                  <a:gd name="T23" fmla="*/ 212 h 406"/>
                  <a:gd name="T24" fmla="*/ 294 w 336"/>
                  <a:gd name="T25" fmla="*/ 223 h 406"/>
                  <a:gd name="T26" fmla="*/ 300 w 336"/>
                  <a:gd name="T27" fmla="*/ 247 h 406"/>
                  <a:gd name="T28" fmla="*/ 306 w 336"/>
                  <a:gd name="T29" fmla="*/ 294 h 406"/>
                  <a:gd name="T30" fmla="*/ 312 w 336"/>
                  <a:gd name="T31" fmla="*/ 306 h 406"/>
                  <a:gd name="T32" fmla="*/ 318 w 336"/>
                  <a:gd name="T33" fmla="*/ 318 h 406"/>
                  <a:gd name="T34" fmla="*/ 324 w 336"/>
                  <a:gd name="T35" fmla="*/ 335 h 406"/>
                  <a:gd name="T36" fmla="*/ 330 w 336"/>
                  <a:gd name="T37" fmla="*/ 359 h 406"/>
                  <a:gd name="T38" fmla="*/ 324 w 336"/>
                  <a:gd name="T39" fmla="*/ 383 h 406"/>
                  <a:gd name="T40" fmla="*/ 330 w 336"/>
                  <a:gd name="T41" fmla="*/ 400 h 406"/>
                  <a:gd name="T42" fmla="*/ 312 w 336"/>
                  <a:gd name="T43" fmla="*/ 406 h 406"/>
                  <a:gd name="T44" fmla="*/ 300 w 336"/>
                  <a:gd name="T45" fmla="*/ 388 h 406"/>
                  <a:gd name="T46" fmla="*/ 283 w 336"/>
                  <a:gd name="T47" fmla="*/ 365 h 406"/>
                  <a:gd name="T48" fmla="*/ 247 w 336"/>
                  <a:gd name="T49" fmla="*/ 377 h 406"/>
                  <a:gd name="T50" fmla="*/ 230 w 336"/>
                  <a:gd name="T51" fmla="*/ 383 h 406"/>
                  <a:gd name="T52" fmla="*/ 206 w 336"/>
                  <a:gd name="T53" fmla="*/ 371 h 406"/>
                  <a:gd name="T54" fmla="*/ 188 w 336"/>
                  <a:gd name="T55" fmla="*/ 371 h 406"/>
                  <a:gd name="T56" fmla="*/ 177 w 336"/>
                  <a:gd name="T57" fmla="*/ 347 h 406"/>
                  <a:gd name="T58" fmla="*/ 165 w 336"/>
                  <a:gd name="T59" fmla="*/ 347 h 406"/>
                  <a:gd name="T60" fmla="*/ 165 w 336"/>
                  <a:gd name="T61" fmla="*/ 324 h 406"/>
                  <a:gd name="T62" fmla="*/ 159 w 336"/>
                  <a:gd name="T63" fmla="*/ 306 h 406"/>
                  <a:gd name="T64" fmla="*/ 135 w 336"/>
                  <a:gd name="T65" fmla="*/ 294 h 406"/>
                  <a:gd name="T66" fmla="*/ 112 w 336"/>
                  <a:gd name="T67" fmla="*/ 306 h 406"/>
                  <a:gd name="T68" fmla="*/ 77 w 336"/>
                  <a:gd name="T69" fmla="*/ 277 h 406"/>
                  <a:gd name="T70" fmla="*/ 29 w 336"/>
                  <a:gd name="T71" fmla="*/ 235 h 406"/>
                  <a:gd name="T72" fmla="*/ 12 w 336"/>
                  <a:gd name="T73" fmla="*/ 194 h 406"/>
                  <a:gd name="T74" fmla="*/ 0 w 336"/>
                  <a:gd name="T75" fmla="*/ 170 h 406"/>
                  <a:gd name="T76" fmla="*/ 29 w 336"/>
                  <a:gd name="T77" fmla="*/ 176 h 406"/>
                  <a:gd name="T78" fmla="*/ 41 w 336"/>
                  <a:gd name="T79" fmla="*/ 165 h 406"/>
                  <a:gd name="T80" fmla="*/ 53 w 336"/>
                  <a:gd name="T81" fmla="*/ 141 h 406"/>
                  <a:gd name="T82" fmla="*/ 71 w 336"/>
                  <a:gd name="T83" fmla="*/ 117 h 406"/>
                  <a:gd name="T84" fmla="*/ 77 w 336"/>
                  <a:gd name="T85" fmla="*/ 88 h 406"/>
                  <a:gd name="T86" fmla="*/ 94 w 336"/>
                  <a:gd name="T87" fmla="*/ 70 h 406"/>
                  <a:gd name="T88" fmla="*/ 118 w 336"/>
                  <a:gd name="T89" fmla="*/ 82 h 406"/>
                  <a:gd name="T90" fmla="*/ 135 w 336"/>
                  <a:gd name="T91" fmla="*/ 82 h 406"/>
                  <a:gd name="T92" fmla="*/ 153 w 336"/>
                  <a:gd name="T93" fmla="*/ 70 h 406"/>
                  <a:gd name="T94" fmla="*/ 147 w 336"/>
                  <a:gd name="T95" fmla="*/ 59 h 406"/>
                  <a:gd name="T96" fmla="*/ 177 w 336"/>
                  <a:gd name="T97" fmla="*/ 41 h 406"/>
                  <a:gd name="T98" fmla="*/ 183 w 336"/>
                  <a:gd name="T99" fmla="*/ 17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6" h="406">
                    <a:moveTo>
                      <a:pt x="194" y="0"/>
                    </a:moveTo>
                    <a:lnTo>
                      <a:pt x="206" y="0"/>
                    </a:lnTo>
                    <a:lnTo>
                      <a:pt x="212" y="6"/>
                    </a:lnTo>
                    <a:lnTo>
                      <a:pt x="212" y="17"/>
                    </a:lnTo>
                    <a:lnTo>
                      <a:pt x="212" y="23"/>
                    </a:lnTo>
                    <a:lnTo>
                      <a:pt x="241" y="29"/>
                    </a:lnTo>
                    <a:lnTo>
                      <a:pt x="253" y="29"/>
                    </a:lnTo>
                    <a:lnTo>
                      <a:pt x="259" y="35"/>
                    </a:lnTo>
                    <a:lnTo>
                      <a:pt x="265" y="41"/>
                    </a:lnTo>
                    <a:lnTo>
                      <a:pt x="271" y="47"/>
                    </a:lnTo>
                    <a:lnTo>
                      <a:pt x="277" y="41"/>
                    </a:lnTo>
                    <a:lnTo>
                      <a:pt x="283" y="41"/>
                    </a:lnTo>
                    <a:lnTo>
                      <a:pt x="283" y="47"/>
                    </a:lnTo>
                    <a:lnTo>
                      <a:pt x="283" y="53"/>
                    </a:lnTo>
                    <a:lnTo>
                      <a:pt x="289" y="59"/>
                    </a:lnTo>
                    <a:lnTo>
                      <a:pt x="300" y="70"/>
                    </a:lnTo>
                    <a:lnTo>
                      <a:pt x="312" y="70"/>
                    </a:lnTo>
                    <a:lnTo>
                      <a:pt x="312" y="70"/>
                    </a:lnTo>
                    <a:lnTo>
                      <a:pt x="324" y="88"/>
                    </a:lnTo>
                    <a:lnTo>
                      <a:pt x="324" y="88"/>
                    </a:lnTo>
                    <a:lnTo>
                      <a:pt x="324" y="100"/>
                    </a:lnTo>
                    <a:lnTo>
                      <a:pt x="324" y="106"/>
                    </a:lnTo>
                    <a:lnTo>
                      <a:pt x="330" y="117"/>
                    </a:lnTo>
                    <a:lnTo>
                      <a:pt x="330" y="129"/>
                    </a:lnTo>
                    <a:lnTo>
                      <a:pt x="324" y="135"/>
                    </a:lnTo>
                    <a:lnTo>
                      <a:pt x="324" y="141"/>
                    </a:lnTo>
                    <a:lnTo>
                      <a:pt x="318" y="147"/>
                    </a:lnTo>
                    <a:lnTo>
                      <a:pt x="318" y="159"/>
                    </a:lnTo>
                    <a:lnTo>
                      <a:pt x="318" y="165"/>
                    </a:lnTo>
                    <a:lnTo>
                      <a:pt x="312" y="165"/>
                    </a:lnTo>
                    <a:lnTo>
                      <a:pt x="312" y="176"/>
                    </a:lnTo>
                    <a:lnTo>
                      <a:pt x="312" y="182"/>
                    </a:lnTo>
                    <a:lnTo>
                      <a:pt x="318" y="182"/>
                    </a:lnTo>
                    <a:lnTo>
                      <a:pt x="318" y="194"/>
                    </a:lnTo>
                    <a:lnTo>
                      <a:pt x="318" y="206"/>
                    </a:lnTo>
                    <a:lnTo>
                      <a:pt x="312" y="212"/>
                    </a:lnTo>
                    <a:lnTo>
                      <a:pt x="306" y="212"/>
                    </a:lnTo>
                    <a:lnTo>
                      <a:pt x="300" y="212"/>
                    </a:lnTo>
                    <a:lnTo>
                      <a:pt x="294" y="223"/>
                    </a:lnTo>
                    <a:lnTo>
                      <a:pt x="300" y="229"/>
                    </a:lnTo>
                    <a:lnTo>
                      <a:pt x="300" y="235"/>
                    </a:lnTo>
                    <a:lnTo>
                      <a:pt x="300" y="247"/>
                    </a:lnTo>
                    <a:lnTo>
                      <a:pt x="294" y="259"/>
                    </a:lnTo>
                    <a:lnTo>
                      <a:pt x="294" y="277"/>
                    </a:lnTo>
                    <a:lnTo>
                      <a:pt x="306" y="294"/>
                    </a:lnTo>
                    <a:lnTo>
                      <a:pt x="300" y="300"/>
                    </a:lnTo>
                    <a:lnTo>
                      <a:pt x="312" y="300"/>
                    </a:lnTo>
                    <a:lnTo>
                      <a:pt x="312" y="306"/>
                    </a:lnTo>
                    <a:lnTo>
                      <a:pt x="318" y="306"/>
                    </a:lnTo>
                    <a:lnTo>
                      <a:pt x="318" y="312"/>
                    </a:lnTo>
                    <a:lnTo>
                      <a:pt x="318" y="318"/>
                    </a:lnTo>
                    <a:lnTo>
                      <a:pt x="330" y="324"/>
                    </a:lnTo>
                    <a:lnTo>
                      <a:pt x="330" y="324"/>
                    </a:lnTo>
                    <a:lnTo>
                      <a:pt x="324" y="335"/>
                    </a:lnTo>
                    <a:lnTo>
                      <a:pt x="330" y="341"/>
                    </a:lnTo>
                    <a:lnTo>
                      <a:pt x="336" y="353"/>
                    </a:lnTo>
                    <a:lnTo>
                      <a:pt x="330" y="359"/>
                    </a:lnTo>
                    <a:lnTo>
                      <a:pt x="330" y="365"/>
                    </a:lnTo>
                    <a:lnTo>
                      <a:pt x="324" y="371"/>
                    </a:lnTo>
                    <a:lnTo>
                      <a:pt x="324" y="383"/>
                    </a:lnTo>
                    <a:lnTo>
                      <a:pt x="318" y="388"/>
                    </a:lnTo>
                    <a:lnTo>
                      <a:pt x="324" y="400"/>
                    </a:lnTo>
                    <a:lnTo>
                      <a:pt x="330" y="400"/>
                    </a:lnTo>
                    <a:lnTo>
                      <a:pt x="336" y="406"/>
                    </a:lnTo>
                    <a:lnTo>
                      <a:pt x="312" y="406"/>
                    </a:lnTo>
                    <a:lnTo>
                      <a:pt x="312" y="406"/>
                    </a:lnTo>
                    <a:lnTo>
                      <a:pt x="306" y="394"/>
                    </a:lnTo>
                    <a:lnTo>
                      <a:pt x="300" y="394"/>
                    </a:lnTo>
                    <a:lnTo>
                      <a:pt x="300" y="388"/>
                    </a:lnTo>
                    <a:lnTo>
                      <a:pt x="289" y="383"/>
                    </a:lnTo>
                    <a:lnTo>
                      <a:pt x="289" y="371"/>
                    </a:lnTo>
                    <a:lnTo>
                      <a:pt x="283" y="365"/>
                    </a:lnTo>
                    <a:lnTo>
                      <a:pt x="277" y="377"/>
                    </a:lnTo>
                    <a:lnTo>
                      <a:pt x="271" y="371"/>
                    </a:lnTo>
                    <a:lnTo>
                      <a:pt x="247" y="377"/>
                    </a:lnTo>
                    <a:lnTo>
                      <a:pt x="241" y="371"/>
                    </a:lnTo>
                    <a:lnTo>
                      <a:pt x="236" y="371"/>
                    </a:lnTo>
                    <a:lnTo>
                      <a:pt x="230" y="383"/>
                    </a:lnTo>
                    <a:lnTo>
                      <a:pt x="218" y="383"/>
                    </a:lnTo>
                    <a:lnTo>
                      <a:pt x="212" y="377"/>
                    </a:lnTo>
                    <a:lnTo>
                      <a:pt x="206" y="371"/>
                    </a:lnTo>
                    <a:lnTo>
                      <a:pt x="200" y="365"/>
                    </a:lnTo>
                    <a:lnTo>
                      <a:pt x="194" y="371"/>
                    </a:lnTo>
                    <a:lnTo>
                      <a:pt x="188" y="371"/>
                    </a:lnTo>
                    <a:lnTo>
                      <a:pt x="183" y="359"/>
                    </a:lnTo>
                    <a:lnTo>
                      <a:pt x="177" y="353"/>
                    </a:lnTo>
                    <a:lnTo>
                      <a:pt x="177" y="347"/>
                    </a:lnTo>
                    <a:lnTo>
                      <a:pt x="177" y="347"/>
                    </a:lnTo>
                    <a:lnTo>
                      <a:pt x="165" y="341"/>
                    </a:lnTo>
                    <a:lnTo>
                      <a:pt x="165" y="347"/>
                    </a:lnTo>
                    <a:lnTo>
                      <a:pt x="159" y="347"/>
                    </a:lnTo>
                    <a:lnTo>
                      <a:pt x="153" y="330"/>
                    </a:lnTo>
                    <a:lnTo>
                      <a:pt x="165" y="324"/>
                    </a:lnTo>
                    <a:lnTo>
                      <a:pt x="165" y="318"/>
                    </a:lnTo>
                    <a:lnTo>
                      <a:pt x="165" y="312"/>
                    </a:lnTo>
                    <a:lnTo>
                      <a:pt x="159" y="306"/>
                    </a:lnTo>
                    <a:lnTo>
                      <a:pt x="153" y="306"/>
                    </a:lnTo>
                    <a:lnTo>
                      <a:pt x="141" y="294"/>
                    </a:lnTo>
                    <a:lnTo>
                      <a:pt x="135" y="294"/>
                    </a:lnTo>
                    <a:lnTo>
                      <a:pt x="130" y="300"/>
                    </a:lnTo>
                    <a:lnTo>
                      <a:pt x="124" y="306"/>
                    </a:lnTo>
                    <a:lnTo>
                      <a:pt x="112" y="306"/>
                    </a:lnTo>
                    <a:lnTo>
                      <a:pt x="106" y="288"/>
                    </a:lnTo>
                    <a:lnTo>
                      <a:pt x="94" y="282"/>
                    </a:lnTo>
                    <a:lnTo>
                      <a:pt x="77" y="277"/>
                    </a:lnTo>
                    <a:lnTo>
                      <a:pt x="53" y="253"/>
                    </a:lnTo>
                    <a:lnTo>
                      <a:pt x="41" y="247"/>
                    </a:lnTo>
                    <a:lnTo>
                      <a:pt x="29" y="235"/>
                    </a:lnTo>
                    <a:lnTo>
                      <a:pt x="12" y="229"/>
                    </a:lnTo>
                    <a:lnTo>
                      <a:pt x="18" y="218"/>
                    </a:lnTo>
                    <a:lnTo>
                      <a:pt x="12" y="194"/>
                    </a:lnTo>
                    <a:lnTo>
                      <a:pt x="0" y="188"/>
                    </a:lnTo>
                    <a:lnTo>
                      <a:pt x="6" y="182"/>
                    </a:lnTo>
                    <a:lnTo>
                      <a:pt x="0" y="170"/>
                    </a:lnTo>
                    <a:lnTo>
                      <a:pt x="12" y="170"/>
                    </a:lnTo>
                    <a:lnTo>
                      <a:pt x="18" y="170"/>
                    </a:lnTo>
                    <a:lnTo>
                      <a:pt x="29" y="176"/>
                    </a:lnTo>
                    <a:lnTo>
                      <a:pt x="29" y="170"/>
                    </a:lnTo>
                    <a:lnTo>
                      <a:pt x="35" y="165"/>
                    </a:lnTo>
                    <a:lnTo>
                      <a:pt x="41" y="165"/>
                    </a:lnTo>
                    <a:lnTo>
                      <a:pt x="53" y="159"/>
                    </a:lnTo>
                    <a:lnTo>
                      <a:pt x="53" y="165"/>
                    </a:lnTo>
                    <a:lnTo>
                      <a:pt x="53" y="141"/>
                    </a:lnTo>
                    <a:lnTo>
                      <a:pt x="59" y="129"/>
                    </a:lnTo>
                    <a:lnTo>
                      <a:pt x="71" y="123"/>
                    </a:lnTo>
                    <a:lnTo>
                      <a:pt x="71" y="117"/>
                    </a:lnTo>
                    <a:lnTo>
                      <a:pt x="65" y="106"/>
                    </a:lnTo>
                    <a:lnTo>
                      <a:pt x="77" y="100"/>
                    </a:lnTo>
                    <a:lnTo>
                      <a:pt x="77" y="88"/>
                    </a:lnTo>
                    <a:lnTo>
                      <a:pt x="77" y="76"/>
                    </a:lnTo>
                    <a:lnTo>
                      <a:pt x="88" y="70"/>
                    </a:lnTo>
                    <a:lnTo>
                      <a:pt x="94" y="70"/>
                    </a:lnTo>
                    <a:lnTo>
                      <a:pt x="100" y="76"/>
                    </a:lnTo>
                    <a:lnTo>
                      <a:pt x="106" y="88"/>
                    </a:lnTo>
                    <a:lnTo>
                      <a:pt x="118" y="82"/>
                    </a:lnTo>
                    <a:lnTo>
                      <a:pt x="124" y="88"/>
                    </a:lnTo>
                    <a:lnTo>
                      <a:pt x="135" y="88"/>
                    </a:lnTo>
                    <a:lnTo>
                      <a:pt x="135" y="82"/>
                    </a:lnTo>
                    <a:lnTo>
                      <a:pt x="135" y="76"/>
                    </a:lnTo>
                    <a:lnTo>
                      <a:pt x="135" y="70"/>
                    </a:lnTo>
                    <a:lnTo>
                      <a:pt x="153" y="70"/>
                    </a:lnTo>
                    <a:lnTo>
                      <a:pt x="153" y="70"/>
                    </a:lnTo>
                    <a:lnTo>
                      <a:pt x="147" y="59"/>
                    </a:lnTo>
                    <a:lnTo>
                      <a:pt x="147" y="59"/>
                    </a:lnTo>
                    <a:lnTo>
                      <a:pt x="159" y="53"/>
                    </a:lnTo>
                    <a:lnTo>
                      <a:pt x="159" y="47"/>
                    </a:lnTo>
                    <a:lnTo>
                      <a:pt x="177" y="41"/>
                    </a:lnTo>
                    <a:lnTo>
                      <a:pt x="171" y="35"/>
                    </a:lnTo>
                    <a:lnTo>
                      <a:pt x="171" y="29"/>
                    </a:lnTo>
                    <a:lnTo>
                      <a:pt x="183" y="17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1" name="Freeform 630">
                <a:extLst>
                  <a:ext uri="{FF2B5EF4-FFF2-40B4-BE49-F238E27FC236}">
                    <a16:creationId xmlns:a16="http://schemas.microsoft.com/office/drawing/2014/main" id="{39FB9E5C-ABDC-4578-BFA2-2333359E6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9813" y="4633913"/>
                <a:ext cx="682625" cy="701675"/>
              </a:xfrm>
              <a:custGeom>
                <a:avLst/>
                <a:gdLst>
                  <a:gd name="T0" fmla="*/ 64 w 430"/>
                  <a:gd name="T1" fmla="*/ 289 h 442"/>
                  <a:gd name="T2" fmla="*/ 47 w 430"/>
                  <a:gd name="T3" fmla="*/ 259 h 442"/>
                  <a:gd name="T4" fmla="*/ 59 w 430"/>
                  <a:gd name="T5" fmla="*/ 236 h 442"/>
                  <a:gd name="T6" fmla="*/ 41 w 430"/>
                  <a:gd name="T7" fmla="*/ 212 h 442"/>
                  <a:gd name="T8" fmla="*/ 47 w 430"/>
                  <a:gd name="T9" fmla="*/ 212 h 442"/>
                  <a:gd name="T10" fmla="*/ 59 w 430"/>
                  <a:gd name="T11" fmla="*/ 206 h 442"/>
                  <a:gd name="T12" fmla="*/ 76 w 430"/>
                  <a:gd name="T13" fmla="*/ 194 h 442"/>
                  <a:gd name="T14" fmla="*/ 94 w 430"/>
                  <a:gd name="T15" fmla="*/ 177 h 442"/>
                  <a:gd name="T16" fmla="*/ 100 w 430"/>
                  <a:gd name="T17" fmla="*/ 159 h 442"/>
                  <a:gd name="T18" fmla="*/ 129 w 430"/>
                  <a:gd name="T19" fmla="*/ 147 h 442"/>
                  <a:gd name="T20" fmla="*/ 112 w 430"/>
                  <a:gd name="T21" fmla="*/ 124 h 442"/>
                  <a:gd name="T22" fmla="*/ 141 w 430"/>
                  <a:gd name="T23" fmla="*/ 106 h 442"/>
                  <a:gd name="T24" fmla="*/ 159 w 430"/>
                  <a:gd name="T25" fmla="*/ 100 h 442"/>
                  <a:gd name="T26" fmla="*/ 153 w 430"/>
                  <a:gd name="T27" fmla="*/ 88 h 442"/>
                  <a:gd name="T28" fmla="*/ 159 w 430"/>
                  <a:gd name="T29" fmla="*/ 59 h 442"/>
                  <a:gd name="T30" fmla="*/ 188 w 430"/>
                  <a:gd name="T31" fmla="*/ 47 h 442"/>
                  <a:gd name="T32" fmla="*/ 200 w 430"/>
                  <a:gd name="T33" fmla="*/ 41 h 442"/>
                  <a:gd name="T34" fmla="*/ 212 w 430"/>
                  <a:gd name="T35" fmla="*/ 18 h 442"/>
                  <a:gd name="T36" fmla="*/ 229 w 430"/>
                  <a:gd name="T37" fmla="*/ 12 h 442"/>
                  <a:gd name="T38" fmla="*/ 265 w 430"/>
                  <a:gd name="T39" fmla="*/ 0 h 442"/>
                  <a:gd name="T40" fmla="*/ 282 w 430"/>
                  <a:gd name="T41" fmla="*/ 23 h 442"/>
                  <a:gd name="T42" fmla="*/ 294 w 430"/>
                  <a:gd name="T43" fmla="*/ 41 h 442"/>
                  <a:gd name="T44" fmla="*/ 329 w 430"/>
                  <a:gd name="T45" fmla="*/ 65 h 442"/>
                  <a:gd name="T46" fmla="*/ 359 w 430"/>
                  <a:gd name="T47" fmla="*/ 88 h 442"/>
                  <a:gd name="T48" fmla="*/ 359 w 430"/>
                  <a:gd name="T49" fmla="*/ 106 h 442"/>
                  <a:gd name="T50" fmla="*/ 377 w 430"/>
                  <a:gd name="T51" fmla="*/ 135 h 442"/>
                  <a:gd name="T52" fmla="*/ 388 w 430"/>
                  <a:gd name="T53" fmla="*/ 165 h 442"/>
                  <a:gd name="T54" fmla="*/ 424 w 430"/>
                  <a:gd name="T55" fmla="*/ 212 h 442"/>
                  <a:gd name="T56" fmla="*/ 412 w 430"/>
                  <a:gd name="T57" fmla="*/ 277 h 442"/>
                  <a:gd name="T58" fmla="*/ 412 w 430"/>
                  <a:gd name="T59" fmla="*/ 324 h 442"/>
                  <a:gd name="T60" fmla="*/ 394 w 430"/>
                  <a:gd name="T61" fmla="*/ 371 h 442"/>
                  <a:gd name="T62" fmla="*/ 324 w 430"/>
                  <a:gd name="T63" fmla="*/ 389 h 442"/>
                  <a:gd name="T64" fmla="*/ 306 w 430"/>
                  <a:gd name="T65" fmla="*/ 412 h 442"/>
                  <a:gd name="T66" fmla="*/ 282 w 430"/>
                  <a:gd name="T67" fmla="*/ 442 h 442"/>
                  <a:gd name="T68" fmla="*/ 271 w 430"/>
                  <a:gd name="T69" fmla="*/ 424 h 442"/>
                  <a:gd name="T70" fmla="*/ 235 w 430"/>
                  <a:gd name="T71" fmla="*/ 395 h 442"/>
                  <a:gd name="T72" fmla="*/ 235 w 430"/>
                  <a:gd name="T73" fmla="*/ 383 h 442"/>
                  <a:gd name="T74" fmla="*/ 194 w 430"/>
                  <a:gd name="T75" fmla="*/ 389 h 442"/>
                  <a:gd name="T76" fmla="*/ 94 w 430"/>
                  <a:gd name="T77" fmla="*/ 424 h 442"/>
                  <a:gd name="T78" fmla="*/ 70 w 430"/>
                  <a:gd name="T79" fmla="*/ 424 h 442"/>
                  <a:gd name="T80" fmla="*/ 47 w 430"/>
                  <a:gd name="T81" fmla="*/ 412 h 442"/>
                  <a:gd name="T82" fmla="*/ 35 w 430"/>
                  <a:gd name="T83" fmla="*/ 400 h 442"/>
                  <a:gd name="T84" fmla="*/ 6 w 430"/>
                  <a:gd name="T85" fmla="*/ 389 h 442"/>
                  <a:gd name="T86" fmla="*/ 6 w 430"/>
                  <a:gd name="T87" fmla="*/ 371 h 442"/>
                  <a:gd name="T88" fmla="*/ 29 w 430"/>
                  <a:gd name="T89" fmla="*/ 365 h 442"/>
                  <a:gd name="T90" fmla="*/ 35 w 430"/>
                  <a:gd name="T91" fmla="*/ 342 h 442"/>
                  <a:gd name="T92" fmla="*/ 29 w 430"/>
                  <a:gd name="T93" fmla="*/ 318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30" h="442">
                    <a:moveTo>
                      <a:pt x="23" y="312"/>
                    </a:moveTo>
                    <a:lnTo>
                      <a:pt x="41" y="306"/>
                    </a:lnTo>
                    <a:lnTo>
                      <a:pt x="64" y="289"/>
                    </a:lnTo>
                    <a:lnTo>
                      <a:pt x="59" y="277"/>
                    </a:lnTo>
                    <a:lnTo>
                      <a:pt x="53" y="271"/>
                    </a:lnTo>
                    <a:lnTo>
                      <a:pt x="47" y="259"/>
                    </a:lnTo>
                    <a:lnTo>
                      <a:pt x="59" y="253"/>
                    </a:lnTo>
                    <a:lnTo>
                      <a:pt x="53" y="247"/>
                    </a:lnTo>
                    <a:lnTo>
                      <a:pt x="59" y="236"/>
                    </a:lnTo>
                    <a:lnTo>
                      <a:pt x="53" y="224"/>
                    </a:lnTo>
                    <a:lnTo>
                      <a:pt x="47" y="212"/>
                    </a:lnTo>
                    <a:lnTo>
                      <a:pt x="41" y="212"/>
                    </a:lnTo>
                    <a:lnTo>
                      <a:pt x="41" y="212"/>
                    </a:lnTo>
                    <a:lnTo>
                      <a:pt x="41" y="212"/>
                    </a:lnTo>
                    <a:lnTo>
                      <a:pt x="47" y="212"/>
                    </a:lnTo>
                    <a:lnTo>
                      <a:pt x="47" y="212"/>
                    </a:lnTo>
                    <a:lnTo>
                      <a:pt x="47" y="212"/>
                    </a:lnTo>
                    <a:lnTo>
                      <a:pt x="59" y="206"/>
                    </a:lnTo>
                    <a:lnTo>
                      <a:pt x="64" y="206"/>
                    </a:lnTo>
                    <a:lnTo>
                      <a:pt x="70" y="194"/>
                    </a:lnTo>
                    <a:lnTo>
                      <a:pt x="76" y="194"/>
                    </a:lnTo>
                    <a:lnTo>
                      <a:pt x="88" y="194"/>
                    </a:lnTo>
                    <a:lnTo>
                      <a:pt x="82" y="182"/>
                    </a:lnTo>
                    <a:lnTo>
                      <a:pt x="94" y="177"/>
                    </a:lnTo>
                    <a:lnTo>
                      <a:pt x="88" y="171"/>
                    </a:lnTo>
                    <a:lnTo>
                      <a:pt x="94" y="165"/>
                    </a:lnTo>
                    <a:lnTo>
                      <a:pt x="100" y="159"/>
                    </a:lnTo>
                    <a:lnTo>
                      <a:pt x="112" y="159"/>
                    </a:lnTo>
                    <a:lnTo>
                      <a:pt x="123" y="159"/>
                    </a:lnTo>
                    <a:lnTo>
                      <a:pt x="129" y="147"/>
                    </a:lnTo>
                    <a:lnTo>
                      <a:pt x="129" y="141"/>
                    </a:lnTo>
                    <a:lnTo>
                      <a:pt x="117" y="135"/>
                    </a:lnTo>
                    <a:lnTo>
                      <a:pt x="112" y="124"/>
                    </a:lnTo>
                    <a:lnTo>
                      <a:pt x="123" y="106"/>
                    </a:lnTo>
                    <a:lnTo>
                      <a:pt x="135" y="100"/>
                    </a:lnTo>
                    <a:lnTo>
                      <a:pt x="141" y="106"/>
                    </a:lnTo>
                    <a:lnTo>
                      <a:pt x="147" y="112"/>
                    </a:lnTo>
                    <a:lnTo>
                      <a:pt x="159" y="112"/>
                    </a:lnTo>
                    <a:lnTo>
                      <a:pt x="159" y="100"/>
                    </a:lnTo>
                    <a:lnTo>
                      <a:pt x="159" y="94"/>
                    </a:lnTo>
                    <a:lnTo>
                      <a:pt x="159" y="88"/>
                    </a:lnTo>
                    <a:lnTo>
                      <a:pt x="153" y="88"/>
                    </a:lnTo>
                    <a:lnTo>
                      <a:pt x="153" y="71"/>
                    </a:lnTo>
                    <a:lnTo>
                      <a:pt x="159" y="65"/>
                    </a:lnTo>
                    <a:lnTo>
                      <a:pt x="159" y="59"/>
                    </a:lnTo>
                    <a:lnTo>
                      <a:pt x="165" y="53"/>
                    </a:lnTo>
                    <a:lnTo>
                      <a:pt x="182" y="53"/>
                    </a:lnTo>
                    <a:lnTo>
                      <a:pt x="188" y="47"/>
                    </a:lnTo>
                    <a:lnTo>
                      <a:pt x="200" y="47"/>
                    </a:lnTo>
                    <a:lnTo>
                      <a:pt x="200" y="41"/>
                    </a:lnTo>
                    <a:lnTo>
                      <a:pt x="200" y="41"/>
                    </a:lnTo>
                    <a:lnTo>
                      <a:pt x="200" y="35"/>
                    </a:lnTo>
                    <a:lnTo>
                      <a:pt x="200" y="23"/>
                    </a:lnTo>
                    <a:lnTo>
                      <a:pt x="212" y="18"/>
                    </a:lnTo>
                    <a:lnTo>
                      <a:pt x="218" y="6"/>
                    </a:lnTo>
                    <a:lnTo>
                      <a:pt x="223" y="6"/>
                    </a:lnTo>
                    <a:lnTo>
                      <a:pt x="229" y="12"/>
                    </a:lnTo>
                    <a:lnTo>
                      <a:pt x="253" y="6"/>
                    </a:lnTo>
                    <a:lnTo>
                      <a:pt x="259" y="12"/>
                    </a:lnTo>
                    <a:lnTo>
                      <a:pt x="265" y="0"/>
                    </a:lnTo>
                    <a:lnTo>
                      <a:pt x="271" y="6"/>
                    </a:lnTo>
                    <a:lnTo>
                      <a:pt x="271" y="18"/>
                    </a:lnTo>
                    <a:lnTo>
                      <a:pt x="282" y="23"/>
                    </a:lnTo>
                    <a:lnTo>
                      <a:pt x="282" y="29"/>
                    </a:lnTo>
                    <a:lnTo>
                      <a:pt x="288" y="29"/>
                    </a:lnTo>
                    <a:lnTo>
                      <a:pt x="294" y="41"/>
                    </a:lnTo>
                    <a:lnTo>
                      <a:pt x="294" y="41"/>
                    </a:lnTo>
                    <a:lnTo>
                      <a:pt x="318" y="41"/>
                    </a:lnTo>
                    <a:lnTo>
                      <a:pt x="329" y="65"/>
                    </a:lnTo>
                    <a:lnTo>
                      <a:pt x="347" y="76"/>
                    </a:lnTo>
                    <a:lnTo>
                      <a:pt x="347" y="82"/>
                    </a:lnTo>
                    <a:lnTo>
                      <a:pt x="359" y="88"/>
                    </a:lnTo>
                    <a:lnTo>
                      <a:pt x="359" y="94"/>
                    </a:lnTo>
                    <a:lnTo>
                      <a:pt x="359" y="100"/>
                    </a:lnTo>
                    <a:lnTo>
                      <a:pt x="359" y="106"/>
                    </a:lnTo>
                    <a:lnTo>
                      <a:pt x="365" y="118"/>
                    </a:lnTo>
                    <a:lnTo>
                      <a:pt x="371" y="118"/>
                    </a:lnTo>
                    <a:lnTo>
                      <a:pt x="377" y="135"/>
                    </a:lnTo>
                    <a:lnTo>
                      <a:pt x="377" y="147"/>
                    </a:lnTo>
                    <a:lnTo>
                      <a:pt x="382" y="153"/>
                    </a:lnTo>
                    <a:lnTo>
                      <a:pt x="388" y="165"/>
                    </a:lnTo>
                    <a:lnTo>
                      <a:pt x="406" y="188"/>
                    </a:lnTo>
                    <a:lnTo>
                      <a:pt x="430" y="200"/>
                    </a:lnTo>
                    <a:lnTo>
                      <a:pt x="424" y="212"/>
                    </a:lnTo>
                    <a:lnTo>
                      <a:pt x="388" y="218"/>
                    </a:lnTo>
                    <a:lnTo>
                      <a:pt x="412" y="259"/>
                    </a:lnTo>
                    <a:lnTo>
                      <a:pt x="412" y="277"/>
                    </a:lnTo>
                    <a:lnTo>
                      <a:pt x="412" y="277"/>
                    </a:lnTo>
                    <a:lnTo>
                      <a:pt x="418" y="294"/>
                    </a:lnTo>
                    <a:lnTo>
                      <a:pt x="412" y="324"/>
                    </a:lnTo>
                    <a:lnTo>
                      <a:pt x="412" y="342"/>
                    </a:lnTo>
                    <a:lnTo>
                      <a:pt x="400" y="365"/>
                    </a:lnTo>
                    <a:lnTo>
                      <a:pt x="394" y="371"/>
                    </a:lnTo>
                    <a:lnTo>
                      <a:pt x="388" y="377"/>
                    </a:lnTo>
                    <a:lnTo>
                      <a:pt x="341" y="383"/>
                    </a:lnTo>
                    <a:lnTo>
                      <a:pt x="324" y="389"/>
                    </a:lnTo>
                    <a:lnTo>
                      <a:pt x="318" y="395"/>
                    </a:lnTo>
                    <a:lnTo>
                      <a:pt x="312" y="412"/>
                    </a:lnTo>
                    <a:lnTo>
                      <a:pt x="306" y="412"/>
                    </a:lnTo>
                    <a:lnTo>
                      <a:pt x="294" y="430"/>
                    </a:lnTo>
                    <a:lnTo>
                      <a:pt x="288" y="436"/>
                    </a:lnTo>
                    <a:lnTo>
                      <a:pt x="282" y="442"/>
                    </a:lnTo>
                    <a:lnTo>
                      <a:pt x="271" y="436"/>
                    </a:lnTo>
                    <a:lnTo>
                      <a:pt x="271" y="430"/>
                    </a:lnTo>
                    <a:lnTo>
                      <a:pt x="271" y="424"/>
                    </a:lnTo>
                    <a:lnTo>
                      <a:pt x="247" y="418"/>
                    </a:lnTo>
                    <a:lnTo>
                      <a:pt x="253" y="406"/>
                    </a:lnTo>
                    <a:lnTo>
                      <a:pt x="235" y="395"/>
                    </a:lnTo>
                    <a:lnTo>
                      <a:pt x="235" y="389"/>
                    </a:lnTo>
                    <a:lnTo>
                      <a:pt x="241" y="383"/>
                    </a:lnTo>
                    <a:lnTo>
                      <a:pt x="235" y="383"/>
                    </a:lnTo>
                    <a:lnTo>
                      <a:pt x="223" y="389"/>
                    </a:lnTo>
                    <a:lnTo>
                      <a:pt x="206" y="395"/>
                    </a:lnTo>
                    <a:lnTo>
                      <a:pt x="194" y="389"/>
                    </a:lnTo>
                    <a:lnTo>
                      <a:pt x="188" y="389"/>
                    </a:lnTo>
                    <a:lnTo>
                      <a:pt x="147" y="430"/>
                    </a:lnTo>
                    <a:lnTo>
                      <a:pt x="94" y="424"/>
                    </a:lnTo>
                    <a:lnTo>
                      <a:pt x="82" y="424"/>
                    </a:lnTo>
                    <a:lnTo>
                      <a:pt x="76" y="424"/>
                    </a:lnTo>
                    <a:lnTo>
                      <a:pt x="70" y="424"/>
                    </a:lnTo>
                    <a:lnTo>
                      <a:pt x="53" y="424"/>
                    </a:lnTo>
                    <a:lnTo>
                      <a:pt x="47" y="418"/>
                    </a:lnTo>
                    <a:lnTo>
                      <a:pt x="47" y="412"/>
                    </a:lnTo>
                    <a:lnTo>
                      <a:pt x="59" y="406"/>
                    </a:lnTo>
                    <a:lnTo>
                      <a:pt x="64" y="400"/>
                    </a:lnTo>
                    <a:lnTo>
                      <a:pt x="35" y="400"/>
                    </a:lnTo>
                    <a:lnTo>
                      <a:pt x="17" y="400"/>
                    </a:lnTo>
                    <a:lnTo>
                      <a:pt x="11" y="400"/>
                    </a:lnTo>
                    <a:lnTo>
                      <a:pt x="6" y="389"/>
                    </a:lnTo>
                    <a:lnTo>
                      <a:pt x="0" y="383"/>
                    </a:lnTo>
                    <a:lnTo>
                      <a:pt x="0" y="377"/>
                    </a:lnTo>
                    <a:lnTo>
                      <a:pt x="6" y="371"/>
                    </a:lnTo>
                    <a:lnTo>
                      <a:pt x="6" y="359"/>
                    </a:lnTo>
                    <a:lnTo>
                      <a:pt x="23" y="359"/>
                    </a:lnTo>
                    <a:lnTo>
                      <a:pt x="29" y="365"/>
                    </a:lnTo>
                    <a:lnTo>
                      <a:pt x="35" y="359"/>
                    </a:lnTo>
                    <a:lnTo>
                      <a:pt x="29" y="353"/>
                    </a:lnTo>
                    <a:lnTo>
                      <a:pt x="35" y="342"/>
                    </a:lnTo>
                    <a:lnTo>
                      <a:pt x="29" y="342"/>
                    </a:lnTo>
                    <a:lnTo>
                      <a:pt x="23" y="330"/>
                    </a:lnTo>
                    <a:lnTo>
                      <a:pt x="29" y="318"/>
                    </a:lnTo>
                    <a:lnTo>
                      <a:pt x="23" y="312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2" name="Freeform 631">
                <a:extLst>
                  <a:ext uri="{FF2B5EF4-FFF2-40B4-BE49-F238E27FC236}">
                    <a16:creationId xmlns:a16="http://schemas.microsoft.com/office/drawing/2014/main" id="{FEBBB747-6180-4FC1-B8EC-04964699F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100" y="4418013"/>
                <a:ext cx="449263" cy="552450"/>
              </a:xfrm>
              <a:custGeom>
                <a:avLst/>
                <a:gdLst>
                  <a:gd name="T0" fmla="*/ 271 w 283"/>
                  <a:gd name="T1" fmla="*/ 159 h 348"/>
                  <a:gd name="T2" fmla="*/ 271 w 283"/>
                  <a:gd name="T3" fmla="*/ 177 h 348"/>
                  <a:gd name="T4" fmla="*/ 271 w 283"/>
                  <a:gd name="T5" fmla="*/ 183 h 348"/>
                  <a:gd name="T6" fmla="*/ 253 w 283"/>
                  <a:gd name="T7" fmla="*/ 189 h 348"/>
                  <a:gd name="T8" fmla="*/ 230 w 283"/>
                  <a:gd name="T9" fmla="*/ 195 h 348"/>
                  <a:gd name="T10" fmla="*/ 224 w 283"/>
                  <a:gd name="T11" fmla="*/ 207 h 348"/>
                  <a:gd name="T12" fmla="*/ 230 w 283"/>
                  <a:gd name="T13" fmla="*/ 224 h 348"/>
                  <a:gd name="T14" fmla="*/ 230 w 283"/>
                  <a:gd name="T15" fmla="*/ 236 h 348"/>
                  <a:gd name="T16" fmla="*/ 218 w 283"/>
                  <a:gd name="T17" fmla="*/ 248 h 348"/>
                  <a:gd name="T18" fmla="*/ 206 w 283"/>
                  <a:gd name="T19" fmla="*/ 236 h 348"/>
                  <a:gd name="T20" fmla="*/ 183 w 283"/>
                  <a:gd name="T21" fmla="*/ 260 h 348"/>
                  <a:gd name="T22" fmla="*/ 200 w 283"/>
                  <a:gd name="T23" fmla="*/ 277 h 348"/>
                  <a:gd name="T24" fmla="*/ 194 w 283"/>
                  <a:gd name="T25" fmla="*/ 295 h 348"/>
                  <a:gd name="T26" fmla="*/ 171 w 283"/>
                  <a:gd name="T27" fmla="*/ 295 h 348"/>
                  <a:gd name="T28" fmla="*/ 159 w 283"/>
                  <a:gd name="T29" fmla="*/ 307 h 348"/>
                  <a:gd name="T30" fmla="*/ 153 w 283"/>
                  <a:gd name="T31" fmla="*/ 318 h 348"/>
                  <a:gd name="T32" fmla="*/ 147 w 283"/>
                  <a:gd name="T33" fmla="*/ 330 h 348"/>
                  <a:gd name="T34" fmla="*/ 135 w 283"/>
                  <a:gd name="T35" fmla="*/ 342 h 348"/>
                  <a:gd name="T36" fmla="*/ 118 w 283"/>
                  <a:gd name="T37" fmla="*/ 348 h 348"/>
                  <a:gd name="T38" fmla="*/ 118 w 283"/>
                  <a:gd name="T39" fmla="*/ 348 h 348"/>
                  <a:gd name="T40" fmla="*/ 112 w 283"/>
                  <a:gd name="T41" fmla="*/ 348 h 348"/>
                  <a:gd name="T42" fmla="*/ 100 w 283"/>
                  <a:gd name="T43" fmla="*/ 342 h 348"/>
                  <a:gd name="T44" fmla="*/ 82 w 283"/>
                  <a:gd name="T45" fmla="*/ 318 h 348"/>
                  <a:gd name="T46" fmla="*/ 65 w 283"/>
                  <a:gd name="T47" fmla="*/ 283 h 348"/>
                  <a:gd name="T48" fmla="*/ 47 w 283"/>
                  <a:gd name="T49" fmla="*/ 265 h 348"/>
                  <a:gd name="T50" fmla="*/ 18 w 283"/>
                  <a:gd name="T51" fmla="*/ 265 h 348"/>
                  <a:gd name="T52" fmla="*/ 24 w 283"/>
                  <a:gd name="T53" fmla="*/ 236 h 348"/>
                  <a:gd name="T54" fmla="*/ 6 w 283"/>
                  <a:gd name="T55" fmla="*/ 207 h 348"/>
                  <a:gd name="T56" fmla="*/ 6 w 283"/>
                  <a:gd name="T57" fmla="*/ 189 h 348"/>
                  <a:gd name="T58" fmla="*/ 35 w 283"/>
                  <a:gd name="T59" fmla="*/ 171 h 348"/>
                  <a:gd name="T60" fmla="*/ 35 w 283"/>
                  <a:gd name="T61" fmla="*/ 148 h 348"/>
                  <a:gd name="T62" fmla="*/ 24 w 283"/>
                  <a:gd name="T63" fmla="*/ 112 h 348"/>
                  <a:gd name="T64" fmla="*/ 18 w 283"/>
                  <a:gd name="T65" fmla="*/ 83 h 348"/>
                  <a:gd name="T66" fmla="*/ 24 w 283"/>
                  <a:gd name="T67" fmla="*/ 65 h 348"/>
                  <a:gd name="T68" fmla="*/ 18 w 283"/>
                  <a:gd name="T69" fmla="*/ 42 h 348"/>
                  <a:gd name="T70" fmla="*/ 35 w 283"/>
                  <a:gd name="T71" fmla="*/ 30 h 348"/>
                  <a:gd name="T72" fmla="*/ 53 w 283"/>
                  <a:gd name="T73" fmla="*/ 24 h 348"/>
                  <a:gd name="T74" fmla="*/ 65 w 283"/>
                  <a:gd name="T75" fmla="*/ 0 h 348"/>
                  <a:gd name="T76" fmla="*/ 94 w 283"/>
                  <a:gd name="T77" fmla="*/ 18 h 348"/>
                  <a:gd name="T78" fmla="*/ 130 w 283"/>
                  <a:gd name="T79" fmla="*/ 48 h 348"/>
                  <a:gd name="T80" fmla="*/ 159 w 283"/>
                  <a:gd name="T81" fmla="*/ 59 h 348"/>
                  <a:gd name="T82" fmla="*/ 177 w 283"/>
                  <a:gd name="T83" fmla="*/ 77 h 348"/>
                  <a:gd name="T84" fmla="*/ 188 w 283"/>
                  <a:gd name="T85" fmla="*/ 65 h 348"/>
                  <a:gd name="T86" fmla="*/ 206 w 283"/>
                  <a:gd name="T87" fmla="*/ 77 h 348"/>
                  <a:gd name="T88" fmla="*/ 218 w 283"/>
                  <a:gd name="T89" fmla="*/ 83 h 348"/>
                  <a:gd name="T90" fmla="*/ 218 w 283"/>
                  <a:gd name="T91" fmla="*/ 95 h 348"/>
                  <a:gd name="T92" fmla="*/ 212 w 283"/>
                  <a:gd name="T93" fmla="*/ 118 h 348"/>
                  <a:gd name="T94" fmla="*/ 218 w 283"/>
                  <a:gd name="T95" fmla="*/ 112 h 348"/>
                  <a:gd name="T96" fmla="*/ 230 w 283"/>
                  <a:gd name="T97" fmla="*/ 118 h 348"/>
                  <a:gd name="T98" fmla="*/ 236 w 283"/>
                  <a:gd name="T99" fmla="*/ 130 h 348"/>
                  <a:gd name="T100" fmla="*/ 247 w 283"/>
                  <a:gd name="T101" fmla="*/ 142 h 348"/>
                  <a:gd name="T102" fmla="*/ 259 w 283"/>
                  <a:gd name="T103" fmla="*/ 142 h 348"/>
                  <a:gd name="T104" fmla="*/ 271 w 283"/>
                  <a:gd name="T105" fmla="*/ 154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3" h="348">
                    <a:moveTo>
                      <a:pt x="283" y="154"/>
                    </a:moveTo>
                    <a:lnTo>
                      <a:pt x="271" y="159"/>
                    </a:lnTo>
                    <a:lnTo>
                      <a:pt x="271" y="171"/>
                    </a:lnTo>
                    <a:lnTo>
                      <a:pt x="271" y="177"/>
                    </a:lnTo>
                    <a:lnTo>
                      <a:pt x="271" y="177"/>
                    </a:lnTo>
                    <a:lnTo>
                      <a:pt x="271" y="183"/>
                    </a:lnTo>
                    <a:lnTo>
                      <a:pt x="259" y="183"/>
                    </a:lnTo>
                    <a:lnTo>
                      <a:pt x="253" y="189"/>
                    </a:lnTo>
                    <a:lnTo>
                      <a:pt x="236" y="189"/>
                    </a:lnTo>
                    <a:lnTo>
                      <a:pt x="230" y="195"/>
                    </a:lnTo>
                    <a:lnTo>
                      <a:pt x="230" y="201"/>
                    </a:lnTo>
                    <a:lnTo>
                      <a:pt x="224" y="207"/>
                    </a:lnTo>
                    <a:lnTo>
                      <a:pt x="224" y="224"/>
                    </a:lnTo>
                    <a:lnTo>
                      <a:pt x="230" y="224"/>
                    </a:lnTo>
                    <a:lnTo>
                      <a:pt x="230" y="230"/>
                    </a:lnTo>
                    <a:lnTo>
                      <a:pt x="230" y="236"/>
                    </a:lnTo>
                    <a:lnTo>
                      <a:pt x="230" y="248"/>
                    </a:lnTo>
                    <a:lnTo>
                      <a:pt x="218" y="248"/>
                    </a:lnTo>
                    <a:lnTo>
                      <a:pt x="212" y="242"/>
                    </a:lnTo>
                    <a:lnTo>
                      <a:pt x="206" y="236"/>
                    </a:lnTo>
                    <a:lnTo>
                      <a:pt x="194" y="242"/>
                    </a:lnTo>
                    <a:lnTo>
                      <a:pt x="183" y="260"/>
                    </a:lnTo>
                    <a:lnTo>
                      <a:pt x="188" y="271"/>
                    </a:lnTo>
                    <a:lnTo>
                      <a:pt x="200" y="277"/>
                    </a:lnTo>
                    <a:lnTo>
                      <a:pt x="200" y="283"/>
                    </a:lnTo>
                    <a:lnTo>
                      <a:pt x="194" y="295"/>
                    </a:lnTo>
                    <a:lnTo>
                      <a:pt x="183" y="295"/>
                    </a:lnTo>
                    <a:lnTo>
                      <a:pt x="171" y="295"/>
                    </a:lnTo>
                    <a:lnTo>
                      <a:pt x="165" y="301"/>
                    </a:lnTo>
                    <a:lnTo>
                      <a:pt x="159" y="307"/>
                    </a:lnTo>
                    <a:lnTo>
                      <a:pt x="165" y="313"/>
                    </a:lnTo>
                    <a:lnTo>
                      <a:pt x="153" y="318"/>
                    </a:lnTo>
                    <a:lnTo>
                      <a:pt x="159" y="330"/>
                    </a:lnTo>
                    <a:lnTo>
                      <a:pt x="147" y="330"/>
                    </a:lnTo>
                    <a:lnTo>
                      <a:pt x="141" y="330"/>
                    </a:lnTo>
                    <a:lnTo>
                      <a:pt x="135" y="342"/>
                    </a:lnTo>
                    <a:lnTo>
                      <a:pt x="130" y="342"/>
                    </a:lnTo>
                    <a:lnTo>
                      <a:pt x="118" y="348"/>
                    </a:lnTo>
                    <a:lnTo>
                      <a:pt x="118" y="348"/>
                    </a:lnTo>
                    <a:lnTo>
                      <a:pt x="118" y="348"/>
                    </a:lnTo>
                    <a:lnTo>
                      <a:pt x="112" y="348"/>
                    </a:lnTo>
                    <a:lnTo>
                      <a:pt x="112" y="348"/>
                    </a:lnTo>
                    <a:lnTo>
                      <a:pt x="112" y="348"/>
                    </a:lnTo>
                    <a:lnTo>
                      <a:pt x="100" y="342"/>
                    </a:lnTo>
                    <a:lnTo>
                      <a:pt x="94" y="324"/>
                    </a:lnTo>
                    <a:lnTo>
                      <a:pt x="82" y="318"/>
                    </a:lnTo>
                    <a:lnTo>
                      <a:pt x="82" y="295"/>
                    </a:lnTo>
                    <a:lnTo>
                      <a:pt x="65" y="283"/>
                    </a:lnTo>
                    <a:lnTo>
                      <a:pt x="53" y="271"/>
                    </a:lnTo>
                    <a:lnTo>
                      <a:pt x="47" y="265"/>
                    </a:lnTo>
                    <a:lnTo>
                      <a:pt x="29" y="271"/>
                    </a:lnTo>
                    <a:lnTo>
                      <a:pt x="18" y="265"/>
                    </a:lnTo>
                    <a:lnTo>
                      <a:pt x="18" y="254"/>
                    </a:lnTo>
                    <a:lnTo>
                      <a:pt x="24" y="236"/>
                    </a:lnTo>
                    <a:lnTo>
                      <a:pt x="0" y="218"/>
                    </a:lnTo>
                    <a:lnTo>
                      <a:pt x="6" y="207"/>
                    </a:lnTo>
                    <a:lnTo>
                      <a:pt x="0" y="195"/>
                    </a:lnTo>
                    <a:lnTo>
                      <a:pt x="6" y="189"/>
                    </a:lnTo>
                    <a:lnTo>
                      <a:pt x="29" y="177"/>
                    </a:lnTo>
                    <a:lnTo>
                      <a:pt x="35" y="171"/>
                    </a:lnTo>
                    <a:lnTo>
                      <a:pt x="29" y="154"/>
                    </a:lnTo>
                    <a:lnTo>
                      <a:pt x="35" y="148"/>
                    </a:lnTo>
                    <a:lnTo>
                      <a:pt x="35" y="118"/>
                    </a:lnTo>
                    <a:lnTo>
                      <a:pt x="24" y="112"/>
                    </a:lnTo>
                    <a:lnTo>
                      <a:pt x="18" y="95"/>
                    </a:lnTo>
                    <a:lnTo>
                      <a:pt x="18" y="83"/>
                    </a:lnTo>
                    <a:lnTo>
                      <a:pt x="29" y="77"/>
                    </a:lnTo>
                    <a:lnTo>
                      <a:pt x="24" y="65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30"/>
                    </a:lnTo>
                    <a:lnTo>
                      <a:pt x="35" y="30"/>
                    </a:lnTo>
                    <a:lnTo>
                      <a:pt x="41" y="18"/>
                    </a:lnTo>
                    <a:lnTo>
                      <a:pt x="53" y="24"/>
                    </a:lnTo>
                    <a:lnTo>
                      <a:pt x="59" y="18"/>
                    </a:lnTo>
                    <a:lnTo>
                      <a:pt x="65" y="0"/>
                    </a:lnTo>
                    <a:lnTo>
                      <a:pt x="82" y="6"/>
                    </a:lnTo>
                    <a:lnTo>
                      <a:pt x="94" y="18"/>
                    </a:lnTo>
                    <a:lnTo>
                      <a:pt x="106" y="24"/>
                    </a:lnTo>
                    <a:lnTo>
                      <a:pt x="130" y="48"/>
                    </a:lnTo>
                    <a:lnTo>
                      <a:pt x="147" y="53"/>
                    </a:lnTo>
                    <a:lnTo>
                      <a:pt x="159" y="59"/>
                    </a:lnTo>
                    <a:lnTo>
                      <a:pt x="165" y="77"/>
                    </a:lnTo>
                    <a:lnTo>
                      <a:pt x="177" y="77"/>
                    </a:lnTo>
                    <a:lnTo>
                      <a:pt x="183" y="71"/>
                    </a:lnTo>
                    <a:lnTo>
                      <a:pt x="188" y="65"/>
                    </a:lnTo>
                    <a:lnTo>
                      <a:pt x="194" y="65"/>
                    </a:lnTo>
                    <a:lnTo>
                      <a:pt x="206" y="77"/>
                    </a:lnTo>
                    <a:lnTo>
                      <a:pt x="212" y="77"/>
                    </a:lnTo>
                    <a:lnTo>
                      <a:pt x="218" y="83"/>
                    </a:lnTo>
                    <a:lnTo>
                      <a:pt x="218" y="89"/>
                    </a:lnTo>
                    <a:lnTo>
                      <a:pt x="218" y="95"/>
                    </a:lnTo>
                    <a:lnTo>
                      <a:pt x="206" y="101"/>
                    </a:lnTo>
                    <a:lnTo>
                      <a:pt x="212" y="118"/>
                    </a:lnTo>
                    <a:lnTo>
                      <a:pt x="218" y="118"/>
                    </a:lnTo>
                    <a:lnTo>
                      <a:pt x="218" y="112"/>
                    </a:lnTo>
                    <a:lnTo>
                      <a:pt x="230" y="118"/>
                    </a:lnTo>
                    <a:lnTo>
                      <a:pt x="230" y="118"/>
                    </a:lnTo>
                    <a:lnTo>
                      <a:pt x="230" y="124"/>
                    </a:lnTo>
                    <a:lnTo>
                      <a:pt x="236" y="130"/>
                    </a:lnTo>
                    <a:lnTo>
                      <a:pt x="241" y="142"/>
                    </a:lnTo>
                    <a:lnTo>
                      <a:pt x="247" y="142"/>
                    </a:lnTo>
                    <a:lnTo>
                      <a:pt x="253" y="136"/>
                    </a:lnTo>
                    <a:lnTo>
                      <a:pt x="259" y="142"/>
                    </a:lnTo>
                    <a:lnTo>
                      <a:pt x="265" y="148"/>
                    </a:lnTo>
                    <a:lnTo>
                      <a:pt x="271" y="154"/>
                    </a:lnTo>
                    <a:lnTo>
                      <a:pt x="283" y="154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3" name="Freeform 632">
                <a:extLst>
                  <a:ext uri="{FF2B5EF4-FFF2-40B4-BE49-F238E27FC236}">
                    <a16:creationId xmlns:a16="http://schemas.microsoft.com/office/drawing/2014/main" id="{39D9D735-EBCE-493E-929A-B809C0055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0725" y="4194175"/>
                <a:ext cx="420688" cy="935038"/>
              </a:xfrm>
              <a:custGeom>
                <a:avLst/>
                <a:gdLst>
                  <a:gd name="T0" fmla="*/ 183 w 265"/>
                  <a:gd name="T1" fmla="*/ 165 h 589"/>
                  <a:gd name="T2" fmla="*/ 148 w 265"/>
                  <a:gd name="T3" fmla="*/ 171 h 589"/>
                  <a:gd name="T4" fmla="*/ 154 w 265"/>
                  <a:gd name="T5" fmla="*/ 206 h 589"/>
                  <a:gd name="T6" fmla="*/ 148 w 265"/>
                  <a:gd name="T7" fmla="*/ 236 h 589"/>
                  <a:gd name="T8" fmla="*/ 165 w 265"/>
                  <a:gd name="T9" fmla="*/ 289 h 589"/>
                  <a:gd name="T10" fmla="*/ 159 w 265"/>
                  <a:gd name="T11" fmla="*/ 318 h 589"/>
                  <a:gd name="T12" fmla="*/ 136 w 265"/>
                  <a:gd name="T13" fmla="*/ 348 h 589"/>
                  <a:gd name="T14" fmla="*/ 148 w 265"/>
                  <a:gd name="T15" fmla="*/ 395 h 589"/>
                  <a:gd name="T16" fmla="*/ 177 w 265"/>
                  <a:gd name="T17" fmla="*/ 406 h 589"/>
                  <a:gd name="T18" fmla="*/ 212 w 265"/>
                  <a:gd name="T19" fmla="*/ 436 h 589"/>
                  <a:gd name="T20" fmla="*/ 230 w 265"/>
                  <a:gd name="T21" fmla="*/ 483 h 589"/>
                  <a:gd name="T22" fmla="*/ 254 w 265"/>
                  <a:gd name="T23" fmla="*/ 501 h 589"/>
                  <a:gd name="T24" fmla="*/ 260 w 265"/>
                  <a:gd name="T25" fmla="*/ 530 h 589"/>
                  <a:gd name="T26" fmla="*/ 260 w 265"/>
                  <a:gd name="T27" fmla="*/ 554 h 589"/>
                  <a:gd name="T28" fmla="*/ 224 w 265"/>
                  <a:gd name="T29" fmla="*/ 589 h 589"/>
                  <a:gd name="T30" fmla="*/ 201 w 265"/>
                  <a:gd name="T31" fmla="*/ 589 h 589"/>
                  <a:gd name="T32" fmla="*/ 148 w 265"/>
                  <a:gd name="T33" fmla="*/ 560 h 589"/>
                  <a:gd name="T34" fmla="*/ 136 w 265"/>
                  <a:gd name="T35" fmla="*/ 513 h 589"/>
                  <a:gd name="T36" fmla="*/ 95 w 265"/>
                  <a:gd name="T37" fmla="*/ 507 h 589"/>
                  <a:gd name="T38" fmla="*/ 65 w 265"/>
                  <a:gd name="T39" fmla="*/ 513 h 589"/>
                  <a:gd name="T40" fmla="*/ 53 w 265"/>
                  <a:gd name="T41" fmla="*/ 489 h 589"/>
                  <a:gd name="T42" fmla="*/ 48 w 265"/>
                  <a:gd name="T43" fmla="*/ 424 h 589"/>
                  <a:gd name="T44" fmla="*/ 48 w 265"/>
                  <a:gd name="T45" fmla="*/ 395 h 589"/>
                  <a:gd name="T46" fmla="*/ 48 w 265"/>
                  <a:gd name="T47" fmla="*/ 324 h 589"/>
                  <a:gd name="T48" fmla="*/ 53 w 265"/>
                  <a:gd name="T49" fmla="*/ 312 h 589"/>
                  <a:gd name="T50" fmla="*/ 53 w 265"/>
                  <a:gd name="T51" fmla="*/ 300 h 589"/>
                  <a:gd name="T52" fmla="*/ 53 w 265"/>
                  <a:gd name="T53" fmla="*/ 277 h 589"/>
                  <a:gd name="T54" fmla="*/ 48 w 265"/>
                  <a:gd name="T55" fmla="*/ 259 h 589"/>
                  <a:gd name="T56" fmla="*/ 59 w 265"/>
                  <a:gd name="T57" fmla="*/ 236 h 589"/>
                  <a:gd name="T58" fmla="*/ 53 w 265"/>
                  <a:gd name="T59" fmla="*/ 206 h 589"/>
                  <a:gd name="T60" fmla="*/ 12 w 265"/>
                  <a:gd name="T61" fmla="*/ 194 h 589"/>
                  <a:gd name="T62" fmla="*/ 6 w 265"/>
                  <a:gd name="T63" fmla="*/ 165 h 589"/>
                  <a:gd name="T64" fmla="*/ 30 w 265"/>
                  <a:gd name="T65" fmla="*/ 177 h 589"/>
                  <a:gd name="T66" fmla="*/ 53 w 265"/>
                  <a:gd name="T67" fmla="*/ 165 h 589"/>
                  <a:gd name="T68" fmla="*/ 65 w 265"/>
                  <a:gd name="T69" fmla="*/ 153 h 589"/>
                  <a:gd name="T70" fmla="*/ 59 w 265"/>
                  <a:gd name="T71" fmla="*/ 118 h 589"/>
                  <a:gd name="T72" fmla="*/ 83 w 265"/>
                  <a:gd name="T73" fmla="*/ 100 h 589"/>
                  <a:gd name="T74" fmla="*/ 59 w 265"/>
                  <a:gd name="T75" fmla="*/ 88 h 589"/>
                  <a:gd name="T76" fmla="*/ 65 w 265"/>
                  <a:gd name="T77" fmla="*/ 47 h 589"/>
                  <a:gd name="T78" fmla="*/ 89 w 265"/>
                  <a:gd name="T79" fmla="*/ 29 h 589"/>
                  <a:gd name="T80" fmla="*/ 130 w 265"/>
                  <a:gd name="T81" fmla="*/ 24 h 589"/>
                  <a:gd name="T82" fmla="*/ 171 w 265"/>
                  <a:gd name="T83" fmla="*/ 12 h 589"/>
                  <a:gd name="T84" fmla="*/ 183 w 265"/>
                  <a:gd name="T85" fmla="*/ 29 h 589"/>
                  <a:gd name="T86" fmla="*/ 218 w 265"/>
                  <a:gd name="T87" fmla="*/ 0 h 589"/>
                  <a:gd name="T88" fmla="*/ 248 w 265"/>
                  <a:gd name="T89" fmla="*/ 12 h 589"/>
                  <a:gd name="T90" fmla="*/ 254 w 265"/>
                  <a:gd name="T91" fmla="*/ 35 h 589"/>
                  <a:gd name="T92" fmla="*/ 236 w 265"/>
                  <a:gd name="T93" fmla="*/ 77 h 589"/>
                  <a:gd name="T94" fmla="*/ 218 w 265"/>
                  <a:gd name="T95" fmla="*/ 77 h 589"/>
                  <a:gd name="T96" fmla="*/ 201 w 265"/>
                  <a:gd name="T97" fmla="*/ 82 h 589"/>
                  <a:gd name="T98" fmla="*/ 189 w 265"/>
                  <a:gd name="T99" fmla="*/ 94 h 589"/>
                  <a:gd name="T100" fmla="*/ 201 w 265"/>
                  <a:gd name="T101" fmla="*/ 13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5" h="589">
                    <a:moveTo>
                      <a:pt x="195" y="141"/>
                    </a:moveTo>
                    <a:lnTo>
                      <a:pt x="189" y="159"/>
                    </a:lnTo>
                    <a:lnTo>
                      <a:pt x="183" y="165"/>
                    </a:lnTo>
                    <a:lnTo>
                      <a:pt x="171" y="159"/>
                    </a:lnTo>
                    <a:lnTo>
                      <a:pt x="165" y="171"/>
                    </a:lnTo>
                    <a:lnTo>
                      <a:pt x="148" y="171"/>
                    </a:lnTo>
                    <a:lnTo>
                      <a:pt x="148" y="183"/>
                    </a:lnTo>
                    <a:lnTo>
                      <a:pt x="148" y="189"/>
                    </a:lnTo>
                    <a:lnTo>
                      <a:pt x="154" y="206"/>
                    </a:lnTo>
                    <a:lnTo>
                      <a:pt x="159" y="218"/>
                    </a:lnTo>
                    <a:lnTo>
                      <a:pt x="148" y="224"/>
                    </a:lnTo>
                    <a:lnTo>
                      <a:pt x="148" y="236"/>
                    </a:lnTo>
                    <a:lnTo>
                      <a:pt x="154" y="253"/>
                    </a:lnTo>
                    <a:lnTo>
                      <a:pt x="165" y="259"/>
                    </a:lnTo>
                    <a:lnTo>
                      <a:pt x="165" y="289"/>
                    </a:lnTo>
                    <a:lnTo>
                      <a:pt x="159" y="295"/>
                    </a:lnTo>
                    <a:lnTo>
                      <a:pt x="165" y="312"/>
                    </a:lnTo>
                    <a:lnTo>
                      <a:pt x="159" y="318"/>
                    </a:lnTo>
                    <a:lnTo>
                      <a:pt x="136" y="330"/>
                    </a:lnTo>
                    <a:lnTo>
                      <a:pt x="130" y="336"/>
                    </a:lnTo>
                    <a:lnTo>
                      <a:pt x="136" y="348"/>
                    </a:lnTo>
                    <a:lnTo>
                      <a:pt x="130" y="359"/>
                    </a:lnTo>
                    <a:lnTo>
                      <a:pt x="154" y="377"/>
                    </a:lnTo>
                    <a:lnTo>
                      <a:pt x="148" y="395"/>
                    </a:lnTo>
                    <a:lnTo>
                      <a:pt x="148" y="406"/>
                    </a:lnTo>
                    <a:lnTo>
                      <a:pt x="159" y="412"/>
                    </a:lnTo>
                    <a:lnTo>
                      <a:pt x="177" y="406"/>
                    </a:lnTo>
                    <a:lnTo>
                      <a:pt x="183" y="412"/>
                    </a:lnTo>
                    <a:lnTo>
                      <a:pt x="195" y="424"/>
                    </a:lnTo>
                    <a:lnTo>
                      <a:pt x="212" y="436"/>
                    </a:lnTo>
                    <a:lnTo>
                      <a:pt x="212" y="459"/>
                    </a:lnTo>
                    <a:lnTo>
                      <a:pt x="224" y="465"/>
                    </a:lnTo>
                    <a:lnTo>
                      <a:pt x="230" y="483"/>
                    </a:lnTo>
                    <a:lnTo>
                      <a:pt x="242" y="489"/>
                    </a:lnTo>
                    <a:lnTo>
                      <a:pt x="248" y="489"/>
                    </a:lnTo>
                    <a:lnTo>
                      <a:pt x="254" y="501"/>
                    </a:lnTo>
                    <a:lnTo>
                      <a:pt x="260" y="513"/>
                    </a:lnTo>
                    <a:lnTo>
                      <a:pt x="254" y="524"/>
                    </a:lnTo>
                    <a:lnTo>
                      <a:pt x="260" y="530"/>
                    </a:lnTo>
                    <a:lnTo>
                      <a:pt x="248" y="536"/>
                    </a:lnTo>
                    <a:lnTo>
                      <a:pt x="254" y="548"/>
                    </a:lnTo>
                    <a:lnTo>
                      <a:pt x="260" y="554"/>
                    </a:lnTo>
                    <a:lnTo>
                      <a:pt x="265" y="566"/>
                    </a:lnTo>
                    <a:lnTo>
                      <a:pt x="242" y="583"/>
                    </a:lnTo>
                    <a:lnTo>
                      <a:pt x="224" y="589"/>
                    </a:lnTo>
                    <a:lnTo>
                      <a:pt x="218" y="589"/>
                    </a:lnTo>
                    <a:lnTo>
                      <a:pt x="212" y="589"/>
                    </a:lnTo>
                    <a:lnTo>
                      <a:pt x="201" y="589"/>
                    </a:lnTo>
                    <a:lnTo>
                      <a:pt x="177" y="577"/>
                    </a:lnTo>
                    <a:lnTo>
                      <a:pt x="159" y="571"/>
                    </a:lnTo>
                    <a:lnTo>
                      <a:pt x="148" y="560"/>
                    </a:lnTo>
                    <a:lnTo>
                      <a:pt x="130" y="554"/>
                    </a:lnTo>
                    <a:lnTo>
                      <a:pt x="148" y="524"/>
                    </a:lnTo>
                    <a:lnTo>
                      <a:pt x="136" y="513"/>
                    </a:lnTo>
                    <a:lnTo>
                      <a:pt x="136" y="507"/>
                    </a:lnTo>
                    <a:lnTo>
                      <a:pt x="106" y="495"/>
                    </a:lnTo>
                    <a:lnTo>
                      <a:pt x="95" y="507"/>
                    </a:lnTo>
                    <a:lnTo>
                      <a:pt x="89" y="513"/>
                    </a:lnTo>
                    <a:lnTo>
                      <a:pt x="83" y="513"/>
                    </a:lnTo>
                    <a:lnTo>
                      <a:pt x="65" y="513"/>
                    </a:lnTo>
                    <a:lnTo>
                      <a:pt x="59" y="501"/>
                    </a:lnTo>
                    <a:lnTo>
                      <a:pt x="59" y="495"/>
                    </a:lnTo>
                    <a:lnTo>
                      <a:pt x="53" y="489"/>
                    </a:lnTo>
                    <a:lnTo>
                      <a:pt x="53" y="477"/>
                    </a:lnTo>
                    <a:lnTo>
                      <a:pt x="48" y="448"/>
                    </a:lnTo>
                    <a:lnTo>
                      <a:pt x="48" y="424"/>
                    </a:lnTo>
                    <a:lnTo>
                      <a:pt x="48" y="418"/>
                    </a:lnTo>
                    <a:lnTo>
                      <a:pt x="48" y="406"/>
                    </a:lnTo>
                    <a:lnTo>
                      <a:pt x="48" y="395"/>
                    </a:lnTo>
                    <a:lnTo>
                      <a:pt x="42" y="348"/>
                    </a:lnTo>
                    <a:lnTo>
                      <a:pt x="48" y="336"/>
                    </a:lnTo>
                    <a:lnTo>
                      <a:pt x="48" y="324"/>
                    </a:lnTo>
                    <a:lnTo>
                      <a:pt x="53" y="324"/>
                    </a:lnTo>
                    <a:lnTo>
                      <a:pt x="59" y="318"/>
                    </a:lnTo>
                    <a:lnTo>
                      <a:pt x="53" y="312"/>
                    </a:lnTo>
                    <a:lnTo>
                      <a:pt x="48" y="306"/>
                    </a:lnTo>
                    <a:lnTo>
                      <a:pt x="48" y="306"/>
                    </a:lnTo>
                    <a:lnTo>
                      <a:pt x="53" y="300"/>
                    </a:lnTo>
                    <a:lnTo>
                      <a:pt x="59" y="283"/>
                    </a:lnTo>
                    <a:lnTo>
                      <a:pt x="53" y="277"/>
                    </a:lnTo>
                    <a:lnTo>
                      <a:pt x="53" y="277"/>
                    </a:lnTo>
                    <a:lnTo>
                      <a:pt x="48" y="277"/>
                    </a:lnTo>
                    <a:lnTo>
                      <a:pt x="36" y="265"/>
                    </a:lnTo>
                    <a:lnTo>
                      <a:pt x="48" y="259"/>
                    </a:lnTo>
                    <a:lnTo>
                      <a:pt x="53" y="259"/>
                    </a:lnTo>
                    <a:lnTo>
                      <a:pt x="53" y="259"/>
                    </a:lnTo>
                    <a:lnTo>
                      <a:pt x="59" y="236"/>
                    </a:lnTo>
                    <a:lnTo>
                      <a:pt x="59" y="230"/>
                    </a:lnTo>
                    <a:lnTo>
                      <a:pt x="59" y="224"/>
                    </a:lnTo>
                    <a:lnTo>
                      <a:pt x="53" y="206"/>
                    </a:lnTo>
                    <a:lnTo>
                      <a:pt x="48" y="200"/>
                    </a:lnTo>
                    <a:lnTo>
                      <a:pt x="18" y="200"/>
                    </a:lnTo>
                    <a:lnTo>
                      <a:pt x="12" y="194"/>
                    </a:lnTo>
                    <a:lnTo>
                      <a:pt x="0" y="183"/>
                    </a:lnTo>
                    <a:lnTo>
                      <a:pt x="6" y="177"/>
                    </a:lnTo>
                    <a:lnTo>
                      <a:pt x="6" y="165"/>
                    </a:lnTo>
                    <a:lnTo>
                      <a:pt x="6" y="165"/>
                    </a:lnTo>
                    <a:lnTo>
                      <a:pt x="24" y="171"/>
                    </a:lnTo>
                    <a:lnTo>
                      <a:pt x="30" y="177"/>
                    </a:lnTo>
                    <a:lnTo>
                      <a:pt x="30" y="183"/>
                    </a:lnTo>
                    <a:lnTo>
                      <a:pt x="36" y="171"/>
                    </a:lnTo>
                    <a:lnTo>
                      <a:pt x="53" y="165"/>
                    </a:lnTo>
                    <a:lnTo>
                      <a:pt x="53" y="165"/>
                    </a:lnTo>
                    <a:lnTo>
                      <a:pt x="59" y="159"/>
                    </a:lnTo>
                    <a:lnTo>
                      <a:pt x="65" y="153"/>
                    </a:lnTo>
                    <a:lnTo>
                      <a:pt x="71" y="147"/>
                    </a:lnTo>
                    <a:lnTo>
                      <a:pt x="53" y="130"/>
                    </a:lnTo>
                    <a:lnTo>
                      <a:pt x="59" y="118"/>
                    </a:lnTo>
                    <a:lnTo>
                      <a:pt x="77" y="118"/>
                    </a:lnTo>
                    <a:lnTo>
                      <a:pt x="83" y="106"/>
                    </a:lnTo>
                    <a:lnTo>
                      <a:pt x="83" y="100"/>
                    </a:lnTo>
                    <a:lnTo>
                      <a:pt x="77" y="94"/>
                    </a:lnTo>
                    <a:lnTo>
                      <a:pt x="59" y="94"/>
                    </a:lnTo>
                    <a:lnTo>
                      <a:pt x="59" y="88"/>
                    </a:lnTo>
                    <a:lnTo>
                      <a:pt x="65" y="82"/>
                    </a:lnTo>
                    <a:lnTo>
                      <a:pt x="71" y="71"/>
                    </a:lnTo>
                    <a:lnTo>
                      <a:pt x="65" y="47"/>
                    </a:lnTo>
                    <a:lnTo>
                      <a:pt x="71" y="35"/>
                    </a:lnTo>
                    <a:lnTo>
                      <a:pt x="77" y="29"/>
                    </a:lnTo>
                    <a:lnTo>
                      <a:pt x="89" y="29"/>
                    </a:lnTo>
                    <a:lnTo>
                      <a:pt x="106" y="18"/>
                    </a:lnTo>
                    <a:lnTo>
                      <a:pt x="124" y="24"/>
                    </a:lnTo>
                    <a:lnTo>
                      <a:pt x="130" y="24"/>
                    </a:lnTo>
                    <a:lnTo>
                      <a:pt x="136" y="18"/>
                    </a:lnTo>
                    <a:lnTo>
                      <a:pt x="159" y="24"/>
                    </a:lnTo>
                    <a:lnTo>
                      <a:pt x="171" y="12"/>
                    </a:lnTo>
                    <a:lnTo>
                      <a:pt x="177" y="12"/>
                    </a:lnTo>
                    <a:lnTo>
                      <a:pt x="177" y="24"/>
                    </a:lnTo>
                    <a:lnTo>
                      <a:pt x="183" y="29"/>
                    </a:lnTo>
                    <a:lnTo>
                      <a:pt x="189" y="18"/>
                    </a:lnTo>
                    <a:lnTo>
                      <a:pt x="201" y="18"/>
                    </a:lnTo>
                    <a:lnTo>
                      <a:pt x="218" y="0"/>
                    </a:lnTo>
                    <a:lnTo>
                      <a:pt x="224" y="0"/>
                    </a:lnTo>
                    <a:lnTo>
                      <a:pt x="236" y="12"/>
                    </a:lnTo>
                    <a:lnTo>
                      <a:pt x="248" y="12"/>
                    </a:lnTo>
                    <a:lnTo>
                      <a:pt x="248" y="18"/>
                    </a:lnTo>
                    <a:lnTo>
                      <a:pt x="254" y="29"/>
                    </a:lnTo>
                    <a:lnTo>
                      <a:pt x="254" y="35"/>
                    </a:lnTo>
                    <a:lnTo>
                      <a:pt x="242" y="41"/>
                    </a:lnTo>
                    <a:lnTo>
                      <a:pt x="236" y="53"/>
                    </a:lnTo>
                    <a:lnTo>
                      <a:pt x="236" y="77"/>
                    </a:lnTo>
                    <a:lnTo>
                      <a:pt x="236" y="71"/>
                    </a:lnTo>
                    <a:lnTo>
                      <a:pt x="224" y="77"/>
                    </a:lnTo>
                    <a:lnTo>
                      <a:pt x="218" y="77"/>
                    </a:lnTo>
                    <a:lnTo>
                      <a:pt x="212" y="82"/>
                    </a:lnTo>
                    <a:lnTo>
                      <a:pt x="212" y="88"/>
                    </a:lnTo>
                    <a:lnTo>
                      <a:pt x="201" y="82"/>
                    </a:lnTo>
                    <a:lnTo>
                      <a:pt x="195" y="82"/>
                    </a:lnTo>
                    <a:lnTo>
                      <a:pt x="183" y="82"/>
                    </a:lnTo>
                    <a:lnTo>
                      <a:pt x="189" y="94"/>
                    </a:lnTo>
                    <a:lnTo>
                      <a:pt x="183" y="100"/>
                    </a:lnTo>
                    <a:lnTo>
                      <a:pt x="195" y="106"/>
                    </a:lnTo>
                    <a:lnTo>
                      <a:pt x="201" y="130"/>
                    </a:lnTo>
                    <a:lnTo>
                      <a:pt x="195" y="141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4" name="Freeform 635">
                <a:extLst>
                  <a:ext uri="{FF2B5EF4-FFF2-40B4-BE49-F238E27FC236}">
                    <a16:creationId xmlns:a16="http://schemas.microsoft.com/office/drawing/2014/main" id="{406C6306-AF0B-4650-84C5-6EDD322B2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5638" y="5194300"/>
                <a:ext cx="393700" cy="449263"/>
              </a:xfrm>
              <a:custGeom>
                <a:avLst/>
                <a:gdLst>
                  <a:gd name="T0" fmla="*/ 6 w 248"/>
                  <a:gd name="T1" fmla="*/ 236 h 283"/>
                  <a:gd name="T2" fmla="*/ 12 w 248"/>
                  <a:gd name="T3" fmla="*/ 206 h 283"/>
                  <a:gd name="T4" fmla="*/ 0 w 248"/>
                  <a:gd name="T5" fmla="*/ 189 h 283"/>
                  <a:gd name="T6" fmla="*/ 12 w 248"/>
                  <a:gd name="T7" fmla="*/ 183 h 283"/>
                  <a:gd name="T8" fmla="*/ 12 w 248"/>
                  <a:gd name="T9" fmla="*/ 165 h 283"/>
                  <a:gd name="T10" fmla="*/ 18 w 248"/>
                  <a:gd name="T11" fmla="*/ 153 h 283"/>
                  <a:gd name="T12" fmla="*/ 30 w 248"/>
                  <a:gd name="T13" fmla="*/ 142 h 283"/>
                  <a:gd name="T14" fmla="*/ 36 w 248"/>
                  <a:gd name="T15" fmla="*/ 118 h 283"/>
                  <a:gd name="T16" fmla="*/ 36 w 248"/>
                  <a:gd name="T17" fmla="*/ 106 h 283"/>
                  <a:gd name="T18" fmla="*/ 36 w 248"/>
                  <a:gd name="T19" fmla="*/ 95 h 283"/>
                  <a:gd name="T20" fmla="*/ 24 w 248"/>
                  <a:gd name="T21" fmla="*/ 77 h 283"/>
                  <a:gd name="T22" fmla="*/ 30 w 248"/>
                  <a:gd name="T23" fmla="*/ 71 h 283"/>
                  <a:gd name="T24" fmla="*/ 41 w 248"/>
                  <a:gd name="T25" fmla="*/ 53 h 283"/>
                  <a:gd name="T26" fmla="*/ 47 w 248"/>
                  <a:gd name="T27" fmla="*/ 36 h 283"/>
                  <a:gd name="T28" fmla="*/ 53 w 248"/>
                  <a:gd name="T29" fmla="*/ 12 h 283"/>
                  <a:gd name="T30" fmla="*/ 77 w 248"/>
                  <a:gd name="T31" fmla="*/ 36 h 283"/>
                  <a:gd name="T32" fmla="*/ 83 w 248"/>
                  <a:gd name="T33" fmla="*/ 12 h 283"/>
                  <a:gd name="T34" fmla="*/ 106 w 248"/>
                  <a:gd name="T35" fmla="*/ 0 h 283"/>
                  <a:gd name="T36" fmla="*/ 100 w 248"/>
                  <a:gd name="T37" fmla="*/ 6 h 283"/>
                  <a:gd name="T38" fmla="*/ 106 w 248"/>
                  <a:gd name="T39" fmla="*/ 30 h 283"/>
                  <a:gd name="T40" fmla="*/ 124 w 248"/>
                  <a:gd name="T41" fmla="*/ 30 h 283"/>
                  <a:gd name="T42" fmla="*/ 130 w 248"/>
                  <a:gd name="T43" fmla="*/ 36 h 283"/>
                  <a:gd name="T44" fmla="*/ 130 w 248"/>
                  <a:gd name="T45" fmla="*/ 47 h 283"/>
                  <a:gd name="T46" fmla="*/ 130 w 248"/>
                  <a:gd name="T47" fmla="*/ 59 h 283"/>
                  <a:gd name="T48" fmla="*/ 136 w 248"/>
                  <a:gd name="T49" fmla="*/ 65 h 283"/>
                  <a:gd name="T50" fmla="*/ 153 w 248"/>
                  <a:gd name="T51" fmla="*/ 53 h 283"/>
                  <a:gd name="T52" fmla="*/ 159 w 248"/>
                  <a:gd name="T53" fmla="*/ 47 h 283"/>
                  <a:gd name="T54" fmla="*/ 177 w 248"/>
                  <a:gd name="T55" fmla="*/ 53 h 283"/>
                  <a:gd name="T56" fmla="*/ 183 w 248"/>
                  <a:gd name="T57" fmla="*/ 59 h 283"/>
                  <a:gd name="T58" fmla="*/ 189 w 248"/>
                  <a:gd name="T59" fmla="*/ 77 h 283"/>
                  <a:gd name="T60" fmla="*/ 195 w 248"/>
                  <a:gd name="T61" fmla="*/ 83 h 283"/>
                  <a:gd name="T62" fmla="*/ 195 w 248"/>
                  <a:gd name="T63" fmla="*/ 95 h 283"/>
                  <a:gd name="T64" fmla="*/ 224 w 248"/>
                  <a:gd name="T65" fmla="*/ 118 h 283"/>
                  <a:gd name="T66" fmla="*/ 248 w 248"/>
                  <a:gd name="T67" fmla="*/ 136 h 283"/>
                  <a:gd name="T68" fmla="*/ 230 w 248"/>
                  <a:gd name="T69" fmla="*/ 153 h 283"/>
                  <a:gd name="T70" fmla="*/ 224 w 248"/>
                  <a:gd name="T71" fmla="*/ 165 h 283"/>
                  <a:gd name="T72" fmla="*/ 212 w 248"/>
                  <a:gd name="T73" fmla="*/ 189 h 283"/>
                  <a:gd name="T74" fmla="*/ 212 w 248"/>
                  <a:gd name="T75" fmla="*/ 206 h 283"/>
                  <a:gd name="T76" fmla="*/ 206 w 248"/>
                  <a:gd name="T77" fmla="*/ 212 h 283"/>
                  <a:gd name="T78" fmla="*/ 200 w 248"/>
                  <a:gd name="T79" fmla="*/ 230 h 283"/>
                  <a:gd name="T80" fmla="*/ 212 w 248"/>
                  <a:gd name="T81" fmla="*/ 236 h 283"/>
                  <a:gd name="T82" fmla="*/ 212 w 248"/>
                  <a:gd name="T83" fmla="*/ 260 h 283"/>
                  <a:gd name="T84" fmla="*/ 218 w 248"/>
                  <a:gd name="T85" fmla="*/ 277 h 283"/>
                  <a:gd name="T86" fmla="*/ 206 w 248"/>
                  <a:gd name="T87" fmla="*/ 283 h 283"/>
                  <a:gd name="T88" fmla="*/ 195 w 248"/>
                  <a:gd name="T89" fmla="*/ 271 h 283"/>
                  <a:gd name="T90" fmla="*/ 171 w 248"/>
                  <a:gd name="T91" fmla="*/ 265 h 283"/>
                  <a:gd name="T92" fmla="*/ 147 w 248"/>
                  <a:gd name="T93" fmla="*/ 254 h 283"/>
                  <a:gd name="T94" fmla="*/ 136 w 248"/>
                  <a:gd name="T95" fmla="*/ 260 h 283"/>
                  <a:gd name="T96" fmla="*/ 118 w 248"/>
                  <a:gd name="T97" fmla="*/ 265 h 283"/>
                  <a:gd name="T98" fmla="*/ 94 w 248"/>
                  <a:gd name="T99" fmla="*/ 265 h 283"/>
                  <a:gd name="T100" fmla="*/ 89 w 248"/>
                  <a:gd name="T101" fmla="*/ 271 h 283"/>
                  <a:gd name="T102" fmla="*/ 71 w 248"/>
                  <a:gd name="T103" fmla="*/ 265 h 283"/>
                  <a:gd name="T104" fmla="*/ 47 w 248"/>
                  <a:gd name="T105" fmla="*/ 254 h 283"/>
                  <a:gd name="T106" fmla="*/ 41 w 248"/>
                  <a:gd name="T107" fmla="*/ 260 h 283"/>
                  <a:gd name="T108" fmla="*/ 24 w 248"/>
                  <a:gd name="T109" fmla="*/ 254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8" h="283">
                    <a:moveTo>
                      <a:pt x="6" y="248"/>
                    </a:moveTo>
                    <a:lnTo>
                      <a:pt x="6" y="236"/>
                    </a:lnTo>
                    <a:lnTo>
                      <a:pt x="18" y="224"/>
                    </a:lnTo>
                    <a:lnTo>
                      <a:pt x="12" y="206"/>
                    </a:lnTo>
                    <a:lnTo>
                      <a:pt x="6" y="201"/>
                    </a:lnTo>
                    <a:lnTo>
                      <a:pt x="0" y="189"/>
                    </a:lnTo>
                    <a:lnTo>
                      <a:pt x="6" y="183"/>
                    </a:lnTo>
                    <a:lnTo>
                      <a:pt x="12" y="183"/>
                    </a:lnTo>
                    <a:lnTo>
                      <a:pt x="18" y="171"/>
                    </a:lnTo>
                    <a:lnTo>
                      <a:pt x="12" y="165"/>
                    </a:lnTo>
                    <a:lnTo>
                      <a:pt x="12" y="159"/>
                    </a:lnTo>
                    <a:lnTo>
                      <a:pt x="18" y="153"/>
                    </a:lnTo>
                    <a:lnTo>
                      <a:pt x="24" y="142"/>
                    </a:lnTo>
                    <a:lnTo>
                      <a:pt x="30" y="142"/>
                    </a:lnTo>
                    <a:lnTo>
                      <a:pt x="18" y="124"/>
                    </a:lnTo>
                    <a:lnTo>
                      <a:pt x="36" y="118"/>
                    </a:lnTo>
                    <a:lnTo>
                      <a:pt x="36" y="112"/>
                    </a:lnTo>
                    <a:lnTo>
                      <a:pt x="36" y="106"/>
                    </a:lnTo>
                    <a:lnTo>
                      <a:pt x="30" y="95"/>
                    </a:lnTo>
                    <a:lnTo>
                      <a:pt x="36" y="95"/>
                    </a:lnTo>
                    <a:lnTo>
                      <a:pt x="36" y="89"/>
                    </a:lnTo>
                    <a:lnTo>
                      <a:pt x="24" y="77"/>
                    </a:lnTo>
                    <a:lnTo>
                      <a:pt x="18" y="71"/>
                    </a:lnTo>
                    <a:lnTo>
                      <a:pt x="30" y="71"/>
                    </a:lnTo>
                    <a:lnTo>
                      <a:pt x="30" y="53"/>
                    </a:lnTo>
                    <a:lnTo>
                      <a:pt x="41" y="53"/>
                    </a:lnTo>
                    <a:lnTo>
                      <a:pt x="36" y="36"/>
                    </a:lnTo>
                    <a:lnTo>
                      <a:pt x="47" y="36"/>
                    </a:lnTo>
                    <a:lnTo>
                      <a:pt x="47" y="24"/>
                    </a:lnTo>
                    <a:lnTo>
                      <a:pt x="53" y="12"/>
                    </a:lnTo>
                    <a:lnTo>
                      <a:pt x="65" y="24"/>
                    </a:lnTo>
                    <a:lnTo>
                      <a:pt x="77" y="36"/>
                    </a:lnTo>
                    <a:lnTo>
                      <a:pt x="83" y="30"/>
                    </a:lnTo>
                    <a:lnTo>
                      <a:pt x="83" y="12"/>
                    </a:lnTo>
                    <a:lnTo>
                      <a:pt x="94" y="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6"/>
                    </a:lnTo>
                    <a:lnTo>
                      <a:pt x="106" y="30"/>
                    </a:lnTo>
                    <a:lnTo>
                      <a:pt x="106" y="30"/>
                    </a:lnTo>
                    <a:lnTo>
                      <a:pt x="118" y="24"/>
                    </a:lnTo>
                    <a:lnTo>
                      <a:pt x="124" y="30"/>
                    </a:lnTo>
                    <a:lnTo>
                      <a:pt x="124" y="36"/>
                    </a:lnTo>
                    <a:lnTo>
                      <a:pt x="130" y="36"/>
                    </a:lnTo>
                    <a:lnTo>
                      <a:pt x="130" y="42"/>
                    </a:lnTo>
                    <a:lnTo>
                      <a:pt x="130" y="47"/>
                    </a:lnTo>
                    <a:lnTo>
                      <a:pt x="136" y="53"/>
                    </a:lnTo>
                    <a:lnTo>
                      <a:pt x="130" y="59"/>
                    </a:lnTo>
                    <a:lnTo>
                      <a:pt x="136" y="65"/>
                    </a:lnTo>
                    <a:lnTo>
                      <a:pt x="136" y="65"/>
                    </a:lnTo>
                    <a:lnTo>
                      <a:pt x="136" y="59"/>
                    </a:lnTo>
                    <a:lnTo>
                      <a:pt x="153" y="53"/>
                    </a:lnTo>
                    <a:lnTo>
                      <a:pt x="159" y="47"/>
                    </a:lnTo>
                    <a:lnTo>
                      <a:pt x="159" y="47"/>
                    </a:lnTo>
                    <a:lnTo>
                      <a:pt x="159" y="42"/>
                    </a:lnTo>
                    <a:lnTo>
                      <a:pt x="177" y="53"/>
                    </a:lnTo>
                    <a:lnTo>
                      <a:pt x="183" y="47"/>
                    </a:lnTo>
                    <a:lnTo>
                      <a:pt x="183" y="59"/>
                    </a:lnTo>
                    <a:lnTo>
                      <a:pt x="189" y="71"/>
                    </a:lnTo>
                    <a:lnTo>
                      <a:pt x="189" y="77"/>
                    </a:lnTo>
                    <a:lnTo>
                      <a:pt x="195" y="83"/>
                    </a:lnTo>
                    <a:lnTo>
                      <a:pt x="195" y="83"/>
                    </a:lnTo>
                    <a:lnTo>
                      <a:pt x="195" y="89"/>
                    </a:lnTo>
                    <a:lnTo>
                      <a:pt x="195" y="95"/>
                    </a:lnTo>
                    <a:lnTo>
                      <a:pt x="206" y="106"/>
                    </a:lnTo>
                    <a:lnTo>
                      <a:pt x="224" y="118"/>
                    </a:lnTo>
                    <a:lnTo>
                      <a:pt x="236" y="136"/>
                    </a:lnTo>
                    <a:lnTo>
                      <a:pt x="248" y="136"/>
                    </a:lnTo>
                    <a:lnTo>
                      <a:pt x="248" y="142"/>
                    </a:lnTo>
                    <a:lnTo>
                      <a:pt x="230" y="153"/>
                    </a:lnTo>
                    <a:lnTo>
                      <a:pt x="230" y="165"/>
                    </a:lnTo>
                    <a:lnTo>
                      <a:pt x="224" y="165"/>
                    </a:lnTo>
                    <a:lnTo>
                      <a:pt x="224" y="183"/>
                    </a:lnTo>
                    <a:lnTo>
                      <a:pt x="212" y="189"/>
                    </a:lnTo>
                    <a:lnTo>
                      <a:pt x="212" y="189"/>
                    </a:lnTo>
                    <a:lnTo>
                      <a:pt x="212" y="206"/>
                    </a:lnTo>
                    <a:lnTo>
                      <a:pt x="212" y="206"/>
                    </a:lnTo>
                    <a:lnTo>
                      <a:pt x="206" y="212"/>
                    </a:lnTo>
                    <a:lnTo>
                      <a:pt x="195" y="212"/>
                    </a:lnTo>
                    <a:lnTo>
                      <a:pt x="200" y="230"/>
                    </a:lnTo>
                    <a:lnTo>
                      <a:pt x="200" y="236"/>
                    </a:lnTo>
                    <a:lnTo>
                      <a:pt x="212" y="236"/>
                    </a:lnTo>
                    <a:lnTo>
                      <a:pt x="212" y="254"/>
                    </a:lnTo>
                    <a:lnTo>
                      <a:pt x="212" y="260"/>
                    </a:lnTo>
                    <a:lnTo>
                      <a:pt x="212" y="265"/>
                    </a:lnTo>
                    <a:lnTo>
                      <a:pt x="218" y="277"/>
                    </a:lnTo>
                    <a:lnTo>
                      <a:pt x="218" y="283"/>
                    </a:lnTo>
                    <a:lnTo>
                      <a:pt x="206" y="283"/>
                    </a:lnTo>
                    <a:lnTo>
                      <a:pt x="200" y="277"/>
                    </a:lnTo>
                    <a:lnTo>
                      <a:pt x="195" y="271"/>
                    </a:lnTo>
                    <a:lnTo>
                      <a:pt x="195" y="265"/>
                    </a:lnTo>
                    <a:lnTo>
                      <a:pt x="171" y="265"/>
                    </a:lnTo>
                    <a:lnTo>
                      <a:pt x="159" y="248"/>
                    </a:lnTo>
                    <a:lnTo>
                      <a:pt x="147" y="254"/>
                    </a:lnTo>
                    <a:lnTo>
                      <a:pt x="142" y="248"/>
                    </a:lnTo>
                    <a:lnTo>
                      <a:pt x="136" y="260"/>
                    </a:lnTo>
                    <a:lnTo>
                      <a:pt x="124" y="254"/>
                    </a:lnTo>
                    <a:lnTo>
                      <a:pt x="118" y="265"/>
                    </a:lnTo>
                    <a:lnTo>
                      <a:pt x="112" y="271"/>
                    </a:lnTo>
                    <a:lnTo>
                      <a:pt x="94" y="265"/>
                    </a:lnTo>
                    <a:lnTo>
                      <a:pt x="94" y="265"/>
                    </a:lnTo>
                    <a:lnTo>
                      <a:pt x="89" y="271"/>
                    </a:lnTo>
                    <a:lnTo>
                      <a:pt x="77" y="265"/>
                    </a:lnTo>
                    <a:lnTo>
                      <a:pt x="71" y="265"/>
                    </a:lnTo>
                    <a:lnTo>
                      <a:pt x="53" y="248"/>
                    </a:lnTo>
                    <a:lnTo>
                      <a:pt x="47" y="254"/>
                    </a:lnTo>
                    <a:lnTo>
                      <a:pt x="47" y="260"/>
                    </a:lnTo>
                    <a:lnTo>
                      <a:pt x="41" y="260"/>
                    </a:lnTo>
                    <a:lnTo>
                      <a:pt x="30" y="265"/>
                    </a:lnTo>
                    <a:lnTo>
                      <a:pt x="24" y="254"/>
                    </a:lnTo>
                    <a:lnTo>
                      <a:pt x="6" y="248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5" name="Freeform 636">
                <a:extLst>
                  <a:ext uri="{FF2B5EF4-FFF2-40B4-BE49-F238E27FC236}">
                    <a16:creationId xmlns:a16="http://schemas.microsoft.com/office/drawing/2014/main" id="{F95FE2B6-9B14-4811-A3B8-F92B7C6F5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4988" y="4979988"/>
                <a:ext cx="606425" cy="608013"/>
              </a:xfrm>
              <a:custGeom>
                <a:avLst/>
                <a:gdLst>
                  <a:gd name="T0" fmla="*/ 300 w 382"/>
                  <a:gd name="T1" fmla="*/ 253 h 383"/>
                  <a:gd name="T2" fmla="*/ 271 w 382"/>
                  <a:gd name="T3" fmla="*/ 224 h 383"/>
                  <a:gd name="T4" fmla="*/ 265 w 382"/>
                  <a:gd name="T5" fmla="*/ 212 h 383"/>
                  <a:gd name="T6" fmla="*/ 259 w 382"/>
                  <a:gd name="T7" fmla="*/ 182 h 383"/>
                  <a:gd name="T8" fmla="*/ 235 w 382"/>
                  <a:gd name="T9" fmla="*/ 182 h 383"/>
                  <a:gd name="T10" fmla="*/ 212 w 382"/>
                  <a:gd name="T11" fmla="*/ 194 h 383"/>
                  <a:gd name="T12" fmla="*/ 206 w 382"/>
                  <a:gd name="T13" fmla="*/ 194 h 383"/>
                  <a:gd name="T14" fmla="*/ 206 w 382"/>
                  <a:gd name="T15" fmla="*/ 177 h 383"/>
                  <a:gd name="T16" fmla="*/ 200 w 382"/>
                  <a:gd name="T17" fmla="*/ 165 h 383"/>
                  <a:gd name="T18" fmla="*/ 182 w 382"/>
                  <a:gd name="T19" fmla="*/ 165 h 383"/>
                  <a:gd name="T20" fmla="*/ 182 w 382"/>
                  <a:gd name="T21" fmla="*/ 135 h 383"/>
                  <a:gd name="T22" fmla="*/ 159 w 382"/>
                  <a:gd name="T23" fmla="*/ 165 h 383"/>
                  <a:gd name="T24" fmla="*/ 129 w 382"/>
                  <a:gd name="T25" fmla="*/ 147 h 383"/>
                  <a:gd name="T26" fmla="*/ 112 w 382"/>
                  <a:gd name="T27" fmla="*/ 171 h 383"/>
                  <a:gd name="T28" fmla="*/ 106 w 382"/>
                  <a:gd name="T29" fmla="*/ 206 h 383"/>
                  <a:gd name="T30" fmla="*/ 112 w 382"/>
                  <a:gd name="T31" fmla="*/ 224 h 383"/>
                  <a:gd name="T32" fmla="*/ 112 w 382"/>
                  <a:gd name="T33" fmla="*/ 241 h 383"/>
                  <a:gd name="T34" fmla="*/ 94 w 382"/>
                  <a:gd name="T35" fmla="*/ 259 h 383"/>
                  <a:gd name="T36" fmla="*/ 94 w 382"/>
                  <a:gd name="T37" fmla="*/ 288 h 383"/>
                  <a:gd name="T38" fmla="*/ 94 w 382"/>
                  <a:gd name="T39" fmla="*/ 306 h 383"/>
                  <a:gd name="T40" fmla="*/ 76 w 382"/>
                  <a:gd name="T41" fmla="*/ 324 h 383"/>
                  <a:gd name="T42" fmla="*/ 94 w 382"/>
                  <a:gd name="T43" fmla="*/ 359 h 383"/>
                  <a:gd name="T44" fmla="*/ 64 w 382"/>
                  <a:gd name="T45" fmla="*/ 383 h 383"/>
                  <a:gd name="T46" fmla="*/ 47 w 382"/>
                  <a:gd name="T47" fmla="*/ 371 h 383"/>
                  <a:gd name="T48" fmla="*/ 35 w 382"/>
                  <a:gd name="T49" fmla="*/ 377 h 383"/>
                  <a:gd name="T50" fmla="*/ 23 w 382"/>
                  <a:gd name="T51" fmla="*/ 383 h 383"/>
                  <a:gd name="T52" fmla="*/ 35 w 382"/>
                  <a:gd name="T53" fmla="*/ 359 h 383"/>
                  <a:gd name="T54" fmla="*/ 5 w 382"/>
                  <a:gd name="T55" fmla="*/ 347 h 383"/>
                  <a:gd name="T56" fmla="*/ 0 w 382"/>
                  <a:gd name="T57" fmla="*/ 318 h 383"/>
                  <a:gd name="T58" fmla="*/ 5 w 382"/>
                  <a:gd name="T59" fmla="*/ 288 h 383"/>
                  <a:gd name="T60" fmla="*/ 5 w 382"/>
                  <a:gd name="T61" fmla="*/ 277 h 383"/>
                  <a:gd name="T62" fmla="*/ 0 w 382"/>
                  <a:gd name="T63" fmla="*/ 265 h 383"/>
                  <a:gd name="T64" fmla="*/ 0 w 382"/>
                  <a:gd name="T65" fmla="*/ 230 h 383"/>
                  <a:gd name="T66" fmla="*/ 11 w 382"/>
                  <a:gd name="T67" fmla="*/ 206 h 383"/>
                  <a:gd name="T68" fmla="*/ 41 w 382"/>
                  <a:gd name="T69" fmla="*/ 159 h 383"/>
                  <a:gd name="T70" fmla="*/ 76 w 382"/>
                  <a:gd name="T71" fmla="*/ 129 h 383"/>
                  <a:gd name="T72" fmla="*/ 112 w 382"/>
                  <a:gd name="T73" fmla="*/ 118 h 383"/>
                  <a:gd name="T74" fmla="*/ 141 w 382"/>
                  <a:gd name="T75" fmla="*/ 71 h 383"/>
                  <a:gd name="T76" fmla="*/ 159 w 382"/>
                  <a:gd name="T77" fmla="*/ 59 h 383"/>
                  <a:gd name="T78" fmla="*/ 176 w 382"/>
                  <a:gd name="T79" fmla="*/ 6 h 383"/>
                  <a:gd name="T80" fmla="*/ 206 w 382"/>
                  <a:gd name="T81" fmla="*/ 18 h 383"/>
                  <a:gd name="T82" fmla="*/ 253 w 382"/>
                  <a:gd name="T83" fmla="*/ 12 h 383"/>
                  <a:gd name="T84" fmla="*/ 247 w 382"/>
                  <a:gd name="T85" fmla="*/ 59 h 383"/>
                  <a:gd name="T86" fmla="*/ 294 w 382"/>
                  <a:gd name="T87" fmla="*/ 82 h 383"/>
                  <a:gd name="T88" fmla="*/ 335 w 382"/>
                  <a:gd name="T89" fmla="*/ 94 h 383"/>
                  <a:gd name="T90" fmla="*/ 341 w 382"/>
                  <a:gd name="T91" fmla="*/ 112 h 383"/>
                  <a:gd name="T92" fmla="*/ 347 w 382"/>
                  <a:gd name="T93" fmla="*/ 135 h 383"/>
                  <a:gd name="T94" fmla="*/ 341 w 382"/>
                  <a:gd name="T95" fmla="*/ 141 h 383"/>
                  <a:gd name="T96" fmla="*/ 318 w 382"/>
                  <a:gd name="T97" fmla="*/ 159 h 383"/>
                  <a:gd name="T98" fmla="*/ 329 w 382"/>
                  <a:gd name="T99" fmla="*/ 182 h 383"/>
                  <a:gd name="T100" fmla="*/ 382 w 382"/>
                  <a:gd name="T101" fmla="*/ 182 h 383"/>
                  <a:gd name="T102" fmla="*/ 365 w 382"/>
                  <a:gd name="T103" fmla="*/ 200 h 383"/>
                  <a:gd name="T104" fmla="*/ 359 w 382"/>
                  <a:gd name="T105" fmla="*/ 212 h 383"/>
                  <a:gd name="T106" fmla="*/ 365 w 382"/>
                  <a:gd name="T107" fmla="*/ 235 h 383"/>
                  <a:gd name="T108" fmla="*/ 353 w 382"/>
                  <a:gd name="T109" fmla="*/ 235 h 383"/>
                  <a:gd name="T110" fmla="*/ 347 w 382"/>
                  <a:gd name="T111" fmla="*/ 253 h 383"/>
                  <a:gd name="T112" fmla="*/ 324 w 382"/>
                  <a:gd name="T113" fmla="*/ 27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82" h="383">
                    <a:moveTo>
                      <a:pt x="324" y="271"/>
                    </a:moveTo>
                    <a:lnTo>
                      <a:pt x="312" y="271"/>
                    </a:lnTo>
                    <a:lnTo>
                      <a:pt x="300" y="253"/>
                    </a:lnTo>
                    <a:lnTo>
                      <a:pt x="282" y="241"/>
                    </a:lnTo>
                    <a:lnTo>
                      <a:pt x="271" y="230"/>
                    </a:lnTo>
                    <a:lnTo>
                      <a:pt x="271" y="224"/>
                    </a:lnTo>
                    <a:lnTo>
                      <a:pt x="271" y="218"/>
                    </a:lnTo>
                    <a:lnTo>
                      <a:pt x="271" y="218"/>
                    </a:lnTo>
                    <a:lnTo>
                      <a:pt x="265" y="212"/>
                    </a:lnTo>
                    <a:lnTo>
                      <a:pt x="265" y="206"/>
                    </a:lnTo>
                    <a:lnTo>
                      <a:pt x="259" y="194"/>
                    </a:lnTo>
                    <a:lnTo>
                      <a:pt x="259" y="182"/>
                    </a:lnTo>
                    <a:lnTo>
                      <a:pt x="253" y="188"/>
                    </a:lnTo>
                    <a:lnTo>
                      <a:pt x="235" y="177"/>
                    </a:lnTo>
                    <a:lnTo>
                      <a:pt x="235" y="182"/>
                    </a:lnTo>
                    <a:lnTo>
                      <a:pt x="235" y="182"/>
                    </a:lnTo>
                    <a:lnTo>
                      <a:pt x="229" y="188"/>
                    </a:lnTo>
                    <a:lnTo>
                      <a:pt x="212" y="194"/>
                    </a:lnTo>
                    <a:lnTo>
                      <a:pt x="212" y="200"/>
                    </a:lnTo>
                    <a:lnTo>
                      <a:pt x="212" y="200"/>
                    </a:lnTo>
                    <a:lnTo>
                      <a:pt x="206" y="194"/>
                    </a:lnTo>
                    <a:lnTo>
                      <a:pt x="212" y="188"/>
                    </a:lnTo>
                    <a:lnTo>
                      <a:pt x="206" y="182"/>
                    </a:lnTo>
                    <a:lnTo>
                      <a:pt x="206" y="177"/>
                    </a:lnTo>
                    <a:lnTo>
                      <a:pt x="206" y="171"/>
                    </a:lnTo>
                    <a:lnTo>
                      <a:pt x="200" y="171"/>
                    </a:lnTo>
                    <a:lnTo>
                      <a:pt x="200" y="165"/>
                    </a:lnTo>
                    <a:lnTo>
                      <a:pt x="194" y="159"/>
                    </a:lnTo>
                    <a:lnTo>
                      <a:pt x="182" y="165"/>
                    </a:lnTo>
                    <a:lnTo>
                      <a:pt x="182" y="165"/>
                    </a:lnTo>
                    <a:lnTo>
                      <a:pt x="176" y="141"/>
                    </a:lnTo>
                    <a:lnTo>
                      <a:pt x="182" y="135"/>
                    </a:lnTo>
                    <a:lnTo>
                      <a:pt x="182" y="135"/>
                    </a:lnTo>
                    <a:lnTo>
                      <a:pt x="170" y="141"/>
                    </a:lnTo>
                    <a:lnTo>
                      <a:pt x="159" y="147"/>
                    </a:lnTo>
                    <a:lnTo>
                      <a:pt x="159" y="165"/>
                    </a:lnTo>
                    <a:lnTo>
                      <a:pt x="153" y="171"/>
                    </a:lnTo>
                    <a:lnTo>
                      <a:pt x="141" y="159"/>
                    </a:lnTo>
                    <a:lnTo>
                      <a:pt x="129" y="147"/>
                    </a:lnTo>
                    <a:lnTo>
                      <a:pt x="123" y="159"/>
                    </a:lnTo>
                    <a:lnTo>
                      <a:pt x="123" y="171"/>
                    </a:lnTo>
                    <a:lnTo>
                      <a:pt x="112" y="171"/>
                    </a:lnTo>
                    <a:lnTo>
                      <a:pt x="117" y="188"/>
                    </a:lnTo>
                    <a:lnTo>
                      <a:pt x="106" y="188"/>
                    </a:lnTo>
                    <a:lnTo>
                      <a:pt x="106" y="206"/>
                    </a:lnTo>
                    <a:lnTo>
                      <a:pt x="94" y="206"/>
                    </a:lnTo>
                    <a:lnTo>
                      <a:pt x="100" y="212"/>
                    </a:lnTo>
                    <a:lnTo>
                      <a:pt x="112" y="224"/>
                    </a:lnTo>
                    <a:lnTo>
                      <a:pt x="112" y="230"/>
                    </a:lnTo>
                    <a:lnTo>
                      <a:pt x="106" y="230"/>
                    </a:lnTo>
                    <a:lnTo>
                      <a:pt x="112" y="241"/>
                    </a:lnTo>
                    <a:lnTo>
                      <a:pt x="112" y="247"/>
                    </a:lnTo>
                    <a:lnTo>
                      <a:pt x="112" y="253"/>
                    </a:lnTo>
                    <a:lnTo>
                      <a:pt x="94" y="259"/>
                    </a:lnTo>
                    <a:lnTo>
                      <a:pt x="106" y="277"/>
                    </a:lnTo>
                    <a:lnTo>
                      <a:pt x="100" y="277"/>
                    </a:lnTo>
                    <a:lnTo>
                      <a:pt x="94" y="288"/>
                    </a:lnTo>
                    <a:lnTo>
                      <a:pt x="88" y="294"/>
                    </a:lnTo>
                    <a:lnTo>
                      <a:pt x="88" y="300"/>
                    </a:lnTo>
                    <a:lnTo>
                      <a:pt x="94" y="306"/>
                    </a:lnTo>
                    <a:lnTo>
                      <a:pt x="88" y="318"/>
                    </a:lnTo>
                    <a:lnTo>
                      <a:pt x="82" y="318"/>
                    </a:lnTo>
                    <a:lnTo>
                      <a:pt x="76" y="324"/>
                    </a:lnTo>
                    <a:lnTo>
                      <a:pt x="82" y="336"/>
                    </a:lnTo>
                    <a:lnTo>
                      <a:pt x="88" y="341"/>
                    </a:lnTo>
                    <a:lnTo>
                      <a:pt x="94" y="359"/>
                    </a:lnTo>
                    <a:lnTo>
                      <a:pt x="82" y="371"/>
                    </a:lnTo>
                    <a:lnTo>
                      <a:pt x="82" y="383"/>
                    </a:lnTo>
                    <a:lnTo>
                      <a:pt x="64" y="383"/>
                    </a:lnTo>
                    <a:lnTo>
                      <a:pt x="59" y="371"/>
                    </a:lnTo>
                    <a:lnTo>
                      <a:pt x="53" y="371"/>
                    </a:lnTo>
                    <a:lnTo>
                      <a:pt x="47" y="371"/>
                    </a:lnTo>
                    <a:lnTo>
                      <a:pt x="47" y="383"/>
                    </a:lnTo>
                    <a:lnTo>
                      <a:pt x="41" y="383"/>
                    </a:lnTo>
                    <a:lnTo>
                      <a:pt x="35" y="377"/>
                    </a:lnTo>
                    <a:lnTo>
                      <a:pt x="35" y="377"/>
                    </a:lnTo>
                    <a:lnTo>
                      <a:pt x="35" y="383"/>
                    </a:lnTo>
                    <a:lnTo>
                      <a:pt x="23" y="383"/>
                    </a:lnTo>
                    <a:lnTo>
                      <a:pt x="17" y="377"/>
                    </a:lnTo>
                    <a:lnTo>
                      <a:pt x="17" y="365"/>
                    </a:lnTo>
                    <a:lnTo>
                      <a:pt x="35" y="359"/>
                    </a:lnTo>
                    <a:lnTo>
                      <a:pt x="35" y="353"/>
                    </a:lnTo>
                    <a:lnTo>
                      <a:pt x="35" y="347"/>
                    </a:lnTo>
                    <a:lnTo>
                      <a:pt x="5" y="347"/>
                    </a:lnTo>
                    <a:lnTo>
                      <a:pt x="5" y="341"/>
                    </a:lnTo>
                    <a:lnTo>
                      <a:pt x="0" y="330"/>
                    </a:lnTo>
                    <a:lnTo>
                      <a:pt x="0" y="318"/>
                    </a:lnTo>
                    <a:lnTo>
                      <a:pt x="11" y="312"/>
                    </a:lnTo>
                    <a:lnTo>
                      <a:pt x="0" y="300"/>
                    </a:lnTo>
                    <a:lnTo>
                      <a:pt x="5" y="288"/>
                    </a:lnTo>
                    <a:lnTo>
                      <a:pt x="5" y="288"/>
                    </a:lnTo>
                    <a:lnTo>
                      <a:pt x="11" y="283"/>
                    </a:lnTo>
                    <a:lnTo>
                      <a:pt x="5" y="277"/>
                    </a:lnTo>
                    <a:lnTo>
                      <a:pt x="0" y="271"/>
                    </a:lnTo>
                    <a:lnTo>
                      <a:pt x="5" y="265"/>
                    </a:lnTo>
                    <a:lnTo>
                      <a:pt x="0" y="265"/>
                    </a:lnTo>
                    <a:lnTo>
                      <a:pt x="5" y="253"/>
                    </a:lnTo>
                    <a:lnTo>
                      <a:pt x="5" y="241"/>
                    </a:lnTo>
                    <a:lnTo>
                      <a:pt x="0" y="230"/>
                    </a:lnTo>
                    <a:lnTo>
                      <a:pt x="5" y="230"/>
                    </a:lnTo>
                    <a:lnTo>
                      <a:pt x="0" y="218"/>
                    </a:lnTo>
                    <a:lnTo>
                      <a:pt x="11" y="206"/>
                    </a:lnTo>
                    <a:lnTo>
                      <a:pt x="17" y="200"/>
                    </a:lnTo>
                    <a:lnTo>
                      <a:pt x="17" y="182"/>
                    </a:lnTo>
                    <a:lnTo>
                      <a:pt x="41" y="159"/>
                    </a:lnTo>
                    <a:lnTo>
                      <a:pt x="70" y="141"/>
                    </a:lnTo>
                    <a:lnTo>
                      <a:pt x="76" y="141"/>
                    </a:lnTo>
                    <a:lnTo>
                      <a:pt x="76" y="129"/>
                    </a:lnTo>
                    <a:lnTo>
                      <a:pt x="76" y="129"/>
                    </a:lnTo>
                    <a:lnTo>
                      <a:pt x="100" y="118"/>
                    </a:lnTo>
                    <a:lnTo>
                      <a:pt x="112" y="118"/>
                    </a:lnTo>
                    <a:lnTo>
                      <a:pt x="123" y="100"/>
                    </a:lnTo>
                    <a:lnTo>
                      <a:pt x="129" y="82"/>
                    </a:lnTo>
                    <a:lnTo>
                      <a:pt x="141" y="71"/>
                    </a:lnTo>
                    <a:lnTo>
                      <a:pt x="147" y="65"/>
                    </a:lnTo>
                    <a:lnTo>
                      <a:pt x="159" y="71"/>
                    </a:lnTo>
                    <a:lnTo>
                      <a:pt x="159" y="59"/>
                    </a:lnTo>
                    <a:lnTo>
                      <a:pt x="165" y="53"/>
                    </a:lnTo>
                    <a:lnTo>
                      <a:pt x="170" y="47"/>
                    </a:lnTo>
                    <a:lnTo>
                      <a:pt x="176" y="6"/>
                    </a:lnTo>
                    <a:lnTo>
                      <a:pt x="182" y="18"/>
                    </a:lnTo>
                    <a:lnTo>
                      <a:pt x="200" y="18"/>
                    </a:lnTo>
                    <a:lnTo>
                      <a:pt x="206" y="18"/>
                    </a:lnTo>
                    <a:lnTo>
                      <a:pt x="212" y="12"/>
                    </a:lnTo>
                    <a:lnTo>
                      <a:pt x="223" y="0"/>
                    </a:lnTo>
                    <a:lnTo>
                      <a:pt x="253" y="12"/>
                    </a:lnTo>
                    <a:lnTo>
                      <a:pt x="253" y="18"/>
                    </a:lnTo>
                    <a:lnTo>
                      <a:pt x="265" y="29"/>
                    </a:lnTo>
                    <a:lnTo>
                      <a:pt x="247" y="59"/>
                    </a:lnTo>
                    <a:lnTo>
                      <a:pt x="265" y="65"/>
                    </a:lnTo>
                    <a:lnTo>
                      <a:pt x="276" y="76"/>
                    </a:lnTo>
                    <a:lnTo>
                      <a:pt x="294" y="82"/>
                    </a:lnTo>
                    <a:lnTo>
                      <a:pt x="318" y="94"/>
                    </a:lnTo>
                    <a:lnTo>
                      <a:pt x="329" y="94"/>
                    </a:lnTo>
                    <a:lnTo>
                      <a:pt x="335" y="94"/>
                    </a:lnTo>
                    <a:lnTo>
                      <a:pt x="341" y="94"/>
                    </a:lnTo>
                    <a:lnTo>
                      <a:pt x="347" y="100"/>
                    </a:lnTo>
                    <a:lnTo>
                      <a:pt x="341" y="112"/>
                    </a:lnTo>
                    <a:lnTo>
                      <a:pt x="347" y="124"/>
                    </a:lnTo>
                    <a:lnTo>
                      <a:pt x="353" y="124"/>
                    </a:lnTo>
                    <a:lnTo>
                      <a:pt x="347" y="135"/>
                    </a:lnTo>
                    <a:lnTo>
                      <a:pt x="353" y="141"/>
                    </a:lnTo>
                    <a:lnTo>
                      <a:pt x="347" y="147"/>
                    </a:lnTo>
                    <a:lnTo>
                      <a:pt x="341" y="141"/>
                    </a:lnTo>
                    <a:lnTo>
                      <a:pt x="324" y="141"/>
                    </a:lnTo>
                    <a:lnTo>
                      <a:pt x="324" y="153"/>
                    </a:lnTo>
                    <a:lnTo>
                      <a:pt x="318" y="159"/>
                    </a:lnTo>
                    <a:lnTo>
                      <a:pt x="318" y="165"/>
                    </a:lnTo>
                    <a:lnTo>
                      <a:pt x="324" y="171"/>
                    </a:lnTo>
                    <a:lnTo>
                      <a:pt x="329" y="182"/>
                    </a:lnTo>
                    <a:lnTo>
                      <a:pt x="335" y="182"/>
                    </a:lnTo>
                    <a:lnTo>
                      <a:pt x="353" y="182"/>
                    </a:lnTo>
                    <a:lnTo>
                      <a:pt x="382" y="182"/>
                    </a:lnTo>
                    <a:lnTo>
                      <a:pt x="377" y="188"/>
                    </a:lnTo>
                    <a:lnTo>
                      <a:pt x="365" y="194"/>
                    </a:lnTo>
                    <a:lnTo>
                      <a:pt x="365" y="200"/>
                    </a:lnTo>
                    <a:lnTo>
                      <a:pt x="371" y="206"/>
                    </a:lnTo>
                    <a:lnTo>
                      <a:pt x="365" y="218"/>
                    </a:lnTo>
                    <a:lnTo>
                      <a:pt x="359" y="212"/>
                    </a:lnTo>
                    <a:lnTo>
                      <a:pt x="359" y="218"/>
                    </a:lnTo>
                    <a:lnTo>
                      <a:pt x="359" y="224"/>
                    </a:lnTo>
                    <a:lnTo>
                      <a:pt x="365" y="235"/>
                    </a:lnTo>
                    <a:lnTo>
                      <a:pt x="359" y="235"/>
                    </a:lnTo>
                    <a:lnTo>
                      <a:pt x="353" y="230"/>
                    </a:lnTo>
                    <a:lnTo>
                      <a:pt x="353" y="235"/>
                    </a:lnTo>
                    <a:lnTo>
                      <a:pt x="353" y="241"/>
                    </a:lnTo>
                    <a:lnTo>
                      <a:pt x="347" y="247"/>
                    </a:lnTo>
                    <a:lnTo>
                      <a:pt x="347" y="253"/>
                    </a:lnTo>
                    <a:lnTo>
                      <a:pt x="341" y="259"/>
                    </a:lnTo>
                    <a:lnTo>
                      <a:pt x="341" y="271"/>
                    </a:lnTo>
                    <a:lnTo>
                      <a:pt x="324" y="271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6" name="Freeform 638">
                <a:extLst>
                  <a:ext uri="{FF2B5EF4-FFF2-40B4-BE49-F238E27FC236}">
                    <a16:creationId xmlns:a16="http://schemas.microsoft.com/office/drawing/2014/main" id="{722CC920-6A1F-440A-AB7D-4174AF1E6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2788" y="3230562"/>
                <a:ext cx="925513" cy="823913"/>
              </a:xfrm>
              <a:custGeom>
                <a:avLst/>
                <a:gdLst>
                  <a:gd name="T0" fmla="*/ 376 w 583"/>
                  <a:gd name="T1" fmla="*/ 513 h 519"/>
                  <a:gd name="T2" fmla="*/ 347 w 583"/>
                  <a:gd name="T3" fmla="*/ 495 h 519"/>
                  <a:gd name="T4" fmla="*/ 288 w 583"/>
                  <a:gd name="T5" fmla="*/ 477 h 519"/>
                  <a:gd name="T6" fmla="*/ 247 w 583"/>
                  <a:gd name="T7" fmla="*/ 472 h 519"/>
                  <a:gd name="T8" fmla="*/ 235 w 583"/>
                  <a:gd name="T9" fmla="*/ 442 h 519"/>
                  <a:gd name="T10" fmla="*/ 212 w 583"/>
                  <a:gd name="T11" fmla="*/ 395 h 519"/>
                  <a:gd name="T12" fmla="*/ 217 w 583"/>
                  <a:gd name="T13" fmla="*/ 371 h 519"/>
                  <a:gd name="T14" fmla="*/ 212 w 583"/>
                  <a:gd name="T15" fmla="*/ 312 h 519"/>
                  <a:gd name="T16" fmla="*/ 188 w 583"/>
                  <a:gd name="T17" fmla="*/ 318 h 519"/>
                  <a:gd name="T18" fmla="*/ 176 w 583"/>
                  <a:gd name="T19" fmla="*/ 318 h 519"/>
                  <a:gd name="T20" fmla="*/ 176 w 583"/>
                  <a:gd name="T21" fmla="*/ 289 h 519"/>
                  <a:gd name="T22" fmla="*/ 153 w 583"/>
                  <a:gd name="T23" fmla="*/ 283 h 519"/>
                  <a:gd name="T24" fmla="*/ 106 w 583"/>
                  <a:gd name="T25" fmla="*/ 277 h 519"/>
                  <a:gd name="T26" fmla="*/ 106 w 583"/>
                  <a:gd name="T27" fmla="*/ 254 h 519"/>
                  <a:gd name="T28" fmla="*/ 70 w 583"/>
                  <a:gd name="T29" fmla="*/ 218 h 519"/>
                  <a:gd name="T30" fmla="*/ 82 w 583"/>
                  <a:gd name="T31" fmla="*/ 195 h 519"/>
                  <a:gd name="T32" fmla="*/ 35 w 583"/>
                  <a:gd name="T33" fmla="*/ 177 h 519"/>
                  <a:gd name="T34" fmla="*/ 11 w 583"/>
                  <a:gd name="T35" fmla="*/ 118 h 519"/>
                  <a:gd name="T36" fmla="*/ 29 w 583"/>
                  <a:gd name="T37" fmla="*/ 94 h 519"/>
                  <a:gd name="T38" fmla="*/ 5 w 583"/>
                  <a:gd name="T39" fmla="*/ 47 h 519"/>
                  <a:gd name="T40" fmla="*/ 23 w 583"/>
                  <a:gd name="T41" fmla="*/ 24 h 519"/>
                  <a:gd name="T42" fmla="*/ 64 w 583"/>
                  <a:gd name="T43" fmla="*/ 36 h 519"/>
                  <a:gd name="T44" fmla="*/ 76 w 583"/>
                  <a:gd name="T45" fmla="*/ 30 h 519"/>
                  <a:gd name="T46" fmla="*/ 100 w 583"/>
                  <a:gd name="T47" fmla="*/ 12 h 519"/>
                  <a:gd name="T48" fmla="*/ 135 w 583"/>
                  <a:gd name="T49" fmla="*/ 0 h 519"/>
                  <a:gd name="T50" fmla="*/ 153 w 583"/>
                  <a:gd name="T51" fmla="*/ 6 h 519"/>
                  <a:gd name="T52" fmla="*/ 164 w 583"/>
                  <a:gd name="T53" fmla="*/ 24 h 519"/>
                  <a:gd name="T54" fmla="*/ 170 w 583"/>
                  <a:gd name="T55" fmla="*/ 47 h 519"/>
                  <a:gd name="T56" fmla="*/ 182 w 583"/>
                  <a:gd name="T57" fmla="*/ 65 h 519"/>
                  <a:gd name="T58" fmla="*/ 206 w 583"/>
                  <a:gd name="T59" fmla="*/ 77 h 519"/>
                  <a:gd name="T60" fmla="*/ 217 w 583"/>
                  <a:gd name="T61" fmla="*/ 106 h 519"/>
                  <a:gd name="T62" fmla="*/ 217 w 583"/>
                  <a:gd name="T63" fmla="*/ 136 h 519"/>
                  <a:gd name="T64" fmla="*/ 229 w 583"/>
                  <a:gd name="T65" fmla="*/ 171 h 519"/>
                  <a:gd name="T66" fmla="*/ 259 w 583"/>
                  <a:gd name="T67" fmla="*/ 171 h 519"/>
                  <a:gd name="T68" fmla="*/ 288 w 583"/>
                  <a:gd name="T69" fmla="*/ 177 h 519"/>
                  <a:gd name="T70" fmla="*/ 318 w 583"/>
                  <a:gd name="T71" fmla="*/ 195 h 519"/>
                  <a:gd name="T72" fmla="*/ 294 w 583"/>
                  <a:gd name="T73" fmla="*/ 218 h 519"/>
                  <a:gd name="T74" fmla="*/ 294 w 583"/>
                  <a:gd name="T75" fmla="*/ 254 h 519"/>
                  <a:gd name="T76" fmla="*/ 276 w 583"/>
                  <a:gd name="T77" fmla="*/ 265 h 519"/>
                  <a:gd name="T78" fmla="*/ 288 w 583"/>
                  <a:gd name="T79" fmla="*/ 289 h 519"/>
                  <a:gd name="T80" fmla="*/ 329 w 583"/>
                  <a:gd name="T81" fmla="*/ 277 h 519"/>
                  <a:gd name="T82" fmla="*/ 335 w 583"/>
                  <a:gd name="T83" fmla="*/ 259 h 519"/>
                  <a:gd name="T84" fmla="*/ 400 w 583"/>
                  <a:gd name="T85" fmla="*/ 265 h 519"/>
                  <a:gd name="T86" fmla="*/ 447 w 583"/>
                  <a:gd name="T87" fmla="*/ 265 h 519"/>
                  <a:gd name="T88" fmla="*/ 459 w 583"/>
                  <a:gd name="T89" fmla="*/ 242 h 519"/>
                  <a:gd name="T90" fmla="*/ 471 w 583"/>
                  <a:gd name="T91" fmla="*/ 230 h 519"/>
                  <a:gd name="T92" fmla="*/ 488 w 583"/>
                  <a:gd name="T93" fmla="*/ 236 h 519"/>
                  <a:gd name="T94" fmla="*/ 506 w 583"/>
                  <a:gd name="T95" fmla="*/ 242 h 519"/>
                  <a:gd name="T96" fmla="*/ 518 w 583"/>
                  <a:gd name="T97" fmla="*/ 254 h 519"/>
                  <a:gd name="T98" fmla="*/ 553 w 583"/>
                  <a:gd name="T99" fmla="*/ 259 h 519"/>
                  <a:gd name="T100" fmla="*/ 583 w 583"/>
                  <a:gd name="T101" fmla="*/ 295 h 519"/>
                  <a:gd name="T102" fmla="*/ 583 w 583"/>
                  <a:gd name="T103" fmla="*/ 342 h 519"/>
                  <a:gd name="T104" fmla="*/ 512 w 583"/>
                  <a:gd name="T105" fmla="*/ 389 h 519"/>
                  <a:gd name="T106" fmla="*/ 465 w 583"/>
                  <a:gd name="T107" fmla="*/ 413 h 519"/>
                  <a:gd name="T108" fmla="*/ 394 w 583"/>
                  <a:gd name="T109" fmla="*/ 51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83" h="519">
                    <a:moveTo>
                      <a:pt x="394" y="519"/>
                    </a:moveTo>
                    <a:lnTo>
                      <a:pt x="382" y="519"/>
                    </a:lnTo>
                    <a:lnTo>
                      <a:pt x="376" y="513"/>
                    </a:lnTo>
                    <a:lnTo>
                      <a:pt x="365" y="519"/>
                    </a:lnTo>
                    <a:lnTo>
                      <a:pt x="359" y="501"/>
                    </a:lnTo>
                    <a:lnTo>
                      <a:pt x="347" y="495"/>
                    </a:lnTo>
                    <a:lnTo>
                      <a:pt x="335" y="483"/>
                    </a:lnTo>
                    <a:lnTo>
                      <a:pt x="312" y="489"/>
                    </a:lnTo>
                    <a:lnTo>
                      <a:pt x="288" y="477"/>
                    </a:lnTo>
                    <a:lnTo>
                      <a:pt x="282" y="483"/>
                    </a:lnTo>
                    <a:lnTo>
                      <a:pt x="276" y="477"/>
                    </a:lnTo>
                    <a:lnTo>
                      <a:pt x="247" y="472"/>
                    </a:lnTo>
                    <a:lnTo>
                      <a:pt x="235" y="460"/>
                    </a:lnTo>
                    <a:lnTo>
                      <a:pt x="235" y="448"/>
                    </a:lnTo>
                    <a:lnTo>
                      <a:pt x="235" y="442"/>
                    </a:lnTo>
                    <a:lnTo>
                      <a:pt x="229" y="436"/>
                    </a:lnTo>
                    <a:lnTo>
                      <a:pt x="229" y="418"/>
                    </a:lnTo>
                    <a:lnTo>
                      <a:pt x="212" y="395"/>
                    </a:lnTo>
                    <a:lnTo>
                      <a:pt x="200" y="383"/>
                    </a:lnTo>
                    <a:lnTo>
                      <a:pt x="212" y="377"/>
                    </a:lnTo>
                    <a:lnTo>
                      <a:pt x="217" y="371"/>
                    </a:lnTo>
                    <a:lnTo>
                      <a:pt x="212" y="354"/>
                    </a:lnTo>
                    <a:lnTo>
                      <a:pt x="212" y="318"/>
                    </a:lnTo>
                    <a:lnTo>
                      <a:pt x="212" y="312"/>
                    </a:lnTo>
                    <a:lnTo>
                      <a:pt x="200" y="312"/>
                    </a:lnTo>
                    <a:lnTo>
                      <a:pt x="194" y="318"/>
                    </a:lnTo>
                    <a:lnTo>
                      <a:pt x="188" y="318"/>
                    </a:lnTo>
                    <a:lnTo>
                      <a:pt x="182" y="330"/>
                    </a:lnTo>
                    <a:lnTo>
                      <a:pt x="176" y="330"/>
                    </a:lnTo>
                    <a:lnTo>
                      <a:pt x="176" y="318"/>
                    </a:lnTo>
                    <a:lnTo>
                      <a:pt x="170" y="312"/>
                    </a:lnTo>
                    <a:lnTo>
                      <a:pt x="164" y="295"/>
                    </a:lnTo>
                    <a:lnTo>
                      <a:pt x="176" y="289"/>
                    </a:lnTo>
                    <a:lnTo>
                      <a:pt x="170" y="277"/>
                    </a:lnTo>
                    <a:lnTo>
                      <a:pt x="153" y="277"/>
                    </a:lnTo>
                    <a:lnTo>
                      <a:pt x="153" y="283"/>
                    </a:lnTo>
                    <a:lnTo>
                      <a:pt x="135" y="289"/>
                    </a:lnTo>
                    <a:lnTo>
                      <a:pt x="111" y="289"/>
                    </a:lnTo>
                    <a:lnTo>
                      <a:pt x="106" y="277"/>
                    </a:lnTo>
                    <a:lnTo>
                      <a:pt x="100" y="271"/>
                    </a:lnTo>
                    <a:lnTo>
                      <a:pt x="100" y="259"/>
                    </a:lnTo>
                    <a:lnTo>
                      <a:pt x="106" y="254"/>
                    </a:lnTo>
                    <a:lnTo>
                      <a:pt x="100" y="242"/>
                    </a:lnTo>
                    <a:lnTo>
                      <a:pt x="82" y="230"/>
                    </a:lnTo>
                    <a:lnTo>
                      <a:pt x="70" y="218"/>
                    </a:lnTo>
                    <a:lnTo>
                      <a:pt x="76" y="212"/>
                    </a:lnTo>
                    <a:lnTo>
                      <a:pt x="82" y="206"/>
                    </a:lnTo>
                    <a:lnTo>
                      <a:pt x="82" y="195"/>
                    </a:lnTo>
                    <a:lnTo>
                      <a:pt x="70" y="201"/>
                    </a:lnTo>
                    <a:lnTo>
                      <a:pt x="53" y="183"/>
                    </a:lnTo>
                    <a:lnTo>
                      <a:pt x="35" y="177"/>
                    </a:lnTo>
                    <a:lnTo>
                      <a:pt x="29" y="171"/>
                    </a:lnTo>
                    <a:lnTo>
                      <a:pt x="23" y="153"/>
                    </a:lnTo>
                    <a:lnTo>
                      <a:pt x="11" y="118"/>
                    </a:lnTo>
                    <a:lnTo>
                      <a:pt x="17" y="100"/>
                    </a:lnTo>
                    <a:lnTo>
                      <a:pt x="29" y="100"/>
                    </a:lnTo>
                    <a:lnTo>
                      <a:pt x="29" y="94"/>
                    </a:lnTo>
                    <a:lnTo>
                      <a:pt x="17" y="83"/>
                    </a:lnTo>
                    <a:lnTo>
                      <a:pt x="17" y="71"/>
                    </a:lnTo>
                    <a:lnTo>
                      <a:pt x="5" y="47"/>
                    </a:lnTo>
                    <a:lnTo>
                      <a:pt x="0" y="30"/>
                    </a:lnTo>
                    <a:lnTo>
                      <a:pt x="5" y="24"/>
                    </a:lnTo>
                    <a:lnTo>
                      <a:pt x="23" y="24"/>
                    </a:lnTo>
                    <a:lnTo>
                      <a:pt x="58" y="30"/>
                    </a:lnTo>
                    <a:lnTo>
                      <a:pt x="58" y="36"/>
                    </a:lnTo>
                    <a:lnTo>
                      <a:pt x="64" y="36"/>
                    </a:lnTo>
                    <a:lnTo>
                      <a:pt x="70" y="36"/>
                    </a:lnTo>
                    <a:lnTo>
                      <a:pt x="76" y="30"/>
                    </a:lnTo>
                    <a:lnTo>
                      <a:pt x="76" y="30"/>
                    </a:lnTo>
                    <a:lnTo>
                      <a:pt x="76" y="18"/>
                    </a:lnTo>
                    <a:lnTo>
                      <a:pt x="82" y="12"/>
                    </a:lnTo>
                    <a:lnTo>
                      <a:pt x="100" y="12"/>
                    </a:lnTo>
                    <a:lnTo>
                      <a:pt x="106" y="18"/>
                    </a:lnTo>
                    <a:lnTo>
                      <a:pt x="117" y="6"/>
                    </a:lnTo>
                    <a:lnTo>
                      <a:pt x="135" y="0"/>
                    </a:lnTo>
                    <a:lnTo>
                      <a:pt x="141" y="6"/>
                    </a:lnTo>
                    <a:lnTo>
                      <a:pt x="147" y="12"/>
                    </a:lnTo>
                    <a:lnTo>
                      <a:pt x="153" y="6"/>
                    </a:lnTo>
                    <a:lnTo>
                      <a:pt x="159" y="6"/>
                    </a:lnTo>
                    <a:lnTo>
                      <a:pt x="164" y="12"/>
                    </a:lnTo>
                    <a:lnTo>
                      <a:pt x="164" y="24"/>
                    </a:lnTo>
                    <a:lnTo>
                      <a:pt x="164" y="30"/>
                    </a:lnTo>
                    <a:lnTo>
                      <a:pt x="159" y="41"/>
                    </a:lnTo>
                    <a:lnTo>
                      <a:pt x="170" y="47"/>
                    </a:lnTo>
                    <a:lnTo>
                      <a:pt x="176" y="59"/>
                    </a:lnTo>
                    <a:lnTo>
                      <a:pt x="182" y="59"/>
                    </a:lnTo>
                    <a:lnTo>
                      <a:pt x="182" y="65"/>
                    </a:lnTo>
                    <a:lnTo>
                      <a:pt x="188" y="59"/>
                    </a:lnTo>
                    <a:lnTo>
                      <a:pt x="188" y="71"/>
                    </a:lnTo>
                    <a:lnTo>
                      <a:pt x="206" y="77"/>
                    </a:lnTo>
                    <a:lnTo>
                      <a:pt x="223" y="83"/>
                    </a:lnTo>
                    <a:lnTo>
                      <a:pt x="217" y="89"/>
                    </a:lnTo>
                    <a:lnTo>
                      <a:pt x="217" y="106"/>
                    </a:lnTo>
                    <a:lnTo>
                      <a:pt x="212" y="130"/>
                    </a:lnTo>
                    <a:lnTo>
                      <a:pt x="212" y="136"/>
                    </a:lnTo>
                    <a:lnTo>
                      <a:pt x="217" y="136"/>
                    </a:lnTo>
                    <a:lnTo>
                      <a:pt x="217" y="148"/>
                    </a:lnTo>
                    <a:lnTo>
                      <a:pt x="223" y="159"/>
                    </a:lnTo>
                    <a:lnTo>
                      <a:pt x="229" y="171"/>
                    </a:lnTo>
                    <a:lnTo>
                      <a:pt x="241" y="183"/>
                    </a:lnTo>
                    <a:lnTo>
                      <a:pt x="247" y="183"/>
                    </a:lnTo>
                    <a:lnTo>
                      <a:pt x="259" y="171"/>
                    </a:lnTo>
                    <a:lnTo>
                      <a:pt x="265" y="165"/>
                    </a:lnTo>
                    <a:lnTo>
                      <a:pt x="282" y="177"/>
                    </a:lnTo>
                    <a:lnTo>
                      <a:pt x="288" y="177"/>
                    </a:lnTo>
                    <a:lnTo>
                      <a:pt x="300" y="177"/>
                    </a:lnTo>
                    <a:lnTo>
                      <a:pt x="306" y="195"/>
                    </a:lnTo>
                    <a:lnTo>
                      <a:pt x="318" y="195"/>
                    </a:lnTo>
                    <a:lnTo>
                      <a:pt x="312" y="201"/>
                    </a:lnTo>
                    <a:lnTo>
                      <a:pt x="300" y="212"/>
                    </a:lnTo>
                    <a:lnTo>
                      <a:pt x="294" y="218"/>
                    </a:lnTo>
                    <a:lnTo>
                      <a:pt x="294" y="236"/>
                    </a:lnTo>
                    <a:lnTo>
                      <a:pt x="294" y="242"/>
                    </a:lnTo>
                    <a:lnTo>
                      <a:pt x="294" y="254"/>
                    </a:lnTo>
                    <a:lnTo>
                      <a:pt x="282" y="254"/>
                    </a:lnTo>
                    <a:lnTo>
                      <a:pt x="276" y="259"/>
                    </a:lnTo>
                    <a:lnTo>
                      <a:pt x="276" y="265"/>
                    </a:lnTo>
                    <a:lnTo>
                      <a:pt x="282" y="265"/>
                    </a:lnTo>
                    <a:lnTo>
                      <a:pt x="288" y="271"/>
                    </a:lnTo>
                    <a:lnTo>
                      <a:pt x="288" y="289"/>
                    </a:lnTo>
                    <a:lnTo>
                      <a:pt x="312" y="283"/>
                    </a:lnTo>
                    <a:lnTo>
                      <a:pt x="318" y="277"/>
                    </a:lnTo>
                    <a:lnTo>
                      <a:pt x="329" y="277"/>
                    </a:lnTo>
                    <a:lnTo>
                      <a:pt x="335" y="271"/>
                    </a:lnTo>
                    <a:lnTo>
                      <a:pt x="335" y="259"/>
                    </a:lnTo>
                    <a:lnTo>
                      <a:pt x="335" y="259"/>
                    </a:lnTo>
                    <a:lnTo>
                      <a:pt x="365" y="265"/>
                    </a:lnTo>
                    <a:lnTo>
                      <a:pt x="388" y="259"/>
                    </a:lnTo>
                    <a:lnTo>
                      <a:pt x="400" y="265"/>
                    </a:lnTo>
                    <a:lnTo>
                      <a:pt x="429" y="271"/>
                    </a:lnTo>
                    <a:lnTo>
                      <a:pt x="441" y="271"/>
                    </a:lnTo>
                    <a:lnTo>
                      <a:pt x="447" y="265"/>
                    </a:lnTo>
                    <a:lnTo>
                      <a:pt x="441" y="259"/>
                    </a:lnTo>
                    <a:lnTo>
                      <a:pt x="441" y="242"/>
                    </a:lnTo>
                    <a:lnTo>
                      <a:pt x="459" y="242"/>
                    </a:lnTo>
                    <a:lnTo>
                      <a:pt x="459" y="236"/>
                    </a:lnTo>
                    <a:lnTo>
                      <a:pt x="465" y="236"/>
                    </a:lnTo>
                    <a:lnTo>
                      <a:pt x="471" y="230"/>
                    </a:lnTo>
                    <a:lnTo>
                      <a:pt x="477" y="236"/>
                    </a:lnTo>
                    <a:lnTo>
                      <a:pt x="477" y="236"/>
                    </a:lnTo>
                    <a:lnTo>
                      <a:pt x="488" y="236"/>
                    </a:lnTo>
                    <a:lnTo>
                      <a:pt x="494" y="242"/>
                    </a:lnTo>
                    <a:lnTo>
                      <a:pt x="500" y="242"/>
                    </a:lnTo>
                    <a:lnTo>
                      <a:pt x="506" y="242"/>
                    </a:lnTo>
                    <a:lnTo>
                      <a:pt x="506" y="248"/>
                    </a:lnTo>
                    <a:lnTo>
                      <a:pt x="506" y="254"/>
                    </a:lnTo>
                    <a:lnTo>
                      <a:pt x="518" y="254"/>
                    </a:lnTo>
                    <a:lnTo>
                      <a:pt x="530" y="248"/>
                    </a:lnTo>
                    <a:lnTo>
                      <a:pt x="547" y="254"/>
                    </a:lnTo>
                    <a:lnTo>
                      <a:pt x="553" y="259"/>
                    </a:lnTo>
                    <a:lnTo>
                      <a:pt x="577" y="265"/>
                    </a:lnTo>
                    <a:lnTo>
                      <a:pt x="583" y="271"/>
                    </a:lnTo>
                    <a:lnTo>
                      <a:pt x="583" y="295"/>
                    </a:lnTo>
                    <a:lnTo>
                      <a:pt x="583" y="295"/>
                    </a:lnTo>
                    <a:lnTo>
                      <a:pt x="583" y="307"/>
                    </a:lnTo>
                    <a:lnTo>
                      <a:pt x="583" y="342"/>
                    </a:lnTo>
                    <a:lnTo>
                      <a:pt x="571" y="360"/>
                    </a:lnTo>
                    <a:lnTo>
                      <a:pt x="541" y="383"/>
                    </a:lnTo>
                    <a:lnTo>
                      <a:pt x="512" y="389"/>
                    </a:lnTo>
                    <a:lnTo>
                      <a:pt x="500" y="395"/>
                    </a:lnTo>
                    <a:lnTo>
                      <a:pt x="482" y="401"/>
                    </a:lnTo>
                    <a:lnTo>
                      <a:pt x="465" y="413"/>
                    </a:lnTo>
                    <a:lnTo>
                      <a:pt x="441" y="442"/>
                    </a:lnTo>
                    <a:lnTo>
                      <a:pt x="429" y="460"/>
                    </a:lnTo>
                    <a:lnTo>
                      <a:pt x="394" y="519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7" name="Freeform 640">
                <a:extLst>
                  <a:ext uri="{FF2B5EF4-FFF2-40B4-BE49-F238E27FC236}">
                    <a16:creationId xmlns:a16="http://schemas.microsoft.com/office/drawing/2014/main" id="{D1104D2D-B009-4230-9987-3AEC3C264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7663" y="3268662"/>
                <a:ext cx="709613" cy="663575"/>
              </a:xfrm>
              <a:custGeom>
                <a:avLst/>
                <a:gdLst>
                  <a:gd name="T0" fmla="*/ 129 w 447"/>
                  <a:gd name="T1" fmla="*/ 377 h 418"/>
                  <a:gd name="T2" fmla="*/ 141 w 447"/>
                  <a:gd name="T3" fmla="*/ 353 h 418"/>
                  <a:gd name="T4" fmla="*/ 153 w 447"/>
                  <a:gd name="T5" fmla="*/ 336 h 418"/>
                  <a:gd name="T6" fmla="*/ 165 w 447"/>
                  <a:gd name="T7" fmla="*/ 306 h 418"/>
                  <a:gd name="T8" fmla="*/ 123 w 447"/>
                  <a:gd name="T9" fmla="*/ 288 h 418"/>
                  <a:gd name="T10" fmla="*/ 106 w 447"/>
                  <a:gd name="T11" fmla="*/ 288 h 418"/>
                  <a:gd name="T12" fmla="*/ 59 w 447"/>
                  <a:gd name="T13" fmla="*/ 277 h 418"/>
                  <a:gd name="T14" fmla="*/ 35 w 447"/>
                  <a:gd name="T15" fmla="*/ 230 h 418"/>
                  <a:gd name="T16" fmla="*/ 23 w 447"/>
                  <a:gd name="T17" fmla="*/ 212 h 418"/>
                  <a:gd name="T18" fmla="*/ 0 w 447"/>
                  <a:gd name="T19" fmla="*/ 177 h 418"/>
                  <a:gd name="T20" fmla="*/ 6 w 447"/>
                  <a:gd name="T21" fmla="*/ 147 h 418"/>
                  <a:gd name="T22" fmla="*/ 6 w 447"/>
                  <a:gd name="T23" fmla="*/ 106 h 418"/>
                  <a:gd name="T24" fmla="*/ 12 w 447"/>
                  <a:gd name="T25" fmla="*/ 70 h 418"/>
                  <a:gd name="T26" fmla="*/ 41 w 447"/>
                  <a:gd name="T27" fmla="*/ 76 h 418"/>
                  <a:gd name="T28" fmla="*/ 59 w 447"/>
                  <a:gd name="T29" fmla="*/ 65 h 418"/>
                  <a:gd name="T30" fmla="*/ 82 w 447"/>
                  <a:gd name="T31" fmla="*/ 53 h 418"/>
                  <a:gd name="T32" fmla="*/ 153 w 447"/>
                  <a:gd name="T33" fmla="*/ 23 h 418"/>
                  <a:gd name="T34" fmla="*/ 171 w 447"/>
                  <a:gd name="T35" fmla="*/ 29 h 418"/>
                  <a:gd name="T36" fmla="*/ 188 w 447"/>
                  <a:gd name="T37" fmla="*/ 12 h 418"/>
                  <a:gd name="T38" fmla="*/ 218 w 447"/>
                  <a:gd name="T39" fmla="*/ 6 h 418"/>
                  <a:gd name="T40" fmla="*/ 230 w 447"/>
                  <a:gd name="T41" fmla="*/ 6 h 418"/>
                  <a:gd name="T42" fmla="*/ 247 w 447"/>
                  <a:gd name="T43" fmla="*/ 59 h 418"/>
                  <a:gd name="T44" fmla="*/ 247 w 447"/>
                  <a:gd name="T45" fmla="*/ 76 h 418"/>
                  <a:gd name="T46" fmla="*/ 259 w 447"/>
                  <a:gd name="T47" fmla="*/ 147 h 418"/>
                  <a:gd name="T48" fmla="*/ 300 w 447"/>
                  <a:gd name="T49" fmla="*/ 177 h 418"/>
                  <a:gd name="T50" fmla="*/ 306 w 447"/>
                  <a:gd name="T51" fmla="*/ 188 h 418"/>
                  <a:gd name="T52" fmla="*/ 330 w 447"/>
                  <a:gd name="T53" fmla="*/ 218 h 418"/>
                  <a:gd name="T54" fmla="*/ 330 w 447"/>
                  <a:gd name="T55" fmla="*/ 247 h 418"/>
                  <a:gd name="T56" fmla="*/ 365 w 447"/>
                  <a:gd name="T57" fmla="*/ 265 h 418"/>
                  <a:gd name="T58" fmla="*/ 400 w 447"/>
                  <a:gd name="T59" fmla="*/ 253 h 418"/>
                  <a:gd name="T60" fmla="*/ 400 w 447"/>
                  <a:gd name="T61" fmla="*/ 288 h 418"/>
                  <a:gd name="T62" fmla="*/ 412 w 447"/>
                  <a:gd name="T63" fmla="*/ 306 h 418"/>
                  <a:gd name="T64" fmla="*/ 430 w 447"/>
                  <a:gd name="T65" fmla="*/ 288 h 418"/>
                  <a:gd name="T66" fmla="*/ 442 w 447"/>
                  <a:gd name="T67" fmla="*/ 330 h 418"/>
                  <a:gd name="T68" fmla="*/ 430 w 447"/>
                  <a:gd name="T69" fmla="*/ 359 h 418"/>
                  <a:gd name="T70" fmla="*/ 400 w 447"/>
                  <a:gd name="T71" fmla="*/ 336 h 418"/>
                  <a:gd name="T72" fmla="*/ 341 w 447"/>
                  <a:gd name="T73" fmla="*/ 336 h 418"/>
                  <a:gd name="T74" fmla="*/ 330 w 447"/>
                  <a:gd name="T75" fmla="*/ 347 h 418"/>
                  <a:gd name="T76" fmla="*/ 312 w 447"/>
                  <a:gd name="T77" fmla="*/ 330 h 418"/>
                  <a:gd name="T78" fmla="*/ 288 w 447"/>
                  <a:gd name="T79" fmla="*/ 330 h 418"/>
                  <a:gd name="T80" fmla="*/ 259 w 447"/>
                  <a:gd name="T81" fmla="*/ 347 h 418"/>
                  <a:gd name="T82" fmla="*/ 235 w 447"/>
                  <a:gd name="T83" fmla="*/ 359 h 418"/>
                  <a:gd name="T84" fmla="*/ 230 w 447"/>
                  <a:gd name="T85" fmla="*/ 383 h 418"/>
                  <a:gd name="T86" fmla="*/ 218 w 447"/>
                  <a:gd name="T87" fmla="*/ 406 h 418"/>
                  <a:gd name="T88" fmla="*/ 177 w 447"/>
                  <a:gd name="T89" fmla="*/ 418 h 418"/>
                  <a:gd name="T90" fmla="*/ 153 w 447"/>
                  <a:gd name="T91" fmla="*/ 394 h 418"/>
                  <a:gd name="T92" fmla="*/ 112 w 447"/>
                  <a:gd name="T93" fmla="*/ 394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47" h="418">
                    <a:moveTo>
                      <a:pt x="112" y="383"/>
                    </a:moveTo>
                    <a:lnTo>
                      <a:pt x="123" y="383"/>
                    </a:lnTo>
                    <a:lnTo>
                      <a:pt x="129" y="377"/>
                    </a:lnTo>
                    <a:lnTo>
                      <a:pt x="135" y="377"/>
                    </a:lnTo>
                    <a:lnTo>
                      <a:pt x="147" y="365"/>
                    </a:lnTo>
                    <a:lnTo>
                      <a:pt x="141" y="353"/>
                    </a:lnTo>
                    <a:lnTo>
                      <a:pt x="153" y="347"/>
                    </a:lnTo>
                    <a:lnTo>
                      <a:pt x="153" y="341"/>
                    </a:lnTo>
                    <a:lnTo>
                      <a:pt x="153" y="336"/>
                    </a:lnTo>
                    <a:lnTo>
                      <a:pt x="165" y="324"/>
                    </a:lnTo>
                    <a:lnTo>
                      <a:pt x="165" y="312"/>
                    </a:lnTo>
                    <a:lnTo>
                      <a:pt x="165" y="306"/>
                    </a:lnTo>
                    <a:lnTo>
                      <a:pt x="159" y="294"/>
                    </a:lnTo>
                    <a:lnTo>
                      <a:pt x="129" y="300"/>
                    </a:lnTo>
                    <a:lnTo>
                      <a:pt x="123" y="288"/>
                    </a:lnTo>
                    <a:lnTo>
                      <a:pt x="112" y="283"/>
                    </a:lnTo>
                    <a:lnTo>
                      <a:pt x="106" y="283"/>
                    </a:lnTo>
                    <a:lnTo>
                      <a:pt x="106" y="288"/>
                    </a:lnTo>
                    <a:lnTo>
                      <a:pt x="94" y="288"/>
                    </a:lnTo>
                    <a:lnTo>
                      <a:pt x="82" y="294"/>
                    </a:lnTo>
                    <a:lnTo>
                      <a:pt x="59" y="277"/>
                    </a:lnTo>
                    <a:lnTo>
                      <a:pt x="59" y="271"/>
                    </a:lnTo>
                    <a:lnTo>
                      <a:pt x="53" y="271"/>
                    </a:lnTo>
                    <a:lnTo>
                      <a:pt x="35" y="230"/>
                    </a:lnTo>
                    <a:lnTo>
                      <a:pt x="29" y="224"/>
                    </a:lnTo>
                    <a:lnTo>
                      <a:pt x="29" y="212"/>
                    </a:lnTo>
                    <a:lnTo>
                      <a:pt x="23" y="212"/>
                    </a:lnTo>
                    <a:lnTo>
                      <a:pt x="6" y="206"/>
                    </a:lnTo>
                    <a:lnTo>
                      <a:pt x="0" y="194"/>
                    </a:lnTo>
                    <a:lnTo>
                      <a:pt x="0" y="177"/>
                    </a:lnTo>
                    <a:lnTo>
                      <a:pt x="0" y="165"/>
                    </a:lnTo>
                    <a:lnTo>
                      <a:pt x="12" y="153"/>
                    </a:lnTo>
                    <a:lnTo>
                      <a:pt x="6" y="147"/>
                    </a:lnTo>
                    <a:lnTo>
                      <a:pt x="12" y="124"/>
                    </a:lnTo>
                    <a:lnTo>
                      <a:pt x="6" y="118"/>
                    </a:lnTo>
                    <a:lnTo>
                      <a:pt x="6" y="106"/>
                    </a:lnTo>
                    <a:lnTo>
                      <a:pt x="0" y="88"/>
                    </a:lnTo>
                    <a:lnTo>
                      <a:pt x="6" y="76"/>
                    </a:lnTo>
                    <a:lnTo>
                      <a:pt x="12" y="70"/>
                    </a:lnTo>
                    <a:lnTo>
                      <a:pt x="17" y="76"/>
                    </a:lnTo>
                    <a:lnTo>
                      <a:pt x="17" y="70"/>
                    </a:lnTo>
                    <a:lnTo>
                      <a:pt x="41" y="76"/>
                    </a:lnTo>
                    <a:lnTo>
                      <a:pt x="53" y="70"/>
                    </a:lnTo>
                    <a:lnTo>
                      <a:pt x="59" y="70"/>
                    </a:lnTo>
                    <a:lnTo>
                      <a:pt x="59" y="65"/>
                    </a:lnTo>
                    <a:lnTo>
                      <a:pt x="59" y="59"/>
                    </a:lnTo>
                    <a:lnTo>
                      <a:pt x="65" y="53"/>
                    </a:lnTo>
                    <a:lnTo>
                      <a:pt x="82" y="53"/>
                    </a:lnTo>
                    <a:lnTo>
                      <a:pt x="94" y="65"/>
                    </a:lnTo>
                    <a:lnTo>
                      <a:pt x="141" y="29"/>
                    </a:lnTo>
                    <a:lnTo>
                      <a:pt x="153" y="23"/>
                    </a:lnTo>
                    <a:lnTo>
                      <a:pt x="153" y="29"/>
                    </a:lnTo>
                    <a:lnTo>
                      <a:pt x="159" y="29"/>
                    </a:lnTo>
                    <a:lnTo>
                      <a:pt x="171" y="29"/>
                    </a:lnTo>
                    <a:lnTo>
                      <a:pt x="182" y="23"/>
                    </a:lnTo>
                    <a:lnTo>
                      <a:pt x="188" y="17"/>
                    </a:lnTo>
                    <a:lnTo>
                      <a:pt x="188" y="12"/>
                    </a:lnTo>
                    <a:lnTo>
                      <a:pt x="206" y="6"/>
                    </a:lnTo>
                    <a:lnTo>
                      <a:pt x="212" y="6"/>
                    </a:lnTo>
                    <a:lnTo>
                      <a:pt x="218" y="6"/>
                    </a:lnTo>
                    <a:lnTo>
                      <a:pt x="224" y="0"/>
                    </a:lnTo>
                    <a:lnTo>
                      <a:pt x="235" y="0"/>
                    </a:lnTo>
                    <a:lnTo>
                      <a:pt x="230" y="6"/>
                    </a:lnTo>
                    <a:lnTo>
                      <a:pt x="235" y="23"/>
                    </a:lnTo>
                    <a:lnTo>
                      <a:pt x="247" y="47"/>
                    </a:lnTo>
                    <a:lnTo>
                      <a:pt x="247" y="59"/>
                    </a:lnTo>
                    <a:lnTo>
                      <a:pt x="259" y="70"/>
                    </a:lnTo>
                    <a:lnTo>
                      <a:pt x="259" y="76"/>
                    </a:lnTo>
                    <a:lnTo>
                      <a:pt x="247" y="76"/>
                    </a:lnTo>
                    <a:lnTo>
                      <a:pt x="241" y="94"/>
                    </a:lnTo>
                    <a:lnTo>
                      <a:pt x="253" y="129"/>
                    </a:lnTo>
                    <a:lnTo>
                      <a:pt x="259" y="147"/>
                    </a:lnTo>
                    <a:lnTo>
                      <a:pt x="265" y="153"/>
                    </a:lnTo>
                    <a:lnTo>
                      <a:pt x="283" y="159"/>
                    </a:lnTo>
                    <a:lnTo>
                      <a:pt x="300" y="177"/>
                    </a:lnTo>
                    <a:lnTo>
                      <a:pt x="312" y="171"/>
                    </a:lnTo>
                    <a:lnTo>
                      <a:pt x="312" y="182"/>
                    </a:lnTo>
                    <a:lnTo>
                      <a:pt x="306" y="188"/>
                    </a:lnTo>
                    <a:lnTo>
                      <a:pt x="300" y="194"/>
                    </a:lnTo>
                    <a:lnTo>
                      <a:pt x="312" y="206"/>
                    </a:lnTo>
                    <a:lnTo>
                      <a:pt x="330" y="218"/>
                    </a:lnTo>
                    <a:lnTo>
                      <a:pt x="336" y="230"/>
                    </a:lnTo>
                    <a:lnTo>
                      <a:pt x="330" y="235"/>
                    </a:lnTo>
                    <a:lnTo>
                      <a:pt x="330" y="247"/>
                    </a:lnTo>
                    <a:lnTo>
                      <a:pt x="336" y="253"/>
                    </a:lnTo>
                    <a:lnTo>
                      <a:pt x="341" y="265"/>
                    </a:lnTo>
                    <a:lnTo>
                      <a:pt x="365" y="265"/>
                    </a:lnTo>
                    <a:lnTo>
                      <a:pt x="383" y="259"/>
                    </a:lnTo>
                    <a:lnTo>
                      <a:pt x="383" y="253"/>
                    </a:lnTo>
                    <a:lnTo>
                      <a:pt x="400" y="253"/>
                    </a:lnTo>
                    <a:lnTo>
                      <a:pt x="406" y="265"/>
                    </a:lnTo>
                    <a:lnTo>
                      <a:pt x="394" y="271"/>
                    </a:lnTo>
                    <a:lnTo>
                      <a:pt x="400" y="288"/>
                    </a:lnTo>
                    <a:lnTo>
                      <a:pt x="406" y="294"/>
                    </a:lnTo>
                    <a:lnTo>
                      <a:pt x="406" y="306"/>
                    </a:lnTo>
                    <a:lnTo>
                      <a:pt x="412" y="306"/>
                    </a:lnTo>
                    <a:lnTo>
                      <a:pt x="418" y="294"/>
                    </a:lnTo>
                    <a:lnTo>
                      <a:pt x="424" y="294"/>
                    </a:lnTo>
                    <a:lnTo>
                      <a:pt x="430" y="288"/>
                    </a:lnTo>
                    <a:lnTo>
                      <a:pt x="442" y="288"/>
                    </a:lnTo>
                    <a:lnTo>
                      <a:pt x="442" y="294"/>
                    </a:lnTo>
                    <a:lnTo>
                      <a:pt x="442" y="330"/>
                    </a:lnTo>
                    <a:lnTo>
                      <a:pt x="447" y="347"/>
                    </a:lnTo>
                    <a:lnTo>
                      <a:pt x="442" y="353"/>
                    </a:lnTo>
                    <a:lnTo>
                      <a:pt x="430" y="359"/>
                    </a:lnTo>
                    <a:lnTo>
                      <a:pt x="424" y="353"/>
                    </a:lnTo>
                    <a:lnTo>
                      <a:pt x="418" y="341"/>
                    </a:lnTo>
                    <a:lnTo>
                      <a:pt x="400" y="336"/>
                    </a:lnTo>
                    <a:lnTo>
                      <a:pt x="383" y="324"/>
                    </a:lnTo>
                    <a:lnTo>
                      <a:pt x="371" y="324"/>
                    </a:lnTo>
                    <a:lnTo>
                      <a:pt x="341" y="336"/>
                    </a:lnTo>
                    <a:lnTo>
                      <a:pt x="341" y="353"/>
                    </a:lnTo>
                    <a:lnTo>
                      <a:pt x="330" y="359"/>
                    </a:lnTo>
                    <a:lnTo>
                      <a:pt x="330" y="347"/>
                    </a:lnTo>
                    <a:lnTo>
                      <a:pt x="312" y="347"/>
                    </a:lnTo>
                    <a:lnTo>
                      <a:pt x="312" y="341"/>
                    </a:lnTo>
                    <a:lnTo>
                      <a:pt x="312" y="330"/>
                    </a:lnTo>
                    <a:lnTo>
                      <a:pt x="306" y="324"/>
                    </a:lnTo>
                    <a:lnTo>
                      <a:pt x="294" y="330"/>
                    </a:lnTo>
                    <a:lnTo>
                      <a:pt x="288" y="330"/>
                    </a:lnTo>
                    <a:lnTo>
                      <a:pt x="283" y="336"/>
                    </a:lnTo>
                    <a:lnTo>
                      <a:pt x="265" y="341"/>
                    </a:lnTo>
                    <a:lnTo>
                      <a:pt x="259" y="347"/>
                    </a:lnTo>
                    <a:lnTo>
                      <a:pt x="253" y="353"/>
                    </a:lnTo>
                    <a:lnTo>
                      <a:pt x="247" y="365"/>
                    </a:lnTo>
                    <a:lnTo>
                      <a:pt x="235" y="359"/>
                    </a:lnTo>
                    <a:lnTo>
                      <a:pt x="235" y="365"/>
                    </a:lnTo>
                    <a:lnTo>
                      <a:pt x="224" y="365"/>
                    </a:lnTo>
                    <a:lnTo>
                      <a:pt x="230" y="383"/>
                    </a:lnTo>
                    <a:lnTo>
                      <a:pt x="224" y="389"/>
                    </a:lnTo>
                    <a:lnTo>
                      <a:pt x="224" y="400"/>
                    </a:lnTo>
                    <a:lnTo>
                      <a:pt x="218" y="406"/>
                    </a:lnTo>
                    <a:lnTo>
                      <a:pt x="212" y="412"/>
                    </a:lnTo>
                    <a:lnTo>
                      <a:pt x="188" y="418"/>
                    </a:lnTo>
                    <a:lnTo>
                      <a:pt x="177" y="418"/>
                    </a:lnTo>
                    <a:lnTo>
                      <a:pt x="171" y="406"/>
                    </a:lnTo>
                    <a:lnTo>
                      <a:pt x="159" y="406"/>
                    </a:lnTo>
                    <a:lnTo>
                      <a:pt x="153" y="394"/>
                    </a:lnTo>
                    <a:lnTo>
                      <a:pt x="135" y="394"/>
                    </a:lnTo>
                    <a:lnTo>
                      <a:pt x="118" y="400"/>
                    </a:lnTo>
                    <a:lnTo>
                      <a:pt x="112" y="394"/>
                    </a:lnTo>
                    <a:lnTo>
                      <a:pt x="112" y="383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8" name="Freeform 641">
                <a:extLst>
                  <a:ext uri="{FF2B5EF4-FFF2-40B4-BE49-F238E27FC236}">
                    <a16:creationId xmlns:a16="http://schemas.microsoft.com/office/drawing/2014/main" id="{916C7289-79CA-4D9A-A425-6B4C453A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025" y="3783013"/>
                <a:ext cx="738188" cy="701675"/>
              </a:xfrm>
              <a:custGeom>
                <a:avLst/>
                <a:gdLst>
                  <a:gd name="T0" fmla="*/ 324 w 465"/>
                  <a:gd name="T1" fmla="*/ 271 h 442"/>
                  <a:gd name="T2" fmla="*/ 289 w 465"/>
                  <a:gd name="T3" fmla="*/ 277 h 442"/>
                  <a:gd name="T4" fmla="*/ 265 w 465"/>
                  <a:gd name="T5" fmla="*/ 283 h 442"/>
                  <a:gd name="T6" fmla="*/ 247 w 465"/>
                  <a:gd name="T7" fmla="*/ 283 h 442"/>
                  <a:gd name="T8" fmla="*/ 212 w 465"/>
                  <a:gd name="T9" fmla="*/ 283 h 442"/>
                  <a:gd name="T10" fmla="*/ 165 w 465"/>
                  <a:gd name="T11" fmla="*/ 288 h 442"/>
                  <a:gd name="T12" fmla="*/ 159 w 465"/>
                  <a:gd name="T13" fmla="*/ 330 h 442"/>
                  <a:gd name="T14" fmla="*/ 147 w 465"/>
                  <a:gd name="T15" fmla="*/ 353 h 442"/>
                  <a:gd name="T16" fmla="*/ 171 w 465"/>
                  <a:gd name="T17" fmla="*/ 365 h 442"/>
                  <a:gd name="T18" fmla="*/ 141 w 465"/>
                  <a:gd name="T19" fmla="*/ 389 h 442"/>
                  <a:gd name="T20" fmla="*/ 147 w 465"/>
                  <a:gd name="T21" fmla="*/ 418 h 442"/>
                  <a:gd name="T22" fmla="*/ 124 w 465"/>
                  <a:gd name="T23" fmla="*/ 430 h 442"/>
                  <a:gd name="T24" fmla="*/ 112 w 465"/>
                  <a:gd name="T25" fmla="*/ 430 h 442"/>
                  <a:gd name="T26" fmla="*/ 94 w 465"/>
                  <a:gd name="T27" fmla="*/ 436 h 442"/>
                  <a:gd name="T28" fmla="*/ 71 w 465"/>
                  <a:gd name="T29" fmla="*/ 418 h 442"/>
                  <a:gd name="T30" fmla="*/ 35 w 465"/>
                  <a:gd name="T31" fmla="*/ 389 h 442"/>
                  <a:gd name="T32" fmla="*/ 30 w 465"/>
                  <a:gd name="T33" fmla="*/ 359 h 442"/>
                  <a:gd name="T34" fmla="*/ 0 w 465"/>
                  <a:gd name="T35" fmla="*/ 336 h 442"/>
                  <a:gd name="T36" fmla="*/ 12 w 465"/>
                  <a:gd name="T37" fmla="*/ 324 h 442"/>
                  <a:gd name="T38" fmla="*/ 47 w 465"/>
                  <a:gd name="T39" fmla="*/ 312 h 442"/>
                  <a:gd name="T40" fmla="*/ 59 w 465"/>
                  <a:gd name="T41" fmla="*/ 288 h 442"/>
                  <a:gd name="T42" fmla="*/ 94 w 465"/>
                  <a:gd name="T43" fmla="*/ 283 h 442"/>
                  <a:gd name="T44" fmla="*/ 136 w 465"/>
                  <a:gd name="T45" fmla="*/ 294 h 442"/>
                  <a:gd name="T46" fmla="*/ 153 w 465"/>
                  <a:gd name="T47" fmla="*/ 288 h 442"/>
                  <a:gd name="T48" fmla="*/ 177 w 465"/>
                  <a:gd name="T49" fmla="*/ 247 h 442"/>
                  <a:gd name="T50" fmla="*/ 159 w 465"/>
                  <a:gd name="T51" fmla="*/ 218 h 442"/>
                  <a:gd name="T52" fmla="*/ 153 w 465"/>
                  <a:gd name="T53" fmla="*/ 194 h 442"/>
                  <a:gd name="T54" fmla="*/ 130 w 465"/>
                  <a:gd name="T55" fmla="*/ 165 h 442"/>
                  <a:gd name="T56" fmla="*/ 112 w 465"/>
                  <a:gd name="T57" fmla="*/ 124 h 442"/>
                  <a:gd name="T58" fmla="*/ 112 w 465"/>
                  <a:gd name="T59" fmla="*/ 88 h 442"/>
                  <a:gd name="T60" fmla="*/ 83 w 465"/>
                  <a:gd name="T61" fmla="*/ 59 h 442"/>
                  <a:gd name="T62" fmla="*/ 88 w 465"/>
                  <a:gd name="T63" fmla="*/ 35 h 442"/>
                  <a:gd name="T64" fmla="*/ 112 w 465"/>
                  <a:gd name="T65" fmla="*/ 23 h 442"/>
                  <a:gd name="T66" fmla="*/ 141 w 465"/>
                  <a:gd name="T67" fmla="*/ 6 h 442"/>
                  <a:gd name="T68" fmla="*/ 165 w 465"/>
                  <a:gd name="T69" fmla="*/ 6 h 442"/>
                  <a:gd name="T70" fmla="*/ 183 w 465"/>
                  <a:gd name="T71" fmla="*/ 23 h 442"/>
                  <a:gd name="T72" fmla="*/ 194 w 465"/>
                  <a:gd name="T73" fmla="*/ 12 h 442"/>
                  <a:gd name="T74" fmla="*/ 253 w 465"/>
                  <a:gd name="T75" fmla="*/ 12 h 442"/>
                  <a:gd name="T76" fmla="*/ 283 w 465"/>
                  <a:gd name="T77" fmla="*/ 35 h 442"/>
                  <a:gd name="T78" fmla="*/ 312 w 465"/>
                  <a:gd name="T79" fmla="*/ 88 h 442"/>
                  <a:gd name="T80" fmla="*/ 318 w 465"/>
                  <a:gd name="T81" fmla="*/ 112 h 442"/>
                  <a:gd name="T82" fmla="*/ 365 w 465"/>
                  <a:gd name="T83" fmla="*/ 135 h 442"/>
                  <a:gd name="T84" fmla="*/ 418 w 465"/>
                  <a:gd name="T85" fmla="*/ 135 h 442"/>
                  <a:gd name="T86" fmla="*/ 448 w 465"/>
                  <a:gd name="T87" fmla="*/ 171 h 442"/>
                  <a:gd name="T88" fmla="*/ 454 w 465"/>
                  <a:gd name="T89" fmla="*/ 188 h 442"/>
                  <a:gd name="T90" fmla="*/ 448 w 465"/>
                  <a:gd name="T91" fmla="*/ 212 h 442"/>
                  <a:gd name="T92" fmla="*/ 418 w 465"/>
                  <a:gd name="T93" fmla="*/ 230 h 442"/>
                  <a:gd name="T94" fmla="*/ 424 w 465"/>
                  <a:gd name="T95" fmla="*/ 241 h 442"/>
                  <a:gd name="T96" fmla="*/ 406 w 465"/>
                  <a:gd name="T97" fmla="*/ 253 h 442"/>
                  <a:gd name="T98" fmla="*/ 389 w 465"/>
                  <a:gd name="T99" fmla="*/ 253 h 442"/>
                  <a:gd name="T100" fmla="*/ 365 w 465"/>
                  <a:gd name="T101" fmla="*/ 241 h 442"/>
                  <a:gd name="T102" fmla="*/ 348 w 465"/>
                  <a:gd name="T103" fmla="*/ 259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65" h="442">
                    <a:moveTo>
                      <a:pt x="336" y="277"/>
                    </a:moveTo>
                    <a:lnTo>
                      <a:pt x="336" y="271"/>
                    </a:lnTo>
                    <a:lnTo>
                      <a:pt x="324" y="271"/>
                    </a:lnTo>
                    <a:lnTo>
                      <a:pt x="312" y="259"/>
                    </a:lnTo>
                    <a:lnTo>
                      <a:pt x="306" y="259"/>
                    </a:lnTo>
                    <a:lnTo>
                      <a:pt x="289" y="277"/>
                    </a:lnTo>
                    <a:lnTo>
                      <a:pt x="277" y="277"/>
                    </a:lnTo>
                    <a:lnTo>
                      <a:pt x="271" y="288"/>
                    </a:lnTo>
                    <a:lnTo>
                      <a:pt x="265" y="283"/>
                    </a:lnTo>
                    <a:lnTo>
                      <a:pt x="265" y="271"/>
                    </a:lnTo>
                    <a:lnTo>
                      <a:pt x="259" y="271"/>
                    </a:lnTo>
                    <a:lnTo>
                      <a:pt x="247" y="283"/>
                    </a:lnTo>
                    <a:lnTo>
                      <a:pt x="224" y="277"/>
                    </a:lnTo>
                    <a:lnTo>
                      <a:pt x="218" y="283"/>
                    </a:lnTo>
                    <a:lnTo>
                      <a:pt x="212" y="283"/>
                    </a:lnTo>
                    <a:lnTo>
                      <a:pt x="194" y="277"/>
                    </a:lnTo>
                    <a:lnTo>
                      <a:pt x="177" y="288"/>
                    </a:lnTo>
                    <a:lnTo>
                      <a:pt x="165" y="288"/>
                    </a:lnTo>
                    <a:lnTo>
                      <a:pt x="159" y="294"/>
                    </a:lnTo>
                    <a:lnTo>
                      <a:pt x="153" y="306"/>
                    </a:lnTo>
                    <a:lnTo>
                      <a:pt x="159" y="330"/>
                    </a:lnTo>
                    <a:lnTo>
                      <a:pt x="153" y="341"/>
                    </a:lnTo>
                    <a:lnTo>
                      <a:pt x="147" y="347"/>
                    </a:lnTo>
                    <a:lnTo>
                      <a:pt x="147" y="353"/>
                    </a:lnTo>
                    <a:lnTo>
                      <a:pt x="165" y="353"/>
                    </a:lnTo>
                    <a:lnTo>
                      <a:pt x="171" y="359"/>
                    </a:lnTo>
                    <a:lnTo>
                      <a:pt x="171" y="365"/>
                    </a:lnTo>
                    <a:lnTo>
                      <a:pt x="165" y="377"/>
                    </a:lnTo>
                    <a:lnTo>
                      <a:pt x="147" y="377"/>
                    </a:lnTo>
                    <a:lnTo>
                      <a:pt x="141" y="389"/>
                    </a:lnTo>
                    <a:lnTo>
                      <a:pt x="159" y="406"/>
                    </a:lnTo>
                    <a:lnTo>
                      <a:pt x="153" y="412"/>
                    </a:lnTo>
                    <a:lnTo>
                      <a:pt x="147" y="418"/>
                    </a:lnTo>
                    <a:lnTo>
                      <a:pt x="141" y="424"/>
                    </a:lnTo>
                    <a:lnTo>
                      <a:pt x="141" y="424"/>
                    </a:lnTo>
                    <a:lnTo>
                      <a:pt x="124" y="430"/>
                    </a:lnTo>
                    <a:lnTo>
                      <a:pt x="118" y="442"/>
                    </a:lnTo>
                    <a:lnTo>
                      <a:pt x="118" y="436"/>
                    </a:lnTo>
                    <a:lnTo>
                      <a:pt x="112" y="430"/>
                    </a:lnTo>
                    <a:lnTo>
                      <a:pt x="94" y="424"/>
                    </a:lnTo>
                    <a:lnTo>
                      <a:pt x="94" y="424"/>
                    </a:lnTo>
                    <a:lnTo>
                      <a:pt x="94" y="436"/>
                    </a:lnTo>
                    <a:lnTo>
                      <a:pt x="88" y="442"/>
                    </a:lnTo>
                    <a:lnTo>
                      <a:pt x="77" y="436"/>
                    </a:lnTo>
                    <a:lnTo>
                      <a:pt x="71" y="418"/>
                    </a:lnTo>
                    <a:lnTo>
                      <a:pt x="53" y="418"/>
                    </a:lnTo>
                    <a:lnTo>
                      <a:pt x="41" y="400"/>
                    </a:lnTo>
                    <a:lnTo>
                      <a:pt x="35" y="389"/>
                    </a:lnTo>
                    <a:lnTo>
                      <a:pt x="41" y="377"/>
                    </a:lnTo>
                    <a:lnTo>
                      <a:pt x="41" y="371"/>
                    </a:lnTo>
                    <a:lnTo>
                      <a:pt x="30" y="359"/>
                    </a:lnTo>
                    <a:lnTo>
                      <a:pt x="12" y="347"/>
                    </a:lnTo>
                    <a:lnTo>
                      <a:pt x="6" y="341"/>
                    </a:lnTo>
                    <a:lnTo>
                      <a:pt x="0" y="336"/>
                    </a:lnTo>
                    <a:lnTo>
                      <a:pt x="6" y="336"/>
                    </a:lnTo>
                    <a:lnTo>
                      <a:pt x="12" y="330"/>
                    </a:lnTo>
                    <a:lnTo>
                      <a:pt x="12" y="324"/>
                    </a:lnTo>
                    <a:lnTo>
                      <a:pt x="35" y="330"/>
                    </a:lnTo>
                    <a:lnTo>
                      <a:pt x="53" y="324"/>
                    </a:lnTo>
                    <a:lnTo>
                      <a:pt x="47" y="312"/>
                    </a:lnTo>
                    <a:lnTo>
                      <a:pt x="53" y="306"/>
                    </a:lnTo>
                    <a:lnTo>
                      <a:pt x="53" y="294"/>
                    </a:lnTo>
                    <a:lnTo>
                      <a:pt x="59" y="288"/>
                    </a:lnTo>
                    <a:lnTo>
                      <a:pt x="65" y="277"/>
                    </a:lnTo>
                    <a:lnTo>
                      <a:pt x="77" y="271"/>
                    </a:lnTo>
                    <a:lnTo>
                      <a:pt x="94" y="283"/>
                    </a:lnTo>
                    <a:lnTo>
                      <a:pt x="100" y="277"/>
                    </a:lnTo>
                    <a:lnTo>
                      <a:pt x="130" y="294"/>
                    </a:lnTo>
                    <a:lnTo>
                      <a:pt x="136" y="294"/>
                    </a:lnTo>
                    <a:lnTo>
                      <a:pt x="141" y="288"/>
                    </a:lnTo>
                    <a:lnTo>
                      <a:pt x="141" y="288"/>
                    </a:lnTo>
                    <a:lnTo>
                      <a:pt x="153" y="288"/>
                    </a:lnTo>
                    <a:lnTo>
                      <a:pt x="153" y="283"/>
                    </a:lnTo>
                    <a:lnTo>
                      <a:pt x="153" y="271"/>
                    </a:lnTo>
                    <a:lnTo>
                      <a:pt x="177" y="247"/>
                    </a:lnTo>
                    <a:lnTo>
                      <a:pt x="171" y="241"/>
                    </a:lnTo>
                    <a:lnTo>
                      <a:pt x="165" y="230"/>
                    </a:lnTo>
                    <a:lnTo>
                      <a:pt x="159" y="218"/>
                    </a:lnTo>
                    <a:lnTo>
                      <a:pt x="165" y="200"/>
                    </a:lnTo>
                    <a:lnTo>
                      <a:pt x="165" y="194"/>
                    </a:lnTo>
                    <a:lnTo>
                      <a:pt x="153" y="194"/>
                    </a:lnTo>
                    <a:lnTo>
                      <a:pt x="147" y="188"/>
                    </a:lnTo>
                    <a:lnTo>
                      <a:pt x="136" y="177"/>
                    </a:lnTo>
                    <a:lnTo>
                      <a:pt x="130" y="165"/>
                    </a:lnTo>
                    <a:lnTo>
                      <a:pt x="118" y="153"/>
                    </a:lnTo>
                    <a:lnTo>
                      <a:pt x="130" y="147"/>
                    </a:lnTo>
                    <a:lnTo>
                      <a:pt x="112" y="124"/>
                    </a:lnTo>
                    <a:lnTo>
                      <a:pt x="106" y="106"/>
                    </a:lnTo>
                    <a:lnTo>
                      <a:pt x="112" y="100"/>
                    </a:lnTo>
                    <a:lnTo>
                      <a:pt x="112" y="88"/>
                    </a:lnTo>
                    <a:lnTo>
                      <a:pt x="106" y="76"/>
                    </a:lnTo>
                    <a:lnTo>
                      <a:pt x="94" y="76"/>
                    </a:lnTo>
                    <a:lnTo>
                      <a:pt x="83" y="59"/>
                    </a:lnTo>
                    <a:lnTo>
                      <a:pt x="77" y="41"/>
                    </a:lnTo>
                    <a:lnTo>
                      <a:pt x="88" y="41"/>
                    </a:lnTo>
                    <a:lnTo>
                      <a:pt x="88" y="35"/>
                    </a:lnTo>
                    <a:lnTo>
                      <a:pt x="100" y="41"/>
                    </a:lnTo>
                    <a:lnTo>
                      <a:pt x="106" y="29"/>
                    </a:lnTo>
                    <a:lnTo>
                      <a:pt x="112" y="23"/>
                    </a:lnTo>
                    <a:lnTo>
                      <a:pt x="118" y="17"/>
                    </a:lnTo>
                    <a:lnTo>
                      <a:pt x="136" y="12"/>
                    </a:lnTo>
                    <a:lnTo>
                      <a:pt x="141" y="6"/>
                    </a:lnTo>
                    <a:lnTo>
                      <a:pt x="147" y="6"/>
                    </a:lnTo>
                    <a:lnTo>
                      <a:pt x="159" y="0"/>
                    </a:lnTo>
                    <a:lnTo>
                      <a:pt x="165" y="6"/>
                    </a:lnTo>
                    <a:lnTo>
                      <a:pt x="165" y="17"/>
                    </a:lnTo>
                    <a:lnTo>
                      <a:pt x="165" y="23"/>
                    </a:lnTo>
                    <a:lnTo>
                      <a:pt x="183" y="23"/>
                    </a:lnTo>
                    <a:lnTo>
                      <a:pt x="183" y="35"/>
                    </a:lnTo>
                    <a:lnTo>
                      <a:pt x="194" y="29"/>
                    </a:lnTo>
                    <a:lnTo>
                      <a:pt x="194" y="12"/>
                    </a:lnTo>
                    <a:lnTo>
                      <a:pt x="224" y="0"/>
                    </a:lnTo>
                    <a:lnTo>
                      <a:pt x="236" y="0"/>
                    </a:lnTo>
                    <a:lnTo>
                      <a:pt x="253" y="12"/>
                    </a:lnTo>
                    <a:lnTo>
                      <a:pt x="271" y="17"/>
                    </a:lnTo>
                    <a:lnTo>
                      <a:pt x="277" y="29"/>
                    </a:lnTo>
                    <a:lnTo>
                      <a:pt x="283" y="35"/>
                    </a:lnTo>
                    <a:lnTo>
                      <a:pt x="295" y="47"/>
                    </a:lnTo>
                    <a:lnTo>
                      <a:pt x="312" y="70"/>
                    </a:lnTo>
                    <a:lnTo>
                      <a:pt x="312" y="88"/>
                    </a:lnTo>
                    <a:lnTo>
                      <a:pt x="318" y="94"/>
                    </a:lnTo>
                    <a:lnTo>
                      <a:pt x="318" y="100"/>
                    </a:lnTo>
                    <a:lnTo>
                      <a:pt x="318" y="112"/>
                    </a:lnTo>
                    <a:lnTo>
                      <a:pt x="330" y="124"/>
                    </a:lnTo>
                    <a:lnTo>
                      <a:pt x="359" y="129"/>
                    </a:lnTo>
                    <a:lnTo>
                      <a:pt x="365" y="135"/>
                    </a:lnTo>
                    <a:lnTo>
                      <a:pt x="371" y="129"/>
                    </a:lnTo>
                    <a:lnTo>
                      <a:pt x="395" y="141"/>
                    </a:lnTo>
                    <a:lnTo>
                      <a:pt x="418" y="135"/>
                    </a:lnTo>
                    <a:lnTo>
                      <a:pt x="430" y="147"/>
                    </a:lnTo>
                    <a:lnTo>
                      <a:pt x="442" y="153"/>
                    </a:lnTo>
                    <a:lnTo>
                      <a:pt x="448" y="171"/>
                    </a:lnTo>
                    <a:lnTo>
                      <a:pt x="459" y="165"/>
                    </a:lnTo>
                    <a:lnTo>
                      <a:pt x="465" y="171"/>
                    </a:lnTo>
                    <a:lnTo>
                      <a:pt x="454" y="188"/>
                    </a:lnTo>
                    <a:lnTo>
                      <a:pt x="442" y="200"/>
                    </a:lnTo>
                    <a:lnTo>
                      <a:pt x="442" y="206"/>
                    </a:lnTo>
                    <a:lnTo>
                      <a:pt x="448" y="212"/>
                    </a:lnTo>
                    <a:lnTo>
                      <a:pt x="430" y="218"/>
                    </a:lnTo>
                    <a:lnTo>
                      <a:pt x="430" y="224"/>
                    </a:lnTo>
                    <a:lnTo>
                      <a:pt x="418" y="230"/>
                    </a:lnTo>
                    <a:lnTo>
                      <a:pt x="418" y="230"/>
                    </a:lnTo>
                    <a:lnTo>
                      <a:pt x="424" y="241"/>
                    </a:lnTo>
                    <a:lnTo>
                      <a:pt x="424" y="241"/>
                    </a:lnTo>
                    <a:lnTo>
                      <a:pt x="406" y="241"/>
                    </a:lnTo>
                    <a:lnTo>
                      <a:pt x="406" y="247"/>
                    </a:lnTo>
                    <a:lnTo>
                      <a:pt x="406" y="253"/>
                    </a:lnTo>
                    <a:lnTo>
                      <a:pt x="406" y="259"/>
                    </a:lnTo>
                    <a:lnTo>
                      <a:pt x="395" y="259"/>
                    </a:lnTo>
                    <a:lnTo>
                      <a:pt x="389" y="253"/>
                    </a:lnTo>
                    <a:lnTo>
                      <a:pt x="377" y="259"/>
                    </a:lnTo>
                    <a:lnTo>
                      <a:pt x="371" y="247"/>
                    </a:lnTo>
                    <a:lnTo>
                      <a:pt x="365" y="241"/>
                    </a:lnTo>
                    <a:lnTo>
                      <a:pt x="359" y="241"/>
                    </a:lnTo>
                    <a:lnTo>
                      <a:pt x="348" y="247"/>
                    </a:lnTo>
                    <a:lnTo>
                      <a:pt x="348" y="259"/>
                    </a:lnTo>
                    <a:lnTo>
                      <a:pt x="348" y="271"/>
                    </a:lnTo>
                    <a:lnTo>
                      <a:pt x="336" y="277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9" name="Freeform 590">
                <a:extLst>
                  <a:ext uri="{FF2B5EF4-FFF2-40B4-BE49-F238E27FC236}">
                    <a16:creationId xmlns:a16="http://schemas.microsoft.com/office/drawing/2014/main" id="{AB665A5E-E1E9-4BE8-908B-95BB55687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6588" y="2679700"/>
                <a:ext cx="552450" cy="608013"/>
              </a:xfrm>
              <a:custGeom>
                <a:avLst/>
                <a:gdLst>
                  <a:gd name="T0" fmla="*/ 165 w 348"/>
                  <a:gd name="T1" fmla="*/ 353 h 383"/>
                  <a:gd name="T2" fmla="*/ 148 w 348"/>
                  <a:gd name="T3" fmla="*/ 359 h 383"/>
                  <a:gd name="T4" fmla="*/ 124 w 348"/>
                  <a:gd name="T5" fmla="*/ 365 h 383"/>
                  <a:gd name="T6" fmla="*/ 124 w 348"/>
                  <a:gd name="T7" fmla="*/ 377 h 383"/>
                  <a:gd name="T8" fmla="*/ 112 w 348"/>
                  <a:gd name="T9" fmla="*/ 383 h 383"/>
                  <a:gd name="T10" fmla="*/ 106 w 348"/>
                  <a:gd name="T11" fmla="*/ 377 h 383"/>
                  <a:gd name="T12" fmla="*/ 53 w 348"/>
                  <a:gd name="T13" fmla="*/ 371 h 383"/>
                  <a:gd name="T14" fmla="*/ 36 w 348"/>
                  <a:gd name="T15" fmla="*/ 377 h 383"/>
                  <a:gd name="T16" fmla="*/ 18 w 348"/>
                  <a:gd name="T17" fmla="*/ 365 h 383"/>
                  <a:gd name="T18" fmla="*/ 6 w 348"/>
                  <a:gd name="T19" fmla="*/ 324 h 383"/>
                  <a:gd name="T20" fmla="*/ 6 w 348"/>
                  <a:gd name="T21" fmla="*/ 312 h 383"/>
                  <a:gd name="T22" fmla="*/ 18 w 348"/>
                  <a:gd name="T23" fmla="*/ 294 h 383"/>
                  <a:gd name="T24" fmla="*/ 30 w 348"/>
                  <a:gd name="T25" fmla="*/ 271 h 383"/>
                  <a:gd name="T26" fmla="*/ 42 w 348"/>
                  <a:gd name="T27" fmla="*/ 265 h 383"/>
                  <a:gd name="T28" fmla="*/ 59 w 348"/>
                  <a:gd name="T29" fmla="*/ 271 h 383"/>
                  <a:gd name="T30" fmla="*/ 77 w 348"/>
                  <a:gd name="T31" fmla="*/ 247 h 383"/>
                  <a:gd name="T32" fmla="*/ 83 w 348"/>
                  <a:gd name="T33" fmla="*/ 224 h 383"/>
                  <a:gd name="T34" fmla="*/ 83 w 348"/>
                  <a:gd name="T35" fmla="*/ 200 h 383"/>
                  <a:gd name="T36" fmla="*/ 30 w 348"/>
                  <a:gd name="T37" fmla="*/ 212 h 383"/>
                  <a:gd name="T38" fmla="*/ 18 w 348"/>
                  <a:gd name="T39" fmla="*/ 194 h 383"/>
                  <a:gd name="T40" fmla="*/ 12 w 348"/>
                  <a:gd name="T41" fmla="*/ 176 h 383"/>
                  <a:gd name="T42" fmla="*/ 36 w 348"/>
                  <a:gd name="T43" fmla="*/ 159 h 383"/>
                  <a:gd name="T44" fmla="*/ 36 w 348"/>
                  <a:gd name="T45" fmla="*/ 135 h 383"/>
                  <a:gd name="T46" fmla="*/ 36 w 348"/>
                  <a:gd name="T47" fmla="*/ 112 h 383"/>
                  <a:gd name="T48" fmla="*/ 42 w 348"/>
                  <a:gd name="T49" fmla="*/ 88 h 383"/>
                  <a:gd name="T50" fmla="*/ 48 w 348"/>
                  <a:gd name="T51" fmla="*/ 70 h 383"/>
                  <a:gd name="T52" fmla="*/ 36 w 348"/>
                  <a:gd name="T53" fmla="*/ 47 h 383"/>
                  <a:gd name="T54" fmla="*/ 36 w 348"/>
                  <a:gd name="T55" fmla="*/ 23 h 383"/>
                  <a:gd name="T56" fmla="*/ 42 w 348"/>
                  <a:gd name="T57" fmla="*/ 17 h 383"/>
                  <a:gd name="T58" fmla="*/ 59 w 348"/>
                  <a:gd name="T59" fmla="*/ 17 h 383"/>
                  <a:gd name="T60" fmla="*/ 83 w 348"/>
                  <a:gd name="T61" fmla="*/ 17 h 383"/>
                  <a:gd name="T62" fmla="*/ 136 w 348"/>
                  <a:gd name="T63" fmla="*/ 11 h 383"/>
                  <a:gd name="T64" fmla="*/ 148 w 348"/>
                  <a:gd name="T65" fmla="*/ 11 h 383"/>
                  <a:gd name="T66" fmla="*/ 183 w 348"/>
                  <a:gd name="T67" fmla="*/ 11 h 383"/>
                  <a:gd name="T68" fmla="*/ 207 w 348"/>
                  <a:gd name="T69" fmla="*/ 11 h 383"/>
                  <a:gd name="T70" fmla="*/ 230 w 348"/>
                  <a:gd name="T71" fmla="*/ 11 h 383"/>
                  <a:gd name="T72" fmla="*/ 242 w 348"/>
                  <a:gd name="T73" fmla="*/ 11 h 383"/>
                  <a:gd name="T74" fmla="*/ 260 w 348"/>
                  <a:gd name="T75" fmla="*/ 6 h 383"/>
                  <a:gd name="T76" fmla="*/ 265 w 348"/>
                  <a:gd name="T77" fmla="*/ 6 h 383"/>
                  <a:gd name="T78" fmla="*/ 283 w 348"/>
                  <a:gd name="T79" fmla="*/ 6 h 383"/>
                  <a:gd name="T80" fmla="*/ 301 w 348"/>
                  <a:gd name="T81" fmla="*/ 6 h 383"/>
                  <a:gd name="T82" fmla="*/ 313 w 348"/>
                  <a:gd name="T83" fmla="*/ 6 h 383"/>
                  <a:gd name="T84" fmla="*/ 330 w 348"/>
                  <a:gd name="T85" fmla="*/ 0 h 383"/>
                  <a:gd name="T86" fmla="*/ 348 w 348"/>
                  <a:gd name="T87" fmla="*/ 6 h 383"/>
                  <a:gd name="T88" fmla="*/ 348 w 348"/>
                  <a:gd name="T89" fmla="*/ 23 h 383"/>
                  <a:gd name="T90" fmla="*/ 330 w 348"/>
                  <a:gd name="T91" fmla="*/ 35 h 383"/>
                  <a:gd name="T92" fmla="*/ 307 w 348"/>
                  <a:gd name="T93" fmla="*/ 35 h 383"/>
                  <a:gd name="T94" fmla="*/ 283 w 348"/>
                  <a:gd name="T95" fmla="*/ 53 h 383"/>
                  <a:gd name="T96" fmla="*/ 283 w 348"/>
                  <a:gd name="T97" fmla="*/ 94 h 383"/>
                  <a:gd name="T98" fmla="*/ 307 w 348"/>
                  <a:gd name="T99" fmla="*/ 112 h 383"/>
                  <a:gd name="T100" fmla="*/ 301 w 348"/>
                  <a:gd name="T101" fmla="*/ 129 h 383"/>
                  <a:gd name="T102" fmla="*/ 324 w 348"/>
                  <a:gd name="T103" fmla="*/ 165 h 383"/>
                  <a:gd name="T104" fmla="*/ 342 w 348"/>
                  <a:gd name="T105" fmla="*/ 188 h 383"/>
                  <a:gd name="T106" fmla="*/ 330 w 348"/>
                  <a:gd name="T107" fmla="*/ 224 h 383"/>
                  <a:gd name="T108" fmla="*/ 330 w 348"/>
                  <a:gd name="T109" fmla="*/ 241 h 383"/>
                  <a:gd name="T110" fmla="*/ 318 w 348"/>
                  <a:gd name="T111" fmla="*/ 259 h 383"/>
                  <a:gd name="T112" fmla="*/ 301 w 348"/>
                  <a:gd name="T113" fmla="*/ 271 h 383"/>
                  <a:gd name="T114" fmla="*/ 277 w 348"/>
                  <a:gd name="T115" fmla="*/ 282 h 383"/>
                  <a:gd name="T116" fmla="*/ 265 w 348"/>
                  <a:gd name="T117" fmla="*/ 294 h 383"/>
                  <a:gd name="T118" fmla="*/ 242 w 348"/>
                  <a:gd name="T119" fmla="*/ 300 h 383"/>
                  <a:gd name="T120" fmla="*/ 218 w 348"/>
                  <a:gd name="T121" fmla="*/ 312 h 383"/>
                  <a:gd name="T122" fmla="*/ 195 w 348"/>
                  <a:gd name="T123" fmla="*/ 335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8" h="383">
                    <a:moveTo>
                      <a:pt x="183" y="347"/>
                    </a:moveTo>
                    <a:lnTo>
                      <a:pt x="165" y="353"/>
                    </a:lnTo>
                    <a:lnTo>
                      <a:pt x="154" y="365"/>
                    </a:lnTo>
                    <a:lnTo>
                      <a:pt x="148" y="359"/>
                    </a:lnTo>
                    <a:lnTo>
                      <a:pt x="130" y="359"/>
                    </a:lnTo>
                    <a:lnTo>
                      <a:pt x="124" y="365"/>
                    </a:lnTo>
                    <a:lnTo>
                      <a:pt x="124" y="377"/>
                    </a:lnTo>
                    <a:lnTo>
                      <a:pt x="124" y="377"/>
                    </a:lnTo>
                    <a:lnTo>
                      <a:pt x="118" y="383"/>
                    </a:lnTo>
                    <a:lnTo>
                      <a:pt x="112" y="383"/>
                    </a:lnTo>
                    <a:lnTo>
                      <a:pt x="106" y="383"/>
                    </a:lnTo>
                    <a:lnTo>
                      <a:pt x="106" y="377"/>
                    </a:lnTo>
                    <a:lnTo>
                      <a:pt x="71" y="371"/>
                    </a:lnTo>
                    <a:lnTo>
                      <a:pt x="53" y="371"/>
                    </a:lnTo>
                    <a:lnTo>
                      <a:pt x="42" y="371"/>
                    </a:lnTo>
                    <a:lnTo>
                      <a:pt x="36" y="377"/>
                    </a:lnTo>
                    <a:lnTo>
                      <a:pt x="36" y="371"/>
                    </a:lnTo>
                    <a:lnTo>
                      <a:pt x="18" y="365"/>
                    </a:lnTo>
                    <a:lnTo>
                      <a:pt x="12" y="359"/>
                    </a:lnTo>
                    <a:lnTo>
                      <a:pt x="6" y="324"/>
                    </a:lnTo>
                    <a:lnTo>
                      <a:pt x="0" y="318"/>
                    </a:lnTo>
                    <a:lnTo>
                      <a:pt x="6" y="312"/>
                    </a:lnTo>
                    <a:lnTo>
                      <a:pt x="18" y="306"/>
                    </a:lnTo>
                    <a:lnTo>
                      <a:pt x="18" y="294"/>
                    </a:lnTo>
                    <a:lnTo>
                      <a:pt x="18" y="277"/>
                    </a:lnTo>
                    <a:lnTo>
                      <a:pt x="30" y="271"/>
                    </a:lnTo>
                    <a:lnTo>
                      <a:pt x="30" y="265"/>
                    </a:lnTo>
                    <a:lnTo>
                      <a:pt x="42" y="265"/>
                    </a:lnTo>
                    <a:lnTo>
                      <a:pt x="53" y="253"/>
                    </a:lnTo>
                    <a:lnTo>
                      <a:pt x="59" y="271"/>
                    </a:lnTo>
                    <a:lnTo>
                      <a:pt x="71" y="271"/>
                    </a:lnTo>
                    <a:lnTo>
                      <a:pt x="77" y="247"/>
                    </a:lnTo>
                    <a:lnTo>
                      <a:pt x="71" y="235"/>
                    </a:lnTo>
                    <a:lnTo>
                      <a:pt x="83" y="224"/>
                    </a:lnTo>
                    <a:lnTo>
                      <a:pt x="77" y="212"/>
                    </a:lnTo>
                    <a:lnTo>
                      <a:pt x="83" y="200"/>
                    </a:lnTo>
                    <a:lnTo>
                      <a:pt x="71" y="200"/>
                    </a:lnTo>
                    <a:lnTo>
                      <a:pt x="30" y="212"/>
                    </a:lnTo>
                    <a:lnTo>
                      <a:pt x="24" y="212"/>
                    </a:lnTo>
                    <a:lnTo>
                      <a:pt x="18" y="194"/>
                    </a:lnTo>
                    <a:lnTo>
                      <a:pt x="6" y="182"/>
                    </a:lnTo>
                    <a:lnTo>
                      <a:pt x="12" y="176"/>
                    </a:lnTo>
                    <a:lnTo>
                      <a:pt x="24" y="165"/>
                    </a:lnTo>
                    <a:lnTo>
                      <a:pt x="36" y="159"/>
                    </a:lnTo>
                    <a:lnTo>
                      <a:pt x="36" y="153"/>
                    </a:lnTo>
                    <a:lnTo>
                      <a:pt x="36" y="135"/>
                    </a:lnTo>
                    <a:lnTo>
                      <a:pt x="42" y="123"/>
                    </a:lnTo>
                    <a:lnTo>
                      <a:pt x="36" y="112"/>
                    </a:lnTo>
                    <a:lnTo>
                      <a:pt x="30" y="106"/>
                    </a:lnTo>
                    <a:lnTo>
                      <a:pt x="42" y="88"/>
                    </a:lnTo>
                    <a:lnTo>
                      <a:pt x="42" y="76"/>
                    </a:lnTo>
                    <a:lnTo>
                      <a:pt x="48" y="70"/>
                    </a:lnTo>
                    <a:lnTo>
                      <a:pt x="48" y="64"/>
                    </a:lnTo>
                    <a:lnTo>
                      <a:pt x="36" y="47"/>
                    </a:lnTo>
                    <a:lnTo>
                      <a:pt x="42" y="35"/>
                    </a:lnTo>
                    <a:lnTo>
                      <a:pt x="36" y="23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59" y="17"/>
                    </a:lnTo>
                    <a:lnTo>
                      <a:pt x="65" y="17"/>
                    </a:lnTo>
                    <a:lnTo>
                      <a:pt x="83" y="17"/>
                    </a:lnTo>
                    <a:lnTo>
                      <a:pt x="106" y="11"/>
                    </a:lnTo>
                    <a:lnTo>
                      <a:pt x="136" y="11"/>
                    </a:lnTo>
                    <a:lnTo>
                      <a:pt x="142" y="11"/>
                    </a:lnTo>
                    <a:lnTo>
                      <a:pt x="148" y="11"/>
                    </a:lnTo>
                    <a:lnTo>
                      <a:pt x="154" y="11"/>
                    </a:lnTo>
                    <a:lnTo>
                      <a:pt x="183" y="11"/>
                    </a:lnTo>
                    <a:lnTo>
                      <a:pt x="195" y="11"/>
                    </a:lnTo>
                    <a:lnTo>
                      <a:pt x="207" y="11"/>
                    </a:lnTo>
                    <a:lnTo>
                      <a:pt x="207" y="11"/>
                    </a:lnTo>
                    <a:lnTo>
                      <a:pt x="230" y="11"/>
                    </a:lnTo>
                    <a:lnTo>
                      <a:pt x="230" y="11"/>
                    </a:lnTo>
                    <a:lnTo>
                      <a:pt x="242" y="11"/>
                    </a:lnTo>
                    <a:lnTo>
                      <a:pt x="254" y="6"/>
                    </a:lnTo>
                    <a:lnTo>
                      <a:pt x="260" y="6"/>
                    </a:lnTo>
                    <a:lnTo>
                      <a:pt x="260" y="6"/>
                    </a:lnTo>
                    <a:lnTo>
                      <a:pt x="265" y="6"/>
                    </a:lnTo>
                    <a:lnTo>
                      <a:pt x="271" y="6"/>
                    </a:lnTo>
                    <a:lnTo>
                      <a:pt x="283" y="6"/>
                    </a:lnTo>
                    <a:lnTo>
                      <a:pt x="289" y="6"/>
                    </a:lnTo>
                    <a:lnTo>
                      <a:pt x="301" y="6"/>
                    </a:lnTo>
                    <a:lnTo>
                      <a:pt x="301" y="6"/>
                    </a:lnTo>
                    <a:lnTo>
                      <a:pt x="313" y="6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48" y="0"/>
                    </a:lnTo>
                    <a:lnTo>
                      <a:pt x="348" y="6"/>
                    </a:lnTo>
                    <a:lnTo>
                      <a:pt x="342" y="11"/>
                    </a:lnTo>
                    <a:lnTo>
                      <a:pt x="348" y="23"/>
                    </a:lnTo>
                    <a:lnTo>
                      <a:pt x="342" y="29"/>
                    </a:lnTo>
                    <a:lnTo>
                      <a:pt x="330" y="35"/>
                    </a:lnTo>
                    <a:lnTo>
                      <a:pt x="324" y="35"/>
                    </a:lnTo>
                    <a:lnTo>
                      <a:pt x="307" y="35"/>
                    </a:lnTo>
                    <a:lnTo>
                      <a:pt x="301" y="41"/>
                    </a:lnTo>
                    <a:lnTo>
                      <a:pt x="283" y="53"/>
                    </a:lnTo>
                    <a:lnTo>
                      <a:pt x="271" y="70"/>
                    </a:lnTo>
                    <a:lnTo>
                      <a:pt x="283" y="94"/>
                    </a:lnTo>
                    <a:lnTo>
                      <a:pt x="301" y="94"/>
                    </a:lnTo>
                    <a:lnTo>
                      <a:pt x="307" y="112"/>
                    </a:lnTo>
                    <a:lnTo>
                      <a:pt x="301" y="123"/>
                    </a:lnTo>
                    <a:lnTo>
                      <a:pt x="301" y="129"/>
                    </a:lnTo>
                    <a:lnTo>
                      <a:pt x="318" y="147"/>
                    </a:lnTo>
                    <a:lnTo>
                      <a:pt x="324" y="165"/>
                    </a:lnTo>
                    <a:lnTo>
                      <a:pt x="330" y="176"/>
                    </a:lnTo>
                    <a:lnTo>
                      <a:pt x="342" y="188"/>
                    </a:lnTo>
                    <a:lnTo>
                      <a:pt x="342" y="212"/>
                    </a:lnTo>
                    <a:lnTo>
                      <a:pt x="330" y="224"/>
                    </a:lnTo>
                    <a:lnTo>
                      <a:pt x="330" y="235"/>
                    </a:lnTo>
                    <a:lnTo>
                      <a:pt x="330" y="241"/>
                    </a:lnTo>
                    <a:lnTo>
                      <a:pt x="324" y="253"/>
                    </a:lnTo>
                    <a:lnTo>
                      <a:pt x="318" y="259"/>
                    </a:lnTo>
                    <a:lnTo>
                      <a:pt x="307" y="259"/>
                    </a:lnTo>
                    <a:lnTo>
                      <a:pt x="301" y="271"/>
                    </a:lnTo>
                    <a:lnTo>
                      <a:pt x="295" y="271"/>
                    </a:lnTo>
                    <a:lnTo>
                      <a:pt x="277" y="282"/>
                    </a:lnTo>
                    <a:lnTo>
                      <a:pt x="265" y="282"/>
                    </a:lnTo>
                    <a:lnTo>
                      <a:pt x="265" y="294"/>
                    </a:lnTo>
                    <a:lnTo>
                      <a:pt x="254" y="288"/>
                    </a:lnTo>
                    <a:lnTo>
                      <a:pt x="242" y="300"/>
                    </a:lnTo>
                    <a:lnTo>
                      <a:pt x="230" y="312"/>
                    </a:lnTo>
                    <a:lnTo>
                      <a:pt x="218" y="312"/>
                    </a:lnTo>
                    <a:lnTo>
                      <a:pt x="207" y="324"/>
                    </a:lnTo>
                    <a:lnTo>
                      <a:pt x="195" y="335"/>
                    </a:lnTo>
                    <a:lnTo>
                      <a:pt x="183" y="347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0" name="Freeform 642">
                <a:extLst>
                  <a:ext uri="{FF2B5EF4-FFF2-40B4-BE49-F238E27FC236}">
                    <a16:creationId xmlns:a16="http://schemas.microsoft.com/office/drawing/2014/main" id="{39E7636C-C28B-46E8-86F7-019B079CB2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4513" y="1893887"/>
                <a:ext cx="935038" cy="944563"/>
              </a:xfrm>
              <a:custGeom>
                <a:avLst/>
                <a:gdLst>
                  <a:gd name="T0" fmla="*/ 42 w 589"/>
                  <a:gd name="T1" fmla="*/ 23 h 595"/>
                  <a:gd name="T2" fmla="*/ 71 w 589"/>
                  <a:gd name="T3" fmla="*/ 0 h 595"/>
                  <a:gd name="T4" fmla="*/ 101 w 589"/>
                  <a:gd name="T5" fmla="*/ 23 h 595"/>
                  <a:gd name="T6" fmla="*/ 101 w 589"/>
                  <a:gd name="T7" fmla="*/ 59 h 595"/>
                  <a:gd name="T8" fmla="*/ 148 w 589"/>
                  <a:gd name="T9" fmla="*/ 71 h 595"/>
                  <a:gd name="T10" fmla="*/ 189 w 589"/>
                  <a:gd name="T11" fmla="*/ 112 h 595"/>
                  <a:gd name="T12" fmla="*/ 218 w 589"/>
                  <a:gd name="T13" fmla="*/ 141 h 595"/>
                  <a:gd name="T14" fmla="*/ 212 w 589"/>
                  <a:gd name="T15" fmla="*/ 194 h 595"/>
                  <a:gd name="T16" fmla="*/ 283 w 589"/>
                  <a:gd name="T17" fmla="*/ 206 h 595"/>
                  <a:gd name="T18" fmla="*/ 319 w 589"/>
                  <a:gd name="T19" fmla="*/ 200 h 595"/>
                  <a:gd name="T20" fmla="*/ 342 w 589"/>
                  <a:gd name="T21" fmla="*/ 177 h 595"/>
                  <a:gd name="T22" fmla="*/ 319 w 589"/>
                  <a:gd name="T23" fmla="*/ 141 h 595"/>
                  <a:gd name="T24" fmla="*/ 324 w 589"/>
                  <a:gd name="T25" fmla="*/ 106 h 595"/>
                  <a:gd name="T26" fmla="*/ 360 w 589"/>
                  <a:gd name="T27" fmla="*/ 100 h 595"/>
                  <a:gd name="T28" fmla="*/ 389 w 589"/>
                  <a:gd name="T29" fmla="*/ 100 h 595"/>
                  <a:gd name="T30" fmla="*/ 442 w 589"/>
                  <a:gd name="T31" fmla="*/ 100 h 595"/>
                  <a:gd name="T32" fmla="*/ 460 w 589"/>
                  <a:gd name="T33" fmla="*/ 118 h 595"/>
                  <a:gd name="T34" fmla="*/ 560 w 589"/>
                  <a:gd name="T35" fmla="*/ 118 h 595"/>
                  <a:gd name="T36" fmla="*/ 589 w 589"/>
                  <a:gd name="T37" fmla="*/ 118 h 595"/>
                  <a:gd name="T38" fmla="*/ 572 w 589"/>
                  <a:gd name="T39" fmla="*/ 153 h 595"/>
                  <a:gd name="T40" fmla="*/ 495 w 589"/>
                  <a:gd name="T41" fmla="*/ 159 h 595"/>
                  <a:gd name="T42" fmla="*/ 466 w 589"/>
                  <a:gd name="T43" fmla="*/ 206 h 595"/>
                  <a:gd name="T44" fmla="*/ 425 w 589"/>
                  <a:gd name="T45" fmla="*/ 241 h 595"/>
                  <a:gd name="T46" fmla="*/ 366 w 589"/>
                  <a:gd name="T47" fmla="*/ 265 h 595"/>
                  <a:gd name="T48" fmla="*/ 342 w 589"/>
                  <a:gd name="T49" fmla="*/ 324 h 595"/>
                  <a:gd name="T50" fmla="*/ 342 w 589"/>
                  <a:gd name="T51" fmla="*/ 406 h 595"/>
                  <a:gd name="T52" fmla="*/ 313 w 589"/>
                  <a:gd name="T53" fmla="*/ 459 h 595"/>
                  <a:gd name="T54" fmla="*/ 295 w 589"/>
                  <a:gd name="T55" fmla="*/ 495 h 595"/>
                  <a:gd name="T56" fmla="*/ 330 w 589"/>
                  <a:gd name="T57" fmla="*/ 524 h 595"/>
                  <a:gd name="T58" fmla="*/ 348 w 589"/>
                  <a:gd name="T59" fmla="*/ 565 h 595"/>
                  <a:gd name="T60" fmla="*/ 319 w 589"/>
                  <a:gd name="T61" fmla="*/ 595 h 595"/>
                  <a:gd name="T62" fmla="*/ 295 w 589"/>
                  <a:gd name="T63" fmla="*/ 565 h 595"/>
                  <a:gd name="T64" fmla="*/ 283 w 589"/>
                  <a:gd name="T65" fmla="*/ 518 h 595"/>
                  <a:gd name="T66" fmla="*/ 224 w 589"/>
                  <a:gd name="T67" fmla="*/ 536 h 595"/>
                  <a:gd name="T68" fmla="*/ 154 w 589"/>
                  <a:gd name="T69" fmla="*/ 589 h 595"/>
                  <a:gd name="T70" fmla="*/ 95 w 589"/>
                  <a:gd name="T71" fmla="*/ 565 h 595"/>
                  <a:gd name="T72" fmla="*/ 136 w 589"/>
                  <a:gd name="T73" fmla="*/ 524 h 595"/>
                  <a:gd name="T74" fmla="*/ 159 w 589"/>
                  <a:gd name="T75" fmla="*/ 483 h 595"/>
                  <a:gd name="T76" fmla="*/ 136 w 589"/>
                  <a:gd name="T77" fmla="*/ 477 h 595"/>
                  <a:gd name="T78" fmla="*/ 83 w 589"/>
                  <a:gd name="T79" fmla="*/ 477 h 595"/>
                  <a:gd name="T80" fmla="*/ 48 w 589"/>
                  <a:gd name="T81" fmla="*/ 477 h 595"/>
                  <a:gd name="T82" fmla="*/ 12 w 589"/>
                  <a:gd name="T83" fmla="*/ 453 h 595"/>
                  <a:gd name="T84" fmla="*/ 12 w 589"/>
                  <a:gd name="T85" fmla="*/ 400 h 595"/>
                  <a:gd name="T86" fmla="*/ 24 w 589"/>
                  <a:gd name="T87" fmla="*/ 359 h 595"/>
                  <a:gd name="T88" fmla="*/ 42 w 589"/>
                  <a:gd name="T89" fmla="*/ 306 h 595"/>
                  <a:gd name="T90" fmla="*/ 89 w 589"/>
                  <a:gd name="T91" fmla="*/ 300 h 595"/>
                  <a:gd name="T92" fmla="*/ 106 w 589"/>
                  <a:gd name="T93" fmla="*/ 265 h 595"/>
                  <a:gd name="T94" fmla="*/ 59 w 589"/>
                  <a:gd name="T95" fmla="*/ 235 h 595"/>
                  <a:gd name="T96" fmla="*/ 53 w 589"/>
                  <a:gd name="T97" fmla="*/ 212 h 595"/>
                  <a:gd name="T98" fmla="*/ 48 w 589"/>
                  <a:gd name="T99" fmla="*/ 177 h 595"/>
                  <a:gd name="T100" fmla="*/ 24 w 589"/>
                  <a:gd name="T101" fmla="*/ 135 h 595"/>
                  <a:gd name="T102" fmla="*/ 6 w 589"/>
                  <a:gd name="T103" fmla="*/ 94 h 595"/>
                  <a:gd name="T104" fmla="*/ 342 w 589"/>
                  <a:gd name="T105" fmla="*/ 182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89" h="595">
                    <a:moveTo>
                      <a:pt x="12" y="53"/>
                    </a:moveTo>
                    <a:lnTo>
                      <a:pt x="24" y="47"/>
                    </a:lnTo>
                    <a:lnTo>
                      <a:pt x="42" y="35"/>
                    </a:lnTo>
                    <a:lnTo>
                      <a:pt x="42" y="29"/>
                    </a:lnTo>
                    <a:lnTo>
                      <a:pt x="42" y="23"/>
                    </a:lnTo>
                    <a:lnTo>
                      <a:pt x="59" y="23"/>
                    </a:lnTo>
                    <a:lnTo>
                      <a:pt x="65" y="23"/>
                    </a:lnTo>
                    <a:lnTo>
                      <a:pt x="65" y="18"/>
                    </a:lnTo>
                    <a:lnTo>
                      <a:pt x="65" y="0"/>
                    </a:lnTo>
                    <a:lnTo>
                      <a:pt x="71" y="0"/>
                    </a:lnTo>
                    <a:lnTo>
                      <a:pt x="71" y="6"/>
                    </a:lnTo>
                    <a:lnTo>
                      <a:pt x="83" y="6"/>
                    </a:lnTo>
                    <a:lnTo>
                      <a:pt x="95" y="12"/>
                    </a:lnTo>
                    <a:lnTo>
                      <a:pt x="101" y="12"/>
                    </a:lnTo>
                    <a:lnTo>
                      <a:pt x="101" y="23"/>
                    </a:lnTo>
                    <a:lnTo>
                      <a:pt x="106" y="29"/>
                    </a:lnTo>
                    <a:lnTo>
                      <a:pt x="106" y="41"/>
                    </a:lnTo>
                    <a:lnTo>
                      <a:pt x="106" y="41"/>
                    </a:lnTo>
                    <a:lnTo>
                      <a:pt x="101" y="41"/>
                    </a:lnTo>
                    <a:lnTo>
                      <a:pt x="101" y="59"/>
                    </a:lnTo>
                    <a:lnTo>
                      <a:pt x="118" y="71"/>
                    </a:lnTo>
                    <a:lnTo>
                      <a:pt x="130" y="65"/>
                    </a:lnTo>
                    <a:lnTo>
                      <a:pt x="130" y="71"/>
                    </a:lnTo>
                    <a:lnTo>
                      <a:pt x="136" y="76"/>
                    </a:lnTo>
                    <a:lnTo>
                      <a:pt x="148" y="71"/>
                    </a:lnTo>
                    <a:lnTo>
                      <a:pt x="154" y="88"/>
                    </a:lnTo>
                    <a:lnTo>
                      <a:pt x="171" y="88"/>
                    </a:lnTo>
                    <a:lnTo>
                      <a:pt x="183" y="100"/>
                    </a:lnTo>
                    <a:lnTo>
                      <a:pt x="183" y="106"/>
                    </a:lnTo>
                    <a:lnTo>
                      <a:pt x="189" y="112"/>
                    </a:lnTo>
                    <a:lnTo>
                      <a:pt x="201" y="106"/>
                    </a:lnTo>
                    <a:lnTo>
                      <a:pt x="195" y="129"/>
                    </a:lnTo>
                    <a:lnTo>
                      <a:pt x="201" y="129"/>
                    </a:lnTo>
                    <a:lnTo>
                      <a:pt x="207" y="129"/>
                    </a:lnTo>
                    <a:lnTo>
                      <a:pt x="218" y="141"/>
                    </a:lnTo>
                    <a:lnTo>
                      <a:pt x="212" y="147"/>
                    </a:lnTo>
                    <a:lnTo>
                      <a:pt x="201" y="159"/>
                    </a:lnTo>
                    <a:lnTo>
                      <a:pt x="195" y="182"/>
                    </a:lnTo>
                    <a:lnTo>
                      <a:pt x="207" y="182"/>
                    </a:lnTo>
                    <a:lnTo>
                      <a:pt x="212" y="194"/>
                    </a:lnTo>
                    <a:lnTo>
                      <a:pt x="212" y="200"/>
                    </a:lnTo>
                    <a:lnTo>
                      <a:pt x="212" y="206"/>
                    </a:lnTo>
                    <a:lnTo>
                      <a:pt x="230" y="206"/>
                    </a:lnTo>
                    <a:lnTo>
                      <a:pt x="236" y="206"/>
                    </a:lnTo>
                    <a:lnTo>
                      <a:pt x="283" y="206"/>
                    </a:lnTo>
                    <a:lnTo>
                      <a:pt x="289" y="200"/>
                    </a:lnTo>
                    <a:lnTo>
                      <a:pt x="295" y="200"/>
                    </a:lnTo>
                    <a:lnTo>
                      <a:pt x="301" y="194"/>
                    </a:lnTo>
                    <a:lnTo>
                      <a:pt x="313" y="194"/>
                    </a:lnTo>
                    <a:lnTo>
                      <a:pt x="319" y="200"/>
                    </a:lnTo>
                    <a:lnTo>
                      <a:pt x="324" y="206"/>
                    </a:lnTo>
                    <a:lnTo>
                      <a:pt x="342" y="206"/>
                    </a:lnTo>
                    <a:lnTo>
                      <a:pt x="342" y="200"/>
                    </a:lnTo>
                    <a:lnTo>
                      <a:pt x="348" y="182"/>
                    </a:lnTo>
                    <a:lnTo>
                      <a:pt x="342" y="177"/>
                    </a:lnTo>
                    <a:lnTo>
                      <a:pt x="348" y="177"/>
                    </a:lnTo>
                    <a:lnTo>
                      <a:pt x="354" y="171"/>
                    </a:lnTo>
                    <a:lnTo>
                      <a:pt x="330" y="159"/>
                    </a:lnTo>
                    <a:lnTo>
                      <a:pt x="330" y="147"/>
                    </a:lnTo>
                    <a:lnTo>
                      <a:pt x="319" y="141"/>
                    </a:lnTo>
                    <a:lnTo>
                      <a:pt x="319" y="135"/>
                    </a:lnTo>
                    <a:lnTo>
                      <a:pt x="319" y="129"/>
                    </a:lnTo>
                    <a:lnTo>
                      <a:pt x="324" y="118"/>
                    </a:lnTo>
                    <a:lnTo>
                      <a:pt x="330" y="118"/>
                    </a:lnTo>
                    <a:lnTo>
                      <a:pt x="324" y="106"/>
                    </a:lnTo>
                    <a:lnTo>
                      <a:pt x="330" y="106"/>
                    </a:lnTo>
                    <a:lnTo>
                      <a:pt x="336" y="94"/>
                    </a:lnTo>
                    <a:lnTo>
                      <a:pt x="348" y="88"/>
                    </a:lnTo>
                    <a:lnTo>
                      <a:pt x="354" y="94"/>
                    </a:lnTo>
                    <a:lnTo>
                      <a:pt x="360" y="100"/>
                    </a:lnTo>
                    <a:lnTo>
                      <a:pt x="366" y="100"/>
                    </a:lnTo>
                    <a:lnTo>
                      <a:pt x="366" y="94"/>
                    </a:lnTo>
                    <a:lnTo>
                      <a:pt x="372" y="94"/>
                    </a:lnTo>
                    <a:lnTo>
                      <a:pt x="383" y="100"/>
                    </a:lnTo>
                    <a:lnTo>
                      <a:pt x="389" y="100"/>
                    </a:lnTo>
                    <a:lnTo>
                      <a:pt x="401" y="106"/>
                    </a:lnTo>
                    <a:lnTo>
                      <a:pt x="413" y="100"/>
                    </a:lnTo>
                    <a:lnTo>
                      <a:pt x="419" y="94"/>
                    </a:lnTo>
                    <a:lnTo>
                      <a:pt x="436" y="94"/>
                    </a:lnTo>
                    <a:lnTo>
                      <a:pt x="442" y="100"/>
                    </a:lnTo>
                    <a:lnTo>
                      <a:pt x="442" y="106"/>
                    </a:lnTo>
                    <a:lnTo>
                      <a:pt x="448" y="112"/>
                    </a:lnTo>
                    <a:lnTo>
                      <a:pt x="442" y="124"/>
                    </a:lnTo>
                    <a:lnTo>
                      <a:pt x="448" y="124"/>
                    </a:lnTo>
                    <a:lnTo>
                      <a:pt x="460" y="118"/>
                    </a:lnTo>
                    <a:lnTo>
                      <a:pt x="472" y="124"/>
                    </a:lnTo>
                    <a:lnTo>
                      <a:pt x="501" y="124"/>
                    </a:lnTo>
                    <a:lnTo>
                      <a:pt x="519" y="129"/>
                    </a:lnTo>
                    <a:lnTo>
                      <a:pt x="554" y="124"/>
                    </a:lnTo>
                    <a:lnTo>
                      <a:pt x="560" y="118"/>
                    </a:lnTo>
                    <a:lnTo>
                      <a:pt x="560" y="112"/>
                    </a:lnTo>
                    <a:lnTo>
                      <a:pt x="566" y="112"/>
                    </a:lnTo>
                    <a:lnTo>
                      <a:pt x="589" y="106"/>
                    </a:lnTo>
                    <a:lnTo>
                      <a:pt x="589" y="112"/>
                    </a:lnTo>
                    <a:lnTo>
                      <a:pt x="589" y="118"/>
                    </a:lnTo>
                    <a:lnTo>
                      <a:pt x="584" y="129"/>
                    </a:lnTo>
                    <a:lnTo>
                      <a:pt x="572" y="135"/>
                    </a:lnTo>
                    <a:lnTo>
                      <a:pt x="578" y="141"/>
                    </a:lnTo>
                    <a:lnTo>
                      <a:pt x="578" y="147"/>
                    </a:lnTo>
                    <a:lnTo>
                      <a:pt x="572" y="153"/>
                    </a:lnTo>
                    <a:lnTo>
                      <a:pt x="542" y="159"/>
                    </a:lnTo>
                    <a:lnTo>
                      <a:pt x="531" y="153"/>
                    </a:lnTo>
                    <a:lnTo>
                      <a:pt x="519" y="165"/>
                    </a:lnTo>
                    <a:lnTo>
                      <a:pt x="507" y="165"/>
                    </a:lnTo>
                    <a:lnTo>
                      <a:pt x="495" y="159"/>
                    </a:lnTo>
                    <a:lnTo>
                      <a:pt x="466" y="171"/>
                    </a:lnTo>
                    <a:lnTo>
                      <a:pt x="466" y="177"/>
                    </a:lnTo>
                    <a:lnTo>
                      <a:pt x="472" y="188"/>
                    </a:lnTo>
                    <a:lnTo>
                      <a:pt x="466" y="194"/>
                    </a:lnTo>
                    <a:lnTo>
                      <a:pt x="466" y="206"/>
                    </a:lnTo>
                    <a:lnTo>
                      <a:pt x="454" y="224"/>
                    </a:lnTo>
                    <a:lnTo>
                      <a:pt x="436" y="230"/>
                    </a:lnTo>
                    <a:lnTo>
                      <a:pt x="430" y="235"/>
                    </a:lnTo>
                    <a:lnTo>
                      <a:pt x="425" y="235"/>
                    </a:lnTo>
                    <a:lnTo>
                      <a:pt x="425" y="241"/>
                    </a:lnTo>
                    <a:lnTo>
                      <a:pt x="419" y="247"/>
                    </a:lnTo>
                    <a:lnTo>
                      <a:pt x="401" y="241"/>
                    </a:lnTo>
                    <a:lnTo>
                      <a:pt x="383" y="253"/>
                    </a:lnTo>
                    <a:lnTo>
                      <a:pt x="372" y="253"/>
                    </a:lnTo>
                    <a:lnTo>
                      <a:pt x="366" y="265"/>
                    </a:lnTo>
                    <a:lnTo>
                      <a:pt x="354" y="283"/>
                    </a:lnTo>
                    <a:lnTo>
                      <a:pt x="348" y="294"/>
                    </a:lnTo>
                    <a:lnTo>
                      <a:pt x="342" y="306"/>
                    </a:lnTo>
                    <a:lnTo>
                      <a:pt x="336" y="312"/>
                    </a:lnTo>
                    <a:lnTo>
                      <a:pt x="342" y="324"/>
                    </a:lnTo>
                    <a:lnTo>
                      <a:pt x="342" y="342"/>
                    </a:lnTo>
                    <a:lnTo>
                      <a:pt x="336" y="359"/>
                    </a:lnTo>
                    <a:lnTo>
                      <a:pt x="342" y="389"/>
                    </a:lnTo>
                    <a:lnTo>
                      <a:pt x="342" y="406"/>
                    </a:lnTo>
                    <a:lnTo>
                      <a:pt x="342" y="406"/>
                    </a:lnTo>
                    <a:lnTo>
                      <a:pt x="342" y="412"/>
                    </a:lnTo>
                    <a:lnTo>
                      <a:pt x="324" y="424"/>
                    </a:lnTo>
                    <a:lnTo>
                      <a:pt x="313" y="448"/>
                    </a:lnTo>
                    <a:lnTo>
                      <a:pt x="307" y="453"/>
                    </a:lnTo>
                    <a:lnTo>
                      <a:pt x="313" y="459"/>
                    </a:lnTo>
                    <a:lnTo>
                      <a:pt x="313" y="471"/>
                    </a:lnTo>
                    <a:lnTo>
                      <a:pt x="307" y="483"/>
                    </a:lnTo>
                    <a:lnTo>
                      <a:pt x="301" y="483"/>
                    </a:lnTo>
                    <a:lnTo>
                      <a:pt x="301" y="489"/>
                    </a:lnTo>
                    <a:lnTo>
                      <a:pt x="295" y="495"/>
                    </a:lnTo>
                    <a:lnTo>
                      <a:pt x="295" y="506"/>
                    </a:lnTo>
                    <a:lnTo>
                      <a:pt x="289" y="506"/>
                    </a:lnTo>
                    <a:lnTo>
                      <a:pt x="295" y="518"/>
                    </a:lnTo>
                    <a:lnTo>
                      <a:pt x="324" y="518"/>
                    </a:lnTo>
                    <a:lnTo>
                      <a:pt x="330" y="524"/>
                    </a:lnTo>
                    <a:lnTo>
                      <a:pt x="330" y="536"/>
                    </a:lnTo>
                    <a:lnTo>
                      <a:pt x="342" y="536"/>
                    </a:lnTo>
                    <a:lnTo>
                      <a:pt x="348" y="554"/>
                    </a:lnTo>
                    <a:lnTo>
                      <a:pt x="342" y="559"/>
                    </a:lnTo>
                    <a:lnTo>
                      <a:pt x="348" y="565"/>
                    </a:lnTo>
                    <a:lnTo>
                      <a:pt x="348" y="571"/>
                    </a:lnTo>
                    <a:lnTo>
                      <a:pt x="348" y="583"/>
                    </a:lnTo>
                    <a:lnTo>
                      <a:pt x="330" y="577"/>
                    </a:lnTo>
                    <a:lnTo>
                      <a:pt x="324" y="589"/>
                    </a:lnTo>
                    <a:lnTo>
                      <a:pt x="319" y="595"/>
                    </a:lnTo>
                    <a:lnTo>
                      <a:pt x="313" y="589"/>
                    </a:lnTo>
                    <a:lnTo>
                      <a:pt x="289" y="583"/>
                    </a:lnTo>
                    <a:lnTo>
                      <a:pt x="283" y="577"/>
                    </a:lnTo>
                    <a:lnTo>
                      <a:pt x="283" y="571"/>
                    </a:lnTo>
                    <a:lnTo>
                      <a:pt x="295" y="565"/>
                    </a:lnTo>
                    <a:lnTo>
                      <a:pt x="295" y="554"/>
                    </a:lnTo>
                    <a:lnTo>
                      <a:pt x="301" y="554"/>
                    </a:lnTo>
                    <a:lnTo>
                      <a:pt x="295" y="536"/>
                    </a:lnTo>
                    <a:lnTo>
                      <a:pt x="283" y="530"/>
                    </a:lnTo>
                    <a:lnTo>
                      <a:pt x="283" y="518"/>
                    </a:lnTo>
                    <a:lnTo>
                      <a:pt x="271" y="524"/>
                    </a:lnTo>
                    <a:lnTo>
                      <a:pt x="265" y="524"/>
                    </a:lnTo>
                    <a:lnTo>
                      <a:pt x="242" y="536"/>
                    </a:lnTo>
                    <a:lnTo>
                      <a:pt x="230" y="542"/>
                    </a:lnTo>
                    <a:lnTo>
                      <a:pt x="224" y="536"/>
                    </a:lnTo>
                    <a:lnTo>
                      <a:pt x="218" y="542"/>
                    </a:lnTo>
                    <a:lnTo>
                      <a:pt x="212" y="542"/>
                    </a:lnTo>
                    <a:lnTo>
                      <a:pt x="201" y="559"/>
                    </a:lnTo>
                    <a:lnTo>
                      <a:pt x="171" y="595"/>
                    </a:lnTo>
                    <a:lnTo>
                      <a:pt x="154" y="589"/>
                    </a:lnTo>
                    <a:lnTo>
                      <a:pt x="148" y="577"/>
                    </a:lnTo>
                    <a:lnTo>
                      <a:pt x="136" y="583"/>
                    </a:lnTo>
                    <a:lnTo>
                      <a:pt x="112" y="589"/>
                    </a:lnTo>
                    <a:lnTo>
                      <a:pt x="106" y="571"/>
                    </a:lnTo>
                    <a:lnTo>
                      <a:pt x="95" y="565"/>
                    </a:lnTo>
                    <a:lnTo>
                      <a:pt x="95" y="554"/>
                    </a:lnTo>
                    <a:lnTo>
                      <a:pt x="118" y="542"/>
                    </a:lnTo>
                    <a:lnTo>
                      <a:pt x="124" y="536"/>
                    </a:lnTo>
                    <a:lnTo>
                      <a:pt x="124" y="524"/>
                    </a:lnTo>
                    <a:lnTo>
                      <a:pt x="136" y="524"/>
                    </a:lnTo>
                    <a:lnTo>
                      <a:pt x="136" y="524"/>
                    </a:lnTo>
                    <a:lnTo>
                      <a:pt x="136" y="501"/>
                    </a:lnTo>
                    <a:lnTo>
                      <a:pt x="136" y="489"/>
                    </a:lnTo>
                    <a:lnTo>
                      <a:pt x="154" y="489"/>
                    </a:lnTo>
                    <a:lnTo>
                      <a:pt x="159" y="483"/>
                    </a:lnTo>
                    <a:lnTo>
                      <a:pt x="159" y="471"/>
                    </a:lnTo>
                    <a:lnTo>
                      <a:pt x="159" y="465"/>
                    </a:lnTo>
                    <a:lnTo>
                      <a:pt x="159" y="465"/>
                    </a:lnTo>
                    <a:lnTo>
                      <a:pt x="142" y="465"/>
                    </a:lnTo>
                    <a:lnTo>
                      <a:pt x="136" y="477"/>
                    </a:lnTo>
                    <a:lnTo>
                      <a:pt x="118" y="477"/>
                    </a:lnTo>
                    <a:lnTo>
                      <a:pt x="112" y="483"/>
                    </a:lnTo>
                    <a:lnTo>
                      <a:pt x="89" y="477"/>
                    </a:lnTo>
                    <a:lnTo>
                      <a:pt x="83" y="483"/>
                    </a:lnTo>
                    <a:lnTo>
                      <a:pt x="83" y="477"/>
                    </a:lnTo>
                    <a:lnTo>
                      <a:pt x="83" y="471"/>
                    </a:lnTo>
                    <a:lnTo>
                      <a:pt x="83" y="465"/>
                    </a:lnTo>
                    <a:lnTo>
                      <a:pt x="71" y="459"/>
                    </a:lnTo>
                    <a:lnTo>
                      <a:pt x="53" y="471"/>
                    </a:lnTo>
                    <a:lnTo>
                      <a:pt x="48" y="477"/>
                    </a:lnTo>
                    <a:lnTo>
                      <a:pt x="42" y="477"/>
                    </a:lnTo>
                    <a:lnTo>
                      <a:pt x="42" y="471"/>
                    </a:lnTo>
                    <a:lnTo>
                      <a:pt x="30" y="471"/>
                    </a:lnTo>
                    <a:lnTo>
                      <a:pt x="12" y="471"/>
                    </a:lnTo>
                    <a:lnTo>
                      <a:pt x="12" y="453"/>
                    </a:lnTo>
                    <a:lnTo>
                      <a:pt x="6" y="448"/>
                    </a:lnTo>
                    <a:lnTo>
                      <a:pt x="12" y="442"/>
                    </a:lnTo>
                    <a:lnTo>
                      <a:pt x="6" y="424"/>
                    </a:lnTo>
                    <a:lnTo>
                      <a:pt x="12" y="406"/>
                    </a:lnTo>
                    <a:lnTo>
                      <a:pt x="12" y="400"/>
                    </a:lnTo>
                    <a:lnTo>
                      <a:pt x="18" y="400"/>
                    </a:lnTo>
                    <a:lnTo>
                      <a:pt x="24" y="395"/>
                    </a:lnTo>
                    <a:lnTo>
                      <a:pt x="24" y="389"/>
                    </a:lnTo>
                    <a:lnTo>
                      <a:pt x="24" y="371"/>
                    </a:lnTo>
                    <a:lnTo>
                      <a:pt x="24" y="359"/>
                    </a:lnTo>
                    <a:lnTo>
                      <a:pt x="30" y="342"/>
                    </a:lnTo>
                    <a:lnTo>
                      <a:pt x="42" y="336"/>
                    </a:lnTo>
                    <a:lnTo>
                      <a:pt x="53" y="318"/>
                    </a:lnTo>
                    <a:lnTo>
                      <a:pt x="53" y="312"/>
                    </a:lnTo>
                    <a:lnTo>
                      <a:pt x="42" y="306"/>
                    </a:lnTo>
                    <a:lnTo>
                      <a:pt x="42" y="300"/>
                    </a:lnTo>
                    <a:lnTo>
                      <a:pt x="53" y="306"/>
                    </a:lnTo>
                    <a:lnTo>
                      <a:pt x="59" y="294"/>
                    </a:lnTo>
                    <a:lnTo>
                      <a:pt x="83" y="300"/>
                    </a:lnTo>
                    <a:lnTo>
                      <a:pt x="89" y="300"/>
                    </a:lnTo>
                    <a:lnTo>
                      <a:pt x="95" y="294"/>
                    </a:lnTo>
                    <a:lnTo>
                      <a:pt x="95" y="277"/>
                    </a:lnTo>
                    <a:lnTo>
                      <a:pt x="106" y="277"/>
                    </a:lnTo>
                    <a:lnTo>
                      <a:pt x="106" y="271"/>
                    </a:lnTo>
                    <a:lnTo>
                      <a:pt x="106" y="265"/>
                    </a:lnTo>
                    <a:lnTo>
                      <a:pt x="95" y="253"/>
                    </a:lnTo>
                    <a:lnTo>
                      <a:pt x="83" y="253"/>
                    </a:lnTo>
                    <a:lnTo>
                      <a:pt x="77" y="253"/>
                    </a:lnTo>
                    <a:lnTo>
                      <a:pt x="77" y="247"/>
                    </a:lnTo>
                    <a:lnTo>
                      <a:pt x="59" y="235"/>
                    </a:lnTo>
                    <a:lnTo>
                      <a:pt x="53" y="235"/>
                    </a:lnTo>
                    <a:lnTo>
                      <a:pt x="48" y="230"/>
                    </a:lnTo>
                    <a:lnTo>
                      <a:pt x="48" y="224"/>
                    </a:lnTo>
                    <a:lnTo>
                      <a:pt x="53" y="218"/>
                    </a:lnTo>
                    <a:lnTo>
                      <a:pt x="53" y="212"/>
                    </a:lnTo>
                    <a:lnTo>
                      <a:pt x="59" y="212"/>
                    </a:lnTo>
                    <a:lnTo>
                      <a:pt x="65" y="200"/>
                    </a:lnTo>
                    <a:lnTo>
                      <a:pt x="59" y="194"/>
                    </a:lnTo>
                    <a:lnTo>
                      <a:pt x="53" y="188"/>
                    </a:lnTo>
                    <a:lnTo>
                      <a:pt x="48" y="177"/>
                    </a:lnTo>
                    <a:lnTo>
                      <a:pt x="42" y="177"/>
                    </a:lnTo>
                    <a:lnTo>
                      <a:pt x="36" y="165"/>
                    </a:lnTo>
                    <a:lnTo>
                      <a:pt x="42" y="159"/>
                    </a:lnTo>
                    <a:lnTo>
                      <a:pt x="30" y="153"/>
                    </a:lnTo>
                    <a:lnTo>
                      <a:pt x="24" y="135"/>
                    </a:lnTo>
                    <a:lnTo>
                      <a:pt x="30" y="124"/>
                    </a:lnTo>
                    <a:lnTo>
                      <a:pt x="12" y="124"/>
                    </a:lnTo>
                    <a:lnTo>
                      <a:pt x="12" y="106"/>
                    </a:lnTo>
                    <a:lnTo>
                      <a:pt x="12" y="100"/>
                    </a:lnTo>
                    <a:lnTo>
                      <a:pt x="6" y="94"/>
                    </a:lnTo>
                    <a:lnTo>
                      <a:pt x="0" y="82"/>
                    </a:lnTo>
                    <a:lnTo>
                      <a:pt x="12" y="65"/>
                    </a:lnTo>
                    <a:lnTo>
                      <a:pt x="12" y="53"/>
                    </a:lnTo>
                    <a:close/>
                    <a:moveTo>
                      <a:pt x="336" y="188"/>
                    </a:moveTo>
                    <a:lnTo>
                      <a:pt x="342" y="182"/>
                    </a:lnTo>
                    <a:lnTo>
                      <a:pt x="342" y="188"/>
                    </a:lnTo>
                    <a:lnTo>
                      <a:pt x="342" y="188"/>
                    </a:lnTo>
                    <a:lnTo>
                      <a:pt x="336" y="188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1" name="Freeform 643">
                <a:extLst>
                  <a:ext uri="{FF2B5EF4-FFF2-40B4-BE49-F238E27FC236}">
                    <a16:creationId xmlns:a16="http://schemas.microsoft.com/office/drawing/2014/main" id="{471B1189-B566-491C-ADA9-AD672763D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3825" y="2547937"/>
                <a:ext cx="673100" cy="449263"/>
              </a:xfrm>
              <a:custGeom>
                <a:avLst/>
                <a:gdLst>
                  <a:gd name="T0" fmla="*/ 42 w 424"/>
                  <a:gd name="T1" fmla="*/ 248 h 283"/>
                  <a:gd name="T2" fmla="*/ 48 w 424"/>
                  <a:gd name="T3" fmla="*/ 230 h 283"/>
                  <a:gd name="T4" fmla="*/ 53 w 424"/>
                  <a:gd name="T5" fmla="*/ 212 h 283"/>
                  <a:gd name="T6" fmla="*/ 42 w 424"/>
                  <a:gd name="T7" fmla="*/ 177 h 283"/>
                  <a:gd name="T8" fmla="*/ 30 w 424"/>
                  <a:gd name="T9" fmla="*/ 159 h 283"/>
                  <a:gd name="T10" fmla="*/ 0 w 424"/>
                  <a:gd name="T11" fmla="*/ 130 h 283"/>
                  <a:gd name="T12" fmla="*/ 0 w 424"/>
                  <a:gd name="T13" fmla="*/ 112 h 283"/>
                  <a:gd name="T14" fmla="*/ 6 w 424"/>
                  <a:gd name="T15" fmla="*/ 94 h 283"/>
                  <a:gd name="T16" fmla="*/ 30 w 424"/>
                  <a:gd name="T17" fmla="*/ 83 h 283"/>
                  <a:gd name="T18" fmla="*/ 48 w 424"/>
                  <a:gd name="T19" fmla="*/ 59 h 283"/>
                  <a:gd name="T20" fmla="*/ 71 w 424"/>
                  <a:gd name="T21" fmla="*/ 30 h 283"/>
                  <a:gd name="T22" fmla="*/ 89 w 424"/>
                  <a:gd name="T23" fmla="*/ 24 h 283"/>
                  <a:gd name="T24" fmla="*/ 112 w 424"/>
                  <a:gd name="T25" fmla="*/ 41 h 283"/>
                  <a:gd name="T26" fmla="*/ 124 w 424"/>
                  <a:gd name="T27" fmla="*/ 36 h 283"/>
                  <a:gd name="T28" fmla="*/ 142 w 424"/>
                  <a:gd name="T29" fmla="*/ 41 h 283"/>
                  <a:gd name="T30" fmla="*/ 148 w 424"/>
                  <a:gd name="T31" fmla="*/ 36 h 283"/>
                  <a:gd name="T32" fmla="*/ 171 w 424"/>
                  <a:gd name="T33" fmla="*/ 24 h 283"/>
                  <a:gd name="T34" fmla="*/ 171 w 424"/>
                  <a:gd name="T35" fmla="*/ 6 h 283"/>
                  <a:gd name="T36" fmla="*/ 195 w 424"/>
                  <a:gd name="T37" fmla="*/ 6 h 283"/>
                  <a:gd name="T38" fmla="*/ 207 w 424"/>
                  <a:gd name="T39" fmla="*/ 12 h 283"/>
                  <a:gd name="T40" fmla="*/ 224 w 424"/>
                  <a:gd name="T41" fmla="*/ 0 h 283"/>
                  <a:gd name="T42" fmla="*/ 236 w 424"/>
                  <a:gd name="T43" fmla="*/ 12 h 283"/>
                  <a:gd name="T44" fmla="*/ 265 w 424"/>
                  <a:gd name="T45" fmla="*/ 18 h 283"/>
                  <a:gd name="T46" fmla="*/ 277 w 424"/>
                  <a:gd name="T47" fmla="*/ 30 h 283"/>
                  <a:gd name="T48" fmla="*/ 277 w 424"/>
                  <a:gd name="T49" fmla="*/ 41 h 283"/>
                  <a:gd name="T50" fmla="*/ 295 w 424"/>
                  <a:gd name="T51" fmla="*/ 59 h 283"/>
                  <a:gd name="T52" fmla="*/ 307 w 424"/>
                  <a:gd name="T53" fmla="*/ 65 h 283"/>
                  <a:gd name="T54" fmla="*/ 318 w 424"/>
                  <a:gd name="T55" fmla="*/ 59 h 283"/>
                  <a:gd name="T56" fmla="*/ 348 w 424"/>
                  <a:gd name="T57" fmla="*/ 53 h 283"/>
                  <a:gd name="T58" fmla="*/ 348 w 424"/>
                  <a:gd name="T59" fmla="*/ 65 h 283"/>
                  <a:gd name="T60" fmla="*/ 354 w 424"/>
                  <a:gd name="T61" fmla="*/ 65 h 283"/>
                  <a:gd name="T62" fmla="*/ 383 w 424"/>
                  <a:gd name="T63" fmla="*/ 65 h 283"/>
                  <a:gd name="T64" fmla="*/ 407 w 424"/>
                  <a:gd name="T65" fmla="*/ 53 h 283"/>
                  <a:gd name="T66" fmla="*/ 424 w 424"/>
                  <a:gd name="T67" fmla="*/ 53 h 283"/>
                  <a:gd name="T68" fmla="*/ 424 w 424"/>
                  <a:gd name="T69" fmla="*/ 71 h 283"/>
                  <a:gd name="T70" fmla="*/ 401 w 424"/>
                  <a:gd name="T71" fmla="*/ 77 h 283"/>
                  <a:gd name="T72" fmla="*/ 401 w 424"/>
                  <a:gd name="T73" fmla="*/ 112 h 283"/>
                  <a:gd name="T74" fmla="*/ 389 w 424"/>
                  <a:gd name="T75" fmla="*/ 112 h 283"/>
                  <a:gd name="T76" fmla="*/ 383 w 424"/>
                  <a:gd name="T77" fmla="*/ 130 h 283"/>
                  <a:gd name="T78" fmla="*/ 360 w 424"/>
                  <a:gd name="T79" fmla="*/ 153 h 283"/>
                  <a:gd name="T80" fmla="*/ 377 w 424"/>
                  <a:gd name="T81" fmla="*/ 177 h 283"/>
                  <a:gd name="T82" fmla="*/ 366 w 424"/>
                  <a:gd name="T83" fmla="*/ 195 h 283"/>
                  <a:gd name="T84" fmla="*/ 377 w 424"/>
                  <a:gd name="T85" fmla="*/ 218 h 283"/>
                  <a:gd name="T86" fmla="*/ 377 w 424"/>
                  <a:gd name="T87" fmla="*/ 230 h 283"/>
                  <a:gd name="T88" fmla="*/ 360 w 424"/>
                  <a:gd name="T89" fmla="*/ 242 h 283"/>
                  <a:gd name="T90" fmla="*/ 348 w 424"/>
                  <a:gd name="T91" fmla="*/ 254 h 283"/>
                  <a:gd name="T92" fmla="*/ 348 w 424"/>
                  <a:gd name="T93" fmla="*/ 236 h 283"/>
                  <a:gd name="T94" fmla="*/ 324 w 424"/>
                  <a:gd name="T95" fmla="*/ 236 h 283"/>
                  <a:gd name="T96" fmla="*/ 277 w 424"/>
                  <a:gd name="T97" fmla="*/ 277 h 283"/>
                  <a:gd name="T98" fmla="*/ 236 w 424"/>
                  <a:gd name="T99" fmla="*/ 259 h 283"/>
                  <a:gd name="T100" fmla="*/ 218 w 424"/>
                  <a:gd name="T101" fmla="*/ 254 h 283"/>
                  <a:gd name="T102" fmla="*/ 195 w 424"/>
                  <a:gd name="T103" fmla="*/ 265 h 283"/>
                  <a:gd name="T104" fmla="*/ 165 w 424"/>
                  <a:gd name="T105" fmla="*/ 265 h 283"/>
                  <a:gd name="T106" fmla="*/ 148 w 424"/>
                  <a:gd name="T107" fmla="*/ 254 h 283"/>
                  <a:gd name="T108" fmla="*/ 130 w 424"/>
                  <a:gd name="T109" fmla="*/ 259 h 283"/>
                  <a:gd name="T110" fmla="*/ 124 w 424"/>
                  <a:gd name="T111" fmla="*/ 265 h 283"/>
                  <a:gd name="T112" fmla="*/ 118 w 424"/>
                  <a:gd name="T113" fmla="*/ 277 h 283"/>
                  <a:gd name="T114" fmla="*/ 101 w 424"/>
                  <a:gd name="T115" fmla="*/ 265 h 283"/>
                  <a:gd name="T116" fmla="*/ 71 w 424"/>
                  <a:gd name="T117" fmla="*/ 265 h 283"/>
                  <a:gd name="T118" fmla="*/ 48 w 424"/>
                  <a:gd name="T119" fmla="*/ 259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4" h="283">
                    <a:moveTo>
                      <a:pt x="48" y="259"/>
                    </a:moveTo>
                    <a:lnTo>
                      <a:pt x="42" y="248"/>
                    </a:lnTo>
                    <a:lnTo>
                      <a:pt x="42" y="242"/>
                    </a:lnTo>
                    <a:lnTo>
                      <a:pt x="48" y="230"/>
                    </a:lnTo>
                    <a:lnTo>
                      <a:pt x="53" y="224"/>
                    </a:lnTo>
                    <a:lnTo>
                      <a:pt x="53" y="212"/>
                    </a:lnTo>
                    <a:lnTo>
                      <a:pt x="48" y="189"/>
                    </a:lnTo>
                    <a:lnTo>
                      <a:pt x="42" y="177"/>
                    </a:lnTo>
                    <a:lnTo>
                      <a:pt x="36" y="165"/>
                    </a:lnTo>
                    <a:lnTo>
                      <a:pt x="30" y="159"/>
                    </a:lnTo>
                    <a:lnTo>
                      <a:pt x="18" y="142"/>
                    </a:lnTo>
                    <a:lnTo>
                      <a:pt x="0" y="130"/>
                    </a:lnTo>
                    <a:lnTo>
                      <a:pt x="0" y="118"/>
                    </a:lnTo>
                    <a:lnTo>
                      <a:pt x="0" y="112"/>
                    </a:lnTo>
                    <a:lnTo>
                      <a:pt x="6" y="106"/>
                    </a:lnTo>
                    <a:lnTo>
                      <a:pt x="6" y="94"/>
                    </a:lnTo>
                    <a:lnTo>
                      <a:pt x="12" y="83"/>
                    </a:lnTo>
                    <a:lnTo>
                      <a:pt x="30" y="83"/>
                    </a:lnTo>
                    <a:lnTo>
                      <a:pt x="30" y="71"/>
                    </a:lnTo>
                    <a:lnTo>
                      <a:pt x="48" y="59"/>
                    </a:lnTo>
                    <a:lnTo>
                      <a:pt x="53" y="41"/>
                    </a:lnTo>
                    <a:lnTo>
                      <a:pt x="71" y="30"/>
                    </a:lnTo>
                    <a:lnTo>
                      <a:pt x="83" y="24"/>
                    </a:lnTo>
                    <a:lnTo>
                      <a:pt x="89" y="24"/>
                    </a:lnTo>
                    <a:lnTo>
                      <a:pt x="95" y="36"/>
                    </a:lnTo>
                    <a:lnTo>
                      <a:pt x="112" y="41"/>
                    </a:lnTo>
                    <a:lnTo>
                      <a:pt x="112" y="41"/>
                    </a:lnTo>
                    <a:lnTo>
                      <a:pt x="124" y="36"/>
                    </a:lnTo>
                    <a:lnTo>
                      <a:pt x="136" y="41"/>
                    </a:lnTo>
                    <a:lnTo>
                      <a:pt x="142" y="41"/>
                    </a:lnTo>
                    <a:lnTo>
                      <a:pt x="148" y="41"/>
                    </a:lnTo>
                    <a:lnTo>
                      <a:pt x="148" y="36"/>
                    </a:lnTo>
                    <a:lnTo>
                      <a:pt x="171" y="30"/>
                    </a:lnTo>
                    <a:lnTo>
                      <a:pt x="171" y="24"/>
                    </a:lnTo>
                    <a:lnTo>
                      <a:pt x="171" y="18"/>
                    </a:lnTo>
                    <a:lnTo>
                      <a:pt x="171" y="6"/>
                    </a:lnTo>
                    <a:lnTo>
                      <a:pt x="183" y="0"/>
                    </a:lnTo>
                    <a:lnTo>
                      <a:pt x="195" y="6"/>
                    </a:lnTo>
                    <a:lnTo>
                      <a:pt x="195" y="12"/>
                    </a:lnTo>
                    <a:lnTo>
                      <a:pt x="207" y="12"/>
                    </a:lnTo>
                    <a:lnTo>
                      <a:pt x="218" y="12"/>
                    </a:lnTo>
                    <a:lnTo>
                      <a:pt x="224" y="0"/>
                    </a:lnTo>
                    <a:lnTo>
                      <a:pt x="236" y="0"/>
                    </a:lnTo>
                    <a:lnTo>
                      <a:pt x="236" y="12"/>
                    </a:lnTo>
                    <a:lnTo>
                      <a:pt x="242" y="12"/>
                    </a:lnTo>
                    <a:lnTo>
                      <a:pt x="265" y="18"/>
                    </a:lnTo>
                    <a:lnTo>
                      <a:pt x="271" y="12"/>
                    </a:lnTo>
                    <a:lnTo>
                      <a:pt x="277" y="30"/>
                    </a:lnTo>
                    <a:lnTo>
                      <a:pt x="271" y="36"/>
                    </a:lnTo>
                    <a:lnTo>
                      <a:pt x="277" y="41"/>
                    </a:lnTo>
                    <a:lnTo>
                      <a:pt x="277" y="59"/>
                    </a:lnTo>
                    <a:lnTo>
                      <a:pt x="295" y="59"/>
                    </a:lnTo>
                    <a:lnTo>
                      <a:pt x="307" y="59"/>
                    </a:lnTo>
                    <a:lnTo>
                      <a:pt x="307" y="65"/>
                    </a:lnTo>
                    <a:lnTo>
                      <a:pt x="313" y="65"/>
                    </a:lnTo>
                    <a:lnTo>
                      <a:pt x="318" y="59"/>
                    </a:lnTo>
                    <a:lnTo>
                      <a:pt x="336" y="47"/>
                    </a:lnTo>
                    <a:lnTo>
                      <a:pt x="348" y="53"/>
                    </a:lnTo>
                    <a:lnTo>
                      <a:pt x="348" y="59"/>
                    </a:lnTo>
                    <a:lnTo>
                      <a:pt x="348" y="65"/>
                    </a:lnTo>
                    <a:lnTo>
                      <a:pt x="348" y="71"/>
                    </a:lnTo>
                    <a:lnTo>
                      <a:pt x="354" y="65"/>
                    </a:lnTo>
                    <a:lnTo>
                      <a:pt x="377" y="71"/>
                    </a:lnTo>
                    <a:lnTo>
                      <a:pt x="383" y="65"/>
                    </a:lnTo>
                    <a:lnTo>
                      <a:pt x="401" y="65"/>
                    </a:lnTo>
                    <a:lnTo>
                      <a:pt x="407" y="53"/>
                    </a:lnTo>
                    <a:lnTo>
                      <a:pt x="424" y="53"/>
                    </a:lnTo>
                    <a:lnTo>
                      <a:pt x="424" y="53"/>
                    </a:lnTo>
                    <a:lnTo>
                      <a:pt x="424" y="59"/>
                    </a:lnTo>
                    <a:lnTo>
                      <a:pt x="424" y="71"/>
                    </a:lnTo>
                    <a:lnTo>
                      <a:pt x="419" y="77"/>
                    </a:lnTo>
                    <a:lnTo>
                      <a:pt x="401" y="77"/>
                    </a:lnTo>
                    <a:lnTo>
                      <a:pt x="401" y="89"/>
                    </a:lnTo>
                    <a:lnTo>
                      <a:pt x="401" y="112"/>
                    </a:lnTo>
                    <a:lnTo>
                      <a:pt x="401" y="112"/>
                    </a:lnTo>
                    <a:lnTo>
                      <a:pt x="389" y="112"/>
                    </a:lnTo>
                    <a:lnTo>
                      <a:pt x="389" y="124"/>
                    </a:lnTo>
                    <a:lnTo>
                      <a:pt x="383" y="130"/>
                    </a:lnTo>
                    <a:lnTo>
                      <a:pt x="360" y="142"/>
                    </a:lnTo>
                    <a:lnTo>
                      <a:pt x="360" y="153"/>
                    </a:lnTo>
                    <a:lnTo>
                      <a:pt x="371" y="159"/>
                    </a:lnTo>
                    <a:lnTo>
                      <a:pt x="377" y="177"/>
                    </a:lnTo>
                    <a:lnTo>
                      <a:pt x="377" y="183"/>
                    </a:lnTo>
                    <a:lnTo>
                      <a:pt x="366" y="195"/>
                    </a:lnTo>
                    <a:lnTo>
                      <a:pt x="371" y="206"/>
                    </a:lnTo>
                    <a:lnTo>
                      <a:pt x="377" y="218"/>
                    </a:lnTo>
                    <a:lnTo>
                      <a:pt x="383" y="224"/>
                    </a:lnTo>
                    <a:lnTo>
                      <a:pt x="377" y="230"/>
                    </a:lnTo>
                    <a:lnTo>
                      <a:pt x="371" y="236"/>
                    </a:lnTo>
                    <a:lnTo>
                      <a:pt x="360" y="242"/>
                    </a:lnTo>
                    <a:lnTo>
                      <a:pt x="348" y="254"/>
                    </a:lnTo>
                    <a:lnTo>
                      <a:pt x="348" y="254"/>
                    </a:lnTo>
                    <a:lnTo>
                      <a:pt x="342" y="254"/>
                    </a:lnTo>
                    <a:lnTo>
                      <a:pt x="348" y="236"/>
                    </a:lnTo>
                    <a:lnTo>
                      <a:pt x="342" y="230"/>
                    </a:lnTo>
                    <a:lnTo>
                      <a:pt x="324" y="236"/>
                    </a:lnTo>
                    <a:lnTo>
                      <a:pt x="301" y="254"/>
                    </a:lnTo>
                    <a:lnTo>
                      <a:pt x="277" y="277"/>
                    </a:lnTo>
                    <a:lnTo>
                      <a:pt x="254" y="283"/>
                    </a:lnTo>
                    <a:lnTo>
                      <a:pt x="236" y="259"/>
                    </a:lnTo>
                    <a:lnTo>
                      <a:pt x="224" y="259"/>
                    </a:lnTo>
                    <a:lnTo>
                      <a:pt x="218" y="254"/>
                    </a:lnTo>
                    <a:lnTo>
                      <a:pt x="201" y="259"/>
                    </a:lnTo>
                    <a:lnTo>
                      <a:pt x="195" y="265"/>
                    </a:lnTo>
                    <a:lnTo>
                      <a:pt x="165" y="271"/>
                    </a:lnTo>
                    <a:lnTo>
                      <a:pt x="165" y="265"/>
                    </a:lnTo>
                    <a:lnTo>
                      <a:pt x="159" y="259"/>
                    </a:lnTo>
                    <a:lnTo>
                      <a:pt x="148" y="254"/>
                    </a:lnTo>
                    <a:lnTo>
                      <a:pt x="142" y="259"/>
                    </a:lnTo>
                    <a:lnTo>
                      <a:pt x="130" y="259"/>
                    </a:lnTo>
                    <a:lnTo>
                      <a:pt x="124" y="265"/>
                    </a:lnTo>
                    <a:lnTo>
                      <a:pt x="124" y="265"/>
                    </a:lnTo>
                    <a:lnTo>
                      <a:pt x="124" y="277"/>
                    </a:lnTo>
                    <a:lnTo>
                      <a:pt x="118" y="277"/>
                    </a:lnTo>
                    <a:lnTo>
                      <a:pt x="112" y="271"/>
                    </a:lnTo>
                    <a:lnTo>
                      <a:pt x="101" y="265"/>
                    </a:lnTo>
                    <a:lnTo>
                      <a:pt x="71" y="271"/>
                    </a:lnTo>
                    <a:lnTo>
                      <a:pt x="71" y="265"/>
                    </a:lnTo>
                    <a:lnTo>
                      <a:pt x="53" y="259"/>
                    </a:lnTo>
                    <a:lnTo>
                      <a:pt x="48" y="259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2" name="Freeform 644">
                <a:extLst>
                  <a:ext uri="{FF2B5EF4-FFF2-40B4-BE49-F238E27FC236}">
                    <a16:creationId xmlns:a16="http://schemas.microsoft.com/office/drawing/2014/main" id="{196BDB00-31BE-4997-86BE-7AD812DE8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1413" y="1846262"/>
                <a:ext cx="841375" cy="766763"/>
              </a:xfrm>
              <a:custGeom>
                <a:avLst/>
                <a:gdLst>
                  <a:gd name="T0" fmla="*/ 307 w 530"/>
                  <a:gd name="T1" fmla="*/ 18 h 483"/>
                  <a:gd name="T2" fmla="*/ 342 w 530"/>
                  <a:gd name="T3" fmla="*/ 48 h 483"/>
                  <a:gd name="T4" fmla="*/ 366 w 530"/>
                  <a:gd name="T5" fmla="*/ 59 h 483"/>
                  <a:gd name="T6" fmla="*/ 383 w 530"/>
                  <a:gd name="T7" fmla="*/ 48 h 483"/>
                  <a:gd name="T8" fmla="*/ 424 w 530"/>
                  <a:gd name="T9" fmla="*/ 65 h 483"/>
                  <a:gd name="T10" fmla="*/ 436 w 530"/>
                  <a:gd name="T11" fmla="*/ 95 h 483"/>
                  <a:gd name="T12" fmla="*/ 436 w 530"/>
                  <a:gd name="T13" fmla="*/ 130 h 483"/>
                  <a:gd name="T14" fmla="*/ 454 w 530"/>
                  <a:gd name="T15" fmla="*/ 154 h 483"/>
                  <a:gd name="T16" fmla="*/ 466 w 530"/>
                  <a:gd name="T17" fmla="*/ 189 h 483"/>
                  <a:gd name="T18" fmla="*/ 472 w 530"/>
                  <a:gd name="T19" fmla="*/ 207 h 483"/>
                  <a:gd name="T20" fmla="*/ 489 w 530"/>
                  <a:gd name="T21" fmla="*/ 230 h 483"/>
                  <a:gd name="T22" fmla="*/ 477 w 530"/>
                  <a:gd name="T23" fmla="*/ 248 h 483"/>
                  <a:gd name="T24" fmla="*/ 477 w 530"/>
                  <a:gd name="T25" fmla="*/ 265 h 483"/>
                  <a:gd name="T26" fmla="*/ 501 w 530"/>
                  <a:gd name="T27" fmla="*/ 283 h 483"/>
                  <a:gd name="T28" fmla="*/ 530 w 530"/>
                  <a:gd name="T29" fmla="*/ 295 h 483"/>
                  <a:gd name="T30" fmla="*/ 519 w 530"/>
                  <a:gd name="T31" fmla="*/ 307 h 483"/>
                  <a:gd name="T32" fmla="*/ 507 w 530"/>
                  <a:gd name="T33" fmla="*/ 330 h 483"/>
                  <a:gd name="T34" fmla="*/ 466 w 530"/>
                  <a:gd name="T35" fmla="*/ 330 h 483"/>
                  <a:gd name="T36" fmla="*/ 477 w 530"/>
                  <a:gd name="T37" fmla="*/ 348 h 483"/>
                  <a:gd name="T38" fmla="*/ 448 w 530"/>
                  <a:gd name="T39" fmla="*/ 389 h 483"/>
                  <a:gd name="T40" fmla="*/ 448 w 530"/>
                  <a:gd name="T41" fmla="*/ 425 h 483"/>
                  <a:gd name="T42" fmla="*/ 436 w 530"/>
                  <a:gd name="T43" fmla="*/ 436 h 483"/>
                  <a:gd name="T44" fmla="*/ 401 w 530"/>
                  <a:gd name="T45" fmla="*/ 454 h 483"/>
                  <a:gd name="T46" fmla="*/ 383 w 530"/>
                  <a:gd name="T47" fmla="*/ 442 h 483"/>
                  <a:gd name="T48" fmla="*/ 354 w 530"/>
                  <a:gd name="T49" fmla="*/ 454 h 483"/>
                  <a:gd name="T50" fmla="*/ 330 w 530"/>
                  <a:gd name="T51" fmla="*/ 448 h 483"/>
                  <a:gd name="T52" fmla="*/ 330 w 530"/>
                  <a:gd name="T53" fmla="*/ 472 h 483"/>
                  <a:gd name="T54" fmla="*/ 301 w 530"/>
                  <a:gd name="T55" fmla="*/ 483 h 483"/>
                  <a:gd name="T56" fmla="*/ 271 w 530"/>
                  <a:gd name="T57" fmla="*/ 483 h 483"/>
                  <a:gd name="T58" fmla="*/ 277 w 530"/>
                  <a:gd name="T59" fmla="*/ 460 h 483"/>
                  <a:gd name="T60" fmla="*/ 254 w 530"/>
                  <a:gd name="T61" fmla="*/ 442 h 483"/>
                  <a:gd name="T62" fmla="*/ 254 w 530"/>
                  <a:gd name="T63" fmla="*/ 425 h 483"/>
                  <a:gd name="T64" fmla="*/ 242 w 530"/>
                  <a:gd name="T65" fmla="*/ 383 h 483"/>
                  <a:gd name="T66" fmla="*/ 236 w 530"/>
                  <a:gd name="T67" fmla="*/ 354 h 483"/>
                  <a:gd name="T68" fmla="*/ 224 w 530"/>
                  <a:gd name="T69" fmla="*/ 313 h 483"/>
                  <a:gd name="T70" fmla="*/ 201 w 530"/>
                  <a:gd name="T71" fmla="*/ 301 h 483"/>
                  <a:gd name="T72" fmla="*/ 189 w 530"/>
                  <a:gd name="T73" fmla="*/ 265 h 483"/>
                  <a:gd name="T74" fmla="*/ 224 w 530"/>
                  <a:gd name="T75" fmla="*/ 242 h 483"/>
                  <a:gd name="T76" fmla="*/ 201 w 530"/>
                  <a:gd name="T77" fmla="*/ 201 h 483"/>
                  <a:gd name="T78" fmla="*/ 189 w 530"/>
                  <a:gd name="T79" fmla="*/ 159 h 483"/>
                  <a:gd name="T80" fmla="*/ 159 w 530"/>
                  <a:gd name="T81" fmla="*/ 148 h 483"/>
                  <a:gd name="T82" fmla="*/ 124 w 530"/>
                  <a:gd name="T83" fmla="*/ 136 h 483"/>
                  <a:gd name="T84" fmla="*/ 95 w 530"/>
                  <a:gd name="T85" fmla="*/ 142 h 483"/>
                  <a:gd name="T86" fmla="*/ 83 w 530"/>
                  <a:gd name="T87" fmla="*/ 136 h 483"/>
                  <a:gd name="T88" fmla="*/ 65 w 530"/>
                  <a:gd name="T89" fmla="*/ 112 h 483"/>
                  <a:gd name="T90" fmla="*/ 42 w 530"/>
                  <a:gd name="T91" fmla="*/ 112 h 483"/>
                  <a:gd name="T92" fmla="*/ 30 w 530"/>
                  <a:gd name="T93" fmla="*/ 89 h 483"/>
                  <a:gd name="T94" fmla="*/ 18 w 530"/>
                  <a:gd name="T95" fmla="*/ 71 h 483"/>
                  <a:gd name="T96" fmla="*/ 6 w 530"/>
                  <a:gd name="T97" fmla="*/ 71 h 483"/>
                  <a:gd name="T98" fmla="*/ 6 w 530"/>
                  <a:gd name="T99" fmla="*/ 42 h 483"/>
                  <a:gd name="T100" fmla="*/ 24 w 530"/>
                  <a:gd name="T101" fmla="*/ 30 h 483"/>
                  <a:gd name="T102" fmla="*/ 42 w 530"/>
                  <a:gd name="T103" fmla="*/ 48 h 483"/>
                  <a:gd name="T104" fmla="*/ 83 w 530"/>
                  <a:gd name="T105" fmla="*/ 36 h 483"/>
                  <a:gd name="T106" fmla="*/ 101 w 530"/>
                  <a:gd name="T107" fmla="*/ 30 h 483"/>
                  <a:gd name="T108" fmla="*/ 106 w 530"/>
                  <a:gd name="T109" fmla="*/ 6 h 483"/>
                  <a:gd name="T110" fmla="*/ 136 w 530"/>
                  <a:gd name="T111" fmla="*/ 0 h 483"/>
                  <a:gd name="T112" fmla="*/ 159 w 530"/>
                  <a:gd name="T113" fmla="*/ 12 h 483"/>
                  <a:gd name="T114" fmla="*/ 183 w 530"/>
                  <a:gd name="T115" fmla="*/ 30 h 483"/>
                  <a:gd name="T116" fmla="*/ 201 w 530"/>
                  <a:gd name="T117" fmla="*/ 24 h 483"/>
                  <a:gd name="T118" fmla="*/ 218 w 530"/>
                  <a:gd name="T119" fmla="*/ 42 h 483"/>
                  <a:gd name="T120" fmla="*/ 242 w 530"/>
                  <a:gd name="T121" fmla="*/ 4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30" h="483">
                    <a:moveTo>
                      <a:pt x="301" y="6"/>
                    </a:moveTo>
                    <a:lnTo>
                      <a:pt x="307" y="6"/>
                    </a:lnTo>
                    <a:lnTo>
                      <a:pt x="307" y="18"/>
                    </a:lnTo>
                    <a:lnTo>
                      <a:pt x="318" y="30"/>
                    </a:lnTo>
                    <a:lnTo>
                      <a:pt x="330" y="30"/>
                    </a:lnTo>
                    <a:lnTo>
                      <a:pt x="342" y="48"/>
                    </a:lnTo>
                    <a:lnTo>
                      <a:pt x="342" y="59"/>
                    </a:lnTo>
                    <a:lnTo>
                      <a:pt x="360" y="59"/>
                    </a:lnTo>
                    <a:lnTo>
                      <a:pt x="366" y="59"/>
                    </a:lnTo>
                    <a:lnTo>
                      <a:pt x="371" y="59"/>
                    </a:lnTo>
                    <a:lnTo>
                      <a:pt x="377" y="59"/>
                    </a:lnTo>
                    <a:lnTo>
                      <a:pt x="383" y="48"/>
                    </a:lnTo>
                    <a:lnTo>
                      <a:pt x="401" y="59"/>
                    </a:lnTo>
                    <a:lnTo>
                      <a:pt x="407" y="53"/>
                    </a:lnTo>
                    <a:lnTo>
                      <a:pt x="424" y="65"/>
                    </a:lnTo>
                    <a:lnTo>
                      <a:pt x="430" y="83"/>
                    </a:lnTo>
                    <a:lnTo>
                      <a:pt x="436" y="83"/>
                    </a:lnTo>
                    <a:lnTo>
                      <a:pt x="436" y="95"/>
                    </a:lnTo>
                    <a:lnTo>
                      <a:pt x="424" y="112"/>
                    </a:lnTo>
                    <a:lnTo>
                      <a:pt x="430" y="124"/>
                    </a:lnTo>
                    <a:lnTo>
                      <a:pt x="436" y="130"/>
                    </a:lnTo>
                    <a:lnTo>
                      <a:pt x="436" y="136"/>
                    </a:lnTo>
                    <a:lnTo>
                      <a:pt x="436" y="154"/>
                    </a:lnTo>
                    <a:lnTo>
                      <a:pt x="454" y="154"/>
                    </a:lnTo>
                    <a:lnTo>
                      <a:pt x="448" y="165"/>
                    </a:lnTo>
                    <a:lnTo>
                      <a:pt x="454" y="183"/>
                    </a:lnTo>
                    <a:lnTo>
                      <a:pt x="466" y="189"/>
                    </a:lnTo>
                    <a:lnTo>
                      <a:pt x="460" y="195"/>
                    </a:lnTo>
                    <a:lnTo>
                      <a:pt x="466" y="207"/>
                    </a:lnTo>
                    <a:lnTo>
                      <a:pt x="472" y="207"/>
                    </a:lnTo>
                    <a:lnTo>
                      <a:pt x="477" y="218"/>
                    </a:lnTo>
                    <a:lnTo>
                      <a:pt x="483" y="224"/>
                    </a:lnTo>
                    <a:lnTo>
                      <a:pt x="489" y="230"/>
                    </a:lnTo>
                    <a:lnTo>
                      <a:pt x="483" y="242"/>
                    </a:lnTo>
                    <a:lnTo>
                      <a:pt x="477" y="242"/>
                    </a:lnTo>
                    <a:lnTo>
                      <a:pt x="477" y="248"/>
                    </a:lnTo>
                    <a:lnTo>
                      <a:pt x="472" y="254"/>
                    </a:lnTo>
                    <a:lnTo>
                      <a:pt x="472" y="260"/>
                    </a:lnTo>
                    <a:lnTo>
                      <a:pt x="477" y="265"/>
                    </a:lnTo>
                    <a:lnTo>
                      <a:pt x="483" y="265"/>
                    </a:lnTo>
                    <a:lnTo>
                      <a:pt x="501" y="277"/>
                    </a:lnTo>
                    <a:lnTo>
                      <a:pt x="501" y="283"/>
                    </a:lnTo>
                    <a:lnTo>
                      <a:pt x="507" y="283"/>
                    </a:lnTo>
                    <a:lnTo>
                      <a:pt x="519" y="283"/>
                    </a:lnTo>
                    <a:lnTo>
                      <a:pt x="530" y="295"/>
                    </a:lnTo>
                    <a:lnTo>
                      <a:pt x="530" y="301"/>
                    </a:lnTo>
                    <a:lnTo>
                      <a:pt x="530" y="307"/>
                    </a:lnTo>
                    <a:lnTo>
                      <a:pt x="519" y="307"/>
                    </a:lnTo>
                    <a:lnTo>
                      <a:pt x="519" y="324"/>
                    </a:lnTo>
                    <a:lnTo>
                      <a:pt x="513" y="330"/>
                    </a:lnTo>
                    <a:lnTo>
                      <a:pt x="507" y="330"/>
                    </a:lnTo>
                    <a:lnTo>
                      <a:pt x="483" y="324"/>
                    </a:lnTo>
                    <a:lnTo>
                      <a:pt x="477" y="336"/>
                    </a:lnTo>
                    <a:lnTo>
                      <a:pt x="466" y="330"/>
                    </a:lnTo>
                    <a:lnTo>
                      <a:pt x="466" y="336"/>
                    </a:lnTo>
                    <a:lnTo>
                      <a:pt x="477" y="342"/>
                    </a:lnTo>
                    <a:lnTo>
                      <a:pt x="477" y="348"/>
                    </a:lnTo>
                    <a:lnTo>
                      <a:pt x="466" y="366"/>
                    </a:lnTo>
                    <a:lnTo>
                      <a:pt x="454" y="372"/>
                    </a:lnTo>
                    <a:lnTo>
                      <a:pt x="448" y="389"/>
                    </a:lnTo>
                    <a:lnTo>
                      <a:pt x="448" y="401"/>
                    </a:lnTo>
                    <a:lnTo>
                      <a:pt x="448" y="419"/>
                    </a:lnTo>
                    <a:lnTo>
                      <a:pt x="448" y="425"/>
                    </a:lnTo>
                    <a:lnTo>
                      <a:pt x="442" y="430"/>
                    </a:lnTo>
                    <a:lnTo>
                      <a:pt x="436" y="430"/>
                    </a:lnTo>
                    <a:lnTo>
                      <a:pt x="436" y="436"/>
                    </a:lnTo>
                    <a:lnTo>
                      <a:pt x="430" y="454"/>
                    </a:lnTo>
                    <a:lnTo>
                      <a:pt x="424" y="460"/>
                    </a:lnTo>
                    <a:lnTo>
                      <a:pt x="401" y="454"/>
                    </a:lnTo>
                    <a:lnTo>
                      <a:pt x="395" y="454"/>
                    </a:lnTo>
                    <a:lnTo>
                      <a:pt x="395" y="442"/>
                    </a:lnTo>
                    <a:lnTo>
                      <a:pt x="383" y="442"/>
                    </a:lnTo>
                    <a:lnTo>
                      <a:pt x="377" y="454"/>
                    </a:lnTo>
                    <a:lnTo>
                      <a:pt x="366" y="454"/>
                    </a:lnTo>
                    <a:lnTo>
                      <a:pt x="354" y="454"/>
                    </a:lnTo>
                    <a:lnTo>
                      <a:pt x="354" y="448"/>
                    </a:lnTo>
                    <a:lnTo>
                      <a:pt x="342" y="442"/>
                    </a:lnTo>
                    <a:lnTo>
                      <a:pt x="330" y="448"/>
                    </a:lnTo>
                    <a:lnTo>
                      <a:pt x="330" y="460"/>
                    </a:lnTo>
                    <a:lnTo>
                      <a:pt x="330" y="466"/>
                    </a:lnTo>
                    <a:lnTo>
                      <a:pt x="330" y="472"/>
                    </a:lnTo>
                    <a:lnTo>
                      <a:pt x="307" y="478"/>
                    </a:lnTo>
                    <a:lnTo>
                      <a:pt x="307" y="483"/>
                    </a:lnTo>
                    <a:lnTo>
                      <a:pt x="301" y="483"/>
                    </a:lnTo>
                    <a:lnTo>
                      <a:pt x="295" y="483"/>
                    </a:lnTo>
                    <a:lnTo>
                      <a:pt x="283" y="478"/>
                    </a:lnTo>
                    <a:lnTo>
                      <a:pt x="271" y="483"/>
                    </a:lnTo>
                    <a:lnTo>
                      <a:pt x="271" y="483"/>
                    </a:lnTo>
                    <a:lnTo>
                      <a:pt x="277" y="466"/>
                    </a:lnTo>
                    <a:lnTo>
                      <a:pt x="277" y="460"/>
                    </a:lnTo>
                    <a:lnTo>
                      <a:pt x="265" y="448"/>
                    </a:lnTo>
                    <a:lnTo>
                      <a:pt x="260" y="448"/>
                    </a:lnTo>
                    <a:lnTo>
                      <a:pt x="254" y="442"/>
                    </a:lnTo>
                    <a:lnTo>
                      <a:pt x="248" y="436"/>
                    </a:lnTo>
                    <a:lnTo>
                      <a:pt x="248" y="430"/>
                    </a:lnTo>
                    <a:lnTo>
                      <a:pt x="254" y="425"/>
                    </a:lnTo>
                    <a:lnTo>
                      <a:pt x="242" y="413"/>
                    </a:lnTo>
                    <a:lnTo>
                      <a:pt x="248" y="401"/>
                    </a:lnTo>
                    <a:lnTo>
                      <a:pt x="242" y="383"/>
                    </a:lnTo>
                    <a:lnTo>
                      <a:pt x="242" y="372"/>
                    </a:lnTo>
                    <a:lnTo>
                      <a:pt x="242" y="360"/>
                    </a:lnTo>
                    <a:lnTo>
                      <a:pt x="236" y="354"/>
                    </a:lnTo>
                    <a:lnTo>
                      <a:pt x="236" y="336"/>
                    </a:lnTo>
                    <a:lnTo>
                      <a:pt x="236" y="318"/>
                    </a:lnTo>
                    <a:lnTo>
                      <a:pt x="224" y="313"/>
                    </a:lnTo>
                    <a:lnTo>
                      <a:pt x="224" y="307"/>
                    </a:lnTo>
                    <a:lnTo>
                      <a:pt x="218" y="301"/>
                    </a:lnTo>
                    <a:lnTo>
                      <a:pt x="201" y="301"/>
                    </a:lnTo>
                    <a:lnTo>
                      <a:pt x="195" y="283"/>
                    </a:lnTo>
                    <a:lnTo>
                      <a:pt x="183" y="271"/>
                    </a:lnTo>
                    <a:lnTo>
                      <a:pt x="189" y="265"/>
                    </a:lnTo>
                    <a:lnTo>
                      <a:pt x="207" y="265"/>
                    </a:lnTo>
                    <a:lnTo>
                      <a:pt x="224" y="254"/>
                    </a:lnTo>
                    <a:lnTo>
                      <a:pt x="224" y="242"/>
                    </a:lnTo>
                    <a:lnTo>
                      <a:pt x="183" y="218"/>
                    </a:lnTo>
                    <a:lnTo>
                      <a:pt x="189" y="212"/>
                    </a:lnTo>
                    <a:lnTo>
                      <a:pt x="201" y="201"/>
                    </a:lnTo>
                    <a:lnTo>
                      <a:pt x="201" y="183"/>
                    </a:lnTo>
                    <a:lnTo>
                      <a:pt x="207" y="165"/>
                    </a:lnTo>
                    <a:lnTo>
                      <a:pt x="189" y="159"/>
                    </a:lnTo>
                    <a:lnTo>
                      <a:pt x="171" y="159"/>
                    </a:lnTo>
                    <a:lnTo>
                      <a:pt x="165" y="148"/>
                    </a:lnTo>
                    <a:lnTo>
                      <a:pt x="159" y="148"/>
                    </a:lnTo>
                    <a:lnTo>
                      <a:pt x="154" y="154"/>
                    </a:lnTo>
                    <a:lnTo>
                      <a:pt x="124" y="148"/>
                    </a:lnTo>
                    <a:lnTo>
                      <a:pt x="124" y="136"/>
                    </a:lnTo>
                    <a:lnTo>
                      <a:pt x="106" y="142"/>
                    </a:lnTo>
                    <a:lnTo>
                      <a:pt x="101" y="142"/>
                    </a:lnTo>
                    <a:lnTo>
                      <a:pt x="95" y="142"/>
                    </a:lnTo>
                    <a:lnTo>
                      <a:pt x="83" y="142"/>
                    </a:lnTo>
                    <a:lnTo>
                      <a:pt x="83" y="142"/>
                    </a:lnTo>
                    <a:lnTo>
                      <a:pt x="83" y="136"/>
                    </a:lnTo>
                    <a:lnTo>
                      <a:pt x="77" y="124"/>
                    </a:lnTo>
                    <a:lnTo>
                      <a:pt x="77" y="118"/>
                    </a:lnTo>
                    <a:lnTo>
                      <a:pt x="65" y="112"/>
                    </a:lnTo>
                    <a:lnTo>
                      <a:pt x="48" y="124"/>
                    </a:lnTo>
                    <a:lnTo>
                      <a:pt x="48" y="118"/>
                    </a:lnTo>
                    <a:lnTo>
                      <a:pt x="42" y="112"/>
                    </a:lnTo>
                    <a:lnTo>
                      <a:pt x="30" y="106"/>
                    </a:lnTo>
                    <a:lnTo>
                      <a:pt x="36" y="95"/>
                    </a:lnTo>
                    <a:lnTo>
                      <a:pt x="30" y="89"/>
                    </a:lnTo>
                    <a:lnTo>
                      <a:pt x="24" y="89"/>
                    </a:lnTo>
                    <a:lnTo>
                      <a:pt x="12" y="83"/>
                    </a:lnTo>
                    <a:lnTo>
                      <a:pt x="18" y="71"/>
                    </a:lnTo>
                    <a:lnTo>
                      <a:pt x="12" y="71"/>
                    </a:lnTo>
                    <a:lnTo>
                      <a:pt x="12" y="71"/>
                    </a:lnTo>
                    <a:lnTo>
                      <a:pt x="6" y="71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6" y="42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2" y="48"/>
                    </a:lnTo>
                    <a:lnTo>
                      <a:pt x="53" y="48"/>
                    </a:lnTo>
                    <a:lnTo>
                      <a:pt x="65" y="42"/>
                    </a:lnTo>
                    <a:lnTo>
                      <a:pt x="83" y="36"/>
                    </a:lnTo>
                    <a:lnTo>
                      <a:pt x="89" y="30"/>
                    </a:lnTo>
                    <a:lnTo>
                      <a:pt x="95" y="36"/>
                    </a:lnTo>
                    <a:lnTo>
                      <a:pt x="101" y="30"/>
                    </a:lnTo>
                    <a:lnTo>
                      <a:pt x="101" y="18"/>
                    </a:lnTo>
                    <a:lnTo>
                      <a:pt x="106" y="18"/>
                    </a:lnTo>
                    <a:lnTo>
                      <a:pt x="106" y="6"/>
                    </a:lnTo>
                    <a:lnTo>
                      <a:pt x="112" y="12"/>
                    </a:lnTo>
                    <a:lnTo>
                      <a:pt x="124" y="6"/>
                    </a:lnTo>
                    <a:lnTo>
                      <a:pt x="136" y="0"/>
                    </a:lnTo>
                    <a:lnTo>
                      <a:pt x="142" y="18"/>
                    </a:lnTo>
                    <a:lnTo>
                      <a:pt x="148" y="24"/>
                    </a:lnTo>
                    <a:lnTo>
                      <a:pt x="159" y="12"/>
                    </a:lnTo>
                    <a:lnTo>
                      <a:pt x="165" y="12"/>
                    </a:lnTo>
                    <a:lnTo>
                      <a:pt x="177" y="18"/>
                    </a:lnTo>
                    <a:lnTo>
                      <a:pt x="183" y="30"/>
                    </a:lnTo>
                    <a:lnTo>
                      <a:pt x="195" y="42"/>
                    </a:lnTo>
                    <a:lnTo>
                      <a:pt x="201" y="36"/>
                    </a:lnTo>
                    <a:lnTo>
                      <a:pt x="201" y="24"/>
                    </a:lnTo>
                    <a:lnTo>
                      <a:pt x="212" y="24"/>
                    </a:lnTo>
                    <a:lnTo>
                      <a:pt x="224" y="30"/>
                    </a:lnTo>
                    <a:lnTo>
                      <a:pt x="218" y="42"/>
                    </a:lnTo>
                    <a:lnTo>
                      <a:pt x="224" y="48"/>
                    </a:lnTo>
                    <a:lnTo>
                      <a:pt x="230" y="48"/>
                    </a:lnTo>
                    <a:lnTo>
                      <a:pt x="242" y="48"/>
                    </a:lnTo>
                    <a:lnTo>
                      <a:pt x="254" y="36"/>
                    </a:lnTo>
                    <a:lnTo>
                      <a:pt x="301" y="6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3" name="Freeform 646">
                <a:extLst>
                  <a:ext uri="{FF2B5EF4-FFF2-40B4-BE49-F238E27FC236}">
                    <a16:creationId xmlns:a16="http://schemas.microsoft.com/office/drawing/2014/main" id="{5C174C5E-CC03-4429-8C0E-3FFB69D88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4900" y="2174875"/>
                <a:ext cx="476250" cy="579438"/>
              </a:xfrm>
              <a:custGeom>
                <a:avLst/>
                <a:gdLst>
                  <a:gd name="T0" fmla="*/ 247 w 300"/>
                  <a:gd name="T1" fmla="*/ 35 h 365"/>
                  <a:gd name="T2" fmla="*/ 230 w 300"/>
                  <a:gd name="T3" fmla="*/ 58 h 365"/>
                  <a:gd name="T4" fmla="*/ 206 w 300"/>
                  <a:gd name="T5" fmla="*/ 64 h 365"/>
                  <a:gd name="T6" fmla="*/ 224 w 300"/>
                  <a:gd name="T7" fmla="*/ 94 h 365"/>
                  <a:gd name="T8" fmla="*/ 247 w 300"/>
                  <a:gd name="T9" fmla="*/ 100 h 365"/>
                  <a:gd name="T10" fmla="*/ 259 w 300"/>
                  <a:gd name="T11" fmla="*/ 111 h 365"/>
                  <a:gd name="T12" fmla="*/ 259 w 300"/>
                  <a:gd name="T13" fmla="*/ 147 h 365"/>
                  <a:gd name="T14" fmla="*/ 265 w 300"/>
                  <a:gd name="T15" fmla="*/ 165 h 365"/>
                  <a:gd name="T16" fmla="*/ 271 w 300"/>
                  <a:gd name="T17" fmla="*/ 194 h 365"/>
                  <a:gd name="T18" fmla="*/ 277 w 300"/>
                  <a:gd name="T19" fmla="*/ 218 h 365"/>
                  <a:gd name="T20" fmla="*/ 271 w 300"/>
                  <a:gd name="T21" fmla="*/ 229 h 365"/>
                  <a:gd name="T22" fmla="*/ 283 w 300"/>
                  <a:gd name="T23" fmla="*/ 241 h 365"/>
                  <a:gd name="T24" fmla="*/ 300 w 300"/>
                  <a:gd name="T25" fmla="*/ 253 h 365"/>
                  <a:gd name="T26" fmla="*/ 294 w 300"/>
                  <a:gd name="T27" fmla="*/ 276 h 365"/>
                  <a:gd name="T28" fmla="*/ 271 w 300"/>
                  <a:gd name="T29" fmla="*/ 259 h 365"/>
                  <a:gd name="T30" fmla="*/ 253 w 300"/>
                  <a:gd name="T31" fmla="*/ 265 h 365"/>
                  <a:gd name="T32" fmla="*/ 230 w 300"/>
                  <a:gd name="T33" fmla="*/ 294 h 365"/>
                  <a:gd name="T34" fmla="*/ 212 w 300"/>
                  <a:gd name="T35" fmla="*/ 318 h 365"/>
                  <a:gd name="T36" fmla="*/ 188 w 300"/>
                  <a:gd name="T37" fmla="*/ 329 h 365"/>
                  <a:gd name="T38" fmla="*/ 182 w 300"/>
                  <a:gd name="T39" fmla="*/ 347 h 365"/>
                  <a:gd name="T40" fmla="*/ 182 w 300"/>
                  <a:gd name="T41" fmla="*/ 365 h 365"/>
                  <a:gd name="T42" fmla="*/ 153 w 300"/>
                  <a:gd name="T43" fmla="*/ 353 h 365"/>
                  <a:gd name="T44" fmla="*/ 141 w 300"/>
                  <a:gd name="T45" fmla="*/ 341 h 365"/>
                  <a:gd name="T46" fmla="*/ 118 w 300"/>
                  <a:gd name="T47" fmla="*/ 341 h 365"/>
                  <a:gd name="T48" fmla="*/ 118 w 300"/>
                  <a:gd name="T49" fmla="*/ 329 h 365"/>
                  <a:gd name="T50" fmla="*/ 106 w 300"/>
                  <a:gd name="T51" fmla="*/ 312 h 365"/>
                  <a:gd name="T52" fmla="*/ 65 w 300"/>
                  <a:gd name="T53" fmla="*/ 300 h 365"/>
                  <a:gd name="T54" fmla="*/ 47 w 300"/>
                  <a:gd name="T55" fmla="*/ 312 h 365"/>
                  <a:gd name="T56" fmla="*/ 35 w 300"/>
                  <a:gd name="T57" fmla="*/ 282 h 365"/>
                  <a:gd name="T58" fmla="*/ 29 w 300"/>
                  <a:gd name="T59" fmla="*/ 259 h 365"/>
                  <a:gd name="T60" fmla="*/ 29 w 300"/>
                  <a:gd name="T61" fmla="*/ 235 h 365"/>
                  <a:gd name="T62" fmla="*/ 35 w 300"/>
                  <a:gd name="T63" fmla="*/ 212 h 365"/>
                  <a:gd name="T64" fmla="*/ 41 w 300"/>
                  <a:gd name="T65" fmla="*/ 206 h 365"/>
                  <a:gd name="T66" fmla="*/ 35 w 300"/>
                  <a:gd name="T67" fmla="*/ 188 h 365"/>
                  <a:gd name="T68" fmla="*/ 41 w 300"/>
                  <a:gd name="T69" fmla="*/ 170 h 365"/>
                  <a:gd name="T70" fmla="*/ 47 w 300"/>
                  <a:gd name="T71" fmla="*/ 153 h 365"/>
                  <a:gd name="T72" fmla="*/ 59 w 300"/>
                  <a:gd name="T73" fmla="*/ 147 h 365"/>
                  <a:gd name="T74" fmla="*/ 65 w 300"/>
                  <a:gd name="T75" fmla="*/ 135 h 365"/>
                  <a:gd name="T76" fmla="*/ 76 w 300"/>
                  <a:gd name="T77" fmla="*/ 123 h 365"/>
                  <a:gd name="T78" fmla="*/ 71 w 300"/>
                  <a:gd name="T79" fmla="*/ 111 h 365"/>
                  <a:gd name="T80" fmla="*/ 65 w 300"/>
                  <a:gd name="T81" fmla="*/ 94 h 365"/>
                  <a:gd name="T82" fmla="*/ 59 w 300"/>
                  <a:gd name="T83" fmla="*/ 82 h 365"/>
                  <a:gd name="T84" fmla="*/ 47 w 300"/>
                  <a:gd name="T85" fmla="*/ 76 h 365"/>
                  <a:gd name="T86" fmla="*/ 41 w 300"/>
                  <a:gd name="T87" fmla="*/ 70 h 365"/>
                  <a:gd name="T88" fmla="*/ 23 w 300"/>
                  <a:gd name="T89" fmla="*/ 53 h 365"/>
                  <a:gd name="T90" fmla="*/ 18 w 300"/>
                  <a:gd name="T91" fmla="*/ 58 h 365"/>
                  <a:gd name="T92" fmla="*/ 12 w 300"/>
                  <a:gd name="T93" fmla="*/ 41 h 365"/>
                  <a:gd name="T94" fmla="*/ 0 w 300"/>
                  <a:gd name="T95" fmla="*/ 17 h 365"/>
                  <a:gd name="T96" fmla="*/ 35 w 300"/>
                  <a:gd name="T97" fmla="*/ 17 h 365"/>
                  <a:gd name="T98" fmla="*/ 65 w 300"/>
                  <a:gd name="T99" fmla="*/ 5 h 365"/>
                  <a:gd name="T100" fmla="*/ 118 w 300"/>
                  <a:gd name="T101" fmla="*/ 0 h 365"/>
                  <a:gd name="T102" fmla="*/ 206 w 300"/>
                  <a:gd name="T103" fmla="*/ 11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00" h="365">
                    <a:moveTo>
                      <a:pt x="206" y="11"/>
                    </a:moveTo>
                    <a:lnTo>
                      <a:pt x="247" y="35"/>
                    </a:lnTo>
                    <a:lnTo>
                      <a:pt x="247" y="47"/>
                    </a:lnTo>
                    <a:lnTo>
                      <a:pt x="230" y="58"/>
                    </a:lnTo>
                    <a:lnTo>
                      <a:pt x="212" y="58"/>
                    </a:lnTo>
                    <a:lnTo>
                      <a:pt x="206" y="64"/>
                    </a:lnTo>
                    <a:lnTo>
                      <a:pt x="218" y="76"/>
                    </a:lnTo>
                    <a:lnTo>
                      <a:pt x="224" y="94"/>
                    </a:lnTo>
                    <a:lnTo>
                      <a:pt x="241" y="94"/>
                    </a:lnTo>
                    <a:lnTo>
                      <a:pt x="247" y="100"/>
                    </a:lnTo>
                    <a:lnTo>
                      <a:pt x="247" y="106"/>
                    </a:lnTo>
                    <a:lnTo>
                      <a:pt x="259" y="111"/>
                    </a:lnTo>
                    <a:lnTo>
                      <a:pt x="259" y="129"/>
                    </a:lnTo>
                    <a:lnTo>
                      <a:pt x="259" y="147"/>
                    </a:lnTo>
                    <a:lnTo>
                      <a:pt x="265" y="153"/>
                    </a:lnTo>
                    <a:lnTo>
                      <a:pt x="265" y="165"/>
                    </a:lnTo>
                    <a:lnTo>
                      <a:pt x="265" y="176"/>
                    </a:lnTo>
                    <a:lnTo>
                      <a:pt x="271" y="194"/>
                    </a:lnTo>
                    <a:lnTo>
                      <a:pt x="265" y="206"/>
                    </a:lnTo>
                    <a:lnTo>
                      <a:pt x="277" y="218"/>
                    </a:lnTo>
                    <a:lnTo>
                      <a:pt x="271" y="223"/>
                    </a:lnTo>
                    <a:lnTo>
                      <a:pt x="271" y="229"/>
                    </a:lnTo>
                    <a:lnTo>
                      <a:pt x="277" y="235"/>
                    </a:lnTo>
                    <a:lnTo>
                      <a:pt x="283" y="241"/>
                    </a:lnTo>
                    <a:lnTo>
                      <a:pt x="288" y="241"/>
                    </a:lnTo>
                    <a:lnTo>
                      <a:pt x="300" y="253"/>
                    </a:lnTo>
                    <a:lnTo>
                      <a:pt x="300" y="259"/>
                    </a:lnTo>
                    <a:lnTo>
                      <a:pt x="294" y="276"/>
                    </a:lnTo>
                    <a:lnTo>
                      <a:pt x="277" y="271"/>
                    </a:lnTo>
                    <a:lnTo>
                      <a:pt x="271" y="259"/>
                    </a:lnTo>
                    <a:lnTo>
                      <a:pt x="265" y="259"/>
                    </a:lnTo>
                    <a:lnTo>
                      <a:pt x="253" y="265"/>
                    </a:lnTo>
                    <a:lnTo>
                      <a:pt x="235" y="276"/>
                    </a:lnTo>
                    <a:lnTo>
                      <a:pt x="230" y="294"/>
                    </a:lnTo>
                    <a:lnTo>
                      <a:pt x="212" y="306"/>
                    </a:lnTo>
                    <a:lnTo>
                      <a:pt x="212" y="318"/>
                    </a:lnTo>
                    <a:lnTo>
                      <a:pt x="194" y="318"/>
                    </a:lnTo>
                    <a:lnTo>
                      <a:pt x="188" y="329"/>
                    </a:lnTo>
                    <a:lnTo>
                      <a:pt x="188" y="341"/>
                    </a:lnTo>
                    <a:lnTo>
                      <a:pt x="182" y="347"/>
                    </a:lnTo>
                    <a:lnTo>
                      <a:pt x="182" y="353"/>
                    </a:lnTo>
                    <a:lnTo>
                      <a:pt x="182" y="365"/>
                    </a:lnTo>
                    <a:lnTo>
                      <a:pt x="165" y="365"/>
                    </a:lnTo>
                    <a:lnTo>
                      <a:pt x="153" y="353"/>
                    </a:lnTo>
                    <a:lnTo>
                      <a:pt x="141" y="347"/>
                    </a:lnTo>
                    <a:lnTo>
                      <a:pt x="141" y="341"/>
                    </a:lnTo>
                    <a:lnTo>
                      <a:pt x="129" y="347"/>
                    </a:lnTo>
                    <a:lnTo>
                      <a:pt x="118" y="341"/>
                    </a:lnTo>
                    <a:lnTo>
                      <a:pt x="118" y="335"/>
                    </a:lnTo>
                    <a:lnTo>
                      <a:pt x="118" y="329"/>
                    </a:lnTo>
                    <a:lnTo>
                      <a:pt x="106" y="324"/>
                    </a:lnTo>
                    <a:lnTo>
                      <a:pt x="106" y="312"/>
                    </a:lnTo>
                    <a:lnTo>
                      <a:pt x="94" y="306"/>
                    </a:lnTo>
                    <a:lnTo>
                      <a:pt x="65" y="300"/>
                    </a:lnTo>
                    <a:lnTo>
                      <a:pt x="53" y="318"/>
                    </a:lnTo>
                    <a:lnTo>
                      <a:pt x="47" y="312"/>
                    </a:lnTo>
                    <a:lnTo>
                      <a:pt x="35" y="288"/>
                    </a:lnTo>
                    <a:lnTo>
                      <a:pt x="35" y="282"/>
                    </a:lnTo>
                    <a:lnTo>
                      <a:pt x="29" y="282"/>
                    </a:lnTo>
                    <a:lnTo>
                      <a:pt x="29" y="259"/>
                    </a:lnTo>
                    <a:lnTo>
                      <a:pt x="23" y="247"/>
                    </a:lnTo>
                    <a:lnTo>
                      <a:pt x="29" y="235"/>
                    </a:lnTo>
                    <a:lnTo>
                      <a:pt x="29" y="229"/>
                    </a:lnTo>
                    <a:lnTo>
                      <a:pt x="35" y="212"/>
                    </a:lnTo>
                    <a:lnTo>
                      <a:pt x="35" y="212"/>
                    </a:lnTo>
                    <a:lnTo>
                      <a:pt x="41" y="206"/>
                    </a:lnTo>
                    <a:lnTo>
                      <a:pt x="41" y="194"/>
                    </a:lnTo>
                    <a:lnTo>
                      <a:pt x="35" y="188"/>
                    </a:lnTo>
                    <a:lnTo>
                      <a:pt x="35" y="182"/>
                    </a:lnTo>
                    <a:lnTo>
                      <a:pt x="41" y="170"/>
                    </a:lnTo>
                    <a:lnTo>
                      <a:pt x="41" y="165"/>
                    </a:lnTo>
                    <a:lnTo>
                      <a:pt x="47" y="153"/>
                    </a:lnTo>
                    <a:lnTo>
                      <a:pt x="53" y="153"/>
                    </a:lnTo>
                    <a:lnTo>
                      <a:pt x="59" y="147"/>
                    </a:lnTo>
                    <a:lnTo>
                      <a:pt x="65" y="147"/>
                    </a:lnTo>
                    <a:lnTo>
                      <a:pt x="65" y="135"/>
                    </a:lnTo>
                    <a:lnTo>
                      <a:pt x="71" y="135"/>
                    </a:lnTo>
                    <a:lnTo>
                      <a:pt x="76" y="123"/>
                    </a:lnTo>
                    <a:lnTo>
                      <a:pt x="71" y="111"/>
                    </a:lnTo>
                    <a:lnTo>
                      <a:pt x="71" y="111"/>
                    </a:lnTo>
                    <a:lnTo>
                      <a:pt x="65" y="106"/>
                    </a:lnTo>
                    <a:lnTo>
                      <a:pt x="65" y="94"/>
                    </a:lnTo>
                    <a:lnTo>
                      <a:pt x="65" y="88"/>
                    </a:lnTo>
                    <a:lnTo>
                      <a:pt x="59" y="82"/>
                    </a:lnTo>
                    <a:lnTo>
                      <a:pt x="53" y="88"/>
                    </a:lnTo>
                    <a:lnTo>
                      <a:pt x="47" y="76"/>
                    </a:lnTo>
                    <a:lnTo>
                      <a:pt x="41" y="82"/>
                    </a:lnTo>
                    <a:lnTo>
                      <a:pt x="41" y="70"/>
                    </a:lnTo>
                    <a:lnTo>
                      <a:pt x="35" y="64"/>
                    </a:lnTo>
                    <a:lnTo>
                      <a:pt x="23" y="53"/>
                    </a:lnTo>
                    <a:lnTo>
                      <a:pt x="18" y="53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2" y="41"/>
                    </a:lnTo>
                    <a:lnTo>
                      <a:pt x="6" y="35"/>
                    </a:lnTo>
                    <a:lnTo>
                      <a:pt x="0" y="17"/>
                    </a:lnTo>
                    <a:lnTo>
                      <a:pt x="18" y="23"/>
                    </a:lnTo>
                    <a:lnTo>
                      <a:pt x="35" y="17"/>
                    </a:lnTo>
                    <a:lnTo>
                      <a:pt x="41" y="17"/>
                    </a:lnTo>
                    <a:lnTo>
                      <a:pt x="65" y="5"/>
                    </a:lnTo>
                    <a:lnTo>
                      <a:pt x="88" y="11"/>
                    </a:lnTo>
                    <a:lnTo>
                      <a:pt x="118" y="0"/>
                    </a:lnTo>
                    <a:lnTo>
                      <a:pt x="182" y="17"/>
                    </a:lnTo>
                    <a:lnTo>
                      <a:pt x="206" y="11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4" name="Freeform 663">
                <a:extLst>
                  <a:ext uri="{FF2B5EF4-FFF2-40B4-BE49-F238E27FC236}">
                    <a16:creationId xmlns:a16="http://schemas.microsoft.com/office/drawing/2014/main" id="{10D1815D-503F-4D0F-A38A-F41FF2E1F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225" y="2463800"/>
                <a:ext cx="242888" cy="309563"/>
              </a:xfrm>
              <a:custGeom>
                <a:avLst/>
                <a:gdLst>
                  <a:gd name="T0" fmla="*/ 65 w 153"/>
                  <a:gd name="T1" fmla="*/ 24 h 195"/>
                  <a:gd name="T2" fmla="*/ 77 w 153"/>
                  <a:gd name="T3" fmla="*/ 41 h 195"/>
                  <a:gd name="T4" fmla="*/ 124 w 153"/>
                  <a:gd name="T5" fmla="*/ 41 h 195"/>
                  <a:gd name="T6" fmla="*/ 136 w 153"/>
                  <a:gd name="T7" fmla="*/ 53 h 195"/>
                  <a:gd name="T8" fmla="*/ 118 w 153"/>
                  <a:gd name="T9" fmla="*/ 83 h 195"/>
                  <a:gd name="T10" fmla="*/ 112 w 153"/>
                  <a:gd name="T11" fmla="*/ 94 h 195"/>
                  <a:gd name="T12" fmla="*/ 124 w 153"/>
                  <a:gd name="T13" fmla="*/ 118 h 195"/>
                  <a:gd name="T14" fmla="*/ 153 w 153"/>
                  <a:gd name="T15" fmla="*/ 142 h 195"/>
                  <a:gd name="T16" fmla="*/ 142 w 153"/>
                  <a:gd name="T17" fmla="*/ 171 h 195"/>
                  <a:gd name="T18" fmla="*/ 142 w 153"/>
                  <a:gd name="T19" fmla="*/ 153 h 195"/>
                  <a:gd name="T20" fmla="*/ 124 w 153"/>
                  <a:gd name="T21" fmla="*/ 147 h 195"/>
                  <a:gd name="T22" fmla="*/ 94 w 153"/>
                  <a:gd name="T23" fmla="*/ 147 h 195"/>
                  <a:gd name="T24" fmla="*/ 65 w 153"/>
                  <a:gd name="T25" fmla="*/ 177 h 195"/>
                  <a:gd name="T26" fmla="*/ 71 w 153"/>
                  <a:gd name="T27" fmla="*/ 183 h 195"/>
                  <a:gd name="T28" fmla="*/ 65 w 153"/>
                  <a:gd name="T29" fmla="*/ 195 h 195"/>
                  <a:gd name="T30" fmla="*/ 47 w 153"/>
                  <a:gd name="T31" fmla="*/ 177 h 195"/>
                  <a:gd name="T32" fmla="*/ 24 w 153"/>
                  <a:gd name="T33" fmla="*/ 177 h 195"/>
                  <a:gd name="T34" fmla="*/ 6 w 153"/>
                  <a:gd name="T35" fmla="*/ 165 h 195"/>
                  <a:gd name="T36" fmla="*/ 12 w 153"/>
                  <a:gd name="T37" fmla="*/ 159 h 195"/>
                  <a:gd name="T38" fmla="*/ 6 w 153"/>
                  <a:gd name="T39" fmla="*/ 136 h 195"/>
                  <a:gd name="T40" fmla="*/ 30 w 153"/>
                  <a:gd name="T41" fmla="*/ 130 h 195"/>
                  <a:gd name="T42" fmla="*/ 12 w 153"/>
                  <a:gd name="T43" fmla="*/ 106 h 195"/>
                  <a:gd name="T44" fmla="*/ 0 w 153"/>
                  <a:gd name="T45" fmla="*/ 100 h 195"/>
                  <a:gd name="T46" fmla="*/ 12 w 153"/>
                  <a:gd name="T47" fmla="*/ 83 h 195"/>
                  <a:gd name="T48" fmla="*/ 30 w 153"/>
                  <a:gd name="T49" fmla="*/ 89 h 195"/>
                  <a:gd name="T50" fmla="*/ 24 w 153"/>
                  <a:gd name="T51" fmla="*/ 77 h 195"/>
                  <a:gd name="T52" fmla="*/ 12 w 153"/>
                  <a:gd name="T53" fmla="*/ 59 h 195"/>
                  <a:gd name="T54" fmla="*/ 47 w 153"/>
                  <a:gd name="T55" fmla="*/ 65 h 195"/>
                  <a:gd name="T56" fmla="*/ 59 w 153"/>
                  <a:gd name="T57" fmla="*/ 41 h 195"/>
                  <a:gd name="T58" fmla="*/ 59 w 153"/>
                  <a:gd name="T59" fmla="*/ 65 h 195"/>
                  <a:gd name="T60" fmla="*/ 77 w 153"/>
                  <a:gd name="T61" fmla="*/ 83 h 195"/>
                  <a:gd name="T62" fmla="*/ 89 w 153"/>
                  <a:gd name="T63" fmla="*/ 94 h 195"/>
                  <a:gd name="T64" fmla="*/ 94 w 153"/>
                  <a:gd name="T65" fmla="*/ 106 h 195"/>
                  <a:gd name="T66" fmla="*/ 106 w 153"/>
                  <a:gd name="T67" fmla="*/ 94 h 195"/>
                  <a:gd name="T68" fmla="*/ 94 w 153"/>
                  <a:gd name="T69" fmla="*/ 71 h 195"/>
                  <a:gd name="T70" fmla="*/ 71 w 153"/>
                  <a:gd name="T71" fmla="*/ 47 h 195"/>
                  <a:gd name="T72" fmla="*/ 47 w 153"/>
                  <a:gd name="T73" fmla="*/ 41 h 195"/>
                  <a:gd name="T74" fmla="*/ 41 w 153"/>
                  <a:gd name="T75" fmla="*/ 18 h 195"/>
                  <a:gd name="T76" fmla="*/ 24 w 153"/>
                  <a:gd name="T77" fmla="*/ 24 h 195"/>
                  <a:gd name="T78" fmla="*/ 41 w 153"/>
                  <a:gd name="T79" fmla="*/ 6 h 195"/>
                  <a:gd name="T80" fmla="*/ 77 w 153"/>
                  <a:gd name="T81" fmla="*/ 0 h 195"/>
                  <a:gd name="T82" fmla="*/ 65 w 153"/>
                  <a:gd name="T83" fmla="*/ 12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3" h="195">
                    <a:moveTo>
                      <a:pt x="65" y="12"/>
                    </a:moveTo>
                    <a:lnTo>
                      <a:pt x="65" y="24"/>
                    </a:lnTo>
                    <a:lnTo>
                      <a:pt x="71" y="36"/>
                    </a:lnTo>
                    <a:lnTo>
                      <a:pt x="77" y="41"/>
                    </a:lnTo>
                    <a:lnTo>
                      <a:pt x="83" y="47"/>
                    </a:lnTo>
                    <a:lnTo>
                      <a:pt x="124" y="41"/>
                    </a:lnTo>
                    <a:lnTo>
                      <a:pt x="136" y="47"/>
                    </a:lnTo>
                    <a:lnTo>
                      <a:pt x="136" y="53"/>
                    </a:lnTo>
                    <a:lnTo>
                      <a:pt x="136" y="65"/>
                    </a:lnTo>
                    <a:lnTo>
                      <a:pt x="118" y="83"/>
                    </a:lnTo>
                    <a:lnTo>
                      <a:pt x="112" y="89"/>
                    </a:lnTo>
                    <a:lnTo>
                      <a:pt x="112" y="94"/>
                    </a:lnTo>
                    <a:lnTo>
                      <a:pt x="118" y="106"/>
                    </a:lnTo>
                    <a:lnTo>
                      <a:pt x="124" y="118"/>
                    </a:lnTo>
                    <a:lnTo>
                      <a:pt x="142" y="124"/>
                    </a:lnTo>
                    <a:lnTo>
                      <a:pt x="153" y="142"/>
                    </a:lnTo>
                    <a:lnTo>
                      <a:pt x="147" y="171"/>
                    </a:lnTo>
                    <a:lnTo>
                      <a:pt x="142" y="171"/>
                    </a:lnTo>
                    <a:lnTo>
                      <a:pt x="136" y="165"/>
                    </a:lnTo>
                    <a:lnTo>
                      <a:pt x="142" y="153"/>
                    </a:lnTo>
                    <a:lnTo>
                      <a:pt x="136" y="142"/>
                    </a:lnTo>
                    <a:lnTo>
                      <a:pt x="124" y="147"/>
                    </a:lnTo>
                    <a:lnTo>
                      <a:pt x="112" y="142"/>
                    </a:lnTo>
                    <a:lnTo>
                      <a:pt x="94" y="147"/>
                    </a:lnTo>
                    <a:lnTo>
                      <a:pt x="65" y="177"/>
                    </a:lnTo>
                    <a:lnTo>
                      <a:pt x="65" y="177"/>
                    </a:lnTo>
                    <a:lnTo>
                      <a:pt x="71" y="177"/>
                    </a:lnTo>
                    <a:lnTo>
                      <a:pt x="71" y="183"/>
                    </a:lnTo>
                    <a:lnTo>
                      <a:pt x="71" y="189"/>
                    </a:lnTo>
                    <a:lnTo>
                      <a:pt x="65" y="195"/>
                    </a:lnTo>
                    <a:lnTo>
                      <a:pt x="53" y="189"/>
                    </a:lnTo>
                    <a:lnTo>
                      <a:pt x="47" y="177"/>
                    </a:lnTo>
                    <a:lnTo>
                      <a:pt x="36" y="183"/>
                    </a:lnTo>
                    <a:lnTo>
                      <a:pt x="24" y="177"/>
                    </a:lnTo>
                    <a:lnTo>
                      <a:pt x="18" y="165"/>
                    </a:lnTo>
                    <a:lnTo>
                      <a:pt x="6" y="165"/>
                    </a:lnTo>
                    <a:lnTo>
                      <a:pt x="6" y="165"/>
                    </a:lnTo>
                    <a:lnTo>
                      <a:pt x="12" y="159"/>
                    </a:lnTo>
                    <a:lnTo>
                      <a:pt x="0" y="147"/>
                    </a:lnTo>
                    <a:lnTo>
                      <a:pt x="6" y="136"/>
                    </a:lnTo>
                    <a:lnTo>
                      <a:pt x="24" y="130"/>
                    </a:lnTo>
                    <a:lnTo>
                      <a:pt x="30" y="130"/>
                    </a:lnTo>
                    <a:lnTo>
                      <a:pt x="24" y="112"/>
                    </a:lnTo>
                    <a:lnTo>
                      <a:pt x="12" y="106"/>
                    </a:lnTo>
                    <a:lnTo>
                      <a:pt x="12" y="100"/>
                    </a:lnTo>
                    <a:lnTo>
                      <a:pt x="0" y="100"/>
                    </a:lnTo>
                    <a:lnTo>
                      <a:pt x="6" y="89"/>
                    </a:lnTo>
                    <a:lnTo>
                      <a:pt x="12" y="83"/>
                    </a:lnTo>
                    <a:lnTo>
                      <a:pt x="24" y="83"/>
                    </a:lnTo>
                    <a:lnTo>
                      <a:pt x="30" y="89"/>
                    </a:lnTo>
                    <a:lnTo>
                      <a:pt x="30" y="89"/>
                    </a:lnTo>
                    <a:lnTo>
                      <a:pt x="24" y="77"/>
                    </a:lnTo>
                    <a:lnTo>
                      <a:pt x="12" y="71"/>
                    </a:lnTo>
                    <a:lnTo>
                      <a:pt x="12" y="59"/>
                    </a:lnTo>
                    <a:lnTo>
                      <a:pt x="30" y="53"/>
                    </a:lnTo>
                    <a:lnTo>
                      <a:pt x="47" y="65"/>
                    </a:lnTo>
                    <a:lnTo>
                      <a:pt x="47" y="53"/>
                    </a:lnTo>
                    <a:lnTo>
                      <a:pt x="59" y="41"/>
                    </a:lnTo>
                    <a:lnTo>
                      <a:pt x="65" y="59"/>
                    </a:lnTo>
                    <a:lnTo>
                      <a:pt x="59" y="65"/>
                    </a:lnTo>
                    <a:lnTo>
                      <a:pt x="71" y="65"/>
                    </a:lnTo>
                    <a:lnTo>
                      <a:pt x="77" y="83"/>
                    </a:lnTo>
                    <a:lnTo>
                      <a:pt x="89" y="89"/>
                    </a:lnTo>
                    <a:lnTo>
                      <a:pt x="89" y="94"/>
                    </a:lnTo>
                    <a:lnTo>
                      <a:pt x="94" y="100"/>
                    </a:lnTo>
                    <a:lnTo>
                      <a:pt x="94" y="106"/>
                    </a:lnTo>
                    <a:lnTo>
                      <a:pt x="106" y="106"/>
                    </a:lnTo>
                    <a:lnTo>
                      <a:pt x="106" y="94"/>
                    </a:lnTo>
                    <a:lnTo>
                      <a:pt x="100" y="83"/>
                    </a:lnTo>
                    <a:lnTo>
                      <a:pt x="94" y="71"/>
                    </a:lnTo>
                    <a:lnTo>
                      <a:pt x="94" y="59"/>
                    </a:lnTo>
                    <a:lnTo>
                      <a:pt x="71" y="47"/>
                    </a:lnTo>
                    <a:lnTo>
                      <a:pt x="59" y="30"/>
                    </a:lnTo>
                    <a:lnTo>
                      <a:pt x="47" y="41"/>
                    </a:lnTo>
                    <a:lnTo>
                      <a:pt x="36" y="47"/>
                    </a:lnTo>
                    <a:lnTo>
                      <a:pt x="41" y="18"/>
                    </a:lnTo>
                    <a:lnTo>
                      <a:pt x="36" y="18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41" y="6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6"/>
                    </a:lnTo>
                    <a:lnTo>
                      <a:pt x="65" y="12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5" name="Freeform 665">
                <a:extLst>
                  <a:ext uri="{FF2B5EF4-FFF2-40B4-BE49-F238E27FC236}">
                    <a16:creationId xmlns:a16="http://schemas.microsoft.com/office/drawing/2014/main" id="{FF08DCAD-178C-40C1-A429-1703E03EB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200" y="2605087"/>
                <a:ext cx="401638" cy="336550"/>
              </a:xfrm>
              <a:custGeom>
                <a:avLst/>
                <a:gdLst>
                  <a:gd name="T0" fmla="*/ 130 w 253"/>
                  <a:gd name="T1" fmla="*/ 200 h 212"/>
                  <a:gd name="T2" fmla="*/ 118 w 253"/>
                  <a:gd name="T3" fmla="*/ 188 h 212"/>
                  <a:gd name="T4" fmla="*/ 112 w 253"/>
                  <a:gd name="T5" fmla="*/ 188 h 212"/>
                  <a:gd name="T6" fmla="*/ 106 w 253"/>
                  <a:gd name="T7" fmla="*/ 188 h 212"/>
                  <a:gd name="T8" fmla="*/ 106 w 253"/>
                  <a:gd name="T9" fmla="*/ 194 h 212"/>
                  <a:gd name="T10" fmla="*/ 100 w 253"/>
                  <a:gd name="T11" fmla="*/ 188 h 212"/>
                  <a:gd name="T12" fmla="*/ 82 w 253"/>
                  <a:gd name="T13" fmla="*/ 170 h 212"/>
                  <a:gd name="T14" fmla="*/ 71 w 253"/>
                  <a:gd name="T15" fmla="*/ 170 h 212"/>
                  <a:gd name="T16" fmla="*/ 65 w 253"/>
                  <a:gd name="T17" fmla="*/ 164 h 212"/>
                  <a:gd name="T18" fmla="*/ 41 w 253"/>
                  <a:gd name="T19" fmla="*/ 159 h 212"/>
                  <a:gd name="T20" fmla="*/ 35 w 253"/>
                  <a:gd name="T21" fmla="*/ 153 h 212"/>
                  <a:gd name="T22" fmla="*/ 24 w 253"/>
                  <a:gd name="T23" fmla="*/ 153 h 212"/>
                  <a:gd name="T24" fmla="*/ 18 w 253"/>
                  <a:gd name="T25" fmla="*/ 123 h 212"/>
                  <a:gd name="T26" fmla="*/ 18 w 253"/>
                  <a:gd name="T27" fmla="*/ 117 h 212"/>
                  <a:gd name="T28" fmla="*/ 18 w 253"/>
                  <a:gd name="T29" fmla="*/ 111 h 212"/>
                  <a:gd name="T30" fmla="*/ 0 w 253"/>
                  <a:gd name="T31" fmla="*/ 94 h 212"/>
                  <a:gd name="T32" fmla="*/ 0 w 253"/>
                  <a:gd name="T33" fmla="*/ 82 h 212"/>
                  <a:gd name="T34" fmla="*/ 12 w 253"/>
                  <a:gd name="T35" fmla="*/ 70 h 212"/>
                  <a:gd name="T36" fmla="*/ 53 w 253"/>
                  <a:gd name="T37" fmla="*/ 0 h 212"/>
                  <a:gd name="T38" fmla="*/ 65 w 253"/>
                  <a:gd name="T39" fmla="*/ 5 h 212"/>
                  <a:gd name="T40" fmla="*/ 94 w 253"/>
                  <a:gd name="T41" fmla="*/ 11 h 212"/>
                  <a:gd name="T42" fmla="*/ 159 w 253"/>
                  <a:gd name="T43" fmla="*/ 17 h 212"/>
                  <a:gd name="T44" fmla="*/ 153 w 253"/>
                  <a:gd name="T45" fmla="*/ 23 h 212"/>
                  <a:gd name="T46" fmla="*/ 147 w 253"/>
                  <a:gd name="T47" fmla="*/ 23 h 212"/>
                  <a:gd name="T48" fmla="*/ 100 w 253"/>
                  <a:gd name="T49" fmla="*/ 29 h 212"/>
                  <a:gd name="T50" fmla="*/ 100 w 253"/>
                  <a:gd name="T51" fmla="*/ 35 h 212"/>
                  <a:gd name="T52" fmla="*/ 106 w 253"/>
                  <a:gd name="T53" fmla="*/ 41 h 212"/>
                  <a:gd name="T54" fmla="*/ 124 w 253"/>
                  <a:gd name="T55" fmla="*/ 41 h 212"/>
                  <a:gd name="T56" fmla="*/ 130 w 253"/>
                  <a:gd name="T57" fmla="*/ 53 h 212"/>
                  <a:gd name="T58" fmla="*/ 141 w 253"/>
                  <a:gd name="T59" fmla="*/ 47 h 212"/>
                  <a:gd name="T60" fmla="*/ 153 w 253"/>
                  <a:gd name="T61" fmla="*/ 29 h 212"/>
                  <a:gd name="T62" fmla="*/ 171 w 253"/>
                  <a:gd name="T63" fmla="*/ 17 h 212"/>
                  <a:gd name="T64" fmla="*/ 171 w 253"/>
                  <a:gd name="T65" fmla="*/ 11 h 212"/>
                  <a:gd name="T66" fmla="*/ 177 w 253"/>
                  <a:gd name="T67" fmla="*/ 11 h 212"/>
                  <a:gd name="T68" fmla="*/ 183 w 253"/>
                  <a:gd name="T69" fmla="*/ 17 h 212"/>
                  <a:gd name="T70" fmla="*/ 183 w 253"/>
                  <a:gd name="T71" fmla="*/ 35 h 212"/>
                  <a:gd name="T72" fmla="*/ 194 w 253"/>
                  <a:gd name="T73" fmla="*/ 47 h 212"/>
                  <a:gd name="T74" fmla="*/ 194 w 253"/>
                  <a:gd name="T75" fmla="*/ 58 h 212"/>
                  <a:gd name="T76" fmla="*/ 206 w 253"/>
                  <a:gd name="T77" fmla="*/ 70 h 212"/>
                  <a:gd name="T78" fmla="*/ 206 w 253"/>
                  <a:gd name="T79" fmla="*/ 82 h 212"/>
                  <a:gd name="T80" fmla="*/ 218 w 253"/>
                  <a:gd name="T81" fmla="*/ 88 h 212"/>
                  <a:gd name="T82" fmla="*/ 230 w 253"/>
                  <a:gd name="T83" fmla="*/ 100 h 212"/>
                  <a:gd name="T84" fmla="*/ 247 w 253"/>
                  <a:gd name="T85" fmla="*/ 100 h 212"/>
                  <a:gd name="T86" fmla="*/ 253 w 253"/>
                  <a:gd name="T87" fmla="*/ 117 h 212"/>
                  <a:gd name="T88" fmla="*/ 247 w 253"/>
                  <a:gd name="T89" fmla="*/ 129 h 212"/>
                  <a:gd name="T90" fmla="*/ 247 w 253"/>
                  <a:gd name="T91" fmla="*/ 141 h 212"/>
                  <a:gd name="T92" fmla="*/ 236 w 253"/>
                  <a:gd name="T93" fmla="*/ 153 h 212"/>
                  <a:gd name="T94" fmla="*/ 242 w 253"/>
                  <a:gd name="T95" fmla="*/ 170 h 212"/>
                  <a:gd name="T96" fmla="*/ 242 w 253"/>
                  <a:gd name="T97" fmla="*/ 170 h 212"/>
                  <a:gd name="T98" fmla="*/ 218 w 253"/>
                  <a:gd name="T99" fmla="*/ 188 h 212"/>
                  <a:gd name="T100" fmla="*/ 200 w 253"/>
                  <a:gd name="T101" fmla="*/ 188 h 212"/>
                  <a:gd name="T102" fmla="*/ 177 w 253"/>
                  <a:gd name="T103" fmla="*/ 194 h 212"/>
                  <a:gd name="T104" fmla="*/ 171 w 253"/>
                  <a:gd name="T105" fmla="*/ 200 h 212"/>
                  <a:gd name="T106" fmla="*/ 165 w 253"/>
                  <a:gd name="T107" fmla="*/ 200 h 212"/>
                  <a:gd name="T108" fmla="*/ 141 w 253"/>
                  <a:gd name="T109" fmla="*/ 212 h 212"/>
                  <a:gd name="T110" fmla="*/ 130 w 253"/>
                  <a:gd name="T111" fmla="*/ 20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3" h="212">
                    <a:moveTo>
                      <a:pt x="130" y="200"/>
                    </a:moveTo>
                    <a:lnTo>
                      <a:pt x="118" y="188"/>
                    </a:lnTo>
                    <a:lnTo>
                      <a:pt x="112" y="188"/>
                    </a:lnTo>
                    <a:lnTo>
                      <a:pt x="106" y="188"/>
                    </a:lnTo>
                    <a:lnTo>
                      <a:pt x="106" y="194"/>
                    </a:lnTo>
                    <a:lnTo>
                      <a:pt x="100" y="188"/>
                    </a:lnTo>
                    <a:lnTo>
                      <a:pt x="82" y="170"/>
                    </a:lnTo>
                    <a:lnTo>
                      <a:pt x="71" y="170"/>
                    </a:lnTo>
                    <a:lnTo>
                      <a:pt x="65" y="164"/>
                    </a:lnTo>
                    <a:lnTo>
                      <a:pt x="41" y="159"/>
                    </a:lnTo>
                    <a:lnTo>
                      <a:pt x="35" y="153"/>
                    </a:lnTo>
                    <a:lnTo>
                      <a:pt x="24" y="153"/>
                    </a:lnTo>
                    <a:lnTo>
                      <a:pt x="18" y="123"/>
                    </a:lnTo>
                    <a:lnTo>
                      <a:pt x="18" y="117"/>
                    </a:lnTo>
                    <a:lnTo>
                      <a:pt x="18" y="111"/>
                    </a:lnTo>
                    <a:lnTo>
                      <a:pt x="0" y="94"/>
                    </a:lnTo>
                    <a:lnTo>
                      <a:pt x="0" y="82"/>
                    </a:lnTo>
                    <a:lnTo>
                      <a:pt x="12" y="70"/>
                    </a:lnTo>
                    <a:lnTo>
                      <a:pt x="53" y="0"/>
                    </a:lnTo>
                    <a:lnTo>
                      <a:pt x="65" y="5"/>
                    </a:lnTo>
                    <a:lnTo>
                      <a:pt x="94" y="11"/>
                    </a:lnTo>
                    <a:lnTo>
                      <a:pt x="159" y="17"/>
                    </a:lnTo>
                    <a:lnTo>
                      <a:pt x="153" y="23"/>
                    </a:lnTo>
                    <a:lnTo>
                      <a:pt x="147" y="23"/>
                    </a:lnTo>
                    <a:lnTo>
                      <a:pt x="100" y="29"/>
                    </a:lnTo>
                    <a:lnTo>
                      <a:pt x="100" y="35"/>
                    </a:lnTo>
                    <a:lnTo>
                      <a:pt x="106" y="41"/>
                    </a:lnTo>
                    <a:lnTo>
                      <a:pt x="124" y="41"/>
                    </a:lnTo>
                    <a:lnTo>
                      <a:pt x="130" y="53"/>
                    </a:lnTo>
                    <a:lnTo>
                      <a:pt x="141" y="47"/>
                    </a:lnTo>
                    <a:lnTo>
                      <a:pt x="153" y="29"/>
                    </a:lnTo>
                    <a:lnTo>
                      <a:pt x="171" y="17"/>
                    </a:lnTo>
                    <a:lnTo>
                      <a:pt x="171" y="11"/>
                    </a:lnTo>
                    <a:lnTo>
                      <a:pt x="177" y="11"/>
                    </a:lnTo>
                    <a:lnTo>
                      <a:pt x="183" y="17"/>
                    </a:lnTo>
                    <a:lnTo>
                      <a:pt x="183" y="35"/>
                    </a:lnTo>
                    <a:lnTo>
                      <a:pt x="194" y="47"/>
                    </a:lnTo>
                    <a:lnTo>
                      <a:pt x="194" y="58"/>
                    </a:lnTo>
                    <a:lnTo>
                      <a:pt x="206" y="70"/>
                    </a:lnTo>
                    <a:lnTo>
                      <a:pt x="206" y="82"/>
                    </a:lnTo>
                    <a:lnTo>
                      <a:pt x="218" y="88"/>
                    </a:lnTo>
                    <a:lnTo>
                      <a:pt x="230" y="100"/>
                    </a:lnTo>
                    <a:lnTo>
                      <a:pt x="247" y="100"/>
                    </a:lnTo>
                    <a:lnTo>
                      <a:pt x="253" y="117"/>
                    </a:lnTo>
                    <a:lnTo>
                      <a:pt x="247" y="129"/>
                    </a:lnTo>
                    <a:lnTo>
                      <a:pt x="247" y="141"/>
                    </a:lnTo>
                    <a:lnTo>
                      <a:pt x="236" y="153"/>
                    </a:lnTo>
                    <a:lnTo>
                      <a:pt x="242" y="170"/>
                    </a:lnTo>
                    <a:lnTo>
                      <a:pt x="242" y="170"/>
                    </a:lnTo>
                    <a:lnTo>
                      <a:pt x="218" y="188"/>
                    </a:lnTo>
                    <a:lnTo>
                      <a:pt x="200" y="188"/>
                    </a:lnTo>
                    <a:lnTo>
                      <a:pt x="177" y="194"/>
                    </a:lnTo>
                    <a:lnTo>
                      <a:pt x="171" y="200"/>
                    </a:lnTo>
                    <a:lnTo>
                      <a:pt x="165" y="200"/>
                    </a:lnTo>
                    <a:lnTo>
                      <a:pt x="141" y="212"/>
                    </a:lnTo>
                    <a:lnTo>
                      <a:pt x="130" y="200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6" name="Freeform 650">
                <a:extLst>
                  <a:ext uri="{FF2B5EF4-FFF2-40B4-BE49-F238E27FC236}">
                    <a16:creationId xmlns:a16="http://schemas.microsoft.com/office/drawing/2014/main" id="{91142962-57A5-46F1-9A47-1417B9CD6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825" y="1706562"/>
                <a:ext cx="234950" cy="280988"/>
              </a:xfrm>
              <a:custGeom>
                <a:avLst/>
                <a:gdLst>
                  <a:gd name="T0" fmla="*/ 118 w 148"/>
                  <a:gd name="T1" fmla="*/ 29 h 177"/>
                  <a:gd name="T2" fmla="*/ 101 w 148"/>
                  <a:gd name="T3" fmla="*/ 41 h 177"/>
                  <a:gd name="T4" fmla="*/ 95 w 148"/>
                  <a:gd name="T5" fmla="*/ 47 h 177"/>
                  <a:gd name="T6" fmla="*/ 95 w 148"/>
                  <a:gd name="T7" fmla="*/ 71 h 177"/>
                  <a:gd name="T8" fmla="*/ 101 w 148"/>
                  <a:gd name="T9" fmla="*/ 71 h 177"/>
                  <a:gd name="T10" fmla="*/ 106 w 148"/>
                  <a:gd name="T11" fmla="*/ 77 h 177"/>
                  <a:gd name="T12" fmla="*/ 112 w 148"/>
                  <a:gd name="T13" fmla="*/ 71 h 177"/>
                  <a:gd name="T14" fmla="*/ 124 w 148"/>
                  <a:gd name="T15" fmla="*/ 71 h 177"/>
                  <a:gd name="T16" fmla="*/ 148 w 148"/>
                  <a:gd name="T17" fmla="*/ 77 h 177"/>
                  <a:gd name="T18" fmla="*/ 148 w 148"/>
                  <a:gd name="T19" fmla="*/ 82 h 177"/>
                  <a:gd name="T20" fmla="*/ 130 w 148"/>
                  <a:gd name="T21" fmla="*/ 88 h 177"/>
                  <a:gd name="T22" fmla="*/ 118 w 148"/>
                  <a:gd name="T23" fmla="*/ 106 h 177"/>
                  <a:gd name="T24" fmla="*/ 106 w 148"/>
                  <a:gd name="T25" fmla="*/ 130 h 177"/>
                  <a:gd name="T26" fmla="*/ 106 w 148"/>
                  <a:gd name="T27" fmla="*/ 147 h 177"/>
                  <a:gd name="T28" fmla="*/ 112 w 148"/>
                  <a:gd name="T29" fmla="*/ 153 h 177"/>
                  <a:gd name="T30" fmla="*/ 112 w 148"/>
                  <a:gd name="T31" fmla="*/ 159 h 177"/>
                  <a:gd name="T32" fmla="*/ 106 w 148"/>
                  <a:gd name="T33" fmla="*/ 165 h 177"/>
                  <a:gd name="T34" fmla="*/ 101 w 148"/>
                  <a:gd name="T35" fmla="*/ 177 h 177"/>
                  <a:gd name="T36" fmla="*/ 101 w 148"/>
                  <a:gd name="T37" fmla="*/ 177 h 177"/>
                  <a:gd name="T38" fmla="*/ 77 w 148"/>
                  <a:gd name="T39" fmla="*/ 177 h 177"/>
                  <a:gd name="T40" fmla="*/ 71 w 148"/>
                  <a:gd name="T41" fmla="*/ 171 h 177"/>
                  <a:gd name="T42" fmla="*/ 48 w 148"/>
                  <a:gd name="T43" fmla="*/ 165 h 177"/>
                  <a:gd name="T44" fmla="*/ 48 w 148"/>
                  <a:gd name="T45" fmla="*/ 153 h 177"/>
                  <a:gd name="T46" fmla="*/ 42 w 148"/>
                  <a:gd name="T47" fmla="*/ 147 h 177"/>
                  <a:gd name="T48" fmla="*/ 42 w 148"/>
                  <a:gd name="T49" fmla="*/ 136 h 177"/>
                  <a:gd name="T50" fmla="*/ 36 w 148"/>
                  <a:gd name="T51" fmla="*/ 124 h 177"/>
                  <a:gd name="T52" fmla="*/ 36 w 148"/>
                  <a:gd name="T53" fmla="*/ 106 h 177"/>
                  <a:gd name="T54" fmla="*/ 18 w 148"/>
                  <a:gd name="T55" fmla="*/ 94 h 177"/>
                  <a:gd name="T56" fmla="*/ 18 w 148"/>
                  <a:gd name="T57" fmla="*/ 88 h 177"/>
                  <a:gd name="T58" fmla="*/ 18 w 148"/>
                  <a:gd name="T59" fmla="*/ 82 h 177"/>
                  <a:gd name="T60" fmla="*/ 12 w 148"/>
                  <a:gd name="T61" fmla="*/ 82 h 177"/>
                  <a:gd name="T62" fmla="*/ 0 w 148"/>
                  <a:gd name="T63" fmla="*/ 53 h 177"/>
                  <a:gd name="T64" fmla="*/ 6 w 148"/>
                  <a:gd name="T65" fmla="*/ 47 h 177"/>
                  <a:gd name="T66" fmla="*/ 12 w 148"/>
                  <a:gd name="T67" fmla="*/ 41 h 177"/>
                  <a:gd name="T68" fmla="*/ 18 w 148"/>
                  <a:gd name="T69" fmla="*/ 29 h 177"/>
                  <a:gd name="T70" fmla="*/ 18 w 148"/>
                  <a:gd name="T71" fmla="*/ 29 h 177"/>
                  <a:gd name="T72" fmla="*/ 18 w 148"/>
                  <a:gd name="T73" fmla="*/ 24 h 177"/>
                  <a:gd name="T74" fmla="*/ 24 w 148"/>
                  <a:gd name="T75" fmla="*/ 18 h 177"/>
                  <a:gd name="T76" fmla="*/ 30 w 148"/>
                  <a:gd name="T77" fmla="*/ 18 h 177"/>
                  <a:gd name="T78" fmla="*/ 42 w 148"/>
                  <a:gd name="T79" fmla="*/ 12 h 177"/>
                  <a:gd name="T80" fmla="*/ 53 w 148"/>
                  <a:gd name="T81" fmla="*/ 18 h 177"/>
                  <a:gd name="T82" fmla="*/ 48 w 148"/>
                  <a:gd name="T83" fmla="*/ 29 h 177"/>
                  <a:gd name="T84" fmla="*/ 48 w 148"/>
                  <a:gd name="T85" fmla="*/ 47 h 177"/>
                  <a:gd name="T86" fmla="*/ 53 w 148"/>
                  <a:gd name="T87" fmla="*/ 41 h 177"/>
                  <a:gd name="T88" fmla="*/ 59 w 148"/>
                  <a:gd name="T89" fmla="*/ 35 h 177"/>
                  <a:gd name="T90" fmla="*/ 59 w 148"/>
                  <a:gd name="T91" fmla="*/ 35 h 177"/>
                  <a:gd name="T92" fmla="*/ 59 w 148"/>
                  <a:gd name="T93" fmla="*/ 47 h 177"/>
                  <a:gd name="T94" fmla="*/ 77 w 148"/>
                  <a:gd name="T95" fmla="*/ 53 h 177"/>
                  <a:gd name="T96" fmla="*/ 77 w 148"/>
                  <a:gd name="T97" fmla="*/ 41 h 177"/>
                  <a:gd name="T98" fmla="*/ 83 w 148"/>
                  <a:gd name="T99" fmla="*/ 29 h 177"/>
                  <a:gd name="T100" fmla="*/ 83 w 148"/>
                  <a:gd name="T101" fmla="*/ 29 h 177"/>
                  <a:gd name="T102" fmla="*/ 77 w 148"/>
                  <a:gd name="T103" fmla="*/ 0 h 177"/>
                  <a:gd name="T104" fmla="*/ 95 w 148"/>
                  <a:gd name="T105" fmla="*/ 12 h 177"/>
                  <a:gd name="T106" fmla="*/ 112 w 148"/>
                  <a:gd name="T107" fmla="*/ 12 h 177"/>
                  <a:gd name="T108" fmla="*/ 112 w 148"/>
                  <a:gd name="T109" fmla="*/ 24 h 177"/>
                  <a:gd name="T110" fmla="*/ 118 w 148"/>
                  <a:gd name="T111" fmla="*/ 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8" h="177">
                    <a:moveTo>
                      <a:pt x="118" y="29"/>
                    </a:moveTo>
                    <a:lnTo>
                      <a:pt x="101" y="41"/>
                    </a:lnTo>
                    <a:lnTo>
                      <a:pt x="95" y="47"/>
                    </a:lnTo>
                    <a:lnTo>
                      <a:pt x="95" y="71"/>
                    </a:lnTo>
                    <a:lnTo>
                      <a:pt x="101" y="71"/>
                    </a:lnTo>
                    <a:lnTo>
                      <a:pt x="106" y="77"/>
                    </a:lnTo>
                    <a:lnTo>
                      <a:pt x="112" y="71"/>
                    </a:lnTo>
                    <a:lnTo>
                      <a:pt x="124" y="71"/>
                    </a:lnTo>
                    <a:lnTo>
                      <a:pt x="148" y="77"/>
                    </a:lnTo>
                    <a:lnTo>
                      <a:pt x="148" y="82"/>
                    </a:lnTo>
                    <a:lnTo>
                      <a:pt x="130" y="88"/>
                    </a:lnTo>
                    <a:lnTo>
                      <a:pt x="118" y="106"/>
                    </a:lnTo>
                    <a:lnTo>
                      <a:pt x="106" y="130"/>
                    </a:lnTo>
                    <a:lnTo>
                      <a:pt x="106" y="147"/>
                    </a:lnTo>
                    <a:lnTo>
                      <a:pt x="112" y="153"/>
                    </a:lnTo>
                    <a:lnTo>
                      <a:pt x="112" y="159"/>
                    </a:lnTo>
                    <a:lnTo>
                      <a:pt x="106" y="165"/>
                    </a:lnTo>
                    <a:lnTo>
                      <a:pt x="101" y="177"/>
                    </a:lnTo>
                    <a:lnTo>
                      <a:pt x="101" y="177"/>
                    </a:lnTo>
                    <a:lnTo>
                      <a:pt x="77" y="177"/>
                    </a:lnTo>
                    <a:lnTo>
                      <a:pt x="71" y="171"/>
                    </a:lnTo>
                    <a:lnTo>
                      <a:pt x="48" y="165"/>
                    </a:lnTo>
                    <a:lnTo>
                      <a:pt x="48" y="153"/>
                    </a:lnTo>
                    <a:lnTo>
                      <a:pt x="42" y="147"/>
                    </a:lnTo>
                    <a:lnTo>
                      <a:pt x="42" y="136"/>
                    </a:lnTo>
                    <a:lnTo>
                      <a:pt x="36" y="124"/>
                    </a:lnTo>
                    <a:lnTo>
                      <a:pt x="36" y="106"/>
                    </a:lnTo>
                    <a:lnTo>
                      <a:pt x="18" y="94"/>
                    </a:lnTo>
                    <a:lnTo>
                      <a:pt x="18" y="88"/>
                    </a:lnTo>
                    <a:lnTo>
                      <a:pt x="18" y="82"/>
                    </a:lnTo>
                    <a:lnTo>
                      <a:pt x="12" y="82"/>
                    </a:lnTo>
                    <a:lnTo>
                      <a:pt x="0" y="53"/>
                    </a:lnTo>
                    <a:lnTo>
                      <a:pt x="6" y="47"/>
                    </a:lnTo>
                    <a:lnTo>
                      <a:pt x="12" y="41"/>
                    </a:lnTo>
                    <a:lnTo>
                      <a:pt x="18" y="29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42" y="12"/>
                    </a:lnTo>
                    <a:lnTo>
                      <a:pt x="53" y="18"/>
                    </a:lnTo>
                    <a:lnTo>
                      <a:pt x="48" y="29"/>
                    </a:lnTo>
                    <a:lnTo>
                      <a:pt x="48" y="47"/>
                    </a:lnTo>
                    <a:lnTo>
                      <a:pt x="53" y="41"/>
                    </a:lnTo>
                    <a:lnTo>
                      <a:pt x="59" y="35"/>
                    </a:lnTo>
                    <a:lnTo>
                      <a:pt x="59" y="35"/>
                    </a:lnTo>
                    <a:lnTo>
                      <a:pt x="59" y="47"/>
                    </a:lnTo>
                    <a:lnTo>
                      <a:pt x="77" y="53"/>
                    </a:lnTo>
                    <a:lnTo>
                      <a:pt x="77" y="41"/>
                    </a:lnTo>
                    <a:lnTo>
                      <a:pt x="83" y="29"/>
                    </a:lnTo>
                    <a:lnTo>
                      <a:pt x="83" y="29"/>
                    </a:lnTo>
                    <a:lnTo>
                      <a:pt x="77" y="0"/>
                    </a:lnTo>
                    <a:lnTo>
                      <a:pt x="95" y="12"/>
                    </a:lnTo>
                    <a:lnTo>
                      <a:pt x="112" y="12"/>
                    </a:lnTo>
                    <a:lnTo>
                      <a:pt x="112" y="24"/>
                    </a:lnTo>
                    <a:lnTo>
                      <a:pt x="118" y="29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7" name="Freeform 599">
                <a:extLst>
                  <a:ext uri="{FF2B5EF4-FFF2-40B4-BE49-F238E27FC236}">
                    <a16:creationId xmlns:a16="http://schemas.microsoft.com/office/drawing/2014/main" id="{E6957710-31ED-453A-AED4-8D52AE716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838" y="658812"/>
                <a:ext cx="1000125" cy="636588"/>
              </a:xfrm>
              <a:custGeom>
                <a:avLst/>
                <a:gdLst>
                  <a:gd name="T0" fmla="*/ 489 w 630"/>
                  <a:gd name="T1" fmla="*/ 354 h 401"/>
                  <a:gd name="T2" fmla="*/ 471 w 630"/>
                  <a:gd name="T3" fmla="*/ 365 h 401"/>
                  <a:gd name="T4" fmla="*/ 442 w 630"/>
                  <a:gd name="T5" fmla="*/ 360 h 401"/>
                  <a:gd name="T6" fmla="*/ 418 w 630"/>
                  <a:gd name="T7" fmla="*/ 371 h 401"/>
                  <a:gd name="T8" fmla="*/ 389 w 630"/>
                  <a:gd name="T9" fmla="*/ 401 h 401"/>
                  <a:gd name="T10" fmla="*/ 330 w 630"/>
                  <a:gd name="T11" fmla="*/ 377 h 401"/>
                  <a:gd name="T12" fmla="*/ 265 w 630"/>
                  <a:gd name="T13" fmla="*/ 342 h 401"/>
                  <a:gd name="T14" fmla="*/ 218 w 630"/>
                  <a:gd name="T15" fmla="*/ 336 h 401"/>
                  <a:gd name="T16" fmla="*/ 195 w 630"/>
                  <a:gd name="T17" fmla="*/ 324 h 401"/>
                  <a:gd name="T18" fmla="*/ 177 w 630"/>
                  <a:gd name="T19" fmla="*/ 348 h 401"/>
                  <a:gd name="T20" fmla="*/ 118 w 630"/>
                  <a:gd name="T21" fmla="*/ 360 h 401"/>
                  <a:gd name="T22" fmla="*/ 95 w 630"/>
                  <a:gd name="T23" fmla="*/ 371 h 401"/>
                  <a:gd name="T24" fmla="*/ 71 w 630"/>
                  <a:gd name="T25" fmla="*/ 377 h 401"/>
                  <a:gd name="T26" fmla="*/ 65 w 630"/>
                  <a:gd name="T27" fmla="*/ 377 h 401"/>
                  <a:gd name="T28" fmla="*/ 53 w 630"/>
                  <a:gd name="T29" fmla="*/ 377 h 401"/>
                  <a:gd name="T30" fmla="*/ 53 w 630"/>
                  <a:gd name="T31" fmla="*/ 377 h 401"/>
                  <a:gd name="T32" fmla="*/ 42 w 630"/>
                  <a:gd name="T33" fmla="*/ 371 h 401"/>
                  <a:gd name="T34" fmla="*/ 36 w 630"/>
                  <a:gd name="T35" fmla="*/ 348 h 401"/>
                  <a:gd name="T36" fmla="*/ 24 w 630"/>
                  <a:gd name="T37" fmla="*/ 295 h 401"/>
                  <a:gd name="T38" fmla="*/ 0 w 630"/>
                  <a:gd name="T39" fmla="*/ 242 h 401"/>
                  <a:gd name="T40" fmla="*/ 6 w 630"/>
                  <a:gd name="T41" fmla="*/ 183 h 401"/>
                  <a:gd name="T42" fmla="*/ 36 w 630"/>
                  <a:gd name="T43" fmla="*/ 165 h 401"/>
                  <a:gd name="T44" fmla="*/ 71 w 630"/>
                  <a:gd name="T45" fmla="*/ 159 h 401"/>
                  <a:gd name="T46" fmla="*/ 95 w 630"/>
                  <a:gd name="T47" fmla="*/ 130 h 401"/>
                  <a:gd name="T48" fmla="*/ 106 w 630"/>
                  <a:gd name="T49" fmla="*/ 95 h 401"/>
                  <a:gd name="T50" fmla="*/ 124 w 630"/>
                  <a:gd name="T51" fmla="*/ 100 h 401"/>
                  <a:gd name="T52" fmla="*/ 153 w 630"/>
                  <a:gd name="T53" fmla="*/ 100 h 401"/>
                  <a:gd name="T54" fmla="*/ 177 w 630"/>
                  <a:gd name="T55" fmla="*/ 89 h 401"/>
                  <a:gd name="T56" fmla="*/ 201 w 630"/>
                  <a:gd name="T57" fmla="*/ 100 h 401"/>
                  <a:gd name="T58" fmla="*/ 218 w 630"/>
                  <a:gd name="T59" fmla="*/ 118 h 401"/>
                  <a:gd name="T60" fmla="*/ 230 w 630"/>
                  <a:gd name="T61" fmla="*/ 153 h 401"/>
                  <a:gd name="T62" fmla="*/ 254 w 630"/>
                  <a:gd name="T63" fmla="*/ 159 h 401"/>
                  <a:gd name="T64" fmla="*/ 271 w 630"/>
                  <a:gd name="T65" fmla="*/ 130 h 401"/>
                  <a:gd name="T66" fmla="*/ 265 w 630"/>
                  <a:gd name="T67" fmla="*/ 106 h 401"/>
                  <a:gd name="T68" fmla="*/ 259 w 630"/>
                  <a:gd name="T69" fmla="*/ 77 h 401"/>
                  <a:gd name="T70" fmla="*/ 259 w 630"/>
                  <a:gd name="T71" fmla="*/ 41 h 401"/>
                  <a:gd name="T72" fmla="*/ 277 w 630"/>
                  <a:gd name="T73" fmla="*/ 41 h 401"/>
                  <a:gd name="T74" fmla="*/ 295 w 630"/>
                  <a:gd name="T75" fmla="*/ 41 h 401"/>
                  <a:gd name="T76" fmla="*/ 324 w 630"/>
                  <a:gd name="T77" fmla="*/ 30 h 401"/>
                  <a:gd name="T78" fmla="*/ 360 w 630"/>
                  <a:gd name="T79" fmla="*/ 6 h 401"/>
                  <a:gd name="T80" fmla="*/ 395 w 630"/>
                  <a:gd name="T81" fmla="*/ 30 h 401"/>
                  <a:gd name="T82" fmla="*/ 418 w 630"/>
                  <a:gd name="T83" fmla="*/ 47 h 401"/>
                  <a:gd name="T84" fmla="*/ 430 w 630"/>
                  <a:gd name="T85" fmla="*/ 36 h 401"/>
                  <a:gd name="T86" fmla="*/ 460 w 630"/>
                  <a:gd name="T87" fmla="*/ 30 h 401"/>
                  <a:gd name="T88" fmla="*/ 454 w 630"/>
                  <a:gd name="T89" fmla="*/ 0 h 401"/>
                  <a:gd name="T90" fmla="*/ 483 w 630"/>
                  <a:gd name="T91" fmla="*/ 6 h 401"/>
                  <a:gd name="T92" fmla="*/ 554 w 630"/>
                  <a:gd name="T93" fmla="*/ 18 h 401"/>
                  <a:gd name="T94" fmla="*/ 583 w 630"/>
                  <a:gd name="T95" fmla="*/ 53 h 401"/>
                  <a:gd name="T96" fmla="*/ 601 w 630"/>
                  <a:gd name="T97" fmla="*/ 77 h 401"/>
                  <a:gd name="T98" fmla="*/ 630 w 630"/>
                  <a:gd name="T99" fmla="*/ 136 h 401"/>
                  <a:gd name="T100" fmla="*/ 589 w 630"/>
                  <a:gd name="T101" fmla="*/ 153 h 401"/>
                  <a:gd name="T102" fmla="*/ 554 w 630"/>
                  <a:gd name="T103" fmla="*/ 153 h 401"/>
                  <a:gd name="T104" fmla="*/ 560 w 630"/>
                  <a:gd name="T105" fmla="*/ 189 h 401"/>
                  <a:gd name="T106" fmla="*/ 530 w 630"/>
                  <a:gd name="T107" fmla="*/ 212 h 401"/>
                  <a:gd name="T108" fmla="*/ 519 w 630"/>
                  <a:gd name="T109" fmla="*/ 236 h 401"/>
                  <a:gd name="T110" fmla="*/ 513 w 630"/>
                  <a:gd name="T111" fmla="*/ 289 h 401"/>
                  <a:gd name="T112" fmla="*/ 513 w 630"/>
                  <a:gd name="T113" fmla="*/ 312 h 401"/>
                  <a:gd name="T114" fmla="*/ 513 w 630"/>
                  <a:gd name="T115" fmla="*/ 342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30" h="401">
                    <a:moveTo>
                      <a:pt x="513" y="342"/>
                    </a:moveTo>
                    <a:lnTo>
                      <a:pt x="501" y="354"/>
                    </a:lnTo>
                    <a:lnTo>
                      <a:pt x="489" y="354"/>
                    </a:lnTo>
                    <a:lnTo>
                      <a:pt x="477" y="354"/>
                    </a:lnTo>
                    <a:lnTo>
                      <a:pt x="471" y="365"/>
                    </a:lnTo>
                    <a:lnTo>
                      <a:pt x="471" y="365"/>
                    </a:lnTo>
                    <a:lnTo>
                      <a:pt x="460" y="365"/>
                    </a:lnTo>
                    <a:lnTo>
                      <a:pt x="454" y="360"/>
                    </a:lnTo>
                    <a:lnTo>
                      <a:pt x="442" y="360"/>
                    </a:lnTo>
                    <a:lnTo>
                      <a:pt x="436" y="360"/>
                    </a:lnTo>
                    <a:lnTo>
                      <a:pt x="424" y="360"/>
                    </a:lnTo>
                    <a:lnTo>
                      <a:pt x="418" y="371"/>
                    </a:lnTo>
                    <a:lnTo>
                      <a:pt x="413" y="383"/>
                    </a:lnTo>
                    <a:lnTo>
                      <a:pt x="401" y="395"/>
                    </a:lnTo>
                    <a:lnTo>
                      <a:pt x="389" y="401"/>
                    </a:lnTo>
                    <a:lnTo>
                      <a:pt x="365" y="389"/>
                    </a:lnTo>
                    <a:lnTo>
                      <a:pt x="342" y="389"/>
                    </a:lnTo>
                    <a:lnTo>
                      <a:pt x="330" y="377"/>
                    </a:lnTo>
                    <a:lnTo>
                      <a:pt x="324" y="365"/>
                    </a:lnTo>
                    <a:lnTo>
                      <a:pt x="301" y="354"/>
                    </a:lnTo>
                    <a:lnTo>
                      <a:pt x="265" y="342"/>
                    </a:lnTo>
                    <a:lnTo>
                      <a:pt x="242" y="336"/>
                    </a:lnTo>
                    <a:lnTo>
                      <a:pt x="230" y="342"/>
                    </a:lnTo>
                    <a:lnTo>
                      <a:pt x="218" y="336"/>
                    </a:lnTo>
                    <a:lnTo>
                      <a:pt x="206" y="336"/>
                    </a:lnTo>
                    <a:lnTo>
                      <a:pt x="201" y="324"/>
                    </a:lnTo>
                    <a:lnTo>
                      <a:pt x="195" y="324"/>
                    </a:lnTo>
                    <a:lnTo>
                      <a:pt x="189" y="324"/>
                    </a:lnTo>
                    <a:lnTo>
                      <a:pt x="183" y="336"/>
                    </a:lnTo>
                    <a:lnTo>
                      <a:pt x="177" y="348"/>
                    </a:lnTo>
                    <a:lnTo>
                      <a:pt x="148" y="354"/>
                    </a:lnTo>
                    <a:lnTo>
                      <a:pt x="142" y="365"/>
                    </a:lnTo>
                    <a:lnTo>
                      <a:pt x="118" y="360"/>
                    </a:lnTo>
                    <a:lnTo>
                      <a:pt x="100" y="365"/>
                    </a:lnTo>
                    <a:lnTo>
                      <a:pt x="100" y="371"/>
                    </a:lnTo>
                    <a:lnTo>
                      <a:pt x="95" y="371"/>
                    </a:lnTo>
                    <a:lnTo>
                      <a:pt x="83" y="371"/>
                    </a:lnTo>
                    <a:lnTo>
                      <a:pt x="83" y="371"/>
                    </a:lnTo>
                    <a:lnTo>
                      <a:pt x="71" y="377"/>
                    </a:lnTo>
                    <a:lnTo>
                      <a:pt x="71" y="377"/>
                    </a:lnTo>
                    <a:lnTo>
                      <a:pt x="71" y="377"/>
                    </a:lnTo>
                    <a:lnTo>
                      <a:pt x="65" y="377"/>
                    </a:lnTo>
                    <a:lnTo>
                      <a:pt x="59" y="377"/>
                    </a:lnTo>
                    <a:lnTo>
                      <a:pt x="59" y="377"/>
                    </a:lnTo>
                    <a:lnTo>
                      <a:pt x="53" y="377"/>
                    </a:lnTo>
                    <a:lnTo>
                      <a:pt x="53" y="377"/>
                    </a:lnTo>
                    <a:lnTo>
                      <a:pt x="53" y="377"/>
                    </a:lnTo>
                    <a:lnTo>
                      <a:pt x="53" y="377"/>
                    </a:lnTo>
                    <a:lnTo>
                      <a:pt x="47" y="377"/>
                    </a:lnTo>
                    <a:lnTo>
                      <a:pt x="42" y="371"/>
                    </a:lnTo>
                    <a:lnTo>
                      <a:pt x="42" y="371"/>
                    </a:lnTo>
                    <a:lnTo>
                      <a:pt x="42" y="371"/>
                    </a:lnTo>
                    <a:lnTo>
                      <a:pt x="42" y="360"/>
                    </a:lnTo>
                    <a:lnTo>
                      <a:pt x="36" y="348"/>
                    </a:lnTo>
                    <a:lnTo>
                      <a:pt x="36" y="330"/>
                    </a:lnTo>
                    <a:lnTo>
                      <a:pt x="30" y="307"/>
                    </a:lnTo>
                    <a:lnTo>
                      <a:pt x="24" y="295"/>
                    </a:lnTo>
                    <a:lnTo>
                      <a:pt x="12" y="259"/>
                    </a:lnTo>
                    <a:lnTo>
                      <a:pt x="0" y="254"/>
                    </a:lnTo>
                    <a:lnTo>
                      <a:pt x="0" y="242"/>
                    </a:lnTo>
                    <a:lnTo>
                      <a:pt x="0" y="206"/>
                    </a:lnTo>
                    <a:lnTo>
                      <a:pt x="0" y="189"/>
                    </a:lnTo>
                    <a:lnTo>
                      <a:pt x="6" y="183"/>
                    </a:lnTo>
                    <a:lnTo>
                      <a:pt x="6" y="171"/>
                    </a:lnTo>
                    <a:lnTo>
                      <a:pt x="12" y="171"/>
                    </a:lnTo>
                    <a:lnTo>
                      <a:pt x="36" y="165"/>
                    </a:lnTo>
                    <a:lnTo>
                      <a:pt x="42" y="171"/>
                    </a:lnTo>
                    <a:lnTo>
                      <a:pt x="53" y="159"/>
                    </a:lnTo>
                    <a:lnTo>
                      <a:pt x="71" y="159"/>
                    </a:lnTo>
                    <a:lnTo>
                      <a:pt x="89" y="148"/>
                    </a:lnTo>
                    <a:lnTo>
                      <a:pt x="95" y="142"/>
                    </a:lnTo>
                    <a:lnTo>
                      <a:pt x="95" y="130"/>
                    </a:lnTo>
                    <a:lnTo>
                      <a:pt x="95" y="124"/>
                    </a:lnTo>
                    <a:lnTo>
                      <a:pt x="100" y="106"/>
                    </a:lnTo>
                    <a:lnTo>
                      <a:pt x="106" y="95"/>
                    </a:lnTo>
                    <a:lnTo>
                      <a:pt x="112" y="95"/>
                    </a:lnTo>
                    <a:lnTo>
                      <a:pt x="118" y="100"/>
                    </a:lnTo>
                    <a:lnTo>
                      <a:pt x="124" y="100"/>
                    </a:lnTo>
                    <a:lnTo>
                      <a:pt x="136" y="112"/>
                    </a:lnTo>
                    <a:lnTo>
                      <a:pt x="142" y="100"/>
                    </a:lnTo>
                    <a:lnTo>
                      <a:pt x="153" y="100"/>
                    </a:lnTo>
                    <a:lnTo>
                      <a:pt x="153" y="95"/>
                    </a:lnTo>
                    <a:lnTo>
                      <a:pt x="171" y="95"/>
                    </a:lnTo>
                    <a:lnTo>
                      <a:pt x="177" y="89"/>
                    </a:lnTo>
                    <a:lnTo>
                      <a:pt x="189" y="89"/>
                    </a:lnTo>
                    <a:lnTo>
                      <a:pt x="195" y="95"/>
                    </a:lnTo>
                    <a:lnTo>
                      <a:pt x="201" y="100"/>
                    </a:lnTo>
                    <a:lnTo>
                      <a:pt x="212" y="100"/>
                    </a:lnTo>
                    <a:lnTo>
                      <a:pt x="212" y="112"/>
                    </a:lnTo>
                    <a:lnTo>
                      <a:pt x="218" y="118"/>
                    </a:lnTo>
                    <a:lnTo>
                      <a:pt x="218" y="130"/>
                    </a:lnTo>
                    <a:lnTo>
                      <a:pt x="224" y="130"/>
                    </a:lnTo>
                    <a:lnTo>
                      <a:pt x="230" y="153"/>
                    </a:lnTo>
                    <a:lnTo>
                      <a:pt x="236" y="159"/>
                    </a:lnTo>
                    <a:lnTo>
                      <a:pt x="248" y="165"/>
                    </a:lnTo>
                    <a:lnTo>
                      <a:pt x="254" y="159"/>
                    </a:lnTo>
                    <a:lnTo>
                      <a:pt x="265" y="142"/>
                    </a:lnTo>
                    <a:lnTo>
                      <a:pt x="265" y="142"/>
                    </a:lnTo>
                    <a:lnTo>
                      <a:pt x="271" y="130"/>
                    </a:lnTo>
                    <a:lnTo>
                      <a:pt x="265" y="118"/>
                    </a:lnTo>
                    <a:lnTo>
                      <a:pt x="265" y="106"/>
                    </a:lnTo>
                    <a:lnTo>
                      <a:pt x="265" y="106"/>
                    </a:lnTo>
                    <a:lnTo>
                      <a:pt x="254" y="95"/>
                    </a:lnTo>
                    <a:lnTo>
                      <a:pt x="259" y="89"/>
                    </a:lnTo>
                    <a:lnTo>
                      <a:pt x="259" y="77"/>
                    </a:lnTo>
                    <a:lnTo>
                      <a:pt x="259" y="59"/>
                    </a:lnTo>
                    <a:lnTo>
                      <a:pt x="259" y="53"/>
                    </a:lnTo>
                    <a:lnTo>
                      <a:pt x="259" y="41"/>
                    </a:lnTo>
                    <a:lnTo>
                      <a:pt x="265" y="41"/>
                    </a:lnTo>
                    <a:lnTo>
                      <a:pt x="265" y="41"/>
                    </a:lnTo>
                    <a:lnTo>
                      <a:pt x="277" y="41"/>
                    </a:lnTo>
                    <a:lnTo>
                      <a:pt x="277" y="41"/>
                    </a:lnTo>
                    <a:lnTo>
                      <a:pt x="289" y="36"/>
                    </a:lnTo>
                    <a:lnTo>
                      <a:pt x="295" y="41"/>
                    </a:lnTo>
                    <a:lnTo>
                      <a:pt x="307" y="36"/>
                    </a:lnTo>
                    <a:lnTo>
                      <a:pt x="312" y="24"/>
                    </a:lnTo>
                    <a:lnTo>
                      <a:pt x="324" y="30"/>
                    </a:lnTo>
                    <a:lnTo>
                      <a:pt x="324" y="18"/>
                    </a:lnTo>
                    <a:lnTo>
                      <a:pt x="336" y="18"/>
                    </a:lnTo>
                    <a:lnTo>
                      <a:pt x="360" y="6"/>
                    </a:lnTo>
                    <a:lnTo>
                      <a:pt x="371" y="6"/>
                    </a:lnTo>
                    <a:lnTo>
                      <a:pt x="389" y="18"/>
                    </a:lnTo>
                    <a:lnTo>
                      <a:pt x="395" y="30"/>
                    </a:lnTo>
                    <a:lnTo>
                      <a:pt x="395" y="47"/>
                    </a:lnTo>
                    <a:lnTo>
                      <a:pt x="401" y="47"/>
                    </a:lnTo>
                    <a:lnTo>
                      <a:pt x="418" y="47"/>
                    </a:lnTo>
                    <a:lnTo>
                      <a:pt x="418" y="47"/>
                    </a:lnTo>
                    <a:lnTo>
                      <a:pt x="424" y="36"/>
                    </a:lnTo>
                    <a:lnTo>
                      <a:pt x="430" y="36"/>
                    </a:lnTo>
                    <a:lnTo>
                      <a:pt x="430" y="36"/>
                    </a:lnTo>
                    <a:lnTo>
                      <a:pt x="442" y="24"/>
                    </a:lnTo>
                    <a:lnTo>
                      <a:pt x="460" y="30"/>
                    </a:lnTo>
                    <a:lnTo>
                      <a:pt x="460" y="18"/>
                    </a:lnTo>
                    <a:lnTo>
                      <a:pt x="454" y="6"/>
                    </a:lnTo>
                    <a:lnTo>
                      <a:pt x="454" y="0"/>
                    </a:lnTo>
                    <a:lnTo>
                      <a:pt x="466" y="6"/>
                    </a:lnTo>
                    <a:lnTo>
                      <a:pt x="471" y="12"/>
                    </a:lnTo>
                    <a:lnTo>
                      <a:pt x="483" y="6"/>
                    </a:lnTo>
                    <a:lnTo>
                      <a:pt x="501" y="12"/>
                    </a:lnTo>
                    <a:lnTo>
                      <a:pt x="519" y="6"/>
                    </a:lnTo>
                    <a:lnTo>
                      <a:pt x="554" y="18"/>
                    </a:lnTo>
                    <a:lnTo>
                      <a:pt x="560" y="24"/>
                    </a:lnTo>
                    <a:lnTo>
                      <a:pt x="560" y="41"/>
                    </a:lnTo>
                    <a:lnTo>
                      <a:pt x="583" y="53"/>
                    </a:lnTo>
                    <a:lnTo>
                      <a:pt x="583" y="59"/>
                    </a:lnTo>
                    <a:lnTo>
                      <a:pt x="589" y="71"/>
                    </a:lnTo>
                    <a:lnTo>
                      <a:pt x="601" y="77"/>
                    </a:lnTo>
                    <a:lnTo>
                      <a:pt x="625" y="106"/>
                    </a:lnTo>
                    <a:lnTo>
                      <a:pt x="630" y="118"/>
                    </a:lnTo>
                    <a:lnTo>
                      <a:pt x="630" y="136"/>
                    </a:lnTo>
                    <a:lnTo>
                      <a:pt x="619" y="148"/>
                    </a:lnTo>
                    <a:lnTo>
                      <a:pt x="595" y="148"/>
                    </a:lnTo>
                    <a:lnTo>
                      <a:pt x="589" y="153"/>
                    </a:lnTo>
                    <a:lnTo>
                      <a:pt x="572" y="148"/>
                    </a:lnTo>
                    <a:lnTo>
                      <a:pt x="560" y="142"/>
                    </a:lnTo>
                    <a:lnTo>
                      <a:pt x="554" y="153"/>
                    </a:lnTo>
                    <a:lnTo>
                      <a:pt x="560" y="165"/>
                    </a:lnTo>
                    <a:lnTo>
                      <a:pt x="560" y="171"/>
                    </a:lnTo>
                    <a:lnTo>
                      <a:pt x="560" y="189"/>
                    </a:lnTo>
                    <a:lnTo>
                      <a:pt x="560" y="195"/>
                    </a:lnTo>
                    <a:lnTo>
                      <a:pt x="536" y="201"/>
                    </a:lnTo>
                    <a:lnTo>
                      <a:pt x="530" y="212"/>
                    </a:lnTo>
                    <a:lnTo>
                      <a:pt x="513" y="212"/>
                    </a:lnTo>
                    <a:lnTo>
                      <a:pt x="513" y="218"/>
                    </a:lnTo>
                    <a:lnTo>
                      <a:pt x="519" y="236"/>
                    </a:lnTo>
                    <a:lnTo>
                      <a:pt x="524" y="242"/>
                    </a:lnTo>
                    <a:lnTo>
                      <a:pt x="524" y="271"/>
                    </a:lnTo>
                    <a:lnTo>
                      <a:pt x="513" y="289"/>
                    </a:lnTo>
                    <a:lnTo>
                      <a:pt x="519" y="307"/>
                    </a:lnTo>
                    <a:lnTo>
                      <a:pt x="519" y="312"/>
                    </a:lnTo>
                    <a:lnTo>
                      <a:pt x="513" y="312"/>
                    </a:lnTo>
                    <a:lnTo>
                      <a:pt x="507" y="336"/>
                    </a:lnTo>
                    <a:lnTo>
                      <a:pt x="507" y="342"/>
                    </a:lnTo>
                    <a:lnTo>
                      <a:pt x="513" y="342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8" name="Freeform 600">
                <a:extLst>
                  <a:ext uri="{FF2B5EF4-FFF2-40B4-BE49-F238E27FC236}">
                    <a16:creationId xmlns:a16="http://schemas.microsoft.com/office/drawing/2014/main" id="{EBD209D2-8B18-458F-BE99-6C43754289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4700" y="-4763"/>
                <a:ext cx="709613" cy="1412875"/>
              </a:xfrm>
              <a:custGeom>
                <a:avLst/>
                <a:gdLst>
                  <a:gd name="T0" fmla="*/ 259 w 447"/>
                  <a:gd name="T1" fmla="*/ 783 h 890"/>
                  <a:gd name="T2" fmla="*/ 341 w 447"/>
                  <a:gd name="T3" fmla="*/ 577 h 890"/>
                  <a:gd name="T4" fmla="*/ 394 w 447"/>
                  <a:gd name="T5" fmla="*/ 454 h 890"/>
                  <a:gd name="T6" fmla="*/ 442 w 447"/>
                  <a:gd name="T7" fmla="*/ 371 h 890"/>
                  <a:gd name="T8" fmla="*/ 424 w 447"/>
                  <a:gd name="T9" fmla="*/ 454 h 890"/>
                  <a:gd name="T10" fmla="*/ 383 w 447"/>
                  <a:gd name="T11" fmla="*/ 583 h 890"/>
                  <a:gd name="T12" fmla="*/ 324 w 447"/>
                  <a:gd name="T13" fmla="*/ 730 h 890"/>
                  <a:gd name="T14" fmla="*/ 365 w 447"/>
                  <a:gd name="T15" fmla="*/ 412 h 890"/>
                  <a:gd name="T16" fmla="*/ 359 w 447"/>
                  <a:gd name="T17" fmla="*/ 283 h 890"/>
                  <a:gd name="T18" fmla="*/ 353 w 447"/>
                  <a:gd name="T19" fmla="*/ 283 h 890"/>
                  <a:gd name="T20" fmla="*/ 353 w 447"/>
                  <a:gd name="T21" fmla="*/ 200 h 890"/>
                  <a:gd name="T22" fmla="*/ 359 w 447"/>
                  <a:gd name="T23" fmla="*/ 153 h 890"/>
                  <a:gd name="T24" fmla="*/ 365 w 447"/>
                  <a:gd name="T25" fmla="*/ 141 h 890"/>
                  <a:gd name="T26" fmla="*/ 312 w 447"/>
                  <a:gd name="T27" fmla="*/ 483 h 890"/>
                  <a:gd name="T28" fmla="*/ 53 w 447"/>
                  <a:gd name="T29" fmla="*/ 165 h 890"/>
                  <a:gd name="T30" fmla="*/ 153 w 447"/>
                  <a:gd name="T31" fmla="*/ 159 h 890"/>
                  <a:gd name="T32" fmla="*/ 165 w 447"/>
                  <a:gd name="T33" fmla="*/ 53 h 890"/>
                  <a:gd name="T34" fmla="*/ 206 w 447"/>
                  <a:gd name="T35" fmla="*/ 35 h 890"/>
                  <a:gd name="T36" fmla="*/ 265 w 447"/>
                  <a:gd name="T37" fmla="*/ 6 h 890"/>
                  <a:gd name="T38" fmla="*/ 324 w 447"/>
                  <a:gd name="T39" fmla="*/ 65 h 890"/>
                  <a:gd name="T40" fmla="*/ 359 w 447"/>
                  <a:gd name="T41" fmla="*/ 82 h 890"/>
                  <a:gd name="T42" fmla="*/ 294 w 447"/>
                  <a:gd name="T43" fmla="*/ 71 h 890"/>
                  <a:gd name="T44" fmla="*/ 306 w 447"/>
                  <a:gd name="T45" fmla="*/ 141 h 890"/>
                  <a:gd name="T46" fmla="*/ 324 w 447"/>
                  <a:gd name="T47" fmla="*/ 277 h 890"/>
                  <a:gd name="T48" fmla="*/ 288 w 447"/>
                  <a:gd name="T49" fmla="*/ 401 h 890"/>
                  <a:gd name="T50" fmla="*/ 294 w 447"/>
                  <a:gd name="T51" fmla="*/ 507 h 890"/>
                  <a:gd name="T52" fmla="*/ 247 w 447"/>
                  <a:gd name="T53" fmla="*/ 689 h 890"/>
                  <a:gd name="T54" fmla="*/ 165 w 447"/>
                  <a:gd name="T55" fmla="*/ 842 h 890"/>
                  <a:gd name="T56" fmla="*/ 65 w 447"/>
                  <a:gd name="T57" fmla="*/ 766 h 890"/>
                  <a:gd name="T58" fmla="*/ 0 w 447"/>
                  <a:gd name="T59" fmla="*/ 760 h 890"/>
                  <a:gd name="T60" fmla="*/ 17 w 447"/>
                  <a:gd name="T61" fmla="*/ 660 h 890"/>
                  <a:gd name="T62" fmla="*/ 53 w 447"/>
                  <a:gd name="T63" fmla="*/ 607 h 890"/>
                  <a:gd name="T64" fmla="*/ 88 w 447"/>
                  <a:gd name="T65" fmla="*/ 566 h 890"/>
                  <a:gd name="T66" fmla="*/ 76 w 447"/>
                  <a:gd name="T67" fmla="*/ 477 h 890"/>
                  <a:gd name="T68" fmla="*/ 35 w 447"/>
                  <a:gd name="T69" fmla="*/ 401 h 890"/>
                  <a:gd name="T70" fmla="*/ 47 w 447"/>
                  <a:gd name="T71" fmla="*/ 342 h 890"/>
                  <a:gd name="T72" fmla="*/ 76 w 447"/>
                  <a:gd name="T73" fmla="*/ 295 h 890"/>
                  <a:gd name="T74" fmla="*/ 23 w 447"/>
                  <a:gd name="T75" fmla="*/ 200 h 890"/>
                  <a:gd name="T76" fmla="*/ 341 w 447"/>
                  <a:gd name="T77" fmla="*/ 253 h 890"/>
                  <a:gd name="T78" fmla="*/ 335 w 447"/>
                  <a:gd name="T79" fmla="*/ 259 h 890"/>
                  <a:gd name="T80" fmla="*/ 341 w 447"/>
                  <a:gd name="T81" fmla="*/ 242 h 890"/>
                  <a:gd name="T82" fmla="*/ 353 w 447"/>
                  <a:gd name="T83" fmla="*/ 141 h 890"/>
                  <a:gd name="T84" fmla="*/ 341 w 447"/>
                  <a:gd name="T85" fmla="*/ 135 h 890"/>
                  <a:gd name="T86" fmla="*/ 335 w 447"/>
                  <a:gd name="T87" fmla="*/ 283 h 890"/>
                  <a:gd name="T88" fmla="*/ 341 w 447"/>
                  <a:gd name="T89" fmla="*/ 277 h 890"/>
                  <a:gd name="T90" fmla="*/ 341 w 447"/>
                  <a:gd name="T91" fmla="*/ 153 h 890"/>
                  <a:gd name="T92" fmla="*/ 347 w 447"/>
                  <a:gd name="T93" fmla="*/ 165 h 890"/>
                  <a:gd name="T94" fmla="*/ 335 w 447"/>
                  <a:gd name="T95" fmla="*/ 165 h 890"/>
                  <a:gd name="T96" fmla="*/ 324 w 447"/>
                  <a:gd name="T97" fmla="*/ 395 h 890"/>
                  <a:gd name="T98" fmla="*/ 306 w 447"/>
                  <a:gd name="T99" fmla="*/ 471 h 890"/>
                  <a:gd name="T100" fmla="*/ 330 w 447"/>
                  <a:gd name="T101" fmla="*/ 230 h 890"/>
                  <a:gd name="T102" fmla="*/ 341 w 447"/>
                  <a:gd name="T103" fmla="*/ 135 h 890"/>
                  <a:gd name="T104" fmla="*/ 306 w 447"/>
                  <a:gd name="T105" fmla="*/ 454 h 890"/>
                  <a:gd name="T106" fmla="*/ 300 w 447"/>
                  <a:gd name="T107" fmla="*/ 518 h 890"/>
                  <a:gd name="T108" fmla="*/ 294 w 447"/>
                  <a:gd name="T109" fmla="*/ 530 h 890"/>
                  <a:gd name="T110" fmla="*/ 277 w 447"/>
                  <a:gd name="T111" fmla="*/ 636 h 890"/>
                  <a:gd name="T112" fmla="*/ 294 w 447"/>
                  <a:gd name="T113" fmla="*/ 524 h 890"/>
                  <a:gd name="T114" fmla="*/ 288 w 447"/>
                  <a:gd name="T115" fmla="*/ 554 h 890"/>
                  <a:gd name="T116" fmla="*/ 324 w 447"/>
                  <a:gd name="T117" fmla="*/ 153 h 890"/>
                  <a:gd name="T118" fmla="*/ 312 w 447"/>
                  <a:gd name="T119" fmla="*/ 124 h 890"/>
                  <a:gd name="T120" fmla="*/ 312 w 447"/>
                  <a:gd name="T121" fmla="*/ 135 h 890"/>
                  <a:gd name="T122" fmla="*/ 312 w 447"/>
                  <a:gd name="T123" fmla="*/ 130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47" h="890">
                    <a:moveTo>
                      <a:pt x="282" y="872"/>
                    </a:moveTo>
                    <a:lnTo>
                      <a:pt x="265" y="890"/>
                    </a:lnTo>
                    <a:lnTo>
                      <a:pt x="265" y="866"/>
                    </a:lnTo>
                    <a:lnTo>
                      <a:pt x="265" y="854"/>
                    </a:lnTo>
                    <a:lnTo>
                      <a:pt x="265" y="842"/>
                    </a:lnTo>
                    <a:lnTo>
                      <a:pt x="265" y="801"/>
                    </a:lnTo>
                    <a:lnTo>
                      <a:pt x="259" y="783"/>
                    </a:lnTo>
                    <a:lnTo>
                      <a:pt x="259" y="748"/>
                    </a:lnTo>
                    <a:lnTo>
                      <a:pt x="265" y="713"/>
                    </a:lnTo>
                    <a:lnTo>
                      <a:pt x="277" y="695"/>
                    </a:lnTo>
                    <a:lnTo>
                      <a:pt x="288" y="660"/>
                    </a:lnTo>
                    <a:lnTo>
                      <a:pt x="324" y="583"/>
                    </a:lnTo>
                    <a:lnTo>
                      <a:pt x="330" y="583"/>
                    </a:lnTo>
                    <a:lnTo>
                      <a:pt x="341" y="577"/>
                    </a:lnTo>
                    <a:lnTo>
                      <a:pt x="353" y="554"/>
                    </a:lnTo>
                    <a:lnTo>
                      <a:pt x="359" y="536"/>
                    </a:lnTo>
                    <a:lnTo>
                      <a:pt x="359" y="530"/>
                    </a:lnTo>
                    <a:lnTo>
                      <a:pt x="371" y="518"/>
                    </a:lnTo>
                    <a:lnTo>
                      <a:pt x="377" y="501"/>
                    </a:lnTo>
                    <a:lnTo>
                      <a:pt x="388" y="477"/>
                    </a:lnTo>
                    <a:lnTo>
                      <a:pt x="394" y="454"/>
                    </a:lnTo>
                    <a:lnTo>
                      <a:pt x="394" y="436"/>
                    </a:lnTo>
                    <a:lnTo>
                      <a:pt x="400" y="424"/>
                    </a:lnTo>
                    <a:lnTo>
                      <a:pt x="406" y="389"/>
                    </a:lnTo>
                    <a:lnTo>
                      <a:pt x="418" y="371"/>
                    </a:lnTo>
                    <a:lnTo>
                      <a:pt x="430" y="365"/>
                    </a:lnTo>
                    <a:lnTo>
                      <a:pt x="436" y="365"/>
                    </a:lnTo>
                    <a:lnTo>
                      <a:pt x="442" y="371"/>
                    </a:lnTo>
                    <a:lnTo>
                      <a:pt x="447" y="371"/>
                    </a:lnTo>
                    <a:lnTo>
                      <a:pt x="447" y="383"/>
                    </a:lnTo>
                    <a:lnTo>
                      <a:pt x="436" y="395"/>
                    </a:lnTo>
                    <a:lnTo>
                      <a:pt x="430" y="401"/>
                    </a:lnTo>
                    <a:lnTo>
                      <a:pt x="436" y="424"/>
                    </a:lnTo>
                    <a:lnTo>
                      <a:pt x="430" y="442"/>
                    </a:lnTo>
                    <a:lnTo>
                      <a:pt x="424" y="454"/>
                    </a:lnTo>
                    <a:lnTo>
                      <a:pt x="406" y="501"/>
                    </a:lnTo>
                    <a:lnTo>
                      <a:pt x="394" y="513"/>
                    </a:lnTo>
                    <a:lnTo>
                      <a:pt x="394" y="524"/>
                    </a:lnTo>
                    <a:lnTo>
                      <a:pt x="388" y="542"/>
                    </a:lnTo>
                    <a:lnTo>
                      <a:pt x="388" y="548"/>
                    </a:lnTo>
                    <a:lnTo>
                      <a:pt x="388" y="566"/>
                    </a:lnTo>
                    <a:lnTo>
                      <a:pt x="383" y="583"/>
                    </a:lnTo>
                    <a:lnTo>
                      <a:pt x="377" y="601"/>
                    </a:lnTo>
                    <a:lnTo>
                      <a:pt x="359" y="624"/>
                    </a:lnTo>
                    <a:lnTo>
                      <a:pt x="359" y="624"/>
                    </a:lnTo>
                    <a:lnTo>
                      <a:pt x="353" y="660"/>
                    </a:lnTo>
                    <a:lnTo>
                      <a:pt x="341" y="695"/>
                    </a:lnTo>
                    <a:lnTo>
                      <a:pt x="335" y="713"/>
                    </a:lnTo>
                    <a:lnTo>
                      <a:pt x="324" y="730"/>
                    </a:lnTo>
                    <a:lnTo>
                      <a:pt x="324" y="748"/>
                    </a:lnTo>
                    <a:lnTo>
                      <a:pt x="306" y="795"/>
                    </a:lnTo>
                    <a:lnTo>
                      <a:pt x="306" y="819"/>
                    </a:lnTo>
                    <a:lnTo>
                      <a:pt x="300" y="831"/>
                    </a:lnTo>
                    <a:lnTo>
                      <a:pt x="294" y="842"/>
                    </a:lnTo>
                    <a:lnTo>
                      <a:pt x="282" y="872"/>
                    </a:lnTo>
                    <a:close/>
                    <a:moveTo>
                      <a:pt x="365" y="412"/>
                    </a:moveTo>
                    <a:lnTo>
                      <a:pt x="365" y="418"/>
                    </a:lnTo>
                    <a:lnTo>
                      <a:pt x="359" y="412"/>
                    </a:lnTo>
                    <a:lnTo>
                      <a:pt x="359" y="412"/>
                    </a:lnTo>
                    <a:lnTo>
                      <a:pt x="359" y="412"/>
                    </a:lnTo>
                    <a:lnTo>
                      <a:pt x="365" y="406"/>
                    </a:lnTo>
                    <a:lnTo>
                      <a:pt x="365" y="412"/>
                    </a:lnTo>
                    <a:close/>
                    <a:moveTo>
                      <a:pt x="359" y="283"/>
                    </a:moveTo>
                    <a:lnTo>
                      <a:pt x="359" y="289"/>
                    </a:lnTo>
                    <a:lnTo>
                      <a:pt x="353" y="289"/>
                    </a:lnTo>
                    <a:lnTo>
                      <a:pt x="353" y="283"/>
                    </a:lnTo>
                    <a:lnTo>
                      <a:pt x="353" y="283"/>
                    </a:lnTo>
                    <a:lnTo>
                      <a:pt x="347" y="283"/>
                    </a:lnTo>
                    <a:lnTo>
                      <a:pt x="353" y="277"/>
                    </a:lnTo>
                    <a:lnTo>
                      <a:pt x="353" y="283"/>
                    </a:lnTo>
                    <a:lnTo>
                      <a:pt x="359" y="283"/>
                    </a:lnTo>
                    <a:close/>
                    <a:moveTo>
                      <a:pt x="353" y="194"/>
                    </a:moveTo>
                    <a:lnTo>
                      <a:pt x="353" y="200"/>
                    </a:lnTo>
                    <a:lnTo>
                      <a:pt x="359" y="200"/>
                    </a:lnTo>
                    <a:lnTo>
                      <a:pt x="359" y="200"/>
                    </a:lnTo>
                    <a:lnTo>
                      <a:pt x="359" y="206"/>
                    </a:lnTo>
                    <a:lnTo>
                      <a:pt x="353" y="200"/>
                    </a:lnTo>
                    <a:lnTo>
                      <a:pt x="353" y="200"/>
                    </a:lnTo>
                    <a:lnTo>
                      <a:pt x="347" y="200"/>
                    </a:lnTo>
                    <a:lnTo>
                      <a:pt x="353" y="194"/>
                    </a:lnTo>
                    <a:close/>
                    <a:moveTo>
                      <a:pt x="365" y="141"/>
                    </a:moveTo>
                    <a:lnTo>
                      <a:pt x="365" y="153"/>
                    </a:lnTo>
                    <a:lnTo>
                      <a:pt x="359" y="153"/>
                    </a:lnTo>
                    <a:lnTo>
                      <a:pt x="359" y="153"/>
                    </a:lnTo>
                    <a:lnTo>
                      <a:pt x="359" y="159"/>
                    </a:lnTo>
                    <a:lnTo>
                      <a:pt x="359" y="153"/>
                    </a:lnTo>
                    <a:lnTo>
                      <a:pt x="359" y="153"/>
                    </a:lnTo>
                    <a:lnTo>
                      <a:pt x="359" y="153"/>
                    </a:lnTo>
                    <a:lnTo>
                      <a:pt x="359" y="141"/>
                    </a:lnTo>
                    <a:lnTo>
                      <a:pt x="359" y="141"/>
                    </a:lnTo>
                    <a:lnTo>
                      <a:pt x="365" y="141"/>
                    </a:lnTo>
                    <a:close/>
                    <a:moveTo>
                      <a:pt x="318" y="477"/>
                    </a:moveTo>
                    <a:lnTo>
                      <a:pt x="318" y="483"/>
                    </a:lnTo>
                    <a:lnTo>
                      <a:pt x="324" y="483"/>
                    </a:lnTo>
                    <a:lnTo>
                      <a:pt x="324" y="483"/>
                    </a:lnTo>
                    <a:lnTo>
                      <a:pt x="318" y="483"/>
                    </a:lnTo>
                    <a:lnTo>
                      <a:pt x="318" y="477"/>
                    </a:lnTo>
                    <a:lnTo>
                      <a:pt x="312" y="483"/>
                    </a:lnTo>
                    <a:lnTo>
                      <a:pt x="312" y="471"/>
                    </a:lnTo>
                    <a:lnTo>
                      <a:pt x="318" y="477"/>
                    </a:lnTo>
                    <a:close/>
                    <a:moveTo>
                      <a:pt x="23" y="200"/>
                    </a:moveTo>
                    <a:lnTo>
                      <a:pt x="23" y="194"/>
                    </a:lnTo>
                    <a:lnTo>
                      <a:pt x="23" y="183"/>
                    </a:lnTo>
                    <a:lnTo>
                      <a:pt x="53" y="171"/>
                    </a:lnTo>
                    <a:lnTo>
                      <a:pt x="53" y="165"/>
                    </a:lnTo>
                    <a:lnTo>
                      <a:pt x="65" y="147"/>
                    </a:lnTo>
                    <a:lnTo>
                      <a:pt x="65" y="135"/>
                    </a:lnTo>
                    <a:lnTo>
                      <a:pt x="88" y="130"/>
                    </a:lnTo>
                    <a:lnTo>
                      <a:pt x="106" y="135"/>
                    </a:lnTo>
                    <a:lnTo>
                      <a:pt x="123" y="153"/>
                    </a:lnTo>
                    <a:lnTo>
                      <a:pt x="135" y="147"/>
                    </a:lnTo>
                    <a:lnTo>
                      <a:pt x="153" y="159"/>
                    </a:lnTo>
                    <a:lnTo>
                      <a:pt x="182" y="124"/>
                    </a:lnTo>
                    <a:lnTo>
                      <a:pt x="182" y="112"/>
                    </a:lnTo>
                    <a:lnTo>
                      <a:pt x="171" y="100"/>
                    </a:lnTo>
                    <a:lnTo>
                      <a:pt x="171" y="94"/>
                    </a:lnTo>
                    <a:lnTo>
                      <a:pt x="176" y="82"/>
                    </a:lnTo>
                    <a:lnTo>
                      <a:pt x="182" y="77"/>
                    </a:lnTo>
                    <a:lnTo>
                      <a:pt x="165" y="53"/>
                    </a:lnTo>
                    <a:lnTo>
                      <a:pt x="171" y="41"/>
                    </a:lnTo>
                    <a:lnTo>
                      <a:pt x="165" y="29"/>
                    </a:lnTo>
                    <a:lnTo>
                      <a:pt x="165" y="29"/>
                    </a:lnTo>
                    <a:lnTo>
                      <a:pt x="182" y="29"/>
                    </a:lnTo>
                    <a:lnTo>
                      <a:pt x="194" y="24"/>
                    </a:lnTo>
                    <a:lnTo>
                      <a:pt x="200" y="35"/>
                    </a:lnTo>
                    <a:lnTo>
                      <a:pt x="206" y="35"/>
                    </a:lnTo>
                    <a:lnTo>
                      <a:pt x="212" y="18"/>
                    </a:lnTo>
                    <a:lnTo>
                      <a:pt x="218" y="12"/>
                    </a:lnTo>
                    <a:lnTo>
                      <a:pt x="229" y="0"/>
                    </a:lnTo>
                    <a:lnTo>
                      <a:pt x="241" y="6"/>
                    </a:lnTo>
                    <a:lnTo>
                      <a:pt x="247" y="12"/>
                    </a:lnTo>
                    <a:lnTo>
                      <a:pt x="259" y="6"/>
                    </a:lnTo>
                    <a:lnTo>
                      <a:pt x="265" y="6"/>
                    </a:lnTo>
                    <a:lnTo>
                      <a:pt x="288" y="24"/>
                    </a:lnTo>
                    <a:lnTo>
                      <a:pt x="300" y="18"/>
                    </a:lnTo>
                    <a:lnTo>
                      <a:pt x="300" y="12"/>
                    </a:lnTo>
                    <a:lnTo>
                      <a:pt x="306" y="18"/>
                    </a:lnTo>
                    <a:lnTo>
                      <a:pt x="318" y="41"/>
                    </a:lnTo>
                    <a:lnTo>
                      <a:pt x="318" y="47"/>
                    </a:lnTo>
                    <a:lnTo>
                      <a:pt x="324" y="65"/>
                    </a:lnTo>
                    <a:lnTo>
                      <a:pt x="330" y="65"/>
                    </a:lnTo>
                    <a:lnTo>
                      <a:pt x="335" y="71"/>
                    </a:lnTo>
                    <a:lnTo>
                      <a:pt x="341" y="77"/>
                    </a:lnTo>
                    <a:lnTo>
                      <a:pt x="353" y="71"/>
                    </a:lnTo>
                    <a:lnTo>
                      <a:pt x="359" y="71"/>
                    </a:lnTo>
                    <a:lnTo>
                      <a:pt x="365" y="71"/>
                    </a:lnTo>
                    <a:lnTo>
                      <a:pt x="359" y="82"/>
                    </a:lnTo>
                    <a:lnTo>
                      <a:pt x="359" y="124"/>
                    </a:lnTo>
                    <a:lnTo>
                      <a:pt x="347" y="124"/>
                    </a:lnTo>
                    <a:lnTo>
                      <a:pt x="341" y="118"/>
                    </a:lnTo>
                    <a:lnTo>
                      <a:pt x="330" y="124"/>
                    </a:lnTo>
                    <a:lnTo>
                      <a:pt x="318" y="112"/>
                    </a:lnTo>
                    <a:lnTo>
                      <a:pt x="318" y="94"/>
                    </a:lnTo>
                    <a:lnTo>
                      <a:pt x="294" y="71"/>
                    </a:lnTo>
                    <a:lnTo>
                      <a:pt x="294" y="77"/>
                    </a:lnTo>
                    <a:lnTo>
                      <a:pt x="294" y="82"/>
                    </a:lnTo>
                    <a:lnTo>
                      <a:pt x="306" y="94"/>
                    </a:lnTo>
                    <a:lnTo>
                      <a:pt x="306" y="112"/>
                    </a:lnTo>
                    <a:lnTo>
                      <a:pt x="294" y="112"/>
                    </a:lnTo>
                    <a:lnTo>
                      <a:pt x="288" y="118"/>
                    </a:lnTo>
                    <a:lnTo>
                      <a:pt x="306" y="141"/>
                    </a:lnTo>
                    <a:lnTo>
                      <a:pt x="330" y="171"/>
                    </a:lnTo>
                    <a:lnTo>
                      <a:pt x="335" y="189"/>
                    </a:lnTo>
                    <a:lnTo>
                      <a:pt x="341" y="200"/>
                    </a:lnTo>
                    <a:lnTo>
                      <a:pt x="341" y="212"/>
                    </a:lnTo>
                    <a:lnTo>
                      <a:pt x="335" y="218"/>
                    </a:lnTo>
                    <a:lnTo>
                      <a:pt x="318" y="218"/>
                    </a:lnTo>
                    <a:lnTo>
                      <a:pt x="324" y="277"/>
                    </a:lnTo>
                    <a:lnTo>
                      <a:pt x="335" y="295"/>
                    </a:lnTo>
                    <a:lnTo>
                      <a:pt x="335" y="312"/>
                    </a:lnTo>
                    <a:lnTo>
                      <a:pt x="341" y="324"/>
                    </a:lnTo>
                    <a:lnTo>
                      <a:pt x="324" y="353"/>
                    </a:lnTo>
                    <a:lnTo>
                      <a:pt x="306" y="359"/>
                    </a:lnTo>
                    <a:lnTo>
                      <a:pt x="306" y="383"/>
                    </a:lnTo>
                    <a:lnTo>
                      <a:pt x="288" y="401"/>
                    </a:lnTo>
                    <a:lnTo>
                      <a:pt x="288" y="418"/>
                    </a:lnTo>
                    <a:lnTo>
                      <a:pt x="282" y="436"/>
                    </a:lnTo>
                    <a:lnTo>
                      <a:pt x="282" y="448"/>
                    </a:lnTo>
                    <a:lnTo>
                      <a:pt x="288" y="471"/>
                    </a:lnTo>
                    <a:lnTo>
                      <a:pt x="306" y="489"/>
                    </a:lnTo>
                    <a:lnTo>
                      <a:pt x="306" y="501"/>
                    </a:lnTo>
                    <a:lnTo>
                      <a:pt x="294" y="507"/>
                    </a:lnTo>
                    <a:lnTo>
                      <a:pt x="282" y="530"/>
                    </a:lnTo>
                    <a:lnTo>
                      <a:pt x="277" y="530"/>
                    </a:lnTo>
                    <a:lnTo>
                      <a:pt x="277" y="560"/>
                    </a:lnTo>
                    <a:lnTo>
                      <a:pt x="265" y="619"/>
                    </a:lnTo>
                    <a:lnTo>
                      <a:pt x="259" y="642"/>
                    </a:lnTo>
                    <a:lnTo>
                      <a:pt x="253" y="677"/>
                    </a:lnTo>
                    <a:lnTo>
                      <a:pt x="247" y="689"/>
                    </a:lnTo>
                    <a:lnTo>
                      <a:pt x="235" y="689"/>
                    </a:lnTo>
                    <a:lnTo>
                      <a:pt x="224" y="701"/>
                    </a:lnTo>
                    <a:lnTo>
                      <a:pt x="218" y="736"/>
                    </a:lnTo>
                    <a:lnTo>
                      <a:pt x="194" y="789"/>
                    </a:lnTo>
                    <a:lnTo>
                      <a:pt x="182" y="819"/>
                    </a:lnTo>
                    <a:lnTo>
                      <a:pt x="176" y="837"/>
                    </a:lnTo>
                    <a:lnTo>
                      <a:pt x="165" y="842"/>
                    </a:lnTo>
                    <a:lnTo>
                      <a:pt x="153" y="837"/>
                    </a:lnTo>
                    <a:lnTo>
                      <a:pt x="123" y="831"/>
                    </a:lnTo>
                    <a:lnTo>
                      <a:pt x="118" y="825"/>
                    </a:lnTo>
                    <a:lnTo>
                      <a:pt x="100" y="795"/>
                    </a:lnTo>
                    <a:lnTo>
                      <a:pt x="82" y="789"/>
                    </a:lnTo>
                    <a:lnTo>
                      <a:pt x="76" y="772"/>
                    </a:lnTo>
                    <a:lnTo>
                      <a:pt x="65" y="766"/>
                    </a:lnTo>
                    <a:lnTo>
                      <a:pt x="59" y="754"/>
                    </a:lnTo>
                    <a:lnTo>
                      <a:pt x="47" y="754"/>
                    </a:lnTo>
                    <a:lnTo>
                      <a:pt x="41" y="766"/>
                    </a:lnTo>
                    <a:lnTo>
                      <a:pt x="12" y="754"/>
                    </a:lnTo>
                    <a:lnTo>
                      <a:pt x="6" y="760"/>
                    </a:lnTo>
                    <a:lnTo>
                      <a:pt x="6" y="760"/>
                    </a:lnTo>
                    <a:lnTo>
                      <a:pt x="0" y="760"/>
                    </a:lnTo>
                    <a:lnTo>
                      <a:pt x="0" y="754"/>
                    </a:lnTo>
                    <a:lnTo>
                      <a:pt x="6" y="730"/>
                    </a:lnTo>
                    <a:lnTo>
                      <a:pt x="12" y="730"/>
                    </a:lnTo>
                    <a:lnTo>
                      <a:pt x="12" y="725"/>
                    </a:lnTo>
                    <a:lnTo>
                      <a:pt x="6" y="707"/>
                    </a:lnTo>
                    <a:lnTo>
                      <a:pt x="17" y="689"/>
                    </a:lnTo>
                    <a:lnTo>
                      <a:pt x="17" y="660"/>
                    </a:lnTo>
                    <a:lnTo>
                      <a:pt x="12" y="654"/>
                    </a:lnTo>
                    <a:lnTo>
                      <a:pt x="6" y="636"/>
                    </a:lnTo>
                    <a:lnTo>
                      <a:pt x="6" y="630"/>
                    </a:lnTo>
                    <a:lnTo>
                      <a:pt x="23" y="630"/>
                    </a:lnTo>
                    <a:lnTo>
                      <a:pt x="29" y="619"/>
                    </a:lnTo>
                    <a:lnTo>
                      <a:pt x="53" y="613"/>
                    </a:lnTo>
                    <a:lnTo>
                      <a:pt x="53" y="607"/>
                    </a:lnTo>
                    <a:lnTo>
                      <a:pt x="53" y="589"/>
                    </a:lnTo>
                    <a:lnTo>
                      <a:pt x="53" y="583"/>
                    </a:lnTo>
                    <a:lnTo>
                      <a:pt x="47" y="571"/>
                    </a:lnTo>
                    <a:lnTo>
                      <a:pt x="53" y="560"/>
                    </a:lnTo>
                    <a:lnTo>
                      <a:pt x="65" y="566"/>
                    </a:lnTo>
                    <a:lnTo>
                      <a:pt x="82" y="571"/>
                    </a:lnTo>
                    <a:lnTo>
                      <a:pt x="88" y="566"/>
                    </a:lnTo>
                    <a:lnTo>
                      <a:pt x="112" y="566"/>
                    </a:lnTo>
                    <a:lnTo>
                      <a:pt x="123" y="554"/>
                    </a:lnTo>
                    <a:lnTo>
                      <a:pt x="123" y="536"/>
                    </a:lnTo>
                    <a:lnTo>
                      <a:pt x="118" y="524"/>
                    </a:lnTo>
                    <a:lnTo>
                      <a:pt x="94" y="495"/>
                    </a:lnTo>
                    <a:lnTo>
                      <a:pt x="82" y="489"/>
                    </a:lnTo>
                    <a:lnTo>
                      <a:pt x="76" y="477"/>
                    </a:lnTo>
                    <a:lnTo>
                      <a:pt x="76" y="471"/>
                    </a:lnTo>
                    <a:lnTo>
                      <a:pt x="53" y="459"/>
                    </a:lnTo>
                    <a:lnTo>
                      <a:pt x="53" y="442"/>
                    </a:lnTo>
                    <a:lnTo>
                      <a:pt x="47" y="436"/>
                    </a:lnTo>
                    <a:lnTo>
                      <a:pt x="47" y="418"/>
                    </a:lnTo>
                    <a:lnTo>
                      <a:pt x="29" y="406"/>
                    </a:lnTo>
                    <a:lnTo>
                      <a:pt x="35" y="401"/>
                    </a:lnTo>
                    <a:lnTo>
                      <a:pt x="35" y="389"/>
                    </a:lnTo>
                    <a:lnTo>
                      <a:pt x="41" y="383"/>
                    </a:lnTo>
                    <a:lnTo>
                      <a:pt x="47" y="371"/>
                    </a:lnTo>
                    <a:lnTo>
                      <a:pt x="41" y="359"/>
                    </a:lnTo>
                    <a:lnTo>
                      <a:pt x="41" y="359"/>
                    </a:lnTo>
                    <a:lnTo>
                      <a:pt x="47" y="353"/>
                    </a:lnTo>
                    <a:lnTo>
                      <a:pt x="47" y="342"/>
                    </a:lnTo>
                    <a:lnTo>
                      <a:pt x="41" y="336"/>
                    </a:lnTo>
                    <a:lnTo>
                      <a:pt x="41" y="318"/>
                    </a:lnTo>
                    <a:lnTo>
                      <a:pt x="53" y="312"/>
                    </a:lnTo>
                    <a:lnTo>
                      <a:pt x="65" y="324"/>
                    </a:lnTo>
                    <a:lnTo>
                      <a:pt x="70" y="324"/>
                    </a:lnTo>
                    <a:lnTo>
                      <a:pt x="70" y="306"/>
                    </a:lnTo>
                    <a:lnTo>
                      <a:pt x="76" y="295"/>
                    </a:lnTo>
                    <a:lnTo>
                      <a:pt x="70" y="283"/>
                    </a:lnTo>
                    <a:lnTo>
                      <a:pt x="59" y="277"/>
                    </a:lnTo>
                    <a:lnTo>
                      <a:pt x="76" y="253"/>
                    </a:lnTo>
                    <a:lnTo>
                      <a:pt x="59" y="236"/>
                    </a:lnTo>
                    <a:lnTo>
                      <a:pt x="35" y="218"/>
                    </a:lnTo>
                    <a:lnTo>
                      <a:pt x="23" y="212"/>
                    </a:lnTo>
                    <a:lnTo>
                      <a:pt x="23" y="200"/>
                    </a:lnTo>
                    <a:close/>
                    <a:moveTo>
                      <a:pt x="353" y="218"/>
                    </a:moveTo>
                    <a:lnTo>
                      <a:pt x="347" y="218"/>
                    </a:lnTo>
                    <a:lnTo>
                      <a:pt x="347" y="218"/>
                    </a:lnTo>
                    <a:lnTo>
                      <a:pt x="347" y="212"/>
                    </a:lnTo>
                    <a:lnTo>
                      <a:pt x="353" y="218"/>
                    </a:lnTo>
                    <a:close/>
                    <a:moveTo>
                      <a:pt x="347" y="253"/>
                    </a:moveTo>
                    <a:lnTo>
                      <a:pt x="341" y="253"/>
                    </a:lnTo>
                    <a:lnTo>
                      <a:pt x="341" y="259"/>
                    </a:lnTo>
                    <a:lnTo>
                      <a:pt x="335" y="265"/>
                    </a:lnTo>
                    <a:lnTo>
                      <a:pt x="335" y="265"/>
                    </a:lnTo>
                    <a:lnTo>
                      <a:pt x="335" y="271"/>
                    </a:lnTo>
                    <a:lnTo>
                      <a:pt x="330" y="265"/>
                    </a:lnTo>
                    <a:lnTo>
                      <a:pt x="335" y="259"/>
                    </a:lnTo>
                    <a:lnTo>
                      <a:pt x="335" y="259"/>
                    </a:lnTo>
                    <a:lnTo>
                      <a:pt x="330" y="259"/>
                    </a:lnTo>
                    <a:lnTo>
                      <a:pt x="330" y="253"/>
                    </a:lnTo>
                    <a:lnTo>
                      <a:pt x="330" y="253"/>
                    </a:lnTo>
                    <a:lnTo>
                      <a:pt x="335" y="253"/>
                    </a:lnTo>
                    <a:lnTo>
                      <a:pt x="335" y="253"/>
                    </a:lnTo>
                    <a:lnTo>
                      <a:pt x="341" y="253"/>
                    </a:lnTo>
                    <a:lnTo>
                      <a:pt x="341" y="242"/>
                    </a:lnTo>
                    <a:lnTo>
                      <a:pt x="341" y="242"/>
                    </a:lnTo>
                    <a:lnTo>
                      <a:pt x="347" y="242"/>
                    </a:lnTo>
                    <a:lnTo>
                      <a:pt x="347" y="253"/>
                    </a:lnTo>
                    <a:close/>
                    <a:moveTo>
                      <a:pt x="353" y="135"/>
                    </a:moveTo>
                    <a:lnTo>
                      <a:pt x="347" y="135"/>
                    </a:lnTo>
                    <a:lnTo>
                      <a:pt x="353" y="141"/>
                    </a:lnTo>
                    <a:lnTo>
                      <a:pt x="353" y="141"/>
                    </a:lnTo>
                    <a:lnTo>
                      <a:pt x="359" y="147"/>
                    </a:lnTo>
                    <a:lnTo>
                      <a:pt x="353" y="153"/>
                    </a:lnTo>
                    <a:lnTo>
                      <a:pt x="353" y="153"/>
                    </a:lnTo>
                    <a:lnTo>
                      <a:pt x="353" y="153"/>
                    </a:lnTo>
                    <a:lnTo>
                      <a:pt x="347" y="141"/>
                    </a:lnTo>
                    <a:lnTo>
                      <a:pt x="341" y="141"/>
                    </a:lnTo>
                    <a:lnTo>
                      <a:pt x="341" y="135"/>
                    </a:lnTo>
                    <a:lnTo>
                      <a:pt x="347" y="135"/>
                    </a:lnTo>
                    <a:lnTo>
                      <a:pt x="347" y="130"/>
                    </a:lnTo>
                    <a:lnTo>
                      <a:pt x="353" y="130"/>
                    </a:lnTo>
                    <a:lnTo>
                      <a:pt x="353" y="135"/>
                    </a:lnTo>
                    <a:close/>
                    <a:moveTo>
                      <a:pt x="341" y="289"/>
                    </a:moveTo>
                    <a:lnTo>
                      <a:pt x="341" y="289"/>
                    </a:lnTo>
                    <a:lnTo>
                      <a:pt x="335" y="283"/>
                    </a:lnTo>
                    <a:lnTo>
                      <a:pt x="330" y="277"/>
                    </a:lnTo>
                    <a:lnTo>
                      <a:pt x="335" y="271"/>
                    </a:lnTo>
                    <a:lnTo>
                      <a:pt x="341" y="277"/>
                    </a:lnTo>
                    <a:lnTo>
                      <a:pt x="341" y="283"/>
                    </a:lnTo>
                    <a:lnTo>
                      <a:pt x="341" y="289"/>
                    </a:lnTo>
                    <a:close/>
                    <a:moveTo>
                      <a:pt x="341" y="271"/>
                    </a:moveTo>
                    <a:lnTo>
                      <a:pt x="341" y="277"/>
                    </a:lnTo>
                    <a:lnTo>
                      <a:pt x="335" y="271"/>
                    </a:lnTo>
                    <a:lnTo>
                      <a:pt x="341" y="271"/>
                    </a:lnTo>
                    <a:lnTo>
                      <a:pt x="341" y="271"/>
                    </a:lnTo>
                    <a:close/>
                    <a:moveTo>
                      <a:pt x="330" y="141"/>
                    </a:moveTo>
                    <a:lnTo>
                      <a:pt x="335" y="147"/>
                    </a:lnTo>
                    <a:lnTo>
                      <a:pt x="335" y="141"/>
                    </a:lnTo>
                    <a:lnTo>
                      <a:pt x="341" y="153"/>
                    </a:lnTo>
                    <a:lnTo>
                      <a:pt x="341" y="153"/>
                    </a:lnTo>
                    <a:lnTo>
                      <a:pt x="341" y="153"/>
                    </a:lnTo>
                    <a:lnTo>
                      <a:pt x="347" y="147"/>
                    </a:lnTo>
                    <a:lnTo>
                      <a:pt x="341" y="159"/>
                    </a:lnTo>
                    <a:lnTo>
                      <a:pt x="347" y="159"/>
                    </a:lnTo>
                    <a:lnTo>
                      <a:pt x="347" y="165"/>
                    </a:lnTo>
                    <a:lnTo>
                      <a:pt x="347" y="165"/>
                    </a:lnTo>
                    <a:lnTo>
                      <a:pt x="347" y="165"/>
                    </a:lnTo>
                    <a:lnTo>
                      <a:pt x="341" y="165"/>
                    </a:lnTo>
                    <a:lnTo>
                      <a:pt x="341" y="171"/>
                    </a:lnTo>
                    <a:lnTo>
                      <a:pt x="335" y="171"/>
                    </a:lnTo>
                    <a:lnTo>
                      <a:pt x="335" y="171"/>
                    </a:lnTo>
                    <a:lnTo>
                      <a:pt x="335" y="171"/>
                    </a:lnTo>
                    <a:lnTo>
                      <a:pt x="335" y="165"/>
                    </a:lnTo>
                    <a:lnTo>
                      <a:pt x="330" y="159"/>
                    </a:lnTo>
                    <a:lnTo>
                      <a:pt x="330" y="153"/>
                    </a:lnTo>
                    <a:lnTo>
                      <a:pt x="330" y="141"/>
                    </a:lnTo>
                    <a:close/>
                    <a:moveTo>
                      <a:pt x="324" y="401"/>
                    </a:moveTo>
                    <a:lnTo>
                      <a:pt x="318" y="401"/>
                    </a:lnTo>
                    <a:lnTo>
                      <a:pt x="318" y="401"/>
                    </a:lnTo>
                    <a:lnTo>
                      <a:pt x="324" y="395"/>
                    </a:lnTo>
                    <a:lnTo>
                      <a:pt x="324" y="401"/>
                    </a:lnTo>
                    <a:close/>
                    <a:moveTo>
                      <a:pt x="341" y="183"/>
                    </a:moveTo>
                    <a:lnTo>
                      <a:pt x="341" y="189"/>
                    </a:lnTo>
                    <a:lnTo>
                      <a:pt x="341" y="183"/>
                    </a:lnTo>
                    <a:lnTo>
                      <a:pt x="341" y="183"/>
                    </a:lnTo>
                    <a:lnTo>
                      <a:pt x="341" y="183"/>
                    </a:lnTo>
                    <a:close/>
                    <a:moveTo>
                      <a:pt x="306" y="471"/>
                    </a:moveTo>
                    <a:lnTo>
                      <a:pt x="306" y="477"/>
                    </a:lnTo>
                    <a:lnTo>
                      <a:pt x="306" y="477"/>
                    </a:lnTo>
                    <a:lnTo>
                      <a:pt x="306" y="471"/>
                    </a:lnTo>
                    <a:lnTo>
                      <a:pt x="306" y="471"/>
                    </a:lnTo>
                    <a:close/>
                    <a:moveTo>
                      <a:pt x="330" y="236"/>
                    </a:moveTo>
                    <a:lnTo>
                      <a:pt x="330" y="236"/>
                    </a:lnTo>
                    <a:lnTo>
                      <a:pt x="330" y="230"/>
                    </a:lnTo>
                    <a:lnTo>
                      <a:pt x="330" y="230"/>
                    </a:lnTo>
                    <a:lnTo>
                      <a:pt x="324" y="230"/>
                    </a:lnTo>
                    <a:lnTo>
                      <a:pt x="330" y="224"/>
                    </a:lnTo>
                    <a:lnTo>
                      <a:pt x="330" y="224"/>
                    </a:lnTo>
                    <a:lnTo>
                      <a:pt x="330" y="236"/>
                    </a:lnTo>
                    <a:close/>
                    <a:moveTo>
                      <a:pt x="335" y="130"/>
                    </a:moveTo>
                    <a:lnTo>
                      <a:pt x="341" y="135"/>
                    </a:lnTo>
                    <a:lnTo>
                      <a:pt x="335" y="135"/>
                    </a:lnTo>
                    <a:lnTo>
                      <a:pt x="335" y="141"/>
                    </a:lnTo>
                    <a:lnTo>
                      <a:pt x="330" y="135"/>
                    </a:lnTo>
                    <a:lnTo>
                      <a:pt x="335" y="130"/>
                    </a:lnTo>
                    <a:lnTo>
                      <a:pt x="335" y="130"/>
                    </a:lnTo>
                    <a:lnTo>
                      <a:pt x="335" y="130"/>
                    </a:lnTo>
                    <a:close/>
                    <a:moveTo>
                      <a:pt x="306" y="454"/>
                    </a:moveTo>
                    <a:lnTo>
                      <a:pt x="300" y="459"/>
                    </a:lnTo>
                    <a:lnTo>
                      <a:pt x="300" y="459"/>
                    </a:lnTo>
                    <a:lnTo>
                      <a:pt x="294" y="454"/>
                    </a:lnTo>
                    <a:lnTo>
                      <a:pt x="300" y="448"/>
                    </a:lnTo>
                    <a:lnTo>
                      <a:pt x="306" y="448"/>
                    </a:lnTo>
                    <a:lnTo>
                      <a:pt x="306" y="454"/>
                    </a:lnTo>
                    <a:close/>
                    <a:moveTo>
                      <a:pt x="300" y="518"/>
                    </a:moveTo>
                    <a:lnTo>
                      <a:pt x="294" y="518"/>
                    </a:lnTo>
                    <a:lnTo>
                      <a:pt x="294" y="513"/>
                    </a:lnTo>
                    <a:lnTo>
                      <a:pt x="294" y="513"/>
                    </a:lnTo>
                    <a:lnTo>
                      <a:pt x="300" y="518"/>
                    </a:lnTo>
                    <a:lnTo>
                      <a:pt x="300" y="518"/>
                    </a:lnTo>
                    <a:close/>
                    <a:moveTo>
                      <a:pt x="294" y="530"/>
                    </a:moveTo>
                    <a:lnTo>
                      <a:pt x="294" y="530"/>
                    </a:lnTo>
                    <a:lnTo>
                      <a:pt x="294" y="524"/>
                    </a:lnTo>
                    <a:lnTo>
                      <a:pt x="294" y="524"/>
                    </a:lnTo>
                    <a:lnTo>
                      <a:pt x="294" y="524"/>
                    </a:lnTo>
                    <a:lnTo>
                      <a:pt x="294" y="524"/>
                    </a:lnTo>
                    <a:lnTo>
                      <a:pt x="294" y="530"/>
                    </a:lnTo>
                    <a:close/>
                    <a:moveTo>
                      <a:pt x="282" y="630"/>
                    </a:moveTo>
                    <a:lnTo>
                      <a:pt x="277" y="636"/>
                    </a:lnTo>
                    <a:lnTo>
                      <a:pt x="271" y="630"/>
                    </a:lnTo>
                    <a:lnTo>
                      <a:pt x="271" y="630"/>
                    </a:lnTo>
                    <a:lnTo>
                      <a:pt x="277" y="619"/>
                    </a:lnTo>
                    <a:lnTo>
                      <a:pt x="282" y="619"/>
                    </a:lnTo>
                    <a:lnTo>
                      <a:pt x="282" y="624"/>
                    </a:lnTo>
                    <a:lnTo>
                      <a:pt x="282" y="630"/>
                    </a:lnTo>
                    <a:close/>
                    <a:moveTo>
                      <a:pt x="294" y="524"/>
                    </a:moveTo>
                    <a:lnTo>
                      <a:pt x="288" y="524"/>
                    </a:lnTo>
                    <a:lnTo>
                      <a:pt x="288" y="524"/>
                    </a:lnTo>
                    <a:lnTo>
                      <a:pt x="288" y="524"/>
                    </a:lnTo>
                    <a:lnTo>
                      <a:pt x="288" y="518"/>
                    </a:lnTo>
                    <a:lnTo>
                      <a:pt x="294" y="524"/>
                    </a:lnTo>
                    <a:lnTo>
                      <a:pt x="294" y="524"/>
                    </a:lnTo>
                    <a:close/>
                    <a:moveTo>
                      <a:pt x="288" y="554"/>
                    </a:moveTo>
                    <a:lnTo>
                      <a:pt x="288" y="560"/>
                    </a:lnTo>
                    <a:lnTo>
                      <a:pt x="282" y="554"/>
                    </a:lnTo>
                    <a:lnTo>
                      <a:pt x="282" y="554"/>
                    </a:lnTo>
                    <a:lnTo>
                      <a:pt x="288" y="554"/>
                    </a:lnTo>
                    <a:lnTo>
                      <a:pt x="288" y="554"/>
                    </a:lnTo>
                    <a:close/>
                    <a:moveTo>
                      <a:pt x="330" y="153"/>
                    </a:moveTo>
                    <a:lnTo>
                      <a:pt x="324" y="153"/>
                    </a:lnTo>
                    <a:lnTo>
                      <a:pt x="324" y="147"/>
                    </a:lnTo>
                    <a:lnTo>
                      <a:pt x="324" y="141"/>
                    </a:lnTo>
                    <a:lnTo>
                      <a:pt x="330" y="153"/>
                    </a:lnTo>
                    <a:close/>
                    <a:moveTo>
                      <a:pt x="318" y="130"/>
                    </a:moveTo>
                    <a:lnTo>
                      <a:pt x="318" y="130"/>
                    </a:lnTo>
                    <a:lnTo>
                      <a:pt x="312" y="124"/>
                    </a:lnTo>
                    <a:lnTo>
                      <a:pt x="312" y="124"/>
                    </a:lnTo>
                    <a:lnTo>
                      <a:pt x="318" y="130"/>
                    </a:lnTo>
                    <a:close/>
                    <a:moveTo>
                      <a:pt x="288" y="442"/>
                    </a:moveTo>
                    <a:lnTo>
                      <a:pt x="288" y="448"/>
                    </a:lnTo>
                    <a:lnTo>
                      <a:pt x="282" y="442"/>
                    </a:lnTo>
                    <a:lnTo>
                      <a:pt x="288" y="436"/>
                    </a:lnTo>
                    <a:lnTo>
                      <a:pt x="288" y="442"/>
                    </a:lnTo>
                    <a:close/>
                    <a:moveTo>
                      <a:pt x="312" y="135"/>
                    </a:moveTo>
                    <a:lnTo>
                      <a:pt x="312" y="141"/>
                    </a:lnTo>
                    <a:lnTo>
                      <a:pt x="306" y="135"/>
                    </a:lnTo>
                    <a:lnTo>
                      <a:pt x="306" y="130"/>
                    </a:lnTo>
                    <a:lnTo>
                      <a:pt x="306" y="130"/>
                    </a:lnTo>
                    <a:lnTo>
                      <a:pt x="306" y="124"/>
                    </a:lnTo>
                    <a:lnTo>
                      <a:pt x="312" y="130"/>
                    </a:lnTo>
                    <a:lnTo>
                      <a:pt x="312" y="130"/>
                    </a:lnTo>
                    <a:lnTo>
                      <a:pt x="312" y="135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9" name="Freeform 601">
                <a:extLst>
                  <a:ext uri="{FF2B5EF4-FFF2-40B4-BE49-F238E27FC236}">
                    <a16:creationId xmlns:a16="http://schemas.microsoft.com/office/drawing/2014/main" id="{8409CD31-464A-45DC-B35C-396463C6F4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10050" y="1192212"/>
                <a:ext cx="654050" cy="355600"/>
              </a:xfrm>
              <a:custGeom>
                <a:avLst/>
                <a:gdLst>
                  <a:gd name="T0" fmla="*/ 277 w 412"/>
                  <a:gd name="T1" fmla="*/ 12 h 224"/>
                  <a:gd name="T2" fmla="*/ 312 w 412"/>
                  <a:gd name="T3" fmla="*/ 18 h 224"/>
                  <a:gd name="T4" fmla="*/ 359 w 412"/>
                  <a:gd name="T5" fmla="*/ 77 h 224"/>
                  <a:gd name="T6" fmla="*/ 412 w 412"/>
                  <a:gd name="T7" fmla="*/ 112 h 224"/>
                  <a:gd name="T8" fmla="*/ 342 w 412"/>
                  <a:gd name="T9" fmla="*/ 159 h 224"/>
                  <a:gd name="T10" fmla="*/ 295 w 412"/>
                  <a:gd name="T11" fmla="*/ 147 h 224"/>
                  <a:gd name="T12" fmla="*/ 259 w 412"/>
                  <a:gd name="T13" fmla="*/ 159 h 224"/>
                  <a:gd name="T14" fmla="*/ 248 w 412"/>
                  <a:gd name="T15" fmla="*/ 153 h 224"/>
                  <a:gd name="T16" fmla="*/ 224 w 412"/>
                  <a:gd name="T17" fmla="*/ 153 h 224"/>
                  <a:gd name="T18" fmla="*/ 159 w 412"/>
                  <a:gd name="T19" fmla="*/ 147 h 224"/>
                  <a:gd name="T20" fmla="*/ 112 w 412"/>
                  <a:gd name="T21" fmla="*/ 159 h 224"/>
                  <a:gd name="T22" fmla="*/ 94 w 412"/>
                  <a:gd name="T23" fmla="*/ 206 h 224"/>
                  <a:gd name="T24" fmla="*/ 41 w 412"/>
                  <a:gd name="T25" fmla="*/ 206 h 224"/>
                  <a:gd name="T26" fmla="*/ 47 w 412"/>
                  <a:gd name="T27" fmla="*/ 165 h 224"/>
                  <a:gd name="T28" fmla="*/ 18 w 412"/>
                  <a:gd name="T29" fmla="*/ 118 h 224"/>
                  <a:gd name="T30" fmla="*/ 6 w 412"/>
                  <a:gd name="T31" fmla="*/ 94 h 224"/>
                  <a:gd name="T32" fmla="*/ 6 w 412"/>
                  <a:gd name="T33" fmla="*/ 47 h 224"/>
                  <a:gd name="T34" fmla="*/ 59 w 412"/>
                  <a:gd name="T35" fmla="*/ 41 h 224"/>
                  <a:gd name="T36" fmla="*/ 130 w 412"/>
                  <a:gd name="T37" fmla="*/ 59 h 224"/>
                  <a:gd name="T38" fmla="*/ 165 w 412"/>
                  <a:gd name="T39" fmla="*/ 24 h 224"/>
                  <a:gd name="T40" fmla="*/ 200 w 412"/>
                  <a:gd name="T41" fmla="*/ 29 h 224"/>
                  <a:gd name="T42" fmla="*/ 230 w 412"/>
                  <a:gd name="T43" fmla="*/ 18 h 224"/>
                  <a:gd name="T44" fmla="*/ 354 w 412"/>
                  <a:gd name="T45" fmla="*/ 200 h 224"/>
                  <a:gd name="T46" fmla="*/ 354 w 412"/>
                  <a:gd name="T47" fmla="*/ 206 h 224"/>
                  <a:gd name="T48" fmla="*/ 354 w 412"/>
                  <a:gd name="T49" fmla="*/ 218 h 224"/>
                  <a:gd name="T50" fmla="*/ 348 w 412"/>
                  <a:gd name="T51" fmla="*/ 212 h 224"/>
                  <a:gd name="T52" fmla="*/ 348 w 412"/>
                  <a:gd name="T53" fmla="*/ 194 h 224"/>
                  <a:gd name="T54" fmla="*/ 348 w 412"/>
                  <a:gd name="T55" fmla="*/ 183 h 224"/>
                  <a:gd name="T56" fmla="*/ 336 w 412"/>
                  <a:gd name="T57" fmla="*/ 194 h 224"/>
                  <a:gd name="T58" fmla="*/ 348 w 412"/>
                  <a:gd name="T59" fmla="*/ 183 h 224"/>
                  <a:gd name="T60" fmla="*/ 342 w 412"/>
                  <a:gd name="T61" fmla="*/ 200 h 224"/>
                  <a:gd name="T62" fmla="*/ 342 w 412"/>
                  <a:gd name="T63" fmla="*/ 165 h 224"/>
                  <a:gd name="T64" fmla="*/ 342 w 412"/>
                  <a:gd name="T65" fmla="*/ 177 h 224"/>
                  <a:gd name="T66" fmla="*/ 336 w 412"/>
                  <a:gd name="T67" fmla="*/ 177 h 224"/>
                  <a:gd name="T68" fmla="*/ 336 w 412"/>
                  <a:gd name="T69" fmla="*/ 165 h 224"/>
                  <a:gd name="T70" fmla="*/ 324 w 412"/>
                  <a:gd name="T71" fmla="*/ 177 h 224"/>
                  <a:gd name="T72" fmla="*/ 330 w 412"/>
                  <a:gd name="T73" fmla="*/ 177 h 224"/>
                  <a:gd name="T74" fmla="*/ 318 w 412"/>
                  <a:gd name="T75" fmla="*/ 189 h 224"/>
                  <a:gd name="T76" fmla="*/ 306 w 412"/>
                  <a:gd name="T77" fmla="*/ 177 h 224"/>
                  <a:gd name="T78" fmla="*/ 306 w 412"/>
                  <a:gd name="T79" fmla="*/ 171 h 224"/>
                  <a:gd name="T80" fmla="*/ 306 w 412"/>
                  <a:gd name="T81" fmla="*/ 171 h 224"/>
                  <a:gd name="T82" fmla="*/ 295 w 412"/>
                  <a:gd name="T83" fmla="*/ 171 h 224"/>
                  <a:gd name="T84" fmla="*/ 283 w 412"/>
                  <a:gd name="T85" fmla="*/ 177 h 224"/>
                  <a:gd name="T86" fmla="*/ 277 w 412"/>
                  <a:gd name="T87" fmla="*/ 183 h 224"/>
                  <a:gd name="T88" fmla="*/ 277 w 412"/>
                  <a:gd name="T89" fmla="*/ 183 h 224"/>
                  <a:gd name="T90" fmla="*/ 271 w 412"/>
                  <a:gd name="T91" fmla="*/ 171 h 224"/>
                  <a:gd name="T92" fmla="*/ 259 w 412"/>
                  <a:gd name="T93" fmla="*/ 183 h 224"/>
                  <a:gd name="T94" fmla="*/ 271 w 412"/>
                  <a:gd name="T95" fmla="*/ 171 h 224"/>
                  <a:gd name="T96" fmla="*/ 142 w 412"/>
                  <a:gd name="T97" fmla="*/ 171 h 224"/>
                  <a:gd name="T98" fmla="*/ 142 w 412"/>
                  <a:gd name="T99" fmla="*/ 171 h 224"/>
                  <a:gd name="T100" fmla="*/ 142 w 412"/>
                  <a:gd name="T101" fmla="*/ 171 h 224"/>
                  <a:gd name="T102" fmla="*/ 112 w 412"/>
                  <a:gd name="T103" fmla="*/ 218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2" h="224">
                    <a:moveTo>
                      <a:pt x="242" y="6"/>
                    </a:moveTo>
                    <a:lnTo>
                      <a:pt x="242" y="6"/>
                    </a:lnTo>
                    <a:lnTo>
                      <a:pt x="248" y="0"/>
                    </a:lnTo>
                    <a:lnTo>
                      <a:pt x="277" y="12"/>
                    </a:lnTo>
                    <a:lnTo>
                      <a:pt x="283" y="0"/>
                    </a:lnTo>
                    <a:lnTo>
                      <a:pt x="295" y="0"/>
                    </a:lnTo>
                    <a:lnTo>
                      <a:pt x="301" y="12"/>
                    </a:lnTo>
                    <a:lnTo>
                      <a:pt x="312" y="18"/>
                    </a:lnTo>
                    <a:lnTo>
                      <a:pt x="318" y="35"/>
                    </a:lnTo>
                    <a:lnTo>
                      <a:pt x="336" y="41"/>
                    </a:lnTo>
                    <a:lnTo>
                      <a:pt x="354" y="71"/>
                    </a:lnTo>
                    <a:lnTo>
                      <a:pt x="359" y="77"/>
                    </a:lnTo>
                    <a:lnTo>
                      <a:pt x="389" y="83"/>
                    </a:lnTo>
                    <a:lnTo>
                      <a:pt x="401" y="88"/>
                    </a:lnTo>
                    <a:lnTo>
                      <a:pt x="412" y="83"/>
                    </a:lnTo>
                    <a:lnTo>
                      <a:pt x="412" y="112"/>
                    </a:lnTo>
                    <a:lnTo>
                      <a:pt x="365" y="183"/>
                    </a:lnTo>
                    <a:lnTo>
                      <a:pt x="354" y="177"/>
                    </a:lnTo>
                    <a:lnTo>
                      <a:pt x="354" y="153"/>
                    </a:lnTo>
                    <a:lnTo>
                      <a:pt x="342" y="159"/>
                    </a:lnTo>
                    <a:lnTo>
                      <a:pt x="324" y="147"/>
                    </a:lnTo>
                    <a:lnTo>
                      <a:pt x="312" y="147"/>
                    </a:lnTo>
                    <a:lnTo>
                      <a:pt x="306" y="147"/>
                    </a:lnTo>
                    <a:lnTo>
                      <a:pt x="295" y="147"/>
                    </a:lnTo>
                    <a:lnTo>
                      <a:pt x="301" y="141"/>
                    </a:lnTo>
                    <a:lnTo>
                      <a:pt x="295" y="136"/>
                    </a:lnTo>
                    <a:lnTo>
                      <a:pt x="271" y="153"/>
                    </a:lnTo>
                    <a:lnTo>
                      <a:pt x="259" y="159"/>
                    </a:lnTo>
                    <a:lnTo>
                      <a:pt x="259" y="159"/>
                    </a:lnTo>
                    <a:lnTo>
                      <a:pt x="259" y="153"/>
                    </a:lnTo>
                    <a:lnTo>
                      <a:pt x="253" y="147"/>
                    </a:lnTo>
                    <a:lnTo>
                      <a:pt x="248" y="153"/>
                    </a:lnTo>
                    <a:lnTo>
                      <a:pt x="248" y="153"/>
                    </a:lnTo>
                    <a:lnTo>
                      <a:pt x="236" y="165"/>
                    </a:lnTo>
                    <a:lnTo>
                      <a:pt x="230" y="165"/>
                    </a:lnTo>
                    <a:lnTo>
                      <a:pt x="224" y="153"/>
                    </a:lnTo>
                    <a:lnTo>
                      <a:pt x="218" y="147"/>
                    </a:lnTo>
                    <a:lnTo>
                      <a:pt x="195" y="159"/>
                    </a:lnTo>
                    <a:lnTo>
                      <a:pt x="171" y="153"/>
                    </a:lnTo>
                    <a:lnTo>
                      <a:pt x="159" y="147"/>
                    </a:lnTo>
                    <a:lnTo>
                      <a:pt x="153" y="153"/>
                    </a:lnTo>
                    <a:lnTo>
                      <a:pt x="147" y="153"/>
                    </a:lnTo>
                    <a:lnTo>
                      <a:pt x="130" y="153"/>
                    </a:lnTo>
                    <a:lnTo>
                      <a:pt x="112" y="159"/>
                    </a:lnTo>
                    <a:lnTo>
                      <a:pt x="77" y="153"/>
                    </a:lnTo>
                    <a:lnTo>
                      <a:pt x="71" y="159"/>
                    </a:lnTo>
                    <a:lnTo>
                      <a:pt x="71" y="171"/>
                    </a:lnTo>
                    <a:lnTo>
                      <a:pt x="94" y="206"/>
                    </a:lnTo>
                    <a:lnTo>
                      <a:pt x="89" y="218"/>
                    </a:lnTo>
                    <a:lnTo>
                      <a:pt x="83" y="224"/>
                    </a:lnTo>
                    <a:lnTo>
                      <a:pt x="59" y="224"/>
                    </a:lnTo>
                    <a:lnTo>
                      <a:pt x="41" y="206"/>
                    </a:lnTo>
                    <a:lnTo>
                      <a:pt x="36" y="194"/>
                    </a:lnTo>
                    <a:lnTo>
                      <a:pt x="41" y="189"/>
                    </a:lnTo>
                    <a:lnTo>
                      <a:pt x="47" y="183"/>
                    </a:lnTo>
                    <a:lnTo>
                      <a:pt x="47" y="165"/>
                    </a:lnTo>
                    <a:lnTo>
                      <a:pt x="47" y="147"/>
                    </a:lnTo>
                    <a:lnTo>
                      <a:pt x="41" y="124"/>
                    </a:lnTo>
                    <a:lnTo>
                      <a:pt x="30" y="124"/>
                    </a:lnTo>
                    <a:lnTo>
                      <a:pt x="18" y="118"/>
                    </a:lnTo>
                    <a:lnTo>
                      <a:pt x="18" y="124"/>
                    </a:lnTo>
                    <a:lnTo>
                      <a:pt x="12" y="124"/>
                    </a:lnTo>
                    <a:lnTo>
                      <a:pt x="12" y="118"/>
                    </a:lnTo>
                    <a:lnTo>
                      <a:pt x="6" y="94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6" y="59"/>
                    </a:lnTo>
                    <a:lnTo>
                      <a:pt x="6" y="47"/>
                    </a:lnTo>
                    <a:lnTo>
                      <a:pt x="18" y="41"/>
                    </a:lnTo>
                    <a:lnTo>
                      <a:pt x="30" y="18"/>
                    </a:lnTo>
                    <a:lnTo>
                      <a:pt x="53" y="29"/>
                    </a:lnTo>
                    <a:lnTo>
                      <a:pt x="59" y="41"/>
                    </a:lnTo>
                    <a:lnTo>
                      <a:pt x="71" y="53"/>
                    </a:lnTo>
                    <a:lnTo>
                      <a:pt x="94" y="53"/>
                    </a:lnTo>
                    <a:lnTo>
                      <a:pt x="118" y="65"/>
                    </a:lnTo>
                    <a:lnTo>
                      <a:pt x="130" y="59"/>
                    </a:lnTo>
                    <a:lnTo>
                      <a:pt x="142" y="47"/>
                    </a:lnTo>
                    <a:lnTo>
                      <a:pt x="147" y="35"/>
                    </a:lnTo>
                    <a:lnTo>
                      <a:pt x="153" y="24"/>
                    </a:lnTo>
                    <a:lnTo>
                      <a:pt x="165" y="24"/>
                    </a:lnTo>
                    <a:lnTo>
                      <a:pt x="171" y="24"/>
                    </a:lnTo>
                    <a:lnTo>
                      <a:pt x="183" y="24"/>
                    </a:lnTo>
                    <a:lnTo>
                      <a:pt x="189" y="29"/>
                    </a:lnTo>
                    <a:lnTo>
                      <a:pt x="200" y="29"/>
                    </a:lnTo>
                    <a:lnTo>
                      <a:pt x="200" y="29"/>
                    </a:lnTo>
                    <a:lnTo>
                      <a:pt x="206" y="18"/>
                    </a:lnTo>
                    <a:lnTo>
                      <a:pt x="218" y="18"/>
                    </a:lnTo>
                    <a:lnTo>
                      <a:pt x="230" y="18"/>
                    </a:lnTo>
                    <a:lnTo>
                      <a:pt x="242" y="6"/>
                    </a:lnTo>
                    <a:close/>
                    <a:moveTo>
                      <a:pt x="359" y="200"/>
                    </a:moveTo>
                    <a:lnTo>
                      <a:pt x="359" y="200"/>
                    </a:lnTo>
                    <a:lnTo>
                      <a:pt x="354" y="200"/>
                    </a:lnTo>
                    <a:lnTo>
                      <a:pt x="359" y="194"/>
                    </a:lnTo>
                    <a:lnTo>
                      <a:pt x="359" y="200"/>
                    </a:lnTo>
                    <a:close/>
                    <a:moveTo>
                      <a:pt x="354" y="200"/>
                    </a:moveTo>
                    <a:lnTo>
                      <a:pt x="354" y="206"/>
                    </a:lnTo>
                    <a:lnTo>
                      <a:pt x="354" y="200"/>
                    </a:lnTo>
                    <a:lnTo>
                      <a:pt x="354" y="194"/>
                    </a:lnTo>
                    <a:lnTo>
                      <a:pt x="354" y="200"/>
                    </a:lnTo>
                    <a:close/>
                    <a:moveTo>
                      <a:pt x="354" y="218"/>
                    </a:moveTo>
                    <a:lnTo>
                      <a:pt x="348" y="218"/>
                    </a:lnTo>
                    <a:lnTo>
                      <a:pt x="348" y="218"/>
                    </a:lnTo>
                    <a:lnTo>
                      <a:pt x="348" y="212"/>
                    </a:lnTo>
                    <a:lnTo>
                      <a:pt x="348" y="212"/>
                    </a:lnTo>
                    <a:lnTo>
                      <a:pt x="354" y="212"/>
                    </a:lnTo>
                    <a:lnTo>
                      <a:pt x="354" y="218"/>
                    </a:lnTo>
                    <a:close/>
                    <a:moveTo>
                      <a:pt x="348" y="194"/>
                    </a:moveTo>
                    <a:lnTo>
                      <a:pt x="348" y="194"/>
                    </a:lnTo>
                    <a:lnTo>
                      <a:pt x="342" y="189"/>
                    </a:lnTo>
                    <a:lnTo>
                      <a:pt x="348" y="189"/>
                    </a:lnTo>
                    <a:lnTo>
                      <a:pt x="348" y="194"/>
                    </a:lnTo>
                    <a:close/>
                    <a:moveTo>
                      <a:pt x="348" y="183"/>
                    </a:moveTo>
                    <a:lnTo>
                      <a:pt x="348" y="189"/>
                    </a:lnTo>
                    <a:lnTo>
                      <a:pt x="342" y="183"/>
                    </a:lnTo>
                    <a:lnTo>
                      <a:pt x="342" y="189"/>
                    </a:lnTo>
                    <a:lnTo>
                      <a:pt x="336" y="194"/>
                    </a:lnTo>
                    <a:lnTo>
                      <a:pt x="336" y="194"/>
                    </a:lnTo>
                    <a:lnTo>
                      <a:pt x="336" y="189"/>
                    </a:lnTo>
                    <a:lnTo>
                      <a:pt x="348" y="183"/>
                    </a:lnTo>
                    <a:lnTo>
                      <a:pt x="348" y="183"/>
                    </a:lnTo>
                    <a:close/>
                    <a:moveTo>
                      <a:pt x="342" y="194"/>
                    </a:moveTo>
                    <a:lnTo>
                      <a:pt x="342" y="200"/>
                    </a:lnTo>
                    <a:lnTo>
                      <a:pt x="342" y="200"/>
                    </a:lnTo>
                    <a:lnTo>
                      <a:pt x="342" y="200"/>
                    </a:lnTo>
                    <a:lnTo>
                      <a:pt x="342" y="194"/>
                    </a:lnTo>
                    <a:lnTo>
                      <a:pt x="342" y="194"/>
                    </a:lnTo>
                    <a:close/>
                    <a:moveTo>
                      <a:pt x="336" y="165"/>
                    </a:moveTo>
                    <a:lnTo>
                      <a:pt x="342" y="165"/>
                    </a:lnTo>
                    <a:lnTo>
                      <a:pt x="348" y="165"/>
                    </a:lnTo>
                    <a:lnTo>
                      <a:pt x="348" y="171"/>
                    </a:lnTo>
                    <a:lnTo>
                      <a:pt x="342" y="171"/>
                    </a:lnTo>
                    <a:lnTo>
                      <a:pt x="342" y="177"/>
                    </a:lnTo>
                    <a:lnTo>
                      <a:pt x="342" y="177"/>
                    </a:lnTo>
                    <a:lnTo>
                      <a:pt x="342" y="177"/>
                    </a:lnTo>
                    <a:lnTo>
                      <a:pt x="336" y="171"/>
                    </a:lnTo>
                    <a:lnTo>
                      <a:pt x="336" y="177"/>
                    </a:lnTo>
                    <a:lnTo>
                      <a:pt x="330" y="171"/>
                    </a:lnTo>
                    <a:lnTo>
                      <a:pt x="330" y="165"/>
                    </a:lnTo>
                    <a:lnTo>
                      <a:pt x="330" y="159"/>
                    </a:lnTo>
                    <a:lnTo>
                      <a:pt x="336" y="165"/>
                    </a:lnTo>
                    <a:lnTo>
                      <a:pt x="336" y="165"/>
                    </a:lnTo>
                    <a:close/>
                    <a:moveTo>
                      <a:pt x="330" y="177"/>
                    </a:moveTo>
                    <a:lnTo>
                      <a:pt x="330" y="177"/>
                    </a:lnTo>
                    <a:lnTo>
                      <a:pt x="324" y="177"/>
                    </a:lnTo>
                    <a:lnTo>
                      <a:pt x="330" y="189"/>
                    </a:lnTo>
                    <a:lnTo>
                      <a:pt x="330" y="189"/>
                    </a:lnTo>
                    <a:lnTo>
                      <a:pt x="330" y="183"/>
                    </a:lnTo>
                    <a:lnTo>
                      <a:pt x="330" y="177"/>
                    </a:lnTo>
                    <a:lnTo>
                      <a:pt x="336" y="183"/>
                    </a:lnTo>
                    <a:lnTo>
                      <a:pt x="330" y="194"/>
                    </a:lnTo>
                    <a:lnTo>
                      <a:pt x="324" y="189"/>
                    </a:lnTo>
                    <a:lnTo>
                      <a:pt x="318" y="189"/>
                    </a:lnTo>
                    <a:lnTo>
                      <a:pt x="312" y="183"/>
                    </a:lnTo>
                    <a:lnTo>
                      <a:pt x="318" y="171"/>
                    </a:lnTo>
                    <a:lnTo>
                      <a:pt x="330" y="177"/>
                    </a:lnTo>
                    <a:close/>
                    <a:moveTo>
                      <a:pt x="306" y="177"/>
                    </a:moveTo>
                    <a:lnTo>
                      <a:pt x="306" y="183"/>
                    </a:lnTo>
                    <a:lnTo>
                      <a:pt x="301" y="177"/>
                    </a:lnTo>
                    <a:lnTo>
                      <a:pt x="301" y="177"/>
                    </a:lnTo>
                    <a:lnTo>
                      <a:pt x="306" y="171"/>
                    </a:lnTo>
                    <a:lnTo>
                      <a:pt x="306" y="165"/>
                    </a:lnTo>
                    <a:lnTo>
                      <a:pt x="306" y="165"/>
                    </a:lnTo>
                    <a:lnTo>
                      <a:pt x="312" y="165"/>
                    </a:lnTo>
                    <a:lnTo>
                      <a:pt x="306" y="171"/>
                    </a:lnTo>
                    <a:lnTo>
                      <a:pt x="306" y="177"/>
                    </a:lnTo>
                    <a:close/>
                    <a:moveTo>
                      <a:pt x="283" y="165"/>
                    </a:moveTo>
                    <a:lnTo>
                      <a:pt x="289" y="171"/>
                    </a:lnTo>
                    <a:lnTo>
                      <a:pt x="295" y="171"/>
                    </a:lnTo>
                    <a:lnTo>
                      <a:pt x="295" y="171"/>
                    </a:lnTo>
                    <a:lnTo>
                      <a:pt x="289" y="177"/>
                    </a:lnTo>
                    <a:lnTo>
                      <a:pt x="289" y="183"/>
                    </a:lnTo>
                    <a:lnTo>
                      <a:pt x="283" y="177"/>
                    </a:lnTo>
                    <a:lnTo>
                      <a:pt x="283" y="177"/>
                    </a:lnTo>
                    <a:lnTo>
                      <a:pt x="283" y="171"/>
                    </a:lnTo>
                    <a:lnTo>
                      <a:pt x="283" y="165"/>
                    </a:lnTo>
                    <a:close/>
                    <a:moveTo>
                      <a:pt x="277" y="183"/>
                    </a:moveTo>
                    <a:lnTo>
                      <a:pt x="271" y="183"/>
                    </a:lnTo>
                    <a:lnTo>
                      <a:pt x="271" y="183"/>
                    </a:lnTo>
                    <a:lnTo>
                      <a:pt x="271" y="183"/>
                    </a:lnTo>
                    <a:lnTo>
                      <a:pt x="277" y="183"/>
                    </a:lnTo>
                    <a:lnTo>
                      <a:pt x="277" y="177"/>
                    </a:lnTo>
                    <a:lnTo>
                      <a:pt x="277" y="177"/>
                    </a:lnTo>
                    <a:lnTo>
                      <a:pt x="277" y="183"/>
                    </a:lnTo>
                    <a:close/>
                    <a:moveTo>
                      <a:pt x="271" y="171"/>
                    </a:moveTo>
                    <a:lnTo>
                      <a:pt x="271" y="177"/>
                    </a:lnTo>
                    <a:lnTo>
                      <a:pt x="265" y="183"/>
                    </a:lnTo>
                    <a:lnTo>
                      <a:pt x="265" y="183"/>
                    </a:lnTo>
                    <a:lnTo>
                      <a:pt x="259" y="183"/>
                    </a:lnTo>
                    <a:lnTo>
                      <a:pt x="259" y="177"/>
                    </a:lnTo>
                    <a:lnTo>
                      <a:pt x="265" y="171"/>
                    </a:lnTo>
                    <a:lnTo>
                      <a:pt x="265" y="171"/>
                    </a:lnTo>
                    <a:lnTo>
                      <a:pt x="271" y="171"/>
                    </a:lnTo>
                    <a:lnTo>
                      <a:pt x="271" y="171"/>
                    </a:lnTo>
                    <a:close/>
                    <a:moveTo>
                      <a:pt x="147" y="171"/>
                    </a:moveTo>
                    <a:lnTo>
                      <a:pt x="142" y="177"/>
                    </a:lnTo>
                    <a:lnTo>
                      <a:pt x="142" y="171"/>
                    </a:lnTo>
                    <a:lnTo>
                      <a:pt x="147" y="165"/>
                    </a:lnTo>
                    <a:lnTo>
                      <a:pt x="147" y="171"/>
                    </a:lnTo>
                    <a:close/>
                    <a:moveTo>
                      <a:pt x="142" y="171"/>
                    </a:moveTo>
                    <a:lnTo>
                      <a:pt x="142" y="171"/>
                    </a:lnTo>
                    <a:lnTo>
                      <a:pt x="142" y="171"/>
                    </a:lnTo>
                    <a:lnTo>
                      <a:pt x="142" y="171"/>
                    </a:lnTo>
                    <a:lnTo>
                      <a:pt x="142" y="171"/>
                    </a:lnTo>
                    <a:lnTo>
                      <a:pt x="142" y="171"/>
                    </a:lnTo>
                    <a:close/>
                    <a:moveTo>
                      <a:pt x="118" y="224"/>
                    </a:moveTo>
                    <a:lnTo>
                      <a:pt x="112" y="224"/>
                    </a:lnTo>
                    <a:lnTo>
                      <a:pt x="112" y="218"/>
                    </a:lnTo>
                    <a:lnTo>
                      <a:pt x="112" y="218"/>
                    </a:lnTo>
                    <a:lnTo>
                      <a:pt x="112" y="218"/>
                    </a:lnTo>
                    <a:lnTo>
                      <a:pt x="118" y="224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0" name="Freeform 602">
                <a:extLst>
                  <a:ext uri="{FF2B5EF4-FFF2-40B4-BE49-F238E27FC236}">
                    <a16:creationId xmlns:a16="http://schemas.microsoft.com/office/drawing/2014/main" id="{C90DCFA8-5FA2-4D3E-AFD8-7CF26CC20E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2813" y="1173162"/>
                <a:ext cx="831850" cy="841375"/>
              </a:xfrm>
              <a:custGeom>
                <a:avLst/>
                <a:gdLst>
                  <a:gd name="T0" fmla="*/ 118 w 524"/>
                  <a:gd name="T1" fmla="*/ 47 h 530"/>
                  <a:gd name="T2" fmla="*/ 130 w 524"/>
                  <a:gd name="T3" fmla="*/ 77 h 530"/>
                  <a:gd name="T4" fmla="*/ 177 w 524"/>
                  <a:gd name="T5" fmla="*/ 89 h 530"/>
                  <a:gd name="T6" fmla="*/ 206 w 524"/>
                  <a:gd name="T7" fmla="*/ 65 h 530"/>
                  <a:gd name="T8" fmla="*/ 248 w 524"/>
                  <a:gd name="T9" fmla="*/ 47 h 530"/>
                  <a:gd name="T10" fmla="*/ 253 w 524"/>
                  <a:gd name="T11" fmla="*/ 53 h 530"/>
                  <a:gd name="T12" fmla="*/ 259 w 524"/>
                  <a:gd name="T13" fmla="*/ 53 h 530"/>
                  <a:gd name="T14" fmla="*/ 265 w 524"/>
                  <a:gd name="T15" fmla="*/ 53 h 530"/>
                  <a:gd name="T16" fmla="*/ 277 w 524"/>
                  <a:gd name="T17" fmla="*/ 53 h 530"/>
                  <a:gd name="T18" fmla="*/ 289 w 524"/>
                  <a:gd name="T19" fmla="*/ 47 h 530"/>
                  <a:gd name="T20" fmla="*/ 306 w 524"/>
                  <a:gd name="T21" fmla="*/ 41 h 530"/>
                  <a:gd name="T22" fmla="*/ 354 w 524"/>
                  <a:gd name="T23" fmla="*/ 30 h 530"/>
                  <a:gd name="T24" fmla="*/ 395 w 524"/>
                  <a:gd name="T25" fmla="*/ 0 h 530"/>
                  <a:gd name="T26" fmla="*/ 412 w 524"/>
                  <a:gd name="T27" fmla="*/ 12 h 530"/>
                  <a:gd name="T28" fmla="*/ 448 w 524"/>
                  <a:gd name="T29" fmla="*/ 12 h 530"/>
                  <a:gd name="T30" fmla="*/ 495 w 524"/>
                  <a:gd name="T31" fmla="*/ 53 h 530"/>
                  <a:gd name="T32" fmla="*/ 477 w 524"/>
                  <a:gd name="T33" fmla="*/ 100 h 530"/>
                  <a:gd name="T34" fmla="*/ 489 w 524"/>
                  <a:gd name="T35" fmla="*/ 130 h 530"/>
                  <a:gd name="T36" fmla="*/ 495 w 524"/>
                  <a:gd name="T37" fmla="*/ 130 h 530"/>
                  <a:gd name="T38" fmla="*/ 524 w 524"/>
                  <a:gd name="T39" fmla="*/ 159 h 530"/>
                  <a:gd name="T40" fmla="*/ 518 w 524"/>
                  <a:gd name="T41" fmla="*/ 201 h 530"/>
                  <a:gd name="T42" fmla="*/ 495 w 524"/>
                  <a:gd name="T43" fmla="*/ 224 h 530"/>
                  <a:gd name="T44" fmla="*/ 471 w 524"/>
                  <a:gd name="T45" fmla="*/ 254 h 530"/>
                  <a:gd name="T46" fmla="*/ 442 w 524"/>
                  <a:gd name="T47" fmla="*/ 289 h 530"/>
                  <a:gd name="T48" fmla="*/ 430 w 524"/>
                  <a:gd name="T49" fmla="*/ 342 h 530"/>
                  <a:gd name="T50" fmla="*/ 448 w 524"/>
                  <a:gd name="T51" fmla="*/ 383 h 530"/>
                  <a:gd name="T52" fmla="*/ 465 w 524"/>
                  <a:gd name="T53" fmla="*/ 436 h 530"/>
                  <a:gd name="T54" fmla="*/ 430 w 524"/>
                  <a:gd name="T55" fmla="*/ 507 h 530"/>
                  <a:gd name="T56" fmla="*/ 371 w 524"/>
                  <a:gd name="T57" fmla="*/ 495 h 530"/>
                  <a:gd name="T58" fmla="*/ 306 w 524"/>
                  <a:gd name="T59" fmla="*/ 489 h 530"/>
                  <a:gd name="T60" fmla="*/ 248 w 524"/>
                  <a:gd name="T61" fmla="*/ 507 h 530"/>
                  <a:gd name="T62" fmla="*/ 165 w 524"/>
                  <a:gd name="T63" fmla="*/ 513 h 530"/>
                  <a:gd name="T64" fmla="*/ 83 w 524"/>
                  <a:gd name="T65" fmla="*/ 507 h 530"/>
                  <a:gd name="T66" fmla="*/ 106 w 524"/>
                  <a:gd name="T67" fmla="*/ 495 h 530"/>
                  <a:gd name="T68" fmla="*/ 106 w 524"/>
                  <a:gd name="T69" fmla="*/ 448 h 530"/>
                  <a:gd name="T70" fmla="*/ 142 w 524"/>
                  <a:gd name="T71" fmla="*/ 395 h 530"/>
                  <a:gd name="T72" fmla="*/ 136 w 524"/>
                  <a:gd name="T73" fmla="*/ 365 h 530"/>
                  <a:gd name="T74" fmla="*/ 112 w 524"/>
                  <a:gd name="T75" fmla="*/ 330 h 530"/>
                  <a:gd name="T76" fmla="*/ 83 w 524"/>
                  <a:gd name="T77" fmla="*/ 295 h 530"/>
                  <a:gd name="T78" fmla="*/ 53 w 524"/>
                  <a:gd name="T79" fmla="*/ 230 h 530"/>
                  <a:gd name="T80" fmla="*/ 12 w 524"/>
                  <a:gd name="T81" fmla="*/ 130 h 530"/>
                  <a:gd name="T82" fmla="*/ 35 w 524"/>
                  <a:gd name="T83" fmla="*/ 118 h 530"/>
                  <a:gd name="T84" fmla="*/ 83 w 524"/>
                  <a:gd name="T85" fmla="*/ 124 h 530"/>
                  <a:gd name="T86" fmla="*/ 71 w 524"/>
                  <a:gd name="T87" fmla="*/ 100 h 530"/>
                  <a:gd name="T88" fmla="*/ 35 w 524"/>
                  <a:gd name="T89" fmla="*/ 47 h 530"/>
                  <a:gd name="T90" fmla="*/ 65 w 524"/>
                  <a:gd name="T91" fmla="*/ 30 h 530"/>
                  <a:gd name="T92" fmla="*/ 59 w 524"/>
                  <a:gd name="T93" fmla="*/ 283 h 530"/>
                  <a:gd name="T94" fmla="*/ 47 w 524"/>
                  <a:gd name="T95" fmla="*/ 277 h 530"/>
                  <a:gd name="T96" fmla="*/ 53 w 524"/>
                  <a:gd name="T97" fmla="*/ 271 h 530"/>
                  <a:gd name="T98" fmla="*/ 18 w 524"/>
                  <a:gd name="T99" fmla="*/ 30 h 530"/>
                  <a:gd name="T100" fmla="*/ 24 w 524"/>
                  <a:gd name="T101" fmla="*/ 41 h 530"/>
                  <a:gd name="T102" fmla="*/ 12 w 524"/>
                  <a:gd name="T103" fmla="*/ 36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24" h="530">
                    <a:moveTo>
                      <a:pt x="106" y="36"/>
                    </a:moveTo>
                    <a:lnTo>
                      <a:pt x="118" y="41"/>
                    </a:lnTo>
                    <a:lnTo>
                      <a:pt x="118" y="47"/>
                    </a:lnTo>
                    <a:lnTo>
                      <a:pt x="118" y="65"/>
                    </a:lnTo>
                    <a:lnTo>
                      <a:pt x="118" y="71"/>
                    </a:lnTo>
                    <a:lnTo>
                      <a:pt x="130" y="77"/>
                    </a:lnTo>
                    <a:lnTo>
                      <a:pt x="165" y="77"/>
                    </a:lnTo>
                    <a:lnTo>
                      <a:pt x="171" y="83"/>
                    </a:lnTo>
                    <a:lnTo>
                      <a:pt x="177" y="89"/>
                    </a:lnTo>
                    <a:lnTo>
                      <a:pt x="189" y="89"/>
                    </a:lnTo>
                    <a:lnTo>
                      <a:pt x="195" y="77"/>
                    </a:lnTo>
                    <a:lnTo>
                      <a:pt x="206" y="65"/>
                    </a:lnTo>
                    <a:lnTo>
                      <a:pt x="218" y="59"/>
                    </a:lnTo>
                    <a:lnTo>
                      <a:pt x="224" y="53"/>
                    </a:lnTo>
                    <a:lnTo>
                      <a:pt x="248" y="47"/>
                    </a:lnTo>
                    <a:lnTo>
                      <a:pt x="248" y="47"/>
                    </a:lnTo>
                    <a:lnTo>
                      <a:pt x="248" y="47"/>
                    </a:lnTo>
                    <a:lnTo>
                      <a:pt x="253" y="53"/>
                    </a:lnTo>
                    <a:lnTo>
                      <a:pt x="259" y="53"/>
                    </a:lnTo>
                    <a:lnTo>
                      <a:pt x="259" y="53"/>
                    </a:lnTo>
                    <a:lnTo>
                      <a:pt x="259" y="53"/>
                    </a:lnTo>
                    <a:lnTo>
                      <a:pt x="259" y="53"/>
                    </a:lnTo>
                    <a:lnTo>
                      <a:pt x="265" y="53"/>
                    </a:lnTo>
                    <a:lnTo>
                      <a:pt x="265" y="53"/>
                    </a:lnTo>
                    <a:lnTo>
                      <a:pt x="271" y="53"/>
                    </a:lnTo>
                    <a:lnTo>
                      <a:pt x="277" y="53"/>
                    </a:lnTo>
                    <a:lnTo>
                      <a:pt x="277" y="53"/>
                    </a:lnTo>
                    <a:lnTo>
                      <a:pt x="277" y="53"/>
                    </a:lnTo>
                    <a:lnTo>
                      <a:pt x="289" y="47"/>
                    </a:lnTo>
                    <a:lnTo>
                      <a:pt x="289" y="47"/>
                    </a:lnTo>
                    <a:lnTo>
                      <a:pt x="301" y="47"/>
                    </a:lnTo>
                    <a:lnTo>
                      <a:pt x="306" y="47"/>
                    </a:lnTo>
                    <a:lnTo>
                      <a:pt x="306" y="41"/>
                    </a:lnTo>
                    <a:lnTo>
                      <a:pt x="324" y="36"/>
                    </a:lnTo>
                    <a:lnTo>
                      <a:pt x="348" y="41"/>
                    </a:lnTo>
                    <a:lnTo>
                      <a:pt x="354" y="30"/>
                    </a:lnTo>
                    <a:lnTo>
                      <a:pt x="383" y="24"/>
                    </a:lnTo>
                    <a:lnTo>
                      <a:pt x="389" y="12"/>
                    </a:lnTo>
                    <a:lnTo>
                      <a:pt x="395" y="0"/>
                    </a:lnTo>
                    <a:lnTo>
                      <a:pt x="401" y="0"/>
                    </a:lnTo>
                    <a:lnTo>
                      <a:pt x="407" y="0"/>
                    </a:lnTo>
                    <a:lnTo>
                      <a:pt x="412" y="12"/>
                    </a:lnTo>
                    <a:lnTo>
                      <a:pt x="424" y="12"/>
                    </a:lnTo>
                    <a:lnTo>
                      <a:pt x="436" y="18"/>
                    </a:lnTo>
                    <a:lnTo>
                      <a:pt x="448" y="12"/>
                    </a:lnTo>
                    <a:lnTo>
                      <a:pt x="471" y="18"/>
                    </a:lnTo>
                    <a:lnTo>
                      <a:pt x="507" y="30"/>
                    </a:lnTo>
                    <a:lnTo>
                      <a:pt x="495" y="53"/>
                    </a:lnTo>
                    <a:lnTo>
                      <a:pt x="483" y="59"/>
                    </a:lnTo>
                    <a:lnTo>
                      <a:pt x="483" y="71"/>
                    </a:lnTo>
                    <a:lnTo>
                      <a:pt x="477" y="100"/>
                    </a:lnTo>
                    <a:lnTo>
                      <a:pt x="477" y="100"/>
                    </a:lnTo>
                    <a:lnTo>
                      <a:pt x="483" y="106"/>
                    </a:lnTo>
                    <a:lnTo>
                      <a:pt x="489" y="130"/>
                    </a:lnTo>
                    <a:lnTo>
                      <a:pt x="489" y="136"/>
                    </a:lnTo>
                    <a:lnTo>
                      <a:pt x="495" y="136"/>
                    </a:lnTo>
                    <a:lnTo>
                      <a:pt x="495" y="130"/>
                    </a:lnTo>
                    <a:lnTo>
                      <a:pt x="507" y="136"/>
                    </a:lnTo>
                    <a:lnTo>
                      <a:pt x="518" y="136"/>
                    </a:lnTo>
                    <a:lnTo>
                      <a:pt x="524" y="159"/>
                    </a:lnTo>
                    <a:lnTo>
                      <a:pt x="524" y="177"/>
                    </a:lnTo>
                    <a:lnTo>
                      <a:pt x="524" y="195"/>
                    </a:lnTo>
                    <a:lnTo>
                      <a:pt x="518" y="201"/>
                    </a:lnTo>
                    <a:lnTo>
                      <a:pt x="513" y="206"/>
                    </a:lnTo>
                    <a:lnTo>
                      <a:pt x="507" y="218"/>
                    </a:lnTo>
                    <a:lnTo>
                      <a:pt x="495" y="224"/>
                    </a:lnTo>
                    <a:lnTo>
                      <a:pt x="495" y="230"/>
                    </a:lnTo>
                    <a:lnTo>
                      <a:pt x="483" y="248"/>
                    </a:lnTo>
                    <a:lnTo>
                      <a:pt x="471" y="254"/>
                    </a:lnTo>
                    <a:lnTo>
                      <a:pt x="465" y="259"/>
                    </a:lnTo>
                    <a:lnTo>
                      <a:pt x="460" y="271"/>
                    </a:lnTo>
                    <a:lnTo>
                      <a:pt x="442" y="289"/>
                    </a:lnTo>
                    <a:lnTo>
                      <a:pt x="442" y="295"/>
                    </a:lnTo>
                    <a:lnTo>
                      <a:pt x="436" y="312"/>
                    </a:lnTo>
                    <a:lnTo>
                      <a:pt x="430" y="342"/>
                    </a:lnTo>
                    <a:lnTo>
                      <a:pt x="430" y="360"/>
                    </a:lnTo>
                    <a:lnTo>
                      <a:pt x="430" y="365"/>
                    </a:lnTo>
                    <a:lnTo>
                      <a:pt x="448" y="383"/>
                    </a:lnTo>
                    <a:lnTo>
                      <a:pt x="448" y="401"/>
                    </a:lnTo>
                    <a:lnTo>
                      <a:pt x="460" y="418"/>
                    </a:lnTo>
                    <a:lnTo>
                      <a:pt x="465" y="436"/>
                    </a:lnTo>
                    <a:lnTo>
                      <a:pt x="465" y="454"/>
                    </a:lnTo>
                    <a:lnTo>
                      <a:pt x="442" y="483"/>
                    </a:lnTo>
                    <a:lnTo>
                      <a:pt x="430" y="507"/>
                    </a:lnTo>
                    <a:lnTo>
                      <a:pt x="418" y="513"/>
                    </a:lnTo>
                    <a:lnTo>
                      <a:pt x="395" y="507"/>
                    </a:lnTo>
                    <a:lnTo>
                      <a:pt x="371" y="495"/>
                    </a:lnTo>
                    <a:lnTo>
                      <a:pt x="359" y="489"/>
                    </a:lnTo>
                    <a:lnTo>
                      <a:pt x="336" y="489"/>
                    </a:lnTo>
                    <a:lnTo>
                      <a:pt x="306" y="489"/>
                    </a:lnTo>
                    <a:lnTo>
                      <a:pt x="289" y="495"/>
                    </a:lnTo>
                    <a:lnTo>
                      <a:pt x="277" y="507"/>
                    </a:lnTo>
                    <a:lnTo>
                      <a:pt x="248" y="507"/>
                    </a:lnTo>
                    <a:lnTo>
                      <a:pt x="218" y="530"/>
                    </a:lnTo>
                    <a:lnTo>
                      <a:pt x="195" y="525"/>
                    </a:lnTo>
                    <a:lnTo>
                      <a:pt x="165" y="513"/>
                    </a:lnTo>
                    <a:lnTo>
                      <a:pt x="147" y="513"/>
                    </a:lnTo>
                    <a:lnTo>
                      <a:pt x="124" y="501"/>
                    </a:lnTo>
                    <a:lnTo>
                      <a:pt x="83" y="507"/>
                    </a:lnTo>
                    <a:lnTo>
                      <a:pt x="89" y="495"/>
                    </a:lnTo>
                    <a:lnTo>
                      <a:pt x="94" y="489"/>
                    </a:lnTo>
                    <a:lnTo>
                      <a:pt x="106" y="495"/>
                    </a:lnTo>
                    <a:lnTo>
                      <a:pt x="112" y="489"/>
                    </a:lnTo>
                    <a:lnTo>
                      <a:pt x="118" y="477"/>
                    </a:lnTo>
                    <a:lnTo>
                      <a:pt x="106" y="448"/>
                    </a:lnTo>
                    <a:lnTo>
                      <a:pt x="106" y="424"/>
                    </a:lnTo>
                    <a:lnTo>
                      <a:pt x="112" y="413"/>
                    </a:lnTo>
                    <a:lnTo>
                      <a:pt x="142" y="395"/>
                    </a:lnTo>
                    <a:lnTo>
                      <a:pt x="142" y="383"/>
                    </a:lnTo>
                    <a:lnTo>
                      <a:pt x="142" y="377"/>
                    </a:lnTo>
                    <a:lnTo>
                      <a:pt x="136" y="365"/>
                    </a:lnTo>
                    <a:lnTo>
                      <a:pt x="130" y="360"/>
                    </a:lnTo>
                    <a:lnTo>
                      <a:pt x="106" y="348"/>
                    </a:lnTo>
                    <a:lnTo>
                      <a:pt x="112" y="330"/>
                    </a:lnTo>
                    <a:lnTo>
                      <a:pt x="106" y="312"/>
                    </a:lnTo>
                    <a:lnTo>
                      <a:pt x="94" y="301"/>
                    </a:lnTo>
                    <a:lnTo>
                      <a:pt x="83" y="295"/>
                    </a:lnTo>
                    <a:lnTo>
                      <a:pt x="83" y="283"/>
                    </a:lnTo>
                    <a:lnTo>
                      <a:pt x="65" y="242"/>
                    </a:lnTo>
                    <a:lnTo>
                      <a:pt x="53" y="230"/>
                    </a:lnTo>
                    <a:lnTo>
                      <a:pt x="47" y="206"/>
                    </a:lnTo>
                    <a:lnTo>
                      <a:pt x="24" y="171"/>
                    </a:lnTo>
                    <a:lnTo>
                      <a:pt x="12" y="130"/>
                    </a:lnTo>
                    <a:lnTo>
                      <a:pt x="0" y="106"/>
                    </a:lnTo>
                    <a:lnTo>
                      <a:pt x="12" y="106"/>
                    </a:lnTo>
                    <a:lnTo>
                      <a:pt x="35" y="118"/>
                    </a:lnTo>
                    <a:lnTo>
                      <a:pt x="53" y="136"/>
                    </a:lnTo>
                    <a:lnTo>
                      <a:pt x="77" y="136"/>
                    </a:lnTo>
                    <a:lnTo>
                      <a:pt x="83" y="124"/>
                    </a:lnTo>
                    <a:lnTo>
                      <a:pt x="83" y="112"/>
                    </a:lnTo>
                    <a:lnTo>
                      <a:pt x="77" y="100"/>
                    </a:lnTo>
                    <a:lnTo>
                      <a:pt x="71" y="100"/>
                    </a:lnTo>
                    <a:lnTo>
                      <a:pt x="59" y="77"/>
                    </a:lnTo>
                    <a:lnTo>
                      <a:pt x="41" y="59"/>
                    </a:lnTo>
                    <a:lnTo>
                      <a:pt x="35" y="47"/>
                    </a:lnTo>
                    <a:lnTo>
                      <a:pt x="47" y="36"/>
                    </a:lnTo>
                    <a:lnTo>
                      <a:pt x="59" y="30"/>
                    </a:lnTo>
                    <a:lnTo>
                      <a:pt x="65" y="30"/>
                    </a:lnTo>
                    <a:lnTo>
                      <a:pt x="89" y="41"/>
                    </a:lnTo>
                    <a:lnTo>
                      <a:pt x="106" y="36"/>
                    </a:lnTo>
                    <a:close/>
                    <a:moveTo>
                      <a:pt x="59" y="283"/>
                    </a:moveTo>
                    <a:lnTo>
                      <a:pt x="53" y="283"/>
                    </a:lnTo>
                    <a:lnTo>
                      <a:pt x="53" y="283"/>
                    </a:lnTo>
                    <a:lnTo>
                      <a:pt x="47" y="277"/>
                    </a:lnTo>
                    <a:lnTo>
                      <a:pt x="47" y="271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9" y="277"/>
                    </a:lnTo>
                    <a:lnTo>
                      <a:pt x="59" y="283"/>
                    </a:lnTo>
                    <a:close/>
                    <a:moveTo>
                      <a:pt x="18" y="30"/>
                    </a:moveTo>
                    <a:lnTo>
                      <a:pt x="24" y="36"/>
                    </a:lnTo>
                    <a:lnTo>
                      <a:pt x="24" y="36"/>
                    </a:lnTo>
                    <a:lnTo>
                      <a:pt x="24" y="41"/>
                    </a:lnTo>
                    <a:lnTo>
                      <a:pt x="18" y="41"/>
                    </a:lnTo>
                    <a:lnTo>
                      <a:pt x="18" y="41"/>
                    </a:lnTo>
                    <a:lnTo>
                      <a:pt x="12" y="36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1" name="Freeform 622">
                <a:extLst>
                  <a:ext uri="{FF2B5EF4-FFF2-40B4-BE49-F238E27FC236}">
                    <a16:creationId xmlns:a16="http://schemas.microsoft.com/office/drawing/2014/main" id="{8D06A27C-C709-4C99-A81A-C60ACBD9A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9650" y="2622550"/>
                <a:ext cx="504825" cy="869950"/>
              </a:xfrm>
              <a:custGeom>
                <a:avLst/>
                <a:gdLst>
                  <a:gd name="T0" fmla="*/ 294 w 318"/>
                  <a:gd name="T1" fmla="*/ 36 h 548"/>
                  <a:gd name="T2" fmla="*/ 300 w 318"/>
                  <a:gd name="T3" fmla="*/ 83 h 548"/>
                  <a:gd name="T4" fmla="*/ 300 w 318"/>
                  <a:gd name="T5" fmla="*/ 95 h 548"/>
                  <a:gd name="T6" fmla="*/ 259 w 318"/>
                  <a:gd name="T7" fmla="*/ 106 h 548"/>
                  <a:gd name="T8" fmla="*/ 241 w 318"/>
                  <a:gd name="T9" fmla="*/ 118 h 548"/>
                  <a:gd name="T10" fmla="*/ 218 w 318"/>
                  <a:gd name="T11" fmla="*/ 106 h 548"/>
                  <a:gd name="T12" fmla="*/ 200 w 318"/>
                  <a:gd name="T13" fmla="*/ 124 h 548"/>
                  <a:gd name="T14" fmla="*/ 230 w 318"/>
                  <a:gd name="T15" fmla="*/ 153 h 548"/>
                  <a:gd name="T16" fmla="*/ 253 w 318"/>
                  <a:gd name="T17" fmla="*/ 195 h 548"/>
                  <a:gd name="T18" fmla="*/ 241 w 318"/>
                  <a:gd name="T19" fmla="*/ 224 h 548"/>
                  <a:gd name="T20" fmla="*/ 247 w 318"/>
                  <a:gd name="T21" fmla="*/ 260 h 548"/>
                  <a:gd name="T22" fmla="*/ 253 w 318"/>
                  <a:gd name="T23" fmla="*/ 301 h 548"/>
                  <a:gd name="T24" fmla="*/ 253 w 318"/>
                  <a:gd name="T25" fmla="*/ 336 h 548"/>
                  <a:gd name="T26" fmla="*/ 259 w 318"/>
                  <a:gd name="T27" fmla="*/ 377 h 548"/>
                  <a:gd name="T28" fmla="*/ 265 w 318"/>
                  <a:gd name="T29" fmla="*/ 430 h 548"/>
                  <a:gd name="T30" fmla="*/ 259 w 318"/>
                  <a:gd name="T31" fmla="*/ 472 h 548"/>
                  <a:gd name="T32" fmla="*/ 277 w 318"/>
                  <a:gd name="T33" fmla="*/ 507 h 548"/>
                  <a:gd name="T34" fmla="*/ 318 w 318"/>
                  <a:gd name="T35" fmla="*/ 519 h 548"/>
                  <a:gd name="T36" fmla="*/ 300 w 318"/>
                  <a:gd name="T37" fmla="*/ 548 h 548"/>
                  <a:gd name="T38" fmla="*/ 247 w 318"/>
                  <a:gd name="T39" fmla="*/ 548 h 548"/>
                  <a:gd name="T40" fmla="*/ 206 w 318"/>
                  <a:gd name="T41" fmla="*/ 548 h 548"/>
                  <a:gd name="T42" fmla="*/ 188 w 318"/>
                  <a:gd name="T43" fmla="*/ 519 h 548"/>
                  <a:gd name="T44" fmla="*/ 153 w 318"/>
                  <a:gd name="T45" fmla="*/ 548 h 548"/>
                  <a:gd name="T46" fmla="*/ 141 w 318"/>
                  <a:gd name="T47" fmla="*/ 513 h 548"/>
                  <a:gd name="T48" fmla="*/ 147 w 318"/>
                  <a:gd name="T49" fmla="*/ 495 h 548"/>
                  <a:gd name="T50" fmla="*/ 135 w 318"/>
                  <a:gd name="T51" fmla="*/ 472 h 548"/>
                  <a:gd name="T52" fmla="*/ 94 w 318"/>
                  <a:gd name="T53" fmla="*/ 454 h 548"/>
                  <a:gd name="T54" fmla="*/ 77 w 318"/>
                  <a:gd name="T55" fmla="*/ 460 h 548"/>
                  <a:gd name="T56" fmla="*/ 59 w 318"/>
                  <a:gd name="T57" fmla="*/ 436 h 548"/>
                  <a:gd name="T58" fmla="*/ 35 w 318"/>
                  <a:gd name="T59" fmla="*/ 448 h 548"/>
                  <a:gd name="T60" fmla="*/ 24 w 318"/>
                  <a:gd name="T61" fmla="*/ 419 h 548"/>
                  <a:gd name="T62" fmla="*/ 12 w 318"/>
                  <a:gd name="T63" fmla="*/ 395 h 548"/>
                  <a:gd name="T64" fmla="*/ 12 w 318"/>
                  <a:gd name="T65" fmla="*/ 377 h 548"/>
                  <a:gd name="T66" fmla="*/ 0 w 318"/>
                  <a:gd name="T67" fmla="*/ 360 h 548"/>
                  <a:gd name="T68" fmla="*/ 18 w 318"/>
                  <a:gd name="T69" fmla="*/ 318 h 548"/>
                  <a:gd name="T70" fmla="*/ 59 w 318"/>
                  <a:gd name="T71" fmla="*/ 271 h 548"/>
                  <a:gd name="T72" fmla="*/ 88 w 318"/>
                  <a:gd name="T73" fmla="*/ 260 h 548"/>
                  <a:gd name="T74" fmla="*/ 94 w 318"/>
                  <a:gd name="T75" fmla="*/ 212 h 548"/>
                  <a:gd name="T76" fmla="*/ 59 w 318"/>
                  <a:gd name="T77" fmla="*/ 207 h 548"/>
                  <a:gd name="T78" fmla="*/ 35 w 318"/>
                  <a:gd name="T79" fmla="*/ 183 h 548"/>
                  <a:gd name="T80" fmla="*/ 24 w 318"/>
                  <a:gd name="T81" fmla="*/ 159 h 548"/>
                  <a:gd name="T82" fmla="*/ 29 w 318"/>
                  <a:gd name="T83" fmla="*/ 130 h 548"/>
                  <a:gd name="T84" fmla="*/ 47 w 318"/>
                  <a:gd name="T85" fmla="*/ 106 h 548"/>
                  <a:gd name="T86" fmla="*/ 29 w 318"/>
                  <a:gd name="T87" fmla="*/ 71 h 548"/>
                  <a:gd name="T88" fmla="*/ 59 w 318"/>
                  <a:gd name="T89" fmla="*/ 95 h 548"/>
                  <a:gd name="T90" fmla="*/ 130 w 318"/>
                  <a:gd name="T91" fmla="*/ 42 h 548"/>
                  <a:gd name="T92" fmla="*/ 165 w 318"/>
                  <a:gd name="T93" fmla="*/ 0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8" h="548">
                    <a:moveTo>
                      <a:pt x="294" y="18"/>
                    </a:moveTo>
                    <a:lnTo>
                      <a:pt x="294" y="24"/>
                    </a:lnTo>
                    <a:lnTo>
                      <a:pt x="294" y="36"/>
                    </a:lnTo>
                    <a:lnTo>
                      <a:pt x="283" y="47"/>
                    </a:lnTo>
                    <a:lnTo>
                      <a:pt x="283" y="71"/>
                    </a:lnTo>
                    <a:lnTo>
                      <a:pt x="300" y="83"/>
                    </a:lnTo>
                    <a:lnTo>
                      <a:pt x="312" y="89"/>
                    </a:lnTo>
                    <a:lnTo>
                      <a:pt x="312" y="95"/>
                    </a:lnTo>
                    <a:lnTo>
                      <a:pt x="300" y="95"/>
                    </a:lnTo>
                    <a:lnTo>
                      <a:pt x="300" y="106"/>
                    </a:lnTo>
                    <a:lnTo>
                      <a:pt x="294" y="112"/>
                    </a:lnTo>
                    <a:lnTo>
                      <a:pt x="259" y="106"/>
                    </a:lnTo>
                    <a:lnTo>
                      <a:pt x="247" y="106"/>
                    </a:lnTo>
                    <a:lnTo>
                      <a:pt x="247" y="118"/>
                    </a:lnTo>
                    <a:lnTo>
                      <a:pt x="241" y="118"/>
                    </a:lnTo>
                    <a:lnTo>
                      <a:pt x="236" y="112"/>
                    </a:lnTo>
                    <a:lnTo>
                      <a:pt x="224" y="118"/>
                    </a:lnTo>
                    <a:lnTo>
                      <a:pt x="218" y="106"/>
                    </a:lnTo>
                    <a:lnTo>
                      <a:pt x="212" y="112"/>
                    </a:lnTo>
                    <a:lnTo>
                      <a:pt x="206" y="118"/>
                    </a:lnTo>
                    <a:lnTo>
                      <a:pt x="200" y="124"/>
                    </a:lnTo>
                    <a:lnTo>
                      <a:pt x="212" y="142"/>
                    </a:lnTo>
                    <a:lnTo>
                      <a:pt x="224" y="148"/>
                    </a:lnTo>
                    <a:lnTo>
                      <a:pt x="230" y="153"/>
                    </a:lnTo>
                    <a:lnTo>
                      <a:pt x="236" y="159"/>
                    </a:lnTo>
                    <a:lnTo>
                      <a:pt x="253" y="171"/>
                    </a:lnTo>
                    <a:lnTo>
                      <a:pt x="253" y="195"/>
                    </a:lnTo>
                    <a:lnTo>
                      <a:pt x="259" y="207"/>
                    </a:lnTo>
                    <a:lnTo>
                      <a:pt x="247" y="212"/>
                    </a:lnTo>
                    <a:lnTo>
                      <a:pt x="241" y="224"/>
                    </a:lnTo>
                    <a:lnTo>
                      <a:pt x="247" y="236"/>
                    </a:lnTo>
                    <a:lnTo>
                      <a:pt x="259" y="242"/>
                    </a:lnTo>
                    <a:lnTo>
                      <a:pt x="247" y="260"/>
                    </a:lnTo>
                    <a:lnTo>
                      <a:pt x="253" y="283"/>
                    </a:lnTo>
                    <a:lnTo>
                      <a:pt x="247" y="289"/>
                    </a:lnTo>
                    <a:lnTo>
                      <a:pt x="253" y="301"/>
                    </a:lnTo>
                    <a:lnTo>
                      <a:pt x="247" y="313"/>
                    </a:lnTo>
                    <a:lnTo>
                      <a:pt x="247" y="318"/>
                    </a:lnTo>
                    <a:lnTo>
                      <a:pt x="253" y="336"/>
                    </a:lnTo>
                    <a:lnTo>
                      <a:pt x="247" y="354"/>
                    </a:lnTo>
                    <a:lnTo>
                      <a:pt x="247" y="360"/>
                    </a:lnTo>
                    <a:lnTo>
                      <a:pt x="259" y="377"/>
                    </a:lnTo>
                    <a:lnTo>
                      <a:pt x="277" y="401"/>
                    </a:lnTo>
                    <a:lnTo>
                      <a:pt x="265" y="419"/>
                    </a:lnTo>
                    <a:lnTo>
                      <a:pt x="265" y="430"/>
                    </a:lnTo>
                    <a:lnTo>
                      <a:pt x="271" y="436"/>
                    </a:lnTo>
                    <a:lnTo>
                      <a:pt x="265" y="448"/>
                    </a:lnTo>
                    <a:lnTo>
                      <a:pt x="259" y="472"/>
                    </a:lnTo>
                    <a:lnTo>
                      <a:pt x="277" y="489"/>
                    </a:lnTo>
                    <a:lnTo>
                      <a:pt x="277" y="501"/>
                    </a:lnTo>
                    <a:lnTo>
                      <a:pt x="277" y="507"/>
                    </a:lnTo>
                    <a:lnTo>
                      <a:pt x="300" y="519"/>
                    </a:lnTo>
                    <a:lnTo>
                      <a:pt x="312" y="513"/>
                    </a:lnTo>
                    <a:lnTo>
                      <a:pt x="318" y="519"/>
                    </a:lnTo>
                    <a:lnTo>
                      <a:pt x="306" y="536"/>
                    </a:lnTo>
                    <a:lnTo>
                      <a:pt x="300" y="542"/>
                    </a:lnTo>
                    <a:lnTo>
                      <a:pt x="300" y="548"/>
                    </a:lnTo>
                    <a:lnTo>
                      <a:pt x="289" y="548"/>
                    </a:lnTo>
                    <a:lnTo>
                      <a:pt x="259" y="542"/>
                    </a:lnTo>
                    <a:lnTo>
                      <a:pt x="247" y="548"/>
                    </a:lnTo>
                    <a:lnTo>
                      <a:pt x="241" y="536"/>
                    </a:lnTo>
                    <a:lnTo>
                      <a:pt x="224" y="548"/>
                    </a:lnTo>
                    <a:lnTo>
                      <a:pt x="206" y="548"/>
                    </a:lnTo>
                    <a:lnTo>
                      <a:pt x="194" y="536"/>
                    </a:lnTo>
                    <a:lnTo>
                      <a:pt x="194" y="525"/>
                    </a:lnTo>
                    <a:lnTo>
                      <a:pt x="188" y="519"/>
                    </a:lnTo>
                    <a:lnTo>
                      <a:pt x="171" y="536"/>
                    </a:lnTo>
                    <a:lnTo>
                      <a:pt x="171" y="548"/>
                    </a:lnTo>
                    <a:lnTo>
                      <a:pt x="153" y="548"/>
                    </a:lnTo>
                    <a:lnTo>
                      <a:pt x="147" y="525"/>
                    </a:lnTo>
                    <a:lnTo>
                      <a:pt x="153" y="519"/>
                    </a:lnTo>
                    <a:lnTo>
                      <a:pt x="141" y="513"/>
                    </a:lnTo>
                    <a:lnTo>
                      <a:pt x="135" y="507"/>
                    </a:lnTo>
                    <a:lnTo>
                      <a:pt x="135" y="501"/>
                    </a:lnTo>
                    <a:lnTo>
                      <a:pt x="147" y="495"/>
                    </a:lnTo>
                    <a:lnTo>
                      <a:pt x="141" y="483"/>
                    </a:lnTo>
                    <a:lnTo>
                      <a:pt x="135" y="483"/>
                    </a:lnTo>
                    <a:lnTo>
                      <a:pt x="135" y="472"/>
                    </a:lnTo>
                    <a:lnTo>
                      <a:pt x="124" y="466"/>
                    </a:lnTo>
                    <a:lnTo>
                      <a:pt x="94" y="472"/>
                    </a:lnTo>
                    <a:lnTo>
                      <a:pt x="94" y="454"/>
                    </a:lnTo>
                    <a:lnTo>
                      <a:pt x="88" y="460"/>
                    </a:lnTo>
                    <a:lnTo>
                      <a:pt x="82" y="454"/>
                    </a:lnTo>
                    <a:lnTo>
                      <a:pt x="77" y="460"/>
                    </a:lnTo>
                    <a:lnTo>
                      <a:pt x="77" y="454"/>
                    </a:lnTo>
                    <a:lnTo>
                      <a:pt x="65" y="448"/>
                    </a:lnTo>
                    <a:lnTo>
                      <a:pt x="59" y="436"/>
                    </a:lnTo>
                    <a:lnTo>
                      <a:pt x="41" y="436"/>
                    </a:lnTo>
                    <a:lnTo>
                      <a:pt x="41" y="448"/>
                    </a:lnTo>
                    <a:lnTo>
                      <a:pt x="35" y="448"/>
                    </a:lnTo>
                    <a:lnTo>
                      <a:pt x="24" y="436"/>
                    </a:lnTo>
                    <a:lnTo>
                      <a:pt x="29" y="430"/>
                    </a:lnTo>
                    <a:lnTo>
                      <a:pt x="24" y="419"/>
                    </a:lnTo>
                    <a:lnTo>
                      <a:pt x="24" y="419"/>
                    </a:lnTo>
                    <a:lnTo>
                      <a:pt x="24" y="413"/>
                    </a:lnTo>
                    <a:lnTo>
                      <a:pt x="12" y="395"/>
                    </a:lnTo>
                    <a:lnTo>
                      <a:pt x="18" y="389"/>
                    </a:lnTo>
                    <a:lnTo>
                      <a:pt x="18" y="383"/>
                    </a:lnTo>
                    <a:lnTo>
                      <a:pt x="12" y="377"/>
                    </a:lnTo>
                    <a:lnTo>
                      <a:pt x="12" y="371"/>
                    </a:lnTo>
                    <a:lnTo>
                      <a:pt x="0" y="366"/>
                    </a:lnTo>
                    <a:lnTo>
                      <a:pt x="0" y="360"/>
                    </a:lnTo>
                    <a:lnTo>
                      <a:pt x="6" y="348"/>
                    </a:lnTo>
                    <a:lnTo>
                      <a:pt x="18" y="336"/>
                    </a:lnTo>
                    <a:lnTo>
                      <a:pt x="18" y="318"/>
                    </a:lnTo>
                    <a:lnTo>
                      <a:pt x="35" y="295"/>
                    </a:lnTo>
                    <a:lnTo>
                      <a:pt x="47" y="271"/>
                    </a:lnTo>
                    <a:lnTo>
                      <a:pt x="59" y="271"/>
                    </a:lnTo>
                    <a:lnTo>
                      <a:pt x="82" y="277"/>
                    </a:lnTo>
                    <a:lnTo>
                      <a:pt x="88" y="271"/>
                    </a:lnTo>
                    <a:lnTo>
                      <a:pt x="88" y="260"/>
                    </a:lnTo>
                    <a:lnTo>
                      <a:pt x="106" y="218"/>
                    </a:lnTo>
                    <a:lnTo>
                      <a:pt x="106" y="212"/>
                    </a:lnTo>
                    <a:lnTo>
                      <a:pt x="94" y="212"/>
                    </a:lnTo>
                    <a:lnTo>
                      <a:pt x="71" y="218"/>
                    </a:lnTo>
                    <a:lnTo>
                      <a:pt x="59" y="218"/>
                    </a:lnTo>
                    <a:lnTo>
                      <a:pt x="59" y="207"/>
                    </a:lnTo>
                    <a:lnTo>
                      <a:pt x="59" y="189"/>
                    </a:lnTo>
                    <a:lnTo>
                      <a:pt x="47" y="183"/>
                    </a:lnTo>
                    <a:lnTo>
                      <a:pt x="35" y="183"/>
                    </a:lnTo>
                    <a:lnTo>
                      <a:pt x="29" y="177"/>
                    </a:lnTo>
                    <a:lnTo>
                      <a:pt x="35" y="171"/>
                    </a:lnTo>
                    <a:lnTo>
                      <a:pt x="24" y="159"/>
                    </a:lnTo>
                    <a:lnTo>
                      <a:pt x="29" y="153"/>
                    </a:lnTo>
                    <a:lnTo>
                      <a:pt x="18" y="142"/>
                    </a:lnTo>
                    <a:lnTo>
                      <a:pt x="29" y="130"/>
                    </a:lnTo>
                    <a:lnTo>
                      <a:pt x="29" y="118"/>
                    </a:lnTo>
                    <a:lnTo>
                      <a:pt x="41" y="112"/>
                    </a:lnTo>
                    <a:lnTo>
                      <a:pt x="47" y="106"/>
                    </a:lnTo>
                    <a:lnTo>
                      <a:pt x="41" y="89"/>
                    </a:lnTo>
                    <a:lnTo>
                      <a:pt x="29" y="77"/>
                    </a:lnTo>
                    <a:lnTo>
                      <a:pt x="29" y="71"/>
                    </a:lnTo>
                    <a:lnTo>
                      <a:pt x="59" y="77"/>
                    </a:lnTo>
                    <a:lnTo>
                      <a:pt x="59" y="95"/>
                    </a:lnTo>
                    <a:lnTo>
                      <a:pt x="59" y="95"/>
                    </a:lnTo>
                    <a:lnTo>
                      <a:pt x="65" y="77"/>
                    </a:lnTo>
                    <a:lnTo>
                      <a:pt x="88" y="53"/>
                    </a:lnTo>
                    <a:lnTo>
                      <a:pt x="130" y="42"/>
                    </a:lnTo>
                    <a:lnTo>
                      <a:pt x="141" y="30"/>
                    </a:lnTo>
                    <a:lnTo>
                      <a:pt x="153" y="6"/>
                    </a:lnTo>
                    <a:lnTo>
                      <a:pt x="165" y="0"/>
                    </a:lnTo>
                    <a:lnTo>
                      <a:pt x="194" y="6"/>
                    </a:lnTo>
                    <a:lnTo>
                      <a:pt x="294" y="18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2" name="Freeform 623">
                <a:extLst>
                  <a:ext uri="{FF2B5EF4-FFF2-40B4-BE49-F238E27FC236}">
                    <a16:creationId xmlns:a16="http://schemas.microsoft.com/office/drawing/2014/main" id="{D49090CA-A9A1-46EA-973C-727187756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2528887"/>
                <a:ext cx="233363" cy="206375"/>
              </a:xfrm>
              <a:custGeom>
                <a:avLst/>
                <a:gdLst>
                  <a:gd name="T0" fmla="*/ 47 w 147"/>
                  <a:gd name="T1" fmla="*/ 0 h 130"/>
                  <a:gd name="T2" fmla="*/ 47 w 147"/>
                  <a:gd name="T3" fmla="*/ 6 h 130"/>
                  <a:gd name="T4" fmla="*/ 53 w 147"/>
                  <a:gd name="T5" fmla="*/ 18 h 130"/>
                  <a:gd name="T6" fmla="*/ 47 w 147"/>
                  <a:gd name="T7" fmla="*/ 30 h 130"/>
                  <a:gd name="T8" fmla="*/ 53 w 147"/>
                  <a:gd name="T9" fmla="*/ 42 h 130"/>
                  <a:gd name="T10" fmla="*/ 53 w 147"/>
                  <a:gd name="T11" fmla="*/ 53 h 130"/>
                  <a:gd name="T12" fmla="*/ 59 w 147"/>
                  <a:gd name="T13" fmla="*/ 65 h 130"/>
                  <a:gd name="T14" fmla="*/ 70 w 147"/>
                  <a:gd name="T15" fmla="*/ 77 h 130"/>
                  <a:gd name="T16" fmla="*/ 76 w 147"/>
                  <a:gd name="T17" fmla="*/ 77 h 130"/>
                  <a:gd name="T18" fmla="*/ 94 w 147"/>
                  <a:gd name="T19" fmla="*/ 89 h 130"/>
                  <a:gd name="T20" fmla="*/ 129 w 147"/>
                  <a:gd name="T21" fmla="*/ 101 h 130"/>
                  <a:gd name="T22" fmla="*/ 141 w 147"/>
                  <a:gd name="T23" fmla="*/ 101 h 130"/>
                  <a:gd name="T24" fmla="*/ 147 w 147"/>
                  <a:gd name="T25" fmla="*/ 95 h 130"/>
                  <a:gd name="T26" fmla="*/ 141 w 147"/>
                  <a:gd name="T27" fmla="*/ 124 h 130"/>
                  <a:gd name="T28" fmla="*/ 135 w 147"/>
                  <a:gd name="T29" fmla="*/ 118 h 130"/>
                  <a:gd name="T30" fmla="*/ 129 w 147"/>
                  <a:gd name="T31" fmla="*/ 118 h 130"/>
                  <a:gd name="T32" fmla="*/ 112 w 147"/>
                  <a:gd name="T33" fmla="*/ 106 h 130"/>
                  <a:gd name="T34" fmla="*/ 94 w 147"/>
                  <a:gd name="T35" fmla="*/ 106 h 130"/>
                  <a:gd name="T36" fmla="*/ 82 w 147"/>
                  <a:gd name="T37" fmla="*/ 118 h 130"/>
                  <a:gd name="T38" fmla="*/ 64 w 147"/>
                  <a:gd name="T39" fmla="*/ 130 h 130"/>
                  <a:gd name="T40" fmla="*/ 64 w 147"/>
                  <a:gd name="T41" fmla="*/ 130 h 130"/>
                  <a:gd name="T42" fmla="*/ 59 w 147"/>
                  <a:gd name="T43" fmla="*/ 124 h 130"/>
                  <a:gd name="T44" fmla="*/ 47 w 147"/>
                  <a:gd name="T45" fmla="*/ 112 h 130"/>
                  <a:gd name="T46" fmla="*/ 41 w 147"/>
                  <a:gd name="T47" fmla="*/ 106 h 130"/>
                  <a:gd name="T48" fmla="*/ 29 w 147"/>
                  <a:gd name="T49" fmla="*/ 112 h 130"/>
                  <a:gd name="T50" fmla="*/ 29 w 147"/>
                  <a:gd name="T51" fmla="*/ 112 h 130"/>
                  <a:gd name="T52" fmla="*/ 17 w 147"/>
                  <a:gd name="T53" fmla="*/ 89 h 130"/>
                  <a:gd name="T54" fmla="*/ 23 w 147"/>
                  <a:gd name="T55" fmla="*/ 77 h 130"/>
                  <a:gd name="T56" fmla="*/ 23 w 147"/>
                  <a:gd name="T57" fmla="*/ 71 h 130"/>
                  <a:gd name="T58" fmla="*/ 23 w 147"/>
                  <a:gd name="T59" fmla="*/ 59 h 130"/>
                  <a:gd name="T60" fmla="*/ 17 w 147"/>
                  <a:gd name="T61" fmla="*/ 53 h 130"/>
                  <a:gd name="T62" fmla="*/ 0 w 147"/>
                  <a:gd name="T63" fmla="*/ 36 h 130"/>
                  <a:gd name="T64" fmla="*/ 11 w 147"/>
                  <a:gd name="T65" fmla="*/ 24 h 130"/>
                  <a:gd name="T66" fmla="*/ 11 w 147"/>
                  <a:gd name="T67" fmla="*/ 18 h 130"/>
                  <a:gd name="T68" fmla="*/ 11 w 147"/>
                  <a:gd name="T69" fmla="*/ 12 h 130"/>
                  <a:gd name="T70" fmla="*/ 17 w 147"/>
                  <a:gd name="T71" fmla="*/ 12 h 130"/>
                  <a:gd name="T72" fmla="*/ 35 w 147"/>
                  <a:gd name="T73" fmla="*/ 12 h 130"/>
                  <a:gd name="T74" fmla="*/ 41 w 147"/>
                  <a:gd name="T75" fmla="*/ 6 h 130"/>
                  <a:gd name="T76" fmla="*/ 47 w 147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130">
                    <a:moveTo>
                      <a:pt x="47" y="0"/>
                    </a:moveTo>
                    <a:lnTo>
                      <a:pt x="47" y="6"/>
                    </a:lnTo>
                    <a:lnTo>
                      <a:pt x="53" y="18"/>
                    </a:lnTo>
                    <a:lnTo>
                      <a:pt x="47" y="30"/>
                    </a:lnTo>
                    <a:lnTo>
                      <a:pt x="53" y="42"/>
                    </a:lnTo>
                    <a:lnTo>
                      <a:pt x="53" y="53"/>
                    </a:lnTo>
                    <a:lnTo>
                      <a:pt x="59" y="65"/>
                    </a:lnTo>
                    <a:lnTo>
                      <a:pt x="70" y="77"/>
                    </a:lnTo>
                    <a:lnTo>
                      <a:pt x="76" y="77"/>
                    </a:lnTo>
                    <a:lnTo>
                      <a:pt x="94" y="89"/>
                    </a:lnTo>
                    <a:lnTo>
                      <a:pt x="129" y="101"/>
                    </a:lnTo>
                    <a:lnTo>
                      <a:pt x="141" y="101"/>
                    </a:lnTo>
                    <a:lnTo>
                      <a:pt x="147" y="95"/>
                    </a:lnTo>
                    <a:lnTo>
                      <a:pt x="141" y="124"/>
                    </a:lnTo>
                    <a:lnTo>
                      <a:pt x="135" y="118"/>
                    </a:lnTo>
                    <a:lnTo>
                      <a:pt x="129" y="118"/>
                    </a:lnTo>
                    <a:lnTo>
                      <a:pt x="112" y="106"/>
                    </a:lnTo>
                    <a:lnTo>
                      <a:pt x="94" y="106"/>
                    </a:lnTo>
                    <a:lnTo>
                      <a:pt x="82" y="118"/>
                    </a:lnTo>
                    <a:lnTo>
                      <a:pt x="64" y="130"/>
                    </a:lnTo>
                    <a:lnTo>
                      <a:pt x="64" y="130"/>
                    </a:lnTo>
                    <a:lnTo>
                      <a:pt x="59" y="124"/>
                    </a:lnTo>
                    <a:lnTo>
                      <a:pt x="47" y="112"/>
                    </a:lnTo>
                    <a:lnTo>
                      <a:pt x="41" y="106"/>
                    </a:lnTo>
                    <a:lnTo>
                      <a:pt x="29" y="112"/>
                    </a:lnTo>
                    <a:lnTo>
                      <a:pt x="29" y="112"/>
                    </a:lnTo>
                    <a:lnTo>
                      <a:pt x="17" y="89"/>
                    </a:lnTo>
                    <a:lnTo>
                      <a:pt x="23" y="77"/>
                    </a:lnTo>
                    <a:lnTo>
                      <a:pt x="23" y="71"/>
                    </a:lnTo>
                    <a:lnTo>
                      <a:pt x="23" y="59"/>
                    </a:lnTo>
                    <a:lnTo>
                      <a:pt x="17" y="53"/>
                    </a:lnTo>
                    <a:lnTo>
                      <a:pt x="0" y="36"/>
                    </a:lnTo>
                    <a:lnTo>
                      <a:pt x="11" y="24"/>
                    </a:lnTo>
                    <a:lnTo>
                      <a:pt x="11" y="18"/>
                    </a:lnTo>
                    <a:lnTo>
                      <a:pt x="11" y="12"/>
                    </a:lnTo>
                    <a:lnTo>
                      <a:pt x="17" y="12"/>
                    </a:lnTo>
                    <a:lnTo>
                      <a:pt x="35" y="12"/>
                    </a:lnTo>
                    <a:lnTo>
                      <a:pt x="41" y="6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3" name="Freeform 625">
                <a:extLst>
                  <a:ext uri="{FF2B5EF4-FFF2-40B4-BE49-F238E27FC236}">
                    <a16:creationId xmlns:a16="http://schemas.microsoft.com/office/drawing/2014/main" id="{D2837B5F-8F6D-4328-AC33-5AFBAB39E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0213" y="2360612"/>
                <a:ext cx="776288" cy="496888"/>
              </a:xfrm>
              <a:custGeom>
                <a:avLst/>
                <a:gdLst>
                  <a:gd name="T0" fmla="*/ 394 w 489"/>
                  <a:gd name="T1" fmla="*/ 242 h 313"/>
                  <a:gd name="T2" fmla="*/ 412 w 489"/>
                  <a:gd name="T3" fmla="*/ 271 h 313"/>
                  <a:gd name="T4" fmla="*/ 394 w 489"/>
                  <a:gd name="T5" fmla="*/ 283 h 313"/>
                  <a:gd name="T6" fmla="*/ 383 w 489"/>
                  <a:gd name="T7" fmla="*/ 307 h 313"/>
                  <a:gd name="T8" fmla="*/ 383 w 489"/>
                  <a:gd name="T9" fmla="*/ 295 h 313"/>
                  <a:gd name="T10" fmla="*/ 371 w 489"/>
                  <a:gd name="T11" fmla="*/ 295 h 313"/>
                  <a:gd name="T12" fmla="*/ 347 w 489"/>
                  <a:gd name="T13" fmla="*/ 295 h 313"/>
                  <a:gd name="T14" fmla="*/ 330 w 489"/>
                  <a:gd name="T15" fmla="*/ 277 h 313"/>
                  <a:gd name="T16" fmla="*/ 318 w 489"/>
                  <a:gd name="T17" fmla="*/ 283 h 313"/>
                  <a:gd name="T18" fmla="*/ 288 w 489"/>
                  <a:gd name="T19" fmla="*/ 289 h 313"/>
                  <a:gd name="T20" fmla="*/ 277 w 489"/>
                  <a:gd name="T21" fmla="*/ 289 h 313"/>
                  <a:gd name="T22" fmla="*/ 241 w 489"/>
                  <a:gd name="T23" fmla="*/ 301 h 313"/>
                  <a:gd name="T24" fmla="*/ 224 w 489"/>
                  <a:gd name="T25" fmla="*/ 313 h 313"/>
                  <a:gd name="T26" fmla="*/ 212 w 489"/>
                  <a:gd name="T27" fmla="*/ 301 h 313"/>
                  <a:gd name="T28" fmla="*/ 171 w 489"/>
                  <a:gd name="T29" fmla="*/ 295 h 313"/>
                  <a:gd name="T30" fmla="*/ 141 w 489"/>
                  <a:gd name="T31" fmla="*/ 283 h 313"/>
                  <a:gd name="T32" fmla="*/ 124 w 489"/>
                  <a:gd name="T33" fmla="*/ 271 h 313"/>
                  <a:gd name="T34" fmla="*/ 106 w 489"/>
                  <a:gd name="T35" fmla="*/ 271 h 313"/>
                  <a:gd name="T36" fmla="*/ 82 w 489"/>
                  <a:gd name="T37" fmla="*/ 277 h 313"/>
                  <a:gd name="T38" fmla="*/ 59 w 489"/>
                  <a:gd name="T39" fmla="*/ 283 h 313"/>
                  <a:gd name="T40" fmla="*/ 41 w 489"/>
                  <a:gd name="T41" fmla="*/ 277 h 313"/>
                  <a:gd name="T42" fmla="*/ 12 w 489"/>
                  <a:gd name="T43" fmla="*/ 271 h 313"/>
                  <a:gd name="T44" fmla="*/ 12 w 489"/>
                  <a:gd name="T45" fmla="*/ 224 h 313"/>
                  <a:gd name="T46" fmla="*/ 29 w 489"/>
                  <a:gd name="T47" fmla="*/ 195 h 313"/>
                  <a:gd name="T48" fmla="*/ 47 w 489"/>
                  <a:gd name="T49" fmla="*/ 177 h 313"/>
                  <a:gd name="T50" fmla="*/ 47 w 489"/>
                  <a:gd name="T51" fmla="*/ 148 h 313"/>
                  <a:gd name="T52" fmla="*/ 41 w 489"/>
                  <a:gd name="T53" fmla="*/ 136 h 313"/>
                  <a:gd name="T54" fmla="*/ 35 w 489"/>
                  <a:gd name="T55" fmla="*/ 112 h 313"/>
                  <a:gd name="T56" fmla="*/ 29 w 489"/>
                  <a:gd name="T57" fmla="*/ 95 h 313"/>
                  <a:gd name="T58" fmla="*/ 35 w 489"/>
                  <a:gd name="T59" fmla="*/ 71 h 313"/>
                  <a:gd name="T60" fmla="*/ 23 w 489"/>
                  <a:gd name="T61" fmla="*/ 59 h 313"/>
                  <a:gd name="T62" fmla="*/ 23 w 489"/>
                  <a:gd name="T63" fmla="*/ 42 h 313"/>
                  <a:gd name="T64" fmla="*/ 12 w 489"/>
                  <a:gd name="T65" fmla="*/ 24 h 313"/>
                  <a:gd name="T66" fmla="*/ 0 w 489"/>
                  <a:gd name="T67" fmla="*/ 24 h 313"/>
                  <a:gd name="T68" fmla="*/ 71 w 489"/>
                  <a:gd name="T69" fmla="*/ 0 h 313"/>
                  <a:gd name="T70" fmla="*/ 188 w 489"/>
                  <a:gd name="T71" fmla="*/ 18 h 313"/>
                  <a:gd name="T72" fmla="*/ 200 w 489"/>
                  <a:gd name="T73" fmla="*/ 59 h 313"/>
                  <a:gd name="T74" fmla="*/ 206 w 489"/>
                  <a:gd name="T75" fmla="*/ 89 h 313"/>
                  <a:gd name="T76" fmla="*/ 218 w 489"/>
                  <a:gd name="T77" fmla="*/ 106 h 313"/>
                  <a:gd name="T78" fmla="*/ 206 w 489"/>
                  <a:gd name="T79" fmla="*/ 118 h 313"/>
                  <a:gd name="T80" fmla="*/ 182 w 489"/>
                  <a:gd name="T81" fmla="*/ 118 h 313"/>
                  <a:gd name="T82" fmla="*/ 182 w 489"/>
                  <a:gd name="T83" fmla="*/ 130 h 313"/>
                  <a:gd name="T84" fmla="*/ 188 w 489"/>
                  <a:gd name="T85" fmla="*/ 159 h 313"/>
                  <a:gd name="T86" fmla="*/ 194 w 489"/>
                  <a:gd name="T87" fmla="*/ 177 h 313"/>
                  <a:gd name="T88" fmla="*/ 188 w 489"/>
                  <a:gd name="T89" fmla="*/ 195 h 313"/>
                  <a:gd name="T90" fmla="*/ 200 w 489"/>
                  <a:gd name="T91" fmla="*/ 218 h 313"/>
                  <a:gd name="T92" fmla="*/ 218 w 489"/>
                  <a:gd name="T93" fmla="*/ 218 h 313"/>
                  <a:gd name="T94" fmla="*/ 235 w 489"/>
                  <a:gd name="T95" fmla="*/ 236 h 313"/>
                  <a:gd name="T96" fmla="*/ 253 w 489"/>
                  <a:gd name="T97" fmla="*/ 224 h 313"/>
                  <a:gd name="T98" fmla="*/ 283 w 489"/>
                  <a:gd name="T99" fmla="*/ 212 h 313"/>
                  <a:gd name="T100" fmla="*/ 306 w 489"/>
                  <a:gd name="T101" fmla="*/ 224 h 313"/>
                  <a:gd name="T102" fmla="*/ 318 w 489"/>
                  <a:gd name="T103" fmla="*/ 201 h 313"/>
                  <a:gd name="T104" fmla="*/ 324 w 489"/>
                  <a:gd name="T105" fmla="*/ 207 h 313"/>
                  <a:gd name="T106" fmla="*/ 347 w 489"/>
                  <a:gd name="T107" fmla="*/ 207 h 313"/>
                  <a:gd name="T108" fmla="*/ 389 w 489"/>
                  <a:gd name="T109" fmla="*/ 207 h 313"/>
                  <a:gd name="T110" fmla="*/ 412 w 489"/>
                  <a:gd name="T111" fmla="*/ 201 h 313"/>
                  <a:gd name="T112" fmla="*/ 430 w 489"/>
                  <a:gd name="T113" fmla="*/ 195 h 313"/>
                  <a:gd name="T114" fmla="*/ 453 w 489"/>
                  <a:gd name="T115" fmla="*/ 183 h 313"/>
                  <a:gd name="T116" fmla="*/ 471 w 489"/>
                  <a:gd name="T117" fmla="*/ 177 h 313"/>
                  <a:gd name="T118" fmla="*/ 483 w 489"/>
                  <a:gd name="T119" fmla="*/ 159 h 313"/>
                  <a:gd name="T120" fmla="*/ 465 w 489"/>
                  <a:gd name="T121" fmla="*/ 183 h 313"/>
                  <a:gd name="T122" fmla="*/ 389 w 489"/>
                  <a:gd name="T123" fmla="*/ 212 h 313"/>
                  <a:gd name="T124" fmla="*/ 394 w 489"/>
                  <a:gd name="T125" fmla="*/ 23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9" h="313">
                    <a:moveTo>
                      <a:pt x="394" y="236"/>
                    </a:moveTo>
                    <a:lnTo>
                      <a:pt x="394" y="242"/>
                    </a:lnTo>
                    <a:lnTo>
                      <a:pt x="406" y="254"/>
                    </a:lnTo>
                    <a:lnTo>
                      <a:pt x="412" y="271"/>
                    </a:lnTo>
                    <a:lnTo>
                      <a:pt x="406" y="277"/>
                    </a:lnTo>
                    <a:lnTo>
                      <a:pt x="394" y="283"/>
                    </a:lnTo>
                    <a:lnTo>
                      <a:pt x="394" y="295"/>
                    </a:lnTo>
                    <a:lnTo>
                      <a:pt x="383" y="307"/>
                    </a:lnTo>
                    <a:lnTo>
                      <a:pt x="383" y="301"/>
                    </a:lnTo>
                    <a:lnTo>
                      <a:pt x="383" y="295"/>
                    </a:lnTo>
                    <a:lnTo>
                      <a:pt x="371" y="295"/>
                    </a:lnTo>
                    <a:lnTo>
                      <a:pt x="371" y="295"/>
                    </a:lnTo>
                    <a:lnTo>
                      <a:pt x="353" y="289"/>
                    </a:lnTo>
                    <a:lnTo>
                      <a:pt x="347" y="295"/>
                    </a:lnTo>
                    <a:lnTo>
                      <a:pt x="341" y="283"/>
                    </a:lnTo>
                    <a:lnTo>
                      <a:pt x="330" y="277"/>
                    </a:lnTo>
                    <a:lnTo>
                      <a:pt x="324" y="283"/>
                    </a:lnTo>
                    <a:lnTo>
                      <a:pt x="318" y="283"/>
                    </a:lnTo>
                    <a:lnTo>
                      <a:pt x="306" y="289"/>
                    </a:lnTo>
                    <a:lnTo>
                      <a:pt x="288" y="289"/>
                    </a:lnTo>
                    <a:lnTo>
                      <a:pt x="288" y="295"/>
                    </a:lnTo>
                    <a:lnTo>
                      <a:pt x="277" y="289"/>
                    </a:lnTo>
                    <a:lnTo>
                      <a:pt x="253" y="295"/>
                    </a:lnTo>
                    <a:lnTo>
                      <a:pt x="241" y="301"/>
                    </a:lnTo>
                    <a:lnTo>
                      <a:pt x="241" y="295"/>
                    </a:lnTo>
                    <a:lnTo>
                      <a:pt x="224" y="313"/>
                    </a:lnTo>
                    <a:lnTo>
                      <a:pt x="218" y="307"/>
                    </a:lnTo>
                    <a:lnTo>
                      <a:pt x="212" y="301"/>
                    </a:lnTo>
                    <a:lnTo>
                      <a:pt x="182" y="307"/>
                    </a:lnTo>
                    <a:lnTo>
                      <a:pt x="171" y="295"/>
                    </a:lnTo>
                    <a:lnTo>
                      <a:pt x="165" y="295"/>
                    </a:lnTo>
                    <a:lnTo>
                      <a:pt x="141" y="283"/>
                    </a:lnTo>
                    <a:lnTo>
                      <a:pt x="135" y="277"/>
                    </a:lnTo>
                    <a:lnTo>
                      <a:pt x="124" y="271"/>
                    </a:lnTo>
                    <a:lnTo>
                      <a:pt x="118" y="277"/>
                    </a:lnTo>
                    <a:lnTo>
                      <a:pt x="106" y="271"/>
                    </a:lnTo>
                    <a:lnTo>
                      <a:pt x="100" y="277"/>
                    </a:lnTo>
                    <a:lnTo>
                      <a:pt x="82" y="277"/>
                    </a:lnTo>
                    <a:lnTo>
                      <a:pt x="76" y="271"/>
                    </a:lnTo>
                    <a:lnTo>
                      <a:pt x="59" y="283"/>
                    </a:lnTo>
                    <a:lnTo>
                      <a:pt x="47" y="277"/>
                    </a:lnTo>
                    <a:lnTo>
                      <a:pt x="41" y="277"/>
                    </a:lnTo>
                    <a:lnTo>
                      <a:pt x="29" y="277"/>
                    </a:lnTo>
                    <a:lnTo>
                      <a:pt x="12" y="271"/>
                    </a:lnTo>
                    <a:lnTo>
                      <a:pt x="6" y="254"/>
                    </a:lnTo>
                    <a:lnTo>
                      <a:pt x="12" y="224"/>
                    </a:lnTo>
                    <a:lnTo>
                      <a:pt x="18" y="207"/>
                    </a:lnTo>
                    <a:lnTo>
                      <a:pt x="29" y="195"/>
                    </a:lnTo>
                    <a:lnTo>
                      <a:pt x="35" y="183"/>
                    </a:lnTo>
                    <a:lnTo>
                      <a:pt x="47" y="177"/>
                    </a:lnTo>
                    <a:lnTo>
                      <a:pt x="47" y="159"/>
                    </a:lnTo>
                    <a:lnTo>
                      <a:pt x="47" y="148"/>
                    </a:lnTo>
                    <a:lnTo>
                      <a:pt x="47" y="142"/>
                    </a:lnTo>
                    <a:lnTo>
                      <a:pt x="41" y="136"/>
                    </a:lnTo>
                    <a:lnTo>
                      <a:pt x="41" y="118"/>
                    </a:lnTo>
                    <a:lnTo>
                      <a:pt x="35" y="112"/>
                    </a:lnTo>
                    <a:lnTo>
                      <a:pt x="29" y="101"/>
                    </a:lnTo>
                    <a:lnTo>
                      <a:pt x="29" y="95"/>
                    </a:lnTo>
                    <a:lnTo>
                      <a:pt x="35" y="95"/>
                    </a:lnTo>
                    <a:lnTo>
                      <a:pt x="35" y="71"/>
                    </a:lnTo>
                    <a:lnTo>
                      <a:pt x="29" y="71"/>
                    </a:lnTo>
                    <a:lnTo>
                      <a:pt x="23" y="59"/>
                    </a:lnTo>
                    <a:lnTo>
                      <a:pt x="18" y="53"/>
                    </a:lnTo>
                    <a:lnTo>
                      <a:pt x="23" y="42"/>
                    </a:lnTo>
                    <a:lnTo>
                      <a:pt x="18" y="36"/>
                    </a:lnTo>
                    <a:lnTo>
                      <a:pt x="12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41" y="12"/>
                    </a:lnTo>
                    <a:lnTo>
                      <a:pt x="71" y="0"/>
                    </a:lnTo>
                    <a:lnTo>
                      <a:pt x="165" y="0"/>
                    </a:lnTo>
                    <a:lnTo>
                      <a:pt x="188" y="18"/>
                    </a:lnTo>
                    <a:lnTo>
                      <a:pt x="182" y="42"/>
                    </a:lnTo>
                    <a:lnTo>
                      <a:pt x="200" y="59"/>
                    </a:lnTo>
                    <a:lnTo>
                      <a:pt x="200" y="83"/>
                    </a:lnTo>
                    <a:lnTo>
                      <a:pt x="206" y="89"/>
                    </a:lnTo>
                    <a:lnTo>
                      <a:pt x="212" y="95"/>
                    </a:lnTo>
                    <a:lnTo>
                      <a:pt x="218" y="106"/>
                    </a:lnTo>
                    <a:lnTo>
                      <a:pt x="212" y="112"/>
                    </a:lnTo>
                    <a:lnTo>
                      <a:pt x="206" y="118"/>
                    </a:lnTo>
                    <a:lnTo>
                      <a:pt x="188" y="118"/>
                    </a:lnTo>
                    <a:lnTo>
                      <a:pt x="182" y="118"/>
                    </a:lnTo>
                    <a:lnTo>
                      <a:pt x="182" y="124"/>
                    </a:lnTo>
                    <a:lnTo>
                      <a:pt x="182" y="130"/>
                    </a:lnTo>
                    <a:lnTo>
                      <a:pt x="171" y="142"/>
                    </a:lnTo>
                    <a:lnTo>
                      <a:pt x="188" y="159"/>
                    </a:lnTo>
                    <a:lnTo>
                      <a:pt x="194" y="165"/>
                    </a:lnTo>
                    <a:lnTo>
                      <a:pt x="194" y="177"/>
                    </a:lnTo>
                    <a:lnTo>
                      <a:pt x="194" y="183"/>
                    </a:lnTo>
                    <a:lnTo>
                      <a:pt x="188" y="195"/>
                    </a:lnTo>
                    <a:lnTo>
                      <a:pt x="200" y="218"/>
                    </a:lnTo>
                    <a:lnTo>
                      <a:pt x="200" y="218"/>
                    </a:lnTo>
                    <a:lnTo>
                      <a:pt x="212" y="212"/>
                    </a:lnTo>
                    <a:lnTo>
                      <a:pt x="218" y="218"/>
                    </a:lnTo>
                    <a:lnTo>
                      <a:pt x="230" y="230"/>
                    </a:lnTo>
                    <a:lnTo>
                      <a:pt x="235" y="236"/>
                    </a:lnTo>
                    <a:lnTo>
                      <a:pt x="235" y="236"/>
                    </a:lnTo>
                    <a:lnTo>
                      <a:pt x="253" y="224"/>
                    </a:lnTo>
                    <a:lnTo>
                      <a:pt x="265" y="212"/>
                    </a:lnTo>
                    <a:lnTo>
                      <a:pt x="283" y="212"/>
                    </a:lnTo>
                    <a:lnTo>
                      <a:pt x="300" y="224"/>
                    </a:lnTo>
                    <a:lnTo>
                      <a:pt x="306" y="224"/>
                    </a:lnTo>
                    <a:lnTo>
                      <a:pt x="312" y="230"/>
                    </a:lnTo>
                    <a:lnTo>
                      <a:pt x="318" y="201"/>
                    </a:lnTo>
                    <a:lnTo>
                      <a:pt x="318" y="201"/>
                    </a:lnTo>
                    <a:lnTo>
                      <a:pt x="324" y="207"/>
                    </a:lnTo>
                    <a:lnTo>
                      <a:pt x="330" y="207"/>
                    </a:lnTo>
                    <a:lnTo>
                      <a:pt x="347" y="207"/>
                    </a:lnTo>
                    <a:lnTo>
                      <a:pt x="365" y="207"/>
                    </a:lnTo>
                    <a:lnTo>
                      <a:pt x="389" y="207"/>
                    </a:lnTo>
                    <a:lnTo>
                      <a:pt x="406" y="201"/>
                    </a:lnTo>
                    <a:lnTo>
                      <a:pt x="412" y="201"/>
                    </a:lnTo>
                    <a:lnTo>
                      <a:pt x="424" y="195"/>
                    </a:lnTo>
                    <a:lnTo>
                      <a:pt x="430" y="195"/>
                    </a:lnTo>
                    <a:lnTo>
                      <a:pt x="442" y="189"/>
                    </a:lnTo>
                    <a:lnTo>
                      <a:pt x="453" y="183"/>
                    </a:lnTo>
                    <a:lnTo>
                      <a:pt x="465" y="177"/>
                    </a:lnTo>
                    <a:lnTo>
                      <a:pt x="471" y="177"/>
                    </a:lnTo>
                    <a:lnTo>
                      <a:pt x="483" y="159"/>
                    </a:lnTo>
                    <a:lnTo>
                      <a:pt x="483" y="159"/>
                    </a:lnTo>
                    <a:lnTo>
                      <a:pt x="489" y="159"/>
                    </a:lnTo>
                    <a:lnTo>
                      <a:pt x="465" y="183"/>
                    </a:lnTo>
                    <a:lnTo>
                      <a:pt x="430" y="201"/>
                    </a:lnTo>
                    <a:lnTo>
                      <a:pt x="389" y="212"/>
                    </a:lnTo>
                    <a:lnTo>
                      <a:pt x="394" y="224"/>
                    </a:lnTo>
                    <a:lnTo>
                      <a:pt x="394" y="230"/>
                    </a:lnTo>
                    <a:lnTo>
                      <a:pt x="394" y="236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4" name="Freeform 626">
                <a:extLst>
                  <a:ext uri="{FF2B5EF4-FFF2-40B4-BE49-F238E27FC236}">
                    <a16:creationId xmlns:a16="http://schemas.microsoft.com/office/drawing/2014/main" id="{273C49DD-59ED-4205-AD45-BCC4C49BC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6038" y="2398712"/>
                <a:ext cx="458788" cy="608013"/>
              </a:xfrm>
              <a:custGeom>
                <a:avLst/>
                <a:gdLst>
                  <a:gd name="T0" fmla="*/ 24 w 289"/>
                  <a:gd name="T1" fmla="*/ 330 h 383"/>
                  <a:gd name="T2" fmla="*/ 24 w 289"/>
                  <a:gd name="T3" fmla="*/ 300 h 383"/>
                  <a:gd name="T4" fmla="*/ 24 w 289"/>
                  <a:gd name="T5" fmla="*/ 283 h 383"/>
                  <a:gd name="T6" fmla="*/ 18 w 289"/>
                  <a:gd name="T7" fmla="*/ 265 h 383"/>
                  <a:gd name="T8" fmla="*/ 0 w 289"/>
                  <a:gd name="T9" fmla="*/ 241 h 383"/>
                  <a:gd name="T10" fmla="*/ 18 w 289"/>
                  <a:gd name="T11" fmla="*/ 230 h 383"/>
                  <a:gd name="T12" fmla="*/ 36 w 289"/>
                  <a:gd name="T13" fmla="*/ 218 h 383"/>
                  <a:gd name="T14" fmla="*/ 36 w 289"/>
                  <a:gd name="T15" fmla="*/ 200 h 383"/>
                  <a:gd name="T16" fmla="*/ 30 w 289"/>
                  <a:gd name="T17" fmla="*/ 183 h 383"/>
                  <a:gd name="T18" fmla="*/ 36 w 289"/>
                  <a:gd name="T19" fmla="*/ 171 h 383"/>
                  <a:gd name="T20" fmla="*/ 36 w 289"/>
                  <a:gd name="T21" fmla="*/ 147 h 383"/>
                  <a:gd name="T22" fmla="*/ 24 w 289"/>
                  <a:gd name="T23" fmla="*/ 124 h 383"/>
                  <a:gd name="T24" fmla="*/ 12 w 289"/>
                  <a:gd name="T25" fmla="*/ 124 h 383"/>
                  <a:gd name="T26" fmla="*/ 6 w 289"/>
                  <a:gd name="T27" fmla="*/ 106 h 383"/>
                  <a:gd name="T28" fmla="*/ 6 w 289"/>
                  <a:gd name="T29" fmla="*/ 88 h 383"/>
                  <a:gd name="T30" fmla="*/ 12 w 289"/>
                  <a:gd name="T31" fmla="*/ 88 h 383"/>
                  <a:gd name="T32" fmla="*/ 18 w 289"/>
                  <a:gd name="T33" fmla="*/ 88 h 383"/>
                  <a:gd name="T34" fmla="*/ 83 w 289"/>
                  <a:gd name="T35" fmla="*/ 47 h 383"/>
                  <a:gd name="T36" fmla="*/ 242 w 289"/>
                  <a:gd name="T37" fmla="*/ 0 h 383"/>
                  <a:gd name="T38" fmla="*/ 254 w 289"/>
                  <a:gd name="T39" fmla="*/ 0 h 383"/>
                  <a:gd name="T40" fmla="*/ 265 w 289"/>
                  <a:gd name="T41" fmla="*/ 18 h 383"/>
                  <a:gd name="T42" fmla="*/ 265 w 289"/>
                  <a:gd name="T43" fmla="*/ 35 h 383"/>
                  <a:gd name="T44" fmla="*/ 277 w 289"/>
                  <a:gd name="T45" fmla="*/ 47 h 383"/>
                  <a:gd name="T46" fmla="*/ 271 w 289"/>
                  <a:gd name="T47" fmla="*/ 71 h 383"/>
                  <a:gd name="T48" fmla="*/ 277 w 289"/>
                  <a:gd name="T49" fmla="*/ 88 h 383"/>
                  <a:gd name="T50" fmla="*/ 283 w 289"/>
                  <a:gd name="T51" fmla="*/ 112 h 383"/>
                  <a:gd name="T52" fmla="*/ 289 w 289"/>
                  <a:gd name="T53" fmla="*/ 124 h 383"/>
                  <a:gd name="T54" fmla="*/ 289 w 289"/>
                  <a:gd name="T55" fmla="*/ 153 h 383"/>
                  <a:gd name="T56" fmla="*/ 271 w 289"/>
                  <a:gd name="T57" fmla="*/ 171 h 383"/>
                  <a:gd name="T58" fmla="*/ 254 w 289"/>
                  <a:gd name="T59" fmla="*/ 200 h 383"/>
                  <a:gd name="T60" fmla="*/ 254 w 289"/>
                  <a:gd name="T61" fmla="*/ 247 h 383"/>
                  <a:gd name="T62" fmla="*/ 265 w 289"/>
                  <a:gd name="T63" fmla="*/ 271 h 383"/>
                  <a:gd name="T64" fmla="*/ 254 w 289"/>
                  <a:gd name="T65" fmla="*/ 271 h 383"/>
                  <a:gd name="T66" fmla="*/ 248 w 289"/>
                  <a:gd name="T67" fmla="*/ 294 h 383"/>
                  <a:gd name="T68" fmla="*/ 242 w 289"/>
                  <a:gd name="T69" fmla="*/ 306 h 383"/>
                  <a:gd name="T70" fmla="*/ 218 w 289"/>
                  <a:gd name="T71" fmla="*/ 318 h 383"/>
                  <a:gd name="T72" fmla="*/ 207 w 289"/>
                  <a:gd name="T73" fmla="*/ 342 h 383"/>
                  <a:gd name="T74" fmla="*/ 183 w 289"/>
                  <a:gd name="T75" fmla="*/ 359 h 383"/>
                  <a:gd name="T76" fmla="*/ 165 w 289"/>
                  <a:gd name="T77" fmla="*/ 359 h 383"/>
                  <a:gd name="T78" fmla="*/ 148 w 289"/>
                  <a:gd name="T79" fmla="*/ 383 h 383"/>
                  <a:gd name="T80" fmla="*/ 142 w 289"/>
                  <a:gd name="T81" fmla="*/ 371 h 383"/>
                  <a:gd name="T82" fmla="*/ 130 w 289"/>
                  <a:gd name="T83" fmla="*/ 342 h 383"/>
                  <a:gd name="T84" fmla="*/ 118 w 289"/>
                  <a:gd name="T85" fmla="*/ 330 h 383"/>
                  <a:gd name="T86" fmla="*/ 101 w 289"/>
                  <a:gd name="T87" fmla="*/ 336 h 383"/>
                  <a:gd name="T88" fmla="*/ 95 w 289"/>
                  <a:gd name="T89" fmla="*/ 342 h 383"/>
                  <a:gd name="T90" fmla="*/ 77 w 289"/>
                  <a:gd name="T91" fmla="*/ 359 h 383"/>
                  <a:gd name="T92" fmla="*/ 71 w 289"/>
                  <a:gd name="T93" fmla="*/ 371 h 383"/>
                  <a:gd name="T94" fmla="*/ 42 w 289"/>
                  <a:gd name="T95" fmla="*/ 353 h 383"/>
                  <a:gd name="T96" fmla="*/ 36 w 289"/>
                  <a:gd name="T97" fmla="*/ 336 h 383"/>
                  <a:gd name="T98" fmla="*/ 24 w 289"/>
                  <a:gd name="T99" fmla="*/ 336 h 383"/>
                  <a:gd name="T100" fmla="*/ 24 w 289"/>
                  <a:gd name="T101" fmla="*/ 336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9" h="383">
                    <a:moveTo>
                      <a:pt x="24" y="336"/>
                    </a:moveTo>
                    <a:lnTo>
                      <a:pt x="24" y="330"/>
                    </a:lnTo>
                    <a:lnTo>
                      <a:pt x="18" y="318"/>
                    </a:lnTo>
                    <a:lnTo>
                      <a:pt x="24" y="300"/>
                    </a:lnTo>
                    <a:lnTo>
                      <a:pt x="24" y="294"/>
                    </a:lnTo>
                    <a:lnTo>
                      <a:pt x="24" y="283"/>
                    </a:lnTo>
                    <a:lnTo>
                      <a:pt x="18" y="283"/>
                    </a:lnTo>
                    <a:lnTo>
                      <a:pt x="18" y="265"/>
                    </a:lnTo>
                    <a:lnTo>
                      <a:pt x="6" y="253"/>
                    </a:lnTo>
                    <a:lnTo>
                      <a:pt x="0" y="241"/>
                    </a:lnTo>
                    <a:lnTo>
                      <a:pt x="6" y="236"/>
                    </a:lnTo>
                    <a:lnTo>
                      <a:pt x="18" y="230"/>
                    </a:lnTo>
                    <a:lnTo>
                      <a:pt x="30" y="224"/>
                    </a:lnTo>
                    <a:lnTo>
                      <a:pt x="36" y="218"/>
                    </a:lnTo>
                    <a:lnTo>
                      <a:pt x="36" y="206"/>
                    </a:lnTo>
                    <a:lnTo>
                      <a:pt x="36" y="200"/>
                    </a:lnTo>
                    <a:lnTo>
                      <a:pt x="30" y="194"/>
                    </a:lnTo>
                    <a:lnTo>
                      <a:pt x="30" y="183"/>
                    </a:lnTo>
                    <a:lnTo>
                      <a:pt x="24" y="177"/>
                    </a:lnTo>
                    <a:lnTo>
                      <a:pt x="36" y="171"/>
                    </a:lnTo>
                    <a:lnTo>
                      <a:pt x="30" y="153"/>
                    </a:lnTo>
                    <a:lnTo>
                      <a:pt x="36" y="147"/>
                    </a:lnTo>
                    <a:lnTo>
                      <a:pt x="30" y="130"/>
                    </a:lnTo>
                    <a:lnTo>
                      <a:pt x="24" y="124"/>
                    </a:lnTo>
                    <a:lnTo>
                      <a:pt x="18" y="124"/>
                    </a:lnTo>
                    <a:lnTo>
                      <a:pt x="12" y="124"/>
                    </a:lnTo>
                    <a:lnTo>
                      <a:pt x="6" y="112"/>
                    </a:lnTo>
                    <a:lnTo>
                      <a:pt x="6" y="106"/>
                    </a:lnTo>
                    <a:lnTo>
                      <a:pt x="0" y="88"/>
                    </a:lnTo>
                    <a:lnTo>
                      <a:pt x="6" y="88"/>
                    </a:lnTo>
                    <a:lnTo>
                      <a:pt x="12" y="88"/>
                    </a:lnTo>
                    <a:lnTo>
                      <a:pt x="12" y="88"/>
                    </a:lnTo>
                    <a:lnTo>
                      <a:pt x="18" y="88"/>
                    </a:lnTo>
                    <a:lnTo>
                      <a:pt x="18" y="88"/>
                    </a:lnTo>
                    <a:lnTo>
                      <a:pt x="53" y="77"/>
                    </a:lnTo>
                    <a:lnTo>
                      <a:pt x="83" y="47"/>
                    </a:lnTo>
                    <a:lnTo>
                      <a:pt x="136" y="18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54" y="0"/>
                    </a:lnTo>
                    <a:lnTo>
                      <a:pt x="260" y="12"/>
                    </a:lnTo>
                    <a:lnTo>
                      <a:pt x="265" y="18"/>
                    </a:lnTo>
                    <a:lnTo>
                      <a:pt x="260" y="29"/>
                    </a:lnTo>
                    <a:lnTo>
                      <a:pt x="265" y="35"/>
                    </a:lnTo>
                    <a:lnTo>
                      <a:pt x="271" y="47"/>
                    </a:lnTo>
                    <a:lnTo>
                      <a:pt x="277" y="47"/>
                    </a:lnTo>
                    <a:lnTo>
                      <a:pt x="277" y="71"/>
                    </a:lnTo>
                    <a:lnTo>
                      <a:pt x="271" y="71"/>
                    </a:lnTo>
                    <a:lnTo>
                      <a:pt x="271" y="77"/>
                    </a:lnTo>
                    <a:lnTo>
                      <a:pt x="277" y="88"/>
                    </a:lnTo>
                    <a:lnTo>
                      <a:pt x="283" y="94"/>
                    </a:lnTo>
                    <a:lnTo>
                      <a:pt x="283" y="112"/>
                    </a:lnTo>
                    <a:lnTo>
                      <a:pt x="289" y="118"/>
                    </a:lnTo>
                    <a:lnTo>
                      <a:pt x="289" y="124"/>
                    </a:lnTo>
                    <a:lnTo>
                      <a:pt x="289" y="135"/>
                    </a:lnTo>
                    <a:lnTo>
                      <a:pt x="289" y="153"/>
                    </a:lnTo>
                    <a:lnTo>
                      <a:pt x="277" y="159"/>
                    </a:lnTo>
                    <a:lnTo>
                      <a:pt x="271" y="171"/>
                    </a:lnTo>
                    <a:lnTo>
                      <a:pt x="260" y="183"/>
                    </a:lnTo>
                    <a:lnTo>
                      <a:pt x="254" y="200"/>
                    </a:lnTo>
                    <a:lnTo>
                      <a:pt x="248" y="230"/>
                    </a:lnTo>
                    <a:lnTo>
                      <a:pt x="254" y="247"/>
                    </a:lnTo>
                    <a:lnTo>
                      <a:pt x="271" y="253"/>
                    </a:lnTo>
                    <a:lnTo>
                      <a:pt x="265" y="271"/>
                    </a:lnTo>
                    <a:lnTo>
                      <a:pt x="260" y="265"/>
                    </a:lnTo>
                    <a:lnTo>
                      <a:pt x="254" y="271"/>
                    </a:lnTo>
                    <a:lnTo>
                      <a:pt x="254" y="289"/>
                    </a:lnTo>
                    <a:lnTo>
                      <a:pt x="248" y="294"/>
                    </a:lnTo>
                    <a:lnTo>
                      <a:pt x="242" y="289"/>
                    </a:lnTo>
                    <a:lnTo>
                      <a:pt x="242" y="306"/>
                    </a:lnTo>
                    <a:lnTo>
                      <a:pt x="236" y="318"/>
                    </a:lnTo>
                    <a:lnTo>
                      <a:pt x="218" y="318"/>
                    </a:lnTo>
                    <a:lnTo>
                      <a:pt x="218" y="336"/>
                    </a:lnTo>
                    <a:lnTo>
                      <a:pt x="207" y="342"/>
                    </a:lnTo>
                    <a:lnTo>
                      <a:pt x="195" y="365"/>
                    </a:lnTo>
                    <a:lnTo>
                      <a:pt x="183" y="359"/>
                    </a:lnTo>
                    <a:lnTo>
                      <a:pt x="177" y="365"/>
                    </a:lnTo>
                    <a:lnTo>
                      <a:pt x="165" y="359"/>
                    </a:lnTo>
                    <a:lnTo>
                      <a:pt x="154" y="365"/>
                    </a:lnTo>
                    <a:lnTo>
                      <a:pt x="148" y="383"/>
                    </a:lnTo>
                    <a:lnTo>
                      <a:pt x="142" y="377"/>
                    </a:lnTo>
                    <a:lnTo>
                      <a:pt x="142" y="371"/>
                    </a:lnTo>
                    <a:lnTo>
                      <a:pt x="130" y="353"/>
                    </a:lnTo>
                    <a:lnTo>
                      <a:pt x="130" y="342"/>
                    </a:lnTo>
                    <a:lnTo>
                      <a:pt x="118" y="336"/>
                    </a:lnTo>
                    <a:lnTo>
                      <a:pt x="118" y="330"/>
                    </a:lnTo>
                    <a:lnTo>
                      <a:pt x="106" y="330"/>
                    </a:lnTo>
                    <a:lnTo>
                      <a:pt x="101" y="336"/>
                    </a:lnTo>
                    <a:lnTo>
                      <a:pt x="101" y="342"/>
                    </a:lnTo>
                    <a:lnTo>
                      <a:pt x="95" y="342"/>
                    </a:lnTo>
                    <a:lnTo>
                      <a:pt x="77" y="348"/>
                    </a:lnTo>
                    <a:lnTo>
                      <a:pt x="77" y="359"/>
                    </a:lnTo>
                    <a:lnTo>
                      <a:pt x="71" y="365"/>
                    </a:lnTo>
                    <a:lnTo>
                      <a:pt x="71" y="371"/>
                    </a:lnTo>
                    <a:lnTo>
                      <a:pt x="59" y="371"/>
                    </a:lnTo>
                    <a:lnTo>
                      <a:pt x="42" y="353"/>
                    </a:lnTo>
                    <a:lnTo>
                      <a:pt x="42" y="342"/>
                    </a:lnTo>
                    <a:lnTo>
                      <a:pt x="36" y="336"/>
                    </a:lnTo>
                    <a:lnTo>
                      <a:pt x="30" y="330"/>
                    </a:lnTo>
                    <a:lnTo>
                      <a:pt x="24" y="336"/>
                    </a:lnTo>
                    <a:lnTo>
                      <a:pt x="24" y="342"/>
                    </a:lnTo>
                    <a:lnTo>
                      <a:pt x="24" y="336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5" name="Freeform 627">
                <a:extLst>
                  <a:ext uri="{FF2B5EF4-FFF2-40B4-BE49-F238E27FC236}">
                    <a16:creationId xmlns:a16="http://schemas.microsoft.com/office/drawing/2014/main" id="{7195035E-14E8-4B44-B9DB-E16B0F144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2790825"/>
                <a:ext cx="598488" cy="477838"/>
              </a:xfrm>
              <a:custGeom>
                <a:avLst/>
                <a:gdLst>
                  <a:gd name="T0" fmla="*/ 123 w 377"/>
                  <a:gd name="T1" fmla="*/ 295 h 301"/>
                  <a:gd name="T2" fmla="*/ 76 w 377"/>
                  <a:gd name="T3" fmla="*/ 283 h 301"/>
                  <a:gd name="T4" fmla="*/ 53 w 377"/>
                  <a:gd name="T5" fmla="*/ 283 h 301"/>
                  <a:gd name="T6" fmla="*/ 35 w 377"/>
                  <a:gd name="T7" fmla="*/ 283 h 301"/>
                  <a:gd name="T8" fmla="*/ 35 w 377"/>
                  <a:gd name="T9" fmla="*/ 271 h 301"/>
                  <a:gd name="T10" fmla="*/ 23 w 377"/>
                  <a:gd name="T11" fmla="*/ 260 h 301"/>
                  <a:gd name="T12" fmla="*/ 11 w 377"/>
                  <a:gd name="T13" fmla="*/ 242 h 301"/>
                  <a:gd name="T14" fmla="*/ 0 w 377"/>
                  <a:gd name="T15" fmla="*/ 189 h 301"/>
                  <a:gd name="T16" fmla="*/ 23 w 377"/>
                  <a:gd name="T17" fmla="*/ 165 h 301"/>
                  <a:gd name="T18" fmla="*/ 11 w 377"/>
                  <a:gd name="T19" fmla="*/ 159 h 301"/>
                  <a:gd name="T20" fmla="*/ 6 w 377"/>
                  <a:gd name="T21" fmla="*/ 142 h 301"/>
                  <a:gd name="T22" fmla="*/ 29 w 377"/>
                  <a:gd name="T23" fmla="*/ 136 h 301"/>
                  <a:gd name="T24" fmla="*/ 35 w 377"/>
                  <a:gd name="T25" fmla="*/ 118 h 301"/>
                  <a:gd name="T26" fmla="*/ 41 w 377"/>
                  <a:gd name="T27" fmla="*/ 101 h 301"/>
                  <a:gd name="T28" fmla="*/ 65 w 377"/>
                  <a:gd name="T29" fmla="*/ 95 h 301"/>
                  <a:gd name="T30" fmla="*/ 70 w 377"/>
                  <a:gd name="T31" fmla="*/ 83 h 301"/>
                  <a:gd name="T32" fmla="*/ 82 w 377"/>
                  <a:gd name="T33" fmla="*/ 89 h 301"/>
                  <a:gd name="T34" fmla="*/ 94 w 377"/>
                  <a:gd name="T35" fmla="*/ 106 h 301"/>
                  <a:gd name="T36" fmla="*/ 106 w 377"/>
                  <a:gd name="T37" fmla="*/ 130 h 301"/>
                  <a:gd name="T38" fmla="*/ 118 w 377"/>
                  <a:gd name="T39" fmla="*/ 118 h 301"/>
                  <a:gd name="T40" fmla="*/ 141 w 377"/>
                  <a:gd name="T41" fmla="*/ 118 h 301"/>
                  <a:gd name="T42" fmla="*/ 159 w 377"/>
                  <a:gd name="T43" fmla="*/ 118 h 301"/>
                  <a:gd name="T44" fmla="*/ 182 w 377"/>
                  <a:gd name="T45" fmla="*/ 89 h 301"/>
                  <a:gd name="T46" fmla="*/ 200 w 377"/>
                  <a:gd name="T47" fmla="*/ 71 h 301"/>
                  <a:gd name="T48" fmla="*/ 206 w 377"/>
                  <a:gd name="T49" fmla="*/ 42 h 301"/>
                  <a:gd name="T50" fmla="*/ 218 w 377"/>
                  <a:gd name="T51" fmla="*/ 42 h 301"/>
                  <a:gd name="T52" fmla="*/ 224 w 377"/>
                  <a:gd name="T53" fmla="*/ 18 h 301"/>
                  <a:gd name="T54" fmla="*/ 235 w 377"/>
                  <a:gd name="T55" fmla="*/ 6 h 301"/>
                  <a:gd name="T56" fmla="*/ 253 w 377"/>
                  <a:gd name="T57" fmla="*/ 6 h 301"/>
                  <a:gd name="T58" fmla="*/ 282 w 377"/>
                  <a:gd name="T59" fmla="*/ 0 h 301"/>
                  <a:gd name="T60" fmla="*/ 306 w 377"/>
                  <a:gd name="T61" fmla="*/ 6 h 301"/>
                  <a:gd name="T62" fmla="*/ 324 w 377"/>
                  <a:gd name="T63" fmla="*/ 6 h 301"/>
                  <a:gd name="T64" fmla="*/ 341 w 377"/>
                  <a:gd name="T65" fmla="*/ 6 h 301"/>
                  <a:gd name="T66" fmla="*/ 371 w 377"/>
                  <a:gd name="T67" fmla="*/ 24 h 301"/>
                  <a:gd name="T68" fmla="*/ 371 w 377"/>
                  <a:gd name="T69" fmla="*/ 42 h 301"/>
                  <a:gd name="T70" fmla="*/ 377 w 377"/>
                  <a:gd name="T71" fmla="*/ 59 h 301"/>
                  <a:gd name="T72" fmla="*/ 359 w 377"/>
                  <a:gd name="T73" fmla="*/ 71 h 301"/>
                  <a:gd name="T74" fmla="*/ 371 w 377"/>
                  <a:gd name="T75" fmla="*/ 83 h 301"/>
                  <a:gd name="T76" fmla="*/ 341 w 377"/>
                  <a:gd name="T77" fmla="*/ 106 h 301"/>
                  <a:gd name="T78" fmla="*/ 324 w 377"/>
                  <a:gd name="T79" fmla="*/ 106 h 301"/>
                  <a:gd name="T80" fmla="*/ 318 w 377"/>
                  <a:gd name="T81" fmla="*/ 130 h 301"/>
                  <a:gd name="T82" fmla="*/ 306 w 377"/>
                  <a:gd name="T83" fmla="*/ 136 h 301"/>
                  <a:gd name="T84" fmla="*/ 318 w 377"/>
                  <a:gd name="T85" fmla="*/ 159 h 301"/>
                  <a:gd name="T86" fmla="*/ 306 w 377"/>
                  <a:gd name="T87" fmla="*/ 177 h 301"/>
                  <a:gd name="T88" fmla="*/ 294 w 377"/>
                  <a:gd name="T89" fmla="*/ 201 h 301"/>
                  <a:gd name="T90" fmla="*/ 259 w 377"/>
                  <a:gd name="T91" fmla="*/ 201 h 301"/>
                  <a:gd name="T92" fmla="*/ 241 w 377"/>
                  <a:gd name="T93" fmla="*/ 218 h 301"/>
                  <a:gd name="T94" fmla="*/ 218 w 377"/>
                  <a:gd name="T95" fmla="*/ 236 h 301"/>
                  <a:gd name="T96" fmla="*/ 206 w 377"/>
                  <a:gd name="T97" fmla="*/ 254 h 301"/>
                  <a:gd name="T98" fmla="*/ 188 w 377"/>
                  <a:gd name="T99" fmla="*/ 254 h 301"/>
                  <a:gd name="T100" fmla="*/ 171 w 377"/>
                  <a:gd name="T101" fmla="*/ 254 h 301"/>
                  <a:gd name="T102" fmla="*/ 165 w 377"/>
                  <a:gd name="T103" fmla="*/ 248 h 301"/>
                  <a:gd name="T104" fmla="*/ 147 w 377"/>
                  <a:gd name="T105" fmla="*/ 254 h 301"/>
                  <a:gd name="T106" fmla="*/ 141 w 377"/>
                  <a:gd name="T107" fmla="*/ 277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7" h="301">
                    <a:moveTo>
                      <a:pt x="135" y="301"/>
                    </a:moveTo>
                    <a:lnTo>
                      <a:pt x="123" y="295"/>
                    </a:lnTo>
                    <a:lnTo>
                      <a:pt x="106" y="277"/>
                    </a:lnTo>
                    <a:lnTo>
                      <a:pt x="76" y="283"/>
                    </a:lnTo>
                    <a:lnTo>
                      <a:pt x="59" y="277"/>
                    </a:lnTo>
                    <a:lnTo>
                      <a:pt x="53" y="283"/>
                    </a:lnTo>
                    <a:lnTo>
                      <a:pt x="41" y="283"/>
                    </a:lnTo>
                    <a:lnTo>
                      <a:pt x="35" y="283"/>
                    </a:lnTo>
                    <a:lnTo>
                      <a:pt x="35" y="277"/>
                    </a:lnTo>
                    <a:lnTo>
                      <a:pt x="35" y="271"/>
                    </a:lnTo>
                    <a:lnTo>
                      <a:pt x="23" y="271"/>
                    </a:lnTo>
                    <a:lnTo>
                      <a:pt x="23" y="260"/>
                    </a:lnTo>
                    <a:lnTo>
                      <a:pt x="17" y="254"/>
                    </a:lnTo>
                    <a:lnTo>
                      <a:pt x="11" y="242"/>
                    </a:lnTo>
                    <a:lnTo>
                      <a:pt x="11" y="230"/>
                    </a:lnTo>
                    <a:lnTo>
                      <a:pt x="0" y="189"/>
                    </a:lnTo>
                    <a:lnTo>
                      <a:pt x="17" y="177"/>
                    </a:lnTo>
                    <a:lnTo>
                      <a:pt x="23" y="165"/>
                    </a:lnTo>
                    <a:lnTo>
                      <a:pt x="17" y="165"/>
                    </a:lnTo>
                    <a:lnTo>
                      <a:pt x="11" y="159"/>
                    </a:lnTo>
                    <a:lnTo>
                      <a:pt x="6" y="154"/>
                    </a:lnTo>
                    <a:lnTo>
                      <a:pt x="6" y="142"/>
                    </a:lnTo>
                    <a:lnTo>
                      <a:pt x="11" y="136"/>
                    </a:lnTo>
                    <a:lnTo>
                      <a:pt x="29" y="136"/>
                    </a:lnTo>
                    <a:lnTo>
                      <a:pt x="35" y="124"/>
                    </a:lnTo>
                    <a:lnTo>
                      <a:pt x="35" y="118"/>
                    </a:lnTo>
                    <a:lnTo>
                      <a:pt x="41" y="112"/>
                    </a:lnTo>
                    <a:lnTo>
                      <a:pt x="41" y="101"/>
                    </a:lnTo>
                    <a:lnTo>
                      <a:pt x="59" y="95"/>
                    </a:lnTo>
                    <a:lnTo>
                      <a:pt x="65" y="95"/>
                    </a:lnTo>
                    <a:lnTo>
                      <a:pt x="65" y="89"/>
                    </a:lnTo>
                    <a:lnTo>
                      <a:pt x="70" y="83"/>
                    </a:lnTo>
                    <a:lnTo>
                      <a:pt x="82" y="83"/>
                    </a:lnTo>
                    <a:lnTo>
                      <a:pt x="82" y="89"/>
                    </a:lnTo>
                    <a:lnTo>
                      <a:pt x="94" y="95"/>
                    </a:lnTo>
                    <a:lnTo>
                      <a:pt x="94" y="106"/>
                    </a:lnTo>
                    <a:lnTo>
                      <a:pt x="106" y="124"/>
                    </a:lnTo>
                    <a:lnTo>
                      <a:pt x="106" y="130"/>
                    </a:lnTo>
                    <a:lnTo>
                      <a:pt x="112" y="136"/>
                    </a:lnTo>
                    <a:lnTo>
                      <a:pt x="118" y="118"/>
                    </a:lnTo>
                    <a:lnTo>
                      <a:pt x="129" y="112"/>
                    </a:lnTo>
                    <a:lnTo>
                      <a:pt x="141" y="118"/>
                    </a:lnTo>
                    <a:lnTo>
                      <a:pt x="147" y="112"/>
                    </a:lnTo>
                    <a:lnTo>
                      <a:pt x="159" y="118"/>
                    </a:lnTo>
                    <a:lnTo>
                      <a:pt x="171" y="95"/>
                    </a:lnTo>
                    <a:lnTo>
                      <a:pt x="182" y="89"/>
                    </a:lnTo>
                    <a:lnTo>
                      <a:pt x="182" y="71"/>
                    </a:lnTo>
                    <a:lnTo>
                      <a:pt x="200" y="71"/>
                    </a:lnTo>
                    <a:lnTo>
                      <a:pt x="206" y="59"/>
                    </a:lnTo>
                    <a:lnTo>
                      <a:pt x="206" y="42"/>
                    </a:lnTo>
                    <a:lnTo>
                      <a:pt x="212" y="47"/>
                    </a:lnTo>
                    <a:lnTo>
                      <a:pt x="218" y="42"/>
                    </a:lnTo>
                    <a:lnTo>
                      <a:pt x="218" y="24"/>
                    </a:lnTo>
                    <a:lnTo>
                      <a:pt x="224" y="18"/>
                    </a:lnTo>
                    <a:lnTo>
                      <a:pt x="229" y="24"/>
                    </a:lnTo>
                    <a:lnTo>
                      <a:pt x="235" y="6"/>
                    </a:lnTo>
                    <a:lnTo>
                      <a:pt x="247" y="6"/>
                    </a:lnTo>
                    <a:lnTo>
                      <a:pt x="253" y="6"/>
                    </a:lnTo>
                    <a:lnTo>
                      <a:pt x="265" y="12"/>
                    </a:lnTo>
                    <a:lnTo>
                      <a:pt x="282" y="0"/>
                    </a:lnTo>
                    <a:lnTo>
                      <a:pt x="288" y="6"/>
                    </a:lnTo>
                    <a:lnTo>
                      <a:pt x="306" y="6"/>
                    </a:lnTo>
                    <a:lnTo>
                      <a:pt x="312" y="0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1" y="6"/>
                    </a:lnTo>
                    <a:lnTo>
                      <a:pt x="347" y="12"/>
                    </a:lnTo>
                    <a:lnTo>
                      <a:pt x="371" y="24"/>
                    </a:lnTo>
                    <a:lnTo>
                      <a:pt x="365" y="36"/>
                    </a:lnTo>
                    <a:lnTo>
                      <a:pt x="371" y="42"/>
                    </a:lnTo>
                    <a:lnTo>
                      <a:pt x="371" y="47"/>
                    </a:lnTo>
                    <a:lnTo>
                      <a:pt x="377" y="59"/>
                    </a:lnTo>
                    <a:lnTo>
                      <a:pt x="359" y="71"/>
                    </a:lnTo>
                    <a:lnTo>
                      <a:pt x="359" y="71"/>
                    </a:lnTo>
                    <a:lnTo>
                      <a:pt x="359" y="83"/>
                    </a:lnTo>
                    <a:lnTo>
                      <a:pt x="371" y="83"/>
                    </a:lnTo>
                    <a:lnTo>
                      <a:pt x="371" y="95"/>
                    </a:lnTo>
                    <a:lnTo>
                      <a:pt x="341" y="106"/>
                    </a:lnTo>
                    <a:lnTo>
                      <a:pt x="330" y="101"/>
                    </a:lnTo>
                    <a:lnTo>
                      <a:pt x="324" y="106"/>
                    </a:lnTo>
                    <a:lnTo>
                      <a:pt x="312" y="118"/>
                    </a:lnTo>
                    <a:lnTo>
                      <a:pt x="318" y="130"/>
                    </a:lnTo>
                    <a:lnTo>
                      <a:pt x="312" y="130"/>
                    </a:lnTo>
                    <a:lnTo>
                      <a:pt x="306" y="136"/>
                    </a:lnTo>
                    <a:lnTo>
                      <a:pt x="306" y="148"/>
                    </a:lnTo>
                    <a:lnTo>
                      <a:pt x="318" y="159"/>
                    </a:lnTo>
                    <a:lnTo>
                      <a:pt x="306" y="171"/>
                    </a:lnTo>
                    <a:lnTo>
                      <a:pt x="306" y="177"/>
                    </a:lnTo>
                    <a:lnTo>
                      <a:pt x="300" y="195"/>
                    </a:lnTo>
                    <a:lnTo>
                      <a:pt x="294" y="201"/>
                    </a:lnTo>
                    <a:lnTo>
                      <a:pt x="259" y="189"/>
                    </a:lnTo>
                    <a:lnTo>
                      <a:pt x="259" y="201"/>
                    </a:lnTo>
                    <a:lnTo>
                      <a:pt x="259" y="207"/>
                    </a:lnTo>
                    <a:lnTo>
                      <a:pt x="241" y="218"/>
                    </a:lnTo>
                    <a:lnTo>
                      <a:pt x="229" y="218"/>
                    </a:lnTo>
                    <a:lnTo>
                      <a:pt x="218" y="236"/>
                    </a:lnTo>
                    <a:lnTo>
                      <a:pt x="218" y="254"/>
                    </a:lnTo>
                    <a:lnTo>
                      <a:pt x="206" y="254"/>
                    </a:lnTo>
                    <a:lnTo>
                      <a:pt x="200" y="260"/>
                    </a:lnTo>
                    <a:lnTo>
                      <a:pt x="188" y="254"/>
                    </a:lnTo>
                    <a:lnTo>
                      <a:pt x="176" y="260"/>
                    </a:lnTo>
                    <a:lnTo>
                      <a:pt x="171" y="254"/>
                    </a:lnTo>
                    <a:lnTo>
                      <a:pt x="171" y="254"/>
                    </a:lnTo>
                    <a:lnTo>
                      <a:pt x="165" y="248"/>
                    </a:lnTo>
                    <a:lnTo>
                      <a:pt x="147" y="254"/>
                    </a:lnTo>
                    <a:lnTo>
                      <a:pt x="147" y="254"/>
                    </a:lnTo>
                    <a:lnTo>
                      <a:pt x="141" y="260"/>
                    </a:lnTo>
                    <a:lnTo>
                      <a:pt x="141" y="277"/>
                    </a:lnTo>
                    <a:lnTo>
                      <a:pt x="135" y="301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6" name="Freeform 628">
                <a:extLst>
                  <a:ext uri="{FF2B5EF4-FFF2-40B4-BE49-F238E27FC236}">
                    <a16:creationId xmlns:a16="http://schemas.microsoft.com/office/drawing/2014/main" id="{6F01923B-57DE-44C4-BB16-931C9253A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963" y="2800350"/>
                <a:ext cx="588963" cy="403225"/>
              </a:xfrm>
              <a:custGeom>
                <a:avLst/>
                <a:gdLst>
                  <a:gd name="T0" fmla="*/ 71 w 371"/>
                  <a:gd name="T1" fmla="*/ 18 h 254"/>
                  <a:gd name="T2" fmla="*/ 112 w 371"/>
                  <a:gd name="T3" fmla="*/ 24 h 254"/>
                  <a:gd name="T4" fmla="*/ 124 w 371"/>
                  <a:gd name="T5" fmla="*/ 36 h 254"/>
                  <a:gd name="T6" fmla="*/ 141 w 371"/>
                  <a:gd name="T7" fmla="*/ 24 h 254"/>
                  <a:gd name="T8" fmla="*/ 177 w 371"/>
                  <a:gd name="T9" fmla="*/ 12 h 254"/>
                  <a:gd name="T10" fmla="*/ 188 w 371"/>
                  <a:gd name="T11" fmla="*/ 12 h 254"/>
                  <a:gd name="T12" fmla="*/ 218 w 371"/>
                  <a:gd name="T13" fmla="*/ 6 h 254"/>
                  <a:gd name="T14" fmla="*/ 230 w 371"/>
                  <a:gd name="T15" fmla="*/ 0 h 254"/>
                  <a:gd name="T16" fmla="*/ 247 w 371"/>
                  <a:gd name="T17" fmla="*/ 18 h 254"/>
                  <a:gd name="T18" fmla="*/ 271 w 371"/>
                  <a:gd name="T19" fmla="*/ 18 h 254"/>
                  <a:gd name="T20" fmla="*/ 283 w 371"/>
                  <a:gd name="T21" fmla="*/ 18 h 254"/>
                  <a:gd name="T22" fmla="*/ 283 w 371"/>
                  <a:gd name="T23" fmla="*/ 30 h 254"/>
                  <a:gd name="T24" fmla="*/ 289 w 371"/>
                  <a:gd name="T25" fmla="*/ 47 h 254"/>
                  <a:gd name="T26" fmla="*/ 294 w 371"/>
                  <a:gd name="T27" fmla="*/ 65 h 254"/>
                  <a:gd name="T28" fmla="*/ 312 w 371"/>
                  <a:gd name="T29" fmla="*/ 71 h 254"/>
                  <a:gd name="T30" fmla="*/ 324 w 371"/>
                  <a:gd name="T31" fmla="*/ 95 h 254"/>
                  <a:gd name="T32" fmla="*/ 336 w 371"/>
                  <a:gd name="T33" fmla="*/ 106 h 254"/>
                  <a:gd name="T34" fmla="*/ 371 w 371"/>
                  <a:gd name="T35" fmla="*/ 100 h 254"/>
                  <a:gd name="T36" fmla="*/ 353 w 371"/>
                  <a:gd name="T37" fmla="*/ 148 h 254"/>
                  <a:gd name="T38" fmla="*/ 347 w 371"/>
                  <a:gd name="T39" fmla="*/ 165 h 254"/>
                  <a:gd name="T40" fmla="*/ 312 w 371"/>
                  <a:gd name="T41" fmla="*/ 159 h 254"/>
                  <a:gd name="T42" fmla="*/ 283 w 371"/>
                  <a:gd name="T43" fmla="*/ 206 h 254"/>
                  <a:gd name="T44" fmla="*/ 271 w 371"/>
                  <a:gd name="T45" fmla="*/ 236 h 254"/>
                  <a:gd name="T46" fmla="*/ 265 w 371"/>
                  <a:gd name="T47" fmla="*/ 254 h 254"/>
                  <a:gd name="T48" fmla="*/ 241 w 371"/>
                  <a:gd name="T49" fmla="*/ 248 h 254"/>
                  <a:gd name="T50" fmla="*/ 212 w 371"/>
                  <a:gd name="T51" fmla="*/ 254 h 254"/>
                  <a:gd name="T52" fmla="*/ 206 w 371"/>
                  <a:gd name="T53" fmla="*/ 248 h 254"/>
                  <a:gd name="T54" fmla="*/ 171 w 371"/>
                  <a:gd name="T55" fmla="*/ 242 h 254"/>
                  <a:gd name="T56" fmla="*/ 171 w 371"/>
                  <a:gd name="T57" fmla="*/ 206 h 254"/>
                  <a:gd name="T58" fmla="*/ 147 w 371"/>
                  <a:gd name="T59" fmla="*/ 206 h 254"/>
                  <a:gd name="T60" fmla="*/ 124 w 371"/>
                  <a:gd name="T61" fmla="*/ 218 h 254"/>
                  <a:gd name="T62" fmla="*/ 106 w 371"/>
                  <a:gd name="T63" fmla="*/ 206 h 254"/>
                  <a:gd name="T64" fmla="*/ 77 w 371"/>
                  <a:gd name="T65" fmla="*/ 212 h 254"/>
                  <a:gd name="T66" fmla="*/ 47 w 371"/>
                  <a:gd name="T67" fmla="*/ 201 h 254"/>
                  <a:gd name="T68" fmla="*/ 47 w 371"/>
                  <a:gd name="T69" fmla="*/ 189 h 254"/>
                  <a:gd name="T70" fmla="*/ 18 w 371"/>
                  <a:gd name="T71" fmla="*/ 177 h 254"/>
                  <a:gd name="T72" fmla="*/ 0 w 371"/>
                  <a:gd name="T73" fmla="*/ 171 h 254"/>
                  <a:gd name="T74" fmla="*/ 12 w 371"/>
                  <a:gd name="T75" fmla="*/ 153 h 254"/>
                  <a:gd name="T76" fmla="*/ 0 w 371"/>
                  <a:gd name="T77" fmla="*/ 130 h 254"/>
                  <a:gd name="T78" fmla="*/ 12 w 371"/>
                  <a:gd name="T79" fmla="*/ 124 h 254"/>
                  <a:gd name="T80" fmla="*/ 18 w 371"/>
                  <a:gd name="T81" fmla="*/ 100 h 254"/>
                  <a:gd name="T82" fmla="*/ 35 w 371"/>
                  <a:gd name="T83" fmla="*/ 100 h 254"/>
                  <a:gd name="T84" fmla="*/ 65 w 371"/>
                  <a:gd name="T85" fmla="*/ 77 h 254"/>
                  <a:gd name="T86" fmla="*/ 53 w 371"/>
                  <a:gd name="T87" fmla="*/ 65 h 254"/>
                  <a:gd name="T88" fmla="*/ 71 w 371"/>
                  <a:gd name="T89" fmla="*/ 53 h 254"/>
                  <a:gd name="T90" fmla="*/ 65 w 371"/>
                  <a:gd name="T91" fmla="*/ 36 h 254"/>
                  <a:gd name="T92" fmla="*/ 65 w 371"/>
                  <a:gd name="T93" fmla="*/ 1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71" h="254">
                    <a:moveTo>
                      <a:pt x="65" y="18"/>
                    </a:moveTo>
                    <a:lnTo>
                      <a:pt x="71" y="18"/>
                    </a:lnTo>
                    <a:lnTo>
                      <a:pt x="82" y="30"/>
                    </a:lnTo>
                    <a:lnTo>
                      <a:pt x="112" y="24"/>
                    </a:lnTo>
                    <a:lnTo>
                      <a:pt x="118" y="30"/>
                    </a:lnTo>
                    <a:lnTo>
                      <a:pt x="124" y="36"/>
                    </a:lnTo>
                    <a:lnTo>
                      <a:pt x="141" y="18"/>
                    </a:lnTo>
                    <a:lnTo>
                      <a:pt x="141" y="24"/>
                    </a:lnTo>
                    <a:lnTo>
                      <a:pt x="153" y="18"/>
                    </a:lnTo>
                    <a:lnTo>
                      <a:pt x="177" y="12"/>
                    </a:lnTo>
                    <a:lnTo>
                      <a:pt x="188" y="18"/>
                    </a:lnTo>
                    <a:lnTo>
                      <a:pt x="188" y="12"/>
                    </a:lnTo>
                    <a:lnTo>
                      <a:pt x="206" y="12"/>
                    </a:lnTo>
                    <a:lnTo>
                      <a:pt x="218" y="6"/>
                    </a:lnTo>
                    <a:lnTo>
                      <a:pt x="224" y="6"/>
                    </a:lnTo>
                    <a:lnTo>
                      <a:pt x="230" y="0"/>
                    </a:lnTo>
                    <a:lnTo>
                      <a:pt x="241" y="6"/>
                    </a:lnTo>
                    <a:lnTo>
                      <a:pt x="247" y="18"/>
                    </a:lnTo>
                    <a:lnTo>
                      <a:pt x="253" y="12"/>
                    </a:lnTo>
                    <a:lnTo>
                      <a:pt x="271" y="18"/>
                    </a:lnTo>
                    <a:lnTo>
                      <a:pt x="271" y="18"/>
                    </a:lnTo>
                    <a:lnTo>
                      <a:pt x="283" y="18"/>
                    </a:lnTo>
                    <a:lnTo>
                      <a:pt x="283" y="24"/>
                    </a:lnTo>
                    <a:lnTo>
                      <a:pt x="283" y="30"/>
                    </a:lnTo>
                    <a:lnTo>
                      <a:pt x="294" y="41"/>
                    </a:lnTo>
                    <a:lnTo>
                      <a:pt x="289" y="47"/>
                    </a:lnTo>
                    <a:lnTo>
                      <a:pt x="300" y="59"/>
                    </a:lnTo>
                    <a:lnTo>
                      <a:pt x="294" y="65"/>
                    </a:lnTo>
                    <a:lnTo>
                      <a:pt x="300" y="71"/>
                    </a:lnTo>
                    <a:lnTo>
                      <a:pt x="312" y="71"/>
                    </a:lnTo>
                    <a:lnTo>
                      <a:pt x="324" y="77"/>
                    </a:lnTo>
                    <a:lnTo>
                      <a:pt x="324" y="95"/>
                    </a:lnTo>
                    <a:lnTo>
                      <a:pt x="324" y="106"/>
                    </a:lnTo>
                    <a:lnTo>
                      <a:pt x="336" y="106"/>
                    </a:lnTo>
                    <a:lnTo>
                      <a:pt x="359" y="100"/>
                    </a:lnTo>
                    <a:lnTo>
                      <a:pt x="371" y="100"/>
                    </a:lnTo>
                    <a:lnTo>
                      <a:pt x="371" y="106"/>
                    </a:lnTo>
                    <a:lnTo>
                      <a:pt x="353" y="148"/>
                    </a:lnTo>
                    <a:lnTo>
                      <a:pt x="353" y="159"/>
                    </a:lnTo>
                    <a:lnTo>
                      <a:pt x="347" y="165"/>
                    </a:lnTo>
                    <a:lnTo>
                      <a:pt x="324" y="159"/>
                    </a:lnTo>
                    <a:lnTo>
                      <a:pt x="312" y="159"/>
                    </a:lnTo>
                    <a:lnTo>
                      <a:pt x="300" y="183"/>
                    </a:lnTo>
                    <a:lnTo>
                      <a:pt x="283" y="206"/>
                    </a:lnTo>
                    <a:lnTo>
                      <a:pt x="283" y="224"/>
                    </a:lnTo>
                    <a:lnTo>
                      <a:pt x="271" y="236"/>
                    </a:lnTo>
                    <a:lnTo>
                      <a:pt x="265" y="248"/>
                    </a:lnTo>
                    <a:lnTo>
                      <a:pt x="265" y="254"/>
                    </a:lnTo>
                    <a:lnTo>
                      <a:pt x="253" y="248"/>
                    </a:lnTo>
                    <a:lnTo>
                      <a:pt x="241" y="248"/>
                    </a:lnTo>
                    <a:lnTo>
                      <a:pt x="224" y="248"/>
                    </a:lnTo>
                    <a:lnTo>
                      <a:pt x="212" y="254"/>
                    </a:lnTo>
                    <a:lnTo>
                      <a:pt x="206" y="254"/>
                    </a:lnTo>
                    <a:lnTo>
                      <a:pt x="206" y="248"/>
                    </a:lnTo>
                    <a:lnTo>
                      <a:pt x="200" y="248"/>
                    </a:lnTo>
                    <a:lnTo>
                      <a:pt x="171" y="242"/>
                    </a:lnTo>
                    <a:lnTo>
                      <a:pt x="165" y="230"/>
                    </a:lnTo>
                    <a:lnTo>
                      <a:pt x="171" y="206"/>
                    </a:lnTo>
                    <a:lnTo>
                      <a:pt x="165" y="212"/>
                    </a:lnTo>
                    <a:lnTo>
                      <a:pt x="147" y="206"/>
                    </a:lnTo>
                    <a:lnTo>
                      <a:pt x="135" y="212"/>
                    </a:lnTo>
                    <a:lnTo>
                      <a:pt x="124" y="218"/>
                    </a:lnTo>
                    <a:lnTo>
                      <a:pt x="118" y="224"/>
                    </a:lnTo>
                    <a:lnTo>
                      <a:pt x="106" y="206"/>
                    </a:lnTo>
                    <a:lnTo>
                      <a:pt x="94" y="206"/>
                    </a:lnTo>
                    <a:lnTo>
                      <a:pt x="77" y="212"/>
                    </a:lnTo>
                    <a:lnTo>
                      <a:pt x="47" y="206"/>
                    </a:lnTo>
                    <a:lnTo>
                      <a:pt x="47" y="201"/>
                    </a:lnTo>
                    <a:lnTo>
                      <a:pt x="47" y="195"/>
                    </a:lnTo>
                    <a:lnTo>
                      <a:pt x="47" y="189"/>
                    </a:lnTo>
                    <a:lnTo>
                      <a:pt x="24" y="183"/>
                    </a:lnTo>
                    <a:lnTo>
                      <a:pt x="18" y="177"/>
                    </a:lnTo>
                    <a:lnTo>
                      <a:pt x="6" y="177"/>
                    </a:lnTo>
                    <a:lnTo>
                      <a:pt x="0" y="171"/>
                    </a:lnTo>
                    <a:lnTo>
                      <a:pt x="0" y="165"/>
                    </a:lnTo>
                    <a:lnTo>
                      <a:pt x="12" y="153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24"/>
                    </a:lnTo>
                    <a:lnTo>
                      <a:pt x="12" y="124"/>
                    </a:lnTo>
                    <a:lnTo>
                      <a:pt x="6" y="112"/>
                    </a:lnTo>
                    <a:lnTo>
                      <a:pt x="18" y="100"/>
                    </a:lnTo>
                    <a:lnTo>
                      <a:pt x="24" y="95"/>
                    </a:lnTo>
                    <a:lnTo>
                      <a:pt x="35" y="100"/>
                    </a:lnTo>
                    <a:lnTo>
                      <a:pt x="65" y="89"/>
                    </a:lnTo>
                    <a:lnTo>
                      <a:pt x="65" y="77"/>
                    </a:lnTo>
                    <a:lnTo>
                      <a:pt x="53" y="77"/>
                    </a:lnTo>
                    <a:lnTo>
                      <a:pt x="53" y="65"/>
                    </a:lnTo>
                    <a:lnTo>
                      <a:pt x="53" y="65"/>
                    </a:lnTo>
                    <a:lnTo>
                      <a:pt x="71" y="53"/>
                    </a:lnTo>
                    <a:lnTo>
                      <a:pt x="65" y="41"/>
                    </a:lnTo>
                    <a:lnTo>
                      <a:pt x="65" y="36"/>
                    </a:lnTo>
                    <a:lnTo>
                      <a:pt x="59" y="30"/>
                    </a:lnTo>
                    <a:lnTo>
                      <a:pt x="65" y="18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7" name="Freeform 645">
                <a:extLst>
                  <a:ext uri="{FF2B5EF4-FFF2-40B4-BE49-F238E27FC236}">
                    <a16:creationId xmlns:a16="http://schemas.microsoft.com/office/drawing/2014/main" id="{DC05620B-9557-4BF7-B5DC-257205B4F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0850" y="1276350"/>
                <a:ext cx="430213" cy="841375"/>
              </a:xfrm>
              <a:custGeom>
                <a:avLst/>
                <a:gdLst>
                  <a:gd name="T0" fmla="*/ 253 w 271"/>
                  <a:gd name="T1" fmla="*/ 18 h 530"/>
                  <a:gd name="T2" fmla="*/ 259 w 271"/>
                  <a:gd name="T3" fmla="*/ 41 h 530"/>
                  <a:gd name="T4" fmla="*/ 271 w 271"/>
                  <a:gd name="T5" fmla="*/ 83 h 530"/>
                  <a:gd name="T6" fmla="*/ 223 w 271"/>
                  <a:gd name="T7" fmla="*/ 112 h 530"/>
                  <a:gd name="T8" fmla="*/ 194 w 271"/>
                  <a:gd name="T9" fmla="*/ 141 h 530"/>
                  <a:gd name="T10" fmla="*/ 165 w 271"/>
                  <a:gd name="T11" fmla="*/ 189 h 530"/>
                  <a:gd name="T12" fmla="*/ 170 w 271"/>
                  <a:gd name="T13" fmla="*/ 224 h 530"/>
                  <a:gd name="T14" fmla="*/ 147 w 271"/>
                  <a:gd name="T15" fmla="*/ 253 h 530"/>
                  <a:gd name="T16" fmla="*/ 170 w 271"/>
                  <a:gd name="T17" fmla="*/ 265 h 530"/>
                  <a:gd name="T18" fmla="*/ 206 w 271"/>
                  <a:gd name="T19" fmla="*/ 289 h 530"/>
                  <a:gd name="T20" fmla="*/ 212 w 271"/>
                  <a:gd name="T21" fmla="*/ 312 h 530"/>
                  <a:gd name="T22" fmla="*/ 218 w 271"/>
                  <a:gd name="T23" fmla="*/ 342 h 530"/>
                  <a:gd name="T24" fmla="*/ 235 w 271"/>
                  <a:gd name="T25" fmla="*/ 359 h 530"/>
                  <a:gd name="T26" fmla="*/ 218 w 271"/>
                  <a:gd name="T27" fmla="*/ 371 h 530"/>
                  <a:gd name="T28" fmla="*/ 223 w 271"/>
                  <a:gd name="T29" fmla="*/ 383 h 530"/>
                  <a:gd name="T30" fmla="*/ 235 w 271"/>
                  <a:gd name="T31" fmla="*/ 424 h 530"/>
                  <a:gd name="T32" fmla="*/ 271 w 271"/>
                  <a:gd name="T33" fmla="*/ 436 h 530"/>
                  <a:gd name="T34" fmla="*/ 253 w 271"/>
                  <a:gd name="T35" fmla="*/ 465 h 530"/>
                  <a:gd name="T36" fmla="*/ 229 w 271"/>
                  <a:gd name="T37" fmla="*/ 489 h 530"/>
                  <a:gd name="T38" fmla="*/ 229 w 271"/>
                  <a:gd name="T39" fmla="*/ 524 h 530"/>
                  <a:gd name="T40" fmla="*/ 206 w 271"/>
                  <a:gd name="T41" fmla="*/ 513 h 530"/>
                  <a:gd name="T42" fmla="*/ 170 w 271"/>
                  <a:gd name="T43" fmla="*/ 530 h 530"/>
                  <a:gd name="T44" fmla="*/ 165 w 271"/>
                  <a:gd name="T45" fmla="*/ 524 h 530"/>
                  <a:gd name="T46" fmla="*/ 153 w 271"/>
                  <a:gd name="T47" fmla="*/ 524 h 530"/>
                  <a:gd name="T48" fmla="*/ 141 w 271"/>
                  <a:gd name="T49" fmla="*/ 524 h 530"/>
                  <a:gd name="T50" fmla="*/ 135 w 271"/>
                  <a:gd name="T51" fmla="*/ 524 h 530"/>
                  <a:gd name="T52" fmla="*/ 129 w 271"/>
                  <a:gd name="T53" fmla="*/ 518 h 530"/>
                  <a:gd name="T54" fmla="*/ 117 w 271"/>
                  <a:gd name="T55" fmla="*/ 507 h 530"/>
                  <a:gd name="T56" fmla="*/ 117 w 271"/>
                  <a:gd name="T57" fmla="*/ 495 h 530"/>
                  <a:gd name="T58" fmla="*/ 112 w 271"/>
                  <a:gd name="T59" fmla="*/ 483 h 530"/>
                  <a:gd name="T60" fmla="*/ 100 w 271"/>
                  <a:gd name="T61" fmla="*/ 483 h 530"/>
                  <a:gd name="T62" fmla="*/ 88 w 271"/>
                  <a:gd name="T63" fmla="*/ 489 h 530"/>
                  <a:gd name="T64" fmla="*/ 82 w 271"/>
                  <a:gd name="T65" fmla="*/ 471 h 530"/>
                  <a:gd name="T66" fmla="*/ 76 w 271"/>
                  <a:gd name="T67" fmla="*/ 395 h 530"/>
                  <a:gd name="T68" fmla="*/ 23 w 271"/>
                  <a:gd name="T69" fmla="*/ 471 h 530"/>
                  <a:gd name="T70" fmla="*/ 5 w 271"/>
                  <a:gd name="T71" fmla="*/ 489 h 530"/>
                  <a:gd name="T72" fmla="*/ 0 w 271"/>
                  <a:gd name="T73" fmla="*/ 489 h 530"/>
                  <a:gd name="T74" fmla="*/ 41 w 271"/>
                  <a:gd name="T75" fmla="*/ 371 h 530"/>
                  <a:gd name="T76" fmla="*/ 29 w 271"/>
                  <a:gd name="T77" fmla="*/ 218 h 530"/>
                  <a:gd name="T78" fmla="*/ 35 w 271"/>
                  <a:gd name="T79" fmla="*/ 141 h 530"/>
                  <a:gd name="T80" fmla="*/ 53 w 271"/>
                  <a:gd name="T81" fmla="*/ 136 h 530"/>
                  <a:gd name="T82" fmla="*/ 64 w 271"/>
                  <a:gd name="T83" fmla="*/ 141 h 530"/>
                  <a:gd name="T84" fmla="*/ 76 w 271"/>
                  <a:gd name="T85" fmla="*/ 118 h 530"/>
                  <a:gd name="T86" fmla="*/ 100 w 271"/>
                  <a:gd name="T87" fmla="*/ 77 h 530"/>
                  <a:gd name="T88" fmla="*/ 153 w 271"/>
                  <a:gd name="T89" fmla="*/ 41 h 530"/>
                  <a:gd name="T90" fmla="*/ 165 w 271"/>
                  <a:gd name="T91" fmla="*/ 30 h 530"/>
                  <a:gd name="T92" fmla="*/ 223 w 271"/>
                  <a:gd name="T93" fmla="*/ 6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1" h="530">
                    <a:moveTo>
                      <a:pt x="259" y="0"/>
                    </a:moveTo>
                    <a:lnTo>
                      <a:pt x="259" y="12"/>
                    </a:lnTo>
                    <a:lnTo>
                      <a:pt x="253" y="18"/>
                    </a:lnTo>
                    <a:lnTo>
                      <a:pt x="253" y="24"/>
                    </a:lnTo>
                    <a:lnTo>
                      <a:pt x="259" y="35"/>
                    </a:lnTo>
                    <a:lnTo>
                      <a:pt x="259" y="41"/>
                    </a:lnTo>
                    <a:lnTo>
                      <a:pt x="259" y="53"/>
                    </a:lnTo>
                    <a:lnTo>
                      <a:pt x="271" y="77"/>
                    </a:lnTo>
                    <a:lnTo>
                      <a:pt x="271" y="83"/>
                    </a:lnTo>
                    <a:lnTo>
                      <a:pt x="259" y="88"/>
                    </a:lnTo>
                    <a:lnTo>
                      <a:pt x="247" y="118"/>
                    </a:lnTo>
                    <a:lnTo>
                      <a:pt x="223" y="112"/>
                    </a:lnTo>
                    <a:lnTo>
                      <a:pt x="223" y="124"/>
                    </a:lnTo>
                    <a:lnTo>
                      <a:pt x="206" y="130"/>
                    </a:lnTo>
                    <a:lnTo>
                      <a:pt x="194" y="141"/>
                    </a:lnTo>
                    <a:lnTo>
                      <a:pt x="176" y="165"/>
                    </a:lnTo>
                    <a:lnTo>
                      <a:pt x="165" y="177"/>
                    </a:lnTo>
                    <a:lnTo>
                      <a:pt x="165" y="189"/>
                    </a:lnTo>
                    <a:lnTo>
                      <a:pt x="165" y="212"/>
                    </a:lnTo>
                    <a:lnTo>
                      <a:pt x="170" y="218"/>
                    </a:lnTo>
                    <a:lnTo>
                      <a:pt x="170" y="224"/>
                    </a:lnTo>
                    <a:lnTo>
                      <a:pt x="165" y="230"/>
                    </a:lnTo>
                    <a:lnTo>
                      <a:pt x="153" y="242"/>
                    </a:lnTo>
                    <a:lnTo>
                      <a:pt x="147" y="253"/>
                    </a:lnTo>
                    <a:lnTo>
                      <a:pt x="153" y="259"/>
                    </a:lnTo>
                    <a:lnTo>
                      <a:pt x="165" y="259"/>
                    </a:lnTo>
                    <a:lnTo>
                      <a:pt x="170" y="265"/>
                    </a:lnTo>
                    <a:lnTo>
                      <a:pt x="176" y="283"/>
                    </a:lnTo>
                    <a:lnTo>
                      <a:pt x="206" y="283"/>
                    </a:lnTo>
                    <a:lnTo>
                      <a:pt x="206" y="289"/>
                    </a:lnTo>
                    <a:lnTo>
                      <a:pt x="206" y="300"/>
                    </a:lnTo>
                    <a:lnTo>
                      <a:pt x="206" y="300"/>
                    </a:lnTo>
                    <a:lnTo>
                      <a:pt x="212" y="312"/>
                    </a:lnTo>
                    <a:lnTo>
                      <a:pt x="212" y="324"/>
                    </a:lnTo>
                    <a:lnTo>
                      <a:pt x="218" y="330"/>
                    </a:lnTo>
                    <a:lnTo>
                      <a:pt x="218" y="342"/>
                    </a:lnTo>
                    <a:lnTo>
                      <a:pt x="223" y="342"/>
                    </a:lnTo>
                    <a:lnTo>
                      <a:pt x="235" y="348"/>
                    </a:lnTo>
                    <a:lnTo>
                      <a:pt x="235" y="359"/>
                    </a:lnTo>
                    <a:lnTo>
                      <a:pt x="223" y="365"/>
                    </a:lnTo>
                    <a:lnTo>
                      <a:pt x="223" y="365"/>
                    </a:lnTo>
                    <a:lnTo>
                      <a:pt x="218" y="371"/>
                    </a:lnTo>
                    <a:lnTo>
                      <a:pt x="223" y="371"/>
                    </a:lnTo>
                    <a:lnTo>
                      <a:pt x="223" y="371"/>
                    </a:lnTo>
                    <a:lnTo>
                      <a:pt x="223" y="383"/>
                    </a:lnTo>
                    <a:lnTo>
                      <a:pt x="223" y="395"/>
                    </a:lnTo>
                    <a:lnTo>
                      <a:pt x="229" y="401"/>
                    </a:lnTo>
                    <a:lnTo>
                      <a:pt x="235" y="424"/>
                    </a:lnTo>
                    <a:lnTo>
                      <a:pt x="247" y="424"/>
                    </a:lnTo>
                    <a:lnTo>
                      <a:pt x="265" y="424"/>
                    </a:lnTo>
                    <a:lnTo>
                      <a:pt x="271" y="436"/>
                    </a:lnTo>
                    <a:lnTo>
                      <a:pt x="271" y="442"/>
                    </a:lnTo>
                    <a:lnTo>
                      <a:pt x="265" y="460"/>
                    </a:lnTo>
                    <a:lnTo>
                      <a:pt x="253" y="465"/>
                    </a:lnTo>
                    <a:lnTo>
                      <a:pt x="241" y="483"/>
                    </a:lnTo>
                    <a:lnTo>
                      <a:pt x="235" y="483"/>
                    </a:lnTo>
                    <a:lnTo>
                      <a:pt x="229" y="489"/>
                    </a:lnTo>
                    <a:lnTo>
                      <a:pt x="229" y="501"/>
                    </a:lnTo>
                    <a:lnTo>
                      <a:pt x="235" y="507"/>
                    </a:lnTo>
                    <a:lnTo>
                      <a:pt x="229" y="524"/>
                    </a:lnTo>
                    <a:lnTo>
                      <a:pt x="223" y="518"/>
                    </a:lnTo>
                    <a:lnTo>
                      <a:pt x="218" y="513"/>
                    </a:lnTo>
                    <a:lnTo>
                      <a:pt x="206" y="513"/>
                    </a:lnTo>
                    <a:lnTo>
                      <a:pt x="188" y="518"/>
                    </a:lnTo>
                    <a:lnTo>
                      <a:pt x="176" y="530"/>
                    </a:lnTo>
                    <a:lnTo>
                      <a:pt x="170" y="530"/>
                    </a:lnTo>
                    <a:lnTo>
                      <a:pt x="170" y="530"/>
                    </a:lnTo>
                    <a:lnTo>
                      <a:pt x="165" y="524"/>
                    </a:lnTo>
                    <a:lnTo>
                      <a:pt x="165" y="524"/>
                    </a:lnTo>
                    <a:lnTo>
                      <a:pt x="159" y="524"/>
                    </a:lnTo>
                    <a:lnTo>
                      <a:pt x="153" y="524"/>
                    </a:lnTo>
                    <a:lnTo>
                      <a:pt x="153" y="524"/>
                    </a:lnTo>
                    <a:lnTo>
                      <a:pt x="147" y="524"/>
                    </a:lnTo>
                    <a:lnTo>
                      <a:pt x="141" y="524"/>
                    </a:lnTo>
                    <a:lnTo>
                      <a:pt x="141" y="524"/>
                    </a:lnTo>
                    <a:lnTo>
                      <a:pt x="141" y="524"/>
                    </a:lnTo>
                    <a:lnTo>
                      <a:pt x="135" y="524"/>
                    </a:lnTo>
                    <a:lnTo>
                      <a:pt x="135" y="524"/>
                    </a:lnTo>
                    <a:lnTo>
                      <a:pt x="135" y="518"/>
                    </a:lnTo>
                    <a:lnTo>
                      <a:pt x="129" y="518"/>
                    </a:lnTo>
                    <a:lnTo>
                      <a:pt x="129" y="518"/>
                    </a:lnTo>
                    <a:lnTo>
                      <a:pt x="123" y="513"/>
                    </a:lnTo>
                    <a:lnTo>
                      <a:pt x="123" y="513"/>
                    </a:lnTo>
                    <a:lnTo>
                      <a:pt x="117" y="507"/>
                    </a:lnTo>
                    <a:lnTo>
                      <a:pt x="117" y="501"/>
                    </a:lnTo>
                    <a:lnTo>
                      <a:pt x="117" y="501"/>
                    </a:lnTo>
                    <a:lnTo>
                      <a:pt x="117" y="495"/>
                    </a:lnTo>
                    <a:lnTo>
                      <a:pt x="117" y="495"/>
                    </a:lnTo>
                    <a:lnTo>
                      <a:pt x="112" y="489"/>
                    </a:lnTo>
                    <a:lnTo>
                      <a:pt x="112" y="483"/>
                    </a:lnTo>
                    <a:lnTo>
                      <a:pt x="106" y="483"/>
                    </a:lnTo>
                    <a:lnTo>
                      <a:pt x="106" y="483"/>
                    </a:lnTo>
                    <a:lnTo>
                      <a:pt x="100" y="483"/>
                    </a:lnTo>
                    <a:lnTo>
                      <a:pt x="94" y="489"/>
                    </a:lnTo>
                    <a:lnTo>
                      <a:pt x="94" y="489"/>
                    </a:lnTo>
                    <a:lnTo>
                      <a:pt x="88" y="489"/>
                    </a:lnTo>
                    <a:lnTo>
                      <a:pt x="88" y="495"/>
                    </a:lnTo>
                    <a:lnTo>
                      <a:pt x="82" y="501"/>
                    </a:lnTo>
                    <a:lnTo>
                      <a:pt x="82" y="471"/>
                    </a:lnTo>
                    <a:lnTo>
                      <a:pt x="70" y="448"/>
                    </a:lnTo>
                    <a:lnTo>
                      <a:pt x="76" y="424"/>
                    </a:lnTo>
                    <a:lnTo>
                      <a:pt x="76" y="395"/>
                    </a:lnTo>
                    <a:lnTo>
                      <a:pt x="53" y="330"/>
                    </a:lnTo>
                    <a:lnTo>
                      <a:pt x="41" y="430"/>
                    </a:lnTo>
                    <a:lnTo>
                      <a:pt x="23" y="471"/>
                    </a:lnTo>
                    <a:lnTo>
                      <a:pt x="17" y="483"/>
                    </a:lnTo>
                    <a:lnTo>
                      <a:pt x="11" y="495"/>
                    </a:lnTo>
                    <a:lnTo>
                      <a:pt x="5" y="489"/>
                    </a:lnTo>
                    <a:lnTo>
                      <a:pt x="5" y="489"/>
                    </a:lnTo>
                    <a:lnTo>
                      <a:pt x="0" y="489"/>
                    </a:lnTo>
                    <a:lnTo>
                      <a:pt x="0" y="489"/>
                    </a:lnTo>
                    <a:lnTo>
                      <a:pt x="5" y="477"/>
                    </a:lnTo>
                    <a:lnTo>
                      <a:pt x="29" y="430"/>
                    </a:lnTo>
                    <a:lnTo>
                      <a:pt x="41" y="371"/>
                    </a:lnTo>
                    <a:lnTo>
                      <a:pt x="41" y="300"/>
                    </a:lnTo>
                    <a:lnTo>
                      <a:pt x="35" y="265"/>
                    </a:lnTo>
                    <a:lnTo>
                      <a:pt x="29" y="218"/>
                    </a:lnTo>
                    <a:lnTo>
                      <a:pt x="35" y="177"/>
                    </a:lnTo>
                    <a:lnTo>
                      <a:pt x="35" y="141"/>
                    </a:lnTo>
                    <a:lnTo>
                      <a:pt x="35" y="141"/>
                    </a:lnTo>
                    <a:lnTo>
                      <a:pt x="47" y="136"/>
                    </a:lnTo>
                    <a:lnTo>
                      <a:pt x="53" y="136"/>
                    </a:lnTo>
                    <a:lnTo>
                      <a:pt x="53" y="136"/>
                    </a:lnTo>
                    <a:lnTo>
                      <a:pt x="53" y="136"/>
                    </a:lnTo>
                    <a:lnTo>
                      <a:pt x="58" y="136"/>
                    </a:lnTo>
                    <a:lnTo>
                      <a:pt x="64" y="141"/>
                    </a:lnTo>
                    <a:lnTo>
                      <a:pt x="64" y="136"/>
                    </a:lnTo>
                    <a:lnTo>
                      <a:pt x="70" y="136"/>
                    </a:lnTo>
                    <a:lnTo>
                      <a:pt x="76" y="118"/>
                    </a:lnTo>
                    <a:lnTo>
                      <a:pt x="76" y="100"/>
                    </a:lnTo>
                    <a:lnTo>
                      <a:pt x="82" y="94"/>
                    </a:lnTo>
                    <a:lnTo>
                      <a:pt x="100" y="77"/>
                    </a:lnTo>
                    <a:lnTo>
                      <a:pt x="129" y="59"/>
                    </a:lnTo>
                    <a:lnTo>
                      <a:pt x="141" y="41"/>
                    </a:lnTo>
                    <a:lnTo>
                      <a:pt x="153" y="41"/>
                    </a:lnTo>
                    <a:lnTo>
                      <a:pt x="153" y="41"/>
                    </a:lnTo>
                    <a:lnTo>
                      <a:pt x="159" y="30"/>
                    </a:lnTo>
                    <a:lnTo>
                      <a:pt x="165" y="30"/>
                    </a:lnTo>
                    <a:lnTo>
                      <a:pt x="194" y="30"/>
                    </a:lnTo>
                    <a:lnTo>
                      <a:pt x="223" y="12"/>
                    </a:lnTo>
                    <a:lnTo>
                      <a:pt x="223" y="6"/>
                    </a:lnTo>
                    <a:lnTo>
                      <a:pt x="235" y="1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8" name="Freeform 648">
                <a:extLst>
                  <a:ext uri="{FF2B5EF4-FFF2-40B4-BE49-F238E27FC236}">
                    <a16:creationId xmlns:a16="http://schemas.microsoft.com/office/drawing/2014/main" id="{33AA2556-B141-4108-AB32-9A16B60AA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4213" y="1247775"/>
                <a:ext cx="476250" cy="581025"/>
              </a:xfrm>
              <a:custGeom>
                <a:avLst/>
                <a:gdLst>
                  <a:gd name="T0" fmla="*/ 212 w 300"/>
                  <a:gd name="T1" fmla="*/ 342 h 366"/>
                  <a:gd name="T2" fmla="*/ 194 w 300"/>
                  <a:gd name="T3" fmla="*/ 336 h 366"/>
                  <a:gd name="T4" fmla="*/ 165 w 300"/>
                  <a:gd name="T5" fmla="*/ 336 h 366"/>
                  <a:gd name="T6" fmla="*/ 135 w 300"/>
                  <a:gd name="T7" fmla="*/ 342 h 366"/>
                  <a:gd name="T8" fmla="*/ 124 w 300"/>
                  <a:gd name="T9" fmla="*/ 366 h 366"/>
                  <a:gd name="T10" fmla="*/ 88 w 300"/>
                  <a:gd name="T11" fmla="*/ 366 h 366"/>
                  <a:gd name="T12" fmla="*/ 71 w 300"/>
                  <a:gd name="T13" fmla="*/ 360 h 366"/>
                  <a:gd name="T14" fmla="*/ 65 w 300"/>
                  <a:gd name="T15" fmla="*/ 342 h 366"/>
                  <a:gd name="T16" fmla="*/ 59 w 300"/>
                  <a:gd name="T17" fmla="*/ 318 h 366"/>
                  <a:gd name="T18" fmla="*/ 59 w 300"/>
                  <a:gd name="T19" fmla="*/ 307 h 366"/>
                  <a:gd name="T20" fmla="*/ 29 w 300"/>
                  <a:gd name="T21" fmla="*/ 301 h 366"/>
                  <a:gd name="T22" fmla="*/ 18 w 300"/>
                  <a:gd name="T23" fmla="*/ 277 h 366"/>
                  <a:gd name="T24" fmla="*/ 0 w 300"/>
                  <a:gd name="T25" fmla="*/ 271 h 366"/>
                  <a:gd name="T26" fmla="*/ 18 w 300"/>
                  <a:gd name="T27" fmla="*/ 248 h 366"/>
                  <a:gd name="T28" fmla="*/ 23 w 300"/>
                  <a:gd name="T29" fmla="*/ 236 h 366"/>
                  <a:gd name="T30" fmla="*/ 18 w 300"/>
                  <a:gd name="T31" fmla="*/ 207 h 366"/>
                  <a:gd name="T32" fmla="*/ 29 w 300"/>
                  <a:gd name="T33" fmla="*/ 183 h 366"/>
                  <a:gd name="T34" fmla="*/ 59 w 300"/>
                  <a:gd name="T35" fmla="*/ 148 h 366"/>
                  <a:gd name="T36" fmla="*/ 76 w 300"/>
                  <a:gd name="T37" fmla="*/ 130 h 366"/>
                  <a:gd name="T38" fmla="*/ 112 w 300"/>
                  <a:gd name="T39" fmla="*/ 106 h 366"/>
                  <a:gd name="T40" fmla="*/ 124 w 300"/>
                  <a:gd name="T41" fmla="*/ 95 h 366"/>
                  <a:gd name="T42" fmla="*/ 112 w 300"/>
                  <a:gd name="T43" fmla="*/ 59 h 366"/>
                  <a:gd name="T44" fmla="*/ 106 w 300"/>
                  <a:gd name="T45" fmla="*/ 42 h 366"/>
                  <a:gd name="T46" fmla="*/ 112 w 300"/>
                  <a:gd name="T47" fmla="*/ 30 h 366"/>
                  <a:gd name="T48" fmla="*/ 118 w 300"/>
                  <a:gd name="T49" fmla="*/ 6 h 366"/>
                  <a:gd name="T50" fmla="*/ 153 w 300"/>
                  <a:gd name="T51" fmla="*/ 0 h 366"/>
                  <a:gd name="T52" fmla="*/ 182 w 300"/>
                  <a:gd name="T53" fmla="*/ 12 h 366"/>
                  <a:gd name="T54" fmla="*/ 206 w 300"/>
                  <a:gd name="T55" fmla="*/ 12 h 366"/>
                  <a:gd name="T56" fmla="*/ 265 w 300"/>
                  <a:gd name="T57" fmla="*/ 18 h 366"/>
                  <a:gd name="T58" fmla="*/ 259 w 300"/>
                  <a:gd name="T59" fmla="*/ 30 h 366"/>
                  <a:gd name="T60" fmla="*/ 265 w 300"/>
                  <a:gd name="T61" fmla="*/ 53 h 366"/>
                  <a:gd name="T62" fmla="*/ 265 w 300"/>
                  <a:gd name="T63" fmla="*/ 59 h 366"/>
                  <a:gd name="T64" fmla="*/ 271 w 300"/>
                  <a:gd name="T65" fmla="*/ 77 h 366"/>
                  <a:gd name="T66" fmla="*/ 283 w 300"/>
                  <a:gd name="T67" fmla="*/ 89 h 366"/>
                  <a:gd name="T68" fmla="*/ 277 w 300"/>
                  <a:gd name="T69" fmla="*/ 95 h 366"/>
                  <a:gd name="T70" fmla="*/ 253 w 300"/>
                  <a:gd name="T71" fmla="*/ 118 h 366"/>
                  <a:gd name="T72" fmla="*/ 265 w 300"/>
                  <a:gd name="T73" fmla="*/ 130 h 366"/>
                  <a:gd name="T74" fmla="*/ 265 w 300"/>
                  <a:gd name="T75" fmla="*/ 148 h 366"/>
                  <a:gd name="T76" fmla="*/ 277 w 300"/>
                  <a:gd name="T77" fmla="*/ 142 h 366"/>
                  <a:gd name="T78" fmla="*/ 300 w 300"/>
                  <a:gd name="T79" fmla="*/ 142 h 366"/>
                  <a:gd name="T80" fmla="*/ 300 w 300"/>
                  <a:gd name="T81" fmla="*/ 154 h 366"/>
                  <a:gd name="T82" fmla="*/ 300 w 300"/>
                  <a:gd name="T83" fmla="*/ 159 h 366"/>
                  <a:gd name="T84" fmla="*/ 294 w 300"/>
                  <a:gd name="T85" fmla="*/ 171 h 366"/>
                  <a:gd name="T86" fmla="*/ 277 w 300"/>
                  <a:gd name="T87" fmla="*/ 171 h 366"/>
                  <a:gd name="T88" fmla="*/ 277 w 300"/>
                  <a:gd name="T89" fmla="*/ 177 h 366"/>
                  <a:gd name="T90" fmla="*/ 265 w 300"/>
                  <a:gd name="T91" fmla="*/ 201 h 366"/>
                  <a:gd name="T92" fmla="*/ 283 w 300"/>
                  <a:gd name="T93" fmla="*/ 212 h 366"/>
                  <a:gd name="T94" fmla="*/ 288 w 300"/>
                  <a:gd name="T95" fmla="*/ 207 h 366"/>
                  <a:gd name="T96" fmla="*/ 288 w 300"/>
                  <a:gd name="T97" fmla="*/ 224 h 366"/>
                  <a:gd name="T98" fmla="*/ 288 w 300"/>
                  <a:gd name="T99" fmla="*/ 236 h 366"/>
                  <a:gd name="T100" fmla="*/ 283 w 300"/>
                  <a:gd name="T101" fmla="*/ 248 h 366"/>
                  <a:gd name="T102" fmla="*/ 259 w 300"/>
                  <a:gd name="T103" fmla="*/ 254 h 366"/>
                  <a:gd name="T104" fmla="*/ 265 w 300"/>
                  <a:gd name="T105" fmla="*/ 271 h 366"/>
                  <a:gd name="T106" fmla="*/ 247 w 300"/>
                  <a:gd name="T107" fmla="*/ 301 h 366"/>
                  <a:gd name="T108" fmla="*/ 247 w 300"/>
                  <a:gd name="T109" fmla="*/ 318 h 366"/>
                  <a:gd name="T110" fmla="*/ 241 w 300"/>
                  <a:gd name="T111" fmla="*/ 33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0" h="366">
                    <a:moveTo>
                      <a:pt x="235" y="336"/>
                    </a:moveTo>
                    <a:lnTo>
                      <a:pt x="212" y="342"/>
                    </a:lnTo>
                    <a:lnTo>
                      <a:pt x="200" y="336"/>
                    </a:lnTo>
                    <a:lnTo>
                      <a:pt x="194" y="336"/>
                    </a:lnTo>
                    <a:lnTo>
                      <a:pt x="182" y="330"/>
                    </a:lnTo>
                    <a:lnTo>
                      <a:pt x="165" y="336"/>
                    </a:lnTo>
                    <a:lnTo>
                      <a:pt x="147" y="342"/>
                    </a:lnTo>
                    <a:lnTo>
                      <a:pt x="135" y="342"/>
                    </a:lnTo>
                    <a:lnTo>
                      <a:pt x="135" y="354"/>
                    </a:lnTo>
                    <a:lnTo>
                      <a:pt x="124" y="366"/>
                    </a:lnTo>
                    <a:lnTo>
                      <a:pt x="112" y="360"/>
                    </a:lnTo>
                    <a:lnTo>
                      <a:pt x="88" y="366"/>
                    </a:lnTo>
                    <a:lnTo>
                      <a:pt x="76" y="360"/>
                    </a:lnTo>
                    <a:lnTo>
                      <a:pt x="71" y="360"/>
                    </a:lnTo>
                    <a:lnTo>
                      <a:pt x="71" y="348"/>
                    </a:lnTo>
                    <a:lnTo>
                      <a:pt x="65" y="342"/>
                    </a:lnTo>
                    <a:lnTo>
                      <a:pt x="65" y="330"/>
                    </a:lnTo>
                    <a:lnTo>
                      <a:pt x="59" y="318"/>
                    </a:lnTo>
                    <a:lnTo>
                      <a:pt x="59" y="318"/>
                    </a:lnTo>
                    <a:lnTo>
                      <a:pt x="59" y="307"/>
                    </a:lnTo>
                    <a:lnTo>
                      <a:pt x="59" y="301"/>
                    </a:lnTo>
                    <a:lnTo>
                      <a:pt x="29" y="301"/>
                    </a:lnTo>
                    <a:lnTo>
                      <a:pt x="23" y="283"/>
                    </a:lnTo>
                    <a:lnTo>
                      <a:pt x="18" y="277"/>
                    </a:lnTo>
                    <a:lnTo>
                      <a:pt x="6" y="277"/>
                    </a:lnTo>
                    <a:lnTo>
                      <a:pt x="0" y="271"/>
                    </a:lnTo>
                    <a:lnTo>
                      <a:pt x="6" y="260"/>
                    </a:lnTo>
                    <a:lnTo>
                      <a:pt x="18" y="248"/>
                    </a:lnTo>
                    <a:lnTo>
                      <a:pt x="23" y="242"/>
                    </a:lnTo>
                    <a:lnTo>
                      <a:pt x="23" y="236"/>
                    </a:lnTo>
                    <a:lnTo>
                      <a:pt x="18" y="230"/>
                    </a:lnTo>
                    <a:lnTo>
                      <a:pt x="18" y="207"/>
                    </a:lnTo>
                    <a:lnTo>
                      <a:pt x="18" y="195"/>
                    </a:lnTo>
                    <a:lnTo>
                      <a:pt x="29" y="183"/>
                    </a:lnTo>
                    <a:lnTo>
                      <a:pt x="47" y="159"/>
                    </a:lnTo>
                    <a:lnTo>
                      <a:pt x="59" y="148"/>
                    </a:lnTo>
                    <a:lnTo>
                      <a:pt x="76" y="142"/>
                    </a:lnTo>
                    <a:lnTo>
                      <a:pt x="76" y="130"/>
                    </a:lnTo>
                    <a:lnTo>
                      <a:pt x="100" y="136"/>
                    </a:lnTo>
                    <a:lnTo>
                      <a:pt x="112" y="106"/>
                    </a:lnTo>
                    <a:lnTo>
                      <a:pt x="124" y="101"/>
                    </a:lnTo>
                    <a:lnTo>
                      <a:pt x="124" y="95"/>
                    </a:lnTo>
                    <a:lnTo>
                      <a:pt x="112" y="71"/>
                    </a:lnTo>
                    <a:lnTo>
                      <a:pt x="112" y="59"/>
                    </a:lnTo>
                    <a:lnTo>
                      <a:pt x="112" y="53"/>
                    </a:lnTo>
                    <a:lnTo>
                      <a:pt x="106" y="42"/>
                    </a:lnTo>
                    <a:lnTo>
                      <a:pt x="106" y="36"/>
                    </a:lnTo>
                    <a:lnTo>
                      <a:pt x="112" y="30"/>
                    </a:lnTo>
                    <a:lnTo>
                      <a:pt x="112" y="18"/>
                    </a:lnTo>
                    <a:lnTo>
                      <a:pt x="118" y="6"/>
                    </a:lnTo>
                    <a:lnTo>
                      <a:pt x="124" y="0"/>
                    </a:lnTo>
                    <a:lnTo>
                      <a:pt x="153" y="0"/>
                    </a:lnTo>
                    <a:lnTo>
                      <a:pt x="171" y="0"/>
                    </a:lnTo>
                    <a:lnTo>
                      <a:pt x="182" y="12"/>
                    </a:lnTo>
                    <a:lnTo>
                      <a:pt x="194" y="6"/>
                    </a:lnTo>
                    <a:lnTo>
                      <a:pt x="206" y="12"/>
                    </a:lnTo>
                    <a:lnTo>
                      <a:pt x="224" y="6"/>
                    </a:lnTo>
                    <a:lnTo>
                      <a:pt x="265" y="18"/>
                    </a:lnTo>
                    <a:lnTo>
                      <a:pt x="277" y="24"/>
                    </a:lnTo>
                    <a:lnTo>
                      <a:pt x="259" y="30"/>
                    </a:lnTo>
                    <a:lnTo>
                      <a:pt x="271" y="42"/>
                    </a:lnTo>
                    <a:lnTo>
                      <a:pt x="265" y="53"/>
                    </a:lnTo>
                    <a:lnTo>
                      <a:pt x="265" y="59"/>
                    </a:lnTo>
                    <a:lnTo>
                      <a:pt x="265" y="59"/>
                    </a:lnTo>
                    <a:lnTo>
                      <a:pt x="265" y="65"/>
                    </a:lnTo>
                    <a:lnTo>
                      <a:pt x="271" y="77"/>
                    </a:lnTo>
                    <a:lnTo>
                      <a:pt x="277" y="83"/>
                    </a:lnTo>
                    <a:lnTo>
                      <a:pt x="283" y="89"/>
                    </a:lnTo>
                    <a:lnTo>
                      <a:pt x="271" y="95"/>
                    </a:lnTo>
                    <a:lnTo>
                      <a:pt x="277" y="95"/>
                    </a:lnTo>
                    <a:lnTo>
                      <a:pt x="271" y="112"/>
                    </a:lnTo>
                    <a:lnTo>
                      <a:pt x="253" y="118"/>
                    </a:lnTo>
                    <a:lnTo>
                      <a:pt x="253" y="124"/>
                    </a:lnTo>
                    <a:lnTo>
                      <a:pt x="265" y="130"/>
                    </a:lnTo>
                    <a:lnTo>
                      <a:pt x="265" y="136"/>
                    </a:lnTo>
                    <a:lnTo>
                      <a:pt x="265" y="148"/>
                    </a:lnTo>
                    <a:lnTo>
                      <a:pt x="271" y="154"/>
                    </a:lnTo>
                    <a:lnTo>
                      <a:pt x="277" y="142"/>
                    </a:lnTo>
                    <a:lnTo>
                      <a:pt x="294" y="142"/>
                    </a:lnTo>
                    <a:lnTo>
                      <a:pt x="300" y="142"/>
                    </a:lnTo>
                    <a:lnTo>
                      <a:pt x="300" y="154"/>
                    </a:lnTo>
                    <a:lnTo>
                      <a:pt x="300" y="154"/>
                    </a:lnTo>
                    <a:lnTo>
                      <a:pt x="300" y="159"/>
                    </a:lnTo>
                    <a:lnTo>
                      <a:pt x="300" y="159"/>
                    </a:lnTo>
                    <a:lnTo>
                      <a:pt x="294" y="159"/>
                    </a:lnTo>
                    <a:lnTo>
                      <a:pt x="294" y="171"/>
                    </a:lnTo>
                    <a:lnTo>
                      <a:pt x="283" y="165"/>
                    </a:lnTo>
                    <a:lnTo>
                      <a:pt x="277" y="171"/>
                    </a:lnTo>
                    <a:lnTo>
                      <a:pt x="277" y="171"/>
                    </a:lnTo>
                    <a:lnTo>
                      <a:pt x="277" y="177"/>
                    </a:lnTo>
                    <a:lnTo>
                      <a:pt x="271" y="195"/>
                    </a:lnTo>
                    <a:lnTo>
                      <a:pt x="265" y="201"/>
                    </a:lnTo>
                    <a:lnTo>
                      <a:pt x="271" y="212"/>
                    </a:lnTo>
                    <a:lnTo>
                      <a:pt x="283" y="212"/>
                    </a:lnTo>
                    <a:lnTo>
                      <a:pt x="283" y="207"/>
                    </a:lnTo>
                    <a:lnTo>
                      <a:pt x="288" y="207"/>
                    </a:lnTo>
                    <a:lnTo>
                      <a:pt x="294" y="224"/>
                    </a:lnTo>
                    <a:lnTo>
                      <a:pt x="288" y="224"/>
                    </a:lnTo>
                    <a:lnTo>
                      <a:pt x="294" y="230"/>
                    </a:lnTo>
                    <a:lnTo>
                      <a:pt x="288" y="236"/>
                    </a:lnTo>
                    <a:lnTo>
                      <a:pt x="283" y="236"/>
                    </a:lnTo>
                    <a:lnTo>
                      <a:pt x="283" y="248"/>
                    </a:lnTo>
                    <a:lnTo>
                      <a:pt x="277" y="254"/>
                    </a:lnTo>
                    <a:lnTo>
                      <a:pt x="259" y="254"/>
                    </a:lnTo>
                    <a:lnTo>
                      <a:pt x="265" y="260"/>
                    </a:lnTo>
                    <a:lnTo>
                      <a:pt x="265" y="271"/>
                    </a:lnTo>
                    <a:lnTo>
                      <a:pt x="241" y="283"/>
                    </a:lnTo>
                    <a:lnTo>
                      <a:pt x="247" y="301"/>
                    </a:lnTo>
                    <a:lnTo>
                      <a:pt x="247" y="301"/>
                    </a:lnTo>
                    <a:lnTo>
                      <a:pt x="247" y="318"/>
                    </a:lnTo>
                    <a:lnTo>
                      <a:pt x="253" y="324"/>
                    </a:lnTo>
                    <a:lnTo>
                      <a:pt x="241" y="330"/>
                    </a:lnTo>
                    <a:lnTo>
                      <a:pt x="235" y="336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9" name="Freeform 649">
                <a:extLst>
                  <a:ext uri="{FF2B5EF4-FFF2-40B4-BE49-F238E27FC236}">
                    <a16:creationId xmlns:a16="http://schemas.microsoft.com/office/drawing/2014/main" id="{12B1B2A0-C5CD-4488-86EE-EA3C2F43D4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2763" y="2014537"/>
                <a:ext cx="204788" cy="234950"/>
              </a:xfrm>
              <a:custGeom>
                <a:avLst/>
                <a:gdLst>
                  <a:gd name="T0" fmla="*/ 129 w 129"/>
                  <a:gd name="T1" fmla="*/ 6 h 148"/>
                  <a:gd name="T2" fmla="*/ 129 w 129"/>
                  <a:gd name="T3" fmla="*/ 12 h 148"/>
                  <a:gd name="T4" fmla="*/ 124 w 129"/>
                  <a:gd name="T5" fmla="*/ 6 h 148"/>
                  <a:gd name="T6" fmla="*/ 124 w 129"/>
                  <a:gd name="T7" fmla="*/ 0 h 148"/>
                  <a:gd name="T8" fmla="*/ 129 w 129"/>
                  <a:gd name="T9" fmla="*/ 0 h 148"/>
                  <a:gd name="T10" fmla="*/ 129 w 129"/>
                  <a:gd name="T11" fmla="*/ 6 h 148"/>
                  <a:gd name="T12" fmla="*/ 53 w 129"/>
                  <a:gd name="T13" fmla="*/ 48 h 148"/>
                  <a:gd name="T14" fmla="*/ 65 w 129"/>
                  <a:gd name="T15" fmla="*/ 53 h 148"/>
                  <a:gd name="T16" fmla="*/ 76 w 129"/>
                  <a:gd name="T17" fmla="*/ 53 h 148"/>
                  <a:gd name="T18" fmla="*/ 88 w 129"/>
                  <a:gd name="T19" fmla="*/ 65 h 148"/>
                  <a:gd name="T20" fmla="*/ 118 w 129"/>
                  <a:gd name="T21" fmla="*/ 89 h 148"/>
                  <a:gd name="T22" fmla="*/ 118 w 129"/>
                  <a:gd name="T23" fmla="*/ 89 h 148"/>
                  <a:gd name="T24" fmla="*/ 118 w 129"/>
                  <a:gd name="T25" fmla="*/ 106 h 148"/>
                  <a:gd name="T26" fmla="*/ 112 w 129"/>
                  <a:gd name="T27" fmla="*/ 130 h 148"/>
                  <a:gd name="T28" fmla="*/ 112 w 129"/>
                  <a:gd name="T29" fmla="*/ 142 h 148"/>
                  <a:gd name="T30" fmla="*/ 100 w 129"/>
                  <a:gd name="T31" fmla="*/ 148 h 148"/>
                  <a:gd name="T32" fmla="*/ 76 w 129"/>
                  <a:gd name="T33" fmla="*/ 142 h 148"/>
                  <a:gd name="T34" fmla="*/ 47 w 129"/>
                  <a:gd name="T35" fmla="*/ 130 h 148"/>
                  <a:gd name="T36" fmla="*/ 23 w 129"/>
                  <a:gd name="T37" fmla="*/ 118 h 148"/>
                  <a:gd name="T38" fmla="*/ 0 w 129"/>
                  <a:gd name="T39" fmla="*/ 101 h 148"/>
                  <a:gd name="T40" fmla="*/ 6 w 129"/>
                  <a:gd name="T41" fmla="*/ 89 h 148"/>
                  <a:gd name="T42" fmla="*/ 6 w 129"/>
                  <a:gd name="T43" fmla="*/ 65 h 148"/>
                  <a:gd name="T44" fmla="*/ 6 w 129"/>
                  <a:gd name="T45" fmla="*/ 53 h 148"/>
                  <a:gd name="T46" fmla="*/ 23 w 129"/>
                  <a:gd name="T47" fmla="*/ 18 h 148"/>
                  <a:gd name="T48" fmla="*/ 29 w 129"/>
                  <a:gd name="T49" fmla="*/ 24 h 148"/>
                  <a:gd name="T50" fmla="*/ 35 w 129"/>
                  <a:gd name="T51" fmla="*/ 36 h 148"/>
                  <a:gd name="T52" fmla="*/ 53 w 129"/>
                  <a:gd name="T53" fmla="*/ 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9" h="148">
                    <a:moveTo>
                      <a:pt x="129" y="6"/>
                    </a:moveTo>
                    <a:lnTo>
                      <a:pt x="129" y="12"/>
                    </a:lnTo>
                    <a:lnTo>
                      <a:pt x="124" y="6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29" y="6"/>
                    </a:lnTo>
                    <a:close/>
                    <a:moveTo>
                      <a:pt x="53" y="48"/>
                    </a:moveTo>
                    <a:lnTo>
                      <a:pt x="65" y="53"/>
                    </a:lnTo>
                    <a:lnTo>
                      <a:pt x="76" y="53"/>
                    </a:lnTo>
                    <a:lnTo>
                      <a:pt x="88" y="65"/>
                    </a:lnTo>
                    <a:lnTo>
                      <a:pt x="118" y="89"/>
                    </a:lnTo>
                    <a:lnTo>
                      <a:pt x="118" y="89"/>
                    </a:lnTo>
                    <a:lnTo>
                      <a:pt x="118" y="106"/>
                    </a:lnTo>
                    <a:lnTo>
                      <a:pt x="112" y="130"/>
                    </a:lnTo>
                    <a:lnTo>
                      <a:pt x="112" y="142"/>
                    </a:lnTo>
                    <a:lnTo>
                      <a:pt x="100" y="148"/>
                    </a:lnTo>
                    <a:lnTo>
                      <a:pt x="76" y="142"/>
                    </a:lnTo>
                    <a:lnTo>
                      <a:pt x="47" y="130"/>
                    </a:lnTo>
                    <a:lnTo>
                      <a:pt x="23" y="118"/>
                    </a:lnTo>
                    <a:lnTo>
                      <a:pt x="0" y="101"/>
                    </a:lnTo>
                    <a:lnTo>
                      <a:pt x="6" y="89"/>
                    </a:lnTo>
                    <a:lnTo>
                      <a:pt x="6" y="65"/>
                    </a:lnTo>
                    <a:lnTo>
                      <a:pt x="6" y="53"/>
                    </a:lnTo>
                    <a:lnTo>
                      <a:pt x="23" y="18"/>
                    </a:lnTo>
                    <a:lnTo>
                      <a:pt x="29" y="24"/>
                    </a:lnTo>
                    <a:lnTo>
                      <a:pt x="35" y="36"/>
                    </a:lnTo>
                    <a:lnTo>
                      <a:pt x="53" y="48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0" name="Freeform 651">
                <a:extLst>
                  <a:ext uri="{FF2B5EF4-FFF2-40B4-BE49-F238E27FC236}">
                    <a16:creationId xmlns:a16="http://schemas.microsoft.com/office/drawing/2014/main" id="{FAFDFC6A-F343-4B12-A275-48A8FA0601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4800" y="1566862"/>
                <a:ext cx="636588" cy="971550"/>
              </a:xfrm>
              <a:custGeom>
                <a:avLst/>
                <a:gdLst>
                  <a:gd name="T0" fmla="*/ 354 w 401"/>
                  <a:gd name="T1" fmla="*/ 441 h 612"/>
                  <a:gd name="T2" fmla="*/ 289 w 401"/>
                  <a:gd name="T3" fmla="*/ 471 h 612"/>
                  <a:gd name="T4" fmla="*/ 307 w 401"/>
                  <a:gd name="T5" fmla="*/ 441 h 612"/>
                  <a:gd name="T6" fmla="*/ 324 w 401"/>
                  <a:gd name="T7" fmla="*/ 412 h 612"/>
                  <a:gd name="T8" fmla="*/ 389 w 401"/>
                  <a:gd name="T9" fmla="*/ 424 h 612"/>
                  <a:gd name="T10" fmla="*/ 371 w 401"/>
                  <a:gd name="T11" fmla="*/ 300 h 612"/>
                  <a:gd name="T12" fmla="*/ 289 w 401"/>
                  <a:gd name="T13" fmla="*/ 359 h 612"/>
                  <a:gd name="T14" fmla="*/ 301 w 401"/>
                  <a:gd name="T15" fmla="*/ 377 h 612"/>
                  <a:gd name="T16" fmla="*/ 236 w 401"/>
                  <a:gd name="T17" fmla="*/ 430 h 612"/>
                  <a:gd name="T18" fmla="*/ 195 w 401"/>
                  <a:gd name="T19" fmla="*/ 353 h 612"/>
                  <a:gd name="T20" fmla="*/ 77 w 401"/>
                  <a:gd name="T21" fmla="*/ 335 h 612"/>
                  <a:gd name="T22" fmla="*/ 59 w 401"/>
                  <a:gd name="T23" fmla="*/ 229 h 612"/>
                  <a:gd name="T24" fmla="*/ 18 w 401"/>
                  <a:gd name="T25" fmla="*/ 141 h 612"/>
                  <a:gd name="T26" fmla="*/ 53 w 401"/>
                  <a:gd name="T27" fmla="*/ 100 h 612"/>
                  <a:gd name="T28" fmla="*/ 142 w 401"/>
                  <a:gd name="T29" fmla="*/ 47 h 612"/>
                  <a:gd name="T30" fmla="*/ 95 w 401"/>
                  <a:gd name="T31" fmla="*/ 0 h 612"/>
                  <a:gd name="T32" fmla="*/ 201 w 401"/>
                  <a:gd name="T33" fmla="*/ 23 h 612"/>
                  <a:gd name="T34" fmla="*/ 171 w 401"/>
                  <a:gd name="T35" fmla="*/ 82 h 612"/>
                  <a:gd name="T36" fmla="*/ 212 w 401"/>
                  <a:gd name="T37" fmla="*/ 129 h 612"/>
                  <a:gd name="T38" fmla="*/ 242 w 401"/>
                  <a:gd name="T39" fmla="*/ 194 h 612"/>
                  <a:gd name="T40" fmla="*/ 277 w 401"/>
                  <a:gd name="T41" fmla="*/ 259 h 612"/>
                  <a:gd name="T42" fmla="*/ 318 w 401"/>
                  <a:gd name="T43" fmla="*/ 241 h 612"/>
                  <a:gd name="T44" fmla="*/ 324 w 401"/>
                  <a:gd name="T45" fmla="*/ 400 h 612"/>
                  <a:gd name="T46" fmla="*/ 177 w 401"/>
                  <a:gd name="T47" fmla="*/ 477 h 612"/>
                  <a:gd name="T48" fmla="*/ 201 w 401"/>
                  <a:gd name="T49" fmla="*/ 483 h 612"/>
                  <a:gd name="T50" fmla="*/ 242 w 401"/>
                  <a:gd name="T51" fmla="*/ 459 h 612"/>
                  <a:gd name="T52" fmla="*/ 271 w 401"/>
                  <a:gd name="T53" fmla="*/ 530 h 612"/>
                  <a:gd name="T54" fmla="*/ 242 w 401"/>
                  <a:gd name="T55" fmla="*/ 612 h 612"/>
                  <a:gd name="T56" fmla="*/ 230 w 401"/>
                  <a:gd name="T57" fmla="*/ 536 h 612"/>
                  <a:gd name="T58" fmla="*/ 224 w 401"/>
                  <a:gd name="T59" fmla="*/ 559 h 612"/>
                  <a:gd name="T60" fmla="*/ 159 w 401"/>
                  <a:gd name="T61" fmla="*/ 571 h 612"/>
                  <a:gd name="T62" fmla="*/ 12 w 401"/>
                  <a:gd name="T63" fmla="*/ 524 h 612"/>
                  <a:gd name="T64" fmla="*/ 24 w 401"/>
                  <a:gd name="T65" fmla="*/ 483 h 612"/>
                  <a:gd name="T66" fmla="*/ 100 w 401"/>
                  <a:gd name="T67" fmla="*/ 465 h 612"/>
                  <a:gd name="T68" fmla="*/ 289 w 401"/>
                  <a:gd name="T69" fmla="*/ 441 h 612"/>
                  <a:gd name="T70" fmla="*/ 283 w 401"/>
                  <a:gd name="T71" fmla="*/ 459 h 612"/>
                  <a:gd name="T72" fmla="*/ 265 w 401"/>
                  <a:gd name="T73" fmla="*/ 453 h 612"/>
                  <a:gd name="T74" fmla="*/ 224 w 401"/>
                  <a:gd name="T75" fmla="*/ 82 h 612"/>
                  <a:gd name="T76" fmla="*/ 212 w 401"/>
                  <a:gd name="T77" fmla="*/ 82 h 612"/>
                  <a:gd name="T78" fmla="*/ 183 w 401"/>
                  <a:gd name="T79" fmla="*/ 359 h 612"/>
                  <a:gd name="T80" fmla="*/ 142 w 401"/>
                  <a:gd name="T81" fmla="*/ 430 h 612"/>
                  <a:gd name="T82" fmla="*/ 130 w 401"/>
                  <a:gd name="T83" fmla="*/ 471 h 612"/>
                  <a:gd name="T84" fmla="*/ 142 w 401"/>
                  <a:gd name="T85" fmla="*/ 471 h 612"/>
                  <a:gd name="T86" fmla="*/ 130 w 401"/>
                  <a:gd name="T87" fmla="*/ 453 h 612"/>
                  <a:gd name="T88" fmla="*/ 106 w 401"/>
                  <a:gd name="T89" fmla="*/ 447 h 612"/>
                  <a:gd name="T90" fmla="*/ 100 w 401"/>
                  <a:gd name="T91" fmla="*/ 418 h 612"/>
                  <a:gd name="T92" fmla="*/ 106 w 401"/>
                  <a:gd name="T93" fmla="*/ 447 h 612"/>
                  <a:gd name="T94" fmla="*/ 89 w 401"/>
                  <a:gd name="T95" fmla="*/ 447 h 612"/>
                  <a:gd name="T96" fmla="*/ 89 w 401"/>
                  <a:gd name="T97" fmla="*/ 88 h 612"/>
                  <a:gd name="T98" fmla="*/ 65 w 401"/>
                  <a:gd name="T99" fmla="*/ 341 h 612"/>
                  <a:gd name="T100" fmla="*/ 59 w 401"/>
                  <a:gd name="T101" fmla="*/ 318 h 612"/>
                  <a:gd name="T102" fmla="*/ 53 w 401"/>
                  <a:gd name="T103" fmla="*/ 365 h 612"/>
                  <a:gd name="T104" fmla="*/ 53 w 401"/>
                  <a:gd name="T105" fmla="*/ 359 h 612"/>
                  <a:gd name="T106" fmla="*/ 42 w 401"/>
                  <a:gd name="T107" fmla="*/ 29 h 612"/>
                  <a:gd name="T108" fmla="*/ 18 w 401"/>
                  <a:gd name="T109" fmla="*/ 489 h 612"/>
                  <a:gd name="T110" fmla="*/ 6 w 401"/>
                  <a:gd name="T111" fmla="*/ 277 h 612"/>
                  <a:gd name="T112" fmla="*/ 6 w 401"/>
                  <a:gd name="T113" fmla="*/ 50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01" h="612">
                    <a:moveTo>
                      <a:pt x="395" y="430"/>
                    </a:moveTo>
                    <a:lnTo>
                      <a:pt x="401" y="441"/>
                    </a:lnTo>
                    <a:lnTo>
                      <a:pt x="395" y="447"/>
                    </a:lnTo>
                    <a:lnTo>
                      <a:pt x="389" y="453"/>
                    </a:lnTo>
                    <a:lnTo>
                      <a:pt x="365" y="441"/>
                    </a:lnTo>
                    <a:lnTo>
                      <a:pt x="354" y="441"/>
                    </a:lnTo>
                    <a:lnTo>
                      <a:pt x="336" y="453"/>
                    </a:lnTo>
                    <a:lnTo>
                      <a:pt x="330" y="459"/>
                    </a:lnTo>
                    <a:lnTo>
                      <a:pt x="312" y="477"/>
                    </a:lnTo>
                    <a:lnTo>
                      <a:pt x="307" y="477"/>
                    </a:lnTo>
                    <a:lnTo>
                      <a:pt x="301" y="477"/>
                    </a:lnTo>
                    <a:lnTo>
                      <a:pt x="289" y="471"/>
                    </a:lnTo>
                    <a:lnTo>
                      <a:pt x="289" y="459"/>
                    </a:lnTo>
                    <a:lnTo>
                      <a:pt x="295" y="459"/>
                    </a:lnTo>
                    <a:lnTo>
                      <a:pt x="295" y="453"/>
                    </a:lnTo>
                    <a:lnTo>
                      <a:pt x="295" y="447"/>
                    </a:lnTo>
                    <a:lnTo>
                      <a:pt x="307" y="441"/>
                    </a:lnTo>
                    <a:lnTo>
                      <a:pt x="307" y="441"/>
                    </a:lnTo>
                    <a:lnTo>
                      <a:pt x="307" y="436"/>
                    </a:lnTo>
                    <a:lnTo>
                      <a:pt x="312" y="441"/>
                    </a:lnTo>
                    <a:lnTo>
                      <a:pt x="330" y="436"/>
                    </a:lnTo>
                    <a:lnTo>
                      <a:pt x="330" y="418"/>
                    </a:lnTo>
                    <a:lnTo>
                      <a:pt x="330" y="412"/>
                    </a:lnTo>
                    <a:lnTo>
                      <a:pt x="324" y="412"/>
                    </a:lnTo>
                    <a:lnTo>
                      <a:pt x="324" y="406"/>
                    </a:lnTo>
                    <a:lnTo>
                      <a:pt x="330" y="400"/>
                    </a:lnTo>
                    <a:lnTo>
                      <a:pt x="336" y="412"/>
                    </a:lnTo>
                    <a:lnTo>
                      <a:pt x="354" y="418"/>
                    </a:lnTo>
                    <a:lnTo>
                      <a:pt x="377" y="418"/>
                    </a:lnTo>
                    <a:lnTo>
                      <a:pt x="389" y="424"/>
                    </a:lnTo>
                    <a:lnTo>
                      <a:pt x="395" y="430"/>
                    </a:lnTo>
                    <a:close/>
                    <a:moveTo>
                      <a:pt x="318" y="241"/>
                    </a:moveTo>
                    <a:lnTo>
                      <a:pt x="348" y="253"/>
                    </a:lnTo>
                    <a:lnTo>
                      <a:pt x="365" y="265"/>
                    </a:lnTo>
                    <a:lnTo>
                      <a:pt x="371" y="282"/>
                    </a:lnTo>
                    <a:lnTo>
                      <a:pt x="371" y="300"/>
                    </a:lnTo>
                    <a:lnTo>
                      <a:pt x="365" y="312"/>
                    </a:lnTo>
                    <a:lnTo>
                      <a:pt x="354" y="318"/>
                    </a:lnTo>
                    <a:lnTo>
                      <a:pt x="330" y="324"/>
                    </a:lnTo>
                    <a:lnTo>
                      <a:pt x="307" y="335"/>
                    </a:lnTo>
                    <a:lnTo>
                      <a:pt x="295" y="347"/>
                    </a:lnTo>
                    <a:lnTo>
                      <a:pt x="289" y="359"/>
                    </a:lnTo>
                    <a:lnTo>
                      <a:pt x="277" y="353"/>
                    </a:lnTo>
                    <a:lnTo>
                      <a:pt x="271" y="359"/>
                    </a:lnTo>
                    <a:lnTo>
                      <a:pt x="271" y="365"/>
                    </a:lnTo>
                    <a:lnTo>
                      <a:pt x="277" y="371"/>
                    </a:lnTo>
                    <a:lnTo>
                      <a:pt x="295" y="371"/>
                    </a:lnTo>
                    <a:lnTo>
                      <a:pt x="301" y="377"/>
                    </a:lnTo>
                    <a:lnTo>
                      <a:pt x="301" y="388"/>
                    </a:lnTo>
                    <a:lnTo>
                      <a:pt x="295" y="400"/>
                    </a:lnTo>
                    <a:lnTo>
                      <a:pt x="301" y="430"/>
                    </a:lnTo>
                    <a:lnTo>
                      <a:pt x="271" y="441"/>
                    </a:lnTo>
                    <a:lnTo>
                      <a:pt x="248" y="430"/>
                    </a:lnTo>
                    <a:lnTo>
                      <a:pt x="236" y="430"/>
                    </a:lnTo>
                    <a:lnTo>
                      <a:pt x="212" y="412"/>
                    </a:lnTo>
                    <a:lnTo>
                      <a:pt x="212" y="400"/>
                    </a:lnTo>
                    <a:lnTo>
                      <a:pt x="201" y="388"/>
                    </a:lnTo>
                    <a:lnTo>
                      <a:pt x="195" y="377"/>
                    </a:lnTo>
                    <a:lnTo>
                      <a:pt x="206" y="365"/>
                    </a:lnTo>
                    <a:lnTo>
                      <a:pt x="195" y="353"/>
                    </a:lnTo>
                    <a:lnTo>
                      <a:pt x="189" y="341"/>
                    </a:lnTo>
                    <a:lnTo>
                      <a:pt x="177" y="353"/>
                    </a:lnTo>
                    <a:lnTo>
                      <a:pt x="130" y="335"/>
                    </a:lnTo>
                    <a:lnTo>
                      <a:pt x="112" y="341"/>
                    </a:lnTo>
                    <a:lnTo>
                      <a:pt x="89" y="341"/>
                    </a:lnTo>
                    <a:lnTo>
                      <a:pt x="77" y="335"/>
                    </a:lnTo>
                    <a:lnTo>
                      <a:pt x="71" y="306"/>
                    </a:lnTo>
                    <a:lnTo>
                      <a:pt x="42" y="277"/>
                    </a:lnTo>
                    <a:lnTo>
                      <a:pt x="42" y="271"/>
                    </a:lnTo>
                    <a:lnTo>
                      <a:pt x="53" y="259"/>
                    </a:lnTo>
                    <a:lnTo>
                      <a:pt x="59" y="247"/>
                    </a:lnTo>
                    <a:lnTo>
                      <a:pt x="59" y="229"/>
                    </a:lnTo>
                    <a:lnTo>
                      <a:pt x="53" y="212"/>
                    </a:lnTo>
                    <a:lnTo>
                      <a:pt x="42" y="200"/>
                    </a:lnTo>
                    <a:lnTo>
                      <a:pt x="47" y="188"/>
                    </a:lnTo>
                    <a:lnTo>
                      <a:pt x="47" y="170"/>
                    </a:lnTo>
                    <a:lnTo>
                      <a:pt x="36" y="153"/>
                    </a:lnTo>
                    <a:lnTo>
                      <a:pt x="18" y="141"/>
                    </a:lnTo>
                    <a:lnTo>
                      <a:pt x="24" y="135"/>
                    </a:lnTo>
                    <a:lnTo>
                      <a:pt x="24" y="129"/>
                    </a:lnTo>
                    <a:lnTo>
                      <a:pt x="12" y="117"/>
                    </a:lnTo>
                    <a:lnTo>
                      <a:pt x="0" y="106"/>
                    </a:lnTo>
                    <a:lnTo>
                      <a:pt x="30" y="106"/>
                    </a:lnTo>
                    <a:lnTo>
                      <a:pt x="53" y="100"/>
                    </a:lnTo>
                    <a:lnTo>
                      <a:pt x="65" y="106"/>
                    </a:lnTo>
                    <a:lnTo>
                      <a:pt x="83" y="106"/>
                    </a:lnTo>
                    <a:lnTo>
                      <a:pt x="100" y="88"/>
                    </a:lnTo>
                    <a:lnTo>
                      <a:pt x="112" y="64"/>
                    </a:lnTo>
                    <a:lnTo>
                      <a:pt x="136" y="53"/>
                    </a:lnTo>
                    <a:lnTo>
                      <a:pt x="142" y="47"/>
                    </a:lnTo>
                    <a:lnTo>
                      <a:pt x="142" y="29"/>
                    </a:lnTo>
                    <a:lnTo>
                      <a:pt x="136" y="17"/>
                    </a:lnTo>
                    <a:lnTo>
                      <a:pt x="124" y="11"/>
                    </a:lnTo>
                    <a:lnTo>
                      <a:pt x="100" y="6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136" y="6"/>
                    </a:lnTo>
                    <a:lnTo>
                      <a:pt x="159" y="6"/>
                    </a:lnTo>
                    <a:lnTo>
                      <a:pt x="171" y="11"/>
                    </a:lnTo>
                    <a:lnTo>
                      <a:pt x="206" y="6"/>
                    </a:lnTo>
                    <a:lnTo>
                      <a:pt x="206" y="11"/>
                    </a:lnTo>
                    <a:lnTo>
                      <a:pt x="201" y="23"/>
                    </a:lnTo>
                    <a:lnTo>
                      <a:pt x="189" y="29"/>
                    </a:lnTo>
                    <a:lnTo>
                      <a:pt x="183" y="35"/>
                    </a:lnTo>
                    <a:lnTo>
                      <a:pt x="189" y="53"/>
                    </a:lnTo>
                    <a:lnTo>
                      <a:pt x="189" y="64"/>
                    </a:lnTo>
                    <a:lnTo>
                      <a:pt x="177" y="76"/>
                    </a:lnTo>
                    <a:lnTo>
                      <a:pt x="171" y="82"/>
                    </a:lnTo>
                    <a:lnTo>
                      <a:pt x="177" y="88"/>
                    </a:lnTo>
                    <a:lnTo>
                      <a:pt x="201" y="88"/>
                    </a:lnTo>
                    <a:lnTo>
                      <a:pt x="201" y="100"/>
                    </a:lnTo>
                    <a:lnTo>
                      <a:pt x="189" y="112"/>
                    </a:lnTo>
                    <a:lnTo>
                      <a:pt x="206" y="117"/>
                    </a:lnTo>
                    <a:lnTo>
                      <a:pt x="212" y="129"/>
                    </a:lnTo>
                    <a:lnTo>
                      <a:pt x="206" y="141"/>
                    </a:lnTo>
                    <a:lnTo>
                      <a:pt x="218" y="170"/>
                    </a:lnTo>
                    <a:lnTo>
                      <a:pt x="224" y="170"/>
                    </a:lnTo>
                    <a:lnTo>
                      <a:pt x="224" y="176"/>
                    </a:lnTo>
                    <a:lnTo>
                      <a:pt x="224" y="182"/>
                    </a:lnTo>
                    <a:lnTo>
                      <a:pt x="242" y="194"/>
                    </a:lnTo>
                    <a:lnTo>
                      <a:pt x="242" y="212"/>
                    </a:lnTo>
                    <a:lnTo>
                      <a:pt x="248" y="224"/>
                    </a:lnTo>
                    <a:lnTo>
                      <a:pt x="248" y="235"/>
                    </a:lnTo>
                    <a:lnTo>
                      <a:pt x="254" y="241"/>
                    </a:lnTo>
                    <a:lnTo>
                      <a:pt x="254" y="253"/>
                    </a:lnTo>
                    <a:lnTo>
                      <a:pt x="277" y="259"/>
                    </a:lnTo>
                    <a:lnTo>
                      <a:pt x="283" y="265"/>
                    </a:lnTo>
                    <a:lnTo>
                      <a:pt x="307" y="265"/>
                    </a:lnTo>
                    <a:lnTo>
                      <a:pt x="307" y="265"/>
                    </a:lnTo>
                    <a:lnTo>
                      <a:pt x="312" y="253"/>
                    </a:lnTo>
                    <a:lnTo>
                      <a:pt x="318" y="247"/>
                    </a:lnTo>
                    <a:lnTo>
                      <a:pt x="318" y="241"/>
                    </a:lnTo>
                    <a:close/>
                    <a:moveTo>
                      <a:pt x="324" y="400"/>
                    </a:moveTo>
                    <a:lnTo>
                      <a:pt x="318" y="412"/>
                    </a:lnTo>
                    <a:lnTo>
                      <a:pt x="312" y="412"/>
                    </a:lnTo>
                    <a:lnTo>
                      <a:pt x="307" y="406"/>
                    </a:lnTo>
                    <a:lnTo>
                      <a:pt x="312" y="400"/>
                    </a:lnTo>
                    <a:lnTo>
                      <a:pt x="324" y="400"/>
                    </a:lnTo>
                    <a:close/>
                    <a:moveTo>
                      <a:pt x="142" y="500"/>
                    </a:moveTo>
                    <a:lnTo>
                      <a:pt x="148" y="500"/>
                    </a:lnTo>
                    <a:lnTo>
                      <a:pt x="153" y="500"/>
                    </a:lnTo>
                    <a:lnTo>
                      <a:pt x="159" y="494"/>
                    </a:lnTo>
                    <a:lnTo>
                      <a:pt x="171" y="489"/>
                    </a:lnTo>
                    <a:lnTo>
                      <a:pt x="177" y="477"/>
                    </a:lnTo>
                    <a:lnTo>
                      <a:pt x="183" y="471"/>
                    </a:lnTo>
                    <a:lnTo>
                      <a:pt x="195" y="483"/>
                    </a:lnTo>
                    <a:lnTo>
                      <a:pt x="212" y="512"/>
                    </a:lnTo>
                    <a:lnTo>
                      <a:pt x="212" y="512"/>
                    </a:lnTo>
                    <a:lnTo>
                      <a:pt x="212" y="494"/>
                    </a:lnTo>
                    <a:lnTo>
                      <a:pt x="201" y="483"/>
                    </a:lnTo>
                    <a:lnTo>
                      <a:pt x="201" y="465"/>
                    </a:lnTo>
                    <a:lnTo>
                      <a:pt x="195" y="453"/>
                    </a:lnTo>
                    <a:lnTo>
                      <a:pt x="201" y="447"/>
                    </a:lnTo>
                    <a:lnTo>
                      <a:pt x="212" y="453"/>
                    </a:lnTo>
                    <a:lnTo>
                      <a:pt x="224" y="447"/>
                    </a:lnTo>
                    <a:lnTo>
                      <a:pt x="242" y="459"/>
                    </a:lnTo>
                    <a:lnTo>
                      <a:pt x="248" y="453"/>
                    </a:lnTo>
                    <a:lnTo>
                      <a:pt x="254" y="453"/>
                    </a:lnTo>
                    <a:lnTo>
                      <a:pt x="265" y="471"/>
                    </a:lnTo>
                    <a:lnTo>
                      <a:pt x="295" y="477"/>
                    </a:lnTo>
                    <a:lnTo>
                      <a:pt x="301" y="500"/>
                    </a:lnTo>
                    <a:lnTo>
                      <a:pt x="271" y="530"/>
                    </a:lnTo>
                    <a:lnTo>
                      <a:pt x="254" y="565"/>
                    </a:lnTo>
                    <a:lnTo>
                      <a:pt x="254" y="577"/>
                    </a:lnTo>
                    <a:lnTo>
                      <a:pt x="254" y="612"/>
                    </a:lnTo>
                    <a:lnTo>
                      <a:pt x="254" y="612"/>
                    </a:lnTo>
                    <a:lnTo>
                      <a:pt x="248" y="612"/>
                    </a:lnTo>
                    <a:lnTo>
                      <a:pt x="242" y="612"/>
                    </a:lnTo>
                    <a:lnTo>
                      <a:pt x="242" y="595"/>
                    </a:lnTo>
                    <a:lnTo>
                      <a:pt x="230" y="577"/>
                    </a:lnTo>
                    <a:lnTo>
                      <a:pt x="230" y="565"/>
                    </a:lnTo>
                    <a:lnTo>
                      <a:pt x="236" y="548"/>
                    </a:lnTo>
                    <a:lnTo>
                      <a:pt x="230" y="542"/>
                    </a:lnTo>
                    <a:lnTo>
                      <a:pt x="230" y="536"/>
                    </a:lnTo>
                    <a:lnTo>
                      <a:pt x="230" y="530"/>
                    </a:lnTo>
                    <a:lnTo>
                      <a:pt x="224" y="542"/>
                    </a:lnTo>
                    <a:lnTo>
                      <a:pt x="224" y="542"/>
                    </a:lnTo>
                    <a:lnTo>
                      <a:pt x="218" y="542"/>
                    </a:lnTo>
                    <a:lnTo>
                      <a:pt x="218" y="548"/>
                    </a:lnTo>
                    <a:lnTo>
                      <a:pt x="224" y="559"/>
                    </a:lnTo>
                    <a:lnTo>
                      <a:pt x="224" y="559"/>
                    </a:lnTo>
                    <a:lnTo>
                      <a:pt x="224" y="565"/>
                    </a:lnTo>
                    <a:lnTo>
                      <a:pt x="218" y="577"/>
                    </a:lnTo>
                    <a:lnTo>
                      <a:pt x="212" y="577"/>
                    </a:lnTo>
                    <a:lnTo>
                      <a:pt x="183" y="571"/>
                    </a:lnTo>
                    <a:lnTo>
                      <a:pt x="159" y="571"/>
                    </a:lnTo>
                    <a:lnTo>
                      <a:pt x="148" y="577"/>
                    </a:lnTo>
                    <a:lnTo>
                      <a:pt x="124" y="595"/>
                    </a:lnTo>
                    <a:lnTo>
                      <a:pt x="100" y="577"/>
                    </a:lnTo>
                    <a:lnTo>
                      <a:pt x="77" y="553"/>
                    </a:lnTo>
                    <a:lnTo>
                      <a:pt x="24" y="536"/>
                    </a:lnTo>
                    <a:lnTo>
                      <a:pt x="12" y="524"/>
                    </a:lnTo>
                    <a:lnTo>
                      <a:pt x="6" y="518"/>
                    </a:lnTo>
                    <a:lnTo>
                      <a:pt x="18" y="506"/>
                    </a:lnTo>
                    <a:lnTo>
                      <a:pt x="30" y="512"/>
                    </a:lnTo>
                    <a:lnTo>
                      <a:pt x="36" y="500"/>
                    </a:lnTo>
                    <a:lnTo>
                      <a:pt x="24" y="494"/>
                    </a:lnTo>
                    <a:lnTo>
                      <a:pt x="24" y="483"/>
                    </a:lnTo>
                    <a:lnTo>
                      <a:pt x="18" y="477"/>
                    </a:lnTo>
                    <a:lnTo>
                      <a:pt x="24" y="465"/>
                    </a:lnTo>
                    <a:lnTo>
                      <a:pt x="36" y="453"/>
                    </a:lnTo>
                    <a:lnTo>
                      <a:pt x="59" y="447"/>
                    </a:lnTo>
                    <a:lnTo>
                      <a:pt x="83" y="447"/>
                    </a:lnTo>
                    <a:lnTo>
                      <a:pt x="100" y="465"/>
                    </a:lnTo>
                    <a:lnTo>
                      <a:pt x="112" y="477"/>
                    </a:lnTo>
                    <a:lnTo>
                      <a:pt x="142" y="500"/>
                    </a:lnTo>
                    <a:close/>
                    <a:moveTo>
                      <a:pt x="289" y="447"/>
                    </a:moveTo>
                    <a:lnTo>
                      <a:pt x="283" y="447"/>
                    </a:lnTo>
                    <a:lnTo>
                      <a:pt x="277" y="447"/>
                    </a:lnTo>
                    <a:lnTo>
                      <a:pt x="289" y="441"/>
                    </a:lnTo>
                    <a:lnTo>
                      <a:pt x="289" y="447"/>
                    </a:lnTo>
                    <a:close/>
                    <a:moveTo>
                      <a:pt x="265" y="453"/>
                    </a:moveTo>
                    <a:lnTo>
                      <a:pt x="265" y="453"/>
                    </a:lnTo>
                    <a:lnTo>
                      <a:pt x="271" y="453"/>
                    </a:lnTo>
                    <a:lnTo>
                      <a:pt x="277" y="453"/>
                    </a:lnTo>
                    <a:lnTo>
                      <a:pt x="283" y="459"/>
                    </a:lnTo>
                    <a:lnTo>
                      <a:pt x="283" y="465"/>
                    </a:lnTo>
                    <a:lnTo>
                      <a:pt x="265" y="459"/>
                    </a:lnTo>
                    <a:lnTo>
                      <a:pt x="265" y="459"/>
                    </a:lnTo>
                    <a:lnTo>
                      <a:pt x="259" y="453"/>
                    </a:lnTo>
                    <a:lnTo>
                      <a:pt x="259" y="453"/>
                    </a:lnTo>
                    <a:lnTo>
                      <a:pt x="265" y="453"/>
                    </a:lnTo>
                    <a:close/>
                    <a:moveTo>
                      <a:pt x="259" y="447"/>
                    </a:moveTo>
                    <a:lnTo>
                      <a:pt x="259" y="453"/>
                    </a:lnTo>
                    <a:lnTo>
                      <a:pt x="259" y="447"/>
                    </a:lnTo>
                    <a:lnTo>
                      <a:pt x="259" y="447"/>
                    </a:lnTo>
                    <a:lnTo>
                      <a:pt x="259" y="447"/>
                    </a:lnTo>
                    <a:close/>
                    <a:moveTo>
                      <a:pt x="224" y="82"/>
                    </a:moveTo>
                    <a:lnTo>
                      <a:pt x="224" y="88"/>
                    </a:lnTo>
                    <a:lnTo>
                      <a:pt x="218" y="94"/>
                    </a:lnTo>
                    <a:lnTo>
                      <a:pt x="218" y="100"/>
                    </a:lnTo>
                    <a:lnTo>
                      <a:pt x="212" y="94"/>
                    </a:lnTo>
                    <a:lnTo>
                      <a:pt x="206" y="88"/>
                    </a:lnTo>
                    <a:lnTo>
                      <a:pt x="212" y="82"/>
                    </a:lnTo>
                    <a:lnTo>
                      <a:pt x="218" y="82"/>
                    </a:lnTo>
                    <a:lnTo>
                      <a:pt x="218" y="76"/>
                    </a:lnTo>
                    <a:lnTo>
                      <a:pt x="224" y="82"/>
                    </a:lnTo>
                    <a:close/>
                    <a:moveTo>
                      <a:pt x="189" y="359"/>
                    </a:moveTo>
                    <a:lnTo>
                      <a:pt x="189" y="365"/>
                    </a:lnTo>
                    <a:lnTo>
                      <a:pt x="183" y="359"/>
                    </a:lnTo>
                    <a:lnTo>
                      <a:pt x="183" y="359"/>
                    </a:lnTo>
                    <a:lnTo>
                      <a:pt x="189" y="359"/>
                    </a:lnTo>
                    <a:close/>
                    <a:moveTo>
                      <a:pt x="148" y="441"/>
                    </a:moveTo>
                    <a:lnTo>
                      <a:pt x="148" y="447"/>
                    </a:lnTo>
                    <a:lnTo>
                      <a:pt x="136" y="436"/>
                    </a:lnTo>
                    <a:lnTo>
                      <a:pt x="142" y="430"/>
                    </a:lnTo>
                    <a:lnTo>
                      <a:pt x="148" y="430"/>
                    </a:lnTo>
                    <a:lnTo>
                      <a:pt x="153" y="441"/>
                    </a:lnTo>
                    <a:lnTo>
                      <a:pt x="148" y="441"/>
                    </a:lnTo>
                    <a:close/>
                    <a:moveTo>
                      <a:pt x="142" y="477"/>
                    </a:moveTo>
                    <a:lnTo>
                      <a:pt x="136" y="477"/>
                    </a:lnTo>
                    <a:lnTo>
                      <a:pt x="130" y="471"/>
                    </a:lnTo>
                    <a:lnTo>
                      <a:pt x="136" y="471"/>
                    </a:lnTo>
                    <a:lnTo>
                      <a:pt x="130" y="465"/>
                    </a:lnTo>
                    <a:lnTo>
                      <a:pt x="130" y="465"/>
                    </a:lnTo>
                    <a:lnTo>
                      <a:pt x="136" y="465"/>
                    </a:lnTo>
                    <a:lnTo>
                      <a:pt x="136" y="471"/>
                    </a:lnTo>
                    <a:lnTo>
                      <a:pt x="142" y="471"/>
                    </a:lnTo>
                    <a:lnTo>
                      <a:pt x="142" y="477"/>
                    </a:lnTo>
                    <a:close/>
                    <a:moveTo>
                      <a:pt x="118" y="441"/>
                    </a:moveTo>
                    <a:lnTo>
                      <a:pt x="118" y="441"/>
                    </a:lnTo>
                    <a:lnTo>
                      <a:pt x="124" y="441"/>
                    </a:lnTo>
                    <a:lnTo>
                      <a:pt x="130" y="447"/>
                    </a:lnTo>
                    <a:lnTo>
                      <a:pt x="130" y="453"/>
                    </a:lnTo>
                    <a:lnTo>
                      <a:pt x="124" y="453"/>
                    </a:lnTo>
                    <a:lnTo>
                      <a:pt x="112" y="459"/>
                    </a:lnTo>
                    <a:lnTo>
                      <a:pt x="112" y="459"/>
                    </a:lnTo>
                    <a:lnTo>
                      <a:pt x="112" y="459"/>
                    </a:lnTo>
                    <a:lnTo>
                      <a:pt x="106" y="453"/>
                    </a:lnTo>
                    <a:lnTo>
                      <a:pt x="106" y="447"/>
                    </a:lnTo>
                    <a:lnTo>
                      <a:pt x="106" y="447"/>
                    </a:lnTo>
                    <a:lnTo>
                      <a:pt x="112" y="447"/>
                    </a:lnTo>
                    <a:lnTo>
                      <a:pt x="118" y="447"/>
                    </a:lnTo>
                    <a:lnTo>
                      <a:pt x="118" y="441"/>
                    </a:lnTo>
                    <a:close/>
                    <a:moveTo>
                      <a:pt x="106" y="412"/>
                    </a:moveTo>
                    <a:lnTo>
                      <a:pt x="100" y="418"/>
                    </a:lnTo>
                    <a:lnTo>
                      <a:pt x="100" y="418"/>
                    </a:lnTo>
                    <a:lnTo>
                      <a:pt x="100" y="412"/>
                    </a:lnTo>
                    <a:lnTo>
                      <a:pt x="106" y="412"/>
                    </a:lnTo>
                    <a:lnTo>
                      <a:pt x="106" y="412"/>
                    </a:lnTo>
                    <a:close/>
                    <a:moveTo>
                      <a:pt x="106" y="441"/>
                    </a:moveTo>
                    <a:lnTo>
                      <a:pt x="106" y="447"/>
                    </a:lnTo>
                    <a:lnTo>
                      <a:pt x="100" y="447"/>
                    </a:lnTo>
                    <a:lnTo>
                      <a:pt x="100" y="441"/>
                    </a:lnTo>
                    <a:lnTo>
                      <a:pt x="100" y="441"/>
                    </a:lnTo>
                    <a:lnTo>
                      <a:pt x="106" y="441"/>
                    </a:lnTo>
                    <a:close/>
                    <a:moveTo>
                      <a:pt x="95" y="441"/>
                    </a:moveTo>
                    <a:lnTo>
                      <a:pt x="89" y="447"/>
                    </a:lnTo>
                    <a:lnTo>
                      <a:pt x="89" y="441"/>
                    </a:lnTo>
                    <a:lnTo>
                      <a:pt x="89" y="436"/>
                    </a:lnTo>
                    <a:lnTo>
                      <a:pt x="95" y="441"/>
                    </a:lnTo>
                    <a:close/>
                    <a:moveTo>
                      <a:pt x="89" y="88"/>
                    </a:moveTo>
                    <a:lnTo>
                      <a:pt x="89" y="94"/>
                    </a:lnTo>
                    <a:lnTo>
                      <a:pt x="89" y="88"/>
                    </a:lnTo>
                    <a:lnTo>
                      <a:pt x="83" y="82"/>
                    </a:lnTo>
                    <a:lnTo>
                      <a:pt x="83" y="76"/>
                    </a:lnTo>
                    <a:lnTo>
                      <a:pt x="89" y="82"/>
                    </a:lnTo>
                    <a:lnTo>
                      <a:pt x="83" y="82"/>
                    </a:lnTo>
                    <a:lnTo>
                      <a:pt x="89" y="88"/>
                    </a:lnTo>
                    <a:close/>
                    <a:moveTo>
                      <a:pt x="65" y="341"/>
                    </a:moveTo>
                    <a:lnTo>
                      <a:pt x="59" y="341"/>
                    </a:lnTo>
                    <a:lnTo>
                      <a:pt x="59" y="341"/>
                    </a:lnTo>
                    <a:lnTo>
                      <a:pt x="53" y="324"/>
                    </a:lnTo>
                    <a:lnTo>
                      <a:pt x="59" y="324"/>
                    </a:lnTo>
                    <a:lnTo>
                      <a:pt x="53" y="318"/>
                    </a:lnTo>
                    <a:lnTo>
                      <a:pt x="59" y="318"/>
                    </a:lnTo>
                    <a:lnTo>
                      <a:pt x="59" y="324"/>
                    </a:lnTo>
                    <a:lnTo>
                      <a:pt x="59" y="324"/>
                    </a:lnTo>
                    <a:lnTo>
                      <a:pt x="59" y="330"/>
                    </a:lnTo>
                    <a:lnTo>
                      <a:pt x="65" y="341"/>
                    </a:lnTo>
                    <a:close/>
                    <a:moveTo>
                      <a:pt x="53" y="359"/>
                    </a:moveTo>
                    <a:lnTo>
                      <a:pt x="53" y="365"/>
                    </a:lnTo>
                    <a:lnTo>
                      <a:pt x="47" y="359"/>
                    </a:lnTo>
                    <a:lnTo>
                      <a:pt x="47" y="359"/>
                    </a:lnTo>
                    <a:lnTo>
                      <a:pt x="53" y="353"/>
                    </a:lnTo>
                    <a:lnTo>
                      <a:pt x="59" y="353"/>
                    </a:lnTo>
                    <a:lnTo>
                      <a:pt x="59" y="353"/>
                    </a:lnTo>
                    <a:lnTo>
                      <a:pt x="53" y="359"/>
                    </a:lnTo>
                    <a:close/>
                    <a:moveTo>
                      <a:pt x="59" y="47"/>
                    </a:moveTo>
                    <a:lnTo>
                      <a:pt x="59" y="47"/>
                    </a:lnTo>
                    <a:lnTo>
                      <a:pt x="53" y="47"/>
                    </a:lnTo>
                    <a:lnTo>
                      <a:pt x="36" y="29"/>
                    </a:lnTo>
                    <a:lnTo>
                      <a:pt x="36" y="29"/>
                    </a:lnTo>
                    <a:lnTo>
                      <a:pt x="42" y="29"/>
                    </a:lnTo>
                    <a:lnTo>
                      <a:pt x="59" y="47"/>
                    </a:lnTo>
                    <a:lnTo>
                      <a:pt x="59" y="47"/>
                    </a:lnTo>
                    <a:close/>
                    <a:moveTo>
                      <a:pt x="18" y="494"/>
                    </a:moveTo>
                    <a:lnTo>
                      <a:pt x="18" y="500"/>
                    </a:lnTo>
                    <a:lnTo>
                      <a:pt x="18" y="494"/>
                    </a:lnTo>
                    <a:lnTo>
                      <a:pt x="18" y="489"/>
                    </a:lnTo>
                    <a:lnTo>
                      <a:pt x="18" y="489"/>
                    </a:lnTo>
                    <a:lnTo>
                      <a:pt x="18" y="494"/>
                    </a:lnTo>
                    <a:close/>
                    <a:moveTo>
                      <a:pt x="12" y="277"/>
                    </a:moveTo>
                    <a:lnTo>
                      <a:pt x="12" y="282"/>
                    </a:lnTo>
                    <a:lnTo>
                      <a:pt x="6" y="282"/>
                    </a:lnTo>
                    <a:lnTo>
                      <a:pt x="6" y="277"/>
                    </a:lnTo>
                    <a:lnTo>
                      <a:pt x="12" y="277"/>
                    </a:lnTo>
                    <a:close/>
                    <a:moveTo>
                      <a:pt x="6" y="500"/>
                    </a:moveTo>
                    <a:lnTo>
                      <a:pt x="0" y="506"/>
                    </a:lnTo>
                    <a:lnTo>
                      <a:pt x="0" y="500"/>
                    </a:lnTo>
                    <a:lnTo>
                      <a:pt x="0" y="494"/>
                    </a:lnTo>
                    <a:lnTo>
                      <a:pt x="6" y="500"/>
                    </a:lnTo>
                    <a:lnTo>
                      <a:pt x="6" y="500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1" name="Freeform 659">
                <a:extLst>
                  <a:ext uri="{FF2B5EF4-FFF2-40B4-BE49-F238E27FC236}">
                    <a16:creationId xmlns:a16="http://schemas.microsoft.com/office/drawing/2014/main" id="{F292A2EE-15C3-432C-859E-3D5962570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63" y="2763837"/>
                <a:ext cx="122238" cy="120650"/>
              </a:xfrm>
              <a:custGeom>
                <a:avLst/>
                <a:gdLst>
                  <a:gd name="T0" fmla="*/ 0 w 77"/>
                  <a:gd name="T1" fmla="*/ 29 h 76"/>
                  <a:gd name="T2" fmla="*/ 24 w 77"/>
                  <a:gd name="T3" fmla="*/ 29 h 76"/>
                  <a:gd name="T4" fmla="*/ 24 w 77"/>
                  <a:gd name="T5" fmla="*/ 47 h 76"/>
                  <a:gd name="T6" fmla="*/ 30 w 77"/>
                  <a:gd name="T7" fmla="*/ 53 h 76"/>
                  <a:gd name="T8" fmla="*/ 30 w 77"/>
                  <a:gd name="T9" fmla="*/ 41 h 76"/>
                  <a:gd name="T10" fmla="*/ 36 w 77"/>
                  <a:gd name="T11" fmla="*/ 29 h 76"/>
                  <a:gd name="T12" fmla="*/ 30 w 77"/>
                  <a:gd name="T13" fmla="*/ 23 h 76"/>
                  <a:gd name="T14" fmla="*/ 53 w 77"/>
                  <a:gd name="T15" fmla="*/ 0 h 76"/>
                  <a:gd name="T16" fmla="*/ 71 w 77"/>
                  <a:gd name="T17" fmla="*/ 0 h 76"/>
                  <a:gd name="T18" fmla="*/ 71 w 77"/>
                  <a:gd name="T19" fmla="*/ 11 h 76"/>
                  <a:gd name="T20" fmla="*/ 77 w 77"/>
                  <a:gd name="T21" fmla="*/ 17 h 76"/>
                  <a:gd name="T22" fmla="*/ 65 w 77"/>
                  <a:gd name="T23" fmla="*/ 23 h 76"/>
                  <a:gd name="T24" fmla="*/ 53 w 77"/>
                  <a:gd name="T25" fmla="*/ 23 h 76"/>
                  <a:gd name="T26" fmla="*/ 48 w 77"/>
                  <a:gd name="T27" fmla="*/ 29 h 76"/>
                  <a:gd name="T28" fmla="*/ 48 w 77"/>
                  <a:gd name="T29" fmla="*/ 47 h 76"/>
                  <a:gd name="T30" fmla="*/ 48 w 77"/>
                  <a:gd name="T31" fmla="*/ 53 h 76"/>
                  <a:gd name="T32" fmla="*/ 53 w 77"/>
                  <a:gd name="T33" fmla="*/ 59 h 76"/>
                  <a:gd name="T34" fmla="*/ 53 w 77"/>
                  <a:gd name="T35" fmla="*/ 70 h 76"/>
                  <a:gd name="T36" fmla="*/ 48 w 77"/>
                  <a:gd name="T37" fmla="*/ 70 h 76"/>
                  <a:gd name="T38" fmla="*/ 24 w 77"/>
                  <a:gd name="T39" fmla="*/ 76 h 76"/>
                  <a:gd name="T40" fmla="*/ 24 w 77"/>
                  <a:gd name="T41" fmla="*/ 76 h 76"/>
                  <a:gd name="T42" fmla="*/ 18 w 77"/>
                  <a:gd name="T43" fmla="*/ 59 h 76"/>
                  <a:gd name="T44" fmla="*/ 12 w 77"/>
                  <a:gd name="T45" fmla="*/ 47 h 76"/>
                  <a:gd name="T46" fmla="*/ 12 w 77"/>
                  <a:gd name="T47" fmla="*/ 47 h 76"/>
                  <a:gd name="T48" fmla="*/ 6 w 77"/>
                  <a:gd name="T49" fmla="*/ 35 h 76"/>
                  <a:gd name="T50" fmla="*/ 12 w 77"/>
                  <a:gd name="T51" fmla="*/ 29 h 76"/>
                  <a:gd name="T52" fmla="*/ 0 w 77"/>
                  <a:gd name="T53" fmla="*/ 2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7" h="76">
                    <a:moveTo>
                      <a:pt x="0" y="29"/>
                    </a:moveTo>
                    <a:lnTo>
                      <a:pt x="24" y="29"/>
                    </a:lnTo>
                    <a:lnTo>
                      <a:pt x="24" y="47"/>
                    </a:lnTo>
                    <a:lnTo>
                      <a:pt x="30" y="53"/>
                    </a:lnTo>
                    <a:lnTo>
                      <a:pt x="30" y="41"/>
                    </a:lnTo>
                    <a:lnTo>
                      <a:pt x="36" y="29"/>
                    </a:lnTo>
                    <a:lnTo>
                      <a:pt x="30" y="23"/>
                    </a:lnTo>
                    <a:lnTo>
                      <a:pt x="53" y="0"/>
                    </a:lnTo>
                    <a:lnTo>
                      <a:pt x="71" y="0"/>
                    </a:lnTo>
                    <a:lnTo>
                      <a:pt x="71" y="11"/>
                    </a:lnTo>
                    <a:lnTo>
                      <a:pt x="77" y="17"/>
                    </a:lnTo>
                    <a:lnTo>
                      <a:pt x="65" y="23"/>
                    </a:lnTo>
                    <a:lnTo>
                      <a:pt x="53" y="23"/>
                    </a:lnTo>
                    <a:lnTo>
                      <a:pt x="48" y="29"/>
                    </a:lnTo>
                    <a:lnTo>
                      <a:pt x="48" y="47"/>
                    </a:lnTo>
                    <a:lnTo>
                      <a:pt x="48" y="53"/>
                    </a:lnTo>
                    <a:lnTo>
                      <a:pt x="53" y="59"/>
                    </a:lnTo>
                    <a:lnTo>
                      <a:pt x="53" y="70"/>
                    </a:lnTo>
                    <a:lnTo>
                      <a:pt x="48" y="70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18" y="59"/>
                    </a:lnTo>
                    <a:lnTo>
                      <a:pt x="12" y="47"/>
                    </a:lnTo>
                    <a:lnTo>
                      <a:pt x="12" y="47"/>
                    </a:lnTo>
                    <a:lnTo>
                      <a:pt x="6" y="35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2" name="Freeform 661">
                <a:extLst>
                  <a:ext uri="{FF2B5EF4-FFF2-40B4-BE49-F238E27FC236}">
                    <a16:creationId xmlns:a16="http://schemas.microsoft.com/office/drawing/2014/main" id="{614CD9D1-FB7B-46F8-AA0B-75638D3806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9750" y="2735262"/>
                <a:ext cx="504825" cy="476250"/>
              </a:xfrm>
              <a:custGeom>
                <a:avLst/>
                <a:gdLst>
                  <a:gd name="T0" fmla="*/ 188 w 318"/>
                  <a:gd name="T1" fmla="*/ 0 h 300"/>
                  <a:gd name="T2" fmla="*/ 206 w 318"/>
                  <a:gd name="T3" fmla="*/ 29 h 300"/>
                  <a:gd name="T4" fmla="*/ 206 w 318"/>
                  <a:gd name="T5" fmla="*/ 41 h 300"/>
                  <a:gd name="T6" fmla="*/ 223 w 318"/>
                  <a:gd name="T7" fmla="*/ 71 h 300"/>
                  <a:gd name="T8" fmla="*/ 253 w 318"/>
                  <a:gd name="T9" fmla="*/ 82 h 300"/>
                  <a:gd name="T10" fmla="*/ 270 w 318"/>
                  <a:gd name="T11" fmla="*/ 88 h 300"/>
                  <a:gd name="T12" fmla="*/ 294 w 318"/>
                  <a:gd name="T13" fmla="*/ 112 h 300"/>
                  <a:gd name="T14" fmla="*/ 300 w 318"/>
                  <a:gd name="T15" fmla="*/ 106 h 300"/>
                  <a:gd name="T16" fmla="*/ 318 w 318"/>
                  <a:gd name="T17" fmla="*/ 118 h 300"/>
                  <a:gd name="T18" fmla="*/ 312 w 318"/>
                  <a:gd name="T19" fmla="*/ 136 h 300"/>
                  <a:gd name="T20" fmla="*/ 312 w 318"/>
                  <a:gd name="T21" fmla="*/ 153 h 300"/>
                  <a:gd name="T22" fmla="*/ 312 w 318"/>
                  <a:gd name="T23" fmla="*/ 171 h 300"/>
                  <a:gd name="T24" fmla="*/ 300 w 318"/>
                  <a:gd name="T25" fmla="*/ 194 h 300"/>
                  <a:gd name="T26" fmla="*/ 288 w 318"/>
                  <a:gd name="T27" fmla="*/ 212 h 300"/>
                  <a:gd name="T28" fmla="*/ 270 w 318"/>
                  <a:gd name="T29" fmla="*/ 224 h 300"/>
                  <a:gd name="T30" fmla="*/ 270 w 318"/>
                  <a:gd name="T31" fmla="*/ 247 h 300"/>
                  <a:gd name="T32" fmla="*/ 270 w 318"/>
                  <a:gd name="T33" fmla="*/ 271 h 300"/>
                  <a:gd name="T34" fmla="*/ 241 w 318"/>
                  <a:gd name="T35" fmla="*/ 265 h 300"/>
                  <a:gd name="T36" fmla="*/ 229 w 318"/>
                  <a:gd name="T37" fmla="*/ 247 h 300"/>
                  <a:gd name="T38" fmla="*/ 229 w 318"/>
                  <a:gd name="T39" fmla="*/ 259 h 300"/>
                  <a:gd name="T40" fmla="*/ 212 w 318"/>
                  <a:gd name="T41" fmla="*/ 259 h 300"/>
                  <a:gd name="T42" fmla="*/ 217 w 318"/>
                  <a:gd name="T43" fmla="*/ 289 h 300"/>
                  <a:gd name="T44" fmla="*/ 217 w 318"/>
                  <a:gd name="T45" fmla="*/ 295 h 300"/>
                  <a:gd name="T46" fmla="*/ 206 w 318"/>
                  <a:gd name="T47" fmla="*/ 295 h 300"/>
                  <a:gd name="T48" fmla="*/ 188 w 318"/>
                  <a:gd name="T49" fmla="*/ 300 h 300"/>
                  <a:gd name="T50" fmla="*/ 170 w 318"/>
                  <a:gd name="T51" fmla="*/ 289 h 300"/>
                  <a:gd name="T52" fmla="*/ 153 w 318"/>
                  <a:gd name="T53" fmla="*/ 271 h 300"/>
                  <a:gd name="T54" fmla="*/ 135 w 318"/>
                  <a:gd name="T55" fmla="*/ 265 h 300"/>
                  <a:gd name="T56" fmla="*/ 123 w 318"/>
                  <a:gd name="T57" fmla="*/ 242 h 300"/>
                  <a:gd name="T58" fmla="*/ 111 w 318"/>
                  <a:gd name="T59" fmla="*/ 230 h 300"/>
                  <a:gd name="T60" fmla="*/ 76 w 318"/>
                  <a:gd name="T61" fmla="*/ 224 h 300"/>
                  <a:gd name="T62" fmla="*/ 64 w 318"/>
                  <a:gd name="T63" fmla="*/ 218 h 300"/>
                  <a:gd name="T64" fmla="*/ 58 w 318"/>
                  <a:gd name="T65" fmla="*/ 189 h 300"/>
                  <a:gd name="T66" fmla="*/ 58 w 318"/>
                  <a:gd name="T67" fmla="*/ 171 h 300"/>
                  <a:gd name="T68" fmla="*/ 64 w 318"/>
                  <a:gd name="T69" fmla="*/ 159 h 300"/>
                  <a:gd name="T70" fmla="*/ 53 w 318"/>
                  <a:gd name="T71" fmla="*/ 130 h 300"/>
                  <a:gd name="T72" fmla="*/ 35 w 318"/>
                  <a:gd name="T73" fmla="*/ 147 h 300"/>
                  <a:gd name="T74" fmla="*/ 11 w 318"/>
                  <a:gd name="T75" fmla="*/ 124 h 300"/>
                  <a:gd name="T76" fmla="*/ 11 w 318"/>
                  <a:gd name="T77" fmla="*/ 100 h 300"/>
                  <a:gd name="T78" fmla="*/ 17 w 318"/>
                  <a:gd name="T79" fmla="*/ 88 h 300"/>
                  <a:gd name="T80" fmla="*/ 17 w 318"/>
                  <a:gd name="T81" fmla="*/ 71 h 300"/>
                  <a:gd name="T82" fmla="*/ 35 w 318"/>
                  <a:gd name="T83" fmla="*/ 53 h 300"/>
                  <a:gd name="T84" fmla="*/ 111 w 318"/>
                  <a:gd name="T85" fmla="*/ 47 h 300"/>
                  <a:gd name="T86" fmla="*/ 117 w 318"/>
                  <a:gd name="T87" fmla="*/ 53 h 300"/>
                  <a:gd name="T88" fmla="*/ 123 w 318"/>
                  <a:gd name="T89" fmla="*/ 65 h 300"/>
                  <a:gd name="T90" fmla="*/ 135 w 318"/>
                  <a:gd name="T91" fmla="*/ 94 h 300"/>
                  <a:gd name="T92" fmla="*/ 159 w 318"/>
                  <a:gd name="T93" fmla="*/ 88 h 300"/>
                  <a:gd name="T94" fmla="*/ 164 w 318"/>
                  <a:gd name="T95" fmla="*/ 77 h 300"/>
                  <a:gd name="T96" fmla="*/ 159 w 318"/>
                  <a:gd name="T97" fmla="*/ 65 h 300"/>
                  <a:gd name="T98" fmla="*/ 164 w 318"/>
                  <a:gd name="T99" fmla="*/ 41 h 300"/>
                  <a:gd name="T100" fmla="*/ 188 w 318"/>
                  <a:gd name="T101" fmla="*/ 35 h 300"/>
                  <a:gd name="T102" fmla="*/ 182 w 318"/>
                  <a:gd name="T103" fmla="*/ 18 h 300"/>
                  <a:gd name="T104" fmla="*/ 0 w 318"/>
                  <a:gd name="T105" fmla="*/ 88 h 300"/>
                  <a:gd name="T106" fmla="*/ 0 w 318"/>
                  <a:gd name="T107" fmla="*/ 88 h 300"/>
                  <a:gd name="T108" fmla="*/ 17 w 318"/>
                  <a:gd name="T109" fmla="*/ 77 h 300"/>
                  <a:gd name="T110" fmla="*/ 11 w 318"/>
                  <a:gd name="T111" fmla="*/ 82 h 300"/>
                  <a:gd name="T112" fmla="*/ 0 w 318"/>
                  <a:gd name="T113" fmla="*/ 8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8" h="300">
                    <a:moveTo>
                      <a:pt x="164" y="18"/>
                    </a:moveTo>
                    <a:lnTo>
                      <a:pt x="188" y="0"/>
                    </a:lnTo>
                    <a:lnTo>
                      <a:pt x="188" y="12"/>
                    </a:lnTo>
                    <a:lnTo>
                      <a:pt x="206" y="29"/>
                    </a:lnTo>
                    <a:lnTo>
                      <a:pt x="206" y="35"/>
                    </a:lnTo>
                    <a:lnTo>
                      <a:pt x="206" y="41"/>
                    </a:lnTo>
                    <a:lnTo>
                      <a:pt x="212" y="71"/>
                    </a:lnTo>
                    <a:lnTo>
                      <a:pt x="223" y="71"/>
                    </a:lnTo>
                    <a:lnTo>
                      <a:pt x="229" y="77"/>
                    </a:lnTo>
                    <a:lnTo>
                      <a:pt x="253" y="82"/>
                    </a:lnTo>
                    <a:lnTo>
                      <a:pt x="259" y="88"/>
                    </a:lnTo>
                    <a:lnTo>
                      <a:pt x="270" y="88"/>
                    </a:lnTo>
                    <a:lnTo>
                      <a:pt x="288" y="106"/>
                    </a:lnTo>
                    <a:lnTo>
                      <a:pt x="294" y="112"/>
                    </a:lnTo>
                    <a:lnTo>
                      <a:pt x="294" y="106"/>
                    </a:lnTo>
                    <a:lnTo>
                      <a:pt x="300" y="106"/>
                    </a:lnTo>
                    <a:lnTo>
                      <a:pt x="306" y="106"/>
                    </a:lnTo>
                    <a:lnTo>
                      <a:pt x="318" y="118"/>
                    </a:lnTo>
                    <a:lnTo>
                      <a:pt x="318" y="124"/>
                    </a:lnTo>
                    <a:lnTo>
                      <a:pt x="312" y="136"/>
                    </a:lnTo>
                    <a:lnTo>
                      <a:pt x="318" y="147"/>
                    </a:lnTo>
                    <a:lnTo>
                      <a:pt x="312" y="153"/>
                    </a:lnTo>
                    <a:lnTo>
                      <a:pt x="306" y="159"/>
                    </a:lnTo>
                    <a:lnTo>
                      <a:pt x="312" y="171"/>
                    </a:lnTo>
                    <a:lnTo>
                      <a:pt x="306" y="177"/>
                    </a:lnTo>
                    <a:lnTo>
                      <a:pt x="300" y="194"/>
                    </a:lnTo>
                    <a:lnTo>
                      <a:pt x="288" y="200"/>
                    </a:lnTo>
                    <a:lnTo>
                      <a:pt x="288" y="212"/>
                    </a:lnTo>
                    <a:lnTo>
                      <a:pt x="276" y="218"/>
                    </a:lnTo>
                    <a:lnTo>
                      <a:pt x="270" y="224"/>
                    </a:lnTo>
                    <a:lnTo>
                      <a:pt x="270" y="236"/>
                    </a:lnTo>
                    <a:lnTo>
                      <a:pt x="270" y="247"/>
                    </a:lnTo>
                    <a:lnTo>
                      <a:pt x="276" y="265"/>
                    </a:lnTo>
                    <a:lnTo>
                      <a:pt x="270" y="271"/>
                    </a:lnTo>
                    <a:lnTo>
                      <a:pt x="253" y="265"/>
                    </a:lnTo>
                    <a:lnTo>
                      <a:pt x="241" y="265"/>
                    </a:lnTo>
                    <a:lnTo>
                      <a:pt x="235" y="253"/>
                    </a:lnTo>
                    <a:lnTo>
                      <a:pt x="229" y="247"/>
                    </a:lnTo>
                    <a:lnTo>
                      <a:pt x="229" y="253"/>
                    </a:lnTo>
                    <a:lnTo>
                      <a:pt x="229" y="259"/>
                    </a:lnTo>
                    <a:lnTo>
                      <a:pt x="223" y="259"/>
                    </a:lnTo>
                    <a:lnTo>
                      <a:pt x="212" y="259"/>
                    </a:lnTo>
                    <a:lnTo>
                      <a:pt x="217" y="265"/>
                    </a:lnTo>
                    <a:lnTo>
                      <a:pt x="217" y="289"/>
                    </a:lnTo>
                    <a:lnTo>
                      <a:pt x="217" y="289"/>
                    </a:lnTo>
                    <a:lnTo>
                      <a:pt x="217" y="295"/>
                    </a:lnTo>
                    <a:lnTo>
                      <a:pt x="212" y="300"/>
                    </a:lnTo>
                    <a:lnTo>
                      <a:pt x="206" y="295"/>
                    </a:lnTo>
                    <a:lnTo>
                      <a:pt x="200" y="289"/>
                    </a:lnTo>
                    <a:lnTo>
                      <a:pt x="188" y="300"/>
                    </a:lnTo>
                    <a:lnTo>
                      <a:pt x="176" y="289"/>
                    </a:lnTo>
                    <a:lnTo>
                      <a:pt x="170" y="289"/>
                    </a:lnTo>
                    <a:lnTo>
                      <a:pt x="164" y="271"/>
                    </a:lnTo>
                    <a:lnTo>
                      <a:pt x="153" y="271"/>
                    </a:lnTo>
                    <a:lnTo>
                      <a:pt x="147" y="271"/>
                    </a:lnTo>
                    <a:lnTo>
                      <a:pt x="135" y="265"/>
                    </a:lnTo>
                    <a:lnTo>
                      <a:pt x="123" y="253"/>
                    </a:lnTo>
                    <a:lnTo>
                      <a:pt x="123" y="242"/>
                    </a:lnTo>
                    <a:lnTo>
                      <a:pt x="117" y="236"/>
                    </a:lnTo>
                    <a:lnTo>
                      <a:pt x="111" y="230"/>
                    </a:lnTo>
                    <a:lnTo>
                      <a:pt x="88" y="230"/>
                    </a:lnTo>
                    <a:lnTo>
                      <a:pt x="76" y="224"/>
                    </a:lnTo>
                    <a:lnTo>
                      <a:pt x="70" y="218"/>
                    </a:lnTo>
                    <a:lnTo>
                      <a:pt x="64" y="218"/>
                    </a:lnTo>
                    <a:lnTo>
                      <a:pt x="64" y="200"/>
                    </a:lnTo>
                    <a:lnTo>
                      <a:pt x="58" y="189"/>
                    </a:lnTo>
                    <a:lnTo>
                      <a:pt x="58" y="183"/>
                    </a:lnTo>
                    <a:lnTo>
                      <a:pt x="58" y="171"/>
                    </a:lnTo>
                    <a:lnTo>
                      <a:pt x="64" y="165"/>
                    </a:lnTo>
                    <a:lnTo>
                      <a:pt x="64" y="159"/>
                    </a:lnTo>
                    <a:lnTo>
                      <a:pt x="64" y="136"/>
                    </a:lnTo>
                    <a:lnTo>
                      <a:pt x="53" y="130"/>
                    </a:lnTo>
                    <a:lnTo>
                      <a:pt x="47" y="136"/>
                    </a:lnTo>
                    <a:lnTo>
                      <a:pt x="35" y="147"/>
                    </a:lnTo>
                    <a:lnTo>
                      <a:pt x="29" y="130"/>
                    </a:lnTo>
                    <a:lnTo>
                      <a:pt x="11" y="124"/>
                    </a:lnTo>
                    <a:lnTo>
                      <a:pt x="5" y="106"/>
                    </a:lnTo>
                    <a:lnTo>
                      <a:pt x="11" y="100"/>
                    </a:lnTo>
                    <a:lnTo>
                      <a:pt x="11" y="94"/>
                    </a:lnTo>
                    <a:lnTo>
                      <a:pt x="17" y="88"/>
                    </a:lnTo>
                    <a:lnTo>
                      <a:pt x="23" y="82"/>
                    </a:lnTo>
                    <a:lnTo>
                      <a:pt x="17" y="71"/>
                    </a:lnTo>
                    <a:lnTo>
                      <a:pt x="29" y="65"/>
                    </a:lnTo>
                    <a:lnTo>
                      <a:pt x="35" y="53"/>
                    </a:lnTo>
                    <a:lnTo>
                      <a:pt x="76" y="59"/>
                    </a:lnTo>
                    <a:lnTo>
                      <a:pt x="111" y="47"/>
                    </a:lnTo>
                    <a:lnTo>
                      <a:pt x="123" y="47"/>
                    </a:lnTo>
                    <a:lnTo>
                      <a:pt x="117" y="53"/>
                    </a:lnTo>
                    <a:lnTo>
                      <a:pt x="123" y="65"/>
                    </a:lnTo>
                    <a:lnTo>
                      <a:pt x="123" y="65"/>
                    </a:lnTo>
                    <a:lnTo>
                      <a:pt x="129" y="77"/>
                    </a:lnTo>
                    <a:lnTo>
                      <a:pt x="135" y="94"/>
                    </a:lnTo>
                    <a:lnTo>
                      <a:pt x="135" y="94"/>
                    </a:lnTo>
                    <a:lnTo>
                      <a:pt x="159" y="88"/>
                    </a:lnTo>
                    <a:lnTo>
                      <a:pt x="164" y="88"/>
                    </a:lnTo>
                    <a:lnTo>
                      <a:pt x="164" y="77"/>
                    </a:lnTo>
                    <a:lnTo>
                      <a:pt x="159" y="71"/>
                    </a:lnTo>
                    <a:lnTo>
                      <a:pt x="159" y="65"/>
                    </a:lnTo>
                    <a:lnTo>
                      <a:pt x="159" y="47"/>
                    </a:lnTo>
                    <a:lnTo>
                      <a:pt x="164" y="41"/>
                    </a:lnTo>
                    <a:lnTo>
                      <a:pt x="176" y="41"/>
                    </a:lnTo>
                    <a:lnTo>
                      <a:pt x="188" y="35"/>
                    </a:lnTo>
                    <a:lnTo>
                      <a:pt x="182" y="29"/>
                    </a:lnTo>
                    <a:lnTo>
                      <a:pt x="182" y="18"/>
                    </a:lnTo>
                    <a:lnTo>
                      <a:pt x="164" y="18"/>
                    </a:lnTo>
                    <a:close/>
                    <a:moveTo>
                      <a:pt x="0" y="88"/>
                    </a:moveTo>
                    <a:lnTo>
                      <a:pt x="0" y="94"/>
                    </a:lnTo>
                    <a:lnTo>
                      <a:pt x="0" y="88"/>
                    </a:lnTo>
                    <a:lnTo>
                      <a:pt x="5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1" y="82"/>
                    </a:lnTo>
                    <a:lnTo>
                      <a:pt x="11" y="82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3" name="Freeform 670">
                <a:extLst>
                  <a:ext uri="{FF2B5EF4-FFF2-40B4-BE49-F238E27FC236}">
                    <a16:creationId xmlns:a16="http://schemas.microsoft.com/office/drawing/2014/main" id="{AF91870D-407F-4450-AA92-EFE2915AB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188" y="2903537"/>
                <a:ext cx="411163" cy="307975"/>
              </a:xfrm>
              <a:custGeom>
                <a:avLst/>
                <a:gdLst>
                  <a:gd name="T0" fmla="*/ 47 w 259"/>
                  <a:gd name="T1" fmla="*/ 147 h 194"/>
                  <a:gd name="T2" fmla="*/ 24 w 259"/>
                  <a:gd name="T3" fmla="*/ 136 h 194"/>
                  <a:gd name="T4" fmla="*/ 12 w 259"/>
                  <a:gd name="T5" fmla="*/ 124 h 194"/>
                  <a:gd name="T6" fmla="*/ 0 w 259"/>
                  <a:gd name="T7" fmla="*/ 118 h 194"/>
                  <a:gd name="T8" fmla="*/ 0 w 259"/>
                  <a:gd name="T9" fmla="*/ 94 h 194"/>
                  <a:gd name="T10" fmla="*/ 6 w 259"/>
                  <a:gd name="T11" fmla="*/ 65 h 194"/>
                  <a:gd name="T12" fmla="*/ 30 w 259"/>
                  <a:gd name="T13" fmla="*/ 47 h 194"/>
                  <a:gd name="T14" fmla="*/ 41 w 259"/>
                  <a:gd name="T15" fmla="*/ 53 h 194"/>
                  <a:gd name="T16" fmla="*/ 47 w 259"/>
                  <a:gd name="T17" fmla="*/ 47 h 194"/>
                  <a:gd name="T18" fmla="*/ 36 w 259"/>
                  <a:gd name="T19" fmla="*/ 30 h 194"/>
                  <a:gd name="T20" fmla="*/ 100 w 259"/>
                  <a:gd name="T21" fmla="*/ 6 h 194"/>
                  <a:gd name="T22" fmla="*/ 124 w 259"/>
                  <a:gd name="T23" fmla="*/ 30 h 194"/>
                  <a:gd name="T24" fmla="*/ 147 w 259"/>
                  <a:gd name="T25" fmla="*/ 35 h 194"/>
                  <a:gd name="T26" fmla="*/ 177 w 259"/>
                  <a:gd name="T27" fmla="*/ 41 h 194"/>
                  <a:gd name="T28" fmla="*/ 171 w 259"/>
                  <a:gd name="T29" fmla="*/ 24 h 194"/>
                  <a:gd name="T30" fmla="*/ 159 w 259"/>
                  <a:gd name="T31" fmla="*/ 12 h 194"/>
                  <a:gd name="T32" fmla="*/ 177 w 259"/>
                  <a:gd name="T33" fmla="*/ 6 h 194"/>
                  <a:gd name="T34" fmla="*/ 183 w 259"/>
                  <a:gd name="T35" fmla="*/ 12 h 194"/>
                  <a:gd name="T36" fmla="*/ 200 w 259"/>
                  <a:gd name="T37" fmla="*/ 0 h 194"/>
                  <a:gd name="T38" fmla="*/ 224 w 259"/>
                  <a:gd name="T39" fmla="*/ 24 h 194"/>
                  <a:gd name="T40" fmla="*/ 242 w 259"/>
                  <a:gd name="T41" fmla="*/ 30 h 194"/>
                  <a:gd name="T42" fmla="*/ 259 w 259"/>
                  <a:gd name="T43" fmla="*/ 30 h 194"/>
                  <a:gd name="T44" fmla="*/ 259 w 259"/>
                  <a:gd name="T45" fmla="*/ 59 h 194"/>
                  <a:gd name="T46" fmla="*/ 253 w 259"/>
                  <a:gd name="T47" fmla="*/ 77 h 194"/>
                  <a:gd name="T48" fmla="*/ 259 w 259"/>
                  <a:gd name="T49" fmla="*/ 94 h 194"/>
                  <a:gd name="T50" fmla="*/ 253 w 259"/>
                  <a:gd name="T51" fmla="*/ 112 h 194"/>
                  <a:gd name="T52" fmla="*/ 236 w 259"/>
                  <a:gd name="T53" fmla="*/ 106 h 194"/>
                  <a:gd name="T54" fmla="*/ 224 w 259"/>
                  <a:gd name="T55" fmla="*/ 112 h 194"/>
                  <a:gd name="T56" fmla="*/ 212 w 259"/>
                  <a:gd name="T57" fmla="*/ 112 h 194"/>
                  <a:gd name="T58" fmla="*/ 183 w 259"/>
                  <a:gd name="T59" fmla="*/ 112 h 194"/>
                  <a:gd name="T60" fmla="*/ 183 w 259"/>
                  <a:gd name="T61" fmla="*/ 141 h 194"/>
                  <a:gd name="T62" fmla="*/ 171 w 259"/>
                  <a:gd name="T63" fmla="*/ 147 h 194"/>
                  <a:gd name="T64" fmla="*/ 153 w 259"/>
                  <a:gd name="T65" fmla="*/ 153 h 194"/>
                  <a:gd name="T66" fmla="*/ 136 w 259"/>
                  <a:gd name="T67" fmla="*/ 153 h 194"/>
                  <a:gd name="T68" fmla="*/ 136 w 259"/>
                  <a:gd name="T69" fmla="*/ 165 h 194"/>
                  <a:gd name="T70" fmla="*/ 136 w 259"/>
                  <a:gd name="T71" fmla="*/ 183 h 194"/>
                  <a:gd name="T72" fmla="*/ 112 w 259"/>
                  <a:gd name="T73" fmla="*/ 183 h 194"/>
                  <a:gd name="T74" fmla="*/ 100 w 259"/>
                  <a:gd name="T75" fmla="*/ 194 h 194"/>
                  <a:gd name="T76" fmla="*/ 94 w 259"/>
                  <a:gd name="T77" fmla="*/ 183 h 194"/>
                  <a:gd name="T78" fmla="*/ 65 w 259"/>
                  <a:gd name="T79" fmla="*/ 177 h 194"/>
                  <a:gd name="T80" fmla="*/ 47 w 259"/>
                  <a:gd name="T81" fmla="*/ 159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9" h="194">
                    <a:moveTo>
                      <a:pt x="47" y="159"/>
                    </a:moveTo>
                    <a:lnTo>
                      <a:pt x="47" y="147"/>
                    </a:lnTo>
                    <a:lnTo>
                      <a:pt x="41" y="141"/>
                    </a:lnTo>
                    <a:lnTo>
                      <a:pt x="24" y="136"/>
                    </a:lnTo>
                    <a:lnTo>
                      <a:pt x="12" y="130"/>
                    </a:lnTo>
                    <a:lnTo>
                      <a:pt x="12" y="124"/>
                    </a:lnTo>
                    <a:lnTo>
                      <a:pt x="12" y="124"/>
                    </a:lnTo>
                    <a:lnTo>
                      <a:pt x="0" y="118"/>
                    </a:lnTo>
                    <a:lnTo>
                      <a:pt x="0" y="100"/>
                    </a:lnTo>
                    <a:lnTo>
                      <a:pt x="0" y="94"/>
                    </a:lnTo>
                    <a:lnTo>
                      <a:pt x="0" y="77"/>
                    </a:lnTo>
                    <a:lnTo>
                      <a:pt x="6" y="65"/>
                    </a:lnTo>
                    <a:lnTo>
                      <a:pt x="12" y="65"/>
                    </a:lnTo>
                    <a:lnTo>
                      <a:pt x="30" y="47"/>
                    </a:lnTo>
                    <a:lnTo>
                      <a:pt x="36" y="47"/>
                    </a:lnTo>
                    <a:lnTo>
                      <a:pt x="41" y="53"/>
                    </a:lnTo>
                    <a:lnTo>
                      <a:pt x="47" y="53"/>
                    </a:lnTo>
                    <a:lnTo>
                      <a:pt x="47" y="47"/>
                    </a:lnTo>
                    <a:lnTo>
                      <a:pt x="36" y="41"/>
                    </a:lnTo>
                    <a:lnTo>
                      <a:pt x="36" y="30"/>
                    </a:lnTo>
                    <a:lnTo>
                      <a:pt x="77" y="12"/>
                    </a:lnTo>
                    <a:lnTo>
                      <a:pt x="100" y="6"/>
                    </a:lnTo>
                    <a:lnTo>
                      <a:pt x="118" y="18"/>
                    </a:lnTo>
                    <a:lnTo>
                      <a:pt x="124" y="30"/>
                    </a:lnTo>
                    <a:lnTo>
                      <a:pt x="124" y="41"/>
                    </a:lnTo>
                    <a:lnTo>
                      <a:pt x="147" y="35"/>
                    </a:lnTo>
                    <a:lnTo>
                      <a:pt x="171" y="53"/>
                    </a:lnTo>
                    <a:lnTo>
                      <a:pt x="177" y="41"/>
                    </a:lnTo>
                    <a:lnTo>
                      <a:pt x="177" y="30"/>
                    </a:lnTo>
                    <a:lnTo>
                      <a:pt x="171" y="24"/>
                    </a:lnTo>
                    <a:lnTo>
                      <a:pt x="159" y="24"/>
                    </a:lnTo>
                    <a:lnTo>
                      <a:pt x="159" y="12"/>
                    </a:lnTo>
                    <a:lnTo>
                      <a:pt x="171" y="6"/>
                    </a:lnTo>
                    <a:lnTo>
                      <a:pt x="177" y="6"/>
                    </a:lnTo>
                    <a:lnTo>
                      <a:pt x="183" y="6"/>
                    </a:lnTo>
                    <a:lnTo>
                      <a:pt x="183" y="12"/>
                    </a:lnTo>
                    <a:lnTo>
                      <a:pt x="195" y="0"/>
                    </a:lnTo>
                    <a:lnTo>
                      <a:pt x="200" y="0"/>
                    </a:lnTo>
                    <a:lnTo>
                      <a:pt x="206" y="18"/>
                    </a:lnTo>
                    <a:lnTo>
                      <a:pt x="224" y="24"/>
                    </a:lnTo>
                    <a:lnTo>
                      <a:pt x="230" y="41"/>
                    </a:lnTo>
                    <a:lnTo>
                      <a:pt x="242" y="30"/>
                    </a:lnTo>
                    <a:lnTo>
                      <a:pt x="248" y="24"/>
                    </a:lnTo>
                    <a:lnTo>
                      <a:pt x="259" y="30"/>
                    </a:lnTo>
                    <a:lnTo>
                      <a:pt x="259" y="53"/>
                    </a:lnTo>
                    <a:lnTo>
                      <a:pt x="259" y="59"/>
                    </a:lnTo>
                    <a:lnTo>
                      <a:pt x="253" y="65"/>
                    </a:lnTo>
                    <a:lnTo>
                      <a:pt x="253" y="77"/>
                    </a:lnTo>
                    <a:lnTo>
                      <a:pt x="253" y="83"/>
                    </a:lnTo>
                    <a:lnTo>
                      <a:pt x="259" y="94"/>
                    </a:lnTo>
                    <a:lnTo>
                      <a:pt x="259" y="112"/>
                    </a:lnTo>
                    <a:lnTo>
                      <a:pt x="253" y="112"/>
                    </a:lnTo>
                    <a:lnTo>
                      <a:pt x="242" y="100"/>
                    </a:lnTo>
                    <a:lnTo>
                      <a:pt x="236" y="106"/>
                    </a:lnTo>
                    <a:lnTo>
                      <a:pt x="230" y="100"/>
                    </a:lnTo>
                    <a:lnTo>
                      <a:pt x="224" y="112"/>
                    </a:lnTo>
                    <a:lnTo>
                      <a:pt x="224" y="106"/>
                    </a:lnTo>
                    <a:lnTo>
                      <a:pt x="212" y="112"/>
                    </a:lnTo>
                    <a:lnTo>
                      <a:pt x="183" y="112"/>
                    </a:lnTo>
                    <a:lnTo>
                      <a:pt x="183" y="112"/>
                    </a:lnTo>
                    <a:lnTo>
                      <a:pt x="183" y="124"/>
                    </a:lnTo>
                    <a:lnTo>
                      <a:pt x="183" y="141"/>
                    </a:lnTo>
                    <a:lnTo>
                      <a:pt x="177" y="141"/>
                    </a:lnTo>
                    <a:lnTo>
                      <a:pt x="171" y="147"/>
                    </a:lnTo>
                    <a:lnTo>
                      <a:pt x="165" y="147"/>
                    </a:lnTo>
                    <a:lnTo>
                      <a:pt x="153" y="153"/>
                    </a:lnTo>
                    <a:lnTo>
                      <a:pt x="147" y="147"/>
                    </a:lnTo>
                    <a:lnTo>
                      <a:pt x="136" y="153"/>
                    </a:lnTo>
                    <a:lnTo>
                      <a:pt x="136" y="159"/>
                    </a:lnTo>
                    <a:lnTo>
                      <a:pt x="136" y="165"/>
                    </a:lnTo>
                    <a:lnTo>
                      <a:pt x="136" y="177"/>
                    </a:lnTo>
                    <a:lnTo>
                      <a:pt x="136" y="183"/>
                    </a:lnTo>
                    <a:lnTo>
                      <a:pt x="112" y="183"/>
                    </a:lnTo>
                    <a:lnTo>
                      <a:pt x="112" y="183"/>
                    </a:lnTo>
                    <a:lnTo>
                      <a:pt x="106" y="189"/>
                    </a:lnTo>
                    <a:lnTo>
                      <a:pt x="100" y="194"/>
                    </a:lnTo>
                    <a:lnTo>
                      <a:pt x="94" y="189"/>
                    </a:lnTo>
                    <a:lnTo>
                      <a:pt x="94" y="183"/>
                    </a:lnTo>
                    <a:lnTo>
                      <a:pt x="83" y="177"/>
                    </a:lnTo>
                    <a:lnTo>
                      <a:pt x="65" y="177"/>
                    </a:lnTo>
                    <a:lnTo>
                      <a:pt x="59" y="165"/>
                    </a:lnTo>
                    <a:lnTo>
                      <a:pt x="47" y="159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4" name="Freeform 654">
                <a:extLst>
                  <a:ext uri="{FF2B5EF4-FFF2-40B4-BE49-F238E27FC236}">
                    <a16:creationId xmlns:a16="http://schemas.microsoft.com/office/drawing/2014/main" id="{8C4DDFAF-B692-4F87-A419-B9F0C3550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938" y="3549650"/>
                <a:ext cx="298450" cy="336550"/>
              </a:xfrm>
              <a:custGeom>
                <a:avLst/>
                <a:gdLst>
                  <a:gd name="T0" fmla="*/ 47 w 188"/>
                  <a:gd name="T1" fmla="*/ 206 h 212"/>
                  <a:gd name="T2" fmla="*/ 41 w 188"/>
                  <a:gd name="T3" fmla="*/ 200 h 212"/>
                  <a:gd name="T4" fmla="*/ 23 w 188"/>
                  <a:gd name="T5" fmla="*/ 182 h 212"/>
                  <a:gd name="T6" fmla="*/ 18 w 188"/>
                  <a:gd name="T7" fmla="*/ 159 h 212"/>
                  <a:gd name="T8" fmla="*/ 18 w 188"/>
                  <a:gd name="T9" fmla="*/ 164 h 212"/>
                  <a:gd name="T10" fmla="*/ 0 w 188"/>
                  <a:gd name="T11" fmla="*/ 170 h 212"/>
                  <a:gd name="T12" fmla="*/ 0 w 188"/>
                  <a:gd name="T13" fmla="*/ 111 h 212"/>
                  <a:gd name="T14" fmla="*/ 18 w 188"/>
                  <a:gd name="T15" fmla="*/ 100 h 212"/>
                  <a:gd name="T16" fmla="*/ 23 w 188"/>
                  <a:gd name="T17" fmla="*/ 88 h 212"/>
                  <a:gd name="T18" fmla="*/ 18 w 188"/>
                  <a:gd name="T19" fmla="*/ 64 h 212"/>
                  <a:gd name="T20" fmla="*/ 6 w 188"/>
                  <a:gd name="T21" fmla="*/ 53 h 212"/>
                  <a:gd name="T22" fmla="*/ 6 w 188"/>
                  <a:gd name="T23" fmla="*/ 47 h 212"/>
                  <a:gd name="T24" fmla="*/ 23 w 188"/>
                  <a:gd name="T25" fmla="*/ 29 h 212"/>
                  <a:gd name="T26" fmla="*/ 65 w 188"/>
                  <a:gd name="T27" fmla="*/ 23 h 212"/>
                  <a:gd name="T28" fmla="*/ 65 w 188"/>
                  <a:gd name="T29" fmla="*/ 17 h 212"/>
                  <a:gd name="T30" fmla="*/ 76 w 188"/>
                  <a:gd name="T31" fmla="*/ 5 h 212"/>
                  <a:gd name="T32" fmla="*/ 118 w 188"/>
                  <a:gd name="T33" fmla="*/ 5 h 212"/>
                  <a:gd name="T34" fmla="*/ 106 w 188"/>
                  <a:gd name="T35" fmla="*/ 17 h 212"/>
                  <a:gd name="T36" fmla="*/ 112 w 188"/>
                  <a:gd name="T37" fmla="*/ 29 h 212"/>
                  <a:gd name="T38" fmla="*/ 124 w 188"/>
                  <a:gd name="T39" fmla="*/ 29 h 212"/>
                  <a:gd name="T40" fmla="*/ 135 w 188"/>
                  <a:gd name="T41" fmla="*/ 41 h 212"/>
                  <a:gd name="T42" fmla="*/ 141 w 188"/>
                  <a:gd name="T43" fmla="*/ 47 h 212"/>
                  <a:gd name="T44" fmla="*/ 153 w 188"/>
                  <a:gd name="T45" fmla="*/ 53 h 212"/>
                  <a:gd name="T46" fmla="*/ 165 w 188"/>
                  <a:gd name="T47" fmla="*/ 47 h 212"/>
                  <a:gd name="T48" fmla="*/ 182 w 188"/>
                  <a:gd name="T49" fmla="*/ 41 h 212"/>
                  <a:gd name="T50" fmla="*/ 188 w 188"/>
                  <a:gd name="T51" fmla="*/ 64 h 212"/>
                  <a:gd name="T52" fmla="*/ 165 w 188"/>
                  <a:gd name="T53" fmla="*/ 76 h 212"/>
                  <a:gd name="T54" fmla="*/ 171 w 188"/>
                  <a:gd name="T55" fmla="*/ 82 h 212"/>
                  <a:gd name="T56" fmla="*/ 141 w 188"/>
                  <a:gd name="T57" fmla="*/ 94 h 212"/>
                  <a:gd name="T58" fmla="*/ 129 w 188"/>
                  <a:gd name="T59" fmla="*/ 106 h 212"/>
                  <a:gd name="T60" fmla="*/ 118 w 188"/>
                  <a:gd name="T61" fmla="*/ 117 h 212"/>
                  <a:gd name="T62" fmla="*/ 82 w 188"/>
                  <a:gd name="T63" fmla="*/ 135 h 212"/>
                  <a:gd name="T64" fmla="*/ 94 w 188"/>
                  <a:gd name="T65" fmla="*/ 159 h 212"/>
                  <a:gd name="T66" fmla="*/ 112 w 188"/>
                  <a:gd name="T67" fmla="*/ 170 h 212"/>
                  <a:gd name="T68" fmla="*/ 82 w 188"/>
                  <a:gd name="T69" fmla="*/ 182 h 212"/>
                  <a:gd name="T70" fmla="*/ 71 w 188"/>
                  <a:gd name="T71" fmla="*/ 200 h 212"/>
                  <a:gd name="T72" fmla="*/ 53 w 188"/>
                  <a:gd name="T73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8" h="212">
                    <a:moveTo>
                      <a:pt x="53" y="212"/>
                    </a:moveTo>
                    <a:lnTo>
                      <a:pt x="47" y="206"/>
                    </a:lnTo>
                    <a:lnTo>
                      <a:pt x="41" y="200"/>
                    </a:lnTo>
                    <a:lnTo>
                      <a:pt x="41" y="200"/>
                    </a:lnTo>
                    <a:lnTo>
                      <a:pt x="23" y="188"/>
                    </a:lnTo>
                    <a:lnTo>
                      <a:pt x="23" y="182"/>
                    </a:lnTo>
                    <a:lnTo>
                      <a:pt x="29" y="170"/>
                    </a:lnTo>
                    <a:lnTo>
                      <a:pt x="18" y="159"/>
                    </a:lnTo>
                    <a:lnTo>
                      <a:pt x="12" y="159"/>
                    </a:lnTo>
                    <a:lnTo>
                      <a:pt x="18" y="164"/>
                    </a:lnTo>
                    <a:lnTo>
                      <a:pt x="6" y="170"/>
                    </a:lnTo>
                    <a:lnTo>
                      <a:pt x="0" y="170"/>
                    </a:lnTo>
                    <a:lnTo>
                      <a:pt x="0" y="141"/>
                    </a:lnTo>
                    <a:lnTo>
                      <a:pt x="0" y="111"/>
                    </a:lnTo>
                    <a:lnTo>
                      <a:pt x="6" y="106"/>
                    </a:lnTo>
                    <a:lnTo>
                      <a:pt x="18" y="100"/>
                    </a:lnTo>
                    <a:lnTo>
                      <a:pt x="23" y="94"/>
                    </a:lnTo>
                    <a:lnTo>
                      <a:pt x="23" y="88"/>
                    </a:lnTo>
                    <a:lnTo>
                      <a:pt x="18" y="76"/>
                    </a:lnTo>
                    <a:lnTo>
                      <a:pt x="18" y="64"/>
                    </a:lnTo>
                    <a:lnTo>
                      <a:pt x="6" y="58"/>
                    </a:lnTo>
                    <a:lnTo>
                      <a:pt x="6" y="53"/>
                    </a:lnTo>
                    <a:lnTo>
                      <a:pt x="6" y="53"/>
                    </a:lnTo>
                    <a:lnTo>
                      <a:pt x="6" y="47"/>
                    </a:lnTo>
                    <a:lnTo>
                      <a:pt x="23" y="35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65" y="23"/>
                    </a:lnTo>
                    <a:lnTo>
                      <a:pt x="71" y="17"/>
                    </a:lnTo>
                    <a:lnTo>
                      <a:pt x="65" y="17"/>
                    </a:lnTo>
                    <a:lnTo>
                      <a:pt x="71" y="5"/>
                    </a:lnTo>
                    <a:lnTo>
                      <a:pt x="76" y="5"/>
                    </a:lnTo>
                    <a:lnTo>
                      <a:pt x="112" y="0"/>
                    </a:lnTo>
                    <a:lnTo>
                      <a:pt x="118" y="5"/>
                    </a:lnTo>
                    <a:lnTo>
                      <a:pt x="112" y="17"/>
                    </a:lnTo>
                    <a:lnTo>
                      <a:pt x="106" y="17"/>
                    </a:lnTo>
                    <a:lnTo>
                      <a:pt x="106" y="29"/>
                    </a:lnTo>
                    <a:lnTo>
                      <a:pt x="112" y="29"/>
                    </a:lnTo>
                    <a:lnTo>
                      <a:pt x="112" y="35"/>
                    </a:lnTo>
                    <a:lnTo>
                      <a:pt x="124" y="29"/>
                    </a:lnTo>
                    <a:lnTo>
                      <a:pt x="129" y="29"/>
                    </a:lnTo>
                    <a:lnTo>
                      <a:pt x="135" y="41"/>
                    </a:lnTo>
                    <a:lnTo>
                      <a:pt x="141" y="41"/>
                    </a:lnTo>
                    <a:lnTo>
                      <a:pt x="141" y="47"/>
                    </a:lnTo>
                    <a:lnTo>
                      <a:pt x="147" y="53"/>
                    </a:lnTo>
                    <a:lnTo>
                      <a:pt x="153" y="53"/>
                    </a:lnTo>
                    <a:lnTo>
                      <a:pt x="159" y="41"/>
                    </a:lnTo>
                    <a:lnTo>
                      <a:pt x="165" y="47"/>
                    </a:lnTo>
                    <a:lnTo>
                      <a:pt x="171" y="41"/>
                    </a:lnTo>
                    <a:lnTo>
                      <a:pt x="182" y="41"/>
                    </a:lnTo>
                    <a:lnTo>
                      <a:pt x="182" y="47"/>
                    </a:lnTo>
                    <a:lnTo>
                      <a:pt x="188" y="64"/>
                    </a:lnTo>
                    <a:lnTo>
                      <a:pt x="171" y="64"/>
                    </a:lnTo>
                    <a:lnTo>
                      <a:pt x="165" y="76"/>
                    </a:lnTo>
                    <a:lnTo>
                      <a:pt x="171" y="76"/>
                    </a:lnTo>
                    <a:lnTo>
                      <a:pt x="171" y="82"/>
                    </a:lnTo>
                    <a:lnTo>
                      <a:pt x="147" y="82"/>
                    </a:lnTo>
                    <a:lnTo>
                      <a:pt x="141" y="94"/>
                    </a:lnTo>
                    <a:lnTo>
                      <a:pt x="135" y="94"/>
                    </a:lnTo>
                    <a:lnTo>
                      <a:pt x="129" y="106"/>
                    </a:lnTo>
                    <a:lnTo>
                      <a:pt x="118" y="111"/>
                    </a:lnTo>
                    <a:lnTo>
                      <a:pt x="118" y="117"/>
                    </a:lnTo>
                    <a:lnTo>
                      <a:pt x="112" y="123"/>
                    </a:lnTo>
                    <a:lnTo>
                      <a:pt x="82" y="135"/>
                    </a:lnTo>
                    <a:lnTo>
                      <a:pt x="88" y="141"/>
                    </a:lnTo>
                    <a:lnTo>
                      <a:pt x="94" y="159"/>
                    </a:lnTo>
                    <a:lnTo>
                      <a:pt x="112" y="153"/>
                    </a:lnTo>
                    <a:lnTo>
                      <a:pt x="112" y="170"/>
                    </a:lnTo>
                    <a:lnTo>
                      <a:pt x="106" y="176"/>
                    </a:lnTo>
                    <a:lnTo>
                      <a:pt x="82" y="182"/>
                    </a:lnTo>
                    <a:lnTo>
                      <a:pt x="76" y="188"/>
                    </a:lnTo>
                    <a:lnTo>
                      <a:pt x="71" y="200"/>
                    </a:lnTo>
                    <a:lnTo>
                      <a:pt x="53" y="206"/>
                    </a:lnTo>
                    <a:lnTo>
                      <a:pt x="53" y="212"/>
                    </a:lnTo>
                    <a:close/>
                  </a:path>
                </a:pathLst>
              </a:custGeom>
              <a:solidFill>
                <a:srgbClr val="99FF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5" name="Freeform 658">
                <a:extLst>
                  <a:ext uri="{FF2B5EF4-FFF2-40B4-BE49-F238E27FC236}">
                    <a16:creationId xmlns:a16="http://schemas.microsoft.com/office/drawing/2014/main" id="{E2E4DC11-2B76-49FC-93B2-7D419137A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850" y="3221037"/>
                <a:ext cx="476250" cy="412750"/>
              </a:xfrm>
              <a:custGeom>
                <a:avLst/>
                <a:gdLst>
                  <a:gd name="T0" fmla="*/ 294 w 300"/>
                  <a:gd name="T1" fmla="*/ 100 h 260"/>
                  <a:gd name="T2" fmla="*/ 300 w 300"/>
                  <a:gd name="T3" fmla="*/ 118 h 260"/>
                  <a:gd name="T4" fmla="*/ 294 w 300"/>
                  <a:gd name="T5" fmla="*/ 136 h 260"/>
                  <a:gd name="T6" fmla="*/ 282 w 300"/>
                  <a:gd name="T7" fmla="*/ 148 h 260"/>
                  <a:gd name="T8" fmla="*/ 288 w 300"/>
                  <a:gd name="T9" fmla="*/ 171 h 260"/>
                  <a:gd name="T10" fmla="*/ 276 w 300"/>
                  <a:gd name="T11" fmla="*/ 212 h 260"/>
                  <a:gd name="T12" fmla="*/ 235 w 300"/>
                  <a:gd name="T13" fmla="*/ 236 h 260"/>
                  <a:gd name="T14" fmla="*/ 212 w 300"/>
                  <a:gd name="T15" fmla="*/ 248 h 260"/>
                  <a:gd name="T16" fmla="*/ 200 w 300"/>
                  <a:gd name="T17" fmla="*/ 248 h 260"/>
                  <a:gd name="T18" fmla="*/ 188 w 300"/>
                  <a:gd name="T19" fmla="*/ 260 h 260"/>
                  <a:gd name="T20" fmla="*/ 182 w 300"/>
                  <a:gd name="T21" fmla="*/ 248 h 260"/>
                  <a:gd name="T22" fmla="*/ 170 w 300"/>
                  <a:gd name="T23" fmla="*/ 236 h 260"/>
                  <a:gd name="T24" fmla="*/ 153 w 300"/>
                  <a:gd name="T25" fmla="*/ 242 h 260"/>
                  <a:gd name="T26" fmla="*/ 147 w 300"/>
                  <a:gd name="T27" fmla="*/ 236 h 260"/>
                  <a:gd name="T28" fmla="*/ 153 w 300"/>
                  <a:gd name="T29" fmla="*/ 224 h 260"/>
                  <a:gd name="T30" fmla="*/ 153 w 300"/>
                  <a:gd name="T31" fmla="*/ 207 h 260"/>
                  <a:gd name="T32" fmla="*/ 112 w 300"/>
                  <a:gd name="T33" fmla="*/ 212 h 260"/>
                  <a:gd name="T34" fmla="*/ 112 w 300"/>
                  <a:gd name="T35" fmla="*/ 224 h 260"/>
                  <a:gd name="T36" fmla="*/ 70 w 300"/>
                  <a:gd name="T37" fmla="*/ 236 h 260"/>
                  <a:gd name="T38" fmla="*/ 64 w 300"/>
                  <a:gd name="T39" fmla="*/ 230 h 260"/>
                  <a:gd name="T40" fmla="*/ 53 w 300"/>
                  <a:gd name="T41" fmla="*/ 218 h 260"/>
                  <a:gd name="T42" fmla="*/ 41 w 300"/>
                  <a:gd name="T43" fmla="*/ 207 h 260"/>
                  <a:gd name="T44" fmla="*/ 29 w 300"/>
                  <a:gd name="T45" fmla="*/ 195 h 260"/>
                  <a:gd name="T46" fmla="*/ 11 w 300"/>
                  <a:gd name="T47" fmla="*/ 177 h 260"/>
                  <a:gd name="T48" fmla="*/ 0 w 300"/>
                  <a:gd name="T49" fmla="*/ 142 h 260"/>
                  <a:gd name="T50" fmla="*/ 6 w 300"/>
                  <a:gd name="T51" fmla="*/ 124 h 260"/>
                  <a:gd name="T52" fmla="*/ 29 w 300"/>
                  <a:gd name="T53" fmla="*/ 118 h 260"/>
                  <a:gd name="T54" fmla="*/ 41 w 300"/>
                  <a:gd name="T55" fmla="*/ 130 h 260"/>
                  <a:gd name="T56" fmla="*/ 59 w 300"/>
                  <a:gd name="T57" fmla="*/ 106 h 260"/>
                  <a:gd name="T58" fmla="*/ 70 w 300"/>
                  <a:gd name="T59" fmla="*/ 83 h 260"/>
                  <a:gd name="T60" fmla="*/ 82 w 300"/>
                  <a:gd name="T61" fmla="*/ 65 h 260"/>
                  <a:gd name="T62" fmla="*/ 100 w 300"/>
                  <a:gd name="T63" fmla="*/ 47 h 260"/>
                  <a:gd name="T64" fmla="*/ 117 w 300"/>
                  <a:gd name="T65" fmla="*/ 30 h 260"/>
                  <a:gd name="T66" fmla="*/ 141 w 300"/>
                  <a:gd name="T67" fmla="*/ 30 h 260"/>
                  <a:gd name="T68" fmla="*/ 135 w 300"/>
                  <a:gd name="T69" fmla="*/ 12 h 260"/>
                  <a:gd name="T70" fmla="*/ 141 w 300"/>
                  <a:gd name="T71" fmla="*/ 0 h 260"/>
                  <a:gd name="T72" fmla="*/ 159 w 300"/>
                  <a:gd name="T73" fmla="*/ 24 h 260"/>
                  <a:gd name="T74" fmla="*/ 170 w 300"/>
                  <a:gd name="T75" fmla="*/ 42 h 260"/>
                  <a:gd name="T76" fmla="*/ 170 w 300"/>
                  <a:gd name="T77" fmla="*/ 53 h 260"/>
                  <a:gd name="T78" fmla="*/ 206 w 300"/>
                  <a:gd name="T79" fmla="*/ 59 h 260"/>
                  <a:gd name="T80" fmla="*/ 235 w 300"/>
                  <a:gd name="T81" fmla="*/ 53 h 260"/>
                  <a:gd name="T82" fmla="*/ 247 w 300"/>
                  <a:gd name="T83" fmla="*/ 65 h 260"/>
                  <a:gd name="T84" fmla="*/ 218 w 300"/>
                  <a:gd name="T85" fmla="*/ 112 h 260"/>
                  <a:gd name="T86" fmla="*/ 253 w 300"/>
                  <a:gd name="T87" fmla="*/ 124 h 260"/>
                  <a:gd name="T88" fmla="*/ 294 w 300"/>
                  <a:gd name="T89" fmla="*/ 9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00" h="260">
                    <a:moveTo>
                      <a:pt x="294" y="95"/>
                    </a:moveTo>
                    <a:lnTo>
                      <a:pt x="294" y="100"/>
                    </a:lnTo>
                    <a:lnTo>
                      <a:pt x="294" y="112"/>
                    </a:lnTo>
                    <a:lnTo>
                      <a:pt x="300" y="118"/>
                    </a:lnTo>
                    <a:lnTo>
                      <a:pt x="300" y="124"/>
                    </a:lnTo>
                    <a:lnTo>
                      <a:pt x="294" y="136"/>
                    </a:lnTo>
                    <a:lnTo>
                      <a:pt x="288" y="142"/>
                    </a:lnTo>
                    <a:lnTo>
                      <a:pt x="282" y="148"/>
                    </a:lnTo>
                    <a:lnTo>
                      <a:pt x="282" y="159"/>
                    </a:lnTo>
                    <a:lnTo>
                      <a:pt x="288" y="171"/>
                    </a:lnTo>
                    <a:lnTo>
                      <a:pt x="276" y="201"/>
                    </a:lnTo>
                    <a:lnTo>
                      <a:pt x="276" y="212"/>
                    </a:lnTo>
                    <a:lnTo>
                      <a:pt x="259" y="224"/>
                    </a:lnTo>
                    <a:lnTo>
                      <a:pt x="235" y="236"/>
                    </a:lnTo>
                    <a:lnTo>
                      <a:pt x="223" y="248"/>
                    </a:lnTo>
                    <a:lnTo>
                      <a:pt x="212" y="248"/>
                    </a:lnTo>
                    <a:lnTo>
                      <a:pt x="206" y="254"/>
                    </a:lnTo>
                    <a:lnTo>
                      <a:pt x="200" y="248"/>
                    </a:lnTo>
                    <a:lnTo>
                      <a:pt x="194" y="260"/>
                    </a:lnTo>
                    <a:lnTo>
                      <a:pt x="188" y="260"/>
                    </a:lnTo>
                    <a:lnTo>
                      <a:pt x="182" y="254"/>
                    </a:lnTo>
                    <a:lnTo>
                      <a:pt x="182" y="248"/>
                    </a:lnTo>
                    <a:lnTo>
                      <a:pt x="176" y="248"/>
                    </a:lnTo>
                    <a:lnTo>
                      <a:pt x="170" y="236"/>
                    </a:lnTo>
                    <a:lnTo>
                      <a:pt x="165" y="236"/>
                    </a:lnTo>
                    <a:lnTo>
                      <a:pt x="153" y="242"/>
                    </a:lnTo>
                    <a:lnTo>
                      <a:pt x="153" y="236"/>
                    </a:lnTo>
                    <a:lnTo>
                      <a:pt x="147" y="236"/>
                    </a:lnTo>
                    <a:lnTo>
                      <a:pt x="147" y="224"/>
                    </a:lnTo>
                    <a:lnTo>
                      <a:pt x="153" y="224"/>
                    </a:lnTo>
                    <a:lnTo>
                      <a:pt x="159" y="212"/>
                    </a:lnTo>
                    <a:lnTo>
                      <a:pt x="153" y="207"/>
                    </a:lnTo>
                    <a:lnTo>
                      <a:pt x="117" y="212"/>
                    </a:lnTo>
                    <a:lnTo>
                      <a:pt x="112" y="212"/>
                    </a:lnTo>
                    <a:lnTo>
                      <a:pt x="106" y="224"/>
                    </a:lnTo>
                    <a:lnTo>
                      <a:pt x="112" y="224"/>
                    </a:lnTo>
                    <a:lnTo>
                      <a:pt x="106" y="230"/>
                    </a:lnTo>
                    <a:lnTo>
                      <a:pt x="70" y="236"/>
                    </a:lnTo>
                    <a:lnTo>
                      <a:pt x="64" y="236"/>
                    </a:lnTo>
                    <a:lnTo>
                      <a:pt x="64" y="230"/>
                    </a:lnTo>
                    <a:lnTo>
                      <a:pt x="53" y="224"/>
                    </a:lnTo>
                    <a:lnTo>
                      <a:pt x="53" y="218"/>
                    </a:lnTo>
                    <a:lnTo>
                      <a:pt x="41" y="218"/>
                    </a:lnTo>
                    <a:lnTo>
                      <a:pt x="41" y="207"/>
                    </a:lnTo>
                    <a:lnTo>
                      <a:pt x="35" y="201"/>
                    </a:lnTo>
                    <a:lnTo>
                      <a:pt x="29" y="195"/>
                    </a:lnTo>
                    <a:lnTo>
                      <a:pt x="23" y="189"/>
                    </a:lnTo>
                    <a:lnTo>
                      <a:pt x="11" y="177"/>
                    </a:lnTo>
                    <a:lnTo>
                      <a:pt x="17" y="159"/>
                    </a:lnTo>
                    <a:lnTo>
                      <a:pt x="0" y="142"/>
                    </a:lnTo>
                    <a:lnTo>
                      <a:pt x="0" y="136"/>
                    </a:lnTo>
                    <a:lnTo>
                      <a:pt x="6" y="124"/>
                    </a:lnTo>
                    <a:lnTo>
                      <a:pt x="17" y="112"/>
                    </a:lnTo>
                    <a:lnTo>
                      <a:pt x="29" y="118"/>
                    </a:lnTo>
                    <a:lnTo>
                      <a:pt x="35" y="130"/>
                    </a:lnTo>
                    <a:lnTo>
                      <a:pt x="41" y="130"/>
                    </a:lnTo>
                    <a:lnTo>
                      <a:pt x="53" y="106"/>
                    </a:lnTo>
                    <a:lnTo>
                      <a:pt x="59" y="106"/>
                    </a:lnTo>
                    <a:lnTo>
                      <a:pt x="70" y="100"/>
                    </a:lnTo>
                    <a:lnTo>
                      <a:pt x="70" y="83"/>
                    </a:lnTo>
                    <a:lnTo>
                      <a:pt x="76" y="77"/>
                    </a:lnTo>
                    <a:lnTo>
                      <a:pt x="82" y="65"/>
                    </a:lnTo>
                    <a:lnTo>
                      <a:pt x="94" y="59"/>
                    </a:lnTo>
                    <a:lnTo>
                      <a:pt x="100" y="47"/>
                    </a:lnTo>
                    <a:lnTo>
                      <a:pt x="117" y="30"/>
                    </a:lnTo>
                    <a:lnTo>
                      <a:pt x="117" y="30"/>
                    </a:lnTo>
                    <a:lnTo>
                      <a:pt x="135" y="36"/>
                    </a:lnTo>
                    <a:lnTo>
                      <a:pt x="141" y="30"/>
                    </a:lnTo>
                    <a:lnTo>
                      <a:pt x="147" y="24"/>
                    </a:lnTo>
                    <a:lnTo>
                      <a:pt x="135" y="12"/>
                    </a:lnTo>
                    <a:lnTo>
                      <a:pt x="135" y="6"/>
                    </a:lnTo>
                    <a:lnTo>
                      <a:pt x="141" y="0"/>
                    </a:lnTo>
                    <a:lnTo>
                      <a:pt x="147" y="12"/>
                    </a:lnTo>
                    <a:lnTo>
                      <a:pt x="159" y="24"/>
                    </a:lnTo>
                    <a:lnTo>
                      <a:pt x="159" y="36"/>
                    </a:lnTo>
                    <a:lnTo>
                      <a:pt x="170" y="42"/>
                    </a:lnTo>
                    <a:lnTo>
                      <a:pt x="165" y="53"/>
                    </a:lnTo>
                    <a:lnTo>
                      <a:pt x="170" y="53"/>
                    </a:lnTo>
                    <a:lnTo>
                      <a:pt x="188" y="53"/>
                    </a:lnTo>
                    <a:lnTo>
                      <a:pt x="206" y="59"/>
                    </a:lnTo>
                    <a:lnTo>
                      <a:pt x="223" y="47"/>
                    </a:lnTo>
                    <a:lnTo>
                      <a:pt x="235" y="53"/>
                    </a:lnTo>
                    <a:lnTo>
                      <a:pt x="247" y="53"/>
                    </a:lnTo>
                    <a:lnTo>
                      <a:pt x="247" y="65"/>
                    </a:lnTo>
                    <a:lnTo>
                      <a:pt x="247" y="83"/>
                    </a:lnTo>
                    <a:lnTo>
                      <a:pt x="218" y="112"/>
                    </a:lnTo>
                    <a:lnTo>
                      <a:pt x="218" y="124"/>
                    </a:lnTo>
                    <a:lnTo>
                      <a:pt x="253" y="124"/>
                    </a:lnTo>
                    <a:lnTo>
                      <a:pt x="271" y="100"/>
                    </a:lnTo>
                    <a:lnTo>
                      <a:pt x="294" y="95"/>
                    </a:lnTo>
                    <a:close/>
                  </a:path>
                </a:pathLst>
              </a:custGeom>
              <a:solidFill>
                <a:srgbClr val="99FF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6" name="Freeform 660">
                <a:extLst>
                  <a:ext uri="{FF2B5EF4-FFF2-40B4-BE49-F238E27FC236}">
                    <a16:creationId xmlns:a16="http://schemas.microsoft.com/office/drawing/2014/main" id="{42401BAC-55DC-4A82-B992-0FD680227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675" y="2922587"/>
                <a:ext cx="608013" cy="550863"/>
              </a:xfrm>
              <a:custGeom>
                <a:avLst/>
                <a:gdLst>
                  <a:gd name="T0" fmla="*/ 230 w 383"/>
                  <a:gd name="T1" fmla="*/ 318 h 347"/>
                  <a:gd name="T2" fmla="*/ 200 w 383"/>
                  <a:gd name="T3" fmla="*/ 336 h 347"/>
                  <a:gd name="T4" fmla="*/ 177 w 383"/>
                  <a:gd name="T5" fmla="*/ 342 h 347"/>
                  <a:gd name="T6" fmla="*/ 142 w 383"/>
                  <a:gd name="T7" fmla="*/ 336 h 347"/>
                  <a:gd name="T8" fmla="*/ 118 w 383"/>
                  <a:gd name="T9" fmla="*/ 324 h 347"/>
                  <a:gd name="T10" fmla="*/ 94 w 383"/>
                  <a:gd name="T11" fmla="*/ 312 h 347"/>
                  <a:gd name="T12" fmla="*/ 41 w 383"/>
                  <a:gd name="T13" fmla="*/ 312 h 347"/>
                  <a:gd name="T14" fmla="*/ 30 w 383"/>
                  <a:gd name="T15" fmla="*/ 294 h 347"/>
                  <a:gd name="T16" fmla="*/ 12 w 383"/>
                  <a:gd name="T17" fmla="*/ 271 h 347"/>
                  <a:gd name="T18" fmla="*/ 0 w 383"/>
                  <a:gd name="T19" fmla="*/ 259 h 347"/>
                  <a:gd name="T20" fmla="*/ 12 w 383"/>
                  <a:gd name="T21" fmla="*/ 230 h 347"/>
                  <a:gd name="T22" fmla="*/ 6 w 383"/>
                  <a:gd name="T23" fmla="*/ 206 h 347"/>
                  <a:gd name="T24" fmla="*/ 24 w 383"/>
                  <a:gd name="T25" fmla="*/ 177 h 347"/>
                  <a:gd name="T26" fmla="*/ 35 w 383"/>
                  <a:gd name="T27" fmla="*/ 171 h 347"/>
                  <a:gd name="T28" fmla="*/ 30 w 383"/>
                  <a:gd name="T29" fmla="*/ 141 h 347"/>
                  <a:gd name="T30" fmla="*/ 47 w 383"/>
                  <a:gd name="T31" fmla="*/ 135 h 347"/>
                  <a:gd name="T32" fmla="*/ 59 w 383"/>
                  <a:gd name="T33" fmla="*/ 147 h 347"/>
                  <a:gd name="T34" fmla="*/ 94 w 383"/>
                  <a:gd name="T35" fmla="*/ 147 h 347"/>
                  <a:gd name="T36" fmla="*/ 88 w 383"/>
                  <a:gd name="T37" fmla="*/ 106 h 347"/>
                  <a:gd name="T38" fmla="*/ 106 w 383"/>
                  <a:gd name="T39" fmla="*/ 82 h 347"/>
                  <a:gd name="T40" fmla="*/ 130 w 383"/>
                  <a:gd name="T41" fmla="*/ 53 h 347"/>
                  <a:gd name="T42" fmla="*/ 136 w 383"/>
                  <a:gd name="T43" fmla="*/ 29 h 347"/>
                  <a:gd name="T44" fmla="*/ 136 w 383"/>
                  <a:gd name="T45" fmla="*/ 0 h 347"/>
                  <a:gd name="T46" fmla="*/ 177 w 383"/>
                  <a:gd name="T47" fmla="*/ 0 h 347"/>
                  <a:gd name="T48" fmla="*/ 195 w 383"/>
                  <a:gd name="T49" fmla="*/ 12 h 347"/>
                  <a:gd name="T50" fmla="*/ 212 w 383"/>
                  <a:gd name="T51" fmla="*/ 29 h 347"/>
                  <a:gd name="T52" fmla="*/ 236 w 383"/>
                  <a:gd name="T53" fmla="*/ 41 h 347"/>
                  <a:gd name="T54" fmla="*/ 230 w 383"/>
                  <a:gd name="T55" fmla="*/ 71 h 347"/>
                  <a:gd name="T56" fmla="*/ 253 w 383"/>
                  <a:gd name="T57" fmla="*/ 82 h 347"/>
                  <a:gd name="T58" fmla="*/ 283 w 383"/>
                  <a:gd name="T59" fmla="*/ 71 h 347"/>
                  <a:gd name="T60" fmla="*/ 265 w 383"/>
                  <a:gd name="T61" fmla="*/ 88 h 347"/>
                  <a:gd name="T62" fmla="*/ 277 w 383"/>
                  <a:gd name="T63" fmla="*/ 106 h 347"/>
                  <a:gd name="T64" fmla="*/ 318 w 383"/>
                  <a:gd name="T65" fmla="*/ 129 h 347"/>
                  <a:gd name="T66" fmla="*/ 377 w 383"/>
                  <a:gd name="T67" fmla="*/ 135 h 347"/>
                  <a:gd name="T68" fmla="*/ 377 w 383"/>
                  <a:gd name="T69" fmla="*/ 135 h 347"/>
                  <a:gd name="T70" fmla="*/ 359 w 383"/>
                  <a:gd name="T71" fmla="*/ 147 h 347"/>
                  <a:gd name="T72" fmla="*/ 359 w 383"/>
                  <a:gd name="T73" fmla="*/ 171 h 347"/>
                  <a:gd name="T74" fmla="*/ 359 w 383"/>
                  <a:gd name="T75" fmla="*/ 188 h 347"/>
                  <a:gd name="T76" fmla="*/ 359 w 383"/>
                  <a:gd name="T77" fmla="*/ 218 h 347"/>
                  <a:gd name="T78" fmla="*/ 324 w 383"/>
                  <a:gd name="T79" fmla="*/ 253 h 347"/>
                  <a:gd name="T80" fmla="*/ 312 w 383"/>
                  <a:gd name="T81" fmla="*/ 288 h 347"/>
                  <a:gd name="T82" fmla="*/ 283 w 383"/>
                  <a:gd name="T83" fmla="*/ 318 h 347"/>
                  <a:gd name="T84" fmla="*/ 259 w 383"/>
                  <a:gd name="T85" fmla="*/ 30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3" h="347">
                    <a:moveTo>
                      <a:pt x="242" y="324"/>
                    </a:moveTo>
                    <a:lnTo>
                      <a:pt x="236" y="330"/>
                    </a:lnTo>
                    <a:lnTo>
                      <a:pt x="230" y="318"/>
                    </a:lnTo>
                    <a:lnTo>
                      <a:pt x="218" y="318"/>
                    </a:lnTo>
                    <a:lnTo>
                      <a:pt x="212" y="318"/>
                    </a:lnTo>
                    <a:lnTo>
                      <a:pt x="200" y="336"/>
                    </a:lnTo>
                    <a:lnTo>
                      <a:pt x="177" y="347"/>
                    </a:lnTo>
                    <a:lnTo>
                      <a:pt x="171" y="347"/>
                    </a:lnTo>
                    <a:lnTo>
                      <a:pt x="177" y="342"/>
                    </a:lnTo>
                    <a:lnTo>
                      <a:pt x="171" y="336"/>
                    </a:lnTo>
                    <a:lnTo>
                      <a:pt x="153" y="342"/>
                    </a:lnTo>
                    <a:lnTo>
                      <a:pt x="142" y="336"/>
                    </a:lnTo>
                    <a:lnTo>
                      <a:pt x="124" y="342"/>
                    </a:lnTo>
                    <a:lnTo>
                      <a:pt x="118" y="336"/>
                    </a:lnTo>
                    <a:lnTo>
                      <a:pt x="118" y="324"/>
                    </a:lnTo>
                    <a:lnTo>
                      <a:pt x="100" y="324"/>
                    </a:lnTo>
                    <a:lnTo>
                      <a:pt x="100" y="318"/>
                    </a:lnTo>
                    <a:lnTo>
                      <a:pt x="94" y="312"/>
                    </a:lnTo>
                    <a:lnTo>
                      <a:pt x="83" y="318"/>
                    </a:lnTo>
                    <a:lnTo>
                      <a:pt x="65" y="306"/>
                    </a:lnTo>
                    <a:lnTo>
                      <a:pt x="41" y="312"/>
                    </a:lnTo>
                    <a:lnTo>
                      <a:pt x="41" y="306"/>
                    </a:lnTo>
                    <a:lnTo>
                      <a:pt x="30" y="300"/>
                    </a:lnTo>
                    <a:lnTo>
                      <a:pt x="30" y="294"/>
                    </a:lnTo>
                    <a:lnTo>
                      <a:pt x="18" y="288"/>
                    </a:lnTo>
                    <a:lnTo>
                      <a:pt x="18" y="277"/>
                    </a:lnTo>
                    <a:lnTo>
                      <a:pt x="12" y="271"/>
                    </a:lnTo>
                    <a:lnTo>
                      <a:pt x="6" y="271"/>
                    </a:lnTo>
                    <a:lnTo>
                      <a:pt x="6" y="265"/>
                    </a:lnTo>
                    <a:lnTo>
                      <a:pt x="0" y="259"/>
                    </a:lnTo>
                    <a:lnTo>
                      <a:pt x="12" y="253"/>
                    </a:lnTo>
                    <a:lnTo>
                      <a:pt x="6" y="241"/>
                    </a:lnTo>
                    <a:lnTo>
                      <a:pt x="12" y="230"/>
                    </a:lnTo>
                    <a:lnTo>
                      <a:pt x="18" y="224"/>
                    </a:lnTo>
                    <a:lnTo>
                      <a:pt x="6" y="212"/>
                    </a:lnTo>
                    <a:lnTo>
                      <a:pt x="6" y="206"/>
                    </a:lnTo>
                    <a:lnTo>
                      <a:pt x="6" y="182"/>
                    </a:lnTo>
                    <a:lnTo>
                      <a:pt x="18" y="171"/>
                    </a:lnTo>
                    <a:lnTo>
                      <a:pt x="24" y="177"/>
                    </a:lnTo>
                    <a:lnTo>
                      <a:pt x="30" y="182"/>
                    </a:lnTo>
                    <a:lnTo>
                      <a:pt x="35" y="177"/>
                    </a:lnTo>
                    <a:lnTo>
                      <a:pt x="35" y="171"/>
                    </a:lnTo>
                    <a:lnTo>
                      <a:pt x="35" y="171"/>
                    </a:lnTo>
                    <a:lnTo>
                      <a:pt x="35" y="147"/>
                    </a:lnTo>
                    <a:lnTo>
                      <a:pt x="30" y="141"/>
                    </a:lnTo>
                    <a:lnTo>
                      <a:pt x="41" y="141"/>
                    </a:lnTo>
                    <a:lnTo>
                      <a:pt x="47" y="141"/>
                    </a:lnTo>
                    <a:lnTo>
                      <a:pt x="47" y="135"/>
                    </a:lnTo>
                    <a:lnTo>
                      <a:pt x="47" y="129"/>
                    </a:lnTo>
                    <a:lnTo>
                      <a:pt x="53" y="135"/>
                    </a:lnTo>
                    <a:lnTo>
                      <a:pt x="59" y="147"/>
                    </a:lnTo>
                    <a:lnTo>
                      <a:pt x="71" y="147"/>
                    </a:lnTo>
                    <a:lnTo>
                      <a:pt x="88" y="153"/>
                    </a:lnTo>
                    <a:lnTo>
                      <a:pt x="94" y="147"/>
                    </a:lnTo>
                    <a:lnTo>
                      <a:pt x="88" y="129"/>
                    </a:lnTo>
                    <a:lnTo>
                      <a:pt x="88" y="118"/>
                    </a:lnTo>
                    <a:lnTo>
                      <a:pt x="88" y="106"/>
                    </a:lnTo>
                    <a:lnTo>
                      <a:pt x="94" y="100"/>
                    </a:lnTo>
                    <a:lnTo>
                      <a:pt x="106" y="94"/>
                    </a:lnTo>
                    <a:lnTo>
                      <a:pt x="106" y="82"/>
                    </a:lnTo>
                    <a:lnTo>
                      <a:pt x="118" y="76"/>
                    </a:lnTo>
                    <a:lnTo>
                      <a:pt x="124" y="59"/>
                    </a:lnTo>
                    <a:lnTo>
                      <a:pt x="130" y="53"/>
                    </a:lnTo>
                    <a:lnTo>
                      <a:pt x="124" y="41"/>
                    </a:lnTo>
                    <a:lnTo>
                      <a:pt x="130" y="35"/>
                    </a:lnTo>
                    <a:lnTo>
                      <a:pt x="136" y="29"/>
                    </a:lnTo>
                    <a:lnTo>
                      <a:pt x="130" y="18"/>
                    </a:lnTo>
                    <a:lnTo>
                      <a:pt x="136" y="6"/>
                    </a:lnTo>
                    <a:lnTo>
                      <a:pt x="136" y="0"/>
                    </a:lnTo>
                    <a:lnTo>
                      <a:pt x="147" y="12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3" y="6"/>
                    </a:lnTo>
                    <a:lnTo>
                      <a:pt x="183" y="12"/>
                    </a:lnTo>
                    <a:lnTo>
                      <a:pt x="195" y="12"/>
                    </a:lnTo>
                    <a:lnTo>
                      <a:pt x="200" y="23"/>
                    </a:lnTo>
                    <a:lnTo>
                      <a:pt x="206" y="23"/>
                    </a:lnTo>
                    <a:lnTo>
                      <a:pt x="212" y="29"/>
                    </a:lnTo>
                    <a:lnTo>
                      <a:pt x="224" y="23"/>
                    </a:lnTo>
                    <a:lnTo>
                      <a:pt x="230" y="29"/>
                    </a:lnTo>
                    <a:lnTo>
                      <a:pt x="236" y="41"/>
                    </a:lnTo>
                    <a:lnTo>
                      <a:pt x="230" y="47"/>
                    </a:lnTo>
                    <a:lnTo>
                      <a:pt x="230" y="59"/>
                    </a:lnTo>
                    <a:lnTo>
                      <a:pt x="230" y="71"/>
                    </a:lnTo>
                    <a:lnTo>
                      <a:pt x="242" y="82"/>
                    </a:lnTo>
                    <a:lnTo>
                      <a:pt x="248" y="76"/>
                    </a:lnTo>
                    <a:lnTo>
                      <a:pt x="253" y="82"/>
                    </a:lnTo>
                    <a:lnTo>
                      <a:pt x="265" y="65"/>
                    </a:lnTo>
                    <a:lnTo>
                      <a:pt x="277" y="65"/>
                    </a:lnTo>
                    <a:lnTo>
                      <a:pt x="283" y="71"/>
                    </a:lnTo>
                    <a:lnTo>
                      <a:pt x="277" y="82"/>
                    </a:lnTo>
                    <a:lnTo>
                      <a:pt x="277" y="82"/>
                    </a:lnTo>
                    <a:lnTo>
                      <a:pt x="265" y="88"/>
                    </a:lnTo>
                    <a:lnTo>
                      <a:pt x="277" y="100"/>
                    </a:lnTo>
                    <a:lnTo>
                      <a:pt x="271" y="100"/>
                    </a:lnTo>
                    <a:lnTo>
                      <a:pt x="277" y="106"/>
                    </a:lnTo>
                    <a:lnTo>
                      <a:pt x="283" y="100"/>
                    </a:lnTo>
                    <a:lnTo>
                      <a:pt x="306" y="112"/>
                    </a:lnTo>
                    <a:lnTo>
                      <a:pt x="318" y="129"/>
                    </a:lnTo>
                    <a:lnTo>
                      <a:pt x="342" y="124"/>
                    </a:lnTo>
                    <a:lnTo>
                      <a:pt x="359" y="129"/>
                    </a:lnTo>
                    <a:lnTo>
                      <a:pt x="377" y="135"/>
                    </a:lnTo>
                    <a:lnTo>
                      <a:pt x="383" y="135"/>
                    </a:lnTo>
                    <a:lnTo>
                      <a:pt x="377" y="135"/>
                    </a:lnTo>
                    <a:lnTo>
                      <a:pt x="377" y="135"/>
                    </a:lnTo>
                    <a:lnTo>
                      <a:pt x="365" y="141"/>
                    </a:lnTo>
                    <a:lnTo>
                      <a:pt x="359" y="141"/>
                    </a:lnTo>
                    <a:lnTo>
                      <a:pt x="359" y="147"/>
                    </a:lnTo>
                    <a:lnTo>
                      <a:pt x="359" y="153"/>
                    </a:lnTo>
                    <a:lnTo>
                      <a:pt x="371" y="159"/>
                    </a:lnTo>
                    <a:lnTo>
                      <a:pt x="359" y="171"/>
                    </a:lnTo>
                    <a:lnTo>
                      <a:pt x="359" y="171"/>
                    </a:lnTo>
                    <a:lnTo>
                      <a:pt x="359" y="182"/>
                    </a:lnTo>
                    <a:lnTo>
                      <a:pt x="359" y="188"/>
                    </a:lnTo>
                    <a:lnTo>
                      <a:pt x="354" y="194"/>
                    </a:lnTo>
                    <a:lnTo>
                      <a:pt x="354" y="206"/>
                    </a:lnTo>
                    <a:lnTo>
                      <a:pt x="359" y="218"/>
                    </a:lnTo>
                    <a:lnTo>
                      <a:pt x="342" y="235"/>
                    </a:lnTo>
                    <a:lnTo>
                      <a:pt x="336" y="247"/>
                    </a:lnTo>
                    <a:lnTo>
                      <a:pt x="324" y="253"/>
                    </a:lnTo>
                    <a:lnTo>
                      <a:pt x="318" y="265"/>
                    </a:lnTo>
                    <a:lnTo>
                      <a:pt x="312" y="271"/>
                    </a:lnTo>
                    <a:lnTo>
                      <a:pt x="312" y="288"/>
                    </a:lnTo>
                    <a:lnTo>
                      <a:pt x="301" y="294"/>
                    </a:lnTo>
                    <a:lnTo>
                      <a:pt x="295" y="294"/>
                    </a:lnTo>
                    <a:lnTo>
                      <a:pt x="283" y="318"/>
                    </a:lnTo>
                    <a:lnTo>
                      <a:pt x="277" y="318"/>
                    </a:lnTo>
                    <a:lnTo>
                      <a:pt x="271" y="306"/>
                    </a:lnTo>
                    <a:lnTo>
                      <a:pt x="259" y="300"/>
                    </a:lnTo>
                    <a:lnTo>
                      <a:pt x="248" y="312"/>
                    </a:lnTo>
                    <a:lnTo>
                      <a:pt x="242" y="324"/>
                    </a:lnTo>
                    <a:close/>
                  </a:path>
                </a:pathLst>
              </a:custGeom>
              <a:solidFill>
                <a:srgbClr val="99FF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7" name="Freeform 672">
                <a:extLst>
                  <a:ext uri="{FF2B5EF4-FFF2-40B4-BE49-F238E27FC236}">
                    <a16:creationId xmlns:a16="http://schemas.microsoft.com/office/drawing/2014/main" id="{9520E7F0-F9F2-40B8-8025-BF7FA983E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663" y="2790825"/>
                <a:ext cx="569913" cy="627063"/>
              </a:xfrm>
              <a:custGeom>
                <a:avLst/>
                <a:gdLst>
                  <a:gd name="T0" fmla="*/ 29 w 359"/>
                  <a:gd name="T1" fmla="*/ 71 h 395"/>
                  <a:gd name="T2" fmla="*/ 71 w 359"/>
                  <a:gd name="T3" fmla="*/ 53 h 395"/>
                  <a:gd name="T4" fmla="*/ 76 w 359"/>
                  <a:gd name="T5" fmla="*/ 12 h 395"/>
                  <a:gd name="T6" fmla="*/ 106 w 359"/>
                  <a:gd name="T7" fmla="*/ 12 h 395"/>
                  <a:gd name="T8" fmla="*/ 124 w 359"/>
                  <a:gd name="T9" fmla="*/ 47 h 395"/>
                  <a:gd name="T10" fmla="*/ 129 w 359"/>
                  <a:gd name="T11" fmla="*/ 30 h 395"/>
                  <a:gd name="T12" fmla="*/ 182 w 359"/>
                  <a:gd name="T13" fmla="*/ 12 h 395"/>
                  <a:gd name="T14" fmla="*/ 194 w 359"/>
                  <a:gd name="T15" fmla="*/ 18 h 395"/>
                  <a:gd name="T16" fmla="*/ 224 w 359"/>
                  <a:gd name="T17" fmla="*/ 42 h 395"/>
                  <a:gd name="T18" fmla="*/ 306 w 359"/>
                  <a:gd name="T19" fmla="*/ 118 h 395"/>
                  <a:gd name="T20" fmla="*/ 241 w 359"/>
                  <a:gd name="T21" fmla="*/ 148 h 395"/>
                  <a:gd name="T22" fmla="*/ 230 w 359"/>
                  <a:gd name="T23" fmla="*/ 136 h 395"/>
                  <a:gd name="T24" fmla="*/ 230 w 359"/>
                  <a:gd name="T25" fmla="*/ 101 h 395"/>
                  <a:gd name="T26" fmla="*/ 247 w 359"/>
                  <a:gd name="T27" fmla="*/ 101 h 395"/>
                  <a:gd name="T28" fmla="*/ 253 w 359"/>
                  <a:gd name="T29" fmla="*/ 65 h 395"/>
                  <a:gd name="T30" fmla="*/ 230 w 359"/>
                  <a:gd name="T31" fmla="*/ 71 h 395"/>
                  <a:gd name="T32" fmla="*/ 224 w 359"/>
                  <a:gd name="T33" fmla="*/ 71 h 395"/>
                  <a:gd name="T34" fmla="*/ 230 w 359"/>
                  <a:gd name="T35" fmla="*/ 118 h 395"/>
                  <a:gd name="T36" fmla="*/ 212 w 359"/>
                  <a:gd name="T37" fmla="*/ 148 h 395"/>
                  <a:gd name="T38" fmla="*/ 271 w 359"/>
                  <a:gd name="T39" fmla="*/ 189 h 395"/>
                  <a:gd name="T40" fmla="*/ 318 w 359"/>
                  <a:gd name="T41" fmla="*/ 195 h 395"/>
                  <a:gd name="T42" fmla="*/ 324 w 359"/>
                  <a:gd name="T43" fmla="*/ 218 h 395"/>
                  <a:gd name="T44" fmla="*/ 336 w 359"/>
                  <a:gd name="T45" fmla="*/ 248 h 395"/>
                  <a:gd name="T46" fmla="*/ 336 w 359"/>
                  <a:gd name="T47" fmla="*/ 289 h 395"/>
                  <a:gd name="T48" fmla="*/ 347 w 359"/>
                  <a:gd name="T49" fmla="*/ 313 h 395"/>
                  <a:gd name="T50" fmla="*/ 353 w 359"/>
                  <a:gd name="T51" fmla="*/ 354 h 395"/>
                  <a:gd name="T52" fmla="*/ 318 w 359"/>
                  <a:gd name="T53" fmla="*/ 395 h 395"/>
                  <a:gd name="T54" fmla="*/ 312 w 359"/>
                  <a:gd name="T55" fmla="*/ 354 h 395"/>
                  <a:gd name="T56" fmla="*/ 300 w 359"/>
                  <a:gd name="T57" fmla="*/ 324 h 395"/>
                  <a:gd name="T58" fmla="*/ 253 w 359"/>
                  <a:gd name="T59" fmla="*/ 324 h 395"/>
                  <a:gd name="T60" fmla="*/ 235 w 359"/>
                  <a:gd name="T61" fmla="*/ 313 h 395"/>
                  <a:gd name="T62" fmla="*/ 212 w 359"/>
                  <a:gd name="T63" fmla="*/ 283 h 395"/>
                  <a:gd name="T64" fmla="*/ 200 w 359"/>
                  <a:gd name="T65" fmla="*/ 283 h 395"/>
                  <a:gd name="T66" fmla="*/ 200 w 359"/>
                  <a:gd name="T67" fmla="*/ 307 h 395"/>
                  <a:gd name="T68" fmla="*/ 177 w 359"/>
                  <a:gd name="T69" fmla="*/ 289 h 395"/>
                  <a:gd name="T70" fmla="*/ 182 w 359"/>
                  <a:gd name="T71" fmla="*/ 265 h 395"/>
                  <a:gd name="T72" fmla="*/ 194 w 359"/>
                  <a:gd name="T73" fmla="*/ 242 h 395"/>
                  <a:gd name="T74" fmla="*/ 182 w 359"/>
                  <a:gd name="T75" fmla="*/ 224 h 395"/>
                  <a:gd name="T76" fmla="*/ 200 w 359"/>
                  <a:gd name="T77" fmla="*/ 218 h 395"/>
                  <a:gd name="T78" fmla="*/ 182 w 359"/>
                  <a:gd name="T79" fmla="*/ 212 h 395"/>
                  <a:gd name="T80" fmla="*/ 129 w 359"/>
                  <a:gd name="T81" fmla="*/ 195 h 395"/>
                  <a:gd name="T82" fmla="*/ 94 w 359"/>
                  <a:gd name="T83" fmla="*/ 183 h 395"/>
                  <a:gd name="T84" fmla="*/ 100 w 359"/>
                  <a:gd name="T85" fmla="*/ 165 h 395"/>
                  <a:gd name="T86" fmla="*/ 100 w 359"/>
                  <a:gd name="T87" fmla="*/ 148 h 395"/>
                  <a:gd name="T88" fmla="*/ 71 w 359"/>
                  <a:gd name="T89" fmla="*/ 159 h 395"/>
                  <a:gd name="T90" fmla="*/ 53 w 359"/>
                  <a:gd name="T91" fmla="*/ 142 h 395"/>
                  <a:gd name="T92" fmla="*/ 53 w 359"/>
                  <a:gd name="T93" fmla="*/ 112 h 395"/>
                  <a:gd name="T94" fmla="*/ 29 w 359"/>
                  <a:gd name="T95" fmla="*/ 106 h 395"/>
                  <a:gd name="T96" fmla="*/ 6 w 359"/>
                  <a:gd name="T97" fmla="*/ 95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9" h="395">
                    <a:moveTo>
                      <a:pt x="0" y="83"/>
                    </a:moveTo>
                    <a:lnTo>
                      <a:pt x="6" y="77"/>
                    </a:lnTo>
                    <a:lnTo>
                      <a:pt x="29" y="71"/>
                    </a:lnTo>
                    <a:lnTo>
                      <a:pt x="47" y="71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65" y="36"/>
                    </a:lnTo>
                    <a:lnTo>
                      <a:pt x="76" y="24"/>
                    </a:lnTo>
                    <a:lnTo>
                      <a:pt x="76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106" y="12"/>
                    </a:lnTo>
                    <a:lnTo>
                      <a:pt x="106" y="24"/>
                    </a:lnTo>
                    <a:lnTo>
                      <a:pt x="118" y="42"/>
                    </a:lnTo>
                    <a:lnTo>
                      <a:pt x="124" y="47"/>
                    </a:lnTo>
                    <a:lnTo>
                      <a:pt x="129" y="47"/>
                    </a:lnTo>
                    <a:lnTo>
                      <a:pt x="129" y="36"/>
                    </a:lnTo>
                    <a:lnTo>
                      <a:pt x="129" y="30"/>
                    </a:lnTo>
                    <a:lnTo>
                      <a:pt x="153" y="24"/>
                    </a:lnTo>
                    <a:lnTo>
                      <a:pt x="177" y="12"/>
                    </a:lnTo>
                    <a:lnTo>
                      <a:pt x="182" y="12"/>
                    </a:lnTo>
                    <a:lnTo>
                      <a:pt x="182" y="24"/>
                    </a:lnTo>
                    <a:lnTo>
                      <a:pt x="194" y="30"/>
                    </a:lnTo>
                    <a:lnTo>
                      <a:pt x="194" y="18"/>
                    </a:lnTo>
                    <a:lnTo>
                      <a:pt x="206" y="12"/>
                    </a:lnTo>
                    <a:lnTo>
                      <a:pt x="212" y="30"/>
                    </a:lnTo>
                    <a:lnTo>
                      <a:pt x="224" y="42"/>
                    </a:lnTo>
                    <a:lnTo>
                      <a:pt x="259" y="59"/>
                    </a:lnTo>
                    <a:lnTo>
                      <a:pt x="312" y="112"/>
                    </a:lnTo>
                    <a:lnTo>
                      <a:pt x="306" y="118"/>
                    </a:lnTo>
                    <a:lnTo>
                      <a:pt x="306" y="142"/>
                    </a:lnTo>
                    <a:lnTo>
                      <a:pt x="271" y="136"/>
                    </a:lnTo>
                    <a:lnTo>
                      <a:pt x="241" y="148"/>
                    </a:lnTo>
                    <a:lnTo>
                      <a:pt x="218" y="148"/>
                    </a:lnTo>
                    <a:lnTo>
                      <a:pt x="218" y="142"/>
                    </a:lnTo>
                    <a:lnTo>
                      <a:pt x="230" y="136"/>
                    </a:lnTo>
                    <a:lnTo>
                      <a:pt x="235" y="124"/>
                    </a:lnTo>
                    <a:lnTo>
                      <a:pt x="235" y="112"/>
                    </a:lnTo>
                    <a:lnTo>
                      <a:pt x="230" y="101"/>
                    </a:lnTo>
                    <a:lnTo>
                      <a:pt x="235" y="95"/>
                    </a:lnTo>
                    <a:lnTo>
                      <a:pt x="241" y="89"/>
                    </a:lnTo>
                    <a:lnTo>
                      <a:pt x="247" y="101"/>
                    </a:lnTo>
                    <a:lnTo>
                      <a:pt x="259" y="106"/>
                    </a:lnTo>
                    <a:lnTo>
                      <a:pt x="265" y="83"/>
                    </a:lnTo>
                    <a:lnTo>
                      <a:pt x="253" y="65"/>
                    </a:lnTo>
                    <a:lnTo>
                      <a:pt x="241" y="59"/>
                    </a:lnTo>
                    <a:lnTo>
                      <a:pt x="235" y="59"/>
                    </a:lnTo>
                    <a:lnTo>
                      <a:pt x="230" y="71"/>
                    </a:lnTo>
                    <a:lnTo>
                      <a:pt x="224" y="77"/>
                    </a:lnTo>
                    <a:lnTo>
                      <a:pt x="224" y="77"/>
                    </a:lnTo>
                    <a:lnTo>
                      <a:pt x="224" y="71"/>
                    </a:lnTo>
                    <a:lnTo>
                      <a:pt x="218" y="65"/>
                    </a:lnTo>
                    <a:lnTo>
                      <a:pt x="200" y="77"/>
                    </a:lnTo>
                    <a:lnTo>
                      <a:pt x="230" y="118"/>
                    </a:lnTo>
                    <a:lnTo>
                      <a:pt x="230" y="124"/>
                    </a:lnTo>
                    <a:lnTo>
                      <a:pt x="212" y="142"/>
                    </a:lnTo>
                    <a:lnTo>
                      <a:pt x="212" y="148"/>
                    </a:lnTo>
                    <a:lnTo>
                      <a:pt x="212" y="148"/>
                    </a:lnTo>
                    <a:lnTo>
                      <a:pt x="247" y="177"/>
                    </a:lnTo>
                    <a:lnTo>
                      <a:pt x="271" y="189"/>
                    </a:lnTo>
                    <a:lnTo>
                      <a:pt x="294" y="195"/>
                    </a:lnTo>
                    <a:lnTo>
                      <a:pt x="312" y="189"/>
                    </a:lnTo>
                    <a:lnTo>
                      <a:pt x="318" y="195"/>
                    </a:lnTo>
                    <a:lnTo>
                      <a:pt x="318" y="207"/>
                    </a:lnTo>
                    <a:lnTo>
                      <a:pt x="324" y="212"/>
                    </a:lnTo>
                    <a:lnTo>
                      <a:pt x="324" y="218"/>
                    </a:lnTo>
                    <a:lnTo>
                      <a:pt x="324" y="224"/>
                    </a:lnTo>
                    <a:lnTo>
                      <a:pt x="324" y="236"/>
                    </a:lnTo>
                    <a:lnTo>
                      <a:pt x="336" y="248"/>
                    </a:lnTo>
                    <a:lnTo>
                      <a:pt x="330" y="254"/>
                    </a:lnTo>
                    <a:lnTo>
                      <a:pt x="330" y="277"/>
                    </a:lnTo>
                    <a:lnTo>
                      <a:pt x="336" y="289"/>
                    </a:lnTo>
                    <a:lnTo>
                      <a:pt x="341" y="295"/>
                    </a:lnTo>
                    <a:lnTo>
                      <a:pt x="341" y="307"/>
                    </a:lnTo>
                    <a:lnTo>
                      <a:pt x="347" y="313"/>
                    </a:lnTo>
                    <a:lnTo>
                      <a:pt x="347" y="330"/>
                    </a:lnTo>
                    <a:lnTo>
                      <a:pt x="353" y="342"/>
                    </a:lnTo>
                    <a:lnTo>
                      <a:pt x="353" y="354"/>
                    </a:lnTo>
                    <a:lnTo>
                      <a:pt x="359" y="366"/>
                    </a:lnTo>
                    <a:lnTo>
                      <a:pt x="336" y="371"/>
                    </a:lnTo>
                    <a:lnTo>
                      <a:pt x="318" y="395"/>
                    </a:lnTo>
                    <a:lnTo>
                      <a:pt x="283" y="395"/>
                    </a:lnTo>
                    <a:lnTo>
                      <a:pt x="283" y="383"/>
                    </a:lnTo>
                    <a:lnTo>
                      <a:pt x="312" y="354"/>
                    </a:lnTo>
                    <a:lnTo>
                      <a:pt x="312" y="336"/>
                    </a:lnTo>
                    <a:lnTo>
                      <a:pt x="312" y="324"/>
                    </a:lnTo>
                    <a:lnTo>
                      <a:pt x="300" y="324"/>
                    </a:lnTo>
                    <a:lnTo>
                      <a:pt x="288" y="318"/>
                    </a:lnTo>
                    <a:lnTo>
                      <a:pt x="271" y="330"/>
                    </a:lnTo>
                    <a:lnTo>
                      <a:pt x="253" y="324"/>
                    </a:lnTo>
                    <a:lnTo>
                      <a:pt x="235" y="324"/>
                    </a:lnTo>
                    <a:lnTo>
                      <a:pt x="230" y="324"/>
                    </a:lnTo>
                    <a:lnTo>
                      <a:pt x="235" y="313"/>
                    </a:lnTo>
                    <a:lnTo>
                      <a:pt x="224" y="307"/>
                    </a:lnTo>
                    <a:lnTo>
                      <a:pt x="224" y="295"/>
                    </a:lnTo>
                    <a:lnTo>
                      <a:pt x="212" y="283"/>
                    </a:lnTo>
                    <a:lnTo>
                      <a:pt x="206" y="271"/>
                    </a:lnTo>
                    <a:lnTo>
                      <a:pt x="200" y="277"/>
                    </a:lnTo>
                    <a:lnTo>
                      <a:pt x="200" y="283"/>
                    </a:lnTo>
                    <a:lnTo>
                      <a:pt x="212" y="295"/>
                    </a:lnTo>
                    <a:lnTo>
                      <a:pt x="206" y="301"/>
                    </a:lnTo>
                    <a:lnTo>
                      <a:pt x="200" y="307"/>
                    </a:lnTo>
                    <a:lnTo>
                      <a:pt x="182" y="301"/>
                    </a:lnTo>
                    <a:lnTo>
                      <a:pt x="182" y="301"/>
                    </a:lnTo>
                    <a:lnTo>
                      <a:pt x="177" y="289"/>
                    </a:lnTo>
                    <a:lnTo>
                      <a:pt x="177" y="277"/>
                    </a:lnTo>
                    <a:lnTo>
                      <a:pt x="182" y="271"/>
                    </a:lnTo>
                    <a:lnTo>
                      <a:pt x="182" y="265"/>
                    </a:lnTo>
                    <a:lnTo>
                      <a:pt x="182" y="254"/>
                    </a:lnTo>
                    <a:lnTo>
                      <a:pt x="182" y="254"/>
                    </a:lnTo>
                    <a:lnTo>
                      <a:pt x="194" y="242"/>
                    </a:lnTo>
                    <a:lnTo>
                      <a:pt x="182" y="236"/>
                    </a:lnTo>
                    <a:lnTo>
                      <a:pt x="182" y="230"/>
                    </a:lnTo>
                    <a:lnTo>
                      <a:pt x="182" y="224"/>
                    </a:lnTo>
                    <a:lnTo>
                      <a:pt x="188" y="224"/>
                    </a:lnTo>
                    <a:lnTo>
                      <a:pt x="200" y="218"/>
                    </a:lnTo>
                    <a:lnTo>
                      <a:pt x="200" y="218"/>
                    </a:lnTo>
                    <a:lnTo>
                      <a:pt x="206" y="218"/>
                    </a:lnTo>
                    <a:lnTo>
                      <a:pt x="200" y="218"/>
                    </a:lnTo>
                    <a:lnTo>
                      <a:pt x="182" y="212"/>
                    </a:lnTo>
                    <a:lnTo>
                      <a:pt x="165" y="207"/>
                    </a:lnTo>
                    <a:lnTo>
                      <a:pt x="141" y="212"/>
                    </a:lnTo>
                    <a:lnTo>
                      <a:pt x="129" y="195"/>
                    </a:lnTo>
                    <a:lnTo>
                      <a:pt x="106" y="183"/>
                    </a:lnTo>
                    <a:lnTo>
                      <a:pt x="100" y="189"/>
                    </a:lnTo>
                    <a:lnTo>
                      <a:pt x="94" y="183"/>
                    </a:lnTo>
                    <a:lnTo>
                      <a:pt x="100" y="183"/>
                    </a:lnTo>
                    <a:lnTo>
                      <a:pt x="88" y="171"/>
                    </a:lnTo>
                    <a:lnTo>
                      <a:pt x="100" y="165"/>
                    </a:lnTo>
                    <a:lnTo>
                      <a:pt x="100" y="165"/>
                    </a:lnTo>
                    <a:lnTo>
                      <a:pt x="106" y="154"/>
                    </a:lnTo>
                    <a:lnTo>
                      <a:pt x="100" y="148"/>
                    </a:lnTo>
                    <a:lnTo>
                      <a:pt x="88" y="148"/>
                    </a:lnTo>
                    <a:lnTo>
                      <a:pt x="76" y="165"/>
                    </a:lnTo>
                    <a:lnTo>
                      <a:pt x="71" y="159"/>
                    </a:lnTo>
                    <a:lnTo>
                      <a:pt x="65" y="165"/>
                    </a:lnTo>
                    <a:lnTo>
                      <a:pt x="53" y="154"/>
                    </a:lnTo>
                    <a:lnTo>
                      <a:pt x="53" y="142"/>
                    </a:lnTo>
                    <a:lnTo>
                      <a:pt x="53" y="130"/>
                    </a:lnTo>
                    <a:lnTo>
                      <a:pt x="59" y="124"/>
                    </a:lnTo>
                    <a:lnTo>
                      <a:pt x="53" y="112"/>
                    </a:lnTo>
                    <a:lnTo>
                      <a:pt x="47" y="106"/>
                    </a:lnTo>
                    <a:lnTo>
                      <a:pt x="35" y="112"/>
                    </a:lnTo>
                    <a:lnTo>
                      <a:pt x="29" y="106"/>
                    </a:lnTo>
                    <a:lnTo>
                      <a:pt x="23" y="106"/>
                    </a:lnTo>
                    <a:lnTo>
                      <a:pt x="18" y="95"/>
                    </a:lnTo>
                    <a:lnTo>
                      <a:pt x="6" y="95"/>
                    </a:lnTo>
                    <a:lnTo>
                      <a:pt x="6" y="89"/>
                    </a:lnTo>
                    <a:lnTo>
                      <a:pt x="0" y="83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8" name="Freeform 673">
                <a:extLst>
                  <a:ext uri="{FF2B5EF4-FFF2-40B4-BE49-F238E27FC236}">
                    <a16:creationId xmlns:a16="http://schemas.microsoft.com/office/drawing/2014/main" id="{16A3F8C4-02CF-4ACE-A2D2-F3AB2C09F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2725" y="2903537"/>
                <a:ext cx="9525" cy="9525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0 w 6"/>
                  <a:gd name="T7" fmla="*/ 0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9" name="Freeform 674">
                <a:extLst>
                  <a:ext uri="{FF2B5EF4-FFF2-40B4-BE49-F238E27FC236}">
                    <a16:creationId xmlns:a16="http://schemas.microsoft.com/office/drawing/2014/main" id="{83E9DB25-7FDB-4360-A62D-C40CFC02D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788" y="2754312"/>
                <a:ext cx="7938" cy="9525"/>
              </a:xfrm>
              <a:custGeom>
                <a:avLst/>
                <a:gdLst>
                  <a:gd name="T0" fmla="*/ 5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lnTo>
                      <a:pt x="5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0" name="Freeform 684">
                <a:extLst>
                  <a:ext uri="{FF2B5EF4-FFF2-40B4-BE49-F238E27FC236}">
                    <a16:creationId xmlns:a16="http://schemas.microsoft.com/office/drawing/2014/main" id="{ED57198F-7569-4DBD-8A2A-80B649F91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8350" y="5260975"/>
                <a:ext cx="233363" cy="382588"/>
              </a:xfrm>
              <a:custGeom>
                <a:avLst/>
                <a:gdLst>
                  <a:gd name="T0" fmla="*/ 6 w 147"/>
                  <a:gd name="T1" fmla="*/ 153 h 241"/>
                  <a:gd name="T2" fmla="*/ 6 w 147"/>
                  <a:gd name="T3" fmla="*/ 147 h 241"/>
                  <a:gd name="T4" fmla="*/ 12 w 147"/>
                  <a:gd name="T5" fmla="*/ 129 h 241"/>
                  <a:gd name="T6" fmla="*/ 12 w 147"/>
                  <a:gd name="T7" fmla="*/ 117 h 241"/>
                  <a:gd name="T8" fmla="*/ 6 w 147"/>
                  <a:gd name="T9" fmla="*/ 106 h 241"/>
                  <a:gd name="T10" fmla="*/ 12 w 147"/>
                  <a:gd name="T11" fmla="*/ 82 h 241"/>
                  <a:gd name="T12" fmla="*/ 23 w 147"/>
                  <a:gd name="T13" fmla="*/ 76 h 241"/>
                  <a:gd name="T14" fmla="*/ 41 w 147"/>
                  <a:gd name="T15" fmla="*/ 64 h 241"/>
                  <a:gd name="T16" fmla="*/ 41 w 147"/>
                  <a:gd name="T17" fmla="*/ 47 h 241"/>
                  <a:gd name="T18" fmla="*/ 59 w 147"/>
                  <a:gd name="T19" fmla="*/ 53 h 241"/>
                  <a:gd name="T20" fmla="*/ 76 w 147"/>
                  <a:gd name="T21" fmla="*/ 47 h 241"/>
                  <a:gd name="T22" fmla="*/ 82 w 147"/>
                  <a:gd name="T23" fmla="*/ 29 h 241"/>
                  <a:gd name="T24" fmla="*/ 65 w 147"/>
                  <a:gd name="T25" fmla="*/ 23 h 241"/>
                  <a:gd name="T26" fmla="*/ 65 w 147"/>
                  <a:gd name="T27" fmla="*/ 17 h 241"/>
                  <a:gd name="T28" fmla="*/ 88 w 147"/>
                  <a:gd name="T29" fmla="*/ 5 h 241"/>
                  <a:gd name="T30" fmla="*/ 88 w 147"/>
                  <a:gd name="T31" fmla="*/ 0 h 241"/>
                  <a:gd name="T32" fmla="*/ 112 w 147"/>
                  <a:gd name="T33" fmla="*/ 5 h 241"/>
                  <a:gd name="T34" fmla="*/ 118 w 147"/>
                  <a:gd name="T35" fmla="*/ 29 h 241"/>
                  <a:gd name="T36" fmla="*/ 124 w 147"/>
                  <a:gd name="T37" fmla="*/ 41 h 241"/>
                  <a:gd name="T38" fmla="*/ 118 w 147"/>
                  <a:gd name="T39" fmla="*/ 47 h 241"/>
                  <a:gd name="T40" fmla="*/ 106 w 147"/>
                  <a:gd name="T41" fmla="*/ 58 h 241"/>
                  <a:gd name="T42" fmla="*/ 106 w 147"/>
                  <a:gd name="T43" fmla="*/ 70 h 241"/>
                  <a:gd name="T44" fmla="*/ 88 w 147"/>
                  <a:gd name="T45" fmla="*/ 70 h 241"/>
                  <a:gd name="T46" fmla="*/ 88 w 147"/>
                  <a:gd name="T47" fmla="*/ 82 h 241"/>
                  <a:gd name="T48" fmla="*/ 88 w 147"/>
                  <a:gd name="T49" fmla="*/ 100 h 241"/>
                  <a:gd name="T50" fmla="*/ 100 w 147"/>
                  <a:gd name="T51" fmla="*/ 106 h 241"/>
                  <a:gd name="T52" fmla="*/ 88 w 147"/>
                  <a:gd name="T53" fmla="*/ 123 h 241"/>
                  <a:gd name="T54" fmla="*/ 100 w 147"/>
                  <a:gd name="T55" fmla="*/ 141 h 241"/>
                  <a:gd name="T56" fmla="*/ 112 w 147"/>
                  <a:gd name="T57" fmla="*/ 153 h 241"/>
                  <a:gd name="T58" fmla="*/ 118 w 147"/>
                  <a:gd name="T59" fmla="*/ 164 h 241"/>
                  <a:gd name="T60" fmla="*/ 129 w 147"/>
                  <a:gd name="T61" fmla="*/ 188 h 241"/>
                  <a:gd name="T62" fmla="*/ 141 w 147"/>
                  <a:gd name="T63" fmla="*/ 194 h 241"/>
                  <a:gd name="T64" fmla="*/ 141 w 147"/>
                  <a:gd name="T65" fmla="*/ 218 h 241"/>
                  <a:gd name="T66" fmla="*/ 147 w 147"/>
                  <a:gd name="T67" fmla="*/ 235 h 241"/>
                  <a:gd name="T68" fmla="*/ 135 w 147"/>
                  <a:gd name="T69" fmla="*/ 241 h 241"/>
                  <a:gd name="T70" fmla="*/ 124 w 147"/>
                  <a:gd name="T71" fmla="*/ 229 h 241"/>
                  <a:gd name="T72" fmla="*/ 100 w 147"/>
                  <a:gd name="T73" fmla="*/ 223 h 241"/>
                  <a:gd name="T74" fmla="*/ 76 w 147"/>
                  <a:gd name="T75" fmla="*/ 212 h 241"/>
                  <a:gd name="T76" fmla="*/ 65 w 147"/>
                  <a:gd name="T77" fmla="*/ 206 h 241"/>
                  <a:gd name="T78" fmla="*/ 47 w 147"/>
                  <a:gd name="T79" fmla="*/ 188 h 241"/>
                  <a:gd name="T80" fmla="*/ 35 w 147"/>
                  <a:gd name="T81" fmla="*/ 170 h 241"/>
                  <a:gd name="T82" fmla="*/ 23 w 147"/>
                  <a:gd name="T83" fmla="*/ 159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7" h="241">
                    <a:moveTo>
                      <a:pt x="18" y="153"/>
                    </a:moveTo>
                    <a:lnTo>
                      <a:pt x="6" y="153"/>
                    </a:lnTo>
                    <a:lnTo>
                      <a:pt x="0" y="153"/>
                    </a:lnTo>
                    <a:lnTo>
                      <a:pt x="6" y="147"/>
                    </a:lnTo>
                    <a:lnTo>
                      <a:pt x="12" y="141"/>
                    </a:lnTo>
                    <a:lnTo>
                      <a:pt x="12" y="129"/>
                    </a:lnTo>
                    <a:lnTo>
                      <a:pt x="12" y="123"/>
                    </a:lnTo>
                    <a:lnTo>
                      <a:pt x="12" y="117"/>
                    </a:lnTo>
                    <a:lnTo>
                      <a:pt x="18" y="106"/>
                    </a:lnTo>
                    <a:lnTo>
                      <a:pt x="6" y="106"/>
                    </a:lnTo>
                    <a:lnTo>
                      <a:pt x="6" y="94"/>
                    </a:lnTo>
                    <a:lnTo>
                      <a:pt x="12" y="82"/>
                    </a:lnTo>
                    <a:lnTo>
                      <a:pt x="23" y="82"/>
                    </a:lnTo>
                    <a:lnTo>
                      <a:pt x="23" y="76"/>
                    </a:lnTo>
                    <a:lnTo>
                      <a:pt x="35" y="70"/>
                    </a:lnTo>
                    <a:lnTo>
                      <a:pt x="41" y="64"/>
                    </a:lnTo>
                    <a:lnTo>
                      <a:pt x="41" y="58"/>
                    </a:lnTo>
                    <a:lnTo>
                      <a:pt x="41" y="47"/>
                    </a:lnTo>
                    <a:lnTo>
                      <a:pt x="53" y="47"/>
                    </a:lnTo>
                    <a:lnTo>
                      <a:pt x="59" y="53"/>
                    </a:lnTo>
                    <a:lnTo>
                      <a:pt x="71" y="53"/>
                    </a:lnTo>
                    <a:lnTo>
                      <a:pt x="76" y="47"/>
                    </a:lnTo>
                    <a:lnTo>
                      <a:pt x="82" y="35"/>
                    </a:lnTo>
                    <a:lnTo>
                      <a:pt x="82" y="29"/>
                    </a:lnTo>
                    <a:lnTo>
                      <a:pt x="76" y="23"/>
                    </a:lnTo>
                    <a:lnTo>
                      <a:pt x="65" y="23"/>
                    </a:lnTo>
                    <a:lnTo>
                      <a:pt x="65" y="23"/>
                    </a:lnTo>
                    <a:lnTo>
                      <a:pt x="65" y="17"/>
                    </a:lnTo>
                    <a:lnTo>
                      <a:pt x="82" y="11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8" y="0"/>
                    </a:lnTo>
                    <a:lnTo>
                      <a:pt x="106" y="11"/>
                    </a:lnTo>
                    <a:lnTo>
                      <a:pt x="112" y="5"/>
                    </a:lnTo>
                    <a:lnTo>
                      <a:pt x="112" y="17"/>
                    </a:lnTo>
                    <a:lnTo>
                      <a:pt x="118" y="29"/>
                    </a:lnTo>
                    <a:lnTo>
                      <a:pt x="118" y="35"/>
                    </a:lnTo>
                    <a:lnTo>
                      <a:pt x="124" y="41"/>
                    </a:lnTo>
                    <a:lnTo>
                      <a:pt x="124" y="41"/>
                    </a:lnTo>
                    <a:lnTo>
                      <a:pt x="118" y="47"/>
                    </a:lnTo>
                    <a:lnTo>
                      <a:pt x="106" y="53"/>
                    </a:lnTo>
                    <a:lnTo>
                      <a:pt x="106" y="58"/>
                    </a:lnTo>
                    <a:lnTo>
                      <a:pt x="106" y="64"/>
                    </a:lnTo>
                    <a:lnTo>
                      <a:pt x="106" y="70"/>
                    </a:lnTo>
                    <a:lnTo>
                      <a:pt x="100" y="70"/>
                    </a:lnTo>
                    <a:lnTo>
                      <a:pt x="88" y="70"/>
                    </a:lnTo>
                    <a:lnTo>
                      <a:pt x="82" y="76"/>
                    </a:lnTo>
                    <a:lnTo>
                      <a:pt x="88" y="82"/>
                    </a:lnTo>
                    <a:lnTo>
                      <a:pt x="88" y="88"/>
                    </a:lnTo>
                    <a:lnTo>
                      <a:pt x="88" y="100"/>
                    </a:lnTo>
                    <a:lnTo>
                      <a:pt x="100" y="100"/>
                    </a:lnTo>
                    <a:lnTo>
                      <a:pt x="100" y="106"/>
                    </a:lnTo>
                    <a:lnTo>
                      <a:pt x="94" y="117"/>
                    </a:lnTo>
                    <a:lnTo>
                      <a:pt x="88" y="123"/>
                    </a:lnTo>
                    <a:lnTo>
                      <a:pt x="94" y="135"/>
                    </a:lnTo>
                    <a:lnTo>
                      <a:pt x="100" y="141"/>
                    </a:lnTo>
                    <a:lnTo>
                      <a:pt x="106" y="147"/>
                    </a:lnTo>
                    <a:lnTo>
                      <a:pt x="112" y="153"/>
                    </a:lnTo>
                    <a:lnTo>
                      <a:pt x="118" y="159"/>
                    </a:lnTo>
                    <a:lnTo>
                      <a:pt x="118" y="164"/>
                    </a:lnTo>
                    <a:lnTo>
                      <a:pt x="124" y="170"/>
                    </a:lnTo>
                    <a:lnTo>
                      <a:pt x="129" y="188"/>
                    </a:lnTo>
                    <a:lnTo>
                      <a:pt x="129" y="194"/>
                    </a:lnTo>
                    <a:lnTo>
                      <a:pt x="141" y="194"/>
                    </a:lnTo>
                    <a:lnTo>
                      <a:pt x="141" y="212"/>
                    </a:lnTo>
                    <a:lnTo>
                      <a:pt x="141" y="218"/>
                    </a:lnTo>
                    <a:lnTo>
                      <a:pt x="141" y="223"/>
                    </a:lnTo>
                    <a:lnTo>
                      <a:pt x="147" y="235"/>
                    </a:lnTo>
                    <a:lnTo>
                      <a:pt x="147" y="241"/>
                    </a:lnTo>
                    <a:lnTo>
                      <a:pt x="135" y="241"/>
                    </a:lnTo>
                    <a:lnTo>
                      <a:pt x="129" y="235"/>
                    </a:lnTo>
                    <a:lnTo>
                      <a:pt x="124" y="229"/>
                    </a:lnTo>
                    <a:lnTo>
                      <a:pt x="124" y="223"/>
                    </a:lnTo>
                    <a:lnTo>
                      <a:pt x="100" y="223"/>
                    </a:lnTo>
                    <a:lnTo>
                      <a:pt x="88" y="206"/>
                    </a:lnTo>
                    <a:lnTo>
                      <a:pt x="76" y="212"/>
                    </a:lnTo>
                    <a:lnTo>
                      <a:pt x="71" y="206"/>
                    </a:lnTo>
                    <a:lnTo>
                      <a:pt x="65" y="206"/>
                    </a:lnTo>
                    <a:lnTo>
                      <a:pt x="53" y="200"/>
                    </a:lnTo>
                    <a:lnTo>
                      <a:pt x="47" y="188"/>
                    </a:lnTo>
                    <a:lnTo>
                      <a:pt x="41" y="182"/>
                    </a:lnTo>
                    <a:lnTo>
                      <a:pt x="35" y="170"/>
                    </a:lnTo>
                    <a:lnTo>
                      <a:pt x="35" y="159"/>
                    </a:lnTo>
                    <a:lnTo>
                      <a:pt x="23" y="159"/>
                    </a:lnTo>
                    <a:lnTo>
                      <a:pt x="18" y="153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1" name="Freeform 685">
                <a:extLst>
                  <a:ext uri="{FF2B5EF4-FFF2-40B4-BE49-F238E27FC236}">
                    <a16:creationId xmlns:a16="http://schemas.microsoft.com/office/drawing/2014/main" id="{8AF1716B-7D8A-4BC0-9F9A-3E82BB7FA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963" y="5437188"/>
                <a:ext cx="46038" cy="57150"/>
              </a:xfrm>
              <a:custGeom>
                <a:avLst/>
                <a:gdLst>
                  <a:gd name="T0" fmla="*/ 0 w 29"/>
                  <a:gd name="T1" fmla="*/ 18 h 36"/>
                  <a:gd name="T2" fmla="*/ 6 w 29"/>
                  <a:gd name="T3" fmla="*/ 30 h 36"/>
                  <a:gd name="T4" fmla="*/ 12 w 29"/>
                  <a:gd name="T5" fmla="*/ 36 h 36"/>
                  <a:gd name="T6" fmla="*/ 18 w 29"/>
                  <a:gd name="T7" fmla="*/ 36 h 36"/>
                  <a:gd name="T8" fmla="*/ 24 w 29"/>
                  <a:gd name="T9" fmla="*/ 30 h 36"/>
                  <a:gd name="T10" fmla="*/ 24 w 29"/>
                  <a:gd name="T11" fmla="*/ 18 h 36"/>
                  <a:gd name="T12" fmla="*/ 29 w 29"/>
                  <a:gd name="T13" fmla="*/ 12 h 36"/>
                  <a:gd name="T14" fmla="*/ 18 w 29"/>
                  <a:gd name="T15" fmla="*/ 6 h 36"/>
                  <a:gd name="T16" fmla="*/ 18 w 29"/>
                  <a:gd name="T17" fmla="*/ 6 h 36"/>
                  <a:gd name="T18" fmla="*/ 12 w 29"/>
                  <a:gd name="T19" fmla="*/ 0 h 36"/>
                  <a:gd name="T20" fmla="*/ 6 w 29"/>
                  <a:gd name="T21" fmla="*/ 6 h 36"/>
                  <a:gd name="T22" fmla="*/ 0 w 29"/>
                  <a:gd name="T23" fmla="*/ 12 h 36"/>
                  <a:gd name="T24" fmla="*/ 0 w 29"/>
                  <a:gd name="T2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36">
                    <a:moveTo>
                      <a:pt x="0" y="18"/>
                    </a:moveTo>
                    <a:lnTo>
                      <a:pt x="6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29" y="12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2" name="Freeform 589">
                <a:extLst>
                  <a:ext uri="{FF2B5EF4-FFF2-40B4-BE49-F238E27FC236}">
                    <a16:creationId xmlns:a16="http://schemas.microsoft.com/office/drawing/2014/main" id="{B5FC69D1-8AC1-4A48-9800-D2FF4C1A0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075" y="4764088"/>
                <a:ext cx="485775" cy="617538"/>
              </a:xfrm>
              <a:custGeom>
                <a:avLst/>
                <a:gdLst>
                  <a:gd name="T0" fmla="*/ 206 w 306"/>
                  <a:gd name="T1" fmla="*/ 366 h 389"/>
                  <a:gd name="T2" fmla="*/ 165 w 306"/>
                  <a:gd name="T3" fmla="*/ 383 h 389"/>
                  <a:gd name="T4" fmla="*/ 129 w 306"/>
                  <a:gd name="T5" fmla="*/ 383 h 389"/>
                  <a:gd name="T6" fmla="*/ 112 w 306"/>
                  <a:gd name="T7" fmla="*/ 366 h 389"/>
                  <a:gd name="T8" fmla="*/ 112 w 306"/>
                  <a:gd name="T9" fmla="*/ 336 h 389"/>
                  <a:gd name="T10" fmla="*/ 141 w 306"/>
                  <a:gd name="T11" fmla="*/ 318 h 389"/>
                  <a:gd name="T12" fmla="*/ 106 w 306"/>
                  <a:gd name="T13" fmla="*/ 307 h 389"/>
                  <a:gd name="T14" fmla="*/ 94 w 306"/>
                  <a:gd name="T15" fmla="*/ 295 h 389"/>
                  <a:gd name="T16" fmla="*/ 71 w 306"/>
                  <a:gd name="T17" fmla="*/ 265 h 389"/>
                  <a:gd name="T18" fmla="*/ 53 w 306"/>
                  <a:gd name="T19" fmla="*/ 242 h 389"/>
                  <a:gd name="T20" fmla="*/ 18 w 306"/>
                  <a:gd name="T21" fmla="*/ 230 h 389"/>
                  <a:gd name="T22" fmla="*/ 12 w 306"/>
                  <a:gd name="T23" fmla="*/ 171 h 389"/>
                  <a:gd name="T24" fmla="*/ 47 w 306"/>
                  <a:gd name="T25" fmla="*/ 189 h 389"/>
                  <a:gd name="T26" fmla="*/ 71 w 306"/>
                  <a:gd name="T27" fmla="*/ 171 h 389"/>
                  <a:gd name="T28" fmla="*/ 35 w 306"/>
                  <a:gd name="T29" fmla="*/ 136 h 389"/>
                  <a:gd name="T30" fmla="*/ 41 w 306"/>
                  <a:gd name="T31" fmla="*/ 118 h 389"/>
                  <a:gd name="T32" fmla="*/ 59 w 306"/>
                  <a:gd name="T33" fmla="*/ 100 h 389"/>
                  <a:gd name="T34" fmla="*/ 88 w 306"/>
                  <a:gd name="T35" fmla="*/ 118 h 389"/>
                  <a:gd name="T36" fmla="*/ 106 w 306"/>
                  <a:gd name="T37" fmla="*/ 130 h 389"/>
                  <a:gd name="T38" fmla="*/ 118 w 306"/>
                  <a:gd name="T39" fmla="*/ 100 h 389"/>
                  <a:gd name="T40" fmla="*/ 129 w 306"/>
                  <a:gd name="T41" fmla="*/ 71 h 389"/>
                  <a:gd name="T42" fmla="*/ 118 w 306"/>
                  <a:gd name="T43" fmla="*/ 53 h 389"/>
                  <a:gd name="T44" fmla="*/ 141 w 306"/>
                  <a:gd name="T45" fmla="*/ 12 h 389"/>
                  <a:gd name="T46" fmla="*/ 159 w 306"/>
                  <a:gd name="T47" fmla="*/ 6 h 389"/>
                  <a:gd name="T48" fmla="*/ 182 w 306"/>
                  <a:gd name="T49" fmla="*/ 0 h 389"/>
                  <a:gd name="T50" fmla="*/ 224 w 306"/>
                  <a:gd name="T51" fmla="*/ 12 h 389"/>
                  <a:gd name="T52" fmla="*/ 253 w 306"/>
                  <a:gd name="T53" fmla="*/ 30 h 389"/>
                  <a:gd name="T54" fmla="*/ 271 w 306"/>
                  <a:gd name="T55" fmla="*/ 12 h 389"/>
                  <a:gd name="T56" fmla="*/ 294 w 306"/>
                  <a:gd name="T57" fmla="*/ 42 h 389"/>
                  <a:gd name="T58" fmla="*/ 300 w 306"/>
                  <a:gd name="T59" fmla="*/ 65 h 389"/>
                  <a:gd name="T60" fmla="*/ 288 w 306"/>
                  <a:gd name="T61" fmla="*/ 89 h 389"/>
                  <a:gd name="T62" fmla="*/ 288 w 306"/>
                  <a:gd name="T63" fmla="*/ 124 h 389"/>
                  <a:gd name="T64" fmla="*/ 271 w 306"/>
                  <a:gd name="T65" fmla="*/ 142 h 389"/>
                  <a:gd name="T66" fmla="*/ 277 w 306"/>
                  <a:gd name="T67" fmla="*/ 165 h 389"/>
                  <a:gd name="T68" fmla="*/ 265 w 306"/>
                  <a:gd name="T69" fmla="*/ 212 h 389"/>
                  <a:gd name="T70" fmla="*/ 283 w 306"/>
                  <a:gd name="T71" fmla="*/ 236 h 389"/>
                  <a:gd name="T72" fmla="*/ 253 w 306"/>
                  <a:gd name="T73" fmla="*/ 242 h 389"/>
                  <a:gd name="T74" fmla="*/ 247 w 306"/>
                  <a:gd name="T75" fmla="*/ 260 h 389"/>
                  <a:gd name="T76" fmla="*/ 253 w 306"/>
                  <a:gd name="T77" fmla="*/ 277 h 389"/>
                  <a:gd name="T78" fmla="*/ 230 w 306"/>
                  <a:gd name="T79" fmla="*/ 271 h 389"/>
                  <a:gd name="T80" fmla="*/ 230 w 306"/>
                  <a:gd name="T81" fmla="*/ 307 h 389"/>
                  <a:gd name="T82" fmla="*/ 235 w 306"/>
                  <a:gd name="T83" fmla="*/ 330 h 389"/>
                  <a:gd name="T84" fmla="*/ 241 w 306"/>
                  <a:gd name="T85" fmla="*/ 354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6" h="389">
                    <a:moveTo>
                      <a:pt x="241" y="360"/>
                    </a:moveTo>
                    <a:lnTo>
                      <a:pt x="224" y="360"/>
                    </a:lnTo>
                    <a:lnTo>
                      <a:pt x="206" y="366"/>
                    </a:lnTo>
                    <a:lnTo>
                      <a:pt x="194" y="371"/>
                    </a:lnTo>
                    <a:lnTo>
                      <a:pt x="194" y="383"/>
                    </a:lnTo>
                    <a:lnTo>
                      <a:pt x="165" y="383"/>
                    </a:lnTo>
                    <a:lnTo>
                      <a:pt x="159" y="389"/>
                    </a:lnTo>
                    <a:lnTo>
                      <a:pt x="147" y="389"/>
                    </a:lnTo>
                    <a:lnTo>
                      <a:pt x="129" y="383"/>
                    </a:lnTo>
                    <a:lnTo>
                      <a:pt x="124" y="371"/>
                    </a:lnTo>
                    <a:lnTo>
                      <a:pt x="118" y="371"/>
                    </a:lnTo>
                    <a:lnTo>
                      <a:pt x="112" y="366"/>
                    </a:lnTo>
                    <a:lnTo>
                      <a:pt x="112" y="354"/>
                    </a:lnTo>
                    <a:lnTo>
                      <a:pt x="118" y="348"/>
                    </a:lnTo>
                    <a:lnTo>
                      <a:pt x="112" y="336"/>
                    </a:lnTo>
                    <a:lnTo>
                      <a:pt x="124" y="330"/>
                    </a:lnTo>
                    <a:lnTo>
                      <a:pt x="141" y="330"/>
                    </a:lnTo>
                    <a:lnTo>
                      <a:pt x="141" y="318"/>
                    </a:lnTo>
                    <a:lnTo>
                      <a:pt x="118" y="318"/>
                    </a:lnTo>
                    <a:lnTo>
                      <a:pt x="112" y="313"/>
                    </a:lnTo>
                    <a:lnTo>
                      <a:pt x="106" y="307"/>
                    </a:lnTo>
                    <a:lnTo>
                      <a:pt x="100" y="301"/>
                    </a:lnTo>
                    <a:lnTo>
                      <a:pt x="94" y="301"/>
                    </a:lnTo>
                    <a:lnTo>
                      <a:pt x="94" y="295"/>
                    </a:lnTo>
                    <a:lnTo>
                      <a:pt x="82" y="295"/>
                    </a:lnTo>
                    <a:lnTo>
                      <a:pt x="71" y="295"/>
                    </a:lnTo>
                    <a:lnTo>
                      <a:pt x="71" y="265"/>
                    </a:lnTo>
                    <a:lnTo>
                      <a:pt x="82" y="248"/>
                    </a:lnTo>
                    <a:lnTo>
                      <a:pt x="65" y="236"/>
                    </a:lnTo>
                    <a:lnTo>
                      <a:pt x="53" y="242"/>
                    </a:lnTo>
                    <a:lnTo>
                      <a:pt x="35" y="236"/>
                    </a:lnTo>
                    <a:lnTo>
                      <a:pt x="29" y="224"/>
                    </a:lnTo>
                    <a:lnTo>
                      <a:pt x="18" y="230"/>
                    </a:lnTo>
                    <a:lnTo>
                      <a:pt x="0" y="218"/>
                    </a:lnTo>
                    <a:lnTo>
                      <a:pt x="12" y="183"/>
                    </a:lnTo>
                    <a:lnTo>
                      <a:pt x="12" y="171"/>
                    </a:lnTo>
                    <a:lnTo>
                      <a:pt x="35" y="177"/>
                    </a:lnTo>
                    <a:lnTo>
                      <a:pt x="47" y="189"/>
                    </a:lnTo>
                    <a:lnTo>
                      <a:pt x="47" y="189"/>
                    </a:lnTo>
                    <a:lnTo>
                      <a:pt x="53" y="177"/>
                    </a:lnTo>
                    <a:lnTo>
                      <a:pt x="59" y="177"/>
                    </a:lnTo>
                    <a:lnTo>
                      <a:pt x="71" y="171"/>
                    </a:lnTo>
                    <a:lnTo>
                      <a:pt x="65" y="159"/>
                    </a:lnTo>
                    <a:lnTo>
                      <a:pt x="71" y="154"/>
                    </a:lnTo>
                    <a:lnTo>
                      <a:pt x="35" y="136"/>
                    </a:lnTo>
                    <a:lnTo>
                      <a:pt x="35" y="130"/>
                    </a:lnTo>
                    <a:lnTo>
                      <a:pt x="35" y="118"/>
                    </a:lnTo>
                    <a:lnTo>
                      <a:pt x="41" y="118"/>
                    </a:lnTo>
                    <a:lnTo>
                      <a:pt x="47" y="106"/>
                    </a:lnTo>
                    <a:lnTo>
                      <a:pt x="53" y="106"/>
                    </a:lnTo>
                    <a:lnTo>
                      <a:pt x="59" y="100"/>
                    </a:lnTo>
                    <a:lnTo>
                      <a:pt x="76" y="100"/>
                    </a:lnTo>
                    <a:lnTo>
                      <a:pt x="82" y="106"/>
                    </a:lnTo>
                    <a:lnTo>
                      <a:pt x="88" y="118"/>
                    </a:lnTo>
                    <a:lnTo>
                      <a:pt x="94" y="118"/>
                    </a:lnTo>
                    <a:lnTo>
                      <a:pt x="100" y="130"/>
                    </a:lnTo>
                    <a:lnTo>
                      <a:pt x="106" y="130"/>
                    </a:lnTo>
                    <a:lnTo>
                      <a:pt x="106" y="118"/>
                    </a:lnTo>
                    <a:lnTo>
                      <a:pt x="112" y="106"/>
                    </a:lnTo>
                    <a:lnTo>
                      <a:pt x="118" y="100"/>
                    </a:lnTo>
                    <a:lnTo>
                      <a:pt x="124" y="83"/>
                    </a:lnTo>
                    <a:lnTo>
                      <a:pt x="129" y="77"/>
                    </a:lnTo>
                    <a:lnTo>
                      <a:pt x="129" y="71"/>
                    </a:lnTo>
                    <a:lnTo>
                      <a:pt x="118" y="71"/>
                    </a:lnTo>
                    <a:lnTo>
                      <a:pt x="118" y="65"/>
                    </a:lnTo>
                    <a:lnTo>
                      <a:pt x="118" y="53"/>
                    </a:lnTo>
                    <a:lnTo>
                      <a:pt x="118" y="42"/>
                    </a:lnTo>
                    <a:lnTo>
                      <a:pt x="118" y="24"/>
                    </a:lnTo>
                    <a:lnTo>
                      <a:pt x="141" y="12"/>
                    </a:lnTo>
                    <a:lnTo>
                      <a:pt x="153" y="6"/>
                    </a:lnTo>
                    <a:lnTo>
                      <a:pt x="153" y="0"/>
                    </a:lnTo>
                    <a:lnTo>
                      <a:pt x="159" y="6"/>
                    </a:lnTo>
                    <a:lnTo>
                      <a:pt x="165" y="0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200" y="6"/>
                    </a:lnTo>
                    <a:lnTo>
                      <a:pt x="212" y="12"/>
                    </a:lnTo>
                    <a:lnTo>
                      <a:pt x="224" y="12"/>
                    </a:lnTo>
                    <a:lnTo>
                      <a:pt x="241" y="18"/>
                    </a:lnTo>
                    <a:lnTo>
                      <a:pt x="247" y="18"/>
                    </a:lnTo>
                    <a:lnTo>
                      <a:pt x="253" y="30"/>
                    </a:lnTo>
                    <a:lnTo>
                      <a:pt x="259" y="24"/>
                    </a:lnTo>
                    <a:lnTo>
                      <a:pt x="265" y="12"/>
                    </a:lnTo>
                    <a:lnTo>
                      <a:pt x="271" y="12"/>
                    </a:lnTo>
                    <a:lnTo>
                      <a:pt x="277" y="36"/>
                    </a:lnTo>
                    <a:lnTo>
                      <a:pt x="288" y="36"/>
                    </a:lnTo>
                    <a:lnTo>
                      <a:pt x="294" y="42"/>
                    </a:lnTo>
                    <a:lnTo>
                      <a:pt x="300" y="42"/>
                    </a:lnTo>
                    <a:lnTo>
                      <a:pt x="306" y="59"/>
                    </a:lnTo>
                    <a:lnTo>
                      <a:pt x="300" y="65"/>
                    </a:lnTo>
                    <a:lnTo>
                      <a:pt x="300" y="77"/>
                    </a:lnTo>
                    <a:lnTo>
                      <a:pt x="288" y="83"/>
                    </a:lnTo>
                    <a:lnTo>
                      <a:pt x="288" y="89"/>
                    </a:lnTo>
                    <a:lnTo>
                      <a:pt x="294" y="95"/>
                    </a:lnTo>
                    <a:lnTo>
                      <a:pt x="294" y="100"/>
                    </a:lnTo>
                    <a:lnTo>
                      <a:pt x="288" y="124"/>
                    </a:lnTo>
                    <a:lnTo>
                      <a:pt x="277" y="124"/>
                    </a:lnTo>
                    <a:lnTo>
                      <a:pt x="277" y="130"/>
                    </a:lnTo>
                    <a:lnTo>
                      <a:pt x="271" y="142"/>
                    </a:lnTo>
                    <a:lnTo>
                      <a:pt x="265" y="148"/>
                    </a:lnTo>
                    <a:lnTo>
                      <a:pt x="265" y="154"/>
                    </a:lnTo>
                    <a:lnTo>
                      <a:pt x="277" y="165"/>
                    </a:lnTo>
                    <a:lnTo>
                      <a:pt x="253" y="183"/>
                    </a:lnTo>
                    <a:lnTo>
                      <a:pt x="253" y="189"/>
                    </a:lnTo>
                    <a:lnTo>
                      <a:pt x="265" y="212"/>
                    </a:lnTo>
                    <a:lnTo>
                      <a:pt x="283" y="218"/>
                    </a:lnTo>
                    <a:lnTo>
                      <a:pt x="283" y="230"/>
                    </a:lnTo>
                    <a:lnTo>
                      <a:pt x="283" y="236"/>
                    </a:lnTo>
                    <a:lnTo>
                      <a:pt x="283" y="242"/>
                    </a:lnTo>
                    <a:lnTo>
                      <a:pt x="271" y="248"/>
                    </a:lnTo>
                    <a:lnTo>
                      <a:pt x="253" y="242"/>
                    </a:lnTo>
                    <a:lnTo>
                      <a:pt x="241" y="242"/>
                    </a:lnTo>
                    <a:lnTo>
                      <a:pt x="241" y="248"/>
                    </a:lnTo>
                    <a:lnTo>
                      <a:pt x="247" y="260"/>
                    </a:lnTo>
                    <a:lnTo>
                      <a:pt x="247" y="265"/>
                    </a:lnTo>
                    <a:lnTo>
                      <a:pt x="253" y="271"/>
                    </a:lnTo>
                    <a:lnTo>
                      <a:pt x="253" y="277"/>
                    </a:lnTo>
                    <a:lnTo>
                      <a:pt x="247" y="277"/>
                    </a:lnTo>
                    <a:lnTo>
                      <a:pt x="241" y="271"/>
                    </a:lnTo>
                    <a:lnTo>
                      <a:pt x="230" y="271"/>
                    </a:lnTo>
                    <a:lnTo>
                      <a:pt x="230" y="289"/>
                    </a:lnTo>
                    <a:lnTo>
                      <a:pt x="224" y="295"/>
                    </a:lnTo>
                    <a:lnTo>
                      <a:pt x="230" y="307"/>
                    </a:lnTo>
                    <a:lnTo>
                      <a:pt x="224" y="318"/>
                    </a:lnTo>
                    <a:lnTo>
                      <a:pt x="230" y="324"/>
                    </a:lnTo>
                    <a:lnTo>
                      <a:pt x="235" y="330"/>
                    </a:lnTo>
                    <a:lnTo>
                      <a:pt x="230" y="336"/>
                    </a:lnTo>
                    <a:lnTo>
                      <a:pt x="235" y="348"/>
                    </a:lnTo>
                    <a:lnTo>
                      <a:pt x="241" y="354"/>
                    </a:lnTo>
                    <a:lnTo>
                      <a:pt x="241" y="360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3" name="Freeform 607">
                <a:extLst>
                  <a:ext uri="{FF2B5EF4-FFF2-40B4-BE49-F238E27FC236}">
                    <a16:creationId xmlns:a16="http://schemas.microsoft.com/office/drawing/2014/main" id="{72E70A08-41D4-4A47-A33E-7D675554B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9913" y="5335588"/>
                <a:ext cx="290513" cy="214313"/>
              </a:xfrm>
              <a:custGeom>
                <a:avLst/>
                <a:gdLst>
                  <a:gd name="T0" fmla="*/ 147 w 183"/>
                  <a:gd name="T1" fmla="*/ 135 h 135"/>
                  <a:gd name="T2" fmla="*/ 136 w 183"/>
                  <a:gd name="T3" fmla="*/ 135 h 135"/>
                  <a:gd name="T4" fmla="*/ 136 w 183"/>
                  <a:gd name="T5" fmla="*/ 129 h 135"/>
                  <a:gd name="T6" fmla="*/ 124 w 183"/>
                  <a:gd name="T7" fmla="*/ 135 h 135"/>
                  <a:gd name="T8" fmla="*/ 100 w 183"/>
                  <a:gd name="T9" fmla="*/ 117 h 135"/>
                  <a:gd name="T10" fmla="*/ 77 w 183"/>
                  <a:gd name="T11" fmla="*/ 123 h 135"/>
                  <a:gd name="T12" fmla="*/ 65 w 183"/>
                  <a:gd name="T13" fmla="*/ 123 h 135"/>
                  <a:gd name="T14" fmla="*/ 47 w 183"/>
                  <a:gd name="T15" fmla="*/ 106 h 135"/>
                  <a:gd name="T16" fmla="*/ 36 w 183"/>
                  <a:gd name="T17" fmla="*/ 94 h 135"/>
                  <a:gd name="T18" fmla="*/ 18 w 183"/>
                  <a:gd name="T19" fmla="*/ 94 h 135"/>
                  <a:gd name="T20" fmla="*/ 0 w 183"/>
                  <a:gd name="T21" fmla="*/ 70 h 135"/>
                  <a:gd name="T22" fmla="*/ 6 w 183"/>
                  <a:gd name="T23" fmla="*/ 41 h 135"/>
                  <a:gd name="T24" fmla="*/ 18 w 183"/>
                  <a:gd name="T25" fmla="*/ 29 h 135"/>
                  <a:gd name="T26" fmla="*/ 53 w 183"/>
                  <a:gd name="T27" fmla="*/ 23 h 135"/>
                  <a:gd name="T28" fmla="*/ 65 w 183"/>
                  <a:gd name="T29" fmla="*/ 6 h 135"/>
                  <a:gd name="T30" fmla="*/ 100 w 183"/>
                  <a:gd name="T31" fmla="*/ 0 h 135"/>
                  <a:gd name="T32" fmla="*/ 106 w 183"/>
                  <a:gd name="T33" fmla="*/ 11 h 135"/>
                  <a:gd name="T34" fmla="*/ 118 w 183"/>
                  <a:gd name="T35" fmla="*/ 29 h 135"/>
                  <a:gd name="T36" fmla="*/ 147 w 183"/>
                  <a:gd name="T37" fmla="*/ 29 h 135"/>
                  <a:gd name="T38" fmla="*/ 165 w 183"/>
                  <a:gd name="T39" fmla="*/ 29 h 135"/>
                  <a:gd name="T40" fmla="*/ 171 w 183"/>
                  <a:gd name="T41" fmla="*/ 17 h 135"/>
                  <a:gd name="T42" fmla="*/ 177 w 183"/>
                  <a:gd name="T43" fmla="*/ 35 h 135"/>
                  <a:gd name="T44" fmla="*/ 177 w 183"/>
                  <a:gd name="T45" fmla="*/ 53 h 135"/>
                  <a:gd name="T46" fmla="*/ 171 w 183"/>
                  <a:gd name="T47" fmla="*/ 70 h 135"/>
                  <a:gd name="T48" fmla="*/ 177 w 183"/>
                  <a:gd name="T49" fmla="*/ 82 h 135"/>
                  <a:gd name="T50" fmla="*/ 183 w 183"/>
                  <a:gd name="T51" fmla="*/ 94 h 135"/>
                  <a:gd name="T52" fmla="*/ 171 w 183"/>
                  <a:gd name="T53" fmla="*/ 94 h 135"/>
                  <a:gd name="T54" fmla="*/ 171 w 183"/>
                  <a:gd name="T55" fmla="*/ 94 h 135"/>
                  <a:gd name="T56" fmla="*/ 153 w 183"/>
                  <a:gd name="T57" fmla="*/ 112 h 135"/>
                  <a:gd name="T58" fmla="*/ 159 w 183"/>
                  <a:gd name="T59" fmla="*/ 123 h 135"/>
                  <a:gd name="T60" fmla="*/ 147 w 183"/>
                  <a:gd name="T61" fmla="*/ 129 h 135"/>
                  <a:gd name="T62" fmla="*/ 147 w 183"/>
                  <a:gd name="T63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3" h="135">
                    <a:moveTo>
                      <a:pt x="147" y="135"/>
                    </a:moveTo>
                    <a:lnTo>
                      <a:pt x="147" y="135"/>
                    </a:lnTo>
                    <a:lnTo>
                      <a:pt x="142" y="135"/>
                    </a:lnTo>
                    <a:lnTo>
                      <a:pt x="136" y="135"/>
                    </a:lnTo>
                    <a:lnTo>
                      <a:pt x="136" y="129"/>
                    </a:lnTo>
                    <a:lnTo>
                      <a:pt x="136" y="129"/>
                    </a:lnTo>
                    <a:lnTo>
                      <a:pt x="130" y="123"/>
                    </a:lnTo>
                    <a:lnTo>
                      <a:pt x="124" y="135"/>
                    </a:lnTo>
                    <a:lnTo>
                      <a:pt x="118" y="135"/>
                    </a:lnTo>
                    <a:lnTo>
                      <a:pt x="100" y="117"/>
                    </a:lnTo>
                    <a:lnTo>
                      <a:pt x="77" y="117"/>
                    </a:lnTo>
                    <a:lnTo>
                      <a:pt x="77" y="123"/>
                    </a:lnTo>
                    <a:lnTo>
                      <a:pt x="71" y="129"/>
                    </a:lnTo>
                    <a:lnTo>
                      <a:pt x="65" y="123"/>
                    </a:lnTo>
                    <a:lnTo>
                      <a:pt x="59" y="112"/>
                    </a:lnTo>
                    <a:lnTo>
                      <a:pt x="47" y="106"/>
                    </a:lnTo>
                    <a:lnTo>
                      <a:pt x="41" y="100"/>
                    </a:lnTo>
                    <a:lnTo>
                      <a:pt x="36" y="94"/>
                    </a:lnTo>
                    <a:lnTo>
                      <a:pt x="30" y="100"/>
                    </a:lnTo>
                    <a:lnTo>
                      <a:pt x="18" y="94"/>
                    </a:lnTo>
                    <a:lnTo>
                      <a:pt x="12" y="76"/>
                    </a:lnTo>
                    <a:lnTo>
                      <a:pt x="0" y="70"/>
                    </a:lnTo>
                    <a:lnTo>
                      <a:pt x="12" y="53"/>
                    </a:lnTo>
                    <a:lnTo>
                      <a:pt x="6" y="41"/>
                    </a:lnTo>
                    <a:lnTo>
                      <a:pt x="6" y="29"/>
                    </a:lnTo>
                    <a:lnTo>
                      <a:pt x="18" y="29"/>
                    </a:lnTo>
                    <a:lnTo>
                      <a:pt x="24" y="23"/>
                    </a:lnTo>
                    <a:lnTo>
                      <a:pt x="53" y="23"/>
                    </a:lnTo>
                    <a:lnTo>
                      <a:pt x="53" y="11"/>
                    </a:lnTo>
                    <a:lnTo>
                      <a:pt x="65" y="6"/>
                    </a:lnTo>
                    <a:lnTo>
                      <a:pt x="83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6" y="11"/>
                    </a:lnTo>
                    <a:lnTo>
                      <a:pt x="118" y="23"/>
                    </a:lnTo>
                    <a:lnTo>
                      <a:pt x="118" y="29"/>
                    </a:lnTo>
                    <a:lnTo>
                      <a:pt x="130" y="23"/>
                    </a:lnTo>
                    <a:lnTo>
                      <a:pt x="147" y="29"/>
                    </a:lnTo>
                    <a:lnTo>
                      <a:pt x="153" y="23"/>
                    </a:lnTo>
                    <a:lnTo>
                      <a:pt x="165" y="29"/>
                    </a:lnTo>
                    <a:lnTo>
                      <a:pt x="171" y="23"/>
                    </a:lnTo>
                    <a:lnTo>
                      <a:pt x="171" y="17"/>
                    </a:lnTo>
                    <a:lnTo>
                      <a:pt x="171" y="17"/>
                    </a:lnTo>
                    <a:lnTo>
                      <a:pt x="177" y="35"/>
                    </a:lnTo>
                    <a:lnTo>
                      <a:pt x="177" y="41"/>
                    </a:lnTo>
                    <a:lnTo>
                      <a:pt x="177" y="53"/>
                    </a:lnTo>
                    <a:lnTo>
                      <a:pt x="171" y="64"/>
                    </a:lnTo>
                    <a:lnTo>
                      <a:pt x="171" y="70"/>
                    </a:lnTo>
                    <a:lnTo>
                      <a:pt x="177" y="76"/>
                    </a:lnTo>
                    <a:lnTo>
                      <a:pt x="177" y="82"/>
                    </a:lnTo>
                    <a:lnTo>
                      <a:pt x="183" y="88"/>
                    </a:lnTo>
                    <a:lnTo>
                      <a:pt x="183" y="94"/>
                    </a:lnTo>
                    <a:lnTo>
                      <a:pt x="183" y="94"/>
                    </a:lnTo>
                    <a:lnTo>
                      <a:pt x="171" y="94"/>
                    </a:lnTo>
                    <a:lnTo>
                      <a:pt x="171" y="94"/>
                    </a:lnTo>
                    <a:lnTo>
                      <a:pt x="171" y="94"/>
                    </a:lnTo>
                    <a:lnTo>
                      <a:pt x="159" y="94"/>
                    </a:lnTo>
                    <a:lnTo>
                      <a:pt x="153" y="112"/>
                    </a:lnTo>
                    <a:lnTo>
                      <a:pt x="165" y="112"/>
                    </a:lnTo>
                    <a:lnTo>
                      <a:pt x="159" y="123"/>
                    </a:lnTo>
                    <a:lnTo>
                      <a:pt x="159" y="129"/>
                    </a:lnTo>
                    <a:lnTo>
                      <a:pt x="147" y="129"/>
                    </a:lnTo>
                    <a:lnTo>
                      <a:pt x="147" y="129"/>
                    </a:lnTo>
                    <a:lnTo>
                      <a:pt x="147" y="135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4" name="Freeform 620">
                <a:extLst>
                  <a:ext uri="{FF2B5EF4-FFF2-40B4-BE49-F238E27FC236}">
                    <a16:creationId xmlns:a16="http://schemas.microsoft.com/office/drawing/2014/main" id="{BB2DE9E1-B9DD-464C-918E-EA6B15EC2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3625" y="4848225"/>
                <a:ext cx="430213" cy="581025"/>
              </a:xfrm>
              <a:custGeom>
                <a:avLst/>
                <a:gdLst>
                  <a:gd name="T0" fmla="*/ 83 w 271"/>
                  <a:gd name="T1" fmla="*/ 12 h 366"/>
                  <a:gd name="T2" fmla="*/ 112 w 271"/>
                  <a:gd name="T3" fmla="*/ 18 h 366"/>
                  <a:gd name="T4" fmla="*/ 136 w 271"/>
                  <a:gd name="T5" fmla="*/ 12 h 366"/>
                  <a:gd name="T6" fmla="*/ 130 w 271"/>
                  <a:gd name="T7" fmla="*/ 24 h 366"/>
                  <a:gd name="T8" fmla="*/ 124 w 271"/>
                  <a:gd name="T9" fmla="*/ 36 h 366"/>
                  <a:gd name="T10" fmla="*/ 130 w 271"/>
                  <a:gd name="T11" fmla="*/ 47 h 366"/>
                  <a:gd name="T12" fmla="*/ 153 w 271"/>
                  <a:gd name="T13" fmla="*/ 42 h 366"/>
                  <a:gd name="T14" fmla="*/ 153 w 271"/>
                  <a:gd name="T15" fmla="*/ 59 h 366"/>
                  <a:gd name="T16" fmla="*/ 153 w 271"/>
                  <a:gd name="T17" fmla="*/ 71 h 366"/>
                  <a:gd name="T18" fmla="*/ 177 w 271"/>
                  <a:gd name="T19" fmla="*/ 71 h 366"/>
                  <a:gd name="T20" fmla="*/ 189 w 271"/>
                  <a:gd name="T21" fmla="*/ 77 h 366"/>
                  <a:gd name="T22" fmla="*/ 201 w 271"/>
                  <a:gd name="T23" fmla="*/ 83 h 366"/>
                  <a:gd name="T24" fmla="*/ 206 w 271"/>
                  <a:gd name="T25" fmla="*/ 95 h 366"/>
                  <a:gd name="T26" fmla="*/ 201 w 271"/>
                  <a:gd name="T27" fmla="*/ 124 h 366"/>
                  <a:gd name="T28" fmla="*/ 212 w 271"/>
                  <a:gd name="T29" fmla="*/ 124 h 366"/>
                  <a:gd name="T30" fmla="*/ 248 w 271"/>
                  <a:gd name="T31" fmla="*/ 130 h 366"/>
                  <a:gd name="T32" fmla="*/ 265 w 271"/>
                  <a:gd name="T33" fmla="*/ 148 h 366"/>
                  <a:gd name="T34" fmla="*/ 271 w 271"/>
                  <a:gd name="T35" fmla="*/ 165 h 366"/>
                  <a:gd name="T36" fmla="*/ 248 w 271"/>
                  <a:gd name="T37" fmla="*/ 189 h 366"/>
                  <a:gd name="T38" fmla="*/ 248 w 271"/>
                  <a:gd name="T39" fmla="*/ 201 h 366"/>
                  <a:gd name="T40" fmla="*/ 248 w 271"/>
                  <a:gd name="T41" fmla="*/ 218 h 366"/>
                  <a:gd name="T42" fmla="*/ 224 w 271"/>
                  <a:gd name="T43" fmla="*/ 212 h 366"/>
                  <a:gd name="T44" fmla="*/ 206 w 271"/>
                  <a:gd name="T45" fmla="*/ 230 h 366"/>
                  <a:gd name="T46" fmla="*/ 201 w 271"/>
                  <a:gd name="T47" fmla="*/ 242 h 366"/>
                  <a:gd name="T48" fmla="*/ 218 w 271"/>
                  <a:gd name="T49" fmla="*/ 277 h 366"/>
                  <a:gd name="T50" fmla="*/ 236 w 271"/>
                  <a:gd name="T51" fmla="*/ 295 h 366"/>
                  <a:gd name="T52" fmla="*/ 236 w 271"/>
                  <a:gd name="T53" fmla="*/ 313 h 366"/>
                  <a:gd name="T54" fmla="*/ 224 w 271"/>
                  <a:gd name="T55" fmla="*/ 307 h 366"/>
                  <a:gd name="T56" fmla="*/ 206 w 271"/>
                  <a:gd name="T57" fmla="*/ 318 h 366"/>
                  <a:gd name="T58" fmla="*/ 195 w 271"/>
                  <a:gd name="T59" fmla="*/ 324 h 366"/>
                  <a:gd name="T60" fmla="*/ 183 w 271"/>
                  <a:gd name="T61" fmla="*/ 330 h 366"/>
                  <a:gd name="T62" fmla="*/ 171 w 271"/>
                  <a:gd name="T63" fmla="*/ 354 h 366"/>
                  <a:gd name="T64" fmla="*/ 142 w 271"/>
                  <a:gd name="T65" fmla="*/ 360 h 366"/>
                  <a:gd name="T66" fmla="*/ 124 w 271"/>
                  <a:gd name="T67" fmla="*/ 348 h 366"/>
                  <a:gd name="T68" fmla="*/ 124 w 271"/>
                  <a:gd name="T69" fmla="*/ 336 h 366"/>
                  <a:gd name="T70" fmla="*/ 100 w 271"/>
                  <a:gd name="T71" fmla="*/ 295 h 366"/>
                  <a:gd name="T72" fmla="*/ 83 w 271"/>
                  <a:gd name="T73" fmla="*/ 277 h 366"/>
                  <a:gd name="T74" fmla="*/ 71 w 271"/>
                  <a:gd name="T75" fmla="*/ 265 h 366"/>
                  <a:gd name="T76" fmla="*/ 59 w 271"/>
                  <a:gd name="T77" fmla="*/ 254 h 366"/>
                  <a:gd name="T78" fmla="*/ 42 w 271"/>
                  <a:gd name="T79" fmla="*/ 242 h 366"/>
                  <a:gd name="T80" fmla="*/ 30 w 271"/>
                  <a:gd name="T81" fmla="*/ 236 h 366"/>
                  <a:gd name="T82" fmla="*/ 42 w 271"/>
                  <a:gd name="T83" fmla="*/ 230 h 366"/>
                  <a:gd name="T84" fmla="*/ 53 w 271"/>
                  <a:gd name="T85" fmla="*/ 218 h 366"/>
                  <a:gd name="T86" fmla="*/ 71 w 271"/>
                  <a:gd name="T87" fmla="*/ 207 h 366"/>
                  <a:gd name="T88" fmla="*/ 83 w 271"/>
                  <a:gd name="T89" fmla="*/ 195 h 366"/>
                  <a:gd name="T90" fmla="*/ 83 w 271"/>
                  <a:gd name="T91" fmla="*/ 183 h 366"/>
                  <a:gd name="T92" fmla="*/ 89 w 271"/>
                  <a:gd name="T93" fmla="*/ 171 h 366"/>
                  <a:gd name="T94" fmla="*/ 65 w 271"/>
                  <a:gd name="T95" fmla="*/ 142 h 366"/>
                  <a:gd name="T96" fmla="*/ 42 w 271"/>
                  <a:gd name="T97" fmla="*/ 142 h 366"/>
                  <a:gd name="T98" fmla="*/ 30 w 271"/>
                  <a:gd name="T99" fmla="*/ 159 h 366"/>
                  <a:gd name="T100" fmla="*/ 6 w 271"/>
                  <a:gd name="T101" fmla="*/ 148 h 366"/>
                  <a:gd name="T102" fmla="*/ 24 w 271"/>
                  <a:gd name="T103" fmla="*/ 136 h 366"/>
                  <a:gd name="T104" fmla="*/ 24 w 271"/>
                  <a:gd name="T105" fmla="*/ 124 h 366"/>
                  <a:gd name="T106" fmla="*/ 6 w 271"/>
                  <a:gd name="T107" fmla="*/ 112 h 366"/>
                  <a:gd name="T108" fmla="*/ 0 w 271"/>
                  <a:gd name="T109" fmla="*/ 101 h 366"/>
                  <a:gd name="T110" fmla="*/ 0 w 271"/>
                  <a:gd name="T111" fmla="*/ 83 h 366"/>
                  <a:gd name="T112" fmla="*/ 0 w 271"/>
                  <a:gd name="T113" fmla="*/ 71 h 366"/>
                  <a:gd name="T114" fmla="*/ 12 w 271"/>
                  <a:gd name="T115" fmla="*/ 71 h 366"/>
                  <a:gd name="T116" fmla="*/ 30 w 271"/>
                  <a:gd name="T117" fmla="*/ 47 h 366"/>
                  <a:gd name="T118" fmla="*/ 30 w 271"/>
                  <a:gd name="T119" fmla="*/ 24 h 366"/>
                  <a:gd name="T120" fmla="*/ 47 w 271"/>
                  <a:gd name="T121" fmla="*/ 12 h 366"/>
                  <a:gd name="T122" fmla="*/ 59 w 271"/>
                  <a:gd name="T123" fmla="*/ 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1" h="366">
                    <a:moveTo>
                      <a:pt x="65" y="0"/>
                    </a:moveTo>
                    <a:lnTo>
                      <a:pt x="83" y="12"/>
                    </a:lnTo>
                    <a:lnTo>
                      <a:pt x="95" y="6"/>
                    </a:lnTo>
                    <a:lnTo>
                      <a:pt x="112" y="18"/>
                    </a:lnTo>
                    <a:lnTo>
                      <a:pt x="130" y="12"/>
                    </a:lnTo>
                    <a:lnTo>
                      <a:pt x="136" y="12"/>
                    </a:lnTo>
                    <a:lnTo>
                      <a:pt x="136" y="18"/>
                    </a:lnTo>
                    <a:lnTo>
                      <a:pt x="130" y="24"/>
                    </a:lnTo>
                    <a:lnTo>
                      <a:pt x="130" y="30"/>
                    </a:lnTo>
                    <a:lnTo>
                      <a:pt x="124" y="36"/>
                    </a:lnTo>
                    <a:lnTo>
                      <a:pt x="124" y="42"/>
                    </a:lnTo>
                    <a:lnTo>
                      <a:pt x="130" y="47"/>
                    </a:lnTo>
                    <a:lnTo>
                      <a:pt x="153" y="36"/>
                    </a:lnTo>
                    <a:lnTo>
                      <a:pt x="153" y="42"/>
                    </a:lnTo>
                    <a:lnTo>
                      <a:pt x="153" y="53"/>
                    </a:lnTo>
                    <a:lnTo>
                      <a:pt x="153" y="59"/>
                    </a:lnTo>
                    <a:lnTo>
                      <a:pt x="153" y="71"/>
                    </a:lnTo>
                    <a:lnTo>
                      <a:pt x="153" y="71"/>
                    </a:lnTo>
                    <a:lnTo>
                      <a:pt x="165" y="77"/>
                    </a:lnTo>
                    <a:lnTo>
                      <a:pt x="177" y="71"/>
                    </a:lnTo>
                    <a:lnTo>
                      <a:pt x="183" y="83"/>
                    </a:lnTo>
                    <a:lnTo>
                      <a:pt x="189" y="77"/>
                    </a:lnTo>
                    <a:lnTo>
                      <a:pt x="201" y="77"/>
                    </a:lnTo>
                    <a:lnTo>
                      <a:pt x="201" y="83"/>
                    </a:lnTo>
                    <a:lnTo>
                      <a:pt x="206" y="95"/>
                    </a:lnTo>
                    <a:lnTo>
                      <a:pt x="206" y="95"/>
                    </a:lnTo>
                    <a:lnTo>
                      <a:pt x="195" y="118"/>
                    </a:lnTo>
                    <a:lnTo>
                      <a:pt x="201" y="124"/>
                    </a:lnTo>
                    <a:lnTo>
                      <a:pt x="206" y="124"/>
                    </a:lnTo>
                    <a:lnTo>
                      <a:pt x="212" y="124"/>
                    </a:lnTo>
                    <a:lnTo>
                      <a:pt x="224" y="136"/>
                    </a:lnTo>
                    <a:lnTo>
                      <a:pt x="248" y="130"/>
                    </a:lnTo>
                    <a:lnTo>
                      <a:pt x="248" y="136"/>
                    </a:lnTo>
                    <a:lnTo>
                      <a:pt x="265" y="148"/>
                    </a:lnTo>
                    <a:lnTo>
                      <a:pt x="265" y="154"/>
                    </a:lnTo>
                    <a:lnTo>
                      <a:pt x="271" y="165"/>
                    </a:lnTo>
                    <a:lnTo>
                      <a:pt x="265" y="165"/>
                    </a:lnTo>
                    <a:lnTo>
                      <a:pt x="248" y="189"/>
                    </a:lnTo>
                    <a:lnTo>
                      <a:pt x="248" y="195"/>
                    </a:lnTo>
                    <a:lnTo>
                      <a:pt x="248" y="201"/>
                    </a:lnTo>
                    <a:lnTo>
                      <a:pt x="248" y="207"/>
                    </a:lnTo>
                    <a:lnTo>
                      <a:pt x="248" y="218"/>
                    </a:lnTo>
                    <a:lnTo>
                      <a:pt x="242" y="224"/>
                    </a:lnTo>
                    <a:lnTo>
                      <a:pt x="224" y="212"/>
                    </a:lnTo>
                    <a:lnTo>
                      <a:pt x="218" y="224"/>
                    </a:lnTo>
                    <a:lnTo>
                      <a:pt x="206" y="230"/>
                    </a:lnTo>
                    <a:lnTo>
                      <a:pt x="201" y="230"/>
                    </a:lnTo>
                    <a:lnTo>
                      <a:pt x="201" y="242"/>
                    </a:lnTo>
                    <a:lnTo>
                      <a:pt x="212" y="254"/>
                    </a:lnTo>
                    <a:lnTo>
                      <a:pt x="218" y="277"/>
                    </a:lnTo>
                    <a:lnTo>
                      <a:pt x="236" y="289"/>
                    </a:lnTo>
                    <a:lnTo>
                      <a:pt x="236" y="295"/>
                    </a:lnTo>
                    <a:lnTo>
                      <a:pt x="236" y="307"/>
                    </a:lnTo>
                    <a:lnTo>
                      <a:pt x="236" y="313"/>
                    </a:lnTo>
                    <a:lnTo>
                      <a:pt x="230" y="318"/>
                    </a:lnTo>
                    <a:lnTo>
                      <a:pt x="224" y="307"/>
                    </a:lnTo>
                    <a:lnTo>
                      <a:pt x="218" y="318"/>
                    </a:lnTo>
                    <a:lnTo>
                      <a:pt x="206" y="318"/>
                    </a:lnTo>
                    <a:lnTo>
                      <a:pt x="201" y="324"/>
                    </a:lnTo>
                    <a:lnTo>
                      <a:pt x="195" y="324"/>
                    </a:lnTo>
                    <a:lnTo>
                      <a:pt x="195" y="324"/>
                    </a:lnTo>
                    <a:lnTo>
                      <a:pt x="183" y="330"/>
                    </a:lnTo>
                    <a:lnTo>
                      <a:pt x="177" y="348"/>
                    </a:lnTo>
                    <a:lnTo>
                      <a:pt x="171" y="354"/>
                    </a:lnTo>
                    <a:lnTo>
                      <a:pt x="159" y="366"/>
                    </a:lnTo>
                    <a:lnTo>
                      <a:pt x="142" y="360"/>
                    </a:lnTo>
                    <a:lnTo>
                      <a:pt x="136" y="348"/>
                    </a:lnTo>
                    <a:lnTo>
                      <a:pt x="124" y="348"/>
                    </a:lnTo>
                    <a:lnTo>
                      <a:pt x="130" y="342"/>
                    </a:lnTo>
                    <a:lnTo>
                      <a:pt x="124" y="336"/>
                    </a:lnTo>
                    <a:lnTo>
                      <a:pt x="118" y="318"/>
                    </a:lnTo>
                    <a:lnTo>
                      <a:pt x="100" y="295"/>
                    </a:lnTo>
                    <a:lnTo>
                      <a:pt x="89" y="277"/>
                    </a:lnTo>
                    <a:lnTo>
                      <a:pt x="83" y="277"/>
                    </a:lnTo>
                    <a:lnTo>
                      <a:pt x="83" y="277"/>
                    </a:lnTo>
                    <a:lnTo>
                      <a:pt x="71" y="265"/>
                    </a:lnTo>
                    <a:lnTo>
                      <a:pt x="71" y="254"/>
                    </a:lnTo>
                    <a:lnTo>
                      <a:pt x="59" y="254"/>
                    </a:lnTo>
                    <a:lnTo>
                      <a:pt x="53" y="260"/>
                    </a:lnTo>
                    <a:lnTo>
                      <a:pt x="42" y="242"/>
                    </a:lnTo>
                    <a:lnTo>
                      <a:pt x="36" y="242"/>
                    </a:lnTo>
                    <a:lnTo>
                      <a:pt x="30" y="236"/>
                    </a:lnTo>
                    <a:lnTo>
                      <a:pt x="36" y="230"/>
                    </a:lnTo>
                    <a:lnTo>
                      <a:pt x="42" y="230"/>
                    </a:lnTo>
                    <a:lnTo>
                      <a:pt x="47" y="218"/>
                    </a:lnTo>
                    <a:lnTo>
                      <a:pt x="53" y="218"/>
                    </a:lnTo>
                    <a:lnTo>
                      <a:pt x="59" y="207"/>
                    </a:lnTo>
                    <a:lnTo>
                      <a:pt x="71" y="207"/>
                    </a:lnTo>
                    <a:lnTo>
                      <a:pt x="83" y="195"/>
                    </a:lnTo>
                    <a:lnTo>
                      <a:pt x="83" y="195"/>
                    </a:lnTo>
                    <a:lnTo>
                      <a:pt x="83" y="189"/>
                    </a:lnTo>
                    <a:lnTo>
                      <a:pt x="83" y="183"/>
                    </a:lnTo>
                    <a:lnTo>
                      <a:pt x="95" y="177"/>
                    </a:lnTo>
                    <a:lnTo>
                      <a:pt x="89" y="171"/>
                    </a:lnTo>
                    <a:lnTo>
                      <a:pt x="83" y="165"/>
                    </a:lnTo>
                    <a:lnTo>
                      <a:pt x="65" y="142"/>
                    </a:lnTo>
                    <a:lnTo>
                      <a:pt x="53" y="148"/>
                    </a:lnTo>
                    <a:lnTo>
                      <a:pt x="42" y="142"/>
                    </a:lnTo>
                    <a:lnTo>
                      <a:pt x="36" y="154"/>
                    </a:lnTo>
                    <a:lnTo>
                      <a:pt x="30" y="159"/>
                    </a:lnTo>
                    <a:lnTo>
                      <a:pt x="24" y="154"/>
                    </a:lnTo>
                    <a:lnTo>
                      <a:pt x="6" y="148"/>
                    </a:lnTo>
                    <a:lnTo>
                      <a:pt x="12" y="142"/>
                    </a:lnTo>
                    <a:lnTo>
                      <a:pt x="24" y="136"/>
                    </a:lnTo>
                    <a:lnTo>
                      <a:pt x="24" y="130"/>
                    </a:lnTo>
                    <a:lnTo>
                      <a:pt x="24" y="124"/>
                    </a:lnTo>
                    <a:lnTo>
                      <a:pt x="12" y="124"/>
                    </a:lnTo>
                    <a:lnTo>
                      <a:pt x="6" y="112"/>
                    </a:lnTo>
                    <a:lnTo>
                      <a:pt x="6" y="106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0" y="83"/>
                    </a:lnTo>
                    <a:lnTo>
                      <a:pt x="0" y="77"/>
                    </a:lnTo>
                    <a:lnTo>
                      <a:pt x="0" y="71"/>
                    </a:lnTo>
                    <a:lnTo>
                      <a:pt x="6" y="71"/>
                    </a:lnTo>
                    <a:lnTo>
                      <a:pt x="12" y="71"/>
                    </a:lnTo>
                    <a:lnTo>
                      <a:pt x="30" y="59"/>
                    </a:lnTo>
                    <a:lnTo>
                      <a:pt x="30" y="47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30" y="6"/>
                    </a:lnTo>
                    <a:lnTo>
                      <a:pt x="47" y="12"/>
                    </a:lnTo>
                    <a:lnTo>
                      <a:pt x="53" y="6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5" name="Freeform 621">
                <a:extLst>
                  <a:ext uri="{FF2B5EF4-FFF2-40B4-BE49-F238E27FC236}">
                    <a16:creationId xmlns:a16="http://schemas.microsoft.com/office/drawing/2014/main" id="{AEB07C95-6C3E-4E50-A6B9-A3CD446A2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650" y="4746625"/>
                <a:ext cx="468313" cy="757238"/>
              </a:xfrm>
              <a:custGeom>
                <a:avLst/>
                <a:gdLst>
                  <a:gd name="T0" fmla="*/ 18 w 295"/>
                  <a:gd name="T1" fmla="*/ 276 h 477"/>
                  <a:gd name="T2" fmla="*/ 42 w 295"/>
                  <a:gd name="T3" fmla="*/ 271 h 477"/>
                  <a:gd name="T4" fmla="*/ 42 w 295"/>
                  <a:gd name="T5" fmla="*/ 253 h 477"/>
                  <a:gd name="T6" fmla="*/ 83 w 295"/>
                  <a:gd name="T7" fmla="*/ 223 h 477"/>
                  <a:gd name="T8" fmla="*/ 83 w 295"/>
                  <a:gd name="T9" fmla="*/ 194 h 477"/>
                  <a:gd name="T10" fmla="*/ 95 w 295"/>
                  <a:gd name="T11" fmla="*/ 159 h 477"/>
                  <a:gd name="T12" fmla="*/ 107 w 295"/>
                  <a:gd name="T13" fmla="*/ 147 h 477"/>
                  <a:gd name="T14" fmla="*/ 124 w 295"/>
                  <a:gd name="T15" fmla="*/ 123 h 477"/>
                  <a:gd name="T16" fmla="*/ 118 w 295"/>
                  <a:gd name="T17" fmla="*/ 111 h 477"/>
                  <a:gd name="T18" fmla="*/ 154 w 295"/>
                  <a:gd name="T19" fmla="*/ 88 h 477"/>
                  <a:gd name="T20" fmla="*/ 160 w 295"/>
                  <a:gd name="T21" fmla="*/ 82 h 477"/>
                  <a:gd name="T22" fmla="*/ 154 w 295"/>
                  <a:gd name="T23" fmla="*/ 53 h 477"/>
                  <a:gd name="T24" fmla="*/ 171 w 295"/>
                  <a:gd name="T25" fmla="*/ 29 h 477"/>
                  <a:gd name="T26" fmla="*/ 177 w 295"/>
                  <a:gd name="T27" fmla="*/ 5 h 477"/>
                  <a:gd name="T28" fmla="*/ 236 w 295"/>
                  <a:gd name="T29" fmla="*/ 0 h 477"/>
                  <a:gd name="T30" fmla="*/ 230 w 295"/>
                  <a:gd name="T31" fmla="*/ 23 h 477"/>
                  <a:gd name="T32" fmla="*/ 260 w 295"/>
                  <a:gd name="T33" fmla="*/ 35 h 477"/>
                  <a:gd name="T34" fmla="*/ 260 w 295"/>
                  <a:gd name="T35" fmla="*/ 76 h 477"/>
                  <a:gd name="T36" fmla="*/ 271 w 295"/>
                  <a:gd name="T37" fmla="*/ 88 h 477"/>
                  <a:gd name="T38" fmla="*/ 254 w 295"/>
                  <a:gd name="T39" fmla="*/ 117 h 477"/>
                  <a:gd name="T40" fmla="*/ 242 w 295"/>
                  <a:gd name="T41" fmla="*/ 141 h 477"/>
                  <a:gd name="T42" fmla="*/ 224 w 295"/>
                  <a:gd name="T43" fmla="*/ 117 h 477"/>
                  <a:gd name="T44" fmla="*/ 195 w 295"/>
                  <a:gd name="T45" fmla="*/ 117 h 477"/>
                  <a:gd name="T46" fmla="*/ 177 w 295"/>
                  <a:gd name="T47" fmla="*/ 129 h 477"/>
                  <a:gd name="T48" fmla="*/ 213 w 295"/>
                  <a:gd name="T49" fmla="*/ 165 h 477"/>
                  <a:gd name="T50" fmla="*/ 201 w 295"/>
                  <a:gd name="T51" fmla="*/ 188 h 477"/>
                  <a:gd name="T52" fmla="*/ 189 w 295"/>
                  <a:gd name="T53" fmla="*/ 200 h 477"/>
                  <a:gd name="T54" fmla="*/ 154 w 295"/>
                  <a:gd name="T55" fmla="*/ 194 h 477"/>
                  <a:gd name="T56" fmla="*/ 171 w 295"/>
                  <a:gd name="T57" fmla="*/ 235 h 477"/>
                  <a:gd name="T58" fmla="*/ 207 w 295"/>
                  <a:gd name="T59" fmla="*/ 247 h 477"/>
                  <a:gd name="T60" fmla="*/ 213 w 295"/>
                  <a:gd name="T61" fmla="*/ 306 h 477"/>
                  <a:gd name="T62" fmla="*/ 236 w 295"/>
                  <a:gd name="T63" fmla="*/ 312 h 477"/>
                  <a:gd name="T64" fmla="*/ 254 w 295"/>
                  <a:gd name="T65" fmla="*/ 324 h 477"/>
                  <a:gd name="T66" fmla="*/ 283 w 295"/>
                  <a:gd name="T67" fmla="*/ 341 h 477"/>
                  <a:gd name="T68" fmla="*/ 260 w 295"/>
                  <a:gd name="T69" fmla="*/ 359 h 477"/>
                  <a:gd name="T70" fmla="*/ 260 w 295"/>
                  <a:gd name="T71" fmla="*/ 382 h 477"/>
                  <a:gd name="T72" fmla="*/ 289 w 295"/>
                  <a:gd name="T73" fmla="*/ 400 h 477"/>
                  <a:gd name="T74" fmla="*/ 283 w 295"/>
                  <a:gd name="T75" fmla="*/ 441 h 477"/>
                  <a:gd name="T76" fmla="*/ 277 w 295"/>
                  <a:gd name="T77" fmla="*/ 453 h 477"/>
                  <a:gd name="T78" fmla="*/ 277 w 295"/>
                  <a:gd name="T79" fmla="*/ 459 h 477"/>
                  <a:gd name="T80" fmla="*/ 242 w 295"/>
                  <a:gd name="T81" fmla="*/ 477 h 477"/>
                  <a:gd name="T82" fmla="*/ 218 w 295"/>
                  <a:gd name="T83" fmla="*/ 459 h 477"/>
                  <a:gd name="T84" fmla="*/ 195 w 295"/>
                  <a:gd name="T85" fmla="*/ 424 h 477"/>
                  <a:gd name="T86" fmla="*/ 183 w 295"/>
                  <a:gd name="T87" fmla="*/ 418 h 477"/>
                  <a:gd name="T88" fmla="*/ 177 w 295"/>
                  <a:gd name="T89" fmla="*/ 400 h 477"/>
                  <a:gd name="T90" fmla="*/ 213 w 295"/>
                  <a:gd name="T91" fmla="*/ 388 h 477"/>
                  <a:gd name="T92" fmla="*/ 213 w 295"/>
                  <a:gd name="T93" fmla="*/ 353 h 477"/>
                  <a:gd name="T94" fmla="*/ 195 w 295"/>
                  <a:gd name="T95" fmla="*/ 353 h 477"/>
                  <a:gd name="T96" fmla="*/ 165 w 295"/>
                  <a:gd name="T97" fmla="*/ 365 h 477"/>
                  <a:gd name="T98" fmla="*/ 130 w 295"/>
                  <a:gd name="T99" fmla="*/ 359 h 477"/>
                  <a:gd name="T100" fmla="*/ 112 w 295"/>
                  <a:gd name="T101" fmla="*/ 365 h 477"/>
                  <a:gd name="T102" fmla="*/ 112 w 295"/>
                  <a:gd name="T103" fmla="*/ 341 h 477"/>
                  <a:gd name="T104" fmla="*/ 77 w 295"/>
                  <a:gd name="T105" fmla="*/ 329 h 477"/>
                  <a:gd name="T106" fmla="*/ 54 w 295"/>
                  <a:gd name="T107" fmla="*/ 312 h 477"/>
                  <a:gd name="T108" fmla="*/ 18 w 295"/>
                  <a:gd name="T109" fmla="*/ 306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5" h="477">
                    <a:moveTo>
                      <a:pt x="0" y="294"/>
                    </a:moveTo>
                    <a:lnTo>
                      <a:pt x="12" y="288"/>
                    </a:lnTo>
                    <a:lnTo>
                      <a:pt x="18" y="276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42" y="271"/>
                    </a:lnTo>
                    <a:lnTo>
                      <a:pt x="42" y="265"/>
                    </a:lnTo>
                    <a:lnTo>
                      <a:pt x="42" y="259"/>
                    </a:lnTo>
                    <a:lnTo>
                      <a:pt x="42" y="253"/>
                    </a:lnTo>
                    <a:lnTo>
                      <a:pt x="59" y="229"/>
                    </a:lnTo>
                    <a:lnTo>
                      <a:pt x="65" y="229"/>
                    </a:lnTo>
                    <a:lnTo>
                      <a:pt x="83" y="223"/>
                    </a:lnTo>
                    <a:lnTo>
                      <a:pt x="83" y="206"/>
                    </a:lnTo>
                    <a:lnTo>
                      <a:pt x="89" y="200"/>
                    </a:lnTo>
                    <a:lnTo>
                      <a:pt x="83" y="194"/>
                    </a:lnTo>
                    <a:lnTo>
                      <a:pt x="101" y="176"/>
                    </a:lnTo>
                    <a:lnTo>
                      <a:pt x="95" y="165"/>
                    </a:lnTo>
                    <a:lnTo>
                      <a:pt x="95" y="159"/>
                    </a:lnTo>
                    <a:lnTo>
                      <a:pt x="112" y="159"/>
                    </a:lnTo>
                    <a:lnTo>
                      <a:pt x="112" y="153"/>
                    </a:lnTo>
                    <a:lnTo>
                      <a:pt x="107" y="147"/>
                    </a:lnTo>
                    <a:lnTo>
                      <a:pt x="107" y="135"/>
                    </a:lnTo>
                    <a:lnTo>
                      <a:pt x="118" y="129"/>
                    </a:lnTo>
                    <a:lnTo>
                      <a:pt x="124" y="123"/>
                    </a:lnTo>
                    <a:lnTo>
                      <a:pt x="124" y="117"/>
                    </a:lnTo>
                    <a:lnTo>
                      <a:pt x="118" y="117"/>
                    </a:lnTo>
                    <a:lnTo>
                      <a:pt x="118" y="111"/>
                    </a:lnTo>
                    <a:lnTo>
                      <a:pt x="130" y="111"/>
                    </a:lnTo>
                    <a:lnTo>
                      <a:pt x="136" y="88"/>
                    </a:lnTo>
                    <a:lnTo>
                      <a:pt x="154" y="88"/>
                    </a:lnTo>
                    <a:lnTo>
                      <a:pt x="148" y="76"/>
                    </a:lnTo>
                    <a:lnTo>
                      <a:pt x="154" y="82"/>
                    </a:lnTo>
                    <a:lnTo>
                      <a:pt x="160" y="82"/>
                    </a:lnTo>
                    <a:lnTo>
                      <a:pt x="154" y="70"/>
                    </a:lnTo>
                    <a:lnTo>
                      <a:pt x="160" y="58"/>
                    </a:lnTo>
                    <a:lnTo>
                      <a:pt x="154" y="53"/>
                    </a:lnTo>
                    <a:lnTo>
                      <a:pt x="171" y="47"/>
                    </a:lnTo>
                    <a:lnTo>
                      <a:pt x="165" y="41"/>
                    </a:lnTo>
                    <a:lnTo>
                      <a:pt x="171" y="29"/>
                    </a:lnTo>
                    <a:lnTo>
                      <a:pt x="165" y="17"/>
                    </a:lnTo>
                    <a:lnTo>
                      <a:pt x="165" y="17"/>
                    </a:lnTo>
                    <a:lnTo>
                      <a:pt x="177" y="5"/>
                    </a:lnTo>
                    <a:lnTo>
                      <a:pt x="195" y="11"/>
                    </a:lnTo>
                    <a:lnTo>
                      <a:pt x="224" y="0"/>
                    </a:lnTo>
                    <a:lnTo>
                      <a:pt x="236" y="0"/>
                    </a:lnTo>
                    <a:lnTo>
                      <a:pt x="236" y="5"/>
                    </a:lnTo>
                    <a:lnTo>
                      <a:pt x="236" y="17"/>
                    </a:lnTo>
                    <a:lnTo>
                      <a:pt x="230" y="23"/>
                    </a:lnTo>
                    <a:lnTo>
                      <a:pt x="230" y="29"/>
                    </a:lnTo>
                    <a:lnTo>
                      <a:pt x="248" y="35"/>
                    </a:lnTo>
                    <a:lnTo>
                      <a:pt x="260" y="35"/>
                    </a:lnTo>
                    <a:lnTo>
                      <a:pt x="260" y="53"/>
                    </a:lnTo>
                    <a:lnTo>
                      <a:pt x="260" y="64"/>
                    </a:lnTo>
                    <a:lnTo>
                      <a:pt x="260" y="76"/>
                    </a:lnTo>
                    <a:lnTo>
                      <a:pt x="260" y="82"/>
                    </a:lnTo>
                    <a:lnTo>
                      <a:pt x="271" y="82"/>
                    </a:lnTo>
                    <a:lnTo>
                      <a:pt x="271" y="88"/>
                    </a:lnTo>
                    <a:lnTo>
                      <a:pt x="266" y="94"/>
                    </a:lnTo>
                    <a:lnTo>
                      <a:pt x="260" y="111"/>
                    </a:lnTo>
                    <a:lnTo>
                      <a:pt x="254" y="117"/>
                    </a:lnTo>
                    <a:lnTo>
                      <a:pt x="248" y="129"/>
                    </a:lnTo>
                    <a:lnTo>
                      <a:pt x="248" y="141"/>
                    </a:lnTo>
                    <a:lnTo>
                      <a:pt x="242" y="141"/>
                    </a:lnTo>
                    <a:lnTo>
                      <a:pt x="236" y="129"/>
                    </a:lnTo>
                    <a:lnTo>
                      <a:pt x="230" y="129"/>
                    </a:lnTo>
                    <a:lnTo>
                      <a:pt x="224" y="117"/>
                    </a:lnTo>
                    <a:lnTo>
                      <a:pt x="218" y="111"/>
                    </a:lnTo>
                    <a:lnTo>
                      <a:pt x="201" y="111"/>
                    </a:lnTo>
                    <a:lnTo>
                      <a:pt x="195" y="117"/>
                    </a:lnTo>
                    <a:lnTo>
                      <a:pt x="189" y="117"/>
                    </a:lnTo>
                    <a:lnTo>
                      <a:pt x="183" y="129"/>
                    </a:lnTo>
                    <a:lnTo>
                      <a:pt x="177" y="129"/>
                    </a:lnTo>
                    <a:lnTo>
                      <a:pt x="177" y="141"/>
                    </a:lnTo>
                    <a:lnTo>
                      <a:pt x="177" y="147"/>
                    </a:lnTo>
                    <a:lnTo>
                      <a:pt x="213" y="165"/>
                    </a:lnTo>
                    <a:lnTo>
                      <a:pt x="207" y="170"/>
                    </a:lnTo>
                    <a:lnTo>
                      <a:pt x="213" y="182"/>
                    </a:lnTo>
                    <a:lnTo>
                      <a:pt x="201" y="188"/>
                    </a:lnTo>
                    <a:lnTo>
                      <a:pt x="195" y="188"/>
                    </a:lnTo>
                    <a:lnTo>
                      <a:pt x="189" y="200"/>
                    </a:lnTo>
                    <a:lnTo>
                      <a:pt x="189" y="200"/>
                    </a:lnTo>
                    <a:lnTo>
                      <a:pt x="177" y="188"/>
                    </a:lnTo>
                    <a:lnTo>
                      <a:pt x="154" y="182"/>
                    </a:lnTo>
                    <a:lnTo>
                      <a:pt x="154" y="194"/>
                    </a:lnTo>
                    <a:lnTo>
                      <a:pt x="142" y="229"/>
                    </a:lnTo>
                    <a:lnTo>
                      <a:pt x="160" y="241"/>
                    </a:lnTo>
                    <a:lnTo>
                      <a:pt x="171" y="235"/>
                    </a:lnTo>
                    <a:lnTo>
                      <a:pt x="177" y="247"/>
                    </a:lnTo>
                    <a:lnTo>
                      <a:pt x="195" y="253"/>
                    </a:lnTo>
                    <a:lnTo>
                      <a:pt x="207" y="247"/>
                    </a:lnTo>
                    <a:lnTo>
                      <a:pt x="224" y="259"/>
                    </a:lnTo>
                    <a:lnTo>
                      <a:pt x="213" y="276"/>
                    </a:lnTo>
                    <a:lnTo>
                      <a:pt x="213" y="306"/>
                    </a:lnTo>
                    <a:lnTo>
                      <a:pt x="224" y="306"/>
                    </a:lnTo>
                    <a:lnTo>
                      <a:pt x="236" y="306"/>
                    </a:lnTo>
                    <a:lnTo>
                      <a:pt x="236" y="312"/>
                    </a:lnTo>
                    <a:lnTo>
                      <a:pt x="242" y="312"/>
                    </a:lnTo>
                    <a:lnTo>
                      <a:pt x="248" y="318"/>
                    </a:lnTo>
                    <a:lnTo>
                      <a:pt x="254" y="324"/>
                    </a:lnTo>
                    <a:lnTo>
                      <a:pt x="260" y="329"/>
                    </a:lnTo>
                    <a:lnTo>
                      <a:pt x="283" y="329"/>
                    </a:lnTo>
                    <a:lnTo>
                      <a:pt x="283" y="341"/>
                    </a:lnTo>
                    <a:lnTo>
                      <a:pt x="266" y="341"/>
                    </a:lnTo>
                    <a:lnTo>
                      <a:pt x="254" y="347"/>
                    </a:lnTo>
                    <a:lnTo>
                      <a:pt x="260" y="359"/>
                    </a:lnTo>
                    <a:lnTo>
                      <a:pt x="254" y="365"/>
                    </a:lnTo>
                    <a:lnTo>
                      <a:pt x="254" y="377"/>
                    </a:lnTo>
                    <a:lnTo>
                      <a:pt x="260" y="382"/>
                    </a:lnTo>
                    <a:lnTo>
                      <a:pt x="266" y="382"/>
                    </a:lnTo>
                    <a:lnTo>
                      <a:pt x="271" y="394"/>
                    </a:lnTo>
                    <a:lnTo>
                      <a:pt x="289" y="400"/>
                    </a:lnTo>
                    <a:lnTo>
                      <a:pt x="289" y="412"/>
                    </a:lnTo>
                    <a:lnTo>
                      <a:pt x="295" y="424"/>
                    </a:lnTo>
                    <a:lnTo>
                      <a:pt x="283" y="441"/>
                    </a:lnTo>
                    <a:lnTo>
                      <a:pt x="277" y="447"/>
                    </a:lnTo>
                    <a:lnTo>
                      <a:pt x="277" y="453"/>
                    </a:lnTo>
                    <a:lnTo>
                      <a:pt x="277" y="453"/>
                    </a:lnTo>
                    <a:lnTo>
                      <a:pt x="283" y="453"/>
                    </a:lnTo>
                    <a:lnTo>
                      <a:pt x="283" y="465"/>
                    </a:lnTo>
                    <a:lnTo>
                      <a:pt x="277" y="459"/>
                    </a:lnTo>
                    <a:lnTo>
                      <a:pt x="266" y="465"/>
                    </a:lnTo>
                    <a:lnTo>
                      <a:pt x="254" y="477"/>
                    </a:lnTo>
                    <a:lnTo>
                      <a:pt x="242" y="477"/>
                    </a:lnTo>
                    <a:lnTo>
                      <a:pt x="230" y="471"/>
                    </a:lnTo>
                    <a:lnTo>
                      <a:pt x="230" y="465"/>
                    </a:lnTo>
                    <a:lnTo>
                      <a:pt x="218" y="459"/>
                    </a:lnTo>
                    <a:lnTo>
                      <a:pt x="213" y="441"/>
                    </a:lnTo>
                    <a:lnTo>
                      <a:pt x="207" y="424"/>
                    </a:lnTo>
                    <a:lnTo>
                      <a:pt x="195" y="424"/>
                    </a:lnTo>
                    <a:lnTo>
                      <a:pt x="195" y="424"/>
                    </a:lnTo>
                    <a:lnTo>
                      <a:pt x="189" y="424"/>
                    </a:lnTo>
                    <a:lnTo>
                      <a:pt x="183" y="418"/>
                    </a:lnTo>
                    <a:lnTo>
                      <a:pt x="177" y="412"/>
                    </a:lnTo>
                    <a:lnTo>
                      <a:pt x="177" y="406"/>
                    </a:lnTo>
                    <a:lnTo>
                      <a:pt x="177" y="400"/>
                    </a:lnTo>
                    <a:lnTo>
                      <a:pt x="201" y="394"/>
                    </a:lnTo>
                    <a:lnTo>
                      <a:pt x="207" y="388"/>
                    </a:lnTo>
                    <a:lnTo>
                      <a:pt x="213" y="388"/>
                    </a:lnTo>
                    <a:lnTo>
                      <a:pt x="213" y="377"/>
                    </a:lnTo>
                    <a:lnTo>
                      <a:pt x="207" y="365"/>
                    </a:lnTo>
                    <a:lnTo>
                      <a:pt x="213" y="353"/>
                    </a:lnTo>
                    <a:lnTo>
                      <a:pt x="201" y="341"/>
                    </a:lnTo>
                    <a:lnTo>
                      <a:pt x="201" y="341"/>
                    </a:lnTo>
                    <a:lnTo>
                      <a:pt x="195" y="353"/>
                    </a:lnTo>
                    <a:lnTo>
                      <a:pt x="183" y="365"/>
                    </a:lnTo>
                    <a:lnTo>
                      <a:pt x="171" y="359"/>
                    </a:lnTo>
                    <a:lnTo>
                      <a:pt x="165" y="365"/>
                    </a:lnTo>
                    <a:lnTo>
                      <a:pt x="154" y="359"/>
                    </a:lnTo>
                    <a:lnTo>
                      <a:pt x="130" y="371"/>
                    </a:lnTo>
                    <a:lnTo>
                      <a:pt x="130" y="359"/>
                    </a:lnTo>
                    <a:lnTo>
                      <a:pt x="124" y="359"/>
                    </a:lnTo>
                    <a:lnTo>
                      <a:pt x="118" y="359"/>
                    </a:lnTo>
                    <a:lnTo>
                      <a:pt x="112" y="365"/>
                    </a:lnTo>
                    <a:lnTo>
                      <a:pt x="112" y="359"/>
                    </a:lnTo>
                    <a:lnTo>
                      <a:pt x="112" y="347"/>
                    </a:lnTo>
                    <a:lnTo>
                      <a:pt x="112" y="341"/>
                    </a:lnTo>
                    <a:lnTo>
                      <a:pt x="101" y="341"/>
                    </a:lnTo>
                    <a:lnTo>
                      <a:pt x="89" y="341"/>
                    </a:lnTo>
                    <a:lnTo>
                      <a:pt x="77" y="329"/>
                    </a:lnTo>
                    <a:lnTo>
                      <a:pt x="77" y="318"/>
                    </a:lnTo>
                    <a:lnTo>
                      <a:pt x="59" y="318"/>
                    </a:lnTo>
                    <a:lnTo>
                      <a:pt x="54" y="312"/>
                    </a:lnTo>
                    <a:lnTo>
                      <a:pt x="42" y="312"/>
                    </a:lnTo>
                    <a:lnTo>
                      <a:pt x="24" y="300"/>
                    </a:lnTo>
                    <a:lnTo>
                      <a:pt x="18" y="306"/>
                    </a:lnTo>
                    <a:lnTo>
                      <a:pt x="0" y="294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6" name="Freeform 677">
                <a:extLst>
                  <a:ext uri="{FF2B5EF4-FFF2-40B4-BE49-F238E27FC236}">
                    <a16:creationId xmlns:a16="http://schemas.microsoft.com/office/drawing/2014/main" id="{DE6AD8E3-FF81-46BD-9266-790AB9DAF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1000" y="4857750"/>
                <a:ext cx="504825" cy="336550"/>
              </a:xfrm>
              <a:custGeom>
                <a:avLst/>
                <a:gdLst>
                  <a:gd name="T0" fmla="*/ 142 w 318"/>
                  <a:gd name="T1" fmla="*/ 53 h 212"/>
                  <a:gd name="T2" fmla="*/ 159 w 318"/>
                  <a:gd name="T3" fmla="*/ 59 h 212"/>
                  <a:gd name="T4" fmla="*/ 165 w 318"/>
                  <a:gd name="T5" fmla="*/ 30 h 212"/>
                  <a:gd name="T6" fmla="*/ 165 w 318"/>
                  <a:gd name="T7" fmla="*/ 12 h 212"/>
                  <a:gd name="T8" fmla="*/ 159 w 318"/>
                  <a:gd name="T9" fmla="*/ 6 h 212"/>
                  <a:gd name="T10" fmla="*/ 171 w 318"/>
                  <a:gd name="T11" fmla="*/ 0 h 212"/>
                  <a:gd name="T12" fmla="*/ 189 w 318"/>
                  <a:gd name="T13" fmla="*/ 0 h 212"/>
                  <a:gd name="T14" fmla="*/ 195 w 318"/>
                  <a:gd name="T15" fmla="*/ 12 h 212"/>
                  <a:gd name="T16" fmla="*/ 207 w 318"/>
                  <a:gd name="T17" fmla="*/ 0 h 212"/>
                  <a:gd name="T18" fmla="*/ 218 w 318"/>
                  <a:gd name="T19" fmla="*/ 6 h 212"/>
                  <a:gd name="T20" fmla="*/ 230 w 318"/>
                  <a:gd name="T21" fmla="*/ 18 h 212"/>
                  <a:gd name="T22" fmla="*/ 230 w 318"/>
                  <a:gd name="T23" fmla="*/ 36 h 212"/>
                  <a:gd name="T24" fmla="*/ 242 w 318"/>
                  <a:gd name="T25" fmla="*/ 59 h 212"/>
                  <a:gd name="T26" fmla="*/ 254 w 318"/>
                  <a:gd name="T27" fmla="*/ 77 h 212"/>
                  <a:gd name="T28" fmla="*/ 260 w 318"/>
                  <a:gd name="T29" fmla="*/ 95 h 212"/>
                  <a:gd name="T30" fmla="*/ 271 w 318"/>
                  <a:gd name="T31" fmla="*/ 83 h 212"/>
                  <a:gd name="T32" fmla="*/ 295 w 318"/>
                  <a:gd name="T33" fmla="*/ 100 h 212"/>
                  <a:gd name="T34" fmla="*/ 301 w 318"/>
                  <a:gd name="T35" fmla="*/ 118 h 212"/>
                  <a:gd name="T36" fmla="*/ 307 w 318"/>
                  <a:gd name="T37" fmla="*/ 142 h 212"/>
                  <a:gd name="T38" fmla="*/ 313 w 318"/>
                  <a:gd name="T39" fmla="*/ 159 h 212"/>
                  <a:gd name="T40" fmla="*/ 318 w 318"/>
                  <a:gd name="T41" fmla="*/ 189 h 212"/>
                  <a:gd name="T42" fmla="*/ 295 w 318"/>
                  <a:gd name="T43" fmla="*/ 195 h 212"/>
                  <a:gd name="T44" fmla="*/ 271 w 318"/>
                  <a:gd name="T45" fmla="*/ 195 h 212"/>
                  <a:gd name="T46" fmla="*/ 271 w 318"/>
                  <a:gd name="T47" fmla="*/ 206 h 212"/>
                  <a:gd name="T48" fmla="*/ 260 w 318"/>
                  <a:gd name="T49" fmla="*/ 206 h 212"/>
                  <a:gd name="T50" fmla="*/ 254 w 318"/>
                  <a:gd name="T51" fmla="*/ 201 h 212"/>
                  <a:gd name="T52" fmla="*/ 230 w 318"/>
                  <a:gd name="T53" fmla="*/ 195 h 212"/>
                  <a:gd name="T54" fmla="*/ 201 w 318"/>
                  <a:gd name="T55" fmla="*/ 195 h 212"/>
                  <a:gd name="T56" fmla="*/ 183 w 318"/>
                  <a:gd name="T57" fmla="*/ 183 h 212"/>
                  <a:gd name="T58" fmla="*/ 171 w 318"/>
                  <a:gd name="T59" fmla="*/ 177 h 212"/>
                  <a:gd name="T60" fmla="*/ 154 w 318"/>
                  <a:gd name="T61" fmla="*/ 165 h 212"/>
                  <a:gd name="T62" fmla="*/ 136 w 318"/>
                  <a:gd name="T63" fmla="*/ 165 h 212"/>
                  <a:gd name="T64" fmla="*/ 124 w 318"/>
                  <a:gd name="T65" fmla="*/ 177 h 212"/>
                  <a:gd name="T66" fmla="*/ 118 w 318"/>
                  <a:gd name="T67" fmla="*/ 189 h 212"/>
                  <a:gd name="T68" fmla="*/ 101 w 318"/>
                  <a:gd name="T69" fmla="*/ 195 h 212"/>
                  <a:gd name="T70" fmla="*/ 95 w 318"/>
                  <a:gd name="T71" fmla="*/ 201 h 212"/>
                  <a:gd name="T72" fmla="*/ 59 w 318"/>
                  <a:gd name="T73" fmla="*/ 212 h 212"/>
                  <a:gd name="T74" fmla="*/ 59 w 318"/>
                  <a:gd name="T75" fmla="*/ 201 h 212"/>
                  <a:gd name="T76" fmla="*/ 42 w 318"/>
                  <a:gd name="T77" fmla="*/ 201 h 212"/>
                  <a:gd name="T78" fmla="*/ 36 w 318"/>
                  <a:gd name="T79" fmla="*/ 201 h 212"/>
                  <a:gd name="T80" fmla="*/ 24 w 318"/>
                  <a:gd name="T81" fmla="*/ 189 h 212"/>
                  <a:gd name="T82" fmla="*/ 6 w 318"/>
                  <a:gd name="T83" fmla="*/ 153 h 212"/>
                  <a:gd name="T84" fmla="*/ 0 w 318"/>
                  <a:gd name="T85" fmla="*/ 142 h 212"/>
                  <a:gd name="T86" fmla="*/ 6 w 318"/>
                  <a:gd name="T87" fmla="*/ 130 h 212"/>
                  <a:gd name="T88" fmla="*/ 18 w 318"/>
                  <a:gd name="T89" fmla="*/ 112 h 212"/>
                  <a:gd name="T90" fmla="*/ 24 w 318"/>
                  <a:gd name="T91" fmla="*/ 95 h 212"/>
                  <a:gd name="T92" fmla="*/ 30 w 318"/>
                  <a:gd name="T93" fmla="*/ 83 h 212"/>
                  <a:gd name="T94" fmla="*/ 42 w 318"/>
                  <a:gd name="T95" fmla="*/ 89 h 212"/>
                  <a:gd name="T96" fmla="*/ 53 w 318"/>
                  <a:gd name="T97" fmla="*/ 83 h 212"/>
                  <a:gd name="T98" fmla="*/ 65 w 318"/>
                  <a:gd name="T99" fmla="*/ 65 h 212"/>
                  <a:gd name="T100" fmla="*/ 71 w 318"/>
                  <a:gd name="T101" fmla="*/ 65 h 212"/>
                  <a:gd name="T102" fmla="*/ 77 w 318"/>
                  <a:gd name="T103" fmla="*/ 65 h 212"/>
                  <a:gd name="T104" fmla="*/ 83 w 318"/>
                  <a:gd name="T105" fmla="*/ 65 h 212"/>
                  <a:gd name="T106" fmla="*/ 95 w 318"/>
                  <a:gd name="T107" fmla="*/ 77 h 212"/>
                  <a:gd name="T108" fmla="*/ 112 w 318"/>
                  <a:gd name="T109" fmla="*/ 77 h 212"/>
                  <a:gd name="T110" fmla="*/ 118 w 318"/>
                  <a:gd name="T111" fmla="*/ 59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" h="212">
                    <a:moveTo>
                      <a:pt x="118" y="59"/>
                    </a:moveTo>
                    <a:lnTo>
                      <a:pt x="142" y="53"/>
                    </a:lnTo>
                    <a:lnTo>
                      <a:pt x="154" y="59"/>
                    </a:lnTo>
                    <a:lnTo>
                      <a:pt x="159" y="59"/>
                    </a:lnTo>
                    <a:lnTo>
                      <a:pt x="159" y="36"/>
                    </a:lnTo>
                    <a:lnTo>
                      <a:pt x="165" y="30"/>
                    </a:lnTo>
                    <a:lnTo>
                      <a:pt x="165" y="18"/>
                    </a:lnTo>
                    <a:lnTo>
                      <a:pt x="165" y="12"/>
                    </a:lnTo>
                    <a:lnTo>
                      <a:pt x="154" y="12"/>
                    </a:lnTo>
                    <a:lnTo>
                      <a:pt x="159" y="6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9" y="0"/>
                    </a:lnTo>
                    <a:lnTo>
                      <a:pt x="189" y="6"/>
                    </a:lnTo>
                    <a:lnTo>
                      <a:pt x="195" y="12"/>
                    </a:lnTo>
                    <a:lnTo>
                      <a:pt x="201" y="0"/>
                    </a:lnTo>
                    <a:lnTo>
                      <a:pt x="207" y="0"/>
                    </a:lnTo>
                    <a:lnTo>
                      <a:pt x="207" y="12"/>
                    </a:lnTo>
                    <a:lnTo>
                      <a:pt x="218" y="6"/>
                    </a:lnTo>
                    <a:lnTo>
                      <a:pt x="224" y="12"/>
                    </a:lnTo>
                    <a:lnTo>
                      <a:pt x="230" y="18"/>
                    </a:lnTo>
                    <a:lnTo>
                      <a:pt x="236" y="24"/>
                    </a:lnTo>
                    <a:lnTo>
                      <a:pt x="230" y="36"/>
                    </a:lnTo>
                    <a:lnTo>
                      <a:pt x="230" y="47"/>
                    </a:lnTo>
                    <a:lnTo>
                      <a:pt x="242" y="59"/>
                    </a:lnTo>
                    <a:lnTo>
                      <a:pt x="254" y="65"/>
                    </a:lnTo>
                    <a:lnTo>
                      <a:pt x="254" y="77"/>
                    </a:lnTo>
                    <a:lnTo>
                      <a:pt x="254" y="83"/>
                    </a:lnTo>
                    <a:lnTo>
                      <a:pt x="260" y="95"/>
                    </a:lnTo>
                    <a:lnTo>
                      <a:pt x="260" y="95"/>
                    </a:lnTo>
                    <a:lnTo>
                      <a:pt x="271" y="83"/>
                    </a:lnTo>
                    <a:lnTo>
                      <a:pt x="295" y="95"/>
                    </a:lnTo>
                    <a:lnTo>
                      <a:pt x="295" y="100"/>
                    </a:lnTo>
                    <a:lnTo>
                      <a:pt x="307" y="106"/>
                    </a:lnTo>
                    <a:lnTo>
                      <a:pt x="301" y="118"/>
                    </a:lnTo>
                    <a:lnTo>
                      <a:pt x="301" y="130"/>
                    </a:lnTo>
                    <a:lnTo>
                      <a:pt x="307" y="142"/>
                    </a:lnTo>
                    <a:lnTo>
                      <a:pt x="307" y="148"/>
                    </a:lnTo>
                    <a:lnTo>
                      <a:pt x="313" y="159"/>
                    </a:lnTo>
                    <a:lnTo>
                      <a:pt x="307" y="171"/>
                    </a:lnTo>
                    <a:lnTo>
                      <a:pt x="318" y="189"/>
                    </a:lnTo>
                    <a:lnTo>
                      <a:pt x="318" y="195"/>
                    </a:lnTo>
                    <a:lnTo>
                      <a:pt x="295" y="195"/>
                    </a:lnTo>
                    <a:lnTo>
                      <a:pt x="283" y="183"/>
                    </a:lnTo>
                    <a:lnTo>
                      <a:pt x="271" y="195"/>
                    </a:lnTo>
                    <a:lnTo>
                      <a:pt x="277" y="201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60" y="206"/>
                    </a:lnTo>
                    <a:lnTo>
                      <a:pt x="260" y="201"/>
                    </a:lnTo>
                    <a:lnTo>
                      <a:pt x="254" y="201"/>
                    </a:lnTo>
                    <a:lnTo>
                      <a:pt x="236" y="195"/>
                    </a:lnTo>
                    <a:lnTo>
                      <a:pt x="230" y="195"/>
                    </a:lnTo>
                    <a:lnTo>
                      <a:pt x="218" y="206"/>
                    </a:lnTo>
                    <a:lnTo>
                      <a:pt x="201" y="195"/>
                    </a:lnTo>
                    <a:lnTo>
                      <a:pt x="189" y="189"/>
                    </a:lnTo>
                    <a:lnTo>
                      <a:pt x="183" y="183"/>
                    </a:lnTo>
                    <a:lnTo>
                      <a:pt x="177" y="177"/>
                    </a:lnTo>
                    <a:lnTo>
                      <a:pt x="171" y="177"/>
                    </a:lnTo>
                    <a:lnTo>
                      <a:pt x="165" y="165"/>
                    </a:lnTo>
                    <a:lnTo>
                      <a:pt x="154" y="165"/>
                    </a:lnTo>
                    <a:lnTo>
                      <a:pt x="142" y="159"/>
                    </a:lnTo>
                    <a:lnTo>
                      <a:pt x="136" y="165"/>
                    </a:lnTo>
                    <a:lnTo>
                      <a:pt x="136" y="171"/>
                    </a:lnTo>
                    <a:lnTo>
                      <a:pt x="124" y="177"/>
                    </a:lnTo>
                    <a:lnTo>
                      <a:pt x="124" y="183"/>
                    </a:lnTo>
                    <a:lnTo>
                      <a:pt x="118" y="189"/>
                    </a:lnTo>
                    <a:lnTo>
                      <a:pt x="101" y="183"/>
                    </a:lnTo>
                    <a:lnTo>
                      <a:pt x="101" y="195"/>
                    </a:lnTo>
                    <a:lnTo>
                      <a:pt x="95" y="195"/>
                    </a:lnTo>
                    <a:lnTo>
                      <a:pt x="95" y="201"/>
                    </a:lnTo>
                    <a:lnTo>
                      <a:pt x="83" y="206"/>
                    </a:lnTo>
                    <a:lnTo>
                      <a:pt x="59" y="212"/>
                    </a:lnTo>
                    <a:lnTo>
                      <a:pt x="59" y="206"/>
                    </a:lnTo>
                    <a:lnTo>
                      <a:pt x="59" y="201"/>
                    </a:lnTo>
                    <a:lnTo>
                      <a:pt x="48" y="206"/>
                    </a:lnTo>
                    <a:lnTo>
                      <a:pt x="42" y="201"/>
                    </a:lnTo>
                    <a:lnTo>
                      <a:pt x="36" y="201"/>
                    </a:lnTo>
                    <a:lnTo>
                      <a:pt x="36" y="201"/>
                    </a:lnTo>
                    <a:lnTo>
                      <a:pt x="30" y="195"/>
                    </a:lnTo>
                    <a:lnTo>
                      <a:pt x="24" y="189"/>
                    </a:lnTo>
                    <a:lnTo>
                      <a:pt x="18" y="171"/>
                    </a:lnTo>
                    <a:lnTo>
                      <a:pt x="6" y="15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36"/>
                    </a:lnTo>
                    <a:lnTo>
                      <a:pt x="6" y="130"/>
                    </a:lnTo>
                    <a:lnTo>
                      <a:pt x="6" y="118"/>
                    </a:lnTo>
                    <a:lnTo>
                      <a:pt x="18" y="112"/>
                    </a:lnTo>
                    <a:lnTo>
                      <a:pt x="18" y="100"/>
                    </a:lnTo>
                    <a:lnTo>
                      <a:pt x="24" y="95"/>
                    </a:lnTo>
                    <a:lnTo>
                      <a:pt x="24" y="83"/>
                    </a:lnTo>
                    <a:lnTo>
                      <a:pt x="30" y="83"/>
                    </a:lnTo>
                    <a:lnTo>
                      <a:pt x="30" y="77"/>
                    </a:lnTo>
                    <a:lnTo>
                      <a:pt x="42" y="89"/>
                    </a:lnTo>
                    <a:lnTo>
                      <a:pt x="48" y="89"/>
                    </a:lnTo>
                    <a:lnTo>
                      <a:pt x="53" y="83"/>
                    </a:lnTo>
                    <a:lnTo>
                      <a:pt x="53" y="71"/>
                    </a:lnTo>
                    <a:lnTo>
                      <a:pt x="65" y="65"/>
                    </a:lnTo>
                    <a:lnTo>
                      <a:pt x="65" y="65"/>
                    </a:lnTo>
                    <a:lnTo>
                      <a:pt x="71" y="65"/>
                    </a:lnTo>
                    <a:lnTo>
                      <a:pt x="71" y="65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83" y="65"/>
                    </a:lnTo>
                    <a:lnTo>
                      <a:pt x="89" y="71"/>
                    </a:lnTo>
                    <a:lnTo>
                      <a:pt x="95" y="77"/>
                    </a:lnTo>
                    <a:lnTo>
                      <a:pt x="106" y="77"/>
                    </a:lnTo>
                    <a:lnTo>
                      <a:pt x="112" y="77"/>
                    </a:lnTo>
                    <a:lnTo>
                      <a:pt x="112" y="65"/>
                    </a:lnTo>
                    <a:lnTo>
                      <a:pt x="118" y="59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7" name="Freeform 678">
                <a:extLst>
                  <a:ext uri="{FF2B5EF4-FFF2-40B4-BE49-F238E27FC236}">
                    <a16:creationId xmlns:a16="http://schemas.microsoft.com/office/drawing/2014/main" id="{EFCD2770-2ED2-4FC4-BA0C-4CB80A5F9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8" y="5008563"/>
                <a:ext cx="588963" cy="457200"/>
              </a:xfrm>
              <a:custGeom>
                <a:avLst/>
                <a:gdLst>
                  <a:gd name="T0" fmla="*/ 271 w 371"/>
                  <a:gd name="T1" fmla="*/ 58 h 288"/>
                  <a:gd name="T2" fmla="*/ 294 w 371"/>
                  <a:gd name="T3" fmla="*/ 47 h 288"/>
                  <a:gd name="T4" fmla="*/ 330 w 371"/>
                  <a:gd name="T5" fmla="*/ 70 h 288"/>
                  <a:gd name="T6" fmla="*/ 324 w 371"/>
                  <a:gd name="T7" fmla="*/ 88 h 288"/>
                  <a:gd name="T8" fmla="*/ 312 w 371"/>
                  <a:gd name="T9" fmla="*/ 106 h 288"/>
                  <a:gd name="T10" fmla="*/ 288 w 371"/>
                  <a:gd name="T11" fmla="*/ 117 h 288"/>
                  <a:gd name="T12" fmla="*/ 271 w 371"/>
                  <a:gd name="T13" fmla="*/ 135 h 288"/>
                  <a:gd name="T14" fmla="*/ 294 w 371"/>
                  <a:gd name="T15" fmla="*/ 159 h 288"/>
                  <a:gd name="T16" fmla="*/ 312 w 371"/>
                  <a:gd name="T17" fmla="*/ 164 h 288"/>
                  <a:gd name="T18" fmla="*/ 330 w 371"/>
                  <a:gd name="T19" fmla="*/ 176 h 288"/>
                  <a:gd name="T20" fmla="*/ 365 w 371"/>
                  <a:gd name="T21" fmla="*/ 235 h 288"/>
                  <a:gd name="T22" fmla="*/ 365 w 371"/>
                  <a:gd name="T23" fmla="*/ 247 h 288"/>
                  <a:gd name="T24" fmla="*/ 324 w 371"/>
                  <a:gd name="T25" fmla="*/ 259 h 288"/>
                  <a:gd name="T26" fmla="*/ 300 w 371"/>
                  <a:gd name="T27" fmla="*/ 276 h 288"/>
                  <a:gd name="T28" fmla="*/ 271 w 371"/>
                  <a:gd name="T29" fmla="*/ 288 h 288"/>
                  <a:gd name="T30" fmla="*/ 235 w 371"/>
                  <a:gd name="T31" fmla="*/ 259 h 288"/>
                  <a:gd name="T32" fmla="*/ 218 w 371"/>
                  <a:gd name="T33" fmla="*/ 241 h 288"/>
                  <a:gd name="T34" fmla="*/ 177 w 371"/>
                  <a:gd name="T35" fmla="*/ 247 h 288"/>
                  <a:gd name="T36" fmla="*/ 159 w 371"/>
                  <a:gd name="T37" fmla="*/ 241 h 288"/>
                  <a:gd name="T38" fmla="*/ 135 w 371"/>
                  <a:gd name="T39" fmla="*/ 247 h 288"/>
                  <a:gd name="T40" fmla="*/ 112 w 371"/>
                  <a:gd name="T41" fmla="*/ 247 h 288"/>
                  <a:gd name="T42" fmla="*/ 88 w 371"/>
                  <a:gd name="T43" fmla="*/ 265 h 288"/>
                  <a:gd name="T44" fmla="*/ 82 w 371"/>
                  <a:gd name="T45" fmla="*/ 253 h 288"/>
                  <a:gd name="T46" fmla="*/ 71 w 371"/>
                  <a:gd name="T47" fmla="*/ 223 h 288"/>
                  <a:gd name="T48" fmla="*/ 65 w 371"/>
                  <a:gd name="T49" fmla="*/ 194 h 288"/>
                  <a:gd name="T50" fmla="*/ 41 w 371"/>
                  <a:gd name="T51" fmla="*/ 188 h 288"/>
                  <a:gd name="T52" fmla="*/ 23 w 371"/>
                  <a:gd name="T53" fmla="*/ 176 h 288"/>
                  <a:gd name="T54" fmla="*/ 0 w 371"/>
                  <a:gd name="T55" fmla="*/ 159 h 288"/>
                  <a:gd name="T56" fmla="*/ 6 w 371"/>
                  <a:gd name="T57" fmla="*/ 147 h 288"/>
                  <a:gd name="T58" fmla="*/ 6 w 371"/>
                  <a:gd name="T59" fmla="*/ 129 h 288"/>
                  <a:gd name="T60" fmla="*/ 12 w 371"/>
                  <a:gd name="T61" fmla="*/ 100 h 288"/>
                  <a:gd name="T62" fmla="*/ 47 w 371"/>
                  <a:gd name="T63" fmla="*/ 100 h 288"/>
                  <a:gd name="T64" fmla="*/ 71 w 371"/>
                  <a:gd name="T65" fmla="*/ 111 h 288"/>
                  <a:gd name="T66" fmla="*/ 88 w 371"/>
                  <a:gd name="T67" fmla="*/ 106 h 288"/>
                  <a:gd name="T68" fmla="*/ 106 w 371"/>
                  <a:gd name="T69" fmla="*/ 100 h 288"/>
                  <a:gd name="T70" fmla="*/ 118 w 371"/>
                  <a:gd name="T71" fmla="*/ 76 h 288"/>
                  <a:gd name="T72" fmla="*/ 118 w 371"/>
                  <a:gd name="T73" fmla="*/ 47 h 288"/>
                  <a:gd name="T74" fmla="*/ 118 w 371"/>
                  <a:gd name="T75" fmla="*/ 11 h 288"/>
                  <a:gd name="T76" fmla="*/ 124 w 371"/>
                  <a:gd name="T77" fmla="*/ 0 h 288"/>
                  <a:gd name="T78" fmla="*/ 188 w 371"/>
                  <a:gd name="T79" fmla="*/ 41 h 288"/>
                  <a:gd name="T80" fmla="*/ 224 w 371"/>
                  <a:gd name="T81" fmla="*/ 58 h 288"/>
                  <a:gd name="T82" fmla="*/ 235 w 371"/>
                  <a:gd name="T83" fmla="*/ 6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1" h="288">
                    <a:moveTo>
                      <a:pt x="247" y="47"/>
                    </a:moveTo>
                    <a:lnTo>
                      <a:pt x="265" y="53"/>
                    </a:lnTo>
                    <a:lnTo>
                      <a:pt x="271" y="58"/>
                    </a:lnTo>
                    <a:lnTo>
                      <a:pt x="277" y="53"/>
                    </a:lnTo>
                    <a:lnTo>
                      <a:pt x="283" y="41"/>
                    </a:lnTo>
                    <a:lnTo>
                      <a:pt x="294" y="47"/>
                    </a:lnTo>
                    <a:lnTo>
                      <a:pt x="306" y="41"/>
                    </a:lnTo>
                    <a:lnTo>
                      <a:pt x="324" y="64"/>
                    </a:lnTo>
                    <a:lnTo>
                      <a:pt x="330" y="70"/>
                    </a:lnTo>
                    <a:lnTo>
                      <a:pt x="336" y="76"/>
                    </a:lnTo>
                    <a:lnTo>
                      <a:pt x="324" y="82"/>
                    </a:lnTo>
                    <a:lnTo>
                      <a:pt x="324" y="88"/>
                    </a:lnTo>
                    <a:lnTo>
                      <a:pt x="324" y="94"/>
                    </a:lnTo>
                    <a:lnTo>
                      <a:pt x="324" y="94"/>
                    </a:lnTo>
                    <a:lnTo>
                      <a:pt x="312" y="106"/>
                    </a:lnTo>
                    <a:lnTo>
                      <a:pt x="300" y="106"/>
                    </a:lnTo>
                    <a:lnTo>
                      <a:pt x="294" y="117"/>
                    </a:lnTo>
                    <a:lnTo>
                      <a:pt x="288" y="117"/>
                    </a:lnTo>
                    <a:lnTo>
                      <a:pt x="283" y="129"/>
                    </a:lnTo>
                    <a:lnTo>
                      <a:pt x="277" y="129"/>
                    </a:lnTo>
                    <a:lnTo>
                      <a:pt x="271" y="135"/>
                    </a:lnTo>
                    <a:lnTo>
                      <a:pt x="277" y="141"/>
                    </a:lnTo>
                    <a:lnTo>
                      <a:pt x="283" y="141"/>
                    </a:lnTo>
                    <a:lnTo>
                      <a:pt x="294" y="159"/>
                    </a:lnTo>
                    <a:lnTo>
                      <a:pt x="300" y="153"/>
                    </a:lnTo>
                    <a:lnTo>
                      <a:pt x="312" y="153"/>
                    </a:lnTo>
                    <a:lnTo>
                      <a:pt x="312" y="164"/>
                    </a:lnTo>
                    <a:lnTo>
                      <a:pt x="324" y="176"/>
                    </a:lnTo>
                    <a:lnTo>
                      <a:pt x="324" y="176"/>
                    </a:lnTo>
                    <a:lnTo>
                      <a:pt x="330" y="176"/>
                    </a:lnTo>
                    <a:lnTo>
                      <a:pt x="341" y="194"/>
                    </a:lnTo>
                    <a:lnTo>
                      <a:pt x="359" y="217"/>
                    </a:lnTo>
                    <a:lnTo>
                      <a:pt x="365" y="235"/>
                    </a:lnTo>
                    <a:lnTo>
                      <a:pt x="371" y="241"/>
                    </a:lnTo>
                    <a:lnTo>
                      <a:pt x="365" y="247"/>
                    </a:lnTo>
                    <a:lnTo>
                      <a:pt x="365" y="247"/>
                    </a:lnTo>
                    <a:lnTo>
                      <a:pt x="347" y="235"/>
                    </a:lnTo>
                    <a:lnTo>
                      <a:pt x="341" y="247"/>
                    </a:lnTo>
                    <a:lnTo>
                      <a:pt x="324" y="259"/>
                    </a:lnTo>
                    <a:lnTo>
                      <a:pt x="312" y="265"/>
                    </a:lnTo>
                    <a:lnTo>
                      <a:pt x="312" y="270"/>
                    </a:lnTo>
                    <a:lnTo>
                      <a:pt x="300" y="276"/>
                    </a:lnTo>
                    <a:lnTo>
                      <a:pt x="306" y="288"/>
                    </a:lnTo>
                    <a:lnTo>
                      <a:pt x="294" y="282"/>
                    </a:lnTo>
                    <a:lnTo>
                      <a:pt x="271" y="288"/>
                    </a:lnTo>
                    <a:lnTo>
                      <a:pt x="253" y="270"/>
                    </a:lnTo>
                    <a:lnTo>
                      <a:pt x="241" y="265"/>
                    </a:lnTo>
                    <a:lnTo>
                      <a:pt x="235" y="259"/>
                    </a:lnTo>
                    <a:lnTo>
                      <a:pt x="224" y="259"/>
                    </a:lnTo>
                    <a:lnTo>
                      <a:pt x="224" y="247"/>
                    </a:lnTo>
                    <a:lnTo>
                      <a:pt x="218" y="241"/>
                    </a:lnTo>
                    <a:lnTo>
                      <a:pt x="206" y="235"/>
                    </a:lnTo>
                    <a:lnTo>
                      <a:pt x="182" y="247"/>
                    </a:lnTo>
                    <a:lnTo>
                      <a:pt x="177" y="247"/>
                    </a:lnTo>
                    <a:lnTo>
                      <a:pt x="177" y="241"/>
                    </a:lnTo>
                    <a:lnTo>
                      <a:pt x="165" y="235"/>
                    </a:lnTo>
                    <a:lnTo>
                      <a:pt x="159" y="241"/>
                    </a:lnTo>
                    <a:lnTo>
                      <a:pt x="159" y="247"/>
                    </a:lnTo>
                    <a:lnTo>
                      <a:pt x="147" y="253"/>
                    </a:lnTo>
                    <a:lnTo>
                      <a:pt x="135" y="247"/>
                    </a:lnTo>
                    <a:lnTo>
                      <a:pt x="118" y="247"/>
                    </a:lnTo>
                    <a:lnTo>
                      <a:pt x="118" y="247"/>
                    </a:lnTo>
                    <a:lnTo>
                      <a:pt x="112" y="247"/>
                    </a:lnTo>
                    <a:lnTo>
                      <a:pt x="106" y="247"/>
                    </a:lnTo>
                    <a:lnTo>
                      <a:pt x="100" y="259"/>
                    </a:lnTo>
                    <a:lnTo>
                      <a:pt x="88" y="265"/>
                    </a:lnTo>
                    <a:lnTo>
                      <a:pt x="88" y="265"/>
                    </a:lnTo>
                    <a:lnTo>
                      <a:pt x="82" y="259"/>
                    </a:lnTo>
                    <a:lnTo>
                      <a:pt x="82" y="253"/>
                    </a:lnTo>
                    <a:lnTo>
                      <a:pt x="65" y="247"/>
                    </a:lnTo>
                    <a:lnTo>
                      <a:pt x="65" y="235"/>
                    </a:lnTo>
                    <a:lnTo>
                      <a:pt x="71" y="223"/>
                    </a:lnTo>
                    <a:lnTo>
                      <a:pt x="65" y="212"/>
                    </a:lnTo>
                    <a:lnTo>
                      <a:pt x="71" y="200"/>
                    </a:lnTo>
                    <a:lnTo>
                      <a:pt x="65" y="194"/>
                    </a:lnTo>
                    <a:lnTo>
                      <a:pt x="59" y="188"/>
                    </a:lnTo>
                    <a:lnTo>
                      <a:pt x="53" y="194"/>
                    </a:lnTo>
                    <a:lnTo>
                      <a:pt x="41" y="188"/>
                    </a:lnTo>
                    <a:lnTo>
                      <a:pt x="29" y="188"/>
                    </a:lnTo>
                    <a:lnTo>
                      <a:pt x="23" y="188"/>
                    </a:lnTo>
                    <a:lnTo>
                      <a:pt x="23" y="176"/>
                    </a:lnTo>
                    <a:lnTo>
                      <a:pt x="18" y="170"/>
                    </a:lnTo>
                    <a:lnTo>
                      <a:pt x="6" y="164"/>
                    </a:lnTo>
                    <a:lnTo>
                      <a:pt x="0" y="159"/>
                    </a:lnTo>
                    <a:lnTo>
                      <a:pt x="6" y="153"/>
                    </a:lnTo>
                    <a:lnTo>
                      <a:pt x="12" y="153"/>
                    </a:lnTo>
                    <a:lnTo>
                      <a:pt x="6" y="147"/>
                    </a:lnTo>
                    <a:lnTo>
                      <a:pt x="12" y="141"/>
                    </a:lnTo>
                    <a:lnTo>
                      <a:pt x="12" y="129"/>
                    </a:lnTo>
                    <a:lnTo>
                      <a:pt x="6" y="129"/>
                    </a:lnTo>
                    <a:lnTo>
                      <a:pt x="6" y="117"/>
                    </a:lnTo>
                    <a:lnTo>
                      <a:pt x="6" y="106"/>
                    </a:lnTo>
                    <a:lnTo>
                      <a:pt x="12" y="100"/>
                    </a:lnTo>
                    <a:lnTo>
                      <a:pt x="29" y="111"/>
                    </a:lnTo>
                    <a:lnTo>
                      <a:pt x="41" y="100"/>
                    </a:lnTo>
                    <a:lnTo>
                      <a:pt x="47" y="100"/>
                    </a:lnTo>
                    <a:lnTo>
                      <a:pt x="65" y="106"/>
                    </a:lnTo>
                    <a:lnTo>
                      <a:pt x="71" y="106"/>
                    </a:lnTo>
                    <a:lnTo>
                      <a:pt x="71" y="111"/>
                    </a:lnTo>
                    <a:lnTo>
                      <a:pt x="76" y="117"/>
                    </a:lnTo>
                    <a:lnTo>
                      <a:pt x="82" y="111"/>
                    </a:lnTo>
                    <a:lnTo>
                      <a:pt x="88" y="106"/>
                    </a:lnTo>
                    <a:lnTo>
                      <a:pt x="82" y="100"/>
                    </a:lnTo>
                    <a:lnTo>
                      <a:pt x="94" y="88"/>
                    </a:lnTo>
                    <a:lnTo>
                      <a:pt x="106" y="100"/>
                    </a:lnTo>
                    <a:lnTo>
                      <a:pt x="129" y="100"/>
                    </a:lnTo>
                    <a:lnTo>
                      <a:pt x="129" y="94"/>
                    </a:lnTo>
                    <a:lnTo>
                      <a:pt x="118" y="76"/>
                    </a:lnTo>
                    <a:lnTo>
                      <a:pt x="124" y="64"/>
                    </a:lnTo>
                    <a:lnTo>
                      <a:pt x="118" y="53"/>
                    </a:lnTo>
                    <a:lnTo>
                      <a:pt x="118" y="47"/>
                    </a:lnTo>
                    <a:lnTo>
                      <a:pt x="112" y="35"/>
                    </a:lnTo>
                    <a:lnTo>
                      <a:pt x="112" y="23"/>
                    </a:lnTo>
                    <a:lnTo>
                      <a:pt x="118" y="11"/>
                    </a:lnTo>
                    <a:lnTo>
                      <a:pt x="106" y="5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53" y="17"/>
                    </a:lnTo>
                    <a:lnTo>
                      <a:pt x="177" y="11"/>
                    </a:lnTo>
                    <a:lnTo>
                      <a:pt x="188" y="41"/>
                    </a:lnTo>
                    <a:lnTo>
                      <a:pt x="212" y="35"/>
                    </a:lnTo>
                    <a:lnTo>
                      <a:pt x="218" y="35"/>
                    </a:lnTo>
                    <a:lnTo>
                      <a:pt x="224" y="58"/>
                    </a:lnTo>
                    <a:lnTo>
                      <a:pt x="224" y="64"/>
                    </a:lnTo>
                    <a:lnTo>
                      <a:pt x="230" y="70"/>
                    </a:lnTo>
                    <a:lnTo>
                      <a:pt x="235" y="64"/>
                    </a:lnTo>
                    <a:lnTo>
                      <a:pt x="241" y="53"/>
                    </a:lnTo>
                    <a:lnTo>
                      <a:pt x="247" y="47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8" name="Freeform 679">
                <a:extLst>
                  <a:ext uri="{FF2B5EF4-FFF2-40B4-BE49-F238E27FC236}">
                    <a16:creationId xmlns:a16="http://schemas.microsoft.com/office/drawing/2014/main" id="{7B89BD09-1499-43FE-BC83-BF4C252A6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5" y="5362575"/>
                <a:ext cx="588963" cy="384175"/>
              </a:xfrm>
              <a:custGeom>
                <a:avLst/>
                <a:gdLst>
                  <a:gd name="T0" fmla="*/ 312 w 371"/>
                  <a:gd name="T1" fmla="*/ 24 h 242"/>
                  <a:gd name="T2" fmla="*/ 335 w 371"/>
                  <a:gd name="T3" fmla="*/ 42 h 242"/>
                  <a:gd name="T4" fmla="*/ 353 w 371"/>
                  <a:gd name="T5" fmla="*/ 24 h 242"/>
                  <a:gd name="T6" fmla="*/ 371 w 371"/>
                  <a:gd name="T7" fmla="*/ 0 h 242"/>
                  <a:gd name="T8" fmla="*/ 371 w 371"/>
                  <a:gd name="T9" fmla="*/ 12 h 242"/>
                  <a:gd name="T10" fmla="*/ 359 w 371"/>
                  <a:gd name="T11" fmla="*/ 36 h 242"/>
                  <a:gd name="T12" fmla="*/ 359 w 371"/>
                  <a:gd name="T13" fmla="*/ 53 h 242"/>
                  <a:gd name="T14" fmla="*/ 347 w 371"/>
                  <a:gd name="T15" fmla="*/ 77 h 242"/>
                  <a:gd name="T16" fmla="*/ 347 w 371"/>
                  <a:gd name="T17" fmla="*/ 112 h 242"/>
                  <a:gd name="T18" fmla="*/ 347 w 371"/>
                  <a:gd name="T19" fmla="*/ 130 h 242"/>
                  <a:gd name="T20" fmla="*/ 341 w 371"/>
                  <a:gd name="T21" fmla="*/ 142 h 242"/>
                  <a:gd name="T22" fmla="*/ 347 w 371"/>
                  <a:gd name="T23" fmla="*/ 159 h 242"/>
                  <a:gd name="T24" fmla="*/ 359 w 371"/>
                  <a:gd name="T25" fmla="*/ 171 h 242"/>
                  <a:gd name="T26" fmla="*/ 359 w 371"/>
                  <a:gd name="T27" fmla="*/ 183 h 242"/>
                  <a:gd name="T28" fmla="*/ 371 w 371"/>
                  <a:gd name="T29" fmla="*/ 189 h 242"/>
                  <a:gd name="T30" fmla="*/ 359 w 371"/>
                  <a:gd name="T31" fmla="*/ 212 h 242"/>
                  <a:gd name="T32" fmla="*/ 359 w 371"/>
                  <a:gd name="T33" fmla="*/ 224 h 242"/>
                  <a:gd name="T34" fmla="*/ 353 w 371"/>
                  <a:gd name="T35" fmla="*/ 230 h 242"/>
                  <a:gd name="T36" fmla="*/ 312 w 371"/>
                  <a:gd name="T37" fmla="*/ 218 h 242"/>
                  <a:gd name="T38" fmla="*/ 288 w 371"/>
                  <a:gd name="T39" fmla="*/ 236 h 242"/>
                  <a:gd name="T40" fmla="*/ 259 w 371"/>
                  <a:gd name="T41" fmla="*/ 242 h 242"/>
                  <a:gd name="T42" fmla="*/ 253 w 371"/>
                  <a:gd name="T43" fmla="*/ 236 h 242"/>
                  <a:gd name="T44" fmla="*/ 229 w 371"/>
                  <a:gd name="T45" fmla="*/ 224 h 242"/>
                  <a:gd name="T46" fmla="*/ 194 w 371"/>
                  <a:gd name="T47" fmla="*/ 201 h 242"/>
                  <a:gd name="T48" fmla="*/ 176 w 371"/>
                  <a:gd name="T49" fmla="*/ 189 h 242"/>
                  <a:gd name="T50" fmla="*/ 159 w 371"/>
                  <a:gd name="T51" fmla="*/ 183 h 242"/>
                  <a:gd name="T52" fmla="*/ 147 w 371"/>
                  <a:gd name="T53" fmla="*/ 201 h 242"/>
                  <a:gd name="T54" fmla="*/ 123 w 371"/>
                  <a:gd name="T55" fmla="*/ 189 h 242"/>
                  <a:gd name="T56" fmla="*/ 117 w 371"/>
                  <a:gd name="T57" fmla="*/ 177 h 242"/>
                  <a:gd name="T58" fmla="*/ 106 w 371"/>
                  <a:gd name="T59" fmla="*/ 171 h 242"/>
                  <a:gd name="T60" fmla="*/ 94 w 371"/>
                  <a:gd name="T61" fmla="*/ 165 h 242"/>
                  <a:gd name="T62" fmla="*/ 76 w 371"/>
                  <a:gd name="T63" fmla="*/ 154 h 242"/>
                  <a:gd name="T64" fmla="*/ 35 w 371"/>
                  <a:gd name="T65" fmla="*/ 130 h 242"/>
                  <a:gd name="T66" fmla="*/ 35 w 371"/>
                  <a:gd name="T67" fmla="*/ 118 h 242"/>
                  <a:gd name="T68" fmla="*/ 41 w 371"/>
                  <a:gd name="T69" fmla="*/ 100 h 242"/>
                  <a:gd name="T70" fmla="*/ 23 w 371"/>
                  <a:gd name="T71" fmla="*/ 83 h 242"/>
                  <a:gd name="T72" fmla="*/ 6 w 371"/>
                  <a:gd name="T73" fmla="*/ 71 h 242"/>
                  <a:gd name="T74" fmla="*/ 6 w 371"/>
                  <a:gd name="T75" fmla="*/ 59 h 242"/>
                  <a:gd name="T76" fmla="*/ 11 w 371"/>
                  <a:gd name="T77" fmla="*/ 53 h 242"/>
                  <a:gd name="T78" fmla="*/ 17 w 371"/>
                  <a:gd name="T79" fmla="*/ 36 h 242"/>
                  <a:gd name="T80" fmla="*/ 23 w 371"/>
                  <a:gd name="T81" fmla="*/ 42 h 242"/>
                  <a:gd name="T82" fmla="*/ 41 w 371"/>
                  <a:gd name="T83" fmla="*/ 24 h 242"/>
                  <a:gd name="T84" fmla="*/ 53 w 371"/>
                  <a:gd name="T85" fmla="*/ 24 h 242"/>
                  <a:gd name="T86" fmla="*/ 70 w 371"/>
                  <a:gd name="T87" fmla="*/ 24 h 242"/>
                  <a:gd name="T88" fmla="*/ 94 w 371"/>
                  <a:gd name="T89" fmla="*/ 24 h 242"/>
                  <a:gd name="T90" fmla="*/ 100 w 371"/>
                  <a:gd name="T91" fmla="*/ 12 h 242"/>
                  <a:gd name="T92" fmla="*/ 112 w 371"/>
                  <a:gd name="T93" fmla="*/ 24 h 242"/>
                  <a:gd name="T94" fmla="*/ 141 w 371"/>
                  <a:gd name="T95" fmla="*/ 12 h 242"/>
                  <a:gd name="T96" fmla="*/ 159 w 371"/>
                  <a:gd name="T97" fmla="*/ 24 h 242"/>
                  <a:gd name="T98" fmla="*/ 170 w 371"/>
                  <a:gd name="T99" fmla="*/ 36 h 242"/>
                  <a:gd name="T100" fmla="*/ 188 w 371"/>
                  <a:gd name="T101" fmla="*/ 47 h 242"/>
                  <a:gd name="T102" fmla="*/ 229 w 371"/>
                  <a:gd name="T103" fmla="*/ 59 h 242"/>
                  <a:gd name="T104" fmla="*/ 235 w 371"/>
                  <a:gd name="T105" fmla="*/ 53 h 242"/>
                  <a:gd name="T106" fmla="*/ 247 w 371"/>
                  <a:gd name="T107" fmla="*/ 42 h 242"/>
                  <a:gd name="T108" fmla="*/ 276 w 371"/>
                  <a:gd name="T109" fmla="*/ 24 h 242"/>
                  <a:gd name="T110" fmla="*/ 300 w 371"/>
                  <a:gd name="T111" fmla="*/ 24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1" h="242">
                    <a:moveTo>
                      <a:pt x="300" y="24"/>
                    </a:moveTo>
                    <a:lnTo>
                      <a:pt x="312" y="24"/>
                    </a:lnTo>
                    <a:lnTo>
                      <a:pt x="318" y="36"/>
                    </a:lnTo>
                    <a:lnTo>
                      <a:pt x="335" y="42"/>
                    </a:lnTo>
                    <a:lnTo>
                      <a:pt x="347" y="30"/>
                    </a:lnTo>
                    <a:lnTo>
                      <a:pt x="353" y="24"/>
                    </a:lnTo>
                    <a:lnTo>
                      <a:pt x="359" y="6"/>
                    </a:lnTo>
                    <a:lnTo>
                      <a:pt x="371" y="0"/>
                    </a:lnTo>
                    <a:lnTo>
                      <a:pt x="371" y="0"/>
                    </a:lnTo>
                    <a:lnTo>
                      <a:pt x="371" y="12"/>
                    </a:lnTo>
                    <a:lnTo>
                      <a:pt x="365" y="36"/>
                    </a:lnTo>
                    <a:lnTo>
                      <a:pt x="359" y="36"/>
                    </a:lnTo>
                    <a:lnTo>
                      <a:pt x="359" y="47"/>
                    </a:lnTo>
                    <a:lnTo>
                      <a:pt x="359" y="53"/>
                    </a:lnTo>
                    <a:lnTo>
                      <a:pt x="359" y="59"/>
                    </a:lnTo>
                    <a:lnTo>
                      <a:pt x="347" y="77"/>
                    </a:lnTo>
                    <a:lnTo>
                      <a:pt x="335" y="83"/>
                    </a:lnTo>
                    <a:lnTo>
                      <a:pt x="347" y="112"/>
                    </a:lnTo>
                    <a:lnTo>
                      <a:pt x="347" y="118"/>
                    </a:lnTo>
                    <a:lnTo>
                      <a:pt x="347" y="130"/>
                    </a:lnTo>
                    <a:lnTo>
                      <a:pt x="341" y="130"/>
                    </a:lnTo>
                    <a:lnTo>
                      <a:pt x="341" y="142"/>
                    </a:lnTo>
                    <a:lnTo>
                      <a:pt x="347" y="148"/>
                    </a:lnTo>
                    <a:lnTo>
                      <a:pt x="347" y="159"/>
                    </a:lnTo>
                    <a:lnTo>
                      <a:pt x="359" y="165"/>
                    </a:lnTo>
                    <a:lnTo>
                      <a:pt x="359" y="171"/>
                    </a:lnTo>
                    <a:lnTo>
                      <a:pt x="359" y="177"/>
                    </a:lnTo>
                    <a:lnTo>
                      <a:pt x="359" y="183"/>
                    </a:lnTo>
                    <a:lnTo>
                      <a:pt x="365" y="183"/>
                    </a:lnTo>
                    <a:lnTo>
                      <a:pt x="371" y="189"/>
                    </a:lnTo>
                    <a:lnTo>
                      <a:pt x="365" y="201"/>
                    </a:lnTo>
                    <a:lnTo>
                      <a:pt x="359" y="212"/>
                    </a:lnTo>
                    <a:lnTo>
                      <a:pt x="359" y="218"/>
                    </a:lnTo>
                    <a:lnTo>
                      <a:pt x="359" y="224"/>
                    </a:lnTo>
                    <a:lnTo>
                      <a:pt x="359" y="230"/>
                    </a:lnTo>
                    <a:lnTo>
                      <a:pt x="353" y="230"/>
                    </a:lnTo>
                    <a:lnTo>
                      <a:pt x="335" y="224"/>
                    </a:lnTo>
                    <a:lnTo>
                      <a:pt x="312" y="218"/>
                    </a:lnTo>
                    <a:lnTo>
                      <a:pt x="294" y="224"/>
                    </a:lnTo>
                    <a:lnTo>
                      <a:pt x="288" y="236"/>
                    </a:lnTo>
                    <a:lnTo>
                      <a:pt x="265" y="236"/>
                    </a:lnTo>
                    <a:lnTo>
                      <a:pt x="259" y="242"/>
                    </a:lnTo>
                    <a:lnTo>
                      <a:pt x="259" y="242"/>
                    </a:lnTo>
                    <a:lnTo>
                      <a:pt x="253" y="236"/>
                    </a:lnTo>
                    <a:lnTo>
                      <a:pt x="241" y="230"/>
                    </a:lnTo>
                    <a:lnTo>
                      <a:pt x="229" y="224"/>
                    </a:lnTo>
                    <a:lnTo>
                      <a:pt x="218" y="207"/>
                    </a:lnTo>
                    <a:lnTo>
                      <a:pt x="194" y="201"/>
                    </a:lnTo>
                    <a:lnTo>
                      <a:pt x="182" y="201"/>
                    </a:lnTo>
                    <a:lnTo>
                      <a:pt x="176" y="189"/>
                    </a:lnTo>
                    <a:lnTo>
                      <a:pt x="165" y="189"/>
                    </a:lnTo>
                    <a:lnTo>
                      <a:pt x="159" y="183"/>
                    </a:lnTo>
                    <a:lnTo>
                      <a:pt x="153" y="189"/>
                    </a:lnTo>
                    <a:lnTo>
                      <a:pt x="147" y="201"/>
                    </a:lnTo>
                    <a:lnTo>
                      <a:pt x="135" y="201"/>
                    </a:lnTo>
                    <a:lnTo>
                      <a:pt x="123" y="189"/>
                    </a:lnTo>
                    <a:lnTo>
                      <a:pt x="123" y="177"/>
                    </a:lnTo>
                    <a:lnTo>
                      <a:pt x="117" y="177"/>
                    </a:lnTo>
                    <a:lnTo>
                      <a:pt x="112" y="171"/>
                    </a:lnTo>
                    <a:lnTo>
                      <a:pt x="106" y="171"/>
                    </a:lnTo>
                    <a:lnTo>
                      <a:pt x="100" y="165"/>
                    </a:lnTo>
                    <a:lnTo>
                      <a:pt x="94" y="165"/>
                    </a:lnTo>
                    <a:lnTo>
                      <a:pt x="88" y="154"/>
                    </a:lnTo>
                    <a:lnTo>
                      <a:pt x="76" y="154"/>
                    </a:lnTo>
                    <a:lnTo>
                      <a:pt x="59" y="154"/>
                    </a:lnTo>
                    <a:lnTo>
                      <a:pt x="35" y="130"/>
                    </a:lnTo>
                    <a:lnTo>
                      <a:pt x="35" y="118"/>
                    </a:lnTo>
                    <a:lnTo>
                      <a:pt x="35" y="118"/>
                    </a:lnTo>
                    <a:lnTo>
                      <a:pt x="41" y="106"/>
                    </a:lnTo>
                    <a:lnTo>
                      <a:pt x="41" y="100"/>
                    </a:lnTo>
                    <a:lnTo>
                      <a:pt x="41" y="95"/>
                    </a:lnTo>
                    <a:lnTo>
                      <a:pt x="23" y="83"/>
                    </a:lnTo>
                    <a:lnTo>
                      <a:pt x="23" y="77"/>
                    </a:lnTo>
                    <a:lnTo>
                      <a:pt x="6" y="71"/>
                    </a:lnTo>
                    <a:lnTo>
                      <a:pt x="0" y="65"/>
                    </a:lnTo>
                    <a:lnTo>
                      <a:pt x="6" y="59"/>
                    </a:lnTo>
                    <a:lnTo>
                      <a:pt x="6" y="53"/>
                    </a:lnTo>
                    <a:lnTo>
                      <a:pt x="11" y="53"/>
                    </a:lnTo>
                    <a:lnTo>
                      <a:pt x="11" y="42"/>
                    </a:lnTo>
                    <a:lnTo>
                      <a:pt x="17" y="36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35" y="36"/>
                    </a:lnTo>
                    <a:lnTo>
                      <a:pt x="41" y="24"/>
                    </a:lnTo>
                    <a:lnTo>
                      <a:pt x="47" y="24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70" y="24"/>
                    </a:lnTo>
                    <a:lnTo>
                      <a:pt x="82" y="30"/>
                    </a:lnTo>
                    <a:lnTo>
                      <a:pt x="94" y="24"/>
                    </a:lnTo>
                    <a:lnTo>
                      <a:pt x="94" y="18"/>
                    </a:lnTo>
                    <a:lnTo>
                      <a:pt x="100" y="12"/>
                    </a:lnTo>
                    <a:lnTo>
                      <a:pt x="112" y="18"/>
                    </a:lnTo>
                    <a:lnTo>
                      <a:pt x="112" y="24"/>
                    </a:lnTo>
                    <a:lnTo>
                      <a:pt x="117" y="24"/>
                    </a:lnTo>
                    <a:lnTo>
                      <a:pt x="141" y="12"/>
                    </a:lnTo>
                    <a:lnTo>
                      <a:pt x="153" y="18"/>
                    </a:lnTo>
                    <a:lnTo>
                      <a:pt x="159" y="24"/>
                    </a:lnTo>
                    <a:lnTo>
                      <a:pt x="159" y="36"/>
                    </a:lnTo>
                    <a:lnTo>
                      <a:pt x="170" y="36"/>
                    </a:lnTo>
                    <a:lnTo>
                      <a:pt x="176" y="42"/>
                    </a:lnTo>
                    <a:lnTo>
                      <a:pt x="188" y="47"/>
                    </a:lnTo>
                    <a:lnTo>
                      <a:pt x="206" y="65"/>
                    </a:lnTo>
                    <a:lnTo>
                      <a:pt x="229" y="59"/>
                    </a:lnTo>
                    <a:lnTo>
                      <a:pt x="241" y="65"/>
                    </a:lnTo>
                    <a:lnTo>
                      <a:pt x="235" y="53"/>
                    </a:lnTo>
                    <a:lnTo>
                      <a:pt x="247" y="47"/>
                    </a:lnTo>
                    <a:lnTo>
                      <a:pt x="247" y="42"/>
                    </a:lnTo>
                    <a:lnTo>
                      <a:pt x="259" y="36"/>
                    </a:lnTo>
                    <a:lnTo>
                      <a:pt x="276" y="24"/>
                    </a:lnTo>
                    <a:lnTo>
                      <a:pt x="282" y="12"/>
                    </a:lnTo>
                    <a:lnTo>
                      <a:pt x="300" y="24"/>
                    </a:lnTo>
                    <a:lnTo>
                      <a:pt x="300" y="24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9" name="Freeform 680">
                <a:extLst>
                  <a:ext uri="{FF2B5EF4-FFF2-40B4-BE49-F238E27FC236}">
                    <a16:creationId xmlns:a16="http://schemas.microsoft.com/office/drawing/2014/main" id="{840021EB-5850-4967-AF32-3CB00026D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6038" y="5213350"/>
                <a:ext cx="477838" cy="720725"/>
              </a:xfrm>
              <a:custGeom>
                <a:avLst/>
                <a:gdLst>
                  <a:gd name="T0" fmla="*/ 47 w 301"/>
                  <a:gd name="T1" fmla="*/ 88 h 454"/>
                  <a:gd name="T2" fmla="*/ 71 w 301"/>
                  <a:gd name="T3" fmla="*/ 88 h 454"/>
                  <a:gd name="T4" fmla="*/ 77 w 301"/>
                  <a:gd name="T5" fmla="*/ 65 h 454"/>
                  <a:gd name="T6" fmla="*/ 53 w 301"/>
                  <a:gd name="T7" fmla="*/ 24 h 454"/>
                  <a:gd name="T8" fmla="*/ 47 w 301"/>
                  <a:gd name="T9" fmla="*/ 0 h 454"/>
                  <a:gd name="T10" fmla="*/ 89 w 301"/>
                  <a:gd name="T11" fmla="*/ 18 h 454"/>
                  <a:gd name="T12" fmla="*/ 124 w 301"/>
                  <a:gd name="T13" fmla="*/ 24 h 454"/>
                  <a:gd name="T14" fmla="*/ 148 w 301"/>
                  <a:gd name="T15" fmla="*/ 47 h 454"/>
                  <a:gd name="T16" fmla="*/ 159 w 301"/>
                  <a:gd name="T17" fmla="*/ 65 h 454"/>
                  <a:gd name="T18" fmla="*/ 171 w 301"/>
                  <a:gd name="T19" fmla="*/ 65 h 454"/>
                  <a:gd name="T20" fmla="*/ 177 w 301"/>
                  <a:gd name="T21" fmla="*/ 88 h 454"/>
                  <a:gd name="T22" fmla="*/ 154 w 301"/>
                  <a:gd name="T23" fmla="*/ 100 h 454"/>
                  <a:gd name="T24" fmla="*/ 130 w 301"/>
                  <a:gd name="T25" fmla="*/ 136 h 454"/>
                  <a:gd name="T26" fmla="*/ 118 w 301"/>
                  <a:gd name="T27" fmla="*/ 177 h 454"/>
                  <a:gd name="T28" fmla="*/ 124 w 301"/>
                  <a:gd name="T29" fmla="*/ 194 h 454"/>
                  <a:gd name="T30" fmla="*/ 112 w 301"/>
                  <a:gd name="T31" fmla="*/ 218 h 454"/>
                  <a:gd name="T32" fmla="*/ 124 w 301"/>
                  <a:gd name="T33" fmla="*/ 242 h 454"/>
                  <a:gd name="T34" fmla="*/ 142 w 301"/>
                  <a:gd name="T35" fmla="*/ 236 h 454"/>
                  <a:gd name="T36" fmla="*/ 165 w 301"/>
                  <a:gd name="T37" fmla="*/ 230 h 454"/>
                  <a:gd name="T38" fmla="*/ 177 w 301"/>
                  <a:gd name="T39" fmla="*/ 242 h 454"/>
                  <a:gd name="T40" fmla="*/ 189 w 301"/>
                  <a:gd name="T41" fmla="*/ 236 h 454"/>
                  <a:gd name="T42" fmla="*/ 195 w 301"/>
                  <a:gd name="T43" fmla="*/ 230 h 454"/>
                  <a:gd name="T44" fmla="*/ 201 w 301"/>
                  <a:gd name="T45" fmla="*/ 248 h 454"/>
                  <a:gd name="T46" fmla="*/ 218 w 301"/>
                  <a:gd name="T47" fmla="*/ 271 h 454"/>
                  <a:gd name="T48" fmla="*/ 242 w 301"/>
                  <a:gd name="T49" fmla="*/ 283 h 454"/>
                  <a:gd name="T50" fmla="*/ 260 w 301"/>
                  <a:gd name="T51" fmla="*/ 295 h 454"/>
                  <a:gd name="T52" fmla="*/ 283 w 301"/>
                  <a:gd name="T53" fmla="*/ 330 h 454"/>
                  <a:gd name="T54" fmla="*/ 289 w 301"/>
                  <a:gd name="T55" fmla="*/ 348 h 454"/>
                  <a:gd name="T56" fmla="*/ 295 w 301"/>
                  <a:gd name="T57" fmla="*/ 359 h 454"/>
                  <a:gd name="T58" fmla="*/ 271 w 301"/>
                  <a:gd name="T59" fmla="*/ 371 h 454"/>
                  <a:gd name="T60" fmla="*/ 254 w 301"/>
                  <a:gd name="T61" fmla="*/ 389 h 454"/>
                  <a:gd name="T62" fmla="*/ 236 w 301"/>
                  <a:gd name="T63" fmla="*/ 389 h 454"/>
                  <a:gd name="T64" fmla="*/ 236 w 301"/>
                  <a:gd name="T65" fmla="*/ 395 h 454"/>
                  <a:gd name="T66" fmla="*/ 218 w 301"/>
                  <a:gd name="T67" fmla="*/ 401 h 454"/>
                  <a:gd name="T68" fmla="*/ 189 w 301"/>
                  <a:gd name="T69" fmla="*/ 418 h 454"/>
                  <a:gd name="T70" fmla="*/ 165 w 301"/>
                  <a:gd name="T71" fmla="*/ 412 h 454"/>
                  <a:gd name="T72" fmla="*/ 154 w 301"/>
                  <a:gd name="T73" fmla="*/ 407 h 454"/>
                  <a:gd name="T74" fmla="*/ 142 w 301"/>
                  <a:gd name="T75" fmla="*/ 442 h 454"/>
                  <a:gd name="T76" fmla="*/ 112 w 301"/>
                  <a:gd name="T77" fmla="*/ 448 h 454"/>
                  <a:gd name="T78" fmla="*/ 77 w 301"/>
                  <a:gd name="T79" fmla="*/ 412 h 454"/>
                  <a:gd name="T80" fmla="*/ 71 w 301"/>
                  <a:gd name="T81" fmla="*/ 383 h 454"/>
                  <a:gd name="T82" fmla="*/ 42 w 301"/>
                  <a:gd name="T83" fmla="*/ 371 h 454"/>
                  <a:gd name="T84" fmla="*/ 47 w 301"/>
                  <a:gd name="T85" fmla="*/ 389 h 454"/>
                  <a:gd name="T86" fmla="*/ 24 w 301"/>
                  <a:gd name="T87" fmla="*/ 395 h 454"/>
                  <a:gd name="T88" fmla="*/ 18 w 301"/>
                  <a:gd name="T89" fmla="*/ 365 h 454"/>
                  <a:gd name="T90" fmla="*/ 12 w 301"/>
                  <a:gd name="T91" fmla="*/ 342 h 454"/>
                  <a:gd name="T92" fmla="*/ 24 w 301"/>
                  <a:gd name="T93" fmla="*/ 324 h 454"/>
                  <a:gd name="T94" fmla="*/ 24 w 301"/>
                  <a:gd name="T95" fmla="*/ 306 h 454"/>
                  <a:gd name="T96" fmla="*/ 30 w 301"/>
                  <a:gd name="T97" fmla="*/ 277 h 454"/>
                  <a:gd name="T98" fmla="*/ 24 w 301"/>
                  <a:gd name="T99" fmla="*/ 265 h 454"/>
                  <a:gd name="T100" fmla="*/ 12 w 301"/>
                  <a:gd name="T101" fmla="*/ 242 h 454"/>
                  <a:gd name="T102" fmla="*/ 12 w 301"/>
                  <a:gd name="T103" fmla="*/ 224 h 454"/>
                  <a:gd name="T104" fmla="*/ 0 w 301"/>
                  <a:gd name="T105" fmla="*/ 177 h 454"/>
                  <a:gd name="T106" fmla="*/ 24 w 301"/>
                  <a:gd name="T107" fmla="*/ 147 h 454"/>
                  <a:gd name="T108" fmla="*/ 30 w 301"/>
                  <a:gd name="T109" fmla="*/ 13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1" h="454">
                    <a:moveTo>
                      <a:pt x="36" y="94"/>
                    </a:moveTo>
                    <a:lnTo>
                      <a:pt x="42" y="94"/>
                    </a:lnTo>
                    <a:lnTo>
                      <a:pt x="47" y="88"/>
                    </a:lnTo>
                    <a:lnTo>
                      <a:pt x="59" y="88"/>
                    </a:lnTo>
                    <a:lnTo>
                      <a:pt x="65" y="77"/>
                    </a:lnTo>
                    <a:lnTo>
                      <a:pt x="71" y="88"/>
                    </a:lnTo>
                    <a:lnTo>
                      <a:pt x="77" y="83"/>
                    </a:lnTo>
                    <a:lnTo>
                      <a:pt x="77" y="77"/>
                    </a:lnTo>
                    <a:lnTo>
                      <a:pt x="77" y="65"/>
                    </a:lnTo>
                    <a:lnTo>
                      <a:pt x="77" y="59"/>
                    </a:lnTo>
                    <a:lnTo>
                      <a:pt x="59" y="47"/>
                    </a:lnTo>
                    <a:lnTo>
                      <a:pt x="53" y="24"/>
                    </a:lnTo>
                    <a:lnTo>
                      <a:pt x="42" y="12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65" y="12"/>
                    </a:lnTo>
                    <a:lnTo>
                      <a:pt x="71" y="6"/>
                    </a:lnTo>
                    <a:lnTo>
                      <a:pt x="89" y="18"/>
                    </a:lnTo>
                    <a:lnTo>
                      <a:pt x="101" y="18"/>
                    </a:lnTo>
                    <a:lnTo>
                      <a:pt x="106" y="24"/>
                    </a:lnTo>
                    <a:lnTo>
                      <a:pt x="124" y="24"/>
                    </a:lnTo>
                    <a:lnTo>
                      <a:pt x="124" y="35"/>
                    </a:lnTo>
                    <a:lnTo>
                      <a:pt x="136" y="47"/>
                    </a:lnTo>
                    <a:lnTo>
                      <a:pt x="148" y="47"/>
                    </a:lnTo>
                    <a:lnTo>
                      <a:pt x="159" y="47"/>
                    </a:lnTo>
                    <a:lnTo>
                      <a:pt x="159" y="53"/>
                    </a:lnTo>
                    <a:lnTo>
                      <a:pt x="159" y="65"/>
                    </a:lnTo>
                    <a:lnTo>
                      <a:pt x="159" y="71"/>
                    </a:lnTo>
                    <a:lnTo>
                      <a:pt x="165" y="65"/>
                    </a:lnTo>
                    <a:lnTo>
                      <a:pt x="171" y="65"/>
                    </a:lnTo>
                    <a:lnTo>
                      <a:pt x="177" y="65"/>
                    </a:lnTo>
                    <a:lnTo>
                      <a:pt x="177" y="77"/>
                    </a:lnTo>
                    <a:lnTo>
                      <a:pt x="177" y="88"/>
                    </a:lnTo>
                    <a:lnTo>
                      <a:pt x="165" y="88"/>
                    </a:lnTo>
                    <a:lnTo>
                      <a:pt x="159" y="100"/>
                    </a:lnTo>
                    <a:lnTo>
                      <a:pt x="154" y="100"/>
                    </a:lnTo>
                    <a:lnTo>
                      <a:pt x="136" y="118"/>
                    </a:lnTo>
                    <a:lnTo>
                      <a:pt x="136" y="130"/>
                    </a:lnTo>
                    <a:lnTo>
                      <a:pt x="130" y="136"/>
                    </a:lnTo>
                    <a:lnTo>
                      <a:pt x="130" y="147"/>
                    </a:lnTo>
                    <a:lnTo>
                      <a:pt x="118" y="165"/>
                    </a:lnTo>
                    <a:lnTo>
                      <a:pt x="118" y="177"/>
                    </a:lnTo>
                    <a:lnTo>
                      <a:pt x="112" y="177"/>
                    </a:lnTo>
                    <a:lnTo>
                      <a:pt x="118" y="189"/>
                    </a:lnTo>
                    <a:lnTo>
                      <a:pt x="124" y="194"/>
                    </a:lnTo>
                    <a:lnTo>
                      <a:pt x="112" y="206"/>
                    </a:lnTo>
                    <a:lnTo>
                      <a:pt x="118" y="206"/>
                    </a:lnTo>
                    <a:lnTo>
                      <a:pt x="112" y="218"/>
                    </a:lnTo>
                    <a:lnTo>
                      <a:pt x="118" y="230"/>
                    </a:lnTo>
                    <a:lnTo>
                      <a:pt x="130" y="230"/>
                    </a:lnTo>
                    <a:lnTo>
                      <a:pt x="124" y="242"/>
                    </a:lnTo>
                    <a:lnTo>
                      <a:pt x="130" y="242"/>
                    </a:lnTo>
                    <a:lnTo>
                      <a:pt x="136" y="242"/>
                    </a:lnTo>
                    <a:lnTo>
                      <a:pt x="142" y="236"/>
                    </a:lnTo>
                    <a:lnTo>
                      <a:pt x="154" y="230"/>
                    </a:lnTo>
                    <a:lnTo>
                      <a:pt x="159" y="224"/>
                    </a:lnTo>
                    <a:lnTo>
                      <a:pt x="165" y="230"/>
                    </a:lnTo>
                    <a:lnTo>
                      <a:pt x="159" y="248"/>
                    </a:lnTo>
                    <a:lnTo>
                      <a:pt x="171" y="253"/>
                    </a:lnTo>
                    <a:lnTo>
                      <a:pt x="177" y="242"/>
                    </a:lnTo>
                    <a:lnTo>
                      <a:pt x="183" y="236"/>
                    </a:lnTo>
                    <a:lnTo>
                      <a:pt x="183" y="242"/>
                    </a:lnTo>
                    <a:lnTo>
                      <a:pt x="189" y="236"/>
                    </a:lnTo>
                    <a:lnTo>
                      <a:pt x="183" y="224"/>
                    </a:lnTo>
                    <a:lnTo>
                      <a:pt x="189" y="224"/>
                    </a:lnTo>
                    <a:lnTo>
                      <a:pt x="195" y="230"/>
                    </a:lnTo>
                    <a:lnTo>
                      <a:pt x="195" y="242"/>
                    </a:lnTo>
                    <a:lnTo>
                      <a:pt x="201" y="242"/>
                    </a:lnTo>
                    <a:lnTo>
                      <a:pt x="201" y="248"/>
                    </a:lnTo>
                    <a:lnTo>
                      <a:pt x="201" y="253"/>
                    </a:lnTo>
                    <a:lnTo>
                      <a:pt x="207" y="259"/>
                    </a:lnTo>
                    <a:lnTo>
                      <a:pt x="218" y="271"/>
                    </a:lnTo>
                    <a:lnTo>
                      <a:pt x="242" y="265"/>
                    </a:lnTo>
                    <a:lnTo>
                      <a:pt x="248" y="277"/>
                    </a:lnTo>
                    <a:lnTo>
                      <a:pt x="242" y="283"/>
                    </a:lnTo>
                    <a:lnTo>
                      <a:pt x="242" y="295"/>
                    </a:lnTo>
                    <a:lnTo>
                      <a:pt x="254" y="301"/>
                    </a:lnTo>
                    <a:lnTo>
                      <a:pt x="260" y="295"/>
                    </a:lnTo>
                    <a:lnTo>
                      <a:pt x="265" y="312"/>
                    </a:lnTo>
                    <a:lnTo>
                      <a:pt x="277" y="318"/>
                    </a:lnTo>
                    <a:lnTo>
                      <a:pt x="283" y="330"/>
                    </a:lnTo>
                    <a:lnTo>
                      <a:pt x="289" y="336"/>
                    </a:lnTo>
                    <a:lnTo>
                      <a:pt x="283" y="342"/>
                    </a:lnTo>
                    <a:lnTo>
                      <a:pt x="289" y="348"/>
                    </a:lnTo>
                    <a:lnTo>
                      <a:pt x="295" y="342"/>
                    </a:lnTo>
                    <a:lnTo>
                      <a:pt x="301" y="348"/>
                    </a:lnTo>
                    <a:lnTo>
                      <a:pt x="295" y="359"/>
                    </a:lnTo>
                    <a:lnTo>
                      <a:pt x="283" y="359"/>
                    </a:lnTo>
                    <a:lnTo>
                      <a:pt x="283" y="365"/>
                    </a:lnTo>
                    <a:lnTo>
                      <a:pt x="271" y="371"/>
                    </a:lnTo>
                    <a:lnTo>
                      <a:pt x="271" y="377"/>
                    </a:lnTo>
                    <a:lnTo>
                      <a:pt x="265" y="389"/>
                    </a:lnTo>
                    <a:lnTo>
                      <a:pt x="254" y="389"/>
                    </a:lnTo>
                    <a:lnTo>
                      <a:pt x="242" y="377"/>
                    </a:lnTo>
                    <a:lnTo>
                      <a:pt x="242" y="383"/>
                    </a:lnTo>
                    <a:lnTo>
                      <a:pt x="236" y="389"/>
                    </a:lnTo>
                    <a:lnTo>
                      <a:pt x="230" y="383"/>
                    </a:lnTo>
                    <a:lnTo>
                      <a:pt x="230" y="389"/>
                    </a:lnTo>
                    <a:lnTo>
                      <a:pt x="236" y="395"/>
                    </a:lnTo>
                    <a:lnTo>
                      <a:pt x="230" y="401"/>
                    </a:lnTo>
                    <a:lnTo>
                      <a:pt x="224" y="401"/>
                    </a:lnTo>
                    <a:lnTo>
                      <a:pt x="218" y="401"/>
                    </a:lnTo>
                    <a:lnTo>
                      <a:pt x="201" y="401"/>
                    </a:lnTo>
                    <a:lnTo>
                      <a:pt x="201" y="412"/>
                    </a:lnTo>
                    <a:lnTo>
                      <a:pt x="189" y="418"/>
                    </a:lnTo>
                    <a:lnTo>
                      <a:pt x="183" y="412"/>
                    </a:lnTo>
                    <a:lnTo>
                      <a:pt x="171" y="407"/>
                    </a:lnTo>
                    <a:lnTo>
                      <a:pt x="165" y="412"/>
                    </a:lnTo>
                    <a:lnTo>
                      <a:pt x="165" y="401"/>
                    </a:lnTo>
                    <a:lnTo>
                      <a:pt x="165" y="401"/>
                    </a:lnTo>
                    <a:lnTo>
                      <a:pt x="154" y="407"/>
                    </a:lnTo>
                    <a:lnTo>
                      <a:pt x="159" y="424"/>
                    </a:lnTo>
                    <a:lnTo>
                      <a:pt x="154" y="430"/>
                    </a:lnTo>
                    <a:lnTo>
                      <a:pt x="142" y="442"/>
                    </a:lnTo>
                    <a:lnTo>
                      <a:pt x="124" y="442"/>
                    </a:lnTo>
                    <a:lnTo>
                      <a:pt x="118" y="454"/>
                    </a:lnTo>
                    <a:lnTo>
                      <a:pt x="112" y="448"/>
                    </a:lnTo>
                    <a:lnTo>
                      <a:pt x="106" y="430"/>
                    </a:lnTo>
                    <a:lnTo>
                      <a:pt x="89" y="418"/>
                    </a:lnTo>
                    <a:lnTo>
                      <a:pt x="77" y="412"/>
                    </a:lnTo>
                    <a:lnTo>
                      <a:pt x="77" y="401"/>
                    </a:lnTo>
                    <a:lnTo>
                      <a:pt x="71" y="395"/>
                    </a:lnTo>
                    <a:lnTo>
                      <a:pt x="71" y="383"/>
                    </a:lnTo>
                    <a:lnTo>
                      <a:pt x="59" y="371"/>
                    </a:lnTo>
                    <a:lnTo>
                      <a:pt x="47" y="365"/>
                    </a:lnTo>
                    <a:lnTo>
                      <a:pt x="42" y="371"/>
                    </a:lnTo>
                    <a:lnTo>
                      <a:pt x="42" y="377"/>
                    </a:lnTo>
                    <a:lnTo>
                      <a:pt x="47" y="383"/>
                    </a:lnTo>
                    <a:lnTo>
                      <a:pt x="47" y="389"/>
                    </a:lnTo>
                    <a:lnTo>
                      <a:pt x="42" y="407"/>
                    </a:lnTo>
                    <a:lnTo>
                      <a:pt x="24" y="401"/>
                    </a:lnTo>
                    <a:lnTo>
                      <a:pt x="24" y="395"/>
                    </a:lnTo>
                    <a:lnTo>
                      <a:pt x="30" y="389"/>
                    </a:lnTo>
                    <a:lnTo>
                      <a:pt x="24" y="377"/>
                    </a:lnTo>
                    <a:lnTo>
                      <a:pt x="18" y="365"/>
                    </a:lnTo>
                    <a:lnTo>
                      <a:pt x="24" y="354"/>
                    </a:lnTo>
                    <a:lnTo>
                      <a:pt x="12" y="348"/>
                    </a:lnTo>
                    <a:lnTo>
                      <a:pt x="12" y="342"/>
                    </a:lnTo>
                    <a:lnTo>
                      <a:pt x="12" y="336"/>
                    </a:lnTo>
                    <a:lnTo>
                      <a:pt x="18" y="336"/>
                    </a:lnTo>
                    <a:lnTo>
                      <a:pt x="24" y="324"/>
                    </a:lnTo>
                    <a:lnTo>
                      <a:pt x="24" y="318"/>
                    </a:lnTo>
                    <a:lnTo>
                      <a:pt x="24" y="312"/>
                    </a:lnTo>
                    <a:lnTo>
                      <a:pt x="24" y="306"/>
                    </a:lnTo>
                    <a:lnTo>
                      <a:pt x="30" y="295"/>
                    </a:lnTo>
                    <a:lnTo>
                      <a:pt x="36" y="283"/>
                    </a:lnTo>
                    <a:lnTo>
                      <a:pt x="30" y="277"/>
                    </a:lnTo>
                    <a:lnTo>
                      <a:pt x="24" y="277"/>
                    </a:lnTo>
                    <a:lnTo>
                      <a:pt x="24" y="271"/>
                    </a:lnTo>
                    <a:lnTo>
                      <a:pt x="24" y="265"/>
                    </a:lnTo>
                    <a:lnTo>
                      <a:pt x="24" y="259"/>
                    </a:lnTo>
                    <a:lnTo>
                      <a:pt x="12" y="253"/>
                    </a:lnTo>
                    <a:lnTo>
                      <a:pt x="12" y="242"/>
                    </a:lnTo>
                    <a:lnTo>
                      <a:pt x="6" y="236"/>
                    </a:lnTo>
                    <a:lnTo>
                      <a:pt x="6" y="224"/>
                    </a:lnTo>
                    <a:lnTo>
                      <a:pt x="12" y="224"/>
                    </a:lnTo>
                    <a:lnTo>
                      <a:pt x="12" y="212"/>
                    </a:lnTo>
                    <a:lnTo>
                      <a:pt x="12" y="206"/>
                    </a:lnTo>
                    <a:lnTo>
                      <a:pt x="0" y="177"/>
                    </a:lnTo>
                    <a:lnTo>
                      <a:pt x="12" y="171"/>
                    </a:lnTo>
                    <a:lnTo>
                      <a:pt x="24" y="153"/>
                    </a:lnTo>
                    <a:lnTo>
                      <a:pt x="24" y="147"/>
                    </a:lnTo>
                    <a:lnTo>
                      <a:pt x="24" y="141"/>
                    </a:lnTo>
                    <a:lnTo>
                      <a:pt x="24" y="130"/>
                    </a:lnTo>
                    <a:lnTo>
                      <a:pt x="30" y="130"/>
                    </a:lnTo>
                    <a:lnTo>
                      <a:pt x="36" y="106"/>
                    </a:lnTo>
                    <a:lnTo>
                      <a:pt x="36" y="94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0" name="Freeform 681">
                <a:extLst>
                  <a:ext uri="{FF2B5EF4-FFF2-40B4-BE49-F238E27FC236}">
                    <a16:creationId xmlns:a16="http://schemas.microsoft.com/office/drawing/2014/main" id="{47E77B0B-6CA8-4814-9AC8-23E82096C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838" y="5287963"/>
                <a:ext cx="673100" cy="571500"/>
              </a:xfrm>
              <a:custGeom>
                <a:avLst/>
                <a:gdLst>
                  <a:gd name="T0" fmla="*/ 236 w 424"/>
                  <a:gd name="T1" fmla="*/ 124 h 360"/>
                  <a:gd name="T2" fmla="*/ 259 w 424"/>
                  <a:gd name="T3" fmla="*/ 130 h 360"/>
                  <a:gd name="T4" fmla="*/ 283 w 424"/>
                  <a:gd name="T5" fmla="*/ 153 h 360"/>
                  <a:gd name="T6" fmla="*/ 295 w 424"/>
                  <a:gd name="T7" fmla="*/ 147 h 360"/>
                  <a:gd name="T8" fmla="*/ 342 w 424"/>
                  <a:gd name="T9" fmla="*/ 165 h 360"/>
                  <a:gd name="T10" fmla="*/ 354 w 424"/>
                  <a:gd name="T11" fmla="*/ 159 h 360"/>
                  <a:gd name="T12" fmla="*/ 354 w 424"/>
                  <a:gd name="T13" fmla="*/ 195 h 360"/>
                  <a:gd name="T14" fmla="*/ 371 w 424"/>
                  <a:gd name="T15" fmla="*/ 236 h 360"/>
                  <a:gd name="T16" fmla="*/ 395 w 424"/>
                  <a:gd name="T17" fmla="*/ 248 h 360"/>
                  <a:gd name="T18" fmla="*/ 418 w 424"/>
                  <a:gd name="T19" fmla="*/ 283 h 360"/>
                  <a:gd name="T20" fmla="*/ 418 w 424"/>
                  <a:gd name="T21" fmla="*/ 307 h 360"/>
                  <a:gd name="T22" fmla="*/ 395 w 424"/>
                  <a:gd name="T23" fmla="*/ 324 h 360"/>
                  <a:gd name="T24" fmla="*/ 360 w 424"/>
                  <a:gd name="T25" fmla="*/ 318 h 360"/>
                  <a:gd name="T26" fmla="*/ 342 w 424"/>
                  <a:gd name="T27" fmla="*/ 324 h 360"/>
                  <a:gd name="T28" fmla="*/ 330 w 424"/>
                  <a:gd name="T29" fmla="*/ 354 h 360"/>
                  <a:gd name="T30" fmla="*/ 301 w 424"/>
                  <a:gd name="T31" fmla="*/ 354 h 360"/>
                  <a:gd name="T32" fmla="*/ 283 w 424"/>
                  <a:gd name="T33" fmla="*/ 324 h 360"/>
                  <a:gd name="T34" fmla="*/ 254 w 424"/>
                  <a:gd name="T35" fmla="*/ 312 h 360"/>
                  <a:gd name="T36" fmla="*/ 212 w 424"/>
                  <a:gd name="T37" fmla="*/ 318 h 360"/>
                  <a:gd name="T38" fmla="*/ 183 w 424"/>
                  <a:gd name="T39" fmla="*/ 295 h 360"/>
                  <a:gd name="T40" fmla="*/ 177 w 424"/>
                  <a:gd name="T41" fmla="*/ 289 h 360"/>
                  <a:gd name="T42" fmla="*/ 153 w 424"/>
                  <a:gd name="T43" fmla="*/ 265 h 360"/>
                  <a:gd name="T44" fmla="*/ 130 w 424"/>
                  <a:gd name="T45" fmla="*/ 248 h 360"/>
                  <a:gd name="T46" fmla="*/ 130 w 424"/>
                  <a:gd name="T47" fmla="*/ 218 h 360"/>
                  <a:gd name="T48" fmla="*/ 89 w 424"/>
                  <a:gd name="T49" fmla="*/ 206 h 360"/>
                  <a:gd name="T50" fmla="*/ 83 w 424"/>
                  <a:gd name="T51" fmla="*/ 195 h 360"/>
                  <a:gd name="T52" fmla="*/ 71 w 424"/>
                  <a:gd name="T53" fmla="*/ 177 h 360"/>
                  <a:gd name="T54" fmla="*/ 71 w 424"/>
                  <a:gd name="T55" fmla="*/ 189 h 360"/>
                  <a:gd name="T56" fmla="*/ 47 w 424"/>
                  <a:gd name="T57" fmla="*/ 201 h 360"/>
                  <a:gd name="T58" fmla="*/ 42 w 424"/>
                  <a:gd name="T59" fmla="*/ 183 h 360"/>
                  <a:gd name="T60" fmla="*/ 18 w 424"/>
                  <a:gd name="T61" fmla="*/ 195 h 360"/>
                  <a:gd name="T62" fmla="*/ 6 w 424"/>
                  <a:gd name="T63" fmla="*/ 183 h 360"/>
                  <a:gd name="T64" fmla="*/ 0 w 424"/>
                  <a:gd name="T65" fmla="*/ 159 h 360"/>
                  <a:gd name="T66" fmla="*/ 0 w 424"/>
                  <a:gd name="T67" fmla="*/ 130 h 360"/>
                  <a:gd name="T68" fmla="*/ 18 w 424"/>
                  <a:gd name="T69" fmla="*/ 100 h 360"/>
                  <a:gd name="T70" fmla="*/ 24 w 424"/>
                  <a:gd name="T71" fmla="*/ 71 h 360"/>
                  <a:gd name="T72" fmla="*/ 53 w 424"/>
                  <a:gd name="T73" fmla="*/ 41 h 360"/>
                  <a:gd name="T74" fmla="*/ 89 w 424"/>
                  <a:gd name="T75" fmla="*/ 18 h 360"/>
                  <a:gd name="T76" fmla="*/ 118 w 424"/>
                  <a:gd name="T77" fmla="*/ 24 h 360"/>
                  <a:gd name="T78" fmla="*/ 136 w 424"/>
                  <a:gd name="T79" fmla="*/ 0 h 360"/>
                  <a:gd name="T80" fmla="*/ 148 w 424"/>
                  <a:gd name="T81" fmla="*/ 36 h 360"/>
                  <a:gd name="T82" fmla="*/ 136 w 424"/>
                  <a:gd name="T83" fmla="*/ 53 h 360"/>
                  <a:gd name="T84" fmla="*/ 112 w 424"/>
                  <a:gd name="T85" fmla="*/ 71 h 360"/>
                  <a:gd name="T86" fmla="*/ 130 w 424"/>
                  <a:gd name="T87" fmla="*/ 83 h 360"/>
                  <a:gd name="T88" fmla="*/ 148 w 424"/>
                  <a:gd name="T89" fmla="*/ 100 h 360"/>
                  <a:gd name="T90" fmla="*/ 165 w 424"/>
                  <a:gd name="T91" fmla="*/ 130 h 360"/>
                  <a:gd name="T92" fmla="*/ 201 w 424"/>
                  <a:gd name="T93" fmla="*/ 124 h 360"/>
                  <a:gd name="T94" fmla="*/ 218 w 424"/>
                  <a:gd name="T95" fmla="*/ 112 h 360"/>
                  <a:gd name="T96" fmla="*/ 212 w 424"/>
                  <a:gd name="T97" fmla="*/ 10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24" h="360">
                    <a:moveTo>
                      <a:pt x="218" y="100"/>
                    </a:moveTo>
                    <a:lnTo>
                      <a:pt x="230" y="106"/>
                    </a:lnTo>
                    <a:lnTo>
                      <a:pt x="236" y="124"/>
                    </a:lnTo>
                    <a:lnTo>
                      <a:pt x="248" y="130"/>
                    </a:lnTo>
                    <a:lnTo>
                      <a:pt x="254" y="124"/>
                    </a:lnTo>
                    <a:lnTo>
                      <a:pt x="259" y="130"/>
                    </a:lnTo>
                    <a:lnTo>
                      <a:pt x="265" y="136"/>
                    </a:lnTo>
                    <a:lnTo>
                      <a:pt x="277" y="142"/>
                    </a:lnTo>
                    <a:lnTo>
                      <a:pt x="283" y="153"/>
                    </a:lnTo>
                    <a:lnTo>
                      <a:pt x="289" y="159"/>
                    </a:lnTo>
                    <a:lnTo>
                      <a:pt x="295" y="153"/>
                    </a:lnTo>
                    <a:lnTo>
                      <a:pt x="295" y="147"/>
                    </a:lnTo>
                    <a:lnTo>
                      <a:pt x="318" y="147"/>
                    </a:lnTo>
                    <a:lnTo>
                      <a:pt x="336" y="165"/>
                    </a:lnTo>
                    <a:lnTo>
                      <a:pt x="342" y="165"/>
                    </a:lnTo>
                    <a:lnTo>
                      <a:pt x="348" y="153"/>
                    </a:lnTo>
                    <a:lnTo>
                      <a:pt x="354" y="159"/>
                    </a:lnTo>
                    <a:lnTo>
                      <a:pt x="354" y="159"/>
                    </a:lnTo>
                    <a:lnTo>
                      <a:pt x="354" y="171"/>
                    </a:lnTo>
                    <a:lnTo>
                      <a:pt x="360" y="183"/>
                    </a:lnTo>
                    <a:lnTo>
                      <a:pt x="354" y="195"/>
                    </a:lnTo>
                    <a:lnTo>
                      <a:pt x="365" y="224"/>
                    </a:lnTo>
                    <a:lnTo>
                      <a:pt x="365" y="230"/>
                    </a:lnTo>
                    <a:lnTo>
                      <a:pt x="371" y="236"/>
                    </a:lnTo>
                    <a:lnTo>
                      <a:pt x="383" y="242"/>
                    </a:lnTo>
                    <a:lnTo>
                      <a:pt x="389" y="248"/>
                    </a:lnTo>
                    <a:lnTo>
                      <a:pt x="395" y="248"/>
                    </a:lnTo>
                    <a:lnTo>
                      <a:pt x="407" y="248"/>
                    </a:lnTo>
                    <a:lnTo>
                      <a:pt x="413" y="248"/>
                    </a:lnTo>
                    <a:lnTo>
                      <a:pt x="418" y="283"/>
                    </a:lnTo>
                    <a:lnTo>
                      <a:pt x="418" y="295"/>
                    </a:lnTo>
                    <a:lnTo>
                      <a:pt x="424" y="301"/>
                    </a:lnTo>
                    <a:lnTo>
                      <a:pt x="418" y="307"/>
                    </a:lnTo>
                    <a:lnTo>
                      <a:pt x="424" y="312"/>
                    </a:lnTo>
                    <a:lnTo>
                      <a:pt x="413" y="312"/>
                    </a:lnTo>
                    <a:lnTo>
                      <a:pt x="395" y="324"/>
                    </a:lnTo>
                    <a:lnTo>
                      <a:pt x="377" y="318"/>
                    </a:lnTo>
                    <a:lnTo>
                      <a:pt x="365" y="318"/>
                    </a:lnTo>
                    <a:lnTo>
                      <a:pt x="360" y="318"/>
                    </a:lnTo>
                    <a:lnTo>
                      <a:pt x="360" y="312"/>
                    </a:lnTo>
                    <a:lnTo>
                      <a:pt x="348" y="318"/>
                    </a:lnTo>
                    <a:lnTo>
                      <a:pt x="342" y="324"/>
                    </a:lnTo>
                    <a:lnTo>
                      <a:pt x="348" y="330"/>
                    </a:lnTo>
                    <a:lnTo>
                      <a:pt x="336" y="342"/>
                    </a:lnTo>
                    <a:lnTo>
                      <a:pt x="330" y="354"/>
                    </a:lnTo>
                    <a:lnTo>
                      <a:pt x="318" y="360"/>
                    </a:lnTo>
                    <a:lnTo>
                      <a:pt x="312" y="360"/>
                    </a:lnTo>
                    <a:lnTo>
                      <a:pt x="301" y="354"/>
                    </a:lnTo>
                    <a:lnTo>
                      <a:pt x="301" y="342"/>
                    </a:lnTo>
                    <a:lnTo>
                      <a:pt x="289" y="336"/>
                    </a:lnTo>
                    <a:lnTo>
                      <a:pt x="283" y="324"/>
                    </a:lnTo>
                    <a:lnTo>
                      <a:pt x="271" y="324"/>
                    </a:lnTo>
                    <a:lnTo>
                      <a:pt x="259" y="324"/>
                    </a:lnTo>
                    <a:lnTo>
                      <a:pt x="254" y="312"/>
                    </a:lnTo>
                    <a:lnTo>
                      <a:pt x="242" y="312"/>
                    </a:lnTo>
                    <a:lnTo>
                      <a:pt x="242" y="312"/>
                    </a:lnTo>
                    <a:lnTo>
                      <a:pt x="212" y="318"/>
                    </a:lnTo>
                    <a:lnTo>
                      <a:pt x="206" y="307"/>
                    </a:lnTo>
                    <a:lnTo>
                      <a:pt x="189" y="301"/>
                    </a:lnTo>
                    <a:lnTo>
                      <a:pt x="183" y="295"/>
                    </a:lnTo>
                    <a:lnTo>
                      <a:pt x="177" y="301"/>
                    </a:lnTo>
                    <a:lnTo>
                      <a:pt x="171" y="295"/>
                    </a:lnTo>
                    <a:lnTo>
                      <a:pt x="177" y="289"/>
                    </a:lnTo>
                    <a:lnTo>
                      <a:pt x="171" y="283"/>
                    </a:lnTo>
                    <a:lnTo>
                      <a:pt x="165" y="271"/>
                    </a:lnTo>
                    <a:lnTo>
                      <a:pt x="153" y="265"/>
                    </a:lnTo>
                    <a:lnTo>
                      <a:pt x="148" y="248"/>
                    </a:lnTo>
                    <a:lnTo>
                      <a:pt x="142" y="254"/>
                    </a:lnTo>
                    <a:lnTo>
                      <a:pt x="130" y="248"/>
                    </a:lnTo>
                    <a:lnTo>
                      <a:pt x="130" y="236"/>
                    </a:lnTo>
                    <a:lnTo>
                      <a:pt x="136" y="230"/>
                    </a:lnTo>
                    <a:lnTo>
                      <a:pt x="130" y="218"/>
                    </a:lnTo>
                    <a:lnTo>
                      <a:pt x="106" y="224"/>
                    </a:lnTo>
                    <a:lnTo>
                      <a:pt x="95" y="212"/>
                    </a:lnTo>
                    <a:lnTo>
                      <a:pt x="89" y="206"/>
                    </a:lnTo>
                    <a:lnTo>
                      <a:pt x="89" y="201"/>
                    </a:lnTo>
                    <a:lnTo>
                      <a:pt x="89" y="195"/>
                    </a:lnTo>
                    <a:lnTo>
                      <a:pt x="83" y="195"/>
                    </a:lnTo>
                    <a:lnTo>
                      <a:pt x="83" y="183"/>
                    </a:lnTo>
                    <a:lnTo>
                      <a:pt x="77" y="177"/>
                    </a:lnTo>
                    <a:lnTo>
                      <a:pt x="71" y="177"/>
                    </a:lnTo>
                    <a:lnTo>
                      <a:pt x="77" y="189"/>
                    </a:lnTo>
                    <a:lnTo>
                      <a:pt x="71" y="195"/>
                    </a:lnTo>
                    <a:lnTo>
                      <a:pt x="71" y="189"/>
                    </a:lnTo>
                    <a:lnTo>
                      <a:pt x="65" y="195"/>
                    </a:lnTo>
                    <a:lnTo>
                      <a:pt x="59" y="206"/>
                    </a:lnTo>
                    <a:lnTo>
                      <a:pt x="47" y="201"/>
                    </a:lnTo>
                    <a:lnTo>
                      <a:pt x="53" y="183"/>
                    </a:lnTo>
                    <a:lnTo>
                      <a:pt x="47" y="177"/>
                    </a:lnTo>
                    <a:lnTo>
                      <a:pt x="42" y="183"/>
                    </a:lnTo>
                    <a:lnTo>
                      <a:pt x="30" y="189"/>
                    </a:lnTo>
                    <a:lnTo>
                      <a:pt x="24" y="195"/>
                    </a:lnTo>
                    <a:lnTo>
                      <a:pt x="18" y="195"/>
                    </a:lnTo>
                    <a:lnTo>
                      <a:pt x="12" y="195"/>
                    </a:lnTo>
                    <a:lnTo>
                      <a:pt x="18" y="183"/>
                    </a:lnTo>
                    <a:lnTo>
                      <a:pt x="6" y="183"/>
                    </a:lnTo>
                    <a:lnTo>
                      <a:pt x="0" y="171"/>
                    </a:lnTo>
                    <a:lnTo>
                      <a:pt x="6" y="159"/>
                    </a:lnTo>
                    <a:lnTo>
                      <a:pt x="0" y="159"/>
                    </a:lnTo>
                    <a:lnTo>
                      <a:pt x="12" y="147"/>
                    </a:lnTo>
                    <a:lnTo>
                      <a:pt x="6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6" y="118"/>
                    </a:lnTo>
                    <a:lnTo>
                      <a:pt x="18" y="100"/>
                    </a:lnTo>
                    <a:lnTo>
                      <a:pt x="18" y="89"/>
                    </a:lnTo>
                    <a:lnTo>
                      <a:pt x="24" y="83"/>
                    </a:lnTo>
                    <a:lnTo>
                      <a:pt x="24" y="71"/>
                    </a:lnTo>
                    <a:lnTo>
                      <a:pt x="42" y="53"/>
                    </a:lnTo>
                    <a:lnTo>
                      <a:pt x="47" y="53"/>
                    </a:lnTo>
                    <a:lnTo>
                      <a:pt x="53" y="41"/>
                    </a:lnTo>
                    <a:lnTo>
                      <a:pt x="65" y="41"/>
                    </a:lnTo>
                    <a:lnTo>
                      <a:pt x="65" y="30"/>
                    </a:lnTo>
                    <a:lnTo>
                      <a:pt x="89" y="18"/>
                    </a:lnTo>
                    <a:lnTo>
                      <a:pt x="100" y="24"/>
                    </a:lnTo>
                    <a:lnTo>
                      <a:pt x="106" y="18"/>
                    </a:lnTo>
                    <a:lnTo>
                      <a:pt x="118" y="24"/>
                    </a:lnTo>
                    <a:lnTo>
                      <a:pt x="130" y="12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48" y="12"/>
                    </a:lnTo>
                    <a:lnTo>
                      <a:pt x="142" y="24"/>
                    </a:lnTo>
                    <a:lnTo>
                      <a:pt x="148" y="36"/>
                    </a:lnTo>
                    <a:lnTo>
                      <a:pt x="148" y="47"/>
                    </a:lnTo>
                    <a:lnTo>
                      <a:pt x="142" y="47"/>
                    </a:lnTo>
                    <a:lnTo>
                      <a:pt x="136" y="53"/>
                    </a:lnTo>
                    <a:lnTo>
                      <a:pt x="112" y="59"/>
                    </a:lnTo>
                    <a:lnTo>
                      <a:pt x="112" y="65"/>
                    </a:lnTo>
                    <a:lnTo>
                      <a:pt x="112" y="71"/>
                    </a:lnTo>
                    <a:lnTo>
                      <a:pt x="118" y="77"/>
                    </a:lnTo>
                    <a:lnTo>
                      <a:pt x="124" y="83"/>
                    </a:lnTo>
                    <a:lnTo>
                      <a:pt x="130" y="83"/>
                    </a:lnTo>
                    <a:lnTo>
                      <a:pt x="130" y="83"/>
                    </a:lnTo>
                    <a:lnTo>
                      <a:pt x="142" y="83"/>
                    </a:lnTo>
                    <a:lnTo>
                      <a:pt x="148" y="100"/>
                    </a:lnTo>
                    <a:lnTo>
                      <a:pt x="153" y="118"/>
                    </a:lnTo>
                    <a:lnTo>
                      <a:pt x="165" y="124"/>
                    </a:lnTo>
                    <a:lnTo>
                      <a:pt x="165" y="130"/>
                    </a:lnTo>
                    <a:lnTo>
                      <a:pt x="177" y="136"/>
                    </a:lnTo>
                    <a:lnTo>
                      <a:pt x="189" y="136"/>
                    </a:lnTo>
                    <a:lnTo>
                      <a:pt x="201" y="124"/>
                    </a:lnTo>
                    <a:lnTo>
                      <a:pt x="212" y="118"/>
                    </a:lnTo>
                    <a:lnTo>
                      <a:pt x="218" y="124"/>
                    </a:lnTo>
                    <a:lnTo>
                      <a:pt x="218" y="112"/>
                    </a:lnTo>
                    <a:lnTo>
                      <a:pt x="212" y="112"/>
                    </a:lnTo>
                    <a:lnTo>
                      <a:pt x="212" y="112"/>
                    </a:lnTo>
                    <a:lnTo>
                      <a:pt x="212" y="106"/>
                    </a:lnTo>
                    <a:lnTo>
                      <a:pt x="218" y="100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1" name="Freeform 688">
                <a:extLst>
                  <a:ext uri="{FF2B5EF4-FFF2-40B4-BE49-F238E27FC236}">
                    <a16:creationId xmlns:a16="http://schemas.microsoft.com/office/drawing/2014/main" id="{CE6F3BD4-8C65-429C-8B59-C97E06095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4914900"/>
                <a:ext cx="195263" cy="195263"/>
              </a:xfrm>
              <a:custGeom>
                <a:avLst/>
                <a:gdLst>
                  <a:gd name="T0" fmla="*/ 0 w 123"/>
                  <a:gd name="T1" fmla="*/ 76 h 123"/>
                  <a:gd name="T2" fmla="*/ 11 w 123"/>
                  <a:gd name="T3" fmla="*/ 53 h 123"/>
                  <a:gd name="T4" fmla="*/ 6 w 123"/>
                  <a:gd name="T5" fmla="*/ 35 h 123"/>
                  <a:gd name="T6" fmla="*/ 11 w 123"/>
                  <a:gd name="T7" fmla="*/ 29 h 123"/>
                  <a:gd name="T8" fmla="*/ 11 w 123"/>
                  <a:gd name="T9" fmla="*/ 23 h 123"/>
                  <a:gd name="T10" fmla="*/ 17 w 123"/>
                  <a:gd name="T11" fmla="*/ 23 h 123"/>
                  <a:gd name="T12" fmla="*/ 23 w 123"/>
                  <a:gd name="T13" fmla="*/ 11 h 123"/>
                  <a:gd name="T14" fmla="*/ 29 w 123"/>
                  <a:gd name="T15" fmla="*/ 5 h 123"/>
                  <a:gd name="T16" fmla="*/ 35 w 123"/>
                  <a:gd name="T17" fmla="*/ 5 h 123"/>
                  <a:gd name="T18" fmla="*/ 41 w 123"/>
                  <a:gd name="T19" fmla="*/ 5 h 123"/>
                  <a:gd name="T20" fmla="*/ 47 w 123"/>
                  <a:gd name="T21" fmla="*/ 5 h 123"/>
                  <a:gd name="T22" fmla="*/ 53 w 123"/>
                  <a:gd name="T23" fmla="*/ 11 h 123"/>
                  <a:gd name="T24" fmla="*/ 59 w 123"/>
                  <a:gd name="T25" fmla="*/ 23 h 123"/>
                  <a:gd name="T26" fmla="*/ 65 w 123"/>
                  <a:gd name="T27" fmla="*/ 29 h 123"/>
                  <a:gd name="T28" fmla="*/ 70 w 123"/>
                  <a:gd name="T29" fmla="*/ 29 h 123"/>
                  <a:gd name="T30" fmla="*/ 76 w 123"/>
                  <a:gd name="T31" fmla="*/ 23 h 123"/>
                  <a:gd name="T32" fmla="*/ 82 w 123"/>
                  <a:gd name="T33" fmla="*/ 23 h 123"/>
                  <a:gd name="T34" fmla="*/ 88 w 123"/>
                  <a:gd name="T35" fmla="*/ 23 h 123"/>
                  <a:gd name="T36" fmla="*/ 94 w 123"/>
                  <a:gd name="T37" fmla="*/ 29 h 123"/>
                  <a:gd name="T38" fmla="*/ 100 w 123"/>
                  <a:gd name="T39" fmla="*/ 35 h 123"/>
                  <a:gd name="T40" fmla="*/ 106 w 123"/>
                  <a:gd name="T41" fmla="*/ 41 h 123"/>
                  <a:gd name="T42" fmla="*/ 118 w 123"/>
                  <a:gd name="T43" fmla="*/ 41 h 123"/>
                  <a:gd name="T44" fmla="*/ 123 w 123"/>
                  <a:gd name="T45" fmla="*/ 47 h 123"/>
                  <a:gd name="T46" fmla="*/ 106 w 123"/>
                  <a:gd name="T47" fmla="*/ 53 h 123"/>
                  <a:gd name="T48" fmla="*/ 112 w 123"/>
                  <a:gd name="T49" fmla="*/ 70 h 123"/>
                  <a:gd name="T50" fmla="*/ 100 w 123"/>
                  <a:gd name="T51" fmla="*/ 94 h 123"/>
                  <a:gd name="T52" fmla="*/ 94 w 123"/>
                  <a:gd name="T53" fmla="*/ 117 h 123"/>
                  <a:gd name="T54" fmla="*/ 70 w 123"/>
                  <a:gd name="T55" fmla="*/ 112 h 123"/>
                  <a:gd name="T56" fmla="*/ 70 w 123"/>
                  <a:gd name="T57" fmla="*/ 106 h 123"/>
                  <a:gd name="T58" fmla="*/ 53 w 123"/>
                  <a:gd name="T59" fmla="*/ 88 h 123"/>
                  <a:gd name="T60" fmla="*/ 17 w 123"/>
                  <a:gd name="T61" fmla="*/ 82 h 123"/>
                  <a:gd name="T62" fmla="*/ 6 w 123"/>
                  <a:gd name="T63" fmla="*/ 8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3" h="123">
                    <a:moveTo>
                      <a:pt x="0" y="76"/>
                    </a:moveTo>
                    <a:lnTo>
                      <a:pt x="0" y="76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6" y="41"/>
                    </a:lnTo>
                    <a:lnTo>
                      <a:pt x="6" y="35"/>
                    </a:lnTo>
                    <a:lnTo>
                      <a:pt x="11" y="35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5" y="5"/>
                    </a:lnTo>
                    <a:lnTo>
                      <a:pt x="35" y="0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47" y="5"/>
                    </a:lnTo>
                    <a:lnTo>
                      <a:pt x="53" y="11"/>
                    </a:lnTo>
                    <a:lnTo>
                      <a:pt x="53" y="11"/>
                    </a:lnTo>
                    <a:lnTo>
                      <a:pt x="53" y="17"/>
                    </a:lnTo>
                    <a:lnTo>
                      <a:pt x="59" y="23"/>
                    </a:lnTo>
                    <a:lnTo>
                      <a:pt x="59" y="23"/>
                    </a:lnTo>
                    <a:lnTo>
                      <a:pt x="65" y="29"/>
                    </a:lnTo>
                    <a:lnTo>
                      <a:pt x="65" y="29"/>
                    </a:lnTo>
                    <a:lnTo>
                      <a:pt x="70" y="29"/>
                    </a:lnTo>
                    <a:lnTo>
                      <a:pt x="70" y="23"/>
                    </a:lnTo>
                    <a:lnTo>
                      <a:pt x="76" y="23"/>
                    </a:lnTo>
                    <a:lnTo>
                      <a:pt x="82" y="23"/>
                    </a:lnTo>
                    <a:lnTo>
                      <a:pt x="82" y="23"/>
                    </a:lnTo>
                    <a:lnTo>
                      <a:pt x="88" y="17"/>
                    </a:lnTo>
                    <a:lnTo>
                      <a:pt x="88" y="23"/>
                    </a:lnTo>
                    <a:lnTo>
                      <a:pt x="94" y="23"/>
                    </a:lnTo>
                    <a:lnTo>
                      <a:pt x="94" y="29"/>
                    </a:lnTo>
                    <a:lnTo>
                      <a:pt x="100" y="35"/>
                    </a:lnTo>
                    <a:lnTo>
                      <a:pt x="100" y="35"/>
                    </a:lnTo>
                    <a:lnTo>
                      <a:pt x="106" y="41"/>
                    </a:lnTo>
                    <a:lnTo>
                      <a:pt x="106" y="41"/>
                    </a:lnTo>
                    <a:lnTo>
                      <a:pt x="112" y="41"/>
                    </a:lnTo>
                    <a:lnTo>
                      <a:pt x="118" y="41"/>
                    </a:lnTo>
                    <a:lnTo>
                      <a:pt x="118" y="41"/>
                    </a:lnTo>
                    <a:lnTo>
                      <a:pt x="123" y="47"/>
                    </a:lnTo>
                    <a:lnTo>
                      <a:pt x="123" y="53"/>
                    </a:lnTo>
                    <a:lnTo>
                      <a:pt x="106" y="53"/>
                    </a:lnTo>
                    <a:lnTo>
                      <a:pt x="106" y="59"/>
                    </a:lnTo>
                    <a:lnTo>
                      <a:pt x="112" y="70"/>
                    </a:lnTo>
                    <a:lnTo>
                      <a:pt x="94" y="88"/>
                    </a:lnTo>
                    <a:lnTo>
                      <a:pt x="100" y="94"/>
                    </a:lnTo>
                    <a:lnTo>
                      <a:pt x="94" y="100"/>
                    </a:lnTo>
                    <a:lnTo>
                      <a:pt x="94" y="117"/>
                    </a:lnTo>
                    <a:lnTo>
                      <a:pt x="76" y="123"/>
                    </a:lnTo>
                    <a:lnTo>
                      <a:pt x="70" y="112"/>
                    </a:lnTo>
                    <a:lnTo>
                      <a:pt x="70" y="106"/>
                    </a:lnTo>
                    <a:lnTo>
                      <a:pt x="70" y="106"/>
                    </a:lnTo>
                    <a:lnTo>
                      <a:pt x="53" y="94"/>
                    </a:lnTo>
                    <a:lnTo>
                      <a:pt x="53" y="88"/>
                    </a:lnTo>
                    <a:lnTo>
                      <a:pt x="29" y="94"/>
                    </a:lnTo>
                    <a:lnTo>
                      <a:pt x="17" y="82"/>
                    </a:lnTo>
                    <a:lnTo>
                      <a:pt x="11" y="82"/>
                    </a:lnTo>
                    <a:lnTo>
                      <a:pt x="6" y="8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2" name="Freeform 597">
                <a:extLst>
                  <a:ext uri="{FF2B5EF4-FFF2-40B4-BE49-F238E27FC236}">
                    <a16:creationId xmlns:a16="http://schemas.microsoft.com/office/drawing/2014/main" id="{6CB0B3A5-4BCF-4277-88A2-3CEA3C0E7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2625" y="5727700"/>
                <a:ext cx="692150" cy="523875"/>
              </a:xfrm>
              <a:custGeom>
                <a:avLst/>
                <a:gdLst>
                  <a:gd name="T0" fmla="*/ 300 w 436"/>
                  <a:gd name="T1" fmla="*/ 12 h 330"/>
                  <a:gd name="T2" fmla="*/ 324 w 436"/>
                  <a:gd name="T3" fmla="*/ 59 h 330"/>
                  <a:gd name="T4" fmla="*/ 330 w 436"/>
                  <a:gd name="T5" fmla="*/ 77 h 330"/>
                  <a:gd name="T6" fmla="*/ 365 w 436"/>
                  <a:gd name="T7" fmla="*/ 77 h 330"/>
                  <a:gd name="T8" fmla="*/ 377 w 436"/>
                  <a:gd name="T9" fmla="*/ 124 h 330"/>
                  <a:gd name="T10" fmla="*/ 359 w 436"/>
                  <a:gd name="T11" fmla="*/ 153 h 330"/>
                  <a:gd name="T12" fmla="*/ 394 w 436"/>
                  <a:gd name="T13" fmla="*/ 153 h 330"/>
                  <a:gd name="T14" fmla="*/ 400 w 436"/>
                  <a:gd name="T15" fmla="*/ 171 h 330"/>
                  <a:gd name="T16" fmla="*/ 400 w 436"/>
                  <a:gd name="T17" fmla="*/ 183 h 330"/>
                  <a:gd name="T18" fmla="*/ 418 w 436"/>
                  <a:gd name="T19" fmla="*/ 171 h 330"/>
                  <a:gd name="T20" fmla="*/ 406 w 436"/>
                  <a:gd name="T21" fmla="*/ 189 h 330"/>
                  <a:gd name="T22" fmla="*/ 412 w 436"/>
                  <a:gd name="T23" fmla="*/ 230 h 330"/>
                  <a:gd name="T24" fmla="*/ 436 w 436"/>
                  <a:gd name="T25" fmla="*/ 259 h 330"/>
                  <a:gd name="T26" fmla="*/ 412 w 436"/>
                  <a:gd name="T27" fmla="*/ 265 h 330"/>
                  <a:gd name="T28" fmla="*/ 371 w 436"/>
                  <a:gd name="T29" fmla="*/ 265 h 330"/>
                  <a:gd name="T30" fmla="*/ 336 w 436"/>
                  <a:gd name="T31" fmla="*/ 259 h 330"/>
                  <a:gd name="T32" fmla="*/ 265 w 436"/>
                  <a:gd name="T33" fmla="*/ 259 h 330"/>
                  <a:gd name="T34" fmla="*/ 235 w 436"/>
                  <a:gd name="T35" fmla="*/ 277 h 330"/>
                  <a:gd name="T36" fmla="*/ 212 w 436"/>
                  <a:gd name="T37" fmla="*/ 277 h 330"/>
                  <a:gd name="T38" fmla="*/ 171 w 436"/>
                  <a:gd name="T39" fmla="*/ 306 h 330"/>
                  <a:gd name="T40" fmla="*/ 171 w 436"/>
                  <a:gd name="T41" fmla="*/ 324 h 330"/>
                  <a:gd name="T42" fmla="*/ 129 w 436"/>
                  <a:gd name="T43" fmla="*/ 330 h 330"/>
                  <a:gd name="T44" fmla="*/ 94 w 436"/>
                  <a:gd name="T45" fmla="*/ 271 h 330"/>
                  <a:gd name="T46" fmla="*/ 94 w 436"/>
                  <a:gd name="T47" fmla="*/ 248 h 330"/>
                  <a:gd name="T48" fmla="*/ 65 w 436"/>
                  <a:gd name="T49" fmla="*/ 242 h 330"/>
                  <a:gd name="T50" fmla="*/ 41 w 436"/>
                  <a:gd name="T51" fmla="*/ 248 h 330"/>
                  <a:gd name="T52" fmla="*/ 65 w 436"/>
                  <a:gd name="T53" fmla="*/ 230 h 330"/>
                  <a:gd name="T54" fmla="*/ 59 w 436"/>
                  <a:gd name="T55" fmla="*/ 194 h 330"/>
                  <a:gd name="T56" fmla="*/ 59 w 436"/>
                  <a:gd name="T57" fmla="*/ 171 h 330"/>
                  <a:gd name="T58" fmla="*/ 12 w 436"/>
                  <a:gd name="T59" fmla="*/ 112 h 330"/>
                  <a:gd name="T60" fmla="*/ 12 w 436"/>
                  <a:gd name="T61" fmla="*/ 106 h 330"/>
                  <a:gd name="T62" fmla="*/ 23 w 436"/>
                  <a:gd name="T63" fmla="*/ 100 h 330"/>
                  <a:gd name="T64" fmla="*/ 23 w 436"/>
                  <a:gd name="T65" fmla="*/ 88 h 330"/>
                  <a:gd name="T66" fmla="*/ 29 w 436"/>
                  <a:gd name="T67" fmla="*/ 83 h 330"/>
                  <a:gd name="T68" fmla="*/ 59 w 436"/>
                  <a:gd name="T69" fmla="*/ 53 h 330"/>
                  <a:gd name="T70" fmla="*/ 71 w 436"/>
                  <a:gd name="T71" fmla="*/ 35 h 330"/>
                  <a:gd name="T72" fmla="*/ 88 w 436"/>
                  <a:gd name="T73" fmla="*/ 41 h 330"/>
                  <a:gd name="T74" fmla="*/ 135 w 436"/>
                  <a:gd name="T75" fmla="*/ 35 h 330"/>
                  <a:gd name="T76" fmla="*/ 159 w 436"/>
                  <a:gd name="T77" fmla="*/ 59 h 330"/>
                  <a:gd name="T78" fmla="*/ 165 w 436"/>
                  <a:gd name="T79" fmla="*/ 83 h 330"/>
                  <a:gd name="T80" fmla="*/ 200 w 436"/>
                  <a:gd name="T81" fmla="*/ 77 h 330"/>
                  <a:gd name="T82" fmla="*/ 224 w 436"/>
                  <a:gd name="T83" fmla="*/ 59 h 330"/>
                  <a:gd name="T84" fmla="*/ 230 w 436"/>
                  <a:gd name="T85" fmla="*/ 35 h 330"/>
                  <a:gd name="T86" fmla="*/ 265 w 436"/>
                  <a:gd name="T87" fmla="*/ 18 h 330"/>
                  <a:gd name="T88" fmla="*/ 288 w 436"/>
                  <a:gd name="T89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6" h="330">
                    <a:moveTo>
                      <a:pt x="288" y="0"/>
                    </a:moveTo>
                    <a:lnTo>
                      <a:pt x="288" y="6"/>
                    </a:lnTo>
                    <a:lnTo>
                      <a:pt x="300" y="12"/>
                    </a:lnTo>
                    <a:lnTo>
                      <a:pt x="306" y="30"/>
                    </a:lnTo>
                    <a:lnTo>
                      <a:pt x="312" y="59"/>
                    </a:lnTo>
                    <a:lnTo>
                      <a:pt x="324" y="59"/>
                    </a:lnTo>
                    <a:lnTo>
                      <a:pt x="330" y="59"/>
                    </a:lnTo>
                    <a:lnTo>
                      <a:pt x="330" y="65"/>
                    </a:lnTo>
                    <a:lnTo>
                      <a:pt x="330" y="77"/>
                    </a:lnTo>
                    <a:lnTo>
                      <a:pt x="347" y="83"/>
                    </a:lnTo>
                    <a:lnTo>
                      <a:pt x="359" y="77"/>
                    </a:lnTo>
                    <a:lnTo>
                      <a:pt x="365" y="77"/>
                    </a:lnTo>
                    <a:lnTo>
                      <a:pt x="371" y="94"/>
                    </a:lnTo>
                    <a:lnTo>
                      <a:pt x="371" y="118"/>
                    </a:lnTo>
                    <a:lnTo>
                      <a:pt x="377" y="124"/>
                    </a:lnTo>
                    <a:lnTo>
                      <a:pt x="371" y="130"/>
                    </a:lnTo>
                    <a:lnTo>
                      <a:pt x="365" y="141"/>
                    </a:lnTo>
                    <a:lnTo>
                      <a:pt x="359" y="153"/>
                    </a:lnTo>
                    <a:lnTo>
                      <a:pt x="383" y="159"/>
                    </a:lnTo>
                    <a:lnTo>
                      <a:pt x="389" y="153"/>
                    </a:lnTo>
                    <a:lnTo>
                      <a:pt x="394" y="153"/>
                    </a:lnTo>
                    <a:lnTo>
                      <a:pt x="400" y="165"/>
                    </a:lnTo>
                    <a:lnTo>
                      <a:pt x="400" y="171"/>
                    </a:lnTo>
                    <a:lnTo>
                      <a:pt x="400" y="171"/>
                    </a:lnTo>
                    <a:lnTo>
                      <a:pt x="394" y="183"/>
                    </a:lnTo>
                    <a:lnTo>
                      <a:pt x="394" y="183"/>
                    </a:lnTo>
                    <a:lnTo>
                      <a:pt x="400" y="183"/>
                    </a:lnTo>
                    <a:lnTo>
                      <a:pt x="400" y="183"/>
                    </a:lnTo>
                    <a:lnTo>
                      <a:pt x="400" y="177"/>
                    </a:lnTo>
                    <a:lnTo>
                      <a:pt x="418" y="171"/>
                    </a:lnTo>
                    <a:lnTo>
                      <a:pt x="412" y="177"/>
                    </a:lnTo>
                    <a:lnTo>
                      <a:pt x="406" y="183"/>
                    </a:lnTo>
                    <a:lnTo>
                      <a:pt x="406" y="189"/>
                    </a:lnTo>
                    <a:lnTo>
                      <a:pt x="430" y="189"/>
                    </a:lnTo>
                    <a:lnTo>
                      <a:pt x="424" y="224"/>
                    </a:lnTo>
                    <a:lnTo>
                      <a:pt x="412" y="230"/>
                    </a:lnTo>
                    <a:lnTo>
                      <a:pt x="424" y="242"/>
                    </a:lnTo>
                    <a:lnTo>
                      <a:pt x="430" y="253"/>
                    </a:lnTo>
                    <a:lnTo>
                      <a:pt x="436" y="259"/>
                    </a:lnTo>
                    <a:lnTo>
                      <a:pt x="430" y="265"/>
                    </a:lnTo>
                    <a:lnTo>
                      <a:pt x="418" y="265"/>
                    </a:lnTo>
                    <a:lnTo>
                      <a:pt x="412" y="265"/>
                    </a:lnTo>
                    <a:lnTo>
                      <a:pt x="400" y="265"/>
                    </a:lnTo>
                    <a:lnTo>
                      <a:pt x="383" y="265"/>
                    </a:lnTo>
                    <a:lnTo>
                      <a:pt x="371" y="265"/>
                    </a:lnTo>
                    <a:lnTo>
                      <a:pt x="359" y="271"/>
                    </a:lnTo>
                    <a:lnTo>
                      <a:pt x="347" y="259"/>
                    </a:lnTo>
                    <a:lnTo>
                      <a:pt x="336" y="259"/>
                    </a:lnTo>
                    <a:lnTo>
                      <a:pt x="330" y="253"/>
                    </a:lnTo>
                    <a:lnTo>
                      <a:pt x="306" y="253"/>
                    </a:lnTo>
                    <a:lnTo>
                      <a:pt x="265" y="259"/>
                    </a:lnTo>
                    <a:lnTo>
                      <a:pt x="241" y="283"/>
                    </a:lnTo>
                    <a:lnTo>
                      <a:pt x="235" y="283"/>
                    </a:lnTo>
                    <a:lnTo>
                      <a:pt x="235" y="277"/>
                    </a:lnTo>
                    <a:lnTo>
                      <a:pt x="230" y="271"/>
                    </a:lnTo>
                    <a:lnTo>
                      <a:pt x="224" y="271"/>
                    </a:lnTo>
                    <a:lnTo>
                      <a:pt x="212" y="277"/>
                    </a:lnTo>
                    <a:lnTo>
                      <a:pt x="177" y="277"/>
                    </a:lnTo>
                    <a:lnTo>
                      <a:pt x="171" y="289"/>
                    </a:lnTo>
                    <a:lnTo>
                      <a:pt x="171" y="306"/>
                    </a:lnTo>
                    <a:lnTo>
                      <a:pt x="177" y="312"/>
                    </a:lnTo>
                    <a:lnTo>
                      <a:pt x="171" y="318"/>
                    </a:lnTo>
                    <a:lnTo>
                      <a:pt x="171" y="324"/>
                    </a:lnTo>
                    <a:lnTo>
                      <a:pt x="153" y="330"/>
                    </a:lnTo>
                    <a:lnTo>
                      <a:pt x="141" y="318"/>
                    </a:lnTo>
                    <a:lnTo>
                      <a:pt x="129" y="330"/>
                    </a:lnTo>
                    <a:lnTo>
                      <a:pt x="112" y="301"/>
                    </a:lnTo>
                    <a:lnTo>
                      <a:pt x="94" y="289"/>
                    </a:lnTo>
                    <a:lnTo>
                      <a:pt x="94" y="271"/>
                    </a:lnTo>
                    <a:lnTo>
                      <a:pt x="94" y="259"/>
                    </a:lnTo>
                    <a:lnTo>
                      <a:pt x="100" y="253"/>
                    </a:lnTo>
                    <a:lnTo>
                      <a:pt x="94" y="248"/>
                    </a:lnTo>
                    <a:lnTo>
                      <a:pt x="76" y="242"/>
                    </a:lnTo>
                    <a:lnTo>
                      <a:pt x="71" y="248"/>
                    </a:lnTo>
                    <a:lnTo>
                      <a:pt x="65" y="242"/>
                    </a:lnTo>
                    <a:lnTo>
                      <a:pt x="53" y="253"/>
                    </a:lnTo>
                    <a:lnTo>
                      <a:pt x="35" y="253"/>
                    </a:lnTo>
                    <a:lnTo>
                      <a:pt x="41" y="248"/>
                    </a:lnTo>
                    <a:lnTo>
                      <a:pt x="47" y="242"/>
                    </a:lnTo>
                    <a:lnTo>
                      <a:pt x="53" y="236"/>
                    </a:lnTo>
                    <a:lnTo>
                      <a:pt x="65" y="230"/>
                    </a:lnTo>
                    <a:lnTo>
                      <a:pt x="71" y="224"/>
                    </a:lnTo>
                    <a:lnTo>
                      <a:pt x="71" y="206"/>
                    </a:lnTo>
                    <a:lnTo>
                      <a:pt x="59" y="194"/>
                    </a:lnTo>
                    <a:lnTo>
                      <a:pt x="65" y="189"/>
                    </a:lnTo>
                    <a:lnTo>
                      <a:pt x="65" y="177"/>
                    </a:lnTo>
                    <a:lnTo>
                      <a:pt x="59" y="171"/>
                    </a:lnTo>
                    <a:lnTo>
                      <a:pt x="35" y="159"/>
                    </a:lnTo>
                    <a:lnTo>
                      <a:pt x="29" y="136"/>
                    </a:lnTo>
                    <a:lnTo>
                      <a:pt x="12" y="112"/>
                    </a:lnTo>
                    <a:lnTo>
                      <a:pt x="0" y="112"/>
                    </a:lnTo>
                    <a:lnTo>
                      <a:pt x="6" y="112"/>
                    </a:lnTo>
                    <a:lnTo>
                      <a:pt x="12" y="106"/>
                    </a:lnTo>
                    <a:lnTo>
                      <a:pt x="18" y="106"/>
                    </a:lnTo>
                    <a:lnTo>
                      <a:pt x="18" y="100"/>
                    </a:lnTo>
                    <a:lnTo>
                      <a:pt x="23" y="100"/>
                    </a:lnTo>
                    <a:lnTo>
                      <a:pt x="23" y="94"/>
                    </a:lnTo>
                    <a:lnTo>
                      <a:pt x="23" y="94"/>
                    </a:lnTo>
                    <a:lnTo>
                      <a:pt x="23" y="88"/>
                    </a:lnTo>
                    <a:lnTo>
                      <a:pt x="23" y="83"/>
                    </a:lnTo>
                    <a:lnTo>
                      <a:pt x="23" y="83"/>
                    </a:lnTo>
                    <a:lnTo>
                      <a:pt x="29" y="83"/>
                    </a:lnTo>
                    <a:lnTo>
                      <a:pt x="41" y="77"/>
                    </a:lnTo>
                    <a:lnTo>
                      <a:pt x="47" y="65"/>
                    </a:lnTo>
                    <a:lnTo>
                      <a:pt x="59" y="53"/>
                    </a:lnTo>
                    <a:lnTo>
                      <a:pt x="53" y="47"/>
                    </a:lnTo>
                    <a:lnTo>
                      <a:pt x="59" y="41"/>
                    </a:lnTo>
                    <a:lnTo>
                      <a:pt x="71" y="35"/>
                    </a:lnTo>
                    <a:lnTo>
                      <a:pt x="71" y="41"/>
                    </a:lnTo>
                    <a:lnTo>
                      <a:pt x="76" y="41"/>
                    </a:lnTo>
                    <a:lnTo>
                      <a:pt x="88" y="41"/>
                    </a:lnTo>
                    <a:lnTo>
                      <a:pt x="106" y="47"/>
                    </a:lnTo>
                    <a:lnTo>
                      <a:pt x="124" y="35"/>
                    </a:lnTo>
                    <a:lnTo>
                      <a:pt x="135" y="35"/>
                    </a:lnTo>
                    <a:lnTo>
                      <a:pt x="153" y="35"/>
                    </a:lnTo>
                    <a:lnTo>
                      <a:pt x="165" y="41"/>
                    </a:lnTo>
                    <a:lnTo>
                      <a:pt x="159" y="59"/>
                    </a:lnTo>
                    <a:lnTo>
                      <a:pt x="165" y="65"/>
                    </a:lnTo>
                    <a:lnTo>
                      <a:pt x="165" y="77"/>
                    </a:lnTo>
                    <a:lnTo>
                      <a:pt x="165" y="83"/>
                    </a:lnTo>
                    <a:lnTo>
                      <a:pt x="177" y="83"/>
                    </a:lnTo>
                    <a:lnTo>
                      <a:pt x="188" y="71"/>
                    </a:lnTo>
                    <a:lnTo>
                      <a:pt x="200" y="77"/>
                    </a:lnTo>
                    <a:lnTo>
                      <a:pt x="218" y="77"/>
                    </a:lnTo>
                    <a:lnTo>
                      <a:pt x="218" y="65"/>
                    </a:lnTo>
                    <a:lnTo>
                      <a:pt x="224" y="59"/>
                    </a:lnTo>
                    <a:lnTo>
                      <a:pt x="230" y="59"/>
                    </a:lnTo>
                    <a:lnTo>
                      <a:pt x="224" y="53"/>
                    </a:lnTo>
                    <a:lnTo>
                      <a:pt x="230" y="35"/>
                    </a:lnTo>
                    <a:lnTo>
                      <a:pt x="235" y="30"/>
                    </a:lnTo>
                    <a:lnTo>
                      <a:pt x="259" y="24"/>
                    </a:lnTo>
                    <a:lnTo>
                      <a:pt x="265" y="18"/>
                    </a:lnTo>
                    <a:lnTo>
                      <a:pt x="283" y="6"/>
                    </a:lnTo>
                    <a:lnTo>
                      <a:pt x="283" y="0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3" name="Freeform 598">
                <a:extLst>
                  <a:ext uri="{FF2B5EF4-FFF2-40B4-BE49-F238E27FC236}">
                    <a16:creationId xmlns:a16="http://schemas.microsoft.com/office/drawing/2014/main" id="{3645F82F-A2B8-4CFC-A6E1-CF26E38A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0163" y="5821363"/>
                <a:ext cx="1065213" cy="411163"/>
              </a:xfrm>
              <a:custGeom>
                <a:avLst/>
                <a:gdLst>
                  <a:gd name="T0" fmla="*/ 206 w 671"/>
                  <a:gd name="T1" fmla="*/ 12 h 259"/>
                  <a:gd name="T2" fmla="*/ 235 w 671"/>
                  <a:gd name="T3" fmla="*/ 41 h 259"/>
                  <a:gd name="T4" fmla="*/ 265 w 671"/>
                  <a:gd name="T5" fmla="*/ 59 h 259"/>
                  <a:gd name="T6" fmla="*/ 288 w 671"/>
                  <a:gd name="T7" fmla="*/ 35 h 259"/>
                  <a:gd name="T8" fmla="*/ 294 w 671"/>
                  <a:gd name="T9" fmla="*/ 18 h 259"/>
                  <a:gd name="T10" fmla="*/ 323 w 671"/>
                  <a:gd name="T11" fmla="*/ 18 h 259"/>
                  <a:gd name="T12" fmla="*/ 347 w 671"/>
                  <a:gd name="T13" fmla="*/ 0 h 259"/>
                  <a:gd name="T14" fmla="*/ 435 w 671"/>
                  <a:gd name="T15" fmla="*/ 6 h 259"/>
                  <a:gd name="T16" fmla="*/ 465 w 671"/>
                  <a:gd name="T17" fmla="*/ 18 h 259"/>
                  <a:gd name="T18" fmla="*/ 477 w 671"/>
                  <a:gd name="T19" fmla="*/ 29 h 259"/>
                  <a:gd name="T20" fmla="*/ 494 w 671"/>
                  <a:gd name="T21" fmla="*/ 29 h 259"/>
                  <a:gd name="T22" fmla="*/ 518 w 671"/>
                  <a:gd name="T23" fmla="*/ 41 h 259"/>
                  <a:gd name="T24" fmla="*/ 541 w 671"/>
                  <a:gd name="T25" fmla="*/ 77 h 259"/>
                  <a:gd name="T26" fmla="*/ 565 w 671"/>
                  <a:gd name="T27" fmla="*/ 94 h 259"/>
                  <a:gd name="T28" fmla="*/ 589 w 671"/>
                  <a:gd name="T29" fmla="*/ 106 h 259"/>
                  <a:gd name="T30" fmla="*/ 618 w 671"/>
                  <a:gd name="T31" fmla="*/ 118 h 259"/>
                  <a:gd name="T32" fmla="*/ 653 w 671"/>
                  <a:gd name="T33" fmla="*/ 141 h 259"/>
                  <a:gd name="T34" fmla="*/ 665 w 671"/>
                  <a:gd name="T35" fmla="*/ 171 h 259"/>
                  <a:gd name="T36" fmla="*/ 636 w 671"/>
                  <a:gd name="T37" fmla="*/ 218 h 259"/>
                  <a:gd name="T38" fmla="*/ 594 w 671"/>
                  <a:gd name="T39" fmla="*/ 224 h 259"/>
                  <a:gd name="T40" fmla="*/ 577 w 671"/>
                  <a:gd name="T41" fmla="*/ 200 h 259"/>
                  <a:gd name="T42" fmla="*/ 565 w 671"/>
                  <a:gd name="T43" fmla="*/ 230 h 259"/>
                  <a:gd name="T44" fmla="*/ 518 w 671"/>
                  <a:gd name="T45" fmla="*/ 230 h 259"/>
                  <a:gd name="T46" fmla="*/ 488 w 671"/>
                  <a:gd name="T47" fmla="*/ 212 h 259"/>
                  <a:gd name="T48" fmla="*/ 483 w 671"/>
                  <a:gd name="T49" fmla="*/ 247 h 259"/>
                  <a:gd name="T50" fmla="*/ 441 w 671"/>
                  <a:gd name="T51" fmla="*/ 253 h 259"/>
                  <a:gd name="T52" fmla="*/ 412 w 671"/>
                  <a:gd name="T53" fmla="*/ 236 h 259"/>
                  <a:gd name="T54" fmla="*/ 400 w 671"/>
                  <a:gd name="T55" fmla="*/ 218 h 259"/>
                  <a:gd name="T56" fmla="*/ 382 w 671"/>
                  <a:gd name="T57" fmla="*/ 218 h 259"/>
                  <a:gd name="T58" fmla="*/ 371 w 671"/>
                  <a:gd name="T59" fmla="*/ 230 h 259"/>
                  <a:gd name="T60" fmla="*/ 353 w 671"/>
                  <a:gd name="T61" fmla="*/ 242 h 259"/>
                  <a:gd name="T62" fmla="*/ 347 w 671"/>
                  <a:gd name="T63" fmla="*/ 224 h 259"/>
                  <a:gd name="T64" fmla="*/ 323 w 671"/>
                  <a:gd name="T65" fmla="*/ 218 h 259"/>
                  <a:gd name="T66" fmla="*/ 288 w 671"/>
                  <a:gd name="T67" fmla="*/ 206 h 259"/>
                  <a:gd name="T68" fmla="*/ 247 w 671"/>
                  <a:gd name="T69" fmla="*/ 183 h 259"/>
                  <a:gd name="T70" fmla="*/ 223 w 671"/>
                  <a:gd name="T71" fmla="*/ 183 h 259"/>
                  <a:gd name="T72" fmla="*/ 206 w 671"/>
                  <a:gd name="T73" fmla="*/ 183 h 259"/>
                  <a:gd name="T74" fmla="*/ 188 w 671"/>
                  <a:gd name="T75" fmla="*/ 189 h 259"/>
                  <a:gd name="T76" fmla="*/ 170 w 671"/>
                  <a:gd name="T77" fmla="*/ 177 h 259"/>
                  <a:gd name="T78" fmla="*/ 159 w 671"/>
                  <a:gd name="T79" fmla="*/ 171 h 259"/>
                  <a:gd name="T80" fmla="*/ 147 w 671"/>
                  <a:gd name="T81" fmla="*/ 177 h 259"/>
                  <a:gd name="T82" fmla="*/ 106 w 671"/>
                  <a:gd name="T83" fmla="*/ 194 h 259"/>
                  <a:gd name="T84" fmla="*/ 106 w 671"/>
                  <a:gd name="T85" fmla="*/ 212 h 259"/>
                  <a:gd name="T86" fmla="*/ 76 w 671"/>
                  <a:gd name="T87" fmla="*/ 206 h 259"/>
                  <a:gd name="T88" fmla="*/ 41 w 671"/>
                  <a:gd name="T89" fmla="*/ 206 h 259"/>
                  <a:gd name="T90" fmla="*/ 35 w 671"/>
                  <a:gd name="T91" fmla="*/ 183 h 259"/>
                  <a:gd name="T92" fmla="*/ 41 w 671"/>
                  <a:gd name="T93" fmla="*/ 130 h 259"/>
                  <a:gd name="T94" fmla="*/ 23 w 671"/>
                  <a:gd name="T95" fmla="*/ 118 h 259"/>
                  <a:gd name="T96" fmla="*/ 11 w 671"/>
                  <a:gd name="T97" fmla="*/ 124 h 259"/>
                  <a:gd name="T98" fmla="*/ 5 w 671"/>
                  <a:gd name="T99" fmla="*/ 124 h 259"/>
                  <a:gd name="T100" fmla="*/ 11 w 671"/>
                  <a:gd name="T101" fmla="*/ 106 h 259"/>
                  <a:gd name="T102" fmla="*/ 11 w 671"/>
                  <a:gd name="T103" fmla="*/ 82 h 259"/>
                  <a:gd name="T104" fmla="*/ 35 w 671"/>
                  <a:gd name="T105" fmla="*/ 94 h 259"/>
                  <a:gd name="T106" fmla="*/ 64 w 671"/>
                  <a:gd name="T107" fmla="*/ 53 h 259"/>
                  <a:gd name="T108" fmla="*/ 88 w 671"/>
                  <a:gd name="T109" fmla="*/ 41 h 259"/>
                  <a:gd name="T110" fmla="*/ 111 w 671"/>
                  <a:gd name="T111" fmla="*/ 18 h 259"/>
                  <a:gd name="T112" fmla="*/ 135 w 671"/>
                  <a:gd name="T113" fmla="*/ 24 h 259"/>
                  <a:gd name="T114" fmla="*/ 170 w 671"/>
                  <a:gd name="T115" fmla="*/ 29 h 259"/>
                  <a:gd name="T116" fmla="*/ 182 w 671"/>
                  <a:gd name="T117" fmla="*/ 18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71" h="259">
                    <a:moveTo>
                      <a:pt x="182" y="12"/>
                    </a:moveTo>
                    <a:lnTo>
                      <a:pt x="194" y="18"/>
                    </a:lnTo>
                    <a:lnTo>
                      <a:pt x="206" y="12"/>
                    </a:lnTo>
                    <a:lnTo>
                      <a:pt x="212" y="12"/>
                    </a:lnTo>
                    <a:lnTo>
                      <a:pt x="223" y="29"/>
                    </a:lnTo>
                    <a:lnTo>
                      <a:pt x="235" y="41"/>
                    </a:lnTo>
                    <a:lnTo>
                      <a:pt x="241" y="47"/>
                    </a:lnTo>
                    <a:lnTo>
                      <a:pt x="247" y="41"/>
                    </a:lnTo>
                    <a:lnTo>
                      <a:pt x="265" y="59"/>
                    </a:lnTo>
                    <a:lnTo>
                      <a:pt x="276" y="53"/>
                    </a:lnTo>
                    <a:lnTo>
                      <a:pt x="282" y="47"/>
                    </a:lnTo>
                    <a:lnTo>
                      <a:pt x="288" y="35"/>
                    </a:lnTo>
                    <a:lnTo>
                      <a:pt x="306" y="29"/>
                    </a:lnTo>
                    <a:lnTo>
                      <a:pt x="306" y="29"/>
                    </a:lnTo>
                    <a:lnTo>
                      <a:pt x="294" y="18"/>
                    </a:lnTo>
                    <a:lnTo>
                      <a:pt x="294" y="12"/>
                    </a:lnTo>
                    <a:lnTo>
                      <a:pt x="312" y="6"/>
                    </a:lnTo>
                    <a:lnTo>
                      <a:pt x="323" y="18"/>
                    </a:lnTo>
                    <a:lnTo>
                      <a:pt x="329" y="18"/>
                    </a:lnTo>
                    <a:lnTo>
                      <a:pt x="341" y="6"/>
                    </a:lnTo>
                    <a:lnTo>
                      <a:pt x="347" y="0"/>
                    </a:lnTo>
                    <a:lnTo>
                      <a:pt x="382" y="6"/>
                    </a:lnTo>
                    <a:lnTo>
                      <a:pt x="388" y="18"/>
                    </a:lnTo>
                    <a:lnTo>
                      <a:pt x="435" y="6"/>
                    </a:lnTo>
                    <a:lnTo>
                      <a:pt x="447" y="12"/>
                    </a:lnTo>
                    <a:lnTo>
                      <a:pt x="459" y="18"/>
                    </a:lnTo>
                    <a:lnTo>
                      <a:pt x="465" y="18"/>
                    </a:lnTo>
                    <a:lnTo>
                      <a:pt x="471" y="29"/>
                    </a:lnTo>
                    <a:lnTo>
                      <a:pt x="477" y="35"/>
                    </a:lnTo>
                    <a:lnTo>
                      <a:pt x="477" y="29"/>
                    </a:lnTo>
                    <a:lnTo>
                      <a:pt x="488" y="24"/>
                    </a:lnTo>
                    <a:lnTo>
                      <a:pt x="488" y="24"/>
                    </a:lnTo>
                    <a:lnTo>
                      <a:pt x="494" y="29"/>
                    </a:lnTo>
                    <a:lnTo>
                      <a:pt x="500" y="29"/>
                    </a:lnTo>
                    <a:lnTo>
                      <a:pt x="506" y="41"/>
                    </a:lnTo>
                    <a:lnTo>
                      <a:pt x="518" y="41"/>
                    </a:lnTo>
                    <a:lnTo>
                      <a:pt x="524" y="53"/>
                    </a:lnTo>
                    <a:lnTo>
                      <a:pt x="536" y="65"/>
                    </a:lnTo>
                    <a:lnTo>
                      <a:pt x="541" y="77"/>
                    </a:lnTo>
                    <a:lnTo>
                      <a:pt x="536" y="88"/>
                    </a:lnTo>
                    <a:lnTo>
                      <a:pt x="541" y="94"/>
                    </a:lnTo>
                    <a:lnTo>
                      <a:pt x="565" y="94"/>
                    </a:lnTo>
                    <a:lnTo>
                      <a:pt x="577" y="106"/>
                    </a:lnTo>
                    <a:lnTo>
                      <a:pt x="583" y="106"/>
                    </a:lnTo>
                    <a:lnTo>
                      <a:pt x="589" y="106"/>
                    </a:lnTo>
                    <a:lnTo>
                      <a:pt x="589" y="112"/>
                    </a:lnTo>
                    <a:lnTo>
                      <a:pt x="606" y="118"/>
                    </a:lnTo>
                    <a:lnTo>
                      <a:pt x="618" y="118"/>
                    </a:lnTo>
                    <a:lnTo>
                      <a:pt x="636" y="135"/>
                    </a:lnTo>
                    <a:lnTo>
                      <a:pt x="647" y="135"/>
                    </a:lnTo>
                    <a:lnTo>
                      <a:pt x="653" y="141"/>
                    </a:lnTo>
                    <a:lnTo>
                      <a:pt x="671" y="141"/>
                    </a:lnTo>
                    <a:lnTo>
                      <a:pt x="665" y="141"/>
                    </a:lnTo>
                    <a:lnTo>
                      <a:pt x="665" y="171"/>
                    </a:lnTo>
                    <a:lnTo>
                      <a:pt x="647" y="177"/>
                    </a:lnTo>
                    <a:lnTo>
                      <a:pt x="636" y="200"/>
                    </a:lnTo>
                    <a:lnTo>
                      <a:pt x="636" y="218"/>
                    </a:lnTo>
                    <a:lnTo>
                      <a:pt x="624" y="224"/>
                    </a:lnTo>
                    <a:lnTo>
                      <a:pt x="612" y="218"/>
                    </a:lnTo>
                    <a:lnTo>
                      <a:pt x="594" y="224"/>
                    </a:lnTo>
                    <a:lnTo>
                      <a:pt x="589" y="200"/>
                    </a:lnTo>
                    <a:lnTo>
                      <a:pt x="583" y="200"/>
                    </a:lnTo>
                    <a:lnTo>
                      <a:pt x="577" y="200"/>
                    </a:lnTo>
                    <a:lnTo>
                      <a:pt x="571" y="212"/>
                    </a:lnTo>
                    <a:lnTo>
                      <a:pt x="559" y="218"/>
                    </a:lnTo>
                    <a:lnTo>
                      <a:pt x="565" y="230"/>
                    </a:lnTo>
                    <a:lnTo>
                      <a:pt x="559" y="230"/>
                    </a:lnTo>
                    <a:lnTo>
                      <a:pt x="530" y="230"/>
                    </a:lnTo>
                    <a:lnTo>
                      <a:pt x="518" y="230"/>
                    </a:lnTo>
                    <a:lnTo>
                      <a:pt x="518" y="224"/>
                    </a:lnTo>
                    <a:lnTo>
                      <a:pt x="506" y="218"/>
                    </a:lnTo>
                    <a:lnTo>
                      <a:pt x="488" y="212"/>
                    </a:lnTo>
                    <a:lnTo>
                      <a:pt x="483" y="212"/>
                    </a:lnTo>
                    <a:lnTo>
                      <a:pt x="477" y="218"/>
                    </a:lnTo>
                    <a:lnTo>
                      <a:pt x="483" y="247"/>
                    </a:lnTo>
                    <a:lnTo>
                      <a:pt x="483" y="253"/>
                    </a:lnTo>
                    <a:lnTo>
                      <a:pt x="453" y="259"/>
                    </a:lnTo>
                    <a:lnTo>
                      <a:pt x="441" y="253"/>
                    </a:lnTo>
                    <a:lnTo>
                      <a:pt x="435" y="259"/>
                    </a:lnTo>
                    <a:lnTo>
                      <a:pt x="418" y="247"/>
                    </a:lnTo>
                    <a:lnTo>
                      <a:pt x="412" y="236"/>
                    </a:lnTo>
                    <a:lnTo>
                      <a:pt x="406" y="230"/>
                    </a:lnTo>
                    <a:lnTo>
                      <a:pt x="406" y="224"/>
                    </a:lnTo>
                    <a:lnTo>
                      <a:pt x="400" y="218"/>
                    </a:lnTo>
                    <a:lnTo>
                      <a:pt x="394" y="218"/>
                    </a:lnTo>
                    <a:lnTo>
                      <a:pt x="388" y="218"/>
                    </a:lnTo>
                    <a:lnTo>
                      <a:pt x="382" y="218"/>
                    </a:lnTo>
                    <a:lnTo>
                      <a:pt x="377" y="218"/>
                    </a:lnTo>
                    <a:lnTo>
                      <a:pt x="377" y="224"/>
                    </a:lnTo>
                    <a:lnTo>
                      <a:pt x="371" y="230"/>
                    </a:lnTo>
                    <a:lnTo>
                      <a:pt x="359" y="236"/>
                    </a:lnTo>
                    <a:lnTo>
                      <a:pt x="359" y="242"/>
                    </a:lnTo>
                    <a:lnTo>
                      <a:pt x="353" y="242"/>
                    </a:lnTo>
                    <a:lnTo>
                      <a:pt x="341" y="236"/>
                    </a:lnTo>
                    <a:lnTo>
                      <a:pt x="341" y="230"/>
                    </a:lnTo>
                    <a:lnTo>
                      <a:pt x="347" y="224"/>
                    </a:lnTo>
                    <a:lnTo>
                      <a:pt x="347" y="224"/>
                    </a:lnTo>
                    <a:lnTo>
                      <a:pt x="329" y="218"/>
                    </a:lnTo>
                    <a:lnTo>
                      <a:pt x="323" y="218"/>
                    </a:lnTo>
                    <a:lnTo>
                      <a:pt x="318" y="212"/>
                    </a:lnTo>
                    <a:lnTo>
                      <a:pt x="306" y="212"/>
                    </a:lnTo>
                    <a:lnTo>
                      <a:pt x="288" y="206"/>
                    </a:lnTo>
                    <a:lnTo>
                      <a:pt x="276" y="189"/>
                    </a:lnTo>
                    <a:lnTo>
                      <a:pt x="265" y="189"/>
                    </a:lnTo>
                    <a:lnTo>
                      <a:pt x="247" y="183"/>
                    </a:lnTo>
                    <a:lnTo>
                      <a:pt x="241" y="183"/>
                    </a:lnTo>
                    <a:lnTo>
                      <a:pt x="229" y="171"/>
                    </a:lnTo>
                    <a:lnTo>
                      <a:pt x="223" y="183"/>
                    </a:lnTo>
                    <a:lnTo>
                      <a:pt x="217" y="183"/>
                    </a:lnTo>
                    <a:lnTo>
                      <a:pt x="212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200" y="189"/>
                    </a:lnTo>
                    <a:lnTo>
                      <a:pt x="188" y="189"/>
                    </a:lnTo>
                    <a:lnTo>
                      <a:pt x="182" y="183"/>
                    </a:lnTo>
                    <a:lnTo>
                      <a:pt x="176" y="183"/>
                    </a:lnTo>
                    <a:lnTo>
                      <a:pt x="170" y="177"/>
                    </a:lnTo>
                    <a:lnTo>
                      <a:pt x="164" y="177"/>
                    </a:lnTo>
                    <a:lnTo>
                      <a:pt x="164" y="165"/>
                    </a:lnTo>
                    <a:lnTo>
                      <a:pt x="159" y="171"/>
                    </a:lnTo>
                    <a:lnTo>
                      <a:pt x="159" y="177"/>
                    </a:lnTo>
                    <a:lnTo>
                      <a:pt x="153" y="183"/>
                    </a:lnTo>
                    <a:lnTo>
                      <a:pt x="147" y="177"/>
                    </a:lnTo>
                    <a:lnTo>
                      <a:pt x="135" y="171"/>
                    </a:lnTo>
                    <a:lnTo>
                      <a:pt x="111" y="189"/>
                    </a:lnTo>
                    <a:lnTo>
                      <a:pt x="106" y="194"/>
                    </a:lnTo>
                    <a:lnTo>
                      <a:pt x="111" y="200"/>
                    </a:lnTo>
                    <a:lnTo>
                      <a:pt x="117" y="206"/>
                    </a:lnTo>
                    <a:lnTo>
                      <a:pt x="106" y="212"/>
                    </a:lnTo>
                    <a:lnTo>
                      <a:pt x="100" y="218"/>
                    </a:lnTo>
                    <a:lnTo>
                      <a:pt x="100" y="218"/>
                    </a:lnTo>
                    <a:lnTo>
                      <a:pt x="76" y="206"/>
                    </a:lnTo>
                    <a:lnTo>
                      <a:pt x="70" y="212"/>
                    </a:lnTo>
                    <a:lnTo>
                      <a:pt x="29" y="206"/>
                    </a:lnTo>
                    <a:lnTo>
                      <a:pt x="41" y="206"/>
                    </a:lnTo>
                    <a:lnTo>
                      <a:pt x="47" y="200"/>
                    </a:lnTo>
                    <a:lnTo>
                      <a:pt x="41" y="194"/>
                    </a:lnTo>
                    <a:lnTo>
                      <a:pt x="35" y="183"/>
                    </a:lnTo>
                    <a:lnTo>
                      <a:pt x="23" y="171"/>
                    </a:lnTo>
                    <a:lnTo>
                      <a:pt x="35" y="165"/>
                    </a:lnTo>
                    <a:lnTo>
                      <a:pt x="41" y="130"/>
                    </a:lnTo>
                    <a:lnTo>
                      <a:pt x="17" y="130"/>
                    </a:lnTo>
                    <a:lnTo>
                      <a:pt x="17" y="124"/>
                    </a:lnTo>
                    <a:lnTo>
                      <a:pt x="23" y="118"/>
                    </a:lnTo>
                    <a:lnTo>
                      <a:pt x="29" y="112"/>
                    </a:lnTo>
                    <a:lnTo>
                      <a:pt x="11" y="118"/>
                    </a:lnTo>
                    <a:lnTo>
                      <a:pt x="11" y="124"/>
                    </a:lnTo>
                    <a:lnTo>
                      <a:pt x="11" y="124"/>
                    </a:lnTo>
                    <a:lnTo>
                      <a:pt x="5" y="124"/>
                    </a:lnTo>
                    <a:lnTo>
                      <a:pt x="5" y="124"/>
                    </a:lnTo>
                    <a:lnTo>
                      <a:pt x="11" y="112"/>
                    </a:lnTo>
                    <a:lnTo>
                      <a:pt x="11" y="112"/>
                    </a:lnTo>
                    <a:lnTo>
                      <a:pt x="11" y="106"/>
                    </a:lnTo>
                    <a:lnTo>
                      <a:pt x="5" y="94"/>
                    </a:lnTo>
                    <a:lnTo>
                      <a:pt x="0" y="94"/>
                    </a:lnTo>
                    <a:lnTo>
                      <a:pt x="11" y="82"/>
                    </a:lnTo>
                    <a:lnTo>
                      <a:pt x="23" y="82"/>
                    </a:lnTo>
                    <a:lnTo>
                      <a:pt x="29" y="88"/>
                    </a:lnTo>
                    <a:lnTo>
                      <a:pt x="35" y="94"/>
                    </a:lnTo>
                    <a:lnTo>
                      <a:pt x="53" y="100"/>
                    </a:lnTo>
                    <a:lnTo>
                      <a:pt x="58" y="77"/>
                    </a:lnTo>
                    <a:lnTo>
                      <a:pt x="64" y="53"/>
                    </a:lnTo>
                    <a:lnTo>
                      <a:pt x="70" y="53"/>
                    </a:lnTo>
                    <a:lnTo>
                      <a:pt x="76" y="47"/>
                    </a:lnTo>
                    <a:lnTo>
                      <a:pt x="88" y="41"/>
                    </a:lnTo>
                    <a:lnTo>
                      <a:pt x="111" y="41"/>
                    </a:lnTo>
                    <a:lnTo>
                      <a:pt x="111" y="35"/>
                    </a:lnTo>
                    <a:lnTo>
                      <a:pt x="111" y="18"/>
                    </a:lnTo>
                    <a:lnTo>
                      <a:pt x="123" y="18"/>
                    </a:lnTo>
                    <a:lnTo>
                      <a:pt x="129" y="24"/>
                    </a:lnTo>
                    <a:lnTo>
                      <a:pt x="135" y="24"/>
                    </a:lnTo>
                    <a:lnTo>
                      <a:pt x="141" y="12"/>
                    </a:lnTo>
                    <a:lnTo>
                      <a:pt x="147" y="12"/>
                    </a:lnTo>
                    <a:lnTo>
                      <a:pt x="170" y="29"/>
                    </a:lnTo>
                    <a:lnTo>
                      <a:pt x="170" y="29"/>
                    </a:lnTo>
                    <a:lnTo>
                      <a:pt x="182" y="24"/>
                    </a:lnTo>
                    <a:lnTo>
                      <a:pt x="182" y="18"/>
                    </a:lnTo>
                    <a:lnTo>
                      <a:pt x="182" y="12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4" name="Freeform 603">
                <a:extLst>
                  <a:ext uri="{FF2B5EF4-FFF2-40B4-BE49-F238E27FC236}">
                    <a16:creationId xmlns:a16="http://schemas.microsoft.com/office/drawing/2014/main" id="{1652A827-53F4-4136-B9A8-1C42942DD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6200" y="5597525"/>
                <a:ext cx="560388" cy="317500"/>
              </a:xfrm>
              <a:custGeom>
                <a:avLst/>
                <a:gdLst>
                  <a:gd name="T0" fmla="*/ 6 w 353"/>
                  <a:gd name="T1" fmla="*/ 59 h 200"/>
                  <a:gd name="T2" fmla="*/ 12 w 353"/>
                  <a:gd name="T3" fmla="*/ 29 h 200"/>
                  <a:gd name="T4" fmla="*/ 35 w 353"/>
                  <a:gd name="T5" fmla="*/ 29 h 200"/>
                  <a:gd name="T6" fmla="*/ 53 w 353"/>
                  <a:gd name="T7" fmla="*/ 6 h 200"/>
                  <a:gd name="T8" fmla="*/ 65 w 353"/>
                  <a:gd name="T9" fmla="*/ 0 h 200"/>
                  <a:gd name="T10" fmla="*/ 82 w 353"/>
                  <a:gd name="T11" fmla="*/ 0 h 200"/>
                  <a:gd name="T12" fmla="*/ 88 w 353"/>
                  <a:gd name="T13" fmla="*/ 11 h 200"/>
                  <a:gd name="T14" fmla="*/ 118 w 353"/>
                  <a:gd name="T15" fmla="*/ 17 h 200"/>
                  <a:gd name="T16" fmla="*/ 130 w 353"/>
                  <a:gd name="T17" fmla="*/ 11 h 200"/>
                  <a:gd name="T18" fmla="*/ 147 w 353"/>
                  <a:gd name="T19" fmla="*/ 23 h 200"/>
                  <a:gd name="T20" fmla="*/ 183 w 353"/>
                  <a:gd name="T21" fmla="*/ 6 h 200"/>
                  <a:gd name="T22" fmla="*/ 212 w 353"/>
                  <a:gd name="T23" fmla="*/ 23 h 200"/>
                  <a:gd name="T24" fmla="*/ 230 w 353"/>
                  <a:gd name="T25" fmla="*/ 35 h 200"/>
                  <a:gd name="T26" fmla="*/ 241 w 353"/>
                  <a:gd name="T27" fmla="*/ 29 h 200"/>
                  <a:gd name="T28" fmla="*/ 253 w 353"/>
                  <a:gd name="T29" fmla="*/ 23 h 200"/>
                  <a:gd name="T30" fmla="*/ 265 w 353"/>
                  <a:gd name="T31" fmla="*/ 29 h 200"/>
                  <a:gd name="T32" fmla="*/ 289 w 353"/>
                  <a:gd name="T33" fmla="*/ 17 h 200"/>
                  <a:gd name="T34" fmla="*/ 318 w 353"/>
                  <a:gd name="T35" fmla="*/ 23 h 200"/>
                  <a:gd name="T36" fmla="*/ 336 w 353"/>
                  <a:gd name="T37" fmla="*/ 41 h 200"/>
                  <a:gd name="T38" fmla="*/ 336 w 353"/>
                  <a:gd name="T39" fmla="*/ 53 h 200"/>
                  <a:gd name="T40" fmla="*/ 342 w 353"/>
                  <a:gd name="T41" fmla="*/ 70 h 200"/>
                  <a:gd name="T42" fmla="*/ 348 w 353"/>
                  <a:gd name="T43" fmla="*/ 100 h 200"/>
                  <a:gd name="T44" fmla="*/ 348 w 353"/>
                  <a:gd name="T45" fmla="*/ 112 h 200"/>
                  <a:gd name="T46" fmla="*/ 353 w 353"/>
                  <a:gd name="T47" fmla="*/ 123 h 200"/>
                  <a:gd name="T48" fmla="*/ 353 w 353"/>
                  <a:gd name="T49" fmla="*/ 135 h 200"/>
                  <a:gd name="T50" fmla="*/ 353 w 353"/>
                  <a:gd name="T51" fmla="*/ 147 h 200"/>
                  <a:gd name="T52" fmla="*/ 312 w 353"/>
                  <a:gd name="T53" fmla="*/ 147 h 200"/>
                  <a:gd name="T54" fmla="*/ 294 w 353"/>
                  <a:gd name="T55" fmla="*/ 159 h 200"/>
                  <a:gd name="T56" fmla="*/ 265 w 353"/>
                  <a:gd name="T57" fmla="*/ 153 h 200"/>
                  <a:gd name="T58" fmla="*/ 277 w 353"/>
                  <a:gd name="T59" fmla="*/ 170 h 200"/>
                  <a:gd name="T60" fmla="*/ 259 w 353"/>
                  <a:gd name="T61" fmla="*/ 176 h 200"/>
                  <a:gd name="T62" fmla="*/ 247 w 353"/>
                  <a:gd name="T63" fmla="*/ 194 h 200"/>
                  <a:gd name="T64" fmla="*/ 218 w 353"/>
                  <a:gd name="T65" fmla="*/ 182 h 200"/>
                  <a:gd name="T66" fmla="*/ 206 w 353"/>
                  <a:gd name="T67" fmla="*/ 182 h 200"/>
                  <a:gd name="T68" fmla="*/ 183 w 353"/>
                  <a:gd name="T69" fmla="*/ 153 h 200"/>
                  <a:gd name="T70" fmla="*/ 165 w 353"/>
                  <a:gd name="T71" fmla="*/ 159 h 200"/>
                  <a:gd name="T72" fmla="*/ 153 w 353"/>
                  <a:gd name="T73" fmla="*/ 147 h 200"/>
                  <a:gd name="T74" fmla="*/ 141 w 353"/>
                  <a:gd name="T75" fmla="*/ 135 h 200"/>
                  <a:gd name="T76" fmla="*/ 118 w 353"/>
                  <a:gd name="T77" fmla="*/ 135 h 200"/>
                  <a:gd name="T78" fmla="*/ 88 w 353"/>
                  <a:gd name="T79" fmla="*/ 106 h 200"/>
                  <a:gd name="T80" fmla="*/ 35 w 353"/>
                  <a:gd name="T81" fmla="*/ 106 h 200"/>
                  <a:gd name="T82" fmla="*/ 0 w 353"/>
                  <a:gd name="T83" fmla="*/ 82 h 200"/>
                  <a:gd name="T84" fmla="*/ 0 w 353"/>
                  <a:gd name="T85" fmla="*/ 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3" h="200">
                    <a:moveTo>
                      <a:pt x="0" y="64"/>
                    </a:moveTo>
                    <a:lnTo>
                      <a:pt x="6" y="59"/>
                    </a:lnTo>
                    <a:lnTo>
                      <a:pt x="6" y="47"/>
                    </a:lnTo>
                    <a:lnTo>
                      <a:pt x="12" y="29"/>
                    </a:lnTo>
                    <a:lnTo>
                      <a:pt x="24" y="35"/>
                    </a:lnTo>
                    <a:lnTo>
                      <a:pt x="35" y="29"/>
                    </a:lnTo>
                    <a:lnTo>
                      <a:pt x="41" y="6"/>
                    </a:lnTo>
                    <a:lnTo>
                      <a:pt x="53" y="6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71" y="6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88" y="11"/>
                    </a:lnTo>
                    <a:lnTo>
                      <a:pt x="94" y="17"/>
                    </a:lnTo>
                    <a:lnTo>
                      <a:pt x="118" y="17"/>
                    </a:lnTo>
                    <a:lnTo>
                      <a:pt x="124" y="6"/>
                    </a:lnTo>
                    <a:lnTo>
                      <a:pt x="130" y="11"/>
                    </a:lnTo>
                    <a:lnTo>
                      <a:pt x="141" y="17"/>
                    </a:lnTo>
                    <a:lnTo>
                      <a:pt x="147" y="23"/>
                    </a:lnTo>
                    <a:lnTo>
                      <a:pt x="165" y="6"/>
                    </a:lnTo>
                    <a:lnTo>
                      <a:pt x="183" y="6"/>
                    </a:lnTo>
                    <a:lnTo>
                      <a:pt x="188" y="11"/>
                    </a:lnTo>
                    <a:lnTo>
                      <a:pt x="212" y="23"/>
                    </a:lnTo>
                    <a:lnTo>
                      <a:pt x="218" y="35"/>
                    </a:lnTo>
                    <a:lnTo>
                      <a:pt x="230" y="35"/>
                    </a:lnTo>
                    <a:lnTo>
                      <a:pt x="236" y="35"/>
                    </a:lnTo>
                    <a:lnTo>
                      <a:pt x="241" y="29"/>
                    </a:lnTo>
                    <a:lnTo>
                      <a:pt x="253" y="29"/>
                    </a:lnTo>
                    <a:lnTo>
                      <a:pt x="253" y="23"/>
                    </a:lnTo>
                    <a:lnTo>
                      <a:pt x="259" y="23"/>
                    </a:lnTo>
                    <a:lnTo>
                      <a:pt x="265" y="29"/>
                    </a:lnTo>
                    <a:lnTo>
                      <a:pt x="277" y="17"/>
                    </a:lnTo>
                    <a:lnTo>
                      <a:pt x="289" y="17"/>
                    </a:lnTo>
                    <a:lnTo>
                      <a:pt x="312" y="17"/>
                    </a:lnTo>
                    <a:lnTo>
                      <a:pt x="318" y="23"/>
                    </a:lnTo>
                    <a:lnTo>
                      <a:pt x="330" y="29"/>
                    </a:lnTo>
                    <a:lnTo>
                      <a:pt x="336" y="41"/>
                    </a:lnTo>
                    <a:lnTo>
                      <a:pt x="330" y="47"/>
                    </a:lnTo>
                    <a:lnTo>
                      <a:pt x="336" y="53"/>
                    </a:lnTo>
                    <a:lnTo>
                      <a:pt x="336" y="64"/>
                    </a:lnTo>
                    <a:lnTo>
                      <a:pt x="342" y="70"/>
                    </a:lnTo>
                    <a:lnTo>
                      <a:pt x="336" y="88"/>
                    </a:lnTo>
                    <a:lnTo>
                      <a:pt x="348" y="100"/>
                    </a:lnTo>
                    <a:lnTo>
                      <a:pt x="342" y="106"/>
                    </a:lnTo>
                    <a:lnTo>
                      <a:pt x="348" y="112"/>
                    </a:lnTo>
                    <a:lnTo>
                      <a:pt x="348" y="117"/>
                    </a:lnTo>
                    <a:lnTo>
                      <a:pt x="353" y="123"/>
                    </a:lnTo>
                    <a:lnTo>
                      <a:pt x="348" y="129"/>
                    </a:lnTo>
                    <a:lnTo>
                      <a:pt x="353" y="135"/>
                    </a:lnTo>
                    <a:lnTo>
                      <a:pt x="348" y="141"/>
                    </a:lnTo>
                    <a:lnTo>
                      <a:pt x="353" y="147"/>
                    </a:lnTo>
                    <a:lnTo>
                      <a:pt x="318" y="141"/>
                    </a:lnTo>
                    <a:lnTo>
                      <a:pt x="312" y="147"/>
                    </a:lnTo>
                    <a:lnTo>
                      <a:pt x="300" y="159"/>
                    </a:lnTo>
                    <a:lnTo>
                      <a:pt x="294" y="159"/>
                    </a:lnTo>
                    <a:lnTo>
                      <a:pt x="283" y="147"/>
                    </a:lnTo>
                    <a:lnTo>
                      <a:pt x="265" y="153"/>
                    </a:lnTo>
                    <a:lnTo>
                      <a:pt x="265" y="159"/>
                    </a:lnTo>
                    <a:lnTo>
                      <a:pt x="277" y="170"/>
                    </a:lnTo>
                    <a:lnTo>
                      <a:pt x="277" y="170"/>
                    </a:lnTo>
                    <a:lnTo>
                      <a:pt x="259" y="176"/>
                    </a:lnTo>
                    <a:lnTo>
                      <a:pt x="253" y="188"/>
                    </a:lnTo>
                    <a:lnTo>
                      <a:pt x="247" y="194"/>
                    </a:lnTo>
                    <a:lnTo>
                      <a:pt x="236" y="200"/>
                    </a:lnTo>
                    <a:lnTo>
                      <a:pt x="218" y="182"/>
                    </a:lnTo>
                    <a:lnTo>
                      <a:pt x="212" y="188"/>
                    </a:lnTo>
                    <a:lnTo>
                      <a:pt x="206" y="182"/>
                    </a:lnTo>
                    <a:lnTo>
                      <a:pt x="194" y="170"/>
                    </a:lnTo>
                    <a:lnTo>
                      <a:pt x="183" y="153"/>
                    </a:lnTo>
                    <a:lnTo>
                      <a:pt x="177" y="153"/>
                    </a:lnTo>
                    <a:lnTo>
                      <a:pt x="165" y="159"/>
                    </a:lnTo>
                    <a:lnTo>
                      <a:pt x="153" y="153"/>
                    </a:lnTo>
                    <a:lnTo>
                      <a:pt x="153" y="147"/>
                    </a:lnTo>
                    <a:lnTo>
                      <a:pt x="147" y="135"/>
                    </a:lnTo>
                    <a:lnTo>
                      <a:pt x="141" y="135"/>
                    </a:lnTo>
                    <a:lnTo>
                      <a:pt x="135" y="135"/>
                    </a:lnTo>
                    <a:lnTo>
                      <a:pt x="118" y="135"/>
                    </a:lnTo>
                    <a:lnTo>
                      <a:pt x="112" y="117"/>
                    </a:lnTo>
                    <a:lnTo>
                      <a:pt x="88" y="106"/>
                    </a:lnTo>
                    <a:lnTo>
                      <a:pt x="77" y="94"/>
                    </a:lnTo>
                    <a:lnTo>
                      <a:pt x="35" y="106"/>
                    </a:lnTo>
                    <a:lnTo>
                      <a:pt x="12" y="100"/>
                    </a:lnTo>
                    <a:lnTo>
                      <a:pt x="0" y="82"/>
                    </a:lnTo>
                    <a:lnTo>
                      <a:pt x="0" y="7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5" name="Freeform 604">
                <a:extLst>
                  <a:ext uri="{FF2B5EF4-FFF2-40B4-BE49-F238E27FC236}">
                    <a16:creationId xmlns:a16="http://schemas.microsoft.com/office/drawing/2014/main" id="{7CD9B666-61E6-4CCB-AC3C-21CA0C11B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3313" y="5588000"/>
                <a:ext cx="485775" cy="392113"/>
              </a:xfrm>
              <a:custGeom>
                <a:avLst/>
                <a:gdLst>
                  <a:gd name="T0" fmla="*/ 18 w 306"/>
                  <a:gd name="T1" fmla="*/ 17 h 247"/>
                  <a:gd name="T2" fmla="*/ 41 w 306"/>
                  <a:gd name="T3" fmla="*/ 12 h 247"/>
                  <a:gd name="T4" fmla="*/ 71 w 306"/>
                  <a:gd name="T5" fmla="*/ 12 h 247"/>
                  <a:gd name="T6" fmla="*/ 88 w 306"/>
                  <a:gd name="T7" fmla="*/ 6 h 247"/>
                  <a:gd name="T8" fmla="*/ 94 w 306"/>
                  <a:gd name="T9" fmla="*/ 17 h 247"/>
                  <a:gd name="T10" fmla="*/ 106 w 306"/>
                  <a:gd name="T11" fmla="*/ 23 h 247"/>
                  <a:gd name="T12" fmla="*/ 100 w 306"/>
                  <a:gd name="T13" fmla="*/ 35 h 247"/>
                  <a:gd name="T14" fmla="*/ 129 w 306"/>
                  <a:gd name="T15" fmla="*/ 47 h 247"/>
                  <a:gd name="T16" fmla="*/ 129 w 306"/>
                  <a:gd name="T17" fmla="*/ 70 h 247"/>
                  <a:gd name="T18" fmla="*/ 135 w 306"/>
                  <a:gd name="T19" fmla="*/ 82 h 247"/>
                  <a:gd name="T20" fmla="*/ 141 w 306"/>
                  <a:gd name="T21" fmla="*/ 70 h 247"/>
                  <a:gd name="T22" fmla="*/ 153 w 306"/>
                  <a:gd name="T23" fmla="*/ 76 h 247"/>
                  <a:gd name="T24" fmla="*/ 165 w 306"/>
                  <a:gd name="T25" fmla="*/ 106 h 247"/>
                  <a:gd name="T26" fmla="*/ 230 w 306"/>
                  <a:gd name="T27" fmla="*/ 100 h 247"/>
                  <a:gd name="T28" fmla="*/ 265 w 306"/>
                  <a:gd name="T29" fmla="*/ 123 h 247"/>
                  <a:gd name="T30" fmla="*/ 288 w 306"/>
                  <a:gd name="T31" fmla="*/ 141 h 247"/>
                  <a:gd name="T32" fmla="*/ 300 w 306"/>
                  <a:gd name="T33" fmla="*/ 141 h 247"/>
                  <a:gd name="T34" fmla="*/ 306 w 306"/>
                  <a:gd name="T35" fmla="*/ 159 h 247"/>
                  <a:gd name="T36" fmla="*/ 306 w 306"/>
                  <a:gd name="T37" fmla="*/ 171 h 247"/>
                  <a:gd name="T38" fmla="*/ 294 w 306"/>
                  <a:gd name="T39" fmla="*/ 176 h 247"/>
                  <a:gd name="T40" fmla="*/ 265 w 306"/>
                  <a:gd name="T41" fmla="*/ 159 h 247"/>
                  <a:gd name="T42" fmla="*/ 253 w 306"/>
                  <a:gd name="T43" fmla="*/ 171 h 247"/>
                  <a:gd name="T44" fmla="*/ 235 w 306"/>
                  <a:gd name="T45" fmla="*/ 165 h 247"/>
                  <a:gd name="T46" fmla="*/ 235 w 306"/>
                  <a:gd name="T47" fmla="*/ 188 h 247"/>
                  <a:gd name="T48" fmla="*/ 200 w 306"/>
                  <a:gd name="T49" fmla="*/ 194 h 247"/>
                  <a:gd name="T50" fmla="*/ 188 w 306"/>
                  <a:gd name="T51" fmla="*/ 200 h 247"/>
                  <a:gd name="T52" fmla="*/ 177 w 306"/>
                  <a:gd name="T53" fmla="*/ 247 h 247"/>
                  <a:gd name="T54" fmla="*/ 153 w 306"/>
                  <a:gd name="T55" fmla="*/ 235 h 247"/>
                  <a:gd name="T56" fmla="*/ 135 w 306"/>
                  <a:gd name="T57" fmla="*/ 229 h 247"/>
                  <a:gd name="T58" fmla="*/ 118 w 306"/>
                  <a:gd name="T59" fmla="*/ 247 h 247"/>
                  <a:gd name="T60" fmla="*/ 100 w 306"/>
                  <a:gd name="T61" fmla="*/ 229 h 247"/>
                  <a:gd name="T62" fmla="*/ 112 w 306"/>
                  <a:gd name="T63" fmla="*/ 212 h 247"/>
                  <a:gd name="T64" fmla="*/ 106 w 306"/>
                  <a:gd name="T65" fmla="*/ 182 h 247"/>
                  <a:gd name="T66" fmla="*/ 94 w 306"/>
                  <a:gd name="T67" fmla="*/ 165 h 247"/>
                  <a:gd name="T68" fmla="*/ 65 w 306"/>
                  <a:gd name="T69" fmla="*/ 165 h 247"/>
                  <a:gd name="T70" fmla="*/ 65 w 306"/>
                  <a:gd name="T71" fmla="*/ 147 h 247"/>
                  <a:gd name="T72" fmla="*/ 47 w 306"/>
                  <a:gd name="T73" fmla="*/ 147 h 247"/>
                  <a:gd name="T74" fmla="*/ 35 w 306"/>
                  <a:gd name="T75" fmla="*/ 100 h 247"/>
                  <a:gd name="T76" fmla="*/ 23 w 306"/>
                  <a:gd name="T77" fmla="*/ 88 h 247"/>
                  <a:gd name="T78" fmla="*/ 23 w 306"/>
                  <a:gd name="T79" fmla="*/ 65 h 247"/>
                  <a:gd name="T80" fmla="*/ 6 w 306"/>
                  <a:gd name="T81" fmla="*/ 59 h 247"/>
                  <a:gd name="T82" fmla="*/ 18 w 306"/>
                  <a:gd name="T83" fmla="*/ 41 h 247"/>
                  <a:gd name="T84" fmla="*/ 12 w 306"/>
                  <a:gd name="T85" fmla="*/ 2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6" h="247">
                    <a:moveTo>
                      <a:pt x="12" y="23"/>
                    </a:moveTo>
                    <a:lnTo>
                      <a:pt x="18" y="17"/>
                    </a:lnTo>
                    <a:lnTo>
                      <a:pt x="29" y="17"/>
                    </a:lnTo>
                    <a:lnTo>
                      <a:pt x="41" y="12"/>
                    </a:lnTo>
                    <a:lnTo>
                      <a:pt x="65" y="17"/>
                    </a:lnTo>
                    <a:lnTo>
                      <a:pt x="71" y="12"/>
                    </a:lnTo>
                    <a:lnTo>
                      <a:pt x="82" y="12"/>
                    </a:lnTo>
                    <a:lnTo>
                      <a:pt x="88" y="6"/>
                    </a:lnTo>
                    <a:lnTo>
                      <a:pt x="94" y="0"/>
                    </a:lnTo>
                    <a:lnTo>
                      <a:pt x="94" y="17"/>
                    </a:lnTo>
                    <a:lnTo>
                      <a:pt x="106" y="17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0" y="35"/>
                    </a:lnTo>
                    <a:lnTo>
                      <a:pt x="106" y="53"/>
                    </a:lnTo>
                    <a:lnTo>
                      <a:pt x="129" y="47"/>
                    </a:lnTo>
                    <a:lnTo>
                      <a:pt x="129" y="59"/>
                    </a:lnTo>
                    <a:lnTo>
                      <a:pt x="129" y="70"/>
                    </a:lnTo>
                    <a:lnTo>
                      <a:pt x="129" y="76"/>
                    </a:lnTo>
                    <a:lnTo>
                      <a:pt x="135" y="82"/>
                    </a:lnTo>
                    <a:lnTo>
                      <a:pt x="141" y="82"/>
                    </a:lnTo>
                    <a:lnTo>
                      <a:pt x="141" y="70"/>
                    </a:lnTo>
                    <a:lnTo>
                      <a:pt x="153" y="70"/>
                    </a:lnTo>
                    <a:lnTo>
                      <a:pt x="153" y="76"/>
                    </a:lnTo>
                    <a:lnTo>
                      <a:pt x="153" y="88"/>
                    </a:lnTo>
                    <a:lnTo>
                      <a:pt x="165" y="106"/>
                    </a:lnTo>
                    <a:lnTo>
                      <a:pt x="188" y="112"/>
                    </a:lnTo>
                    <a:lnTo>
                      <a:pt x="230" y="100"/>
                    </a:lnTo>
                    <a:lnTo>
                      <a:pt x="241" y="112"/>
                    </a:lnTo>
                    <a:lnTo>
                      <a:pt x="265" y="123"/>
                    </a:lnTo>
                    <a:lnTo>
                      <a:pt x="271" y="141"/>
                    </a:lnTo>
                    <a:lnTo>
                      <a:pt x="288" y="141"/>
                    </a:lnTo>
                    <a:lnTo>
                      <a:pt x="294" y="141"/>
                    </a:lnTo>
                    <a:lnTo>
                      <a:pt x="300" y="141"/>
                    </a:lnTo>
                    <a:lnTo>
                      <a:pt x="306" y="153"/>
                    </a:lnTo>
                    <a:lnTo>
                      <a:pt x="306" y="159"/>
                    </a:lnTo>
                    <a:lnTo>
                      <a:pt x="306" y="165"/>
                    </a:lnTo>
                    <a:lnTo>
                      <a:pt x="306" y="171"/>
                    </a:lnTo>
                    <a:lnTo>
                      <a:pt x="294" y="176"/>
                    </a:lnTo>
                    <a:lnTo>
                      <a:pt x="294" y="176"/>
                    </a:lnTo>
                    <a:lnTo>
                      <a:pt x="271" y="159"/>
                    </a:lnTo>
                    <a:lnTo>
                      <a:pt x="265" y="159"/>
                    </a:lnTo>
                    <a:lnTo>
                      <a:pt x="259" y="171"/>
                    </a:lnTo>
                    <a:lnTo>
                      <a:pt x="253" y="171"/>
                    </a:lnTo>
                    <a:lnTo>
                      <a:pt x="247" y="165"/>
                    </a:lnTo>
                    <a:lnTo>
                      <a:pt x="235" y="165"/>
                    </a:lnTo>
                    <a:lnTo>
                      <a:pt x="235" y="182"/>
                    </a:lnTo>
                    <a:lnTo>
                      <a:pt x="235" y="188"/>
                    </a:lnTo>
                    <a:lnTo>
                      <a:pt x="212" y="188"/>
                    </a:lnTo>
                    <a:lnTo>
                      <a:pt x="200" y="194"/>
                    </a:lnTo>
                    <a:lnTo>
                      <a:pt x="194" y="200"/>
                    </a:lnTo>
                    <a:lnTo>
                      <a:pt x="188" y="200"/>
                    </a:lnTo>
                    <a:lnTo>
                      <a:pt x="182" y="224"/>
                    </a:lnTo>
                    <a:lnTo>
                      <a:pt x="177" y="247"/>
                    </a:lnTo>
                    <a:lnTo>
                      <a:pt x="159" y="241"/>
                    </a:lnTo>
                    <a:lnTo>
                      <a:pt x="153" y="235"/>
                    </a:lnTo>
                    <a:lnTo>
                      <a:pt x="147" y="229"/>
                    </a:lnTo>
                    <a:lnTo>
                      <a:pt x="135" y="229"/>
                    </a:lnTo>
                    <a:lnTo>
                      <a:pt x="124" y="241"/>
                    </a:lnTo>
                    <a:lnTo>
                      <a:pt x="118" y="247"/>
                    </a:lnTo>
                    <a:lnTo>
                      <a:pt x="94" y="241"/>
                    </a:lnTo>
                    <a:lnTo>
                      <a:pt x="100" y="229"/>
                    </a:lnTo>
                    <a:lnTo>
                      <a:pt x="106" y="218"/>
                    </a:lnTo>
                    <a:lnTo>
                      <a:pt x="112" y="212"/>
                    </a:lnTo>
                    <a:lnTo>
                      <a:pt x="106" y="206"/>
                    </a:lnTo>
                    <a:lnTo>
                      <a:pt x="106" y="182"/>
                    </a:lnTo>
                    <a:lnTo>
                      <a:pt x="100" y="165"/>
                    </a:lnTo>
                    <a:lnTo>
                      <a:pt x="94" y="165"/>
                    </a:lnTo>
                    <a:lnTo>
                      <a:pt x="82" y="171"/>
                    </a:lnTo>
                    <a:lnTo>
                      <a:pt x="65" y="165"/>
                    </a:lnTo>
                    <a:lnTo>
                      <a:pt x="65" y="153"/>
                    </a:lnTo>
                    <a:lnTo>
                      <a:pt x="65" y="147"/>
                    </a:lnTo>
                    <a:lnTo>
                      <a:pt x="59" y="147"/>
                    </a:lnTo>
                    <a:lnTo>
                      <a:pt x="47" y="147"/>
                    </a:lnTo>
                    <a:lnTo>
                      <a:pt x="41" y="118"/>
                    </a:lnTo>
                    <a:lnTo>
                      <a:pt x="35" y="100"/>
                    </a:lnTo>
                    <a:lnTo>
                      <a:pt x="23" y="94"/>
                    </a:lnTo>
                    <a:lnTo>
                      <a:pt x="23" y="88"/>
                    </a:lnTo>
                    <a:lnTo>
                      <a:pt x="23" y="82"/>
                    </a:lnTo>
                    <a:lnTo>
                      <a:pt x="23" y="65"/>
                    </a:lnTo>
                    <a:lnTo>
                      <a:pt x="18" y="59"/>
                    </a:lnTo>
                    <a:lnTo>
                      <a:pt x="6" y="59"/>
                    </a:lnTo>
                    <a:lnTo>
                      <a:pt x="0" y="53"/>
                    </a:lnTo>
                    <a:lnTo>
                      <a:pt x="18" y="41"/>
                    </a:lnTo>
                    <a:lnTo>
                      <a:pt x="18" y="29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6" name="Freeform 605">
                <a:extLst>
                  <a:ext uri="{FF2B5EF4-FFF2-40B4-BE49-F238E27FC236}">
                    <a16:creationId xmlns:a16="http://schemas.microsoft.com/office/drawing/2014/main" id="{E02F70D6-6141-4DFE-8CF5-914B1565CD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70600" y="5213350"/>
                <a:ext cx="327025" cy="420688"/>
              </a:xfrm>
              <a:custGeom>
                <a:avLst/>
                <a:gdLst>
                  <a:gd name="T0" fmla="*/ 6 w 206"/>
                  <a:gd name="T1" fmla="*/ 189 h 265"/>
                  <a:gd name="T2" fmla="*/ 18 w 206"/>
                  <a:gd name="T3" fmla="*/ 153 h 265"/>
                  <a:gd name="T4" fmla="*/ 30 w 206"/>
                  <a:gd name="T5" fmla="*/ 141 h 265"/>
                  <a:gd name="T6" fmla="*/ 41 w 206"/>
                  <a:gd name="T7" fmla="*/ 124 h 265"/>
                  <a:gd name="T8" fmla="*/ 59 w 206"/>
                  <a:gd name="T9" fmla="*/ 118 h 265"/>
                  <a:gd name="T10" fmla="*/ 83 w 206"/>
                  <a:gd name="T11" fmla="*/ 88 h 265"/>
                  <a:gd name="T12" fmla="*/ 65 w 206"/>
                  <a:gd name="T13" fmla="*/ 77 h 265"/>
                  <a:gd name="T14" fmla="*/ 71 w 206"/>
                  <a:gd name="T15" fmla="*/ 65 h 265"/>
                  <a:gd name="T16" fmla="*/ 94 w 206"/>
                  <a:gd name="T17" fmla="*/ 47 h 265"/>
                  <a:gd name="T18" fmla="*/ 94 w 206"/>
                  <a:gd name="T19" fmla="*/ 30 h 265"/>
                  <a:gd name="T20" fmla="*/ 100 w 206"/>
                  <a:gd name="T21" fmla="*/ 18 h 265"/>
                  <a:gd name="T22" fmla="*/ 136 w 206"/>
                  <a:gd name="T23" fmla="*/ 12 h 265"/>
                  <a:gd name="T24" fmla="*/ 189 w 206"/>
                  <a:gd name="T25" fmla="*/ 6 h 265"/>
                  <a:gd name="T26" fmla="*/ 183 w 206"/>
                  <a:gd name="T27" fmla="*/ 47 h 265"/>
                  <a:gd name="T28" fmla="*/ 200 w 206"/>
                  <a:gd name="T29" fmla="*/ 65 h 265"/>
                  <a:gd name="T30" fmla="*/ 189 w 206"/>
                  <a:gd name="T31" fmla="*/ 77 h 265"/>
                  <a:gd name="T32" fmla="*/ 147 w 206"/>
                  <a:gd name="T33" fmla="*/ 59 h 265"/>
                  <a:gd name="T34" fmla="*/ 147 w 206"/>
                  <a:gd name="T35" fmla="*/ 77 h 265"/>
                  <a:gd name="T36" fmla="*/ 130 w 206"/>
                  <a:gd name="T37" fmla="*/ 100 h 265"/>
                  <a:gd name="T38" fmla="*/ 112 w 206"/>
                  <a:gd name="T39" fmla="*/ 100 h 265"/>
                  <a:gd name="T40" fmla="*/ 112 w 206"/>
                  <a:gd name="T41" fmla="*/ 124 h 265"/>
                  <a:gd name="T42" fmla="*/ 124 w 206"/>
                  <a:gd name="T43" fmla="*/ 141 h 265"/>
                  <a:gd name="T44" fmla="*/ 118 w 206"/>
                  <a:gd name="T45" fmla="*/ 165 h 265"/>
                  <a:gd name="T46" fmla="*/ 130 w 206"/>
                  <a:gd name="T47" fmla="*/ 177 h 265"/>
                  <a:gd name="T48" fmla="*/ 142 w 206"/>
                  <a:gd name="T49" fmla="*/ 189 h 265"/>
                  <a:gd name="T50" fmla="*/ 159 w 206"/>
                  <a:gd name="T51" fmla="*/ 206 h 265"/>
                  <a:gd name="T52" fmla="*/ 165 w 206"/>
                  <a:gd name="T53" fmla="*/ 236 h 265"/>
                  <a:gd name="T54" fmla="*/ 153 w 206"/>
                  <a:gd name="T55" fmla="*/ 248 h 265"/>
                  <a:gd name="T56" fmla="*/ 136 w 206"/>
                  <a:gd name="T57" fmla="*/ 253 h 265"/>
                  <a:gd name="T58" fmla="*/ 100 w 206"/>
                  <a:gd name="T59" fmla="*/ 253 h 265"/>
                  <a:gd name="T60" fmla="*/ 83 w 206"/>
                  <a:gd name="T61" fmla="*/ 259 h 265"/>
                  <a:gd name="T62" fmla="*/ 59 w 206"/>
                  <a:gd name="T63" fmla="*/ 259 h 265"/>
                  <a:gd name="T64" fmla="*/ 47 w 206"/>
                  <a:gd name="T65" fmla="*/ 230 h 265"/>
                  <a:gd name="T66" fmla="*/ 18 w 206"/>
                  <a:gd name="T67" fmla="*/ 230 h 265"/>
                  <a:gd name="T68" fmla="*/ 24 w 206"/>
                  <a:gd name="T69" fmla="*/ 218 h 265"/>
                  <a:gd name="T70" fmla="*/ 6 w 206"/>
                  <a:gd name="T71" fmla="*/ 194 h 265"/>
                  <a:gd name="T72" fmla="*/ 65 w 206"/>
                  <a:gd name="T73" fmla="*/ 106 h 265"/>
                  <a:gd name="T74" fmla="*/ 71 w 206"/>
                  <a:gd name="T75" fmla="*/ 100 h 265"/>
                  <a:gd name="T76" fmla="*/ 65 w 206"/>
                  <a:gd name="T77" fmla="*/ 106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6" h="265">
                    <a:moveTo>
                      <a:pt x="0" y="189"/>
                    </a:moveTo>
                    <a:lnTo>
                      <a:pt x="6" y="189"/>
                    </a:lnTo>
                    <a:lnTo>
                      <a:pt x="6" y="171"/>
                    </a:lnTo>
                    <a:lnTo>
                      <a:pt x="18" y="153"/>
                    </a:lnTo>
                    <a:lnTo>
                      <a:pt x="30" y="147"/>
                    </a:lnTo>
                    <a:lnTo>
                      <a:pt x="30" y="141"/>
                    </a:lnTo>
                    <a:lnTo>
                      <a:pt x="41" y="124"/>
                    </a:lnTo>
                    <a:lnTo>
                      <a:pt x="41" y="124"/>
                    </a:lnTo>
                    <a:lnTo>
                      <a:pt x="47" y="118"/>
                    </a:lnTo>
                    <a:lnTo>
                      <a:pt x="59" y="118"/>
                    </a:lnTo>
                    <a:lnTo>
                      <a:pt x="65" y="100"/>
                    </a:lnTo>
                    <a:lnTo>
                      <a:pt x="83" y="88"/>
                    </a:lnTo>
                    <a:lnTo>
                      <a:pt x="83" y="83"/>
                    </a:lnTo>
                    <a:lnTo>
                      <a:pt x="65" y="77"/>
                    </a:lnTo>
                    <a:lnTo>
                      <a:pt x="59" y="71"/>
                    </a:lnTo>
                    <a:lnTo>
                      <a:pt x="71" y="65"/>
                    </a:lnTo>
                    <a:lnTo>
                      <a:pt x="83" y="47"/>
                    </a:lnTo>
                    <a:lnTo>
                      <a:pt x="94" y="47"/>
                    </a:lnTo>
                    <a:lnTo>
                      <a:pt x="94" y="35"/>
                    </a:lnTo>
                    <a:lnTo>
                      <a:pt x="94" y="30"/>
                    </a:lnTo>
                    <a:lnTo>
                      <a:pt x="100" y="30"/>
                    </a:lnTo>
                    <a:lnTo>
                      <a:pt x="100" y="18"/>
                    </a:lnTo>
                    <a:lnTo>
                      <a:pt x="106" y="12"/>
                    </a:lnTo>
                    <a:lnTo>
                      <a:pt x="136" y="12"/>
                    </a:lnTo>
                    <a:lnTo>
                      <a:pt x="153" y="0"/>
                    </a:lnTo>
                    <a:lnTo>
                      <a:pt x="189" y="6"/>
                    </a:lnTo>
                    <a:lnTo>
                      <a:pt x="189" y="30"/>
                    </a:lnTo>
                    <a:lnTo>
                      <a:pt x="183" y="47"/>
                    </a:lnTo>
                    <a:lnTo>
                      <a:pt x="206" y="59"/>
                    </a:lnTo>
                    <a:lnTo>
                      <a:pt x="200" y="65"/>
                    </a:lnTo>
                    <a:lnTo>
                      <a:pt x="195" y="65"/>
                    </a:lnTo>
                    <a:lnTo>
                      <a:pt x="189" y="77"/>
                    </a:lnTo>
                    <a:lnTo>
                      <a:pt x="177" y="65"/>
                    </a:lnTo>
                    <a:lnTo>
                      <a:pt x="147" y="59"/>
                    </a:lnTo>
                    <a:lnTo>
                      <a:pt x="147" y="65"/>
                    </a:lnTo>
                    <a:lnTo>
                      <a:pt x="147" y="77"/>
                    </a:lnTo>
                    <a:lnTo>
                      <a:pt x="136" y="94"/>
                    </a:lnTo>
                    <a:lnTo>
                      <a:pt x="130" y="100"/>
                    </a:lnTo>
                    <a:lnTo>
                      <a:pt x="118" y="94"/>
                    </a:lnTo>
                    <a:lnTo>
                      <a:pt x="112" y="100"/>
                    </a:lnTo>
                    <a:lnTo>
                      <a:pt x="112" y="106"/>
                    </a:lnTo>
                    <a:lnTo>
                      <a:pt x="112" y="124"/>
                    </a:lnTo>
                    <a:lnTo>
                      <a:pt x="112" y="130"/>
                    </a:lnTo>
                    <a:lnTo>
                      <a:pt x="124" y="141"/>
                    </a:lnTo>
                    <a:lnTo>
                      <a:pt x="130" y="159"/>
                    </a:lnTo>
                    <a:lnTo>
                      <a:pt x="118" y="165"/>
                    </a:lnTo>
                    <a:lnTo>
                      <a:pt x="118" y="171"/>
                    </a:lnTo>
                    <a:lnTo>
                      <a:pt x="130" y="177"/>
                    </a:lnTo>
                    <a:lnTo>
                      <a:pt x="142" y="177"/>
                    </a:lnTo>
                    <a:lnTo>
                      <a:pt x="142" y="189"/>
                    </a:lnTo>
                    <a:lnTo>
                      <a:pt x="153" y="189"/>
                    </a:lnTo>
                    <a:lnTo>
                      <a:pt x="159" y="206"/>
                    </a:lnTo>
                    <a:lnTo>
                      <a:pt x="177" y="218"/>
                    </a:lnTo>
                    <a:lnTo>
                      <a:pt x="165" y="236"/>
                    </a:lnTo>
                    <a:lnTo>
                      <a:pt x="159" y="242"/>
                    </a:lnTo>
                    <a:lnTo>
                      <a:pt x="153" y="248"/>
                    </a:lnTo>
                    <a:lnTo>
                      <a:pt x="142" y="248"/>
                    </a:lnTo>
                    <a:lnTo>
                      <a:pt x="136" y="253"/>
                    </a:lnTo>
                    <a:lnTo>
                      <a:pt x="112" y="248"/>
                    </a:lnTo>
                    <a:lnTo>
                      <a:pt x="100" y="253"/>
                    </a:lnTo>
                    <a:lnTo>
                      <a:pt x="89" y="253"/>
                    </a:lnTo>
                    <a:lnTo>
                      <a:pt x="83" y="259"/>
                    </a:lnTo>
                    <a:lnTo>
                      <a:pt x="77" y="265"/>
                    </a:lnTo>
                    <a:lnTo>
                      <a:pt x="59" y="259"/>
                    </a:lnTo>
                    <a:lnTo>
                      <a:pt x="47" y="242"/>
                    </a:lnTo>
                    <a:lnTo>
                      <a:pt x="47" y="230"/>
                    </a:lnTo>
                    <a:lnTo>
                      <a:pt x="30" y="224"/>
                    </a:lnTo>
                    <a:lnTo>
                      <a:pt x="18" y="230"/>
                    </a:lnTo>
                    <a:lnTo>
                      <a:pt x="18" y="224"/>
                    </a:lnTo>
                    <a:lnTo>
                      <a:pt x="24" y="218"/>
                    </a:lnTo>
                    <a:lnTo>
                      <a:pt x="24" y="194"/>
                    </a:lnTo>
                    <a:lnTo>
                      <a:pt x="6" y="194"/>
                    </a:lnTo>
                    <a:lnTo>
                      <a:pt x="0" y="189"/>
                    </a:lnTo>
                    <a:close/>
                    <a:moveTo>
                      <a:pt x="65" y="106"/>
                    </a:moveTo>
                    <a:lnTo>
                      <a:pt x="71" y="106"/>
                    </a:lnTo>
                    <a:lnTo>
                      <a:pt x="71" y="100"/>
                    </a:lnTo>
                    <a:lnTo>
                      <a:pt x="65" y="100"/>
                    </a:lnTo>
                    <a:lnTo>
                      <a:pt x="65" y="106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7" name="Freeform 682">
                <a:extLst>
                  <a:ext uri="{FF2B5EF4-FFF2-40B4-BE49-F238E27FC236}">
                    <a16:creationId xmlns:a16="http://schemas.microsoft.com/office/drawing/2014/main" id="{ABEF2BF0-76C8-43D3-9751-1BBD21E57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2538" y="5530850"/>
                <a:ext cx="196850" cy="187325"/>
              </a:xfrm>
              <a:custGeom>
                <a:avLst/>
                <a:gdLst>
                  <a:gd name="T0" fmla="*/ 94 w 124"/>
                  <a:gd name="T1" fmla="*/ 71 h 118"/>
                  <a:gd name="T2" fmla="*/ 83 w 124"/>
                  <a:gd name="T3" fmla="*/ 77 h 118"/>
                  <a:gd name="T4" fmla="*/ 71 w 124"/>
                  <a:gd name="T5" fmla="*/ 71 h 118"/>
                  <a:gd name="T6" fmla="*/ 65 w 124"/>
                  <a:gd name="T7" fmla="*/ 89 h 118"/>
                  <a:gd name="T8" fmla="*/ 65 w 124"/>
                  <a:gd name="T9" fmla="*/ 101 h 118"/>
                  <a:gd name="T10" fmla="*/ 59 w 124"/>
                  <a:gd name="T11" fmla="*/ 106 h 118"/>
                  <a:gd name="T12" fmla="*/ 47 w 124"/>
                  <a:gd name="T13" fmla="*/ 106 h 118"/>
                  <a:gd name="T14" fmla="*/ 47 w 124"/>
                  <a:gd name="T15" fmla="*/ 118 h 118"/>
                  <a:gd name="T16" fmla="*/ 41 w 124"/>
                  <a:gd name="T17" fmla="*/ 118 h 118"/>
                  <a:gd name="T18" fmla="*/ 35 w 124"/>
                  <a:gd name="T19" fmla="*/ 112 h 118"/>
                  <a:gd name="T20" fmla="*/ 35 w 124"/>
                  <a:gd name="T21" fmla="*/ 106 h 118"/>
                  <a:gd name="T22" fmla="*/ 35 w 124"/>
                  <a:gd name="T23" fmla="*/ 95 h 118"/>
                  <a:gd name="T24" fmla="*/ 35 w 124"/>
                  <a:gd name="T25" fmla="*/ 83 h 118"/>
                  <a:gd name="T26" fmla="*/ 12 w 124"/>
                  <a:gd name="T27" fmla="*/ 89 h 118"/>
                  <a:gd name="T28" fmla="*/ 6 w 124"/>
                  <a:gd name="T29" fmla="*/ 71 h 118"/>
                  <a:gd name="T30" fmla="*/ 12 w 124"/>
                  <a:gd name="T31" fmla="*/ 65 h 118"/>
                  <a:gd name="T32" fmla="*/ 12 w 124"/>
                  <a:gd name="T33" fmla="*/ 59 h 118"/>
                  <a:gd name="T34" fmla="*/ 12 w 124"/>
                  <a:gd name="T35" fmla="*/ 53 h 118"/>
                  <a:gd name="T36" fmla="*/ 12 w 124"/>
                  <a:gd name="T37" fmla="*/ 53 h 118"/>
                  <a:gd name="T38" fmla="*/ 0 w 124"/>
                  <a:gd name="T39" fmla="*/ 53 h 118"/>
                  <a:gd name="T40" fmla="*/ 0 w 124"/>
                  <a:gd name="T41" fmla="*/ 36 h 118"/>
                  <a:gd name="T42" fmla="*/ 12 w 124"/>
                  <a:gd name="T43" fmla="*/ 18 h 118"/>
                  <a:gd name="T44" fmla="*/ 12 w 124"/>
                  <a:gd name="T45" fmla="*/ 12 h 118"/>
                  <a:gd name="T46" fmla="*/ 18 w 124"/>
                  <a:gd name="T47" fmla="*/ 6 h 118"/>
                  <a:gd name="T48" fmla="*/ 18 w 124"/>
                  <a:gd name="T49" fmla="*/ 6 h 118"/>
                  <a:gd name="T50" fmla="*/ 18 w 124"/>
                  <a:gd name="T51" fmla="*/ 0 h 118"/>
                  <a:gd name="T52" fmla="*/ 24 w 124"/>
                  <a:gd name="T53" fmla="*/ 0 h 118"/>
                  <a:gd name="T54" fmla="*/ 30 w 124"/>
                  <a:gd name="T55" fmla="*/ 0 h 118"/>
                  <a:gd name="T56" fmla="*/ 30 w 124"/>
                  <a:gd name="T57" fmla="*/ 6 h 118"/>
                  <a:gd name="T58" fmla="*/ 30 w 124"/>
                  <a:gd name="T59" fmla="*/ 12 h 118"/>
                  <a:gd name="T60" fmla="*/ 35 w 124"/>
                  <a:gd name="T61" fmla="*/ 12 h 118"/>
                  <a:gd name="T62" fmla="*/ 41 w 124"/>
                  <a:gd name="T63" fmla="*/ 6 h 118"/>
                  <a:gd name="T64" fmla="*/ 41 w 124"/>
                  <a:gd name="T65" fmla="*/ 0 h 118"/>
                  <a:gd name="T66" fmla="*/ 47 w 124"/>
                  <a:gd name="T67" fmla="*/ 0 h 118"/>
                  <a:gd name="T68" fmla="*/ 53 w 124"/>
                  <a:gd name="T69" fmla="*/ 0 h 118"/>
                  <a:gd name="T70" fmla="*/ 59 w 124"/>
                  <a:gd name="T71" fmla="*/ 0 h 118"/>
                  <a:gd name="T72" fmla="*/ 59 w 124"/>
                  <a:gd name="T73" fmla="*/ 6 h 118"/>
                  <a:gd name="T74" fmla="*/ 59 w 124"/>
                  <a:gd name="T75" fmla="*/ 6 h 118"/>
                  <a:gd name="T76" fmla="*/ 65 w 124"/>
                  <a:gd name="T77" fmla="*/ 6 h 118"/>
                  <a:gd name="T78" fmla="*/ 71 w 124"/>
                  <a:gd name="T79" fmla="*/ 6 h 118"/>
                  <a:gd name="T80" fmla="*/ 77 w 124"/>
                  <a:gd name="T81" fmla="*/ 6 h 118"/>
                  <a:gd name="T82" fmla="*/ 77 w 124"/>
                  <a:gd name="T83" fmla="*/ 0 h 118"/>
                  <a:gd name="T84" fmla="*/ 83 w 124"/>
                  <a:gd name="T85" fmla="*/ 6 h 118"/>
                  <a:gd name="T86" fmla="*/ 83 w 124"/>
                  <a:gd name="T87" fmla="*/ 0 h 118"/>
                  <a:gd name="T88" fmla="*/ 83 w 124"/>
                  <a:gd name="T89" fmla="*/ 6 h 118"/>
                  <a:gd name="T90" fmla="*/ 83 w 124"/>
                  <a:gd name="T91" fmla="*/ 12 h 118"/>
                  <a:gd name="T92" fmla="*/ 88 w 124"/>
                  <a:gd name="T93" fmla="*/ 12 h 118"/>
                  <a:gd name="T94" fmla="*/ 88 w 124"/>
                  <a:gd name="T95" fmla="*/ 12 h 118"/>
                  <a:gd name="T96" fmla="*/ 94 w 124"/>
                  <a:gd name="T97" fmla="*/ 12 h 118"/>
                  <a:gd name="T98" fmla="*/ 100 w 124"/>
                  <a:gd name="T99" fmla="*/ 12 h 118"/>
                  <a:gd name="T100" fmla="*/ 100 w 124"/>
                  <a:gd name="T101" fmla="*/ 18 h 118"/>
                  <a:gd name="T102" fmla="*/ 100 w 124"/>
                  <a:gd name="T103" fmla="*/ 18 h 118"/>
                  <a:gd name="T104" fmla="*/ 106 w 124"/>
                  <a:gd name="T105" fmla="*/ 18 h 118"/>
                  <a:gd name="T106" fmla="*/ 112 w 124"/>
                  <a:gd name="T107" fmla="*/ 24 h 118"/>
                  <a:gd name="T108" fmla="*/ 112 w 124"/>
                  <a:gd name="T109" fmla="*/ 24 h 118"/>
                  <a:gd name="T110" fmla="*/ 112 w 124"/>
                  <a:gd name="T111" fmla="*/ 30 h 118"/>
                  <a:gd name="T112" fmla="*/ 124 w 124"/>
                  <a:gd name="T113" fmla="*/ 42 h 118"/>
                  <a:gd name="T114" fmla="*/ 112 w 124"/>
                  <a:gd name="T115" fmla="*/ 48 h 118"/>
                  <a:gd name="T116" fmla="*/ 112 w 124"/>
                  <a:gd name="T117" fmla="*/ 48 h 118"/>
                  <a:gd name="T118" fmla="*/ 100 w 124"/>
                  <a:gd name="T119" fmla="*/ 48 h 118"/>
                  <a:gd name="T120" fmla="*/ 94 w 124"/>
                  <a:gd name="T121" fmla="*/ 7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4" h="118">
                    <a:moveTo>
                      <a:pt x="94" y="71"/>
                    </a:moveTo>
                    <a:lnTo>
                      <a:pt x="83" y="77"/>
                    </a:lnTo>
                    <a:lnTo>
                      <a:pt x="71" y="71"/>
                    </a:lnTo>
                    <a:lnTo>
                      <a:pt x="65" y="89"/>
                    </a:lnTo>
                    <a:lnTo>
                      <a:pt x="65" y="101"/>
                    </a:lnTo>
                    <a:lnTo>
                      <a:pt x="59" y="106"/>
                    </a:lnTo>
                    <a:lnTo>
                      <a:pt x="47" y="106"/>
                    </a:lnTo>
                    <a:lnTo>
                      <a:pt x="47" y="118"/>
                    </a:lnTo>
                    <a:lnTo>
                      <a:pt x="41" y="118"/>
                    </a:lnTo>
                    <a:lnTo>
                      <a:pt x="35" y="112"/>
                    </a:lnTo>
                    <a:lnTo>
                      <a:pt x="35" y="106"/>
                    </a:lnTo>
                    <a:lnTo>
                      <a:pt x="35" y="95"/>
                    </a:lnTo>
                    <a:lnTo>
                      <a:pt x="35" y="83"/>
                    </a:lnTo>
                    <a:lnTo>
                      <a:pt x="12" y="89"/>
                    </a:lnTo>
                    <a:lnTo>
                      <a:pt x="6" y="71"/>
                    </a:lnTo>
                    <a:lnTo>
                      <a:pt x="12" y="65"/>
                    </a:lnTo>
                    <a:lnTo>
                      <a:pt x="12" y="59"/>
                    </a:lnTo>
                    <a:lnTo>
                      <a:pt x="12" y="53"/>
                    </a:lnTo>
                    <a:lnTo>
                      <a:pt x="12" y="53"/>
                    </a:lnTo>
                    <a:lnTo>
                      <a:pt x="0" y="53"/>
                    </a:lnTo>
                    <a:lnTo>
                      <a:pt x="0" y="36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5" y="12"/>
                    </a:lnTo>
                    <a:lnTo>
                      <a:pt x="41" y="6"/>
                    </a:lnTo>
                    <a:lnTo>
                      <a:pt x="41" y="0"/>
                    </a:lnTo>
                    <a:lnTo>
                      <a:pt x="47" y="0"/>
                    </a:lnTo>
                    <a:lnTo>
                      <a:pt x="53" y="0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59" y="6"/>
                    </a:lnTo>
                    <a:lnTo>
                      <a:pt x="65" y="6"/>
                    </a:lnTo>
                    <a:lnTo>
                      <a:pt x="71" y="6"/>
                    </a:lnTo>
                    <a:lnTo>
                      <a:pt x="77" y="6"/>
                    </a:lnTo>
                    <a:lnTo>
                      <a:pt x="77" y="0"/>
                    </a:lnTo>
                    <a:lnTo>
                      <a:pt x="83" y="6"/>
                    </a:lnTo>
                    <a:lnTo>
                      <a:pt x="83" y="0"/>
                    </a:lnTo>
                    <a:lnTo>
                      <a:pt x="83" y="6"/>
                    </a:lnTo>
                    <a:lnTo>
                      <a:pt x="83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94" y="12"/>
                    </a:lnTo>
                    <a:lnTo>
                      <a:pt x="100" y="12"/>
                    </a:lnTo>
                    <a:lnTo>
                      <a:pt x="100" y="18"/>
                    </a:lnTo>
                    <a:lnTo>
                      <a:pt x="100" y="18"/>
                    </a:lnTo>
                    <a:lnTo>
                      <a:pt x="106" y="18"/>
                    </a:lnTo>
                    <a:lnTo>
                      <a:pt x="112" y="24"/>
                    </a:lnTo>
                    <a:lnTo>
                      <a:pt x="112" y="24"/>
                    </a:lnTo>
                    <a:lnTo>
                      <a:pt x="112" y="30"/>
                    </a:lnTo>
                    <a:lnTo>
                      <a:pt x="124" y="42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00" y="48"/>
                    </a:lnTo>
                    <a:lnTo>
                      <a:pt x="94" y="71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8" name="Freeform 689">
                <a:extLst>
                  <a:ext uri="{FF2B5EF4-FFF2-40B4-BE49-F238E27FC236}">
                    <a16:creationId xmlns:a16="http://schemas.microsoft.com/office/drawing/2014/main" id="{F2589B46-70EE-4628-8BBE-17823B478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438" y="6083300"/>
                <a:ext cx="233363" cy="130175"/>
              </a:xfrm>
              <a:custGeom>
                <a:avLst/>
                <a:gdLst>
                  <a:gd name="T0" fmla="*/ 41 w 147"/>
                  <a:gd name="T1" fmla="*/ 12 h 82"/>
                  <a:gd name="T2" fmla="*/ 53 w 147"/>
                  <a:gd name="T3" fmla="*/ 12 h 82"/>
                  <a:gd name="T4" fmla="*/ 58 w 147"/>
                  <a:gd name="T5" fmla="*/ 0 h 82"/>
                  <a:gd name="T6" fmla="*/ 70 w 147"/>
                  <a:gd name="T7" fmla="*/ 18 h 82"/>
                  <a:gd name="T8" fmla="*/ 82 w 147"/>
                  <a:gd name="T9" fmla="*/ 24 h 82"/>
                  <a:gd name="T10" fmla="*/ 94 w 147"/>
                  <a:gd name="T11" fmla="*/ 18 h 82"/>
                  <a:gd name="T12" fmla="*/ 106 w 147"/>
                  <a:gd name="T13" fmla="*/ 18 h 82"/>
                  <a:gd name="T14" fmla="*/ 117 w 147"/>
                  <a:gd name="T15" fmla="*/ 18 h 82"/>
                  <a:gd name="T16" fmla="*/ 135 w 147"/>
                  <a:gd name="T17" fmla="*/ 18 h 82"/>
                  <a:gd name="T18" fmla="*/ 141 w 147"/>
                  <a:gd name="T19" fmla="*/ 24 h 82"/>
                  <a:gd name="T20" fmla="*/ 141 w 147"/>
                  <a:gd name="T21" fmla="*/ 29 h 82"/>
                  <a:gd name="T22" fmla="*/ 147 w 147"/>
                  <a:gd name="T23" fmla="*/ 35 h 82"/>
                  <a:gd name="T24" fmla="*/ 147 w 147"/>
                  <a:gd name="T25" fmla="*/ 47 h 82"/>
                  <a:gd name="T26" fmla="*/ 141 w 147"/>
                  <a:gd name="T27" fmla="*/ 53 h 82"/>
                  <a:gd name="T28" fmla="*/ 135 w 147"/>
                  <a:gd name="T29" fmla="*/ 59 h 82"/>
                  <a:gd name="T30" fmla="*/ 123 w 147"/>
                  <a:gd name="T31" fmla="*/ 65 h 82"/>
                  <a:gd name="T32" fmla="*/ 117 w 147"/>
                  <a:gd name="T33" fmla="*/ 71 h 82"/>
                  <a:gd name="T34" fmla="*/ 106 w 147"/>
                  <a:gd name="T35" fmla="*/ 71 h 82"/>
                  <a:gd name="T36" fmla="*/ 100 w 147"/>
                  <a:gd name="T37" fmla="*/ 65 h 82"/>
                  <a:gd name="T38" fmla="*/ 88 w 147"/>
                  <a:gd name="T39" fmla="*/ 59 h 82"/>
                  <a:gd name="T40" fmla="*/ 82 w 147"/>
                  <a:gd name="T41" fmla="*/ 59 h 82"/>
                  <a:gd name="T42" fmla="*/ 82 w 147"/>
                  <a:gd name="T43" fmla="*/ 47 h 82"/>
                  <a:gd name="T44" fmla="*/ 76 w 147"/>
                  <a:gd name="T45" fmla="*/ 47 h 82"/>
                  <a:gd name="T46" fmla="*/ 64 w 147"/>
                  <a:gd name="T47" fmla="*/ 53 h 82"/>
                  <a:gd name="T48" fmla="*/ 64 w 147"/>
                  <a:gd name="T49" fmla="*/ 59 h 82"/>
                  <a:gd name="T50" fmla="*/ 58 w 147"/>
                  <a:gd name="T51" fmla="*/ 71 h 82"/>
                  <a:gd name="T52" fmla="*/ 53 w 147"/>
                  <a:gd name="T53" fmla="*/ 77 h 82"/>
                  <a:gd name="T54" fmla="*/ 47 w 147"/>
                  <a:gd name="T55" fmla="*/ 82 h 82"/>
                  <a:gd name="T56" fmla="*/ 41 w 147"/>
                  <a:gd name="T57" fmla="*/ 82 h 82"/>
                  <a:gd name="T58" fmla="*/ 35 w 147"/>
                  <a:gd name="T59" fmla="*/ 77 h 82"/>
                  <a:gd name="T60" fmla="*/ 29 w 147"/>
                  <a:gd name="T61" fmla="*/ 71 h 82"/>
                  <a:gd name="T62" fmla="*/ 23 w 147"/>
                  <a:gd name="T63" fmla="*/ 65 h 82"/>
                  <a:gd name="T64" fmla="*/ 11 w 147"/>
                  <a:gd name="T65" fmla="*/ 59 h 82"/>
                  <a:gd name="T66" fmla="*/ 17 w 147"/>
                  <a:gd name="T67" fmla="*/ 53 h 82"/>
                  <a:gd name="T68" fmla="*/ 11 w 147"/>
                  <a:gd name="T69" fmla="*/ 47 h 82"/>
                  <a:gd name="T70" fmla="*/ 17 w 147"/>
                  <a:gd name="T71" fmla="*/ 41 h 82"/>
                  <a:gd name="T72" fmla="*/ 11 w 147"/>
                  <a:gd name="T73" fmla="*/ 41 h 82"/>
                  <a:gd name="T74" fmla="*/ 5 w 147"/>
                  <a:gd name="T75" fmla="*/ 35 h 82"/>
                  <a:gd name="T76" fmla="*/ 5 w 147"/>
                  <a:gd name="T77" fmla="*/ 2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82">
                    <a:moveTo>
                      <a:pt x="29" y="6"/>
                    </a:moveTo>
                    <a:lnTo>
                      <a:pt x="41" y="12"/>
                    </a:lnTo>
                    <a:lnTo>
                      <a:pt x="47" y="18"/>
                    </a:lnTo>
                    <a:lnTo>
                      <a:pt x="53" y="12"/>
                    </a:lnTo>
                    <a:lnTo>
                      <a:pt x="53" y="6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70" y="18"/>
                    </a:lnTo>
                    <a:lnTo>
                      <a:pt x="76" y="18"/>
                    </a:lnTo>
                    <a:lnTo>
                      <a:pt x="82" y="24"/>
                    </a:lnTo>
                    <a:lnTo>
                      <a:pt x="94" y="24"/>
                    </a:lnTo>
                    <a:lnTo>
                      <a:pt x="94" y="18"/>
                    </a:lnTo>
                    <a:lnTo>
                      <a:pt x="100" y="18"/>
                    </a:lnTo>
                    <a:lnTo>
                      <a:pt x="106" y="18"/>
                    </a:lnTo>
                    <a:lnTo>
                      <a:pt x="111" y="18"/>
                    </a:lnTo>
                    <a:lnTo>
                      <a:pt x="117" y="18"/>
                    </a:lnTo>
                    <a:lnTo>
                      <a:pt x="123" y="6"/>
                    </a:lnTo>
                    <a:lnTo>
                      <a:pt x="135" y="18"/>
                    </a:lnTo>
                    <a:lnTo>
                      <a:pt x="141" y="18"/>
                    </a:lnTo>
                    <a:lnTo>
                      <a:pt x="141" y="24"/>
                    </a:lnTo>
                    <a:lnTo>
                      <a:pt x="141" y="29"/>
                    </a:lnTo>
                    <a:lnTo>
                      <a:pt x="141" y="29"/>
                    </a:lnTo>
                    <a:lnTo>
                      <a:pt x="141" y="35"/>
                    </a:lnTo>
                    <a:lnTo>
                      <a:pt x="147" y="35"/>
                    </a:lnTo>
                    <a:lnTo>
                      <a:pt x="147" y="41"/>
                    </a:lnTo>
                    <a:lnTo>
                      <a:pt x="147" y="47"/>
                    </a:lnTo>
                    <a:lnTo>
                      <a:pt x="147" y="47"/>
                    </a:lnTo>
                    <a:lnTo>
                      <a:pt x="141" y="53"/>
                    </a:lnTo>
                    <a:lnTo>
                      <a:pt x="141" y="59"/>
                    </a:lnTo>
                    <a:lnTo>
                      <a:pt x="135" y="59"/>
                    </a:lnTo>
                    <a:lnTo>
                      <a:pt x="129" y="65"/>
                    </a:lnTo>
                    <a:lnTo>
                      <a:pt x="123" y="65"/>
                    </a:lnTo>
                    <a:lnTo>
                      <a:pt x="117" y="65"/>
                    </a:lnTo>
                    <a:lnTo>
                      <a:pt x="117" y="71"/>
                    </a:lnTo>
                    <a:lnTo>
                      <a:pt x="111" y="71"/>
                    </a:lnTo>
                    <a:lnTo>
                      <a:pt x="106" y="71"/>
                    </a:lnTo>
                    <a:lnTo>
                      <a:pt x="100" y="65"/>
                    </a:lnTo>
                    <a:lnTo>
                      <a:pt x="100" y="65"/>
                    </a:lnTo>
                    <a:lnTo>
                      <a:pt x="94" y="59"/>
                    </a:lnTo>
                    <a:lnTo>
                      <a:pt x="88" y="59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2" y="53"/>
                    </a:lnTo>
                    <a:lnTo>
                      <a:pt x="82" y="47"/>
                    </a:lnTo>
                    <a:lnTo>
                      <a:pt x="82" y="47"/>
                    </a:lnTo>
                    <a:lnTo>
                      <a:pt x="76" y="47"/>
                    </a:lnTo>
                    <a:lnTo>
                      <a:pt x="70" y="47"/>
                    </a:lnTo>
                    <a:lnTo>
                      <a:pt x="64" y="53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58" y="65"/>
                    </a:lnTo>
                    <a:lnTo>
                      <a:pt x="58" y="71"/>
                    </a:lnTo>
                    <a:lnTo>
                      <a:pt x="53" y="77"/>
                    </a:lnTo>
                    <a:lnTo>
                      <a:pt x="53" y="77"/>
                    </a:lnTo>
                    <a:lnTo>
                      <a:pt x="47" y="82"/>
                    </a:lnTo>
                    <a:lnTo>
                      <a:pt x="47" y="82"/>
                    </a:lnTo>
                    <a:lnTo>
                      <a:pt x="41" y="82"/>
                    </a:lnTo>
                    <a:lnTo>
                      <a:pt x="41" y="82"/>
                    </a:lnTo>
                    <a:lnTo>
                      <a:pt x="35" y="82"/>
                    </a:lnTo>
                    <a:lnTo>
                      <a:pt x="35" y="77"/>
                    </a:lnTo>
                    <a:lnTo>
                      <a:pt x="35" y="71"/>
                    </a:lnTo>
                    <a:lnTo>
                      <a:pt x="29" y="71"/>
                    </a:lnTo>
                    <a:lnTo>
                      <a:pt x="23" y="71"/>
                    </a:lnTo>
                    <a:lnTo>
                      <a:pt x="23" y="65"/>
                    </a:lnTo>
                    <a:lnTo>
                      <a:pt x="17" y="65"/>
                    </a:lnTo>
                    <a:lnTo>
                      <a:pt x="11" y="59"/>
                    </a:lnTo>
                    <a:lnTo>
                      <a:pt x="17" y="59"/>
                    </a:lnTo>
                    <a:lnTo>
                      <a:pt x="17" y="53"/>
                    </a:lnTo>
                    <a:lnTo>
                      <a:pt x="11" y="53"/>
                    </a:lnTo>
                    <a:lnTo>
                      <a:pt x="11" y="47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1" y="41"/>
                    </a:lnTo>
                    <a:lnTo>
                      <a:pt x="11" y="41"/>
                    </a:lnTo>
                    <a:lnTo>
                      <a:pt x="5" y="35"/>
                    </a:lnTo>
                    <a:lnTo>
                      <a:pt x="0" y="29"/>
                    </a:lnTo>
                    <a:lnTo>
                      <a:pt x="5" y="24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9" name="Freeform 675">
                <a:extLst>
                  <a:ext uri="{FF2B5EF4-FFF2-40B4-BE49-F238E27FC236}">
                    <a16:creationId xmlns:a16="http://schemas.microsoft.com/office/drawing/2014/main" id="{B07CE2B3-6252-4BC5-A9B7-E0C405700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638" y="4530725"/>
                <a:ext cx="374650" cy="327025"/>
              </a:xfrm>
              <a:custGeom>
                <a:avLst/>
                <a:gdLst>
                  <a:gd name="T0" fmla="*/ 6 w 236"/>
                  <a:gd name="T1" fmla="*/ 136 h 206"/>
                  <a:gd name="T2" fmla="*/ 6 w 236"/>
                  <a:gd name="T3" fmla="*/ 124 h 206"/>
                  <a:gd name="T4" fmla="*/ 12 w 236"/>
                  <a:gd name="T5" fmla="*/ 112 h 206"/>
                  <a:gd name="T6" fmla="*/ 12 w 236"/>
                  <a:gd name="T7" fmla="*/ 106 h 206"/>
                  <a:gd name="T8" fmla="*/ 12 w 236"/>
                  <a:gd name="T9" fmla="*/ 94 h 206"/>
                  <a:gd name="T10" fmla="*/ 24 w 236"/>
                  <a:gd name="T11" fmla="*/ 77 h 206"/>
                  <a:gd name="T12" fmla="*/ 24 w 236"/>
                  <a:gd name="T13" fmla="*/ 59 h 206"/>
                  <a:gd name="T14" fmla="*/ 47 w 236"/>
                  <a:gd name="T15" fmla="*/ 53 h 206"/>
                  <a:gd name="T16" fmla="*/ 53 w 236"/>
                  <a:gd name="T17" fmla="*/ 65 h 206"/>
                  <a:gd name="T18" fmla="*/ 65 w 236"/>
                  <a:gd name="T19" fmla="*/ 59 h 206"/>
                  <a:gd name="T20" fmla="*/ 71 w 236"/>
                  <a:gd name="T21" fmla="*/ 41 h 206"/>
                  <a:gd name="T22" fmla="*/ 71 w 236"/>
                  <a:gd name="T23" fmla="*/ 24 h 206"/>
                  <a:gd name="T24" fmla="*/ 83 w 236"/>
                  <a:gd name="T25" fmla="*/ 18 h 206"/>
                  <a:gd name="T26" fmla="*/ 94 w 236"/>
                  <a:gd name="T27" fmla="*/ 6 h 206"/>
                  <a:gd name="T28" fmla="*/ 100 w 236"/>
                  <a:gd name="T29" fmla="*/ 0 h 206"/>
                  <a:gd name="T30" fmla="*/ 142 w 236"/>
                  <a:gd name="T31" fmla="*/ 6 h 206"/>
                  <a:gd name="T32" fmla="*/ 159 w 236"/>
                  <a:gd name="T33" fmla="*/ 0 h 206"/>
                  <a:gd name="T34" fmla="*/ 171 w 236"/>
                  <a:gd name="T35" fmla="*/ 6 h 206"/>
                  <a:gd name="T36" fmla="*/ 183 w 236"/>
                  <a:gd name="T37" fmla="*/ 35 h 206"/>
                  <a:gd name="T38" fmla="*/ 177 w 236"/>
                  <a:gd name="T39" fmla="*/ 71 h 206"/>
                  <a:gd name="T40" fmla="*/ 189 w 236"/>
                  <a:gd name="T41" fmla="*/ 83 h 206"/>
                  <a:gd name="T42" fmla="*/ 200 w 236"/>
                  <a:gd name="T43" fmla="*/ 83 h 206"/>
                  <a:gd name="T44" fmla="*/ 218 w 236"/>
                  <a:gd name="T45" fmla="*/ 112 h 206"/>
                  <a:gd name="T46" fmla="*/ 224 w 236"/>
                  <a:gd name="T47" fmla="*/ 124 h 206"/>
                  <a:gd name="T48" fmla="*/ 230 w 236"/>
                  <a:gd name="T49" fmla="*/ 130 h 206"/>
                  <a:gd name="T50" fmla="*/ 236 w 236"/>
                  <a:gd name="T51" fmla="*/ 141 h 206"/>
                  <a:gd name="T52" fmla="*/ 224 w 236"/>
                  <a:gd name="T53" fmla="*/ 153 h 206"/>
                  <a:gd name="T54" fmla="*/ 206 w 236"/>
                  <a:gd name="T55" fmla="*/ 165 h 206"/>
                  <a:gd name="T56" fmla="*/ 200 w 236"/>
                  <a:gd name="T57" fmla="*/ 177 h 206"/>
                  <a:gd name="T58" fmla="*/ 183 w 236"/>
                  <a:gd name="T59" fmla="*/ 194 h 206"/>
                  <a:gd name="T60" fmla="*/ 177 w 236"/>
                  <a:gd name="T61" fmla="*/ 200 h 206"/>
                  <a:gd name="T62" fmla="*/ 159 w 236"/>
                  <a:gd name="T63" fmla="*/ 200 h 206"/>
                  <a:gd name="T64" fmla="*/ 142 w 236"/>
                  <a:gd name="T65" fmla="*/ 194 h 206"/>
                  <a:gd name="T66" fmla="*/ 136 w 236"/>
                  <a:gd name="T67" fmla="*/ 183 h 206"/>
                  <a:gd name="T68" fmla="*/ 124 w 236"/>
                  <a:gd name="T69" fmla="*/ 189 h 206"/>
                  <a:gd name="T70" fmla="*/ 112 w 236"/>
                  <a:gd name="T71" fmla="*/ 177 h 206"/>
                  <a:gd name="T72" fmla="*/ 94 w 236"/>
                  <a:gd name="T73" fmla="*/ 177 h 206"/>
                  <a:gd name="T74" fmla="*/ 71 w 236"/>
                  <a:gd name="T75" fmla="*/ 183 h 206"/>
                  <a:gd name="T76" fmla="*/ 53 w 236"/>
                  <a:gd name="T77" fmla="*/ 189 h 206"/>
                  <a:gd name="T78" fmla="*/ 41 w 236"/>
                  <a:gd name="T79" fmla="*/ 189 h 206"/>
                  <a:gd name="T80" fmla="*/ 36 w 236"/>
                  <a:gd name="T81" fmla="*/ 177 h 206"/>
                  <a:gd name="T82" fmla="*/ 30 w 236"/>
                  <a:gd name="T83" fmla="*/ 153 h 206"/>
                  <a:gd name="T84" fmla="*/ 24 w 236"/>
                  <a:gd name="T85" fmla="*/ 147 h 206"/>
                  <a:gd name="T86" fmla="*/ 0 w 236"/>
                  <a:gd name="T87" fmla="*/ 14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6" h="206">
                    <a:moveTo>
                      <a:pt x="0" y="141"/>
                    </a:moveTo>
                    <a:lnTo>
                      <a:pt x="6" y="136"/>
                    </a:lnTo>
                    <a:lnTo>
                      <a:pt x="6" y="130"/>
                    </a:lnTo>
                    <a:lnTo>
                      <a:pt x="6" y="124"/>
                    </a:lnTo>
                    <a:lnTo>
                      <a:pt x="12" y="124"/>
                    </a:lnTo>
                    <a:lnTo>
                      <a:pt x="12" y="112"/>
                    </a:lnTo>
                    <a:lnTo>
                      <a:pt x="18" y="106"/>
                    </a:lnTo>
                    <a:lnTo>
                      <a:pt x="12" y="106"/>
                    </a:lnTo>
                    <a:lnTo>
                      <a:pt x="12" y="100"/>
                    </a:lnTo>
                    <a:lnTo>
                      <a:pt x="12" y="94"/>
                    </a:lnTo>
                    <a:lnTo>
                      <a:pt x="18" y="77"/>
                    </a:lnTo>
                    <a:lnTo>
                      <a:pt x="24" y="77"/>
                    </a:lnTo>
                    <a:lnTo>
                      <a:pt x="18" y="65"/>
                    </a:lnTo>
                    <a:lnTo>
                      <a:pt x="24" y="59"/>
                    </a:lnTo>
                    <a:lnTo>
                      <a:pt x="36" y="65"/>
                    </a:lnTo>
                    <a:lnTo>
                      <a:pt x="47" y="53"/>
                    </a:lnTo>
                    <a:lnTo>
                      <a:pt x="53" y="59"/>
                    </a:lnTo>
                    <a:lnTo>
                      <a:pt x="53" y="65"/>
                    </a:lnTo>
                    <a:lnTo>
                      <a:pt x="59" y="65"/>
                    </a:lnTo>
                    <a:lnTo>
                      <a:pt x="65" y="59"/>
                    </a:lnTo>
                    <a:lnTo>
                      <a:pt x="71" y="47"/>
                    </a:lnTo>
                    <a:lnTo>
                      <a:pt x="71" y="41"/>
                    </a:lnTo>
                    <a:lnTo>
                      <a:pt x="77" y="35"/>
                    </a:lnTo>
                    <a:lnTo>
                      <a:pt x="71" y="24"/>
                    </a:lnTo>
                    <a:lnTo>
                      <a:pt x="83" y="24"/>
                    </a:lnTo>
                    <a:lnTo>
                      <a:pt x="83" y="18"/>
                    </a:lnTo>
                    <a:lnTo>
                      <a:pt x="89" y="6"/>
                    </a:lnTo>
                    <a:lnTo>
                      <a:pt x="94" y="6"/>
                    </a:lnTo>
                    <a:lnTo>
                      <a:pt x="94" y="0"/>
                    </a:lnTo>
                    <a:lnTo>
                      <a:pt x="100" y="0"/>
                    </a:lnTo>
                    <a:lnTo>
                      <a:pt x="130" y="0"/>
                    </a:lnTo>
                    <a:lnTo>
                      <a:pt x="142" y="6"/>
                    </a:lnTo>
                    <a:lnTo>
                      <a:pt x="142" y="1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71" y="6"/>
                    </a:lnTo>
                    <a:lnTo>
                      <a:pt x="177" y="12"/>
                    </a:lnTo>
                    <a:lnTo>
                      <a:pt x="183" y="35"/>
                    </a:lnTo>
                    <a:lnTo>
                      <a:pt x="189" y="41"/>
                    </a:lnTo>
                    <a:lnTo>
                      <a:pt x="177" y="71"/>
                    </a:lnTo>
                    <a:lnTo>
                      <a:pt x="177" y="83"/>
                    </a:lnTo>
                    <a:lnTo>
                      <a:pt x="189" y="83"/>
                    </a:lnTo>
                    <a:lnTo>
                      <a:pt x="195" y="77"/>
                    </a:lnTo>
                    <a:lnTo>
                      <a:pt x="200" y="83"/>
                    </a:lnTo>
                    <a:lnTo>
                      <a:pt x="206" y="88"/>
                    </a:lnTo>
                    <a:lnTo>
                      <a:pt x="218" y="112"/>
                    </a:lnTo>
                    <a:lnTo>
                      <a:pt x="218" y="124"/>
                    </a:lnTo>
                    <a:lnTo>
                      <a:pt x="224" y="124"/>
                    </a:lnTo>
                    <a:lnTo>
                      <a:pt x="224" y="130"/>
                    </a:lnTo>
                    <a:lnTo>
                      <a:pt x="230" y="130"/>
                    </a:lnTo>
                    <a:lnTo>
                      <a:pt x="230" y="136"/>
                    </a:lnTo>
                    <a:lnTo>
                      <a:pt x="236" y="141"/>
                    </a:lnTo>
                    <a:lnTo>
                      <a:pt x="230" y="153"/>
                    </a:lnTo>
                    <a:lnTo>
                      <a:pt x="224" y="153"/>
                    </a:lnTo>
                    <a:lnTo>
                      <a:pt x="212" y="165"/>
                    </a:lnTo>
                    <a:lnTo>
                      <a:pt x="206" y="165"/>
                    </a:lnTo>
                    <a:lnTo>
                      <a:pt x="206" y="171"/>
                    </a:lnTo>
                    <a:lnTo>
                      <a:pt x="200" y="177"/>
                    </a:lnTo>
                    <a:lnTo>
                      <a:pt x="183" y="183"/>
                    </a:lnTo>
                    <a:lnTo>
                      <a:pt x="183" y="194"/>
                    </a:lnTo>
                    <a:lnTo>
                      <a:pt x="183" y="200"/>
                    </a:lnTo>
                    <a:lnTo>
                      <a:pt x="177" y="200"/>
                    </a:lnTo>
                    <a:lnTo>
                      <a:pt x="165" y="206"/>
                    </a:lnTo>
                    <a:lnTo>
                      <a:pt x="159" y="200"/>
                    </a:lnTo>
                    <a:lnTo>
                      <a:pt x="153" y="194"/>
                    </a:lnTo>
                    <a:lnTo>
                      <a:pt x="142" y="194"/>
                    </a:lnTo>
                    <a:lnTo>
                      <a:pt x="142" y="189"/>
                    </a:lnTo>
                    <a:lnTo>
                      <a:pt x="136" y="183"/>
                    </a:lnTo>
                    <a:lnTo>
                      <a:pt x="130" y="183"/>
                    </a:lnTo>
                    <a:lnTo>
                      <a:pt x="124" y="189"/>
                    </a:lnTo>
                    <a:lnTo>
                      <a:pt x="118" y="183"/>
                    </a:lnTo>
                    <a:lnTo>
                      <a:pt x="112" y="177"/>
                    </a:lnTo>
                    <a:lnTo>
                      <a:pt x="100" y="183"/>
                    </a:lnTo>
                    <a:lnTo>
                      <a:pt x="94" y="177"/>
                    </a:lnTo>
                    <a:lnTo>
                      <a:pt x="89" y="183"/>
                    </a:lnTo>
                    <a:lnTo>
                      <a:pt x="71" y="183"/>
                    </a:lnTo>
                    <a:lnTo>
                      <a:pt x="71" y="183"/>
                    </a:lnTo>
                    <a:lnTo>
                      <a:pt x="53" y="189"/>
                    </a:lnTo>
                    <a:lnTo>
                      <a:pt x="47" y="183"/>
                    </a:lnTo>
                    <a:lnTo>
                      <a:pt x="41" y="189"/>
                    </a:lnTo>
                    <a:lnTo>
                      <a:pt x="36" y="183"/>
                    </a:lnTo>
                    <a:lnTo>
                      <a:pt x="36" y="177"/>
                    </a:lnTo>
                    <a:lnTo>
                      <a:pt x="30" y="159"/>
                    </a:lnTo>
                    <a:lnTo>
                      <a:pt x="30" y="153"/>
                    </a:lnTo>
                    <a:lnTo>
                      <a:pt x="30" y="153"/>
                    </a:lnTo>
                    <a:lnTo>
                      <a:pt x="24" y="147"/>
                    </a:lnTo>
                    <a:lnTo>
                      <a:pt x="18" y="15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99CC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0" name="Freeform 676">
                <a:extLst>
                  <a:ext uri="{FF2B5EF4-FFF2-40B4-BE49-F238E27FC236}">
                    <a16:creationId xmlns:a16="http://schemas.microsoft.com/office/drawing/2014/main" id="{E3A438B2-1032-431B-BE33-735531263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100" y="4494213"/>
                <a:ext cx="233363" cy="485775"/>
              </a:xfrm>
              <a:custGeom>
                <a:avLst/>
                <a:gdLst>
                  <a:gd name="T0" fmla="*/ 135 w 147"/>
                  <a:gd name="T1" fmla="*/ 106 h 306"/>
                  <a:gd name="T2" fmla="*/ 147 w 147"/>
                  <a:gd name="T3" fmla="*/ 141 h 306"/>
                  <a:gd name="T4" fmla="*/ 135 w 147"/>
                  <a:gd name="T5" fmla="*/ 170 h 306"/>
                  <a:gd name="T6" fmla="*/ 135 w 147"/>
                  <a:gd name="T7" fmla="*/ 194 h 306"/>
                  <a:gd name="T8" fmla="*/ 130 w 147"/>
                  <a:gd name="T9" fmla="*/ 212 h 306"/>
                  <a:gd name="T10" fmla="*/ 118 w 147"/>
                  <a:gd name="T11" fmla="*/ 247 h 306"/>
                  <a:gd name="T12" fmla="*/ 112 w 147"/>
                  <a:gd name="T13" fmla="*/ 259 h 306"/>
                  <a:gd name="T14" fmla="*/ 94 w 147"/>
                  <a:gd name="T15" fmla="*/ 288 h 306"/>
                  <a:gd name="T16" fmla="*/ 88 w 147"/>
                  <a:gd name="T17" fmla="*/ 306 h 306"/>
                  <a:gd name="T18" fmla="*/ 71 w 147"/>
                  <a:gd name="T19" fmla="*/ 306 h 306"/>
                  <a:gd name="T20" fmla="*/ 59 w 147"/>
                  <a:gd name="T21" fmla="*/ 294 h 306"/>
                  <a:gd name="T22" fmla="*/ 53 w 147"/>
                  <a:gd name="T23" fmla="*/ 294 h 306"/>
                  <a:gd name="T24" fmla="*/ 47 w 147"/>
                  <a:gd name="T25" fmla="*/ 294 h 306"/>
                  <a:gd name="T26" fmla="*/ 53 w 147"/>
                  <a:gd name="T27" fmla="*/ 270 h 306"/>
                  <a:gd name="T28" fmla="*/ 35 w 147"/>
                  <a:gd name="T29" fmla="*/ 270 h 306"/>
                  <a:gd name="T30" fmla="*/ 29 w 147"/>
                  <a:gd name="T31" fmla="*/ 265 h 306"/>
                  <a:gd name="T32" fmla="*/ 35 w 147"/>
                  <a:gd name="T33" fmla="*/ 241 h 306"/>
                  <a:gd name="T34" fmla="*/ 24 w 147"/>
                  <a:gd name="T35" fmla="*/ 235 h 306"/>
                  <a:gd name="T36" fmla="*/ 18 w 147"/>
                  <a:gd name="T37" fmla="*/ 217 h 306"/>
                  <a:gd name="T38" fmla="*/ 12 w 147"/>
                  <a:gd name="T39" fmla="*/ 206 h 306"/>
                  <a:gd name="T40" fmla="*/ 35 w 147"/>
                  <a:gd name="T41" fmla="*/ 194 h 306"/>
                  <a:gd name="T42" fmla="*/ 41 w 147"/>
                  <a:gd name="T43" fmla="*/ 188 h 306"/>
                  <a:gd name="T44" fmla="*/ 59 w 147"/>
                  <a:gd name="T45" fmla="*/ 176 h 306"/>
                  <a:gd name="T46" fmla="*/ 59 w 147"/>
                  <a:gd name="T47" fmla="*/ 159 h 306"/>
                  <a:gd name="T48" fmla="*/ 53 w 147"/>
                  <a:gd name="T49" fmla="*/ 153 h 306"/>
                  <a:gd name="T50" fmla="*/ 47 w 147"/>
                  <a:gd name="T51" fmla="*/ 147 h 306"/>
                  <a:gd name="T52" fmla="*/ 35 w 147"/>
                  <a:gd name="T53" fmla="*/ 111 h 306"/>
                  <a:gd name="T54" fmla="*/ 24 w 147"/>
                  <a:gd name="T55" fmla="*/ 100 h 306"/>
                  <a:gd name="T56" fmla="*/ 6 w 147"/>
                  <a:gd name="T57" fmla="*/ 106 h 306"/>
                  <a:gd name="T58" fmla="*/ 18 w 147"/>
                  <a:gd name="T59" fmla="*/ 64 h 306"/>
                  <a:gd name="T60" fmla="*/ 6 w 147"/>
                  <a:gd name="T61" fmla="*/ 35 h 306"/>
                  <a:gd name="T62" fmla="*/ 0 w 147"/>
                  <a:gd name="T63" fmla="*/ 23 h 306"/>
                  <a:gd name="T64" fmla="*/ 18 w 147"/>
                  <a:gd name="T65" fmla="*/ 17 h 306"/>
                  <a:gd name="T66" fmla="*/ 41 w 147"/>
                  <a:gd name="T67" fmla="*/ 11 h 306"/>
                  <a:gd name="T68" fmla="*/ 59 w 147"/>
                  <a:gd name="T69" fmla="*/ 17 h 306"/>
                  <a:gd name="T70" fmla="*/ 65 w 147"/>
                  <a:gd name="T71" fmla="*/ 0 h 306"/>
                  <a:gd name="T72" fmla="*/ 71 w 147"/>
                  <a:gd name="T73" fmla="*/ 11 h 306"/>
                  <a:gd name="T74" fmla="*/ 88 w 147"/>
                  <a:gd name="T75" fmla="*/ 29 h 306"/>
                  <a:gd name="T76" fmla="*/ 118 w 147"/>
                  <a:gd name="T77" fmla="*/ 47 h 306"/>
                  <a:gd name="T78" fmla="*/ 130 w 147"/>
                  <a:gd name="T79" fmla="*/ 58 h 306"/>
                  <a:gd name="T80" fmla="*/ 135 w 147"/>
                  <a:gd name="T81" fmla="*/ 88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306">
                    <a:moveTo>
                      <a:pt x="130" y="94"/>
                    </a:moveTo>
                    <a:lnTo>
                      <a:pt x="135" y="106"/>
                    </a:lnTo>
                    <a:lnTo>
                      <a:pt x="147" y="123"/>
                    </a:lnTo>
                    <a:lnTo>
                      <a:pt x="147" y="141"/>
                    </a:lnTo>
                    <a:lnTo>
                      <a:pt x="141" y="153"/>
                    </a:lnTo>
                    <a:lnTo>
                      <a:pt x="135" y="170"/>
                    </a:lnTo>
                    <a:lnTo>
                      <a:pt x="135" y="188"/>
                    </a:lnTo>
                    <a:lnTo>
                      <a:pt x="135" y="194"/>
                    </a:lnTo>
                    <a:lnTo>
                      <a:pt x="135" y="200"/>
                    </a:lnTo>
                    <a:lnTo>
                      <a:pt x="130" y="212"/>
                    </a:lnTo>
                    <a:lnTo>
                      <a:pt x="118" y="241"/>
                    </a:lnTo>
                    <a:lnTo>
                      <a:pt x="118" y="247"/>
                    </a:lnTo>
                    <a:lnTo>
                      <a:pt x="112" y="247"/>
                    </a:lnTo>
                    <a:lnTo>
                      <a:pt x="112" y="259"/>
                    </a:lnTo>
                    <a:lnTo>
                      <a:pt x="94" y="282"/>
                    </a:lnTo>
                    <a:lnTo>
                      <a:pt x="94" y="288"/>
                    </a:lnTo>
                    <a:lnTo>
                      <a:pt x="88" y="294"/>
                    </a:lnTo>
                    <a:lnTo>
                      <a:pt x="88" y="306"/>
                    </a:lnTo>
                    <a:lnTo>
                      <a:pt x="82" y="306"/>
                    </a:lnTo>
                    <a:lnTo>
                      <a:pt x="71" y="306"/>
                    </a:lnTo>
                    <a:lnTo>
                      <a:pt x="65" y="300"/>
                    </a:lnTo>
                    <a:lnTo>
                      <a:pt x="59" y="294"/>
                    </a:lnTo>
                    <a:lnTo>
                      <a:pt x="53" y="294"/>
                    </a:lnTo>
                    <a:lnTo>
                      <a:pt x="53" y="294"/>
                    </a:lnTo>
                    <a:lnTo>
                      <a:pt x="47" y="294"/>
                    </a:lnTo>
                    <a:lnTo>
                      <a:pt x="47" y="294"/>
                    </a:lnTo>
                    <a:lnTo>
                      <a:pt x="41" y="294"/>
                    </a:lnTo>
                    <a:lnTo>
                      <a:pt x="53" y="270"/>
                    </a:lnTo>
                    <a:lnTo>
                      <a:pt x="53" y="265"/>
                    </a:lnTo>
                    <a:lnTo>
                      <a:pt x="35" y="270"/>
                    </a:lnTo>
                    <a:lnTo>
                      <a:pt x="29" y="265"/>
                    </a:lnTo>
                    <a:lnTo>
                      <a:pt x="29" y="265"/>
                    </a:lnTo>
                    <a:lnTo>
                      <a:pt x="35" y="253"/>
                    </a:lnTo>
                    <a:lnTo>
                      <a:pt x="35" y="241"/>
                    </a:lnTo>
                    <a:lnTo>
                      <a:pt x="29" y="235"/>
                    </a:lnTo>
                    <a:lnTo>
                      <a:pt x="24" y="235"/>
                    </a:lnTo>
                    <a:lnTo>
                      <a:pt x="18" y="229"/>
                    </a:lnTo>
                    <a:lnTo>
                      <a:pt x="18" y="217"/>
                    </a:lnTo>
                    <a:lnTo>
                      <a:pt x="12" y="217"/>
                    </a:lnTo>
                    <a:lnTo>
                      <a:pt x="12" y="206"/>
                    </a:lnTo>
                    <a:lnTo>
                      <a:pt x="29" y="200"/>
                    </a:lnTo>
                    <a:lnTo>
                      <a:pt x="35" y="194"/>
                    </a:lnTo>
                    <a:lnTo>
                      <a:pt x="35" y="188"/>
                    </a:lnTo>
                    <a:lnTo>
                      <a:pt x="41" y="188"/>
                    </a:lnTo>
                    <a:lnTo>
                      <a:pt x="53" y="176"/>
                    </a:lnTo>
                    <a:lnTo>
                      <a:pt x="59" y="176"/>
                    </a:lnTo>
                    <a:lnTo>
                      <a:pt x="65" y="164"/>
                    </a:lnTo>
                    <a:lnTo>
                      <a:pt x="59" y="159"/>
                    </a:lnTo>
                    <a:lnTo>
                      <a:pt x="59" y="153"/>
                    </a:lnTo>
                    <a:lnTo>
                      <a:pt x="53" y="153"/>
                    </a:lnTo>
                    <a:lnTo>
                      <a:pt x="53" y="147"/>
                    </a:lnTo>
                    <a:lnTo>
                      <a:pt x="47" y="147"/>
                    </a:lnTo>
                    <a:lnTo>
                      <a:pt x="47" y="135"/>
                    </a:lnTo>
                    <a:lnTo>
                      <a:pt x="35" y="111"/>
                    </a:lnTo>
                    <a:lnTo>
                      <a:pt x="29" y="106"/>
                    </a:lnTo>
                    <a:lnTo>
                      <a:pt x="24" y="100"/>
                    </a:lnTo>
                    <a:lnTo>
                      <a:pt x="18" y="106"/>
                    </a:lnTo>
                    <a:lnTo>
                      <a:pt x="6" y="106"/>
                    </a:lnTo>
                    <a:lnTo>
                      <a:pt x="6" y="94"/>
                    </a:lnTo>
                    <a:lnTo>
                      <a:pt x="18" y="64"/>
                    </a:lnTo>
                    <a:lnTo>
                      <a:pt x="12" y="58"/>
                    </a:lnTo>
                    <a:lnTo>
                      <a:pt x="6" y="35"/>
                    </a:lnTo>
                    <a:lnTo>
                      <a:pt x="0" y="29"/>
                    </a:lnTo>
                    <a:lnTo>
                      <a:pt x="0" y="23"/>
                    </a:lnTo>
                    <a:lnTo>
                      <a:pt x="6" y="17"/>
                    </a:lnTo>
                    <a:lnTo>
                      <a:pt x="18" y="17"/>
                    </a:lnTo>
                    <a:lnTo>
                      <a:pt x="29" y="5"/>
                    </a:lnTo>
                    <a:lnTo>
                      <a:pt x="41" y="11"/>
                    </a:lnTo>
                    <a:lnTo>
                      <a:pt x="41" y="17"/>
                    </a:lnTo>
                    <a:lnTo>
                      <a:pt x="59" y="17"/>
                    </a:lnTo>
                    <a:lnTo>
                      <a:pt x="65" y="5"/>
                    </a:lnTo>
                    <a:lnTo>
                      <a:pt x="65" y="0"/>
                    </a:lnTo>
                    <a:lnTo>
                      <a:pt x="71" y="5"/>
                    </a:lnTo>
                    <a:lnTo>
                      <a:pt x="71" y="11"/>
                    </a:lnTo>
                    <a:lnTo>
                      <a:pt x="77" y="29"/>
                    </a:lnTo>
                    <a:lnTo>
                      <a:pt x="88" y="29"/>
                    </a:lnTo>
                    <a:lnTo>
                      <a:pt x="100" y="41"/>
                    </a:lnTo>
                    <a:lnTo>
                      <a:pt x="118" y="47"/>
                    </a:lnTo>
                    <a:lnTo>
                      <a:pt x="124" y="53"/>
                    </a:lnTo>
                    <a:lnTo>
                      <a:pt x="130" y="58"/>
                    </a:lnTo>
                    <a:lnTo>
                      <a:pt x="130" y="82"/>
                    </a:lnTo>
                    <a:lnTo>
                      <a:pt x="135" y="88"/>
                    </a:lnTo>
                    <a:lnTo>
                      <a:pt x="130" y="94"/>
                    </a:lnTo>
                    <a:close/>
                  </a:path>
                </a:pathLst>
              </a:custGeom>
              <a:solidFill>
                <a:srgbClr val="99CC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1" name="Freeform 617">
                <a:extLst>
                  <a:ext uri="{FF2B5EF4-FFF2-40B4-BE49-F238E27FC236}">
                    <a16:creationId xmlns:a16="http://schemas.microsoft.com/office/drawing/2014/main" id="{42BE81B0-95B0-4B2E-B9F7-042BCA1FF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3511550"/>
                <a:ext cx="579438" cy="682625"/>
              </a:xfrm>
              <a:custGeom>
                <a:avLst/>
                <a:gdLst>
                  <a:gd name="T0" fmla="*/ 341 w 365"/>
                  <a:gd name="T1" fmla="*/ 165 h 430"/>
                  <a:gd name="T2" fmla="*/ 312 w 365"/>
                  <a:gd name="T3" fmla="*/ 188 h 430"/>
                  <a:gd name="T4" fmla="*/ 312 w 365"/>
                  <a:gd name="T5" fmla="*/ 206 h 430"/>
                  <a:gd name="T6" fmla="*/ 329 w 365"/>
                  <a:gd name="T7" fmla="*/ 236 h 430"/>
                  <a:gd name="T8" fmla="*/ 335 w 365"/>
                  <a:gd name="T9" fmla="*/ 259 h 430"/>
                  <a:gd name="T10" fmla="*/ 323 w 365"/>
                  <a:gd name="T11" fmla="*/ 283 h 430"/>
                  <a:gd name="T12" fmla="*/ 323 w 365"/>
                  <a:gd name="T13" fmla="*/ 295 h 430"/>
                  <a:gd name="T14" fmla="*/ 335 w 365"/>
                  <a:gd name="T15" fmla="*/ 330 h 430"/>
                  <a:gd name="T16" fmla="*/ 329 w 365"/>
                  <a:gd name="T17" fmla="*/ 330 h 430"/>
                  <a:gd name="T18" fmla="*/ 270 w 365"/>
                  <a:gd name="T19" fmla="*/ 324 h 430"/>
                  <a:gd name="T20" fmla="*/ 229 w 365"/>
                  <a:gd name="T21" fmla="*/ 306 h 430"/>
                  <a:gd name="T22" fmla="*/ 200 w 365"/>
                  <a:gd name="T23" fmla="*/ 306 h 430"/>
                  <a:gd name="T24" fmla="*/ 170 w 365"/>
                  <a:gd name="T25" fmla="*/ 318 h 430"/>
                  <a:gd name="T26" fmla="*/ 170 w 365"/>
                  <a:gd name="T27" fmla="*/ 342 h 430"/>
                  <a:gd name="T28" fmla="*/ 153 w 365"/>
                  <a:gd name="T29" fmla="*/ 359 h 430"/>
                  <a:gd name="T30" fmla="*/ 88 w 365"/>
                  <a:gd name="T31" fmla="*/ 401 h 430"/>
                  <a:gd name="T32" fmla="*/ 70 w 365"/>
                  <a:gd name="T33" fmla="*/ 401 h 430"/>
                  <a:gd name="T34" fmla="*/ 53 w 365"/>
                  <a:gd name="T35" fmla="*/ 430 h 430"/>
                  <a:gd name="T36" fmla="*/ 41 w 365"/>
                  <a:gd name="T37" fmla="*/ 389 h 430"/>
                  <a:gd name="T38" fmla="*/ 41 w 365"/>
                  <a:gd name="T39" fmla="*/ 359 h 430"/>
                  <a:gd name="T40" fmla="*/ 11 w 365"/>
                  <a:gd name="T41" fmla="*/ 336 h 430"/>
                  <a:gd name="T42" fmla="*/ 5 w 365"/>
                  <a:gd name="T43" fmla="*/ 300 h 430"/>
                  <a:gd name="T44" fmla="*/ 17 w 365"/>
                  <a:gd name="T45" fmla="*/ 271 h 430"/>
                  <a:gd name="T46" fmla="*/ 17 w 365"/>
                  <a:gd name="T47" fmla="*/ 241 h 430"/>
                  <a:gd name="T48" fmla="*/ 5 w 365"/>
                  <a:gd name="T49" fmla="*/ 200 h 430"/>
                  <a:gd name="T50" fmla="*/ 53 w 365"/>
                  <a:gd name="T51" fmla="*/ 194 h 430"/>
                  <a:gd name="T52" fmla="*/ 82 w 365"/>
                  <a:gd name="T53" fmla="*/ 130 h 430"/>
                  <a:gd name="T54" fmla="*/ 88 w 365"/>
                  <a:gd name="T55" fmla="*/ 118 h 430"/>
                  <a:gd name="T56" fmla="*/ 94 w 365"/>
                  <a:gd name="T57" fmla="*/ 94 h 430"/>
                  <a:gd name="T58" fmla="*/ 123 w 365"/>
                  <a:gd name="T59" fmla="*/ 106 h 430"/>
                  <a:gd name="T60" fmla="*/ 200 w 365"/>
                  <a:gd name="T61" fmla="*/ 88 h 430"/>
                  <a:gd name="T62" fmla="*/ 206 w 365"/>
                  <a:gd name="T63" fmla="*/ 71 h 430"/>
                  <a:gd name="T64" fmla="*/ 253 w 365"/>
                  <a:gd name="T65" fmla="*/ 41 h 430"/>
                  <a:gd name="T66" fmla="*/ 276 w 365"/>
                  <a:gd name="T67" fmla="*/ 53 h 430"/>
                  <a:gd name="T68" fmla="*/ 306 w 365"/>
                  <a:gd name="T69" fmla="*/ 47 h 430"/>
                  <a:gd name="T70" fmla="*/ 318 w 365"/>
                  <a:gd name="T71" fmla="*/ 29 h 430"/>
                  <a:gd name="T72" fmla="*/ 318 w 365"/>
                  <a:gd name="T73" fmla="*/ 12 h 430"/>
                  <a:gd name="T74" fmla="*/ 329 w 365"/>
                  <a:gd name="T75" fmla="*/ 0 h 430"/>
                  <a:gd name="T76" fmla="*/ 365 w 365"/>
                  <a:gd name="T77" fmla="*/ 18 h 430"/>
                  <a:gd name="T78" fmla="*/ 353 w 365"/>
                  <a:gd name="T79" fmla="*/ 53 h 430"/>
                  <a:gd name="T80" fmla="*/ 359 w 365"/>
                  <a:gd name="T81" fmla="*/ 88 h 430"/>
                  <a:gd name="T82" fmla="*/ 347 w 365"/>
                  <a:gd name="T83" fmla="*/ 118 h 430"/>
                  <a:gd name="T84" fmla="*/ 341 w 365"/>
                  <a:gd name="T85" fmla="*/ 124 h 430"/>
                  <a:gd name="T86" fmla="*/ 347 w 365"/>
                  <a:gd name="T87" fmla="*/ 141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65" h="430">
                    <a:moveTo>
                      <a:pt x="353" y="147"/>
                    </a:moveTo>
                    <a:lnTo>
                      <a:pt x="353" y="159"/>
                    </a:lnTo>
                    <a:lnTo>
                      <a:pt x="341" y="165"/>
                    </a:lnTo>
                    <a:lnTo>
                      <a:pt x="312" y="171"/>
                    </a:lnTo>
                    <a:lnTo>
                      <a:pt x="318" y="183"/>
                    </a:lnTo>
                    <a:lnTo>
                      <a:pt x="312" y="188"/>
                    </a:lnTo>
                    <a:lnTo>
                      <a:pt x="312" y="194"/>
                    </a:lnTo>
                    <a:lnTo>
                      <a:pt x="312" y="200"/>
                    </a:lnTo>
                    <a:lnTo>
                      <a:pt x="312" y="206"/>
                    </a:lnTo>
                    <a:lnTo>
                      <a:pt x="323" y="218"/>
                    </a:lnTo>
                    <a:lnTo>
                      <a:pt x="323" y="224"/>
                    </a:lnTo>
                    <a:lnTo>
                      <a:pt x="329" y="236"/>
                    </a:lnTo>
                    <a:lnTo>
                      <a:pt x="323" y="241"/>
                    </a:lnTo>
                    <a:lnTo>
                      <a:pt x="329" y="247"/>
                    </a:lnTo>
                    <a:lnTo>
                      <a:pt x="335" y="259"/>
                    </a:lnTo>
                    <a:lnTo>
                      <a:pt x="335" y="271"/>
                    </a:lnTo>
                    <a:lnTo>
                      <a:pt x="335" y="277"/>
                    </a:lnTo>
                    <a:lnTo>
                      <a:pt x="323" y="283"/>
                    </a:lnTo>
                    <a:lnTo>
                      <a:pt x="318" y="271"/>
                    </a:lnTo>
                    <a:lnTo>
                      <a:pt x="318" y="277"/>
                    </a:lnTo>
                    <a:lnTo>
                      <a:pt x="323" y="295"/>
                    </a:lnTo>
                    <a:lnTo>
                      <a:pt x="341" y="300"/>
                    </a:lnTo>
                    <a:lnTo>
                      <a:pt x="335" y="312"/>
                    </a:lnTo>
                    <a:lnTo>
                      <a:pt x="335" y="330"/>
                    </a:lnTo>
                    <a:lnTo>
                      <a:pt x="335" y="336"/>
                    </a:lnTo>
                    <a:lnTo>
                      <a:pt x="323" y="342"/>
                    </a:lnTo>
                    <a:lnTo>
                      <a:pt x="329" y="330"/>
                    </a:lnTo>
                    <a:lnTo>
                      <a:pt x="318" y="324"/>
                    </a:lnTo>
                    <a:lnTo>
                      <a:pt x="288" y="336"/>
                    </a:lnTo>
                    <a:lnTo>
                      <a:pt x="270" y="324"/>
                    </a:lnTo>
                    <a:lnTo>
                      <a:pt x="270" y="318"/>
                    </a:lnTo>
                    <a:lnTo>
                      <a:pt x="235" y="306"/>
                    </a:lnTo>
                    <a:lnTo>
                      <a:pt x="229" y="306"/>
                    </a:lnTo>
                    <a:lnTo>
                      <a:pt x="223" y="306"/>
                    </a:lnTo>
                    <a:lnTo>
                      <a:pt x="206" y="300"/>
                    </a:lnTo>
                    <a:lnTo>
                      <a:pt x="200" y="306"/>
                    </a:lnTo>
                    <a:lnTo>
                      <a:pt x="188" y="300"/>
                    </a:lnTo>
                    <a:lnTo>
                      <a:pt x="182" y="306"/>
                    </a:lnTo>
                    <a:lnTo>
                      <a:pt x="170" y="318"/>
                    </a:lnTo>
                    <a:lnTo>
                      <a:pt x="176" y="330"/>
                    </a:lnTo>
                    <a:lnTo>
                      <a:pt x="164" y="330"/>
                    </a:lnTo>
                    <a:lnTo>
                      <a:pt x="170" y="342"/>
                    </a:lnTo>
                    <a:lnTo>
                      <a:pt x="159" y="353"/>
                    </a:lnTo>
                    <a:lnTo>
                      <a:pt x="153" y="353"/>
                    </a:lnTo>
                    <a:lnTo>
                      <a:pt x="153" y="359"/>
                    </a:lnTo>
                    <a:lnTo>
                      <a:pt x="88" y="371"/>
                    </a:lnTo>
                    <a:lnTo>
                      <a:pt x="82" y="395"/>
                    </a:lnTo>
                    <a:lnTo>
                      <a:pt x="88" y="401"/>
                    </a:lnTo>
                    <a:lnTo>
                      <a:pt x="82" y="401"/>
                    </a:lnTo>
                    <a:lnTo>
                      <a:pt x="76" y="395"/>
                    </a:lnTo>
                    <a:lnTo>
                      <a:pt x="70" y="401"/>
                    </a:lnTo>
                    <a:lnTo>
                      <a:pt x="64" y="412"/>
                    </a:lnTo>
                    <a:lnTo>
                      <a:pt x="64" y="424"/>
                    </a:lnTo>
                    <a:lnTo>
                      <a:pt x="53" y="430"/>
                    </a:lnTo>
                    <a:lnTo>
                      <a:pt x="35" y="406"/>
                    </a:lnTo>
                    <a:lnTo>
                      <a:pt x="35" y="401"/>
                    </a:lnTo>
                    <a:lnTo>
                      <a:pt x="41" y="389"/>
                    </a:lnTo>
                    <a:lnTo>
                      <a:pt x="41" y="377"/>
                    </a:lnTo>
                    <a:lnTo>
                      <a:pt x="41" y="365"/>
                    </a:lnTo>
                    <a:lnTo>
                      <a:pt x="41" y="359"/>
                    </a:lnTo>
                    <a:lnTo>
                      <a:pt x="35" y="353"/>
                    </a:lnTo>
                    <a:lnTo>
                      <a:pt x="17" y="348"/>
                    </a:lnTo>
                    <a:lnTo>
                      <a:pt x="11" y="336"/>
                    </a:lnTo>
                    <a:lnTo>
                      <a:pt x="11" y="330"/>
                    </a:lnTo>
                    <a:lnTo>
                      <a:pt x="5" y="324"/>
                    </a:lnTo>
                    <a:lnTo>
                      <a:pt x="5" y="300"/>
                    </a:lnTo>
                    <a:lnTo>
                      <a:pt x="0" y="295"/>
                    </a:lnTo>
                    <a:lnTo>
                      <a:pt x="5" y="283"/>
                    </a:lnTo>
                    <a:lnTo>
                      <a:pt x="17" y="271"/>
                    </a:lnTo>
                    <a:lnTo>
                      <a:pt x="23" y="253"/>
                    </a:lnTo>
                    <a:lnTo>
                      <a:pt x="17" y="247"/>
                    </a:lnTo>
                    <a:lnTo>
                      <a:pt x="17" y="241"/>
                    </a:lnTo>
                    <a:lnTo>
                      <a:pt x="23" y="224"/>
                    </a:lnTo>
                    <a:lnTo>
                      <a:pt x="17" y="206"/>
                    </a:lnTo>
                    <a:lnTo>
                      <a:pt x="5" y="200"/>
                    </a:lnTo>
                    <a:lnTo>
                      <a:pt x="23" y="188"/>
                    </a:lnTo>
                    <a:lnTo>
                      <a:pt x="41" y="200"/>
                    </a:lnTo>
                    <a:lnTo>
                      <a:pt x="53" y="194"/>
                    </a:lnTo>
                    <a:lnTo>
                      <a:pt x="64" y="171"/>
                    </a:lnTo>
                    <a:lnTo>
                      <a:pt x="64" y="147"/>
                    </a:lnTo>
                    <a:lnTo>
                      <a:pt x="82" y="130"/>
                    </a:lnTo>
                    <a:lnTo>
                      <a:pt x="82" y="118"/>
                    </a:lnTo>
                    <a:lnTo>
                      <a:pt x="82" y="112"/>
                    </a:lnTo>
                    <a:lnTo>
                      <a:pt x="88" y="118"/>
                    </a:lnTo>
                    <a:lnTo>
                      <a:pt x="94" y="112"/>
                    </a:lnTo>
                    <a:lnTo>
                      <a:pt x="88" y="106"/>
                    </a:lnTo>
                    <a:lnTo>
                      <a:pt x="94" y="94"/>
                    </a:lnTo>
                    <a:lnTo>
                      <a:pt x="106" y="100"/>
                    </a:lnTo>
                    <a:lnTo>
                      <a:pt x="111" y="112"/>
                    </a:lnTo>
                    <a:lnTo>
                      <a:pt x="123" y="106"/>
                    </a:lnTo>
                    <a:lnTo>
                      <a:pt x="135" y="118"/>
                    </a:lnTo>
                    <a:lnTo>
                      <a:pt x="194" y="88"/>
                    </a:lnTo>
                    <a:lnTo>
                      <a:pt x="200" y="88"/>
                    </a:lnTo>
                    <a:lnTo>
                      <a:pt x="188" y="71"/>
                    </a:lnTo>
                    <a:lnTo>
                      <a:pt x="188" y="65"/>
                    </a:lnTo>
                    <a:lnTo>
                      <a:pt x="206" y="71"/>
                    </a:lnTo>
                    <a:lnTo>
                      <a:pt x="217" y="53"/>
                    </a:lnTo>
                    <a:lnTo>
                      <a:pt x="223" y="53"/>
                    </a:lnTo>
                    <a:lnTo>
                      <a:pt x="253" y="41"/>
                    </a:lnTo>
                    <a:lnTo>
                      <a:pt x="259" y="53"/>
                    </a:lnTo>
                    <a:lnTo>
                      <a:pt x="270" y="53"/>
                    </a:lnTo>
                    <a:lnTo>
                      <a:pt x="276" y="53"/>
                    </a:lnTo>
                    <a:lnTo>
                      <a:pt x="288" y="47"/>
                    </a:lnTo>
                    <a:lnTo>
                      <a:pt x="300" y="53"/>
                    </a:lnTo>
                    <a:lnTo>
                      <a:pt x="306" y="47"/>
                    </a:lnTo>
                    <a:lnTo>
                      <a:pt x="306" y="41"/>
                    </a:lnTo>
                    <a:lnTo>
                      <a:pt x="306" y="35"/>
                    </a:lnTo>
                    <a:lnTo>
                      <a:pt x="318" y="29"/>
                    </a:lnTo>
                    <a:lnTo>
                      <a:pt x="312" y="24"/>
                    </a:lnTo>
                    <a:lnTo>
                      <a:pt x="318" y="18"/>
                    </a:lnTo>
                    <a:lnTo>
                      <a:pt x="318" y="12"/>
                    </a:lnTo>
                    <a:lnTo>
                      <a:pt x="329" y="12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41" y="0"/>
                    </a:lnTo>
                    <a:lnTo>
                      <a:pt x="359" y="0"/>
                    </a:lnTo>
                    <a:lnTo>
                      <a:pt x="365" y="18"/>
                    </a:lnTo>
                    <a:lnTo>
                      <a:pt x="359" y="24"/>
                    </a:lnTo>
                    <a:lnTo>
                      <a:pt x="353" y="29"/>
                    </a:lnTo>
                    <a:lnTo>
                      <a:pt x="353" y="53"/>
                    </a:lnTo>
                    <a:lnTo>
                      <a:pt x="353" y="53"/>
                    </a:lnTo>
                    <a:lnTo>
                      <a:pt x="359" y="77"/>
                    </a:lnTo>
                    <a:lnTo>
                      <a:pt x="359" y="88"/>
                    </a:lnTo>
                    <a:lnTo>
                      <a:pt x="359" y="100"/>
                    </a:lnTo>
                    <a:lnTo>
                      <a:pt x="359" y="106"/>
                    </a:lnTo>
                    <a:lnTo>
                      <a:pt x="347" y="118"/>
                    </a:lnTo>
                    <a:lnTo>
                      <a:pt x="341" y="118"/>
                    </a:lnTo>
                    <a:lnTo>
                      <a:pt x="341" y="118"/>
                    </a:lnTo>
                    <a:lnTo>
                      <a:pt x="341" y="124"/>
                    </a:lnTo>
                    <a:lnTo>
                      <a:pt x="341" y="130"/>
                    </a:lnTo>
                    <a:lnTo>
                      <a:pt x="347" y="130"/>
                    </a:lnTo>
                    <a:lnTo>
                      <a:pt x="347" y="141"/>
                    </a:lnTo>
                    <a:lnTo>
                      <a:pt x="353" y="147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2" name="Freeform 618">
                <a:extLst>
                  <a:ext uri="{FF2B5EF4-FFF2-40B4-BE49-F238E27FC236}">
                    <a16:creationId xmlns:a16="http://schemas.microsoft.com/office/drawing/2014/main" id="{F55AB20E-4009-401B-B23B-0CB27B778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663" y="3987800"/>
                <a:ext cx="730250" cy="655638"/>
              </a:xfrm>
              <a:custGeom>
                <a:avLst/>
                <a:gdLst>
                  <a:gd name="T0" fmla="*/ 318 w 460"/>
                  <a:gd name="T1" fmla="*/ 71 h 413"/>
                  <a:gd name="T2" fmla="*/ 324 w 460"/>
                  <a:gd name="T3" fmla="*/ 101 h 413"/>
                  <a:gd name="T4" fmla="*/ 330 w 460"/>
                  <a:gd name="T5" fmla="*/ 124 h 413"/>
                  <a:gd name="T6" fmla="*/ 354 w 460"/>
                  <a:gd name="T7" fmla="*/ 136 h 413"/>
                  <a:gd name="T8" fmla="*/ 354 w 460"/>
                  <a:gd name="T9" fmla="*/ 159 h 413"/>
                  <a:gd name="T10" fmla="*/ 383 w 460"/>
                  <a:gd name="T11" fmla="*/ 159 h 413"/>
                  <a:gd name="T12" fmla="*/ 383 w 460"/>
                  <a:gd name="T13" fmla="*/ 195 h 413"/>
                  <a:gd name="T14" fmla="*/ 418 w 460"/>
                  <a:gd name="T15" fmla="*/ 195 h 413"/>
                  <a:gd name="T16" fmla="*/ 454 w 460"/>
                  <a:gd name="T17" fmla="*/ 224 h 413"/>
                  <a:gd name="T18" fmla="*/ 448 w 460"/>
                  <a:gd name="T19" fmla="*/ 248 h 413"/>
                  <a:gd name="T20" fmla="*/ 418 w 460"/>
                  <a:gd name="T21" fmla="*/ 289 h 413"/>
                  <a:gd name="T22" fmla="*/ 395 w 460"/>
                  <a:gd name="T23" fmla="*/ 254 h 413"/>
                  <a:gd name="T24" fmla="*/ 360 w 460"/>
                  <a:gd name="T25" fmla="*/ 236 h 413"/>
                  <a:gd name="T26" fmla="*/ 348 w 460"/>
                  <a:gd name="T27" fmla="*/ 248 h 413"/>
                  <a:gd name="T28" fmla="*/ 330 w 460"/>
                  <a:gd name="T29" fmla="*/ 265 h 413"/>
                  <a:gd name="T30" fmla="*/ 318 w 460"/>
                  <a:gd name="T31" fmla="*/ 295 h 413"/>
                  <a:gd name="T32" fmla="*/ 283 w 460"/>
                  <a:gd name="T33" fmla="*/ 336 h 413"/>
                  <a:gd name="T34" fmla="*/ 265 w 460"/>
                  <a:gd name="T35" fmla="*/ 366 h 413"/>
                  <a:gd name="T36" fmla="*/ 248 w 460"/>
                  <a:gd name="T37" fmla="*/ 372 h 413"/>
                  <a:gd name="T38" fmla="*/ 224 w 460"/>
                  <a:gd name="T39" fmla="*/ 348 h 413"/>
                  <a:gd name="T40" fmla="*/ 195 w 460"/>
                  <a:gd name="T41" fmla="*/ 354 h 413"/>
                  <a:gd name="T42" fmla="*/ 183 w 460"/>
                  <a:gd name="T43" fmla="*/ 389 h 413"/>
                  <a:gd name="T44" fmla="*/ 153 w 460"/>
                  <a:gd name="T45" fmla="*/ 372 h 413"/>
                  <a:gd name="T46" fmla="*/ 124 w 460"/>
                  <a:gd name="T47" fmla="*/ 395 h 413"/>
                  <a:gd name="T48" fmla="*/ 95 w 460"/>
                  <a:gd name="T49" fmla="*/ 413 h 413"/>
                  <a:gd name="T50" fmla="*/ 95 w 460"/>
                  <a:gd name="T51" fmla="*/ 377 h 413"/>
                  <a:gd name="T52" fmla="*/ 65 w 460"/>
                  <a:gd name="T53" fmla="*/ 360 h 413"/>
                  <a:gd name="T54" fmla="*/ 36 w 460"/>
                  <a:gd name="T55" fmla="*/ 330 h 413"/>
                  <a:gd name="T56" fmla="*/ 42 w 460"/>
                  <a:gd name="T57" fmla="*/ 289 h 413"/>
                  <a:gd name="T58" fmla="*/ 18 w 460"/>
                  <a:gd name="T59" fmla="*/ 242 h 413"/>
                  <a:gd name="T60" fmla="*/ 6 w 460"/>
                  <a:gd name="T61" fmla="*/ 212 h 413"/>
                  <a:gd name="T62" fmla="*/ 30 w 460"/>
                  <a:gd name="T63" fmla="*/ 165 h 413"/>
                  <a:gd name="T64" fmla="*/ 42 w 460"/>
                  <a:gd name="T65" fmla="*/ 130 h 413"/>
                  <a:gd name="T66" fmla="*/ 59 w 460"/>
                  <a:gd name="T67" fmla="*/ 101 h 413"/>
                  <a:gd name="T68" fmla="*/ 77 w 460"/>
                  <a:gd name="T69" fmla="*/ 101 h 413"/>
                  <a:gd name="T70" fmla="*/ 142 w 460"/>
                  <a:gd name="T71" fmla="*/ 59 h 413"/>
                  <a:gd name="T72" fmla="*/ 159 w 460"/>
                  <a:gd name="T73" fmla="*/ 42 h 413"/>
                  <a:gd name="T74" fmla="*/ 159 w 460"/>
                  <a:gd name="T75" fmla="*/ 18 h 413"/>
                  <a:gd name="T76" fmla="*/ 189 w 460"/>
                  <a:gd name="T77" fmla="*/ 6 h 413"/>
                  <a:gd name="T78" fmla="*/ 218 w 460"/>
                  <a:gd name="T79" fmla="*/ 6 h 413"/>
                  <a:gd name="T80" fmla="*/ 259 w 460"/>
                  <a:gd name="T81" fmla="*/ 24 h 413"/>
                  <a:gd name="T82" fmla="*/ 318 w 460"/>
                  <a:gd name="T83" fmla="*/ 3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0" h="413">
                    <a:moveTo>
                      <a:pt x="324" y="36"/>
                    </a:moveTo>
                    <a:lnTo>
                      <a:pt x="318" y="48"/>
                    </a:lnTo>
                    <a:lnTo>
                      <a:pt x="318" y="71"/>
                    </a:lnTo>
                    <a:lnTo>
                      <a:pt x="318" y="83"/>
                    </a:lnTo>
                    <a:lnTo>
                      <a:pt x="324" y="95"/>
                    </a:lnTo>
                    <a:lnTo>
                      <a:pt x="324" y="101"/>
                    </a:lnTo>
                    <a:lnTo>
                      <a:pt x="312" y="112"/>
                    </a:lnTo>
                    <a:lnTo>
                      <a:pt x="312" y="112"/>
                    </a:lnTo>
                    <a:lnTo>
                      <a:pt x="330" y="124"/>
                    </a:lnTo>
                    <a:lnTo>
                      <a:pt x="342" y="118"/>
                    </a:lnTo>
                    <a:lnTo>
                      <a:pt x="348" y="130"/>
                    </a:lnTo>
                    <a:lnTo>
                      <a:pt x="354" y="136"/>
                    </a:lnTo>
                    <a:lnTo>
                      <a:pt x="348" y="142"/>
                    </a:lnTo>
                    <a:lnTo>
                      <a:pt x="348" y="154"/>
                    </a:lnTo>
                    <a:lnTo>
                      <a:pt x="354" y="159"/>
                    </a:lnTo>
                    <a:lnTo>
                      <a:pt x="365" y="165"/>
                    </a:lnTo>
                    <a:lnTo>
                      <a:pt x="377" y="159"/>
                    </a:lnTo>
                    <a:lnTo>
                      <a:pt x="383" y="159"/>
                    </a:lnTo>
                    <a:lnTo>
                      <a:pt x="389" y="171"/>
                    </a:lnTo>
                    <a:lnTo>
                      <a:pt x="389" y="183"/>
                    </a:lnTo>
                    <a:lnTo>
                      <a:pt x="383" y="195"/>
                    </a:lnTo>
                    <a:lnTo>
                      <a:pt x="395" y="201"/>
                    </a:lnTo>
                    <a:lnTo>
                      <a:pt x="407" y="207"/>
                    </a:lnTo>
                    <a:lnTo>
                      <a:pt x="418" y="195"/>
                    </a:lnTo>
                    <a:lnTo>
                      <a:pt x="436" y="201"/>
                    </a:lnTo>
                    <a:lnTo>
                      <a:pt x="442" y="212"/>
                    </a:lnTo>
                    <a:lnTo>
                      <a:pt x="454" y="224"/>
                    </a:lnTo>
                    <a:lnTo>
                      <a:pt x="454" y="236"/>
                    </a:lnTo>
                    <a:lnTo>
                      <a:pt x="460" y="242"/>
                    </a:lnTo>
                    <a:lnTo>
                      <a:pt x="448" y="248"/>
                    </a:lnTo>
                    <a:lnTo>
                      <a:pt x="442" y="271"/>
                    </a:lnTo>
                    <a:lnTo>
                      <a:pt x="424" y="283"/>
                    </a:lnTo>
                    <a:lnTo>
                      <a:pt x="418" y="289"/>
                    </a:lnTo>
                    <a:lnTo>
                      <a:pt x="407" y="271"/>
                    </a:lnTo>
                    <a:lnTo>
                      <a:pt x="395" y="271"/>
                    </a:lnTo>
                    <a:lnTo>
                      <a:pt x="395" y="254"/>
                    </a:lnTo>
                    <a:lnTo>
                      <a:pt x="377" y="248"/>
                    </a:lnTo>
                    <a:lnTo>
                      <a:pt x="365" y="242"/>
                    </a:lnTo>
                    <a:lnTo>
                      <a:pt x="360" y="236"/>
                    </a:lnTo>
                    <a:lnTo>
                      <a:pt x="348" y="236"/>
                    </a:lnTo>
                    <a:lnTo>
                      <a:pt x="348" y="242"/>
                    </a:lnTo>
                    <a:lnTo>
                      <a:pt x="348" y="248"/>
                    </a:lnTo>
                    <a:lnTo>
                      <a:pt x="348" y="248"/>
                    </a:lnTo>
                    <a:lnTo>
                      <a:pt x="348" y="260"/>
                    </a:lnTo>
                    <a:lnTo>
                      <a:pt x="330" y="265"/>
                    </a:lnTo>
                    <a:lnTo>
                      <a:pt x="318" y="271"/>
                    </a:lnTo>
                    <a:lnTo>
                      <a:pt x="312" y="289"/>
                    </a:lnTo>
                    <a:lnTo>
                      <a:pt x="318" y="295"/>
                    </a:lnTo>
                    <a:lnTo>
                      <a:pt x="307" y="313"/>
                    </a:lnTo>
                    <a:lnTo>
                      <a:pt x="307" y="324"/>
                    </a:lnTo>
                    <a:lnTo>
                      <a:pt x="283" y="336"/>
                    </a:lnTo>
                    <a:lnTo>
                      <a:pt x="283" y="348"/>
                    </a:lnTo>
                    <a:lnTo>
                      <a:pt x="271" y="354"/>
                    </a:lnTo>
                    <a:lnTo>
                      <a:pt x="265" y="366"/>
                    </a:lnTo>
                    <a:lnTo>
                      <a:pt x="259" y="366"/>
                    </a:lnTo>
                    <a:lnTo>
                      <a:pt x="254" y="377"/>
                    </a:lnTo>
                    <a:lnTo>
                      <a:pt x="248" y="372"/>
                    </a:lnTo>
                    <a:lnTo>
                      <a:pt x="254" y="366"/>
                    </a:lnTo>
                    <a:lnTo>
                      <a:pt x="230" y="348"/>
                    </a:lnTo>
                    <a:lnTo>
                      <a:pt x="224" y="348"/>
                    </a:lnTo>
                    <a:lnTo>
                      <a:pt x="212" y="348"/>
                    </a:lnTo>
                    <a:lnTo>
                      <a:pt x="201" y="342"/>
                    </a:lnTo>
                    <a:lnTo>
                      <a:pt x="195" y="354"/>
                    </a:lnTo>
                    <a:lnTo>
                      <a:pt x="201" y="366"/>
                    </a:lnTo>
                    <a:lnTo>
                      <a:pt x="189" y="372"/>
                    </a:lnTo>
                    <a:lnTo>
                      <a:pt x="183" y="389"/>
                    </a:lnTo>
                    <a:lnTo>
                      <a:pt x="165" y="377"/>
                    </a:lnTo>
                    <a:lnTo>
                      <a:pt x="153" y="377"/>
                    </a:lnTo>
                    <a:lnTo>
                      <a:pt x="153" y="372"/>
                    </a:lnTo>
                    <a:lnTo>
                      <a:pt x="153" y="372"/>
                    </a:lnTo>
                    <a:lnTo>
                      <a:pt x="124" y="383"/>
                    </a:lnTo>
                    <a:lnTo>
                      <a:pt x="124" y="395"/>
                    </a:lnTo>
                    <a:lnTo>
                      <a:pt x="106" y="401"/>
                    </a:lnTo>
                    <a:lnTo>
                      <a:pt x="106" y="407"/>
                    </a:lnTo>
                    <a:lnTo>
                      <a:pt x="95" y="413"/>
                    </a:lnTo>
                    <a:lnTo>
                      <a:pt x="100" y="407"/>
                    </a:lnTo>
                    <a:lnTo>
                      <a:pt x="95" y="401"/>
                    </a:lnTo>
                    <a:lnTo>
                      <a:pt x="95" y="377"/>
                    </a:lnTo>
                    <a:lnTo>
                      <a:pt x="89" y="372"/>
                    </a:lnTo>
                    <a:lnTo>
                      <a:pt x="83" y="366"/>
                    </a:lnTo>
                    <a:lnTo>
                      <a:pt x="65" y="360"/>
                    </a:lnTo>
                    <a:lnTo>
                      <a:pt x="53" y="348"/>
                    </a:lnTo>
                    <a:lnTo>
                      <a:pt x="42" y="348"/>
                    </a:lnTo>
                    <a:lnTo>
                      <a:pt x="36" y="330"/>
                    </a:lnTo>
                    <a:lnTo>
                      <a:pt x="36" y="324"/>
                    </a:lnTo>
                    <a:lnTo>
                      <a:pt x="47" y="313"/>
                    </a:lnTo>
                    <a:lnTo>
                      <a:pt x="42" y="289"/>
                    </a:lnTo>
                    <a:lnTo>
                      <a:pt x="36" y="283"/>
                    </a:lnTo>
                    <a:lnTo>
                      <a:pt x="18" y="265"/>
                    </a:lnTo>
                    <a:lnTo>
                      <a:pt x="18" y="242"/>
                    </a:lnTo>
                    <a:lnTo>
                      <a:pt x="6" y="236"/>
                    </a:lnTo>
                    <a:lnTo>
                      <a:pt x="0" y="224"/>
                    </a:lnTo>
                    <a:lnTo>
                      <a:pt x="6" y="212"/>
                    </a:lnTo>
                    <a:lnTo>
                      <a:pt x="24" y="195"/>
                    </a:lnTo>
                    <a:lnTo>
                      <a:pt x="36" y="177"/>
                    </a:lnTo>
                    <a:lnTo>
                      <a:pt x="30" y="165"/>
                    </a:lnTo>
                    <a:lnTo>
                      <a:pt x="36" y="154"/>
                    </a:lnTo>
                    <a:lnTo>
                      <a:pt x="42" y="142"/>
                    </a:lnTo>
                    <a:lnTo>
                      <a:pt x="42" y="130"/>
                    </a:lnTo>
                    <a:lnTo>
                      <a:pt x="53" y="124"/>
                    </a:lnTo>
                    <a:lnTo>
                      <a:pt x="53" y="112"/>
                    </a:lnTo>
                    <a:lnTo>
                      <a:pt x="59" y="101"/>
                    </a:lnTo>
                    <a:lnTo>
                      <a:pt x="65" y="95"/>
                    </a:lnTo>
                    <a:lnTo>
                      <a:pt x="71" y="101"/>
                    </a:lnTo>
                    <a:lnTo>
                      <a:pt x="77" y="101"/>
                    </a:lnTo>
                    <a:lnTo>
                      <a:pt x="71" y="95"/>
                    </a:lnTo>
                    <a:lnTo>
                      <a:pt x="77" y="71"/>
                    </a:lnTo>
                    <a:lnTo>
                      <a:pt x="142" y="59"/>
                    </a:lnTo>
                    <a:lnTo>
                      <a:pt x="142" y="53"/>
                    </a:lnTo>
                    <a:lnTo>
                      <a:pt x="148" y="53"/>
                    </a:lnTo>
                    <a:lnTo>
                      <a:pt x="159" y="42"/>
                    </a:lnTo>
                    <a:lnTo>
                      <a:pt x="153" y="30"/>
                    </a:lnTo>
                    <a:lnTo>
                      <a:pt x="165" y="30"/>
                    </a:lnTo>
                    <a:lnTo>
                      <a:pt x="159" y="18"/>
                    </a:lnTo>
                    <a:lnTo>
                      <a:pt x="171" y="6"/>
                    </a:lnTo>
                    <a:lnTo>
                      <a:pt x="177" y="0"/>
                    </a:lnTo>
                    <a:lnTo>
                      <a:pt x="189" y="6"/>
                    </a:lnTo>
                    <a:lnTo>
                      <a:pt x="195" y="0"/>
                    </a:lnTo>
                    <a:lnTo>
                      <a:pt x="212" y="6"/>
                    </a:lnTo>
                    <a:lnTo>
                      <a:pt x="218" y="6"/>
                    </a:lnTo>
                    <a:lnTo>
                      <a:pt x="224" y="6"/>
                    </a:lnTo>
                    <a:lnTo>
                      <a:pt x="259" y="18"/>
                    </a:lnTo>
                    <a:lnTo>
                      <a:pt x="259" y="24"/>
                    </a:lnTo>
                    <a:lnTo>
                      <a:pt x="277" y="36"/>
                    </a:lnTo>
                    <a:lnTo>
                      <a:pt x="307" y="24"/>
                    </a:lnTo>
                    <a:lnTo>
                      <a:pt x="318" y="30"/>
                    </a:lnTo>
                    <a:lnTo>
                      <a:pt x="312" y="42"/>
                    </a:lnTo>
                    <a:lnTo>
                      <a:pt x="324" y="36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3" name="Freeform 652">
                <a:extLst>
                  <a:ext uri="{FF2B5EF4-FFF2-40B4-BE49-F238E27FC236}">
                    <a16:creationId xmlns:a16="http://schemas.microsoft.com/office/drawing/2014/main" id="{7164BCE9-DBC0-4F32-9F1E-23793CAA7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4013" y="4324350"/>
                <a:ext cx="84138" cy="103188"/>
              </a:xfrm>
              <a:custGeom>
                <a:avLst/>
                <a:gdLst>
                  <a:gd name="T0" fmla="*/ 0 w 53"/>
                  <a:gd name="T1" fmla="*/ 24 h 65"/>
                  <a:gd name="T2" fmla="*/ 0 w 53"/>
                  <a:gd name="T3" fmla="*/ 24 h 65"/>
                  <a:gd name="T4" fmla="*/ 6 w 53"/>
                  <a:gd name="T5" fmla="*/ 18 h 65"/>
                  <a:gd name="T6" fmla="*/ 6 w 53"/>
                  <a:gd name="T7" fmla="*/ 18 h 65"/>
                  <a:gd name="T8" fmla="*/ 6 w 53"/>
                  <a:gd name="T9" fmla="*/ 12 h 65"/>
                  <a:gd name="T10" fmla="*/ 6 w 53"/>
                  <a:gd name="T11" fmla="*/ 6 h 65"/>
                  <a:gd name="T12" fmla="*/ 6 w 53"/>
                  <a:gd name="T13" fmla="*/ 6 h 65"/>
                  <a:gd name="T14" fmla="*/ 6 w 53"/>
                  <a:gd name="T15" fmla="*/ 0 h 65"/>
                  <a:gd name="T16" fmla="*/ 12 w 53"/>
                  <a:gd name="T17" fmla="*/ 0 h 65"/>
                  <a:gd name="T18" fmla="*/ 12 w 53"/>
                  <a:gd name="T19" fmla="*/ 0 h 65"/>
                  <a:gd name="T20" fmla="*/ 12 w 53"/>
                  <a:gd name="T21" fmla="*/ 6 h 65"/>
                  <a:gd name="T22" fmla="*/ 23 w 53"/>
                  <a:gd name="T23" fmla="*/ 0 h 65"/>
                  <a:gd name="T24" fmla="*/ 29 w 53"/>
                  <a:gd name="T25" fmla="*/ 6 h 65"/>
                  <a:gd name="T26" fmla="*/ 23 w 53"/>
                  <a:gd name="T27" fmla="*/ 6 h 65"/>
                  <a:gd name="T28" fmla="*/ 23 w 53"/>
                  <a:gd name="T29" fmla="*/ 12 h 65"/>
                  <a:gd name="T30" fmla="*/ 23 w 53"/>
                  <a:gd name="T31" fmla="*/ 12 h 65"/>
                  <a:gd name="T32" fmla="*/ 29 w 53"/>
                  <a:gd name="T33" fmla="*/ 18 h 65"/>
                  <a:gd name="T34" fmla="*/ 29 w 53"/>
                  <a:gd name="T35" fmla="*/ 18 h 65"/>
                  <a:gd name="T36" fmla="*/ 29 w 53"/>
                  <a:gd name="T37" fmla="*/ 24 h 65"/>
                  <a:gd name="T38" fmla="*/ 35 w 53"/>
                  <a:gd name="T39" fmla="*/ 24 h 65"/>
                  <a:gd name="T40" fmla="*/ 41 w 53"/>
                  <a:gd name="T41" fmla="*/ 18 h 65"/>
                  <a:gd name="T42" fmla="*/ 41 w 53"/>
                  <a:gd name="T43" fmla="*/ 24 h 65"/>
                  <a:gd name="T44" fmla="*/ 47 w 53"/>
                  <a:gd name="T45" fmla="*/ 24 h 65"/>
                  <a:gd name="T46" fmla="*/ 53 w 53"/>
                  <a:gd name="T47" fmla="*/ 24 h 65"/>
                  <a:gd name="T48" fmla="*/ 53 w 53"/>
                  <a:gd name="T49" fmla="*/ 30 h 65"/>
                  <a:gd name="T50" fmla="*/ 53 w 53"/>
                  <a:gd name="T51" fmla="*/ 30 h 65"/>
                  <a:gd name="T52" fmla="*/ 53 w 53"/>
                  <a:gd name="T53" fmla="*/ 30 h 65"/>
                  <a:gd name="T54" fmla="*/ 53 w 53"/>
                  <a:gd name="T55" fmla="*/ 36 h 65"/>
                  <a:gd name="T56" fmla="*/ 53 w 53"/>
                  <a:gd name="T57" fmla="*/ 30 h 65"/>
                  <a:gd name="T58" fmla="*/ 47 w 53"/>
                  <a:gd name="T59" fmla="*/ 36 h 65"/>
                  <a:gd name="T60" fmla="*/ 47 w 53"/>
                  <a:gd name="T61" fmla="*/ 36 h 65"/>
                  <a:gd name="T62" fmla="*/ 47 w 53"/>
                  <a:gd name="T63" fmla="*/ 42 h 65"/>
                  <a:gd name="T64" fmla="*/ 47 w 53"/>
                  <a:gd name="T65" fmla="*/ 42 h 65"/>
                  <a:gd name="T66" fmla="*/ 47 w 53"/>
                  <a:gd name="T67" fmla="*/ 42 h 65"/>
                  <a:gd name="T68" fmla="*/ 41 w 53"/>
                  <a:gd name="T69" fmla="*/ 48 h 65"/>
                  <a:gd name="T70" fmla="*/ 35 w 53"/>
                  <a:gd name="T71" fmla="*/ 42 h 65"/>
                  <a:gd name="T72" fmla="*/ 29 w 53"/>
                  <a:gd name="T73" fmla="*/ 42 h 65"/>
                  <a:gd name="T74" fmla="*/ 29 w 53"/>
                  <a:gd name="T75" fmla="*/ 48 h 65"/>
                  <a:gd name="T76" fmla="*/ 35 w 53"/>
                  <a:gd name="T77" fmla="*/ 53 h 65"/>
                  <a:gd name="T78" fmla="*/ 41 w 53"/>
                  <a:gd name="T79" fmla="*/ 53 h 65"/>
                  <a:gd name="T80" fmla="*/ 41 w 53"/>
                  <a:gd name="T81" fmla="*/ 53 h 65"/>
                  <a:gd name="T82" fmla="*/ 41 w 53"/>
                  <a:gd name="T83" fmla="*/ 65 h 65"/>
                  <a:gd name="T84" fmla="*/ 29 w 53"/>
                  <a:gd name="T85" fmla="*/ 65 h 65"/>
                  <a:gd name="T86" fmla="*/ 23 w 53"/>
                  <a:gd name="T87" fmla="*/ 59 h 65"/>
                  <a:gd name="T88" fmla="*/ 23 w 53"/>
                  <a:gd name="T89" fmla="*/ 65 h 65"/>
                  <a:gd name="T90" fmla="*/ 23 w 53"/>
                  <a:gd name="T91" fmla="*/ 65 h 65"/>
                  <a:gd name="T92" fmla="*/ 17 w 53"/>
                  <a:gd name="T93" fmla="*/ 65 h 65"/>
                  <a:gd name="T94" fmla="*/ 6 w 53"/>
                  <a:gd name="T95" fmla="*/ 65 h 65"/>
                  <a:gd name="T96" fmla="*/ 6 w 53"/>
                  <a:gd name="T97" fmla="*/ 59 h 65"/>
                  <a:gd name="T98" fmla="*/ 6 w 53"/>
                  <a:gd name="T99" fmla="*/ 53 h 65"/>
                  <a:gd name="T100" fmla="*/ 6 w 53"/>
                  <a:gd name="T101" fmla="*/ 53 h 65"/>
                  <a:gd name="T102" fmla="*/ 0 w 53"/>
                  <a:gd name="T103" fmla="*/ 53 h 65"/>
                  <a:gd name="T104" fmla="*/ 0 w 53"/>
                  <a:gd name="T105" fmla="*/ 48 h 65"/>
                  <a:gd name="T106" fmla="*/ 0 w 53"/>
                  <a:gd name="T107" fmla="*/ 48 h 65"/>
                  <a:gd name="T108" fmla="*/ 0 w 53"/>
                  <a:gd name="T109" fmla="*/ 42 h 65"/>
                  <a:gd name="T110" fmla="*/ 0 w 53"/>
                  <a:gd name="T111" fmla="*/ 36 h 65"/>
                  <a:gd name="T112" fmla="*/ 0 w 53"/>
                  <a:gd name="T113" fmla="*/ 36 h 65"/>
                  <a:gd name="T114" fmla="*/ 0 w 53"/>
                  <a:gd name="T115" fmla="*/ 2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3" h="65">
                    <a:moveTo>
                      <a:pt x="0" y="24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23" y="0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9" y="24"/>
                    </a:lnTo>
                    <a:lnTo>
                      <a:pt x="35" y="24"/>
                    </a:lnTo>
                    <a:lnTo>
                      <a:pt x="41" y="18"/>
                    </a:lnTo>
                    <a:lnTo>
                      <a:pt x="41" y="24"/>
                    </a:lnTo>
                    <a:lnTo>
                      <a:pt x="47" y="24"/>
                    </a:lnTo>
                    <a:lnTo>
                      <a:pt x="53" y="24"/>
                    </a:lnTo>
                    <a:lnTo>
                      <a:pt x="53" y="30"/>
                    </a:lnTo>
                    <a:lnTo>
                      <a:pt x="53" y="30"/>
                    </a:lnTo>
                    <a:lnTo>
                      <a:pt x="53" y="30"/>
                    </a:lnTo>
                    <a:lnTo>
                      <a:pt x="53" y="36"/>
                    </a:lnTo>
                    <a:lnTo>
                      <a:pt x="53" y="30"/>
                    </a:lnTo>
                    <a:lnTo>
                      <a:pt x="47" y="36"/>
                    </a:lnTo>
                    <a:lnTo>
                      <a:pt x="47" y="36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41" y="48"/>
                    </a:lnTo>
                    <a:lnTo>
                      <a:pt x="35" y="42"/>
                    </a:lnTo>
                    <a:lnTo>
                      <a:pt x="29" y="42"/>
                    </a:lnTo>
                    <a:lnTo>
                      <a:pt x="29" y="48"/>
                    </a:lnTo>
                    <a:lnTo>
                      <a:pt x="35" y="53"/>
                    </a:lnTo>
                    <a:lnTo>
                      <a:pt x="41" y="53"/>
                    </a:lnTo>
                    <a:lnTo>
                      <a:pt x="41" y="53"/>
                    </a:lnTo>
                    <a:lnTo>
                      <a:pt x="41" y="65"/>
                    </a:lnTo>
                    <a:lnTo>
                      <a:pt x="29" y="65"/>
                    </a:lnTo>
                    <a:lnTo>
                      <a:pt x="23" y="59"/>
                    </a:lnTo>
                    <a:lnTo>
                      <a:pt x="23" y="65"/>
                    </a:lnTo>
                    <a:lnTo>
                      <a:pt x="23" y="65"/>
                    </a:lnTo>
                    <a:lnTo>
                      <a:pt x="17" y="65"/>
                    </a:lnTo>
                    <a:lnTo>
                      <a:pt x="6" y="65"/>
                    </a:lnTo>
                    <a:lnTo>
                      <a:pt x="6" y="59"/>
                    </a:lnTo>
                    <a:lnTo>
                      <a:pt x="6" y="53"/>
                    </a:lnTo>
                    <a:lnTo>
                      <a:pt x="6" y="53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4" name="Freeform 656">
                <a:extLst>
                  <a:ext uri="{FF2B5EF4-FFF2-40B4-BE49-F238E27FC236}">
                    <a16:creationId xmlns:a16="http://schemas.microsoft.com/office/drawing/2014/main" id="{4EACD445-6CDB-4815-ACCD-F891ADBC3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125" y="3913188"/>
                <a:ext cx="430213" cy="319088"/>
              </a:xfrm>
              <a:custGeom>
                <a:avLst/>
                <a:gdLst>
                  <a:gd name="T0" fmla="*/ 6 w 271"/>
                  <a:gd name="T1" fmla="*/ 42 h 201"/>
                  <a:gd name="T2" fmla="*/ 17 w 271"/>
                  <a:gd name="T3" fmla="*/ 36 h 201"/>
                  <a:gd name="T4" fmla="*/ 23 w 271"/>
                  <a:gd name="T5" fmla="*/ 24 h 201"/>
                  <a:gd name="T6" fmla="*/ 0 w 271"/>
                  <a:gd name="T7" fmla="*/ 12 h 201"/>
                  <a:gd name="T8" fmla="*/ 11 w 271"/>
                  <a:gd name="T9" fmla="*/ 0 h 201"/>
                  <a:gd name="T10" fmla="*/ 17 w 271"/>
                  <a:gd name="T11" fmla="*/ 6 h 201"/>
                  <a:gd name="T12" fmla="*/ 23 w 271"/>
                  <a:gd name="T13" fmla="*/ 12 h 201"/>
                  <a:gd name="T14" fmla="*/ 41 w 271"/>
                  <a:gd name="T15" fmla="*/ 24 h 201"/>
                  <a:gd name="T16" fmla="*/ 70 w 271"/>
                  <a:gd name="T17" fmla="*/ 12 h 201"/>
                  <a:gd name="T18" fmla="*/ 82 w 271"/>
                  <a:gd name="T19" fmla="*/ 18 h 201"/>
                  <a:gd name="T20" fmla="*/ 100 w 271"/>
                  <a:gd name="T21" fmla="*/ 6 h 201"/>
                  <a:gd name="T22" fmla="*/ 123 w 271"/>
                  <a:gd name="T23" fmla="*/ 12 h 201"/>
                  <a:gd name="T24" fmla="*/ 135 w 271"/>
                  <a:gd name="T25" fmla="*/ 0 h 201"/>
                  <a:gd name="T26" fmla="*/ 153 w 271"/>
                  <a:gd name="T27" fmla="*/ 36 h 201"/>
                  <a:gd name="T28" fmla="*/ 165 w 271"/>
                  <a:gd name="T29" fmla="*/ 47 h 201"/>
                  <a:gd name="T30" fmla="*/ 176 w 271"/>
                  <a:gd name="T31" fmla="*/ 47 h 201"/>
                  <a:gd name="T32" fmla="*/ 188 w 271"/>
                  <a:gd name="T33" fmla="*/ 59 h 201"/>
                  <a:gd name="T34" fmla="*/ 182 w 271"/>
                  <a:gd name="T35" fmla="*/ 77 h 201"/>
                  <a:gd name="T36" fmla="*/ 200 w 271"/>
                  <a:gd name="T37" fmla="*/ 89 h 201"/>
                  <a:gd name="T38" fmla="*/ 223 w 271"/>
                  <a:gd name="T39" fmla="*/ 89 h 201"/>
                  <a:gd name="T40" fmla="*/ 253 w 271"/>
                  <a:gd name="T41" fmla="*/ 100 h 201"/>
                  <a:gd name="T42" fmla="*/ 259 w 271"/>
                  <a:gd name="T43" fmla="*/ 112 h 201"/>
                  <a:gd name="T44" fmla="*/ 259 w 271"/>
                  <a:gd name="T45" fmla="*/ 136 h 201"/>
                  <a:gd name="T46" fmla="*/ 253 w 271"/>
                  <a:gd name="T47" fmla="*/ 153 h 201"/>
                  <a:gd name="T48" fmla="*/ 271 w 271"/>
                  <a:gd name="T49" fmla="*/ 189 h 201"/>
                  <a:gd name="T50" fmla="*/ 259 w 271"/>
                  <a:gd name="T51" fmla="*/ 201 h 201"/>
                  <a:gd name="T52" fmla="*/ 247 w 271"/>
                  <a:gd name="T53" fmla="*/ 195 h 201"/>
                  <a:gd name="T54" fmla="*/ 223 w 271"/>
                  <a:gd name="T55" fmla="*/ 201 h 201"/>
                  <a:gd name="T56" fmla="*/ 206 w 271"/>
                  <a:gd name="T57" fmla="*/ 183 h 201"/>
                  <a:gd name="T58" fmla="*/ 194 w 271"/>
                  <a:gd name="T59" fmla="*/ 195 h 201"/>
                  <a:gd name="T60" fmla="*/ 182 w 271"/>
                  <a:gd name="T61" fmla="*/ 183 h 201"/>
                  <a:gd name="T62" fmla="*/ 165 w 271"/>
                  <a:gd name="T63" fmla="*/ 177 h 201"/>
                  <a:gd name="T64" fmla="*/ 147 w 271"/>
                  <a:gd name="T65" fmla="*/ 189 h 201"/>
                  <a:gd name="T66" fmla="*/ 135 w 271"/>
                  <a:gd name="T67" fmla="*/ 171 h 201"/>
                  <a:gd name="T68" fmla="*/ 117 w 271"/>
                  <a:gd name="T69" fmla="*/ 183 h 201"/>
                  <a:gd name="T70" fmla="*/ 76 w 271"/>
                  <a:gd name="T71" fmla="*/ 148 h 201"/>
                  <a:gd name="T72" fmla="*/ 47 w 271"/>
                  <a:gd name="T73" fmla="*/ 148 h 201"/>
                  <a:gd name="T74" fmla="*/ 47 w 271"/>
                  <a:gd name="T75" fmla="*/ 124 h 201"/>
                  <a:gd name="T76" fmla="*/ 47 w 271"/>
                  <a:gd name="T77" fmla="*/ 89 h 201"/>
                  <a:gd name="T78" fmla="*/ 23 w 271"/>
                  <a:gd name="T79" fmla="*/ 71 h 201"/>
                  <a:gd name="T80" fmla="*/ 11 w 271"/>
                  <a:gd name="T81" fmla="*/ 47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1" h="201">
                    <a:moveTo>
                      <a:pt x="11" y="47"/>
                    </a:moveTo>
                    <a:lnTo>
                      <a:pt x="6" y="42"/>
                    </a:lnTo>
                    <a:lnTo>
                      <a:pt x="11" y="42"/>
                    </a:lnTo>
                    <a:lnTo>
                      <a:pt x="17" y="36"/>
                    </a:lnTo>
                    <a:lnTo>
                      <a:pt x="17" y="30"/>
                    </a:lnTo>
                    <a:lnTo>
                      <a:pt x="23" y="24"/>
                    </a:lnTo>
                    <a:lnTo>
                      <a:pt x="11" y="18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7" y="6"/>
                    </a:lnTo>
                    <a:lnTo>
                      <a:pt x="17" y="12"/>
                    </a:lnTo>
                    <a:lnTo>
                      <a:pt x="23" y="12"/>
                    </a:lnTo>
                    <a:lnTo>
                      <a:pt x="23" y="18"/>
                    </a:lnTo>
                    <a:lnTo>
                      <a:pt x="41" y="24"/>
                    </a:lnTo>
                    <a:lnTo>
                      <a:pt x="59" y="12"/>
                    </a:lnTo>
                    <a:lnTo>
                      <a:pt x="70" y="12"/>
                    </a:lnTo>
                    <a:lnTo>
                      <a:pt x="82" y="12"/>
                    </a:lnTo>
                    <a:lnTo>
                      <a:pt x="82" y="18"/>
                    </a:lnTo>
                    <a:lnTo>
                      <a:pt x="94" y="12"/>
                    </a:lnTo>
                    <a:lnTo>
                      <a:pt x="100" y="6"/>
                    </a:lnTo>
                    <a:lnTo>
                      <a:pt x="106" y="18"/>
                    </a:lnTo>
                    <a:lnTo>
                      <a:pt x="123" y="12"/>
                    </a:lnTo>
                    <a:lnTo>
                      <a:pt x="129" y="0"/>
                    </a:lnTo>
                    <a:lnTo>
                      <a:pt x="135" y="0"/>
                    </a:lnTo>
                    <a:lnTo>
                      <a:pt x="153" y="12"/>
                    </a:lnTo>
                    <a:lnTo>
                      <a:pt x="153" y="36"/>
                    </a:lnTo>
                    <a:lnTo>
                      <a:pt x="165" y="42"/>
                    </a:lnTo>
                    <a:lnTo>
                      <a:pt x="165" y="47"/>
                    </a:lnTo>
                    <a:lnTo>
                      <a:pt x="170" y="47"/>
                    </a:lnTo>
                    <a:lnTo>
                      <a:pt x="176" y="47"/>
                    </a:lnTo>
                    <a:lnTo>
                      <a:pt x="188" y="53"/>
                    </a:lnTo>
                    <a:lnTo>
                      <a:pt x="188" y="59"/>
                    </a:lnTo>
                    <a:lnTo>
                      <a:pt x="194" y="65"/>
                    </a:lnTo>
                    <a:lnTo>
                      <a:pt x="182" y="77"/>
                    </a:lnTo>
                    <a:lnTo>
                      <a:pt x="182" y="95"/>
                    </a:lnTo>
                    <a:lnTo>
                      <a:pt x="200" y="89"/>
                    </a:lnTo>
                    <a:lnTo>
                      <a:pt x="206" y="100"/>
                    </a:lnTo>
                    <a:lnTo>
                      <a:pt x="223" y="89"/>
                    </a:lnTo>
                    <a:lnTo>
                      <a:pt x="235" y="95"/>
                    </a:lnTo>
                    <a:lnTo>
                      <a:pt x="253" y="100"/>
                    </a:lnTo>
                    <a:lnTo>
                      <a:pt x="259" y="106"/>
                    </a:lnTo>
                    <a:lnTo>
                      <a:pt x="259" y="112"/>
                    </a:lnTo>
                    <a:lnTo>
                      <a:pt x="259" y="124"/>
                    </a:lnTo>
                    <a:lnTo>
                      <a:pt x="259" y="136"/>
                    </a:lnTo>
                    <a:lnTo>
                      <a:pt x="253" y="148"/>
                    </a:lnTo>
                    <a:lnTo>
                      <a:pt x="253" y="153"/>
                    </a:lnTo>
                    <a:lnTo>
                      <a:pt x="271" y="177"/>
                    </a:lnTo>
                    <a:lnTo>
                      <a:pt x="271" y="189"/>
                    </a:lnTo>
                    <a:lnTo>
                      <a:pt x="265" y="201"/>
                    </a:lnTo>
                    <a:lnTo>
                      <a:pt x="259" y="201"/>
                    </a:lnTo>
                    <a:lnTo>
                      <a:pt x="253" y="201"/>
                    </a:lnTo>
                    <a:lnTo>
                      <a:pt x="247" y="195"/>
                    </a:lnTo>
                    <a:lnTo>
                      <a:pt x="229" y="189"/>
                    </a:lnTo>
                    <a:lnTo>
                      <a:pt x="223" y="201"/>
                    </a:lnTo>
                    <a:lnTo>
                      <a:pt x="212" y="201"/>
                    </a:lnTo>
                    <a:lnTo>
                      <a:pt x="206" y="183"/>
                    </a:lnTo>
                    <a:lnTo>
                      <a:pt x="194" y="189"/>
                    </a:lnTo>
                    <a:lnTo>
                      <a:pt x="194" y="195"/>
                    </a:lnTo>
                    <a:lnTo>
                      <a:pt x="188" y="189"/>
                    </a:lnTo>
                    <a:lnTo>
                      <a:pt x="182" y="183"/>
                    </a:lnTo>
                    <a:lnTo>
                      <a:pt x="170" y="177"/>
                    </a:lnTo>
                    <a:lnTo>
                      <a:pt x="165" y="177"/>
                    </a:lnTo>
                    <a:lnTo>
                      <a:pt x="153" y="189"/>
                    </a:lnTo>
                    <a:lnTo>
                      <a:pt x="147" y="189"/>
                    </a:lnTo>
                    <a:lnTo>
                      <a:pt x="141" y="183"/>
                    </a:lnTo>
                    <a:lnTo>
                      <a:pt x="135" y="171"/>
                    </a:lnTo>
                    <a:lnTo>
                      <a:pt x="129" y="177"/>
                    </a:lnTo>
                    <a:lnTo>
                      <a:pt x="117" y="183"/>
                    </a:lnTo>
                    <a:lnTo>
                      <a:pt x="106" y="165"/>
                    </a:lnTo>
                    <a:lnTo>
                      <a:pt x="76" y="148"/>
                    </a:lnTo>
                    <a:lnTo>
                      <a:pt x="47" y="153"/>
                    </a:lnTo>
                    <a:lnTo>
                      <a:pt x="47" y="148"/>
                    </a:lnTo>
                    <a:lnTo>
                      <a:pt x="53" y="130"/>
                    </a:lnTo>
                    <a:lnTo>
                      <a:pt x="47" y="124"/>
                    </a:lnTo>
                    <a:lnTo>
                      <a:pt x="41" y="106"/>
                    </a:lnTo>
                    <a:lnTo>
                      <a:pt x="47" y="89"/>
                    </a:lnTo>
                    <a:lnTo>
                      <a:pt x="41" y="77"/>
                    </a:lnTo>
                    <a:lnTo>
                      <a:pt x="23" y="71"/>
                    </a:lnTo>
                    <a:lnTo>
                      <a:pt x="17" y="59"/>
                    </a:lnTo>
                    <a:lnTo>
                      <a:pt x="11" y="47"/>
                    </a:lnTo>
                    <a:lnTo>
                      <a:pt x="11" y="47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5" name="Freeform 657">
                <a:extLst>
                  <a:ext uri="{FF2B5EF4-FFF2-40B4-BE49-F238E27FC236}">
                    <a16:creationId xmlns:a16="http://schemas.microsoft.com/office/drawing/2014/main" id="{3E062202-8F9A-4D32-996D-FCE21D4654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9875" y="4203700"/>
                <a:ext cx="279400" cy="346075"/>
              </a:xfrm>
              <a:custGeom>
                <a:avLst/>
                <a:gdLst>
                  <a:gd name="T0" fmla="*/ 94 w 176"/>
                  <a:gd name="T1" fmla="*/ 6 h 218"/>
                  <a:gd name="T2" fmla="*/ 112 w 176"/>
                  <a:gd name="T3" fmla="*/ 18 h 218"/>
                  <a:gd name="T4" fmla="*/ 129 w 176"/>
                  <a:gd name="T5" fmla="*/ 6 h 218"/>
                  <a:gd name="T6" fmla="*/ 153 w 176"/>
                  <a:gd name="T7" fmla="*/ 18 h 218"/>
                  <a:gd name="T8" fmla="*/ 165 w 176"/>
                  <a:gd name="T9" fmla="*/ 18 h 218"/>
                  <a:gd name="T10" fmla="*/ 165 w 176"/>
                  <a:gd name="T11" fmla="*/ 41 h 218"/>
                  <a:gd name="T12" fmla="*/ 135 w 176"/>
                  <a:gd name="T13" fmla="*/ 76 h 218"/>
                  <a:gd name="T14" fmla="*/ 135 w 176"/>
                  <a:gd name="T15" fmla="*/ 100 h 218"/>
                  <a:gd name="T16" fmla="*/ 147 w 176"/>
                  <a:gd name="T17" fmla="*/ 129 h 218"/>
                  <a:gd name="T18" fmla="*/ 171 w 176"/>
                  <a:gd name="T19" fmla="*/ 153 h 218"/>
                  <a:gd name="T20" fmla="*/ 165 w 176"/>
                  <a:gd name="T21" fmla="*/ 188 h 218"/>
                  <a:gd name="T22" fmla="*/ 159 w 176"/>
                  <a:gd name="T23" fmla="*/ 188 h 218"/>
                  <a:gd name="T24" fmla="*/ 135 w 176"/>
                  <a:gd name="T25" fmla="*/ 200 h 218"/>
                  <a:gd name="T26" fmla="*/ 123 w 176"/>
                  <a:gd name="T27" fmla="*/ 188 h 218"/>
                  <a:gd name="T28" fmla="*/ 100 w 176"/>
                  <a:gd name="T29" fmla="*/ 200 h 218"/>
                  <a:gd name="T30" fmla="*/ 82 w 176"/>
                  <a:gd name="T31" fmla="*/ 206 h 218"/>
                  <a:gd name="T32" fmla="*/ 65 w 176"/>
                  <a:gd name="T33" fmla="*/ 212 h 218"/>
                  <a:gd name="T34" fmla="*/ 23 w 176"/>
                  <a:gd name="T35" fmla="*/ 206 h 218"/>
                  <a:gd name="T36" fmla="*/ 29 w 176"/>
                  <a:gd name="T37" fmla="*/ 177 h 218"/>
                  <a:gd name="T38" fmla="*/ 23 w 176"/>
                  <a:gd name="T39" fmla="*/ 165 h 218"/>
                  <a:gd name="T40" fmla="*/ 12 w 176"/>
                  <a:gd name="T41" fmla="*/ 153 h 218"/>
                  <a:gd name="T42" fmla="*/ 12 w 176"/>
                  <a:gd name="T43" fmla="*/ 135 h 218"/>
                  <a:gd name="T44" fmla="*/ 17 w 176"/>
                  <a:gd name="T45" fmla="*/ 129 h 218"/>
                  <a:gd name="T46" fmla="*/ 12 w 176"/>
                  <a:gd name="T47" fmla="*/ 124 h 218"/>
                  <a:gd name="T48" fmla="*/ 12 w 176"/>
                  <a:gd name="T49" fmla="*/ 100 h 218"/>
                  <a:gd name="T50" fmla="*/ 0 w 176"/>
                  <a:gd name="T51" fmla="*/ 88 h 218"/>
                  <a:gd name="T52" fmla="*/ 29 w 176"/>
                  <a:gd name="T53" fmla="*/ 76 h 218"/>
                  <a:gd name="T54" fmla="*/ 41 w 176"/>
                  <a:gd name="T55" fmla="*/ 59 h 218"/>
                  <a:gd name="T56" fmla="*/ 82 w 176"/>
                  <a:gd name="T57" fmla="*/ 47 h 218"/>
                  <a:gd name="T58" fmla="*/ 94 w 176"/>
                  <a:gd name="T59" fmla="*/ 12 h 218"/>
                  <a:gd name="T60" fmla="*/ 53 w 176"/>
                  <a:gd name="T61" fmla="*/ 100 h 218"/>
                  <a:gd name="T62" fmla="*/ 53 w 176"/>
                  <a:gd name="T63" fmla="*/ 112 h 218"/>
                  <a:gd name="T64" fmla="*/ 53 w 176"/>
                  <a:gd name="T65" fmla="*/ 124 h 218"/>
                  <a:gd name="T66" fmla="*/ 53 w 176"/>
                  <a:gd name="T67" fmla="*/ 129 h 218"/>
                  <a:gd name="T68" fmla="*/ 59 w 176"/>
                  <a:gd name="T69" fmla="*/ 129 h 218"/>
                  <a:gd name="T70" fmla="*/ 59 w 176"/>
                  <a:gd name="T71" fmla="*/ 141 h 218"/>
                  <a:gd name="T72" fmla="*/ 76 w 176"/>
                  <a:gd name="T73" fmla="*/ 141 h 218"/>
                  <a:gd name="T74" fmla="*/ 76 w 176"/>
                  <a:gd name="T75" fmla="*/ 135 h 218"/>
                  <a:gd name="T76" fmla="*/ 94 w 176"/>
                  <a:gd name="T77" fmla="*/ 141 h 218"/>
                  <a:gd name="T78" fmla="*/ 94 w 176"/>
                  <a:gd name="T79" fmla="*/ 129 h 218"/>
                  <a:gd name="T80" fmla="*/ 82 w 176"/>
                  <a:gd name="T81" fmla="*/ 124 h 218"/>
                  <a:gd name="T82" fmla="*/ 88 w 176"/>
                  <a:gd name="T83" fmla="*/ 118 h 218"/>
                  <a:gd name="T84" fmla="*/ 100 w 176"/>
                  <a:gd name="T85" fmla="*/ 118 h 218"/>
                  <a:gd name="T86" fmla="*/ 100 w 176"/>
                  <a:gd name="T87" fmla="*/ 118 h 218"/>
                  <a:gd name="T88" fmla="*/ 100 w 176"/>
                  <a:gd name="T89" fmla="*/ 112 h 218"/>
                  <a:gd name="T90" fmla="*/ 106 w 176"/>
                  <a:gd name="T91" fmla="*/ 112 h 218"/>
                  <a:gd name="T92" fmla="*/ 106 w 176"/>
                  <a:gd name="T93" fmla="*/ 106 h 218"/>
                  <a:gd name="T94" fmla="*/ 106 w 176"/>
                  <a:gd name="T95" fmla="*/ 100 h 218"/>
                  <a:gd name="T96" fmla="*/ 94 w 176"/>
                  <a:gd name="T97" fmla="*/ 100 h 218"/>
                  <a:gd name="T98" fmla="*/ 88 w 176"/>
                  <a:gd name="T99" fmla="*/ 100 h 218"/>
                  <a:gd name="T100" fmla="*/ 82 w 176"/>
                  <a:gd name="T101" fmla="*/ 94 h 218"/>
                  <a:gd name="T102" fmla="*/ 76 w 176"/>
                  <a:gd name="T103" fmla="*/ 88 h 218"/>
                  <a:gd name="T104" fmla="*/ 76 w 176"/>
                  <a:gd name="T105" fmla="*/ 82 h 218"/>
                  <a:gd name="T106" fmla="*/ 76 w 176"/>
                  <a:gd name="T107" fmla="*/ 76 h 218"/>
                  <a:gd name="T108" fmla="*/ 65 w 176"/>
                  <a:gd name="T109" fmla="*/ 76 h 218"/>
                  <a:gd name="T110" fmla="*/ 59 w 176"/>
                  <a:gd name="T111" fmla="*/ 76 h 218"/>
                  <a:gd name="T112" fmla="*/ 59 w 176"/>
                  <a:gd name="T113" fmla="*/ 82 h 218"/>
                  <a:gd name="T114" fmla="*/ 59 w 176"/>
                  <a:gd name="T115" fmla="*/ 94 h 218"/>
                  <a:gd name="T116" fmla="*/ 53 w 176"/>
                  <a:gd name="T117" fmla="*/ 10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6" h="218">
                    <a:moveTo>
                      <a:pt x="94" y="12"/>
                    </a:moveTo>
                    <a:lnTo>
                      <a:pt x="94" y="6"/>
                    </a:lnTo>
                    <a:lnTo>
                      <a:pt x="106" y="0"/>
                    </a:lnTo>
                    <a:lnTo>
                      <a:pt x="112" y="18"/>
                    </a:lnTo>
                    <a:lnTo>
                      <a:pt x="123" y="18"/>
                    </a:lnTo>
                    <a:lnTo>
                      <a:pt x="129" y="6"/>
                    </a:lnTo>
                    <a:lnTo>
                      <a:pt x="147" y="12"/>
                    </a:lnTo>
                    <a:lnTo>
                      <a:pt x="153" y="18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59" y="29"/>
                    </a:lnTo>
                    <a:lnTo>
                      <a:pt x="165" y="41"/>
                    </a:lnTo>
                    <a:lnTo>
                      <a:pt x="153" y="59"/>
                    </a:lnTo>
                    <a:lnTo>
                      <a:pt x="135" y="76"/>
                    </a:lnTo>
                    <a:lnTo>
                      <a:pt x="129" y="88"/>
                    </a:lnTo>
                    <a:lnTo>
                      <a:pt x="135" y="100"/>
                    </a:lnTo>
                    <a:lnTo>
                      <a:pt x="147" y="106"/>
                    </a:lnTo>
                    <a:lnTo>
                      <a:pt x="147" y="129"/>
                    </a:lnTo>
                    <a:lnTo>
                      <a:pt x="165" y="147"/>
                    </a:lnTo>
                    <a:lnTo>
                      <a:pt x="171" y="153"/>
                    </a:lnTo>
                    <a:lnTo>
                      <a:pt x="176" y="177"/>
                    </a:lnTo>
                    <a:lnTo>
                      <a:pt x="165" y="188"/>
                    </a:lnTo>
                    <a:lnTo>
                      <a:pt x="159" y="183"/>
                    </a:lnTo>
                    <a:lnTo>
                      <a:pt x="159" y="188"/>
                    </a:lnTo>
                    <a:lnTo>
                      <a:pt x="153" y="200"/>
                    </a:lnTo>
                    <a:lnTo>
                      <a:pt x="135" y="200"/>
                    </a:lnTo>
                    <a:lnTo>
                      <a:pt x="135" y="194"/>
                    </a:lnTo>
                    <a:lnTo>
                      <a:pt x="123" y="188"/>
                    </a:lnTo>
                    <a:lnTo>
                      <a:pt x="112" y="200"/>
                    </a:lnTo>
                    <a:lnTo>
                      <a:pt x="100" y="200"/>
                    </a:lnTo>
                    <a:lnTo>
                      <a:pt x="94" y="206"/>
                    </a:lnTo>
                    <a:lnTo>
                      <a:pt x="82" y="206"/>
                    </a:lnTo>
                    <a:lnTo>
                      <a:pt x="65" y="218"/>
                    </a:lnTo>
                    <a:lnTo>
                      <a:pt x="65" y="212"/>
                    </a:lnTo>
                    <a:lnTo>
                      <a:pt x="53" y="206"/>
                    </a:lnTo>
                    <a:lnTo>
                      <a:pt x="23" y="206"/>
                    </a:lnTo>
                    <a:lnTo>
                      <a:pt x="23" y="188"/>
                    </a:lnTo>
                    <a:lnTo>
                      <a:pt x="29" y="177"/>
                    </a:lnTo>
                    <a:lnTo>
                      <a:pt x="35" y="171"/>
                    </a:lnTo>
                    <a:lnTo>
                      <a:pt x="23" y="165"/>
                    </a:lnTo>
                    <a:lnTo>
                      <a:pt x="17" y="165"/>
                    </a:lnTo>
                    <a:lnTo>
                      <a:pt x="12" y="153"/>
                    </a:lnTo>
                    <a:lnTo>
                      <a:pt x="6" y="153"/>
                    </a:lnTo>
                    <a:lnTo>
                      <a:pt x="12" y="135"/>
                    </a:lnTo>
                    <a:lnTo>
                      <a:pt x="17" y="135"/>
                    </a:lnTo>
                    <a:lnTo>
                      <a:pt x="17" y="129"/>
                    </a:lnTo>
                    <a:lnTo>
                      <a:pt x="17" y="124"/>
                    </a:lnTo>
                    <a:lnTo>
                      <a:pt x="12" y="124"/>
                    </a:lnTo>
                    <a:lnTo>
                      <a:pt x="12" y="118"/>
                    </a:lnTo>
                    <a:lnTo>
                      <a:pt x="12" y="100"/>
                    </a:lnTo>
                    <a:lnTo>
                      <a:pt x="12" y="94"/>
                    </a:lnTo>
                    <a:lnTo>
                      <a:pt x="0" y="88"/>
                    </a:lnTo>
                    <a:lnTo>
                      <a:pt x="6" y="71"/>
                    </a:lnTo>
                    <a:lnTo>
                      <a:pt x="29" y="76"/>
                    </a:lnTo>
                    <a:lnTo>
                      <a:pt x="35" y="71"/>
                    </a:lnTo>
                    <a:lnTo>
                      <a:pt x="41" y="59"/>
                    </a:lnTo>
                    <a:lnTo>
                      <a:pt x="65" y="47"/>
                    </a:lnTo>
                    <a:lnTo>
                      <a:pt x="82" y="47"/>
                    </a:lnTo>
                    <a:lnTo>
                      <a:pt x="76" y="18"/>
                    </a:lnTo>
                    <a:lnTo>
                      <a:pt x="94" y="12"/>
                    </a:lnTo>
                    <a:lnTo>
                      <a:pt x="94" y="12"/>
                    </a:lnTo>
                    <a:close/>
                    <a:moveTo>
                      <a:pt x="53" y="100"/>
                    </a:moveTo>
                    <a:lnTo>
                      <a:pt x="53" y="112"/>
                    </a:lnTo>
                    <a:lnTo>
                      <a:pt x="53" y="112"/>
                    </a:lnTo>
                    <a:lnTo>
                      <a:pt x="53" y="118"/>
                    </a:lnTo>
                    <a:lnTo>
                      <a:pt x="53" y="124"/>
                    </a:lnTo>
                    <a:lnTo>
                      <a:pt x="53" y="124"/>
                    </a:lnTo>
                    <a:lnTo>
                      <a:pt x="53" y="129"/>
                    </a:lnTo>
                    <a:lnTo>
                      <a:pt x="59" y="129"/>
                    </a:lnTo>
                    <a:lnTo>
                      <a:pt x="59" y="129"/>
                    </a:lnTo>
                    <a:lnTo>
                      <a:pt x="59" y="135"/>
                    </a:lnTo>
                    <a:lnTo>
                      <a:pt x="59" y="141"/>
                    </a:lnTo>
                    <a:lnTo>
                      <a:pt x="70" y="141"/>
                    </a:lnTo>
                    <a:lnTo>
                      <a:pt x="76" y="141"/>
                    </a:lnTo>
                    <a:lnTo>
                      <a:pt x="76" y="141"/>
                    </a:lnTo>
                    <a:lnTo>
                      <a:pt x="76" y="135"/>
                    </a:lnTo>
                    <a:lnTo>
                      <a:pt x="82" y="141"/>
                    </a:lnTo>
                    <a:lnTo>
                      <a:pt x="94" y="141"/>
                    </a:lnTo>
                    <a:lnTo>
                      <a:pt x="94" y="129"/>
                    </a:lnTo>
                    <a:lnTo>
                      <a:pt x="94" y="129"/>
                    </a:lnTo>
                    <a:lnTo>
                      <a:pt x="88" y="129"/>
                    </a:lnTo>
                    <a:lnTo>
                      <a:pt x="82" y="124"/>
                    </a:lnTo>
                    <a:lnTo>
                      <a:pt x="82" y="118"/>
                    </a:lnTo>
                    <a:lnTo>
                      <a:pt x="88" y="118"/>
                    </a:lnTo>
                    <a:lnTo>
                      <a:pt x="94" y="124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100" y="112"/>
                    </a:lnTo>
                    <a:lnTo>
                      <a:pt x="100" y="112"/>
                    </a:lnTo>
                    <a:lnTo>
                      <a:pt x="106" y="106"/>
                    </a:lnTo>
                    <a:lnTo>
                      <a:pt x="106" y="112"/>
                    </a:lnTo>
                    <a:lnTo>
                      <a:pt x="106" y="106"/>
                    </a:lnTo>
                    <a:lnTo>
                      <a:pt x="106" y="106"/>
                    </a:lnTo>
                    <a:lnTo>
                      <a:pt x="106" y="106"/>
                    </a:lnTo>
                    <a:lnTo>
                      <a:pt x="106" y="100"/>
                    </a:lnTo>
                    <a:lnTo>
                      <a:pt x="100" y="100"/>
                    </a:lnTo>
                    <a:lnTo>
                      <a:pt x="94" y="100"/>
                    </a:lnTo>
                    <a:lnTo>
                      <a:pt x="94" y="94"/>
                    </a:lnTo>
                    <a:lnTo>
                      <a:pt x="88" y="100"/>
                    </a:lnTo>
                    <a:lnTo>
                      <a:pt x="82" y="100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76" y="88"/>
                    </a:lnTo>
                    <a:lnTo>
                      <a:pt x="76" y="88"/>
                    </a:lnTo>
                    <a:lnTo>
                      <a:pt x="76" y="82"/>
                    </a:lnTo>
                    <a:lnTo>
                      <a:pt x="82" y="82"/>
                    </a:lnTo>
                    <a:lnTo>
                      <a:pt x="76" y="76"/>
                    </a:lnTo>
                    <a:lnTo>
                      <a:pt x="65" y="82"/>
                    </a:lnTo>
                    <a:lnTo>
                      <a:pt x="65" y="76"/>
                    </a:lnTo>
                    <a:lnTo>
                      <a:pt x="65" y="76"/>
                    </a:lnTo>
                    <a:lnTo>
                      <a:pt x="59" y="76"/>
                    </a:lnTo>
                    <a:lnTo>
                      <a:pt x="59" y="82"/>
                    </a:lnTo>
                    <a:lnTo>
                      <a:pt x="59" y="82"/>
                    </a:lnTo>
                    <a:lnTo>
                      <a:pt x="59" y="88"/>
                    </a:lnTo>
                    <a:lnTo>
                      <a:pt x="59" y="94"/>
                    </a:lnTo>
                    <a:lnTo>
                      <a:pt x="59" y="94"/>
                    </a:lnTo>
                    <a:lnTo>
                      <a:pt x="53" y="100"/>
                    </a:lnTo>
                    <a:lnTo>
                      <a:pt x="53" y="100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6" name="Freeform 653">
                <a:extLst>
                  <a:ext uri="{FF2B5EF4-FFF2-40B4-BE49-F238E27FC236}">
                    <a16:creationId xmlns:a16="http://schemas.microsoft.com/office/drawing/2014/main" id="{31F33019-8FEE-4666-91F5-A4A3116D8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0050" y="3979863"/>
                <a:ext cx="84138" cy="92075"/>
              </a:xfrm>
              <a:custGeom>
                <a:avLst/>
                <a:gdLst>
                  <a:gd name="T0" fmla="*/ 53 w 53"/>
                  <a:gd name="T1" fmla="*/ 53 h 58"/>
                  <a:gd name="T2" fmla="*/ 41 w 53"/>
                  <a:gd name="T3" fmla="*/ 47 h 58"/>
                  <a:gd name="T4" fmla="*/ 24 w 53"/>
                  <a:gd name="T5" fmla="*/ 58 h 58"/>
                  <a:gd name="T6" fmla="*/ 18 w 53"/>
                  <a:gd name="T7" fmla="*/ 47 h 58"/>
                  <a:gd name="T8" fmla="*/ 0 w 53"/>
                  <a:gd name="T9" fmla="*/ 53 h 58"/>
                  <a:gd name="T10" fmla="*/ 0 w 53"/>
                  <a:gd name="T11" fmla="*/ 35 h 58"/>
                  <a:gd name="T12" fmla="*/ 12 w 53"/>
                  <a:gd name="T13" fmla="*/ 23 h 58"/>
                  <a:gd name="T14" fmla="*/ 6 w 53"/>
                  <a:gd name="T15" fmla="*/ 17 h 58"/>
                  <a:gd name="T16" fmla="*/ 6 w 53"/>
                  <a:gd name="T17" fmla="*/ 11 h 58"/>
                  <a:gd name="T18" fmla="*/ 12 w 53"/>
                  <a:gd name="T19" fmla="*/ 0 h 58"/>
                  <a:gd name="T20" fmla="*/ 18 w 53"/>
                  <a:gd name="T21" fmla="*/ 0 h 58"/>
                  <a:gd name="T22" fmla="*/ 18 w 53"/>
                  <a:gd name="T23" fmla="*/ 0 h 58"/>
                  <a:gd name="T24" fmla="*/ 30 w 53"/>
                  <a:gd name="T25" fmla="*/ 0 h 58"/>
                  <a:gd name="T26" fmla="*/ 36 w 53"/>
                  <a:gd name="T27" fmla="*/ 0 h 58"/>
                  <a:gd name="T28" fmla="*/ 36 w 53"/>
                  <a:gd name="T29" fmla="*/ 0 h 58"/>
                  <a:gd name="T30" fmla="*/ 41 w 53"/>
                  <a:gd name="T31" fmla="*/ 5 h 58"/>
                  <a:gd name="T32" fmla="*/ 41 w 53"/>
                  <a:gd name="T33" fmla="*/ 29 h 58"/>
                  <a:gd name="T34" fmla="*/ 47 w 53"/>
                  <a:gd name="T35" fmla="*/ 35 h 58"/>
                  <a:gd name="T36" fmla="*/ 47 w 53"/>
                  <a:gd name="T37" fmla="*/ 41 h 58"/>
                  <a:gd name="T38" fmla="*/ 53 w 53"/>
                  <a:gd name="T39" fmla="*/ 5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58">
                    <a:moveTo>
                      <a:pt x="53" y="53"/>
                    </a:moveTo>
                    <a:lnTo>
                      <a:pt x="41" y="47"/>
                    </a:lnTo>
                    <a:lnTo>
                      <a:pt x="24" y="58"/>
                    </a:lnTo>
                    <a:lnTo>
                      <a:pt x="18" y="47"/>
                    </a:lnTo>
                    <a:lnTo>
                      <a:pt x="0" y="53"/>
                    </a:lnTo>
                    <a:lnTo>
                      <a:pt x="0" y="35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1" y="5"/>
                    </a:lnTo>
                    <a:lnTo>
                      <a:pt x="41" y="29"/>
                    </a:lnTo>
                    <a:lnTo>
                      <a:pt x="47" y="35"/>
                    </a:lnTo>
                    <a:lnTo>
                      <a:pt x="47" y="41"/>
                    </a:lnTo>
                    <a:lnTo>
                      <a:pt x="53" y="53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7" name="Freeform 637">
                <a:extLst>
                  <a:ext uri="{FF2B5EF4-FFF2-40B4-BE49-F238E27FC236}">
                    <a16:creationId xmlns:a16="http://schemas.microsoft.com/office/drawing/2014/main" id="{D0ECE567-EDB7-4082-A0BB-86ABC47AA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7275" y="3109912"/>
                <a:ext cx="581025" cy="579438"/>
              </a:xfrm>
              <a:custGeom>
                <a:avLst/>
                <a:gdLst>
                  <a:gd name="T0" fmla="*/ 18 w 366"/>
                  <a:gd name="T1" fmla="*/ 212 h 365"/>
                  <a:gd name="T2" fmla="*/ 42 w 366"/>
                  <a:gd name="T3" fmla="*/ 206 h 365"/>
                  <a:gd name="T4" fmla="*/ 65 w 366"/>
                  <a:gd name="T5" fmla="*/ 188 h 365"/>
                  <a:gd name="T6" fmla="*/ 77 w 366"/>
                  <a:gd name="T7" fmla="*/ 212 h 365"/>
                  <a:gd name="T8" fmla="*/ 118 w 366"/>
                  <a:gd name="T9" fmla="*/ 194 h 365"/>
                  <a:gd name="T10" fmla="*/ 118 w 366"/>
                  <a:gd name="T11" fmla="*/ 182 h 365"/>
                  <a:gd name="T12" fmla="*/ 136 w 366"/>
                  <a:gd name="T13" fmla="*/ 182 h 365"/>
                  <a:gd name="T14" fmla="*/ 159 w 366"/>
                  <a:gd name="T15" fmla="*/ 165 h 365"/>
                  <a:gd name="T16" fmla="*/ 159 w 366"/>
                  <a:gd name="T17" fmla="*/ 153 h 365"/>
                  <a:gd name="T18" fmla="*/ 148 w 366"/>
                  <a:gd name="T19" fmla="*/ 129 h 365"/>
                  <a:gd name="T20" fmla="*/ 148 w 366"/>
                  <a:gd name="T21" fmla="*/ 82 h 365"/>
                  <a:gd name="T22" fmla="*/ 130 w 366"/>
                  <a:gd name="T23" fmla="*/ 59 h 365"/>
                  <a:gd name="T24" fmla="*/ 118 w 366"/>
                  <a:gd name="T25" fmla="*/ 53 h 365"/>
                  <a:gd name="T26" fmla="*/ 136 w 366"/>
                  <a:gd name="T27" fmla="*/ 41 h 365"/>
                  <a:gd name="T28" fmla="*/ 154 w 366"/>
                  <a:gd name="T29" fmla="*/ 23 h 365"/>
                  <a:gd name="T30" fmla="*/ 207 w 366"/>
                  <a:gd name="T31" fmla="*/ 6 h 365"/>
                  <a:gd name="T32" fmla="*/ 218 w 366"/>
                  <a:gd name="T33" fmla="*/ 0 h 365"/>
                  <a:gd name="T34" fmla="*/ 260 w 366"/>
                  <a:gd name="T35" fmla="*/ 11 h 365"/>
                  <a:gd name="T36" fmla="*/ 277 w 366"/>
                  <a:gd name="T37" fmla="*/ 11 h 365"/>
                  <a:gd name="T38" fmla="*/ 289 w 366"/>
                  <a:gd name="T39" fmla="*/ 59 h 365"/>
                  <a:gd name="T40" fmla="*/ 307 w 366"/>
                  <a:gd name="T41" fmla="*/ 106 h 365"/>
                  <a:gd name="T42" fmla="*/ 348 w 366"/>
                  <a:gd name="T43" fmla="*/ 206 h 365"/>
                  <a:gd name="T44" fmla="*/ 360 w 366"/>
                  <a:gd name="T45" fmla="*/ 235 h 365"/>
                  <a:gd name="T46" fmla="*/ 366 w 366"/>
                  <a:gd name="T47" fmla="*/ 294 h 365"/>
                  <a:gd name="T48" fmla="*/ 366 w 366"/>
                  <a:gd name="T49" fmla="*/ 318 h 365"/>
                  <a:gd name="T50" fmla="*/ 360 w 366"/>
                  <a:gd name="T51" fmla="*/ 341 h 365"/>
                  <a:gd name="T52" fmla="*/ 330 w 366"/>
                  <a:gd name="T53" fmla="*/ 330 h 365"/>
                  <a:gd name="T54" fmla="*/ 301 w 366"/>
                  <a:gd name="T55" fmla="*/ 330 h 365"/>
                  <a:gd name="T56" fmla="*/ 289 w 366"/>
                  <a:gd name="T57" fmla="*/ 324 h 365"/>
                  <a:gd name="T58" fmla="*/ 283 w 366"/>
                  <a:gd name="T59" fmla="*/ 318 h 365"/>
                  <a:gd name="T60" fmla="*/ 271 w 366"/>
                  <a:gd name="T61" fmla="*/ 312 h 365"/>
                  <a:gd name="T62" fmla="*/ 260 w 366"/>
                  <a:gd name="T63" fmla="*/ 312 h 365"/>
                  <a:gd name="T64" fmla="*/ 248 w 366"/>
                  <a:gd name="T65" fmla="*/ 312 h 365"/>
                  <a:gd name="T66" fmla="*/ 242 w 366"/>
                  <a:gd name="T67" fmla="*/ 318 h 365"/>
                  <a:gd name="T68" fmla="*/ 224 w 366"/>
                  <a:gd name="T69" fmla="*/ 335 h 365"/>
                  <a:gd name="T70" fmla="*/ 224 w 366"/>
                  <a:gd name="T71" fmla="*/ 347 h 365"/>
                  <a:gd name="T72" fmla="*/ 183 w 366"/>
                  <a:gd name="T73" fmla="*/ 341 h 365"/>
                  <a:gd name="T74" fmla="*/ 148 w 366"/>
                  <a:gd name="T75" fmla="*/ 341 h 365"/>
                  <a:gd name="T76" fmla="*/ 118 w 366"/>
                  <a:gd name="T77" fmla="*/ 335 h 365"/>
                  <a:gd name="T78" fmla="*/ 112 w 366"/>
                  <a:gd name="T79" fmla="*/ 353 h 365"/>
                  <a:gd name="T80" fmla="*/ 95 w 366"/>
                  <a:gd name="T81" fmla="*/ 359 h 365"/>
                  <a:gd name="T82" fmla="*/ 71 w 366"/>
                  <a:gd name="T83" fmla="*/ 347 h 365"/>
                  <a:gd name="T84" fmla="*/ 59 w 366"/>
                  <a:gd name="T85" fmla="*/ 341 h 365"/>
                  <a:gd name="T86" fmla="*/ 65 w 366"/>
                  <a:gd name="T87" fmla="*/ 330 h 365"/>
                  <a:gd name="T88" fmla="*/ 77 w 366"/>
                  <a:gd name="T89" fmla="*/ 318 h 365"/>
                  <a:gd name="T90" fmla="*/ 77 w 366"/>
                  <a:gd name="T91" fmla="*/ 294 h 365"/>
                  <a:gd name="T92" fmla="*/ 95 w 366"/>
                  <a:gd name="T93" fmla="*/ 277 h 365"/>
                  <a:gd name="T94" fmla="*/ 89 w 366"/>
                  <a:gd name="T95" fmla="*/ 271 h 365"/>
                  <a:gd name="T96" fmla="*/ 71 w 366"/>
                  <a:gd name="T97" fmla="*/ 253 h 365"/>
                  <a:gd name="T98" fmla="*/ 48 w 366"/>
                  <a:gd name="T99" fmla="*/ 241 h 365"/>
                  <a:gd name="T100" fmla="*/ 30 w 366"/>
                  <a:gd name="T101" fmla="*/ 259 h 365"/>
                  <a:gd name="T102" fmla="*/ 12 w 366"/>
                  <a:gd name="T103" fmla="*/ 247 h 365"/>
                  <a:gd name="T104" fmla="*/ 0 w 366"/>
                  <a:gd name="T105" fmla="*/ 224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66" h="365">
                    <a:moveTo>
                      <a:pt x="0" y="212"/>
                    </a:moveTo>
                    <a:lnTo>
                      <a:pt x="18" y="212"/>
                    </a:lnTo>
                    <a:lnTo>
                      <a:pt x="36" y="218"/>
                    </a:lnTo>
                    <a:lnTo>
                      <a:pt x="42" y="206"/>
                    </a:lnTo>
                    <a:lnTo>
                      <a:pt x="59" y="188"/>
                    </a:lnTo>
                    <a:lnTo>
                      <a:pt x="65" y="188"/>
                    </a:lnTo>
                    <a:lnTo>
                      <a:pt x="65" y="194"/>
                    </a:lnTo>
                    <a:lnTo>
                      <a:pt x="77" y="212"/>
                    </a:lnTo>
                    <a:lnTo>
                      <a:pt x="101" y="206"/>
                    </a:lnTo>
                    <a:lnTo>
                      <a:pt x="118" y="194"/>
                    </a:lnTo>
                    <a:lnTo>
                      <a:pt x="118" y="182"/>
                    </a:lnTo>
                    <a:lnTo>
                      <a:pt x="118" y="182"/>
                    </a:lnTo>
                    <a:lnTo>
                      <a:pt x="124" y="182"/>
                    </a:lnTo>
                    <a:lnTo>
                      <a:pt x="136" y="182"/>
                    </a:lnTo>
                    <a:lnTo>
                      <a:pt x="154" y="170"/>
                    </a:lnTo>
                    <a:lnTo>
                      <a:pt x="159" y="165"/>
                    </a:lnTo>
                    <a:lnTo>
                      <a:pt x="159" y="165"/>
                    </a:lnTo>
                    <a:lnTo>
                      <a:pt x="159" y="153"/>
                    </a:lnTo>
                    <a:lnTo>
                      <a:pt x="159" y="141"/>
                    </a:lnTo>
                    <a:lnTo>
                      <a:pt x="148" y="129"/>
                    </a:lnTo>
                    <a:lnTo>
                      <a:pt x="148" y="94"/>
                    </a:lnTo>
                    <a:lnTo>
                      <a:pt x="148" y="82"/>
                    </a:lnTo>
                    <a:lnTo>
                      <a:pt x="136" y="76"/>
                    </a:lnTo>
                    <a:lnTo>
                      <a:pt x="130" y="59"/>
                    </a:lnTo>
                    <a:lnTo>
                      <a:pt x="118" y="53"/>
                    </a:lnTo>
                    <a:lnTo>
                      <a:pt x="118" y="53"/>
                    </a:lnTo>
                    <a:lnTo>
                      <a:pt x="130" y="47"/>
                    </a:lnTo>
                    <a:lnTo>
                      <a:pt x="136" y="41"/>
                    </a:lnTo>
                    <a:lnTo>
                      <a:pt x="148" y="35"/>
                    </a:lnTo>
                    <a:lnTo>
                      <a:pt x="154" y="23"/>
                    </a:lnTo>
                    <a:lnTo>
                      <a:pt x="189" y="6"/>
                    </a:lnTo>
                    <a:lnTo>
                      <a:pt x="207" y="6"/>
                    </a:lnTo>
                    <a:lnTo>
                      <a:pt x="212" y="6"/>
                    </a:lnTo>
                    <a:lnTo>
                      <a:pt x="218" y="0"/>
                    </a:lnTo>
                    <a:lnTo>
                      <a:pt x="236" y="11"/>
                    </a:lnTo>
                    <a:lnTo>
                      <a:pt x="260" y="11"/>
                    </a:lnTo>
                    <a:lnTo>
                      <a:pt x="271" y="6"/>
                    </a:lnTo>
                    <a:lnTo>
                      <a:pt x="277" y="11"/>
                    </a:lnTo>
                    <a:lnTo>
                      <a:pt x="283" y="17"/>
                    </a:lnTo>
                    <a:lnTo>
                      <a:pt x="289" y="59"/>
                    </a:lnTo>
                    <a:lnTo>
                      <a:pt x="295" y="82"/>
                    </a:lnTo>
                    <a:lnTo>
                      <a:pt x="307" y="106"/>
                    </a:lnTo>
                    <a:lnTo>
                      <a:pt x="336" y="200"/>
                    </a:lnTo>
                    <a:lnTo>
                      <a:pt x="348" y="206"/>
                    </a:lnTo>
                    <a:lnTo>
                      <a:pt x="348" y="218"/>
                    </a:lnTo>
                    <a:lnTo>
                      <a:pt x="360" y="235"/>
                    </a:lnTo>
                    <a:lnTo>
                      <a:pt x="354" y="265"/>
                    </a:lnTo>
                    <a:lnTo>
                      <a:pt x="366" y="294"/>
                    </a:lnTo>
                    <a:lnTo>
                      <a:pt x="366" y="312"/>
                    </a:lnTo>
                    <a:lnTo>
                      <a:pt x="366" y="318"/>
                    </a:lnTo>
                    <a:lnTo>
                      <a:pt x="360" y="330"/>
                    </a:lnTo>
                    <a:lnTo>
                      <a:pt x="360" y="341"/>
                    </a:lnTo>
                    <a:lnTo>
                      <a:pt x="336" y="335"/>
                    </a:lnTo>
                    <a:lnTo>
                      <a:pt x="330" y="330"/>
                    </a:lnTo>
                    <a:lnTo>
                      <a:pt x="313" y="324"/>
                    </a:lnTo>
                    <a:lnTo>
                      <a:pt x="301" y="330"/>
                    </a:lnTo>
                    <a:lnTo>
                      <a:pt x="289" y="330"/>
                    </a:lnTo>
                    <a:lnTo>
                      <a:pt x="289" y="324"/>
                    </a:lnTo>
                    <a:lnTo>
                      <a:pt x="289" y="318"/>
                    </a:lnTo>
                    <a:lnTo>
                      <a:pt x="283" y="318"/>
                    </a:lnTo>
                    <a:lnTo>
                      <a:pt x="277" y="318"/>
                    </a:lnTo>
                    <a:lnTo>
                      <a:pt x="271" y="312"/>
                    </a:lnTo>
                    <a:lnTo>
                      <a:pt x="260" y="312"/>
                    </a:lnTo>
                    <a:lnTo>
                      <a:pt x="260" y="312"/>
                    </a:lnTo>
                    <a:lnTo>
                      <a:pt x="254" y="306"/>
                    </a:lnTo>
                    <a:lnTo>
                      <a:pt x="248" y="312"/>
                    </a:lnTo>
                    <a:lnTo>
                      <a:pt x="242" y="312"/>
                    </a:lnTo>
                    <a:lnTo>
                      <a:pt x="242" y="318"/>
                    </a:lnTo>
                    <a:lnTo>
                      <a:pt x="224" y="318"/>
                    </a:lnTo>
                    <a:lnTo>
                      <a:pt x="224" y="335"/>
                    </a:lnTo>
                    <a:lnTo>
                      <a:pt x="230" y="341"/>
                    </a:lnTo>
                    <a:lnTo>
                      <a:pt x="224" y="347"/>
                    </a:lnTo>
                    <a:lnTo>
                      <a:pt x="212" y="347"/>
                    </a:lnTo>
                    <a:lnTo>
                      <a:pt x="183" y="341"/>
                    </a:lnTo>
                    <a:lnTo>
                      <a:pt x="171" y="335"/>
                    </a:lnTo>
                    <a:lnTo>
                      <a:pt x="148" y="341"/>
                    </a:lnTo>
                    <a:lnTo>
                      <a:pt x="118" y="335"/>
                    </a:lnTo>
                    <a:lnTo>
                      <a:pt x="118" y="335"/>
                    </a:lnTo>
                    <a:lnTo>
                      <a:pt x="118" y="347"/>
                    </a:lnTo>
                    <a:lnTo>
                      <a:pt x="112" y="353"/>
                    </a:lnTo>
                    <a:lnTo>
                      <a:pt x="101" y="353"/>
                    </a:lnTo>
                    <a:lnTo>
                      <a:pt x="95" y="359"/>
                    </a:lnTo>
                    <a:lnTo>
                      <a:pt x="71" y="365"/>
                    </a:lnTo>
                    <a:lnTo>
                      <a:pt x="71" y="347"/>
                    </a:lnTo>
                    <a:lnTo>
                      <a:pt x="65" y="341"/>
                    </a:lnTo>
                    <a:lnTo>
                      <a:pt x="59" y="341"/>
                    </a:lnTo>
                    <a:lnTo>
                      <a:pt x="59" y="335"/>
                    </a:lnTo>
                    <a:lnTo>
                      <a:pt x="65" y="330"/>
                    </a:lnTo>
                    <a:lnTo>
                      <a:pt x="77" y="330"/>
                    </a:lnTo>
                    <a:lnTo>
                      <a:pt x="77" y="318"/>
                    </a:lnTo>
                    <a:lnTo>
                      <a:pt x="77" y="312"/>
                    </a:lnTo>
                    <a:lnTo>
                      <a:pt x="77" y="294"/>
                    </a:lnTo>
                    <a:lnTo>
                      <a:pt x="83" y="288"/>
                    </a:lnTo>
                    <a:lnTo>
                      <a:pt x="95" y="277"/>
                    </a:lnTo>
                    <a:lnTo>
                      <a:pt x="101" y="271"/>
                    </a:lnTo>
                    <a:lnTo>
                      <a:pt x="89" y="271"/>
                    </a:lnTo>
                    <a:lnTo>
                      <a:pt x="83" y="253"/>
                    </a:lnTo>
                    <a:lnTo>
                      <a:pt x="71" y="253"/>
                    </a:lnTo>
                    <a:lnTo>
                      <a:pt x="65" y="253"/>
                    </a:lnTo>
                    <a:lnTo>
                      <a:pt x="48" y="241"/>
                    </a:lnTo>
                    <a:lnTo>
                      <a:pt x="42" y="247"/>
                    </a:lnTo>
                    <a:lnTo>
                      <a:pt x="30" y="259"/>
                    </a:lnTo>
                    <a:lnTo>
                      <a:pt x="24" y="259"/>
                    </a:lnTo>
                    <a:lnTo>
                      <a:pt x="12" y="247"/>
                    </a:lnTo>
                    <a:lnTo>
                      <a:pt x="6" y="235"/>
                    </a:lnTo>
                    <a:lnTo>
                      <a:pt x="0" y="224"/>
                    </a:lnTo>
                    <a:lnTo>
                      <a:pt x="0" y="212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8" name="Freeform 639">
                <a:extLst>
                  <a:ext uri="{FF2B5EF4-FFF2-40B4-BE49-F238E27FC236}">
                    <a16:creationId xmlns:a16="http://schemas.microsoft.com/office/drawing/2014/main" id="{323A4B85-4C8A-41FB-BD73-85FD0F88E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100" y="2651125"/>
                <a:ext cx="569913" cy="804863"/>
              </a:xfrm>
              <a:custGeom>
                <a:avLst/>
                <a:gdLst>
                  <a:gd name="T0" fmla="*/ 77 w 359"/>
                  <a:gd name="T1" fmla="*/ 495 h 507"/>
                  <a:gd name="T2" fmla="*/ 88 w 359"/>
                  <a:gd name="T3" fmla="*/ 448 h 507"/>
                  <a:gd name="T4" fmla="*/ 53 w 359"/>
                  <a:gd name="T5" fmla="*/ 424 h 507"/>
                  <a:gd name="T6" fmla="*/ 41 w 359"/>
                  <a:gd name="T7" fmla="*/ 424 h 507"/>
                  <a:gd name="T8" fmla="*/ 29 w 359"/>
                  <a:gd name="T9" fmla="*/ 395 h 507"/>
                  <a:gd name="T10" fmla="*/ 24 w 359"/>
                  <a:gd name="T11" fmla="*/ 371 h 507"/>
                  <a:gd name="T12" fmla="*/ 6 w 359"/>
                  <a:gd name="T13" fmla="*/ 371 h 507"/>
                  <a:gd name="T14" fmla="*/ 24 w 359"/>
                  <a:gd name="T15" fmla="*/ 342 h 507"/>
                  <a:gd name="T16" fmla="*/ 59 w 359"/>
                  <a:gd name="T17" fmla="*/ 318 h 507"/>
                  <a:gd name="T18" fmla="*/ 82 w 359"/>
                  <a:gd name="T19" fmla="*/ 300 h 507"/>
                  <a:gd name="T20" fmla="*/ 118 w 359"/>
                  <a:gd name="T21" fmla="*/ 289 h 507"/>
                  <a:gd name="T22" fmla="*/ 141 w 359"/>
                  <a:gd name="T23" fmla="*/ 271 h 507"/>
                  <a:gd name="T24" fmla="*/ 147 w 359"/>
                  <a:gd name="T25" fmla="*/ 242 h 507"/>
                  <a:gd name="T26" fmla="*/ 147 w 359"/>
                  <a:gd name="T27" fmla="*/ 194 h 507"/>
                  <a:gd name="T28" fmla="*/ 118 w 359"/>
                  <a:gd name="T29" fmla="*/ 147 h 507"/>
                  <a:gd name="T30" fmla="*/ 118 w 359"/>
                  <a:gd name="T31" fmla="*/ 112 h 507"/>
                  <a:gd name="T32" fmla="*/ 100 w 359"/>
                  <a:gd name="T33" fmla="*/ 71 h 507"/>
                  <a:gd name="T34" fmla="*/ 141 w 359"/>
                  <a:gd name="T35" fmla="*/ 53 h 507"/>
                  <a:gd name="T36" fmla="*/ 165 w 359"/>
                  <a:gd name="T37" fmla="*/ 41 h 507"/>
                  <a:gd name="T38" fmla="*/ 165 w 359"/>
                  <a:gd name="T39" fmla="*/ 18 h 507"/>
                  <a:gd name="T40" fmla="*/ 218 w 359"/>
                  <a:gd name="T41" fmla="*/ 12 h 507"/>
                  <a:gd name="T42" fmla="*/ 230 w 359"/>
                  <a:gd name="T43" fmla="*/ 35 h 507"/>
                  <a:gd name="T44" fmla="*/ 253 w 359"/>
                  <a:gd name="T45" fmla="*/ 41 h 507"/>
                  <a:gd name="T46" fmla="*/ 277 w 359"/>
                  <a:gd name="T47" fmla="*/ 65 h 507"/>
                  <a:gd name="T48" fmla="*/ 324 w 359"/>
                  <a:gd name="T49" fmla="*/ 94 h 507"/>
                  <a:gd name="T50" fmla="*/ 342 w 359"/>
                  <a:gd name="T51" fmla="*/ 124 h 507"/>
                  <a:gd name="T52" fmla="*/ 342 w 359"/>
                  <a:gd name="T53" fmla="*/ 165 h 507"/>
                  <a:gd name="T54" fmla="*/ 342 w 359"/>
                  <a:gd name="T55" fmla="*/ 194 h 507"/>
                  <a:gd name="T56" fmla="*/ 347 w 359"/>
                  <a:gd name="T57" fmla="*/ 230 h 507"/>
                  <a:gd name="T58" fmla="*/ 353 w 359"/>
                  <a:gd name="T59" fmla="*/ 236 h 507"/>
                  <a:gd name="T60" fmla="*/ 353 w 359"/>
                  <a:gd name="T61" fmla="*/ 242 h 507"/>
                  <a:gd name="T62" fmla="*/ 353 w 359"/>
                  <a:gd name="T63" fmla="*/ 259 h 507"/>
                  <a:gd name="T64" fmla="*/ 359 w 359"/>
                  <a:gd name="T65" fmla="*/ 289 h 507"/>
                  <a:gd name="T66" fmla="*/ 353 w 359"/>
                  <a:gd name="T67" fmla="*/ 295 h 507"/>
                  <a:gd name="T68" fmla="*/ 300 w 359"/>
                  <a:gd name="T69" fmla="*/ 289 h 507"/>
                  <a:gd name="T70" fmla="*/ 271 w 359"/>
                  <a:gd name="T71" fmla="*/ 295 h 507"/>
                  <a:gd name="T72" fmla="*/ 218 w 359"/>
                  <a:gd name="T73" fmla="*/ 330 h 507"/>
                  <a:gd name="T74" fmla="*/ 200 w 359"/>
                  <a:gd name="T75" fmla="*/ 342 h 507"/>
                  <a:gd name="T76" fmla="*/ 230 w 359"/>
                  <a:gd name="T77" fmla="*/ 371 h 507"/>
                  <a:gd name="T78" fmla="*/ 241 w 359"/>
                  <a:gd name="T79" fmla="*/ 430 h 507"/>
                  <a:gd name="T80" fmla="*/ 241 w 359"/>
                  <a:gd name="T81" fmla="*/ 454 h 507"/>
                  <a:gd name="T82" fmla="*/ 206 w 359"/>
                  <a:gd name="T83" fmla="*/ 471 h 507"/>
                  <a:gd name="T84" fmla="*/ 200 w 359"/>
                  <a:gd name="T85" fmla="*/ 483 h 507"/>
                  <a:gd name="T86" fmla="*/ 147 w 359"/>
                  <a:gd name="T87" fmla="*/ 483 h 507"/>
                  <a:gd name="T88" fmla="*/ 124 w 359"/>
                  <a:gd name="T89" fmla="*/ 495 h 507"/>
                  <a:gd name="T90" fmla="*/ 82 w 359"/>
                  <a:gd name="T91" fmla="*/ 501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9" h="507">
                    <a:moveTo>
                      <a:pt x="82" y="501"/>
                    </a:moveTo>
                    <a:lnTo>
                      <a:pt x="77" y="501"/>
                    </a:lnTo>
                    <a:lnTo>
                      <a:pt x="77" y="495"/>
                    </a:lnTo>
                    <a:lnTo>
                      <a:pt x="82" y="471"/>
                    </a:lnTo>
                    <a:lnTo>
                      <a:pt x="82" y="454"/>
                    </a:lnTo>
                    <a:lnTo>
                      <a:pt x="88" y="448"/>
                    </a:lnTo>
                    <a:lnTo>
                      <a:pt x="71" y="442"/>
                    </a:lnTo>
                    <a:lnTo>
                      <a:pt x="53" y="436"/>
                    </a:lnTo>
                    <a:lnTo>
                      <a:pt x="53" y="424"/>
                    </a:lnTo>
                    <a:lnTo>
                      <a:pt x="47" y="430"/>
                    </a:lnTo>
                    <a:lnTo>
                      <a:pt x="47" y="424"/>
                    </a:lnTo>
                    <a:lnTo>
                      <a:pt x="41" y="424"/>
                    </a:lnTo>
                    <a:lnTo>
                      <a:pt x="35" y="412"/>
                    </a:lnTo>
                    <a:lnTo>
                      <a:pt x="24" y="406"/>
                    </a:lnTo>
                    <a:lnTo>
                      <a:pt x="29" y="395"/>
                    </a:lnTo>
                    <a:lnTo>
                      <a:pt x="29" y="389"/>
                    </a:lnTo>
                    <a:lnTo>
                      <a:pt x="29" y="377"/>
                    </a:lnTo>
                    <a:lnTo>
                      <a:pt x="24" y="371"/>
                    </a:lnTo>
                    <a:lnTo>
                      <a:pt x="18" y="371"/>
                    </a:lnTo>
                    <a:lnTo>
                      <a:pt x="12" y="377"/>
                    </a:lnTo>
                    <a:lnTo>
                      <a:pt x="6" y="371"/>
                    </a:lnTo>
                    <a:lnTo>
                      <a:pt x="0" y="365"/>
                    </a:lnTo>
                    <a:lnTo>
                      <a:pt x="12" y="353"/>
                    </a:lnTo>
                    <a:lnTo>
                      <a:pt x="24" y="342"/>
                    </a:lnTo>
                    <a:lnTo>
                      <a:pt x="35" y="330"/>
                    </a:lnTo>
                    <a:lnTo>
                      <a:pt x="47" y="330"/>
                    </a:lnTo>
                    <a:lnTo>
                      <a:pt x="59" y="318"/>
                    </a:lnTo>
                    <a:lnTo>
                      <a:pt x="71" y="306"/>
                    </a:lnTo>
                    <a:lnTo>
                      <a:pt x="82" y="312"/>
                    </a:lnTo>
                    <a:lnTo>
                      <a:pt x="82" y="300"/>
                    </a:lnTo>
                    <a:lnTo>
                      <a:pt x="94" y="300"/>
                    </a:lnTo>
                    <a:lnTo>
                      <a:pt x="112" y="289"/>
                    </a:lnTo>
                    <a:lnTo>
                      <a:pt x="118" y="289"/>
                    </a:lnTo>
                    <a:lnTo>
                      <a:pt x="124" y="277"/>
                    </a:lnTo>
                    <a:lnTo>
                      <a:pt x="135" y="277"/>
                    </a:lnTo>
                    <a:lnTo>
                      <a:pt x="141" y="271"/>
                    </a:lnTo>
                    <a:lnTo>
                      <a:pt x="147" y="259"/>
                    </a:lnTo>
                    <a:lnTo>
                      <a:pt x="147" y="253"/>
                    </a:lnTo>
                    <a:lnTo>
                      <a:pt x="147" y="242"/>
                    </a:lnTo>
                    <a:lnTo>
                      <a:pt x="159" y="230"/>
                    </a:lnTo>
                    <a:lnTo>
                      <a:pt x="159" y="206"/>
                    </a:lnTo>
                    <a:lnTo>
                      <a:pt x="147" y="194"/>
                    </a:lnTo>
                    <a:lnTo>
                      <a:pt x="141" y="183"/>
                    </a:lnTo>
                    <a:lnTo>
                      <a:pt x="135" y="165"/>
                    </a:lnTo>
                    <a:lnTo>
                      <a:pt x="118" y="147"/>
                    </a:lnTo>
                    <a:lnTo>
                      <a:pt x="118" y="141"/>
                    </a:lnTo>
                    <a:lnTo>
                      <a:pt x="124" y="130"/>
                    </a:lnTo>
                    <a:lnTo>
                      <a:pt x="118" y="112"/>
                    </a:lnTo>
                    <a:lnTo>
                      <a:pt x="100" y="112"/>
                    </a:lnTo>
                    <a:lnTo>
                      <a:pt x="88" y="88"/>
                    </a:lnTo>
                    <a:lnTo>
                      <a:pt x="100" y="71"/>
                    </a:lnTo>
                    <a:lnTo>
                      <a:pt x="118" y="59"/>
                    </a:lnTo>
                    <a:lnTo>
                      <a:pt x="124" y="53"/>
                    </a:lnTo>
                    <a:lnTo>
                      <a:pt x="141" y="53"/>
                    </a:lnTo>
                    <a:lnTo>
                      <a:pt x="147" y="53"/>
                    </a:lnTo>
                    <a:lnTo>
                      <a:pt x="159" y="47"/>
                    </a:lnTo>
                    <a:lnTo>
                      <a:pt x="165" y="41"/>
                    </a:lnTo>
                    <a:lnTo>
                      <a:pt x="159" y="29"/>
                    </a:lnTo>
                    <a:lnTo>
                      <a:pt x="165" y="24"/>
                    </a:lnTo>
                    <a:lnTo>
                      <a:pt x="165" y="18"/>
                    </a:lnTo>
                    <a:lnTo>
                      <a:pt x="177" y="0"/>
                    </a:lnTo>
                    <a:lnTo>
                      <a:pt x="206" y="6"/>
                    </a:lnTo>
                    <a:lnTo>
                      <a:pt x="218" y="12"/>
                    </a:lnTo>
                    <a:lnTo>
                      <a:pt x="218" y="24"/>
                    </a:lnTo>
                    <a:lnTo>
                      <a:pt x="230" y="29"/>
                    </a:lnTo>
                    <a:lnTo>
                      <a:pt x="230" y="35"/>
                    </a:lnTo>
                    <a:lnTo>
                      <a:pt x="230" y="41"/>
                    </a:lnTo>
                    <a:lnTo>
                      <a:pt x="241" y="47"/>
                    </a:lnTo>
                    <a:lnTo>
                      <a:pt x="253" y="41"/>
                    </a:lnTo>
                    <a:lnTo>
                      <a:pt x="253" y="47"/>
                    </a:lnTo>
                    <a:lnTo>
                      <a:pt x="265" y="53"/>
                    </a:lnTo>
                    <a:lnTo>
                      <a:pt x="277" y="65"/>
                    </a:lnTo>
                    <a:lnTo>
                      <a:pt x="294" y="65"/>
                    </a:lnTo>
                    <a:lnTo>
                      <a:pt x="312" y="77"/>
                    </a:lnTo>
                    <a:lnTo>
                      <a:pt x="324" y="94"/>
                    </a:lnTo>
                    <a:lnTo>
                      <a:pt x="330" y="100"/>
                    </a:lnTo>
                    <a:lnTo>
                      <a:pt x="336" y="112"/>
                    </a:lnTo>
                    <a:lnTo>
                      <a:pt x="342" y="124"/>
                    </a:lnTo>
                    <a:lnTo>
                      <a:pt x="347" y="147"/>
                    </a:lnTo>
                    <a:lnTo>
                      <a:pt x="347" y="159"/>
                    </a:lnTo>
                    <a:lnTo>
                      <a:pt x="342" y="165"/>
                    </a:lnTo>
                    <a:lnTo>
                      <a:pt x="336" y="177"/>
                    </a:lnTo>
                    <a:lnTo>
                      <a:pt x="336" y="183"/>
                    </a:lnTo>
                    <a:lnTo>
                      <a:pt x="342" y="194"/>
                    </a:lnTo>
                    <a:lnTo>
                      <a:pt x="342" y="206"/>
                    </a:lnTo>
                    <a:lnTo>
                      <a:pt x="347" y="230"/>
                    </a:lnTo>
                    <a:lnTo>
                      <a:pt x="347" y="230"/>
                    </a:lnTo>
                    <a:lnTo>
                      <a:pt x="347" y="236"/>
                    </a:lnTo>
                    <a:lnTo>
                      <a:pt x="353" y="236"/>
                    </a:lnTo>
                    <a:lnTo>
                      <a:pt x="353" y="236"/>
                    </a:lnTo>
                    <a:lnTo>
                      <a:pt x="353" y="236"/>
                    </a:lnTo>
                    <a:lnTo>
                      <a:pt x="353" y="242"/>
                    </a:lnTo>
                    <a:lnTo>
                      <a:pt x="353" y="242"/>
                    </a:lnTo>
                    <a:lnTo>
                      <a:pt x="353" y="242"/>
                    </a:lnTo>
                    <a:lnTo>
                      <a:pt x="353" y="247"/>
                    </a:lnTo>
                    <a:lnTo>
                      <a:pt x="353" y="259"/>
                    </a:lnTo>
                    <a:lnTo>
                      <a:pt x="353" y="271"/>
                    </a:lnTo>
                    <a:lnTo>
                      <a:pt x="359" y="283"/>
                    </a:lnTo>
                    <a:lnTo>
                      <a:pt x="359" y="289"/>
                    </a:lnTo>
                    <a:lnTo>
                      <a:pt x="359" y="295"/>
                    </a:lnTo>
                    <a:lnTo>
                      <a:pt x="359" y="300"/>
                    </a:lnTo>
                    <a:lnTo>
                      <a:pt x="353" y="295"/>
                    </a:lnTo>
                    <a:lnTo>
                      <a:pt x="342" y="300"/>
                    </a:lnTo>
                    <a:lnTo>
                      <a:pt x="318" y="300"/>
                    </a:lnTo>
                    <a:lnTo>
                      <a:pt x="300" y="289"/>
                    </a:lnTo>
                    <a:lnTo>
                      <a:pt x="294" y="295"/>
                    </a:lnTo>
                    <a:lnTo>
                      <a:pt x="289" y="295"/>
                    </a:lnTo>
                    <a:lnTo>
                      <a:pt x="271" y="295"/>
                    </a:lnTo>
                    <a:lnTo>
                      <a:pt x="236" y="312"/>
                    </a:lnTo>
                    <a:lnTo>
                      <a:pt x="230" y="324"/>
                    </a:lnTo>
                    <a:lnTo>
                      <a:pt x="218" y="330"/>
                    </a:lnTo>
                    <a:lnTo>
                      <a:pt x="212" y="336"/>
                    </a:lnTo>
                    <a:lnTo>
                      <a:pt x="200" y="342"/>
                    </a:lnTo>
                    <a:lnTo>
                      <a:pt x="200" y="342"/>
                    </a:lnTo>
                    <a:lnTo>
                      <a:pt x="212" y="348"/>
                    </a:lnTo>
                    <a:lnTo>
                      <a:pt x="218" y="365"/>
                    </a:lnTo>
                    <a:lnTo>
                      <a:pt x="230" y="371"/>
                    </a:lnTo>
                    <a:lnTo>
                      <a:pt x="230" y="383"/>
                    </a:lnTo>
                    <a:lnTo>
                      <a:pt x="230" y="418"/>
                    </a:lnTo>
                    <a:lnTo>
                      <a:pt x="241" y="430"/>
                    </a:lnTo>
                    <a:lnTo>
                      <a:pt x="241" y="442"/>
                    </a:lnTo>
                    <a:lnTo>
                      <a:pt x="241" y="454"/>
                    </a:lnTo>
                    <a:lnTo>
                      <a:pt x="241" y="454"/>
                    </a:lnTo>
                    <a:lnTo>
                      <a:pt x="236" y="459"/>
                    </a:lnTo>
                    <a:lnTo>
                      <a:pt x="218" y="471"/>
                    </a:lnTo>
                    <a:lnTo>
                      <a:pt x="206" y="471"/>
                    </a:lnTo>
                    <a:lnTo>
                      <a:pt x="200" y="471"/>
                    </a:lnTo>
                    <a:lnTo>
                      <a:pt x="200" y="471"/>
                    </a:lnTo>
                    <a:lnTo>
                      <a:pt x="200" y="483"/>
                    </a:lnTo>
                    <a:lnTo>
                      <a:pt x="183" y="495"/>
                    </a:lnTo>
                    <a:lnTo>
                      <a:pt x="159" y="501"/>
                    </a:lnTo>
                    <a:lnTo>
                      <a:pt x="147" y="483"/>
                    </a:lnTo>
                    <a:lnTo>
                      <a:pt x="147" y="477"/>
                    </a:lnTo>
                    <a:lnTo>
                      <a:pt x="141" y="477"/>
                    </a:lnTo>
                    <a:lnTo>
                      <a:pt x="124" y="495"/>
                    </a:lnTo>
                    <a:lnTo>
                      <a:pt x="118" y="507"/>
                    </a:lnTo>
                    <a:lnTo>
                      <a:pt x="100" y="501"/>
                    </a:lnTo>
                    <a:lnTo>
                      <a:pt x="82" y="501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9" name="Freeform 647">
                <a:extLst>
                  <a:ext uri="{FF2B5EF4-FFF2-40B4-BE49-F238E27FC236}">
                    <a16:creationId xmlns:a16="http://schemas.microsoft.com/office/drawing/2014/main" id="{F4CFE79C-A62A-472F-AD58-2F4678D65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0250" y="1771650"/>
                <a:ext cx="739775" cy="458788"/>
              </a:xfrm>
              <a:custGeom>
                <a:avLst/>
                <a:gdLst>
                  <a:gd name="T0" fmla="*/ 418 w 466"/>
                  <a:gd name="T1" fmla="*/ 271 h 289"/>
                  <a:gd name="T2" fmla="*/ 324 w 466"/>
                  <a:gd name="T3" fmla="*/ 265 h 289"/>
                  <a:gd name="T4" fmla="*/ 277 w 466"/>
                  <a:gd name="T5" fmla="*/ 271 h 289"/>
                  <a:gd name="T6" fmla="*/ 254 w 466"/>
                  <a:gd name="T7" fmla="*/ 277 h 289"/>
                  <a:gd name="T8" fmla="*/ 206 w 466"/>
                  <a:gd name="T9" fmla="*/ 277 h 289"/>
                  <a:gd name="T10" fmla="*/ 148 w 466"/>
                  <a:gd name="T11" fmla="*/ 271 h 289"/>
                  <a:gd name="T12" fmla="*/ 118 w 466"/>
                  <a:gd name="T13" fmla="*/ 289 h 289"/>
                  <a:gd name="T14" fmla="*/ 100 w 466"/>
                  <a:gd name="T15" fmla="*/ 283 h 289"/>
                  <a:gd name="T16" fmla="*/ 89 w 466"/>
                  <a:gd name="T17" fmla="*/ 259 h 289"/>
                  <a:gd name="T18" fmla="*/ 71 w 466"/>
                  <a:gd name="T19" fmla="*/ 265 h 289"/>
                  <a:gd name="T20" fmla="*/ 47 w 466"/>
                  <a:gd name="T21" fmla="*/ 248 h 289"/>
                  <a:gd name="T22" fmla="*/ 42 w 466"/>
                  <a:gd name="T23" fmla="*/ 248 h 289"/>
                  <a:gd name="T24" fmla="*/ 18 w 466"/>
                  <a:gd name="T25" fmla="*/ 242 h 289"/>
                  <a:gd name="T26" fmla="*/ 18 w 466"/>
                  <a:gd name="T27" fmla="*/ 236 h 289"/>
                  <a:gd name="T28" fmla="*/ 12 w 466"/>
                  <a:gd name="T29" fmla="*/ 230 h 289"/>
                  <a:gd name="T30" fmla="*/ 0 w 466"/>
                  <a:gd name="T31" fmla="*/ 218 h 289"/>
                  <a:gd name="T32" fmla="*/ 30 w 466"/>
                  <a:gd name="T33" fmla="*/ 201 h 289"/>
                  <a:gd name="T34" fmla="*/ 47 w 466"/>
                  <a:gd name="T35" fmla="*/ 206 h 289"/>
                  <a:gd name="T36" fmla="*/ 59 w 466"/>
                  <a:gd name="T37" fmla="*/ 195 h 289"/>
                  <a:gd name="T38" fmla="*/ 53 w 466"/>
                  <a:gd name="T39" fmla="*/ 177 h 289"/>
                  <a:gd name="T40" fmla="*/ 65 w 466"/>
                  <a:gd name="T41" fmla="*/ 171 h 289"/>
                  <a:gd name="T42" fmla="*/ 89 w 466"/>
                  <a:gd name="T43" fmla="*/ 148 h 289"/>
                  <a:gd name="T44" fmla="*/ 95 w 466"/>
                  <a:gd name="T45" fmla="*/ 124 h 289"/>
                  <a:gd name="T46" fmla="*/ 71 w 466"/>
                  <a:gd name="T47" fmla="*/ 112 h 289"/>
                  <a:gd name="T48" fmla="*/ 53 w 466"/>
                  <a:gd name="T49" fmla="*/ 89 h 289"/>
                  <a:gd name="T50" fmla="*/ 47 w 466"/>
                  <a:gd name="T51" fmla="*/ 71 h 289"/>
                  <a:gd name="T52" fmla="*/ 47 w 466"/>
                  <a:gd name="T53" fmla="*/ 59 h 289"/>
                  <a:gd name="T54" fmla="*/ 47 w 466"/>
                  <a:gd name="T55" fmla="*/ 53 h 289"/>
                  <a:gd name="T56" fmla="*/ 59 w 466"/>
                  <a:gd name="T57" fmla="*/ 47 h 289"/>
                  <a:gd name="T58" fmla="*/ 83 w 466"/>
                  <a:gd name="T59" fmla="*/ 30 h 289"/>
                  <a:gd name="T60" fmla="*/ 106 w 466"/>
                  <a:gd name="T61" fmla="*/ 24 h 289"/>
                  <a:gd name="T62" fmla="*/ 118 w 466"/>
                  <a:gd name="T63" fmla="*/ 12 h 289"/>
                  <a:gd name="T64" fmla="*/ 153 w 466"/>
                  <a:gd name="T65" fmla="*/ 0 h 289"/>
                  <a:gd name="T66" fmla="*/ 171 w 466"/>
                  <a:gd name="T67" fmla="*/ 6 h 289"/>
                  <a:gd name="T68" fmla="*/ 206 w 466"/>
                  <a:gd name="T69" fmla="*/ 6 h 289"/>
                  <a:gd name="T70" fmla="*/ 218 w 466"/>
                  <a:gd name="T71" fmla="*/ 30 h 289"/>
                  <a:gd name="T72" fmla="*/ 224 w 466"/>
                  <a:gd name="T73" fmla="*/ 53 h 289"/>
                  <a:gd name="T74" fmla="*/ 236 w 466"/>
                  <a:gd name="T75" fmla="*/ 59 h 289"/>
                  <a:gd name="T76" fmla="*/ 248 w 466"/>
                  <a:gd name="T77" fmla="*/ 89 h 289"/>
                  <a:gd name="T78" fmla="*/ 259 w 466"/>
                  <a:gd name="T79" fmla="*/ 95 h 289"/>
                  <a:gd name="T80" fmla="*/ 265 w 466"/>
                  <a:gd name="T81" fmla="*/ 118 h 289"/>
                  <a:gd name="T82" fmla="*/ 271 w 466"/>
                  <a:gd name="T83" fmla="*/ 118 h 289"/>
                  <a:gd name="T84" fmla="*/ 271 w 466"/>
                  <a:gd name="T85" fmla="*/ 130 h 289"/>
                  <a:gd name="T86" fmla="*/ 289 w 466"/>
                  <a:gd name="T87" fmla="*/ 136 h 289"/>
                  <a:gd name="T88" fmla="*/ 289 w 466"/>
                  <a:gd name="T89" fmla="*/ 153 h 289"/>
                  <a:gd name="T90" fmla="*/ 307 w 466"/>
                  <a:gd name="T91" fmla="*/ 165 h 289"/>
                  <a:gd name="T92" fmla="*/ 324 w 466"/>
                  <a:gd name="T93" fmla="*/ 159 h 289"/>
                  <a:gd name="T94" fmla="*/ 336 w 466"/>
                  <a:gd name="T95" fmla="*/ 171 h 289"/>
                  <a:gd name="T96" fmla="*/ 342 w 466"/>
                  <a:gd name="T97" fmla="*/ 189 h 289"/>
                  <a:gd name="T98" fmla="*/ 354 w 466"/>
                  <a:gd name="T99" fmla="*/ 189 h 289"/>
                  <a:gd name="T100" fmla="*/ 365 w 466"/>
                  <a:gd name="T101" fmla="*/ 189 h 289"/>
                  <a:gd name="T102" fmla="*/ 383 w 466"/>
                  <a:gd name="T103" fmla="*/ 195 h 289"/>
                  <a:gd name="T104" fmla="*/ 418 w 466"/>
                  <a:gd name="T105" fmla="*/ 195 h 289"/>
                  <a:gd name="T106" fmla="*/ 430 w 466"/>
                  <a:gd name="T107" fmla="*/ 206 h 289"/>
                  <a:gd name="T108" fmla="*/ 466 w 466"/>
                  <a:gd name="T109" fmla="*/ 212 h 289"/>
                  <a:gd name="T110" fmla="*/ 460 w 466"/>
                  <a:gd name="T111" fmla="*/ 248 h 289"/>
                  <a:gd name="T112" fmla="*/ 442 w 466"/>
                  <a:gd name="T113" fmla="*/ 265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66" h="289">
                    <a:moveTo>
                      <a:pt x="442" y="265"/>
                    </a:moveTo>
                    <a:lnTo>
                      <a:pt x="418" y="271"/>
                    </a:lnTo>
                    <a:lnTo>
                      <a:pt x="354" y="254"/>
                    </a:lnTo>
                    <a:lnTo>
                      <a:pt x="324" y="265"/>
                    </a:lnTo>
                    <a:lnTo>
                      <a:pt x="301" y="259"/>
                    </a:lnTo>
                    <a:lnTo>
                      <a:pt x="277" y="271"/>
                    </a:lnTo>
                    <a:lnTo>
                      <a:pt x="271" y="271"/>
                    </a:lnTo>
                    <a:lnTo>
                      <a:pt x="254" y="277"/>
                    </a:lnTo>
                    <a:lnTo>
                      <a:pt x="236" y="271"/>
                    </a:lnTo>
                    <a:lnTo>
                      <a:pt x="206" y="277"/>
                    </a:lnTo>
                    <a:lnTo>
                      <a:pt x="177" y="271"/>
                    </a:lnTo>
                    <a:lnTo>
                      <a:pt x="148" y="271"/>
                    </a:lnTo>
                    <a:lnTo>
                      <a:pt x="130" y="277"/>
                    </a:lnTo>
                    <a:lnTo>
                      <a:pt x="118" y="289"/>
                    </a:lnTo>
                    <a:lnTo>
                      <a:pt x="112" y="289"/>
                    </a:lnTo>
                    <a:lnTo>
                      <a:pt x="100" y="283"/>
                    </a:lnTo>
                    <a:lnTo>
                      <a:pt x="100" y="265"/>
                    </a:lnTo>
                    <a:lnTo>
                      <a:pt x="89" y="259"/>
                    </a:lnTo>
                    <a:lnTo>
                      <a:pt x="83" y="265"/>
                    </a:lnTo>
                    <a:lnTo>
                      <a:pt x="71" y="265"/>
                    </a:lnTo>
                    <a:lnTo>
                      <a:pt x="53" y="259"/>
                    </a:lnTo>
                    <a:lnTo>
                      <a:pt x="47" y="248"/>
                    </a:lnTo>
                    <a:lnTo>
                      <a:pt x="42" y="248"/>
                    </a:lnTo>
                    <a:lnTo>
                      <a:pt x="42" y="248"/>
                    </a:lnTo>
                    <a:lnTo>
                      <a:pt x="36" y="248"/>
                    </a:lnTo>
                    <a:lnTo>
                      <a:pt x="18" y="242"/>
                    </a:lnTo>
                    <a:lnTo>
                      <a:pt x="18" y="242"/>
                    </a:lnTo>
                    <a:lnTo>
                      <a:pt x="18" y="236"/>
                    </a:lnTo>
                    <a:lnTo>
                      <a:pt x="18" y="236"/>
                    </a:lnTo>
                    <a:lnTo>
                      <a:pt x="12" y="230"/>
                    </a:lnTo>
                    <a:lnTo>
                      <a:pt x="6" y="224"/>
                    </a:lnTo>
                    <a:lnTo>
                      <a:pt x="0" y="218"/>
                    </a:lnTo>
                    <a:lnTo>
                      <a:pt x="12" y="206"/>
                    </a:lnTo>
                    <a:lnTo>
                      <a:pt x="30" y="201"/>
                    </a:lnTo>
                    <a:lnTo>
                      <a:pt x="42" y="201"/>
                    </a:lnTo>
                    <a:lnTo>
                      <a:pt x="47" y="206"/>
                    </a:lnTo>
                    <a:lnTo>
                      <a:pt x="53" y="212"/>
                    </a:lnTo>
                    <a:lnTo>
                      <a:pt x="59" y="195"/>
                    </a:lnTo>
                    <a:lnTo>
                      <a:pt x="53" y="189"/>
                    </a:lnTo>
                    <a:lnTo>
                      <a:pt x="53" y="177"/>
                    </a:lnTo>
                    <a:lnTo>
                      <a:pt x="59" y="171"/>
                    </a:lnTo>
                    <a:lnTo>
                      <a:pt x="65" y="171"/>
                    </a:lnTo>
                    <a:lnTo>
                      <a:pt x="77" y="153"/>
                    </a:lnTo>
                    <a:lnTo>
                      <a:pt x="89" y="148"/>
                    </a:lnTo>
                    <a:lnTo>
                      <a:pt x="95" y="130"/>
                    </a:lnTo>
                    <a:lnTo>
                      <a:pt x="95" y="124"/>
                    </a:lnTo>
                    <a:lnTo>
                      <a:pt x="89" y="112"/>
                    </a:lnTo>
                    <a:lnTo>
                      <a:pt x="71" y="112"/>
                    </a:lnTo>
                    <a:lnTo>
                      <a:pt x="59" y="112"/>
                    </a:lnTo>
                    <a:lnTo>
                      <a:pt x="53" y="89"/>
                    </a:lnTo>
                    <a:lnTo>
                      <a:pt x="47" y="83"/>
                    </a:lnTo>
                    <a:lnTo>
                      <a:pt x="47" y="71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2" y="59"/>
                    </a:lnTo>
                    <a:lnTo>
                      <a:pt x="47" y="53"/>
                    </a:lnTo>
                    <a:lnTo>
                      <a:pt x="47" y="53"/>
                    </a:lnTo>
                    <a:lnTo>
                      <a:pt x="59" y="47"/>
                    </a:lnTo>
                    <a:lnTo>
                      <a:pt x="59" y="36"/>
                    </a:lnTo>
                    <a:lnTo>
                      <a:pt x="83" y="30"/>
                    </a:lnTo>
                    <a:lnTo>
                      <a:pt x="95" y="36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118" y="12"/>
                    </a:lnTo>
                    <a:lnTo>
                      <a:pt x="136" y="6"/>
                    </a:lnTo>
                    <a:lnTo>
                      <a:pt x="153" y="0"/>
                    </a:lnTo>
                    <a:lnTo>
                      <a:pt x="165" y="6"/>
                    </a:lnTo>
                    <a:lnTo>
                      <a:pt x="171" y="6"/>
                    </a:lnTo>
                    <a:lnTo>
                      <a:pt x="183" y="12"/>
                    </a:lnTo>
                    <a:lnTo>
                      <a:pt x="206" y="6"/>
                    </a:lnTo>
                    <a:lnTo>
                      <a:pt x="212" y="18"/>
                    </a:lnTo>
                    <a:lnTo>
                      <a:pt x="218" y="30"/>
                    </a:lnTo>
                    <a:lnTo>
                      <a:pt x="218" y="41"/>
                    </a:lnTo>
                    <a:lnTo>
                      <a:pt x="224" y="53"/>
                    </a:lnTo>
                    <a:lnTo>
                      <a:pt x="236" y="53"/>
                    </a:lnTo>
                    <a:lnTo>
                      <a:pt x="236" y="59"/>
                    </a:lnTo>
                    <a:lnTo>
                      <a:pt x="248" y="83"/>
                    </a:lnTo>
                    <a:lnTo>
                      <a:pt x="248" y="89"/>
                    </a:lnTo>
                    <a:lnTo>
                      <a:pt x="248" y="89"/>
                    </a:lnTo>
                    <a:lnTo>
                      <a:pt x="259" y="95"/>
                    </a:lnTo>
                    <a:lnTo>
                      <a:pt x="259" y="100"/>
                    </a:lnTo>
                    <a:lnTo>
                      <a:pt x="265" y="118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7" y="118"/>
                    </a:lnTo>
                    <a:lnTo>
                      <a:pt x="271" y="130"/>
                    </a:lnTo>
                    <a:lnTo>
                      <a:pt x="283" y="136"/>
                    </a:lnTo>
                    <a:lnTo>
                      <a:pt x="289" y="136"/>
                    </a:lnTo>
                    <a:lnTo>
                      <a:pt x="295" y="142"/>
                    </a:lnTo>
                    <a:lnTo>
                      <a:pt x="289" y="153"/>
                    </a:lnTo>
                    <a:lnTo>
                      <a:pt x="301" y="159"/>
                    </a:lnTo>
                    <a:lnTo>
                      <a:pt x="307" y="165"/>
                    </a:lnTo>
                    <a:lnTo>
                      <a:pt x="307" y="171"/>
                    </a:lnTo>
                    <a:lnTo>
                      <a:pt x="324" y="159"/>
                    </a:lnTo>
                    <a:lnTo>
                      <a:pt x="336" y="165"/>
                    </a:lnTo>
                    <a:lnTo>
                      <a:pt x="336" y="171"/>
                    </a:lnTo>
                    <a:lnTo>
                      <a:pt x="342" y="183"/>
                    </a:lnTo>
                    <a:lnTo>
                      <a:pt x="342" y="189"/>
                    </a:lnTo>
                    <a:lnTo>
                      <a:pt x="342" y="189"/>
                    </a:lnTo>
                    <a:lnTo>
                      <a:pt x="354" y="189"/>
                    </a:lnTo>
                    <a:lnTo>
                      <a:pt x="360" y="189"/>
                    </a:lnTo>
                    <a:lnTo>
                      <a:pt x="365" y="189"/>
                    </a:lnTo>
                    <a:lnTo>
                      <a:pt x="383" y="183"/>
                    </a:lnTo>
                    <a:lnTo>
                      <a:pt x="383" y="195"/>
                    </a:lnTo>
                    <a:lnTo>
                      <a:pt x="413" y="201"/>
                    </a:lnTo>
                    <a:lnTo>
                      <a:pt x="418" y="195"/>
                    </a:lnTo>
                    <a:lnTo>
                      <a:pt x="424" y="195"/>
                    </a:lnTo>
                    <a:lnTo>
                      <a:pt x="430" y="206"/>
                    </a:lnTo>
                    <a:lnTo>
                      <a:pt x="448" y="206"/>
                    </a:lnTo>
                    <a:lnTo>
                      <a:pt x="466" y="212"/>
                    </a:lnTo>
                    <a:lnTo>
                      <a:pt x="460" y="230"/>
                    </a:lnTo>
                    <a:lnTo>
                      <a:pt x="460" y="248"/>
                    </a:lnTo>
                    <a:lnTo>
                      <a:pt x="448" y="259"/>
                    </a:lnTo>
                    <a:lnTo>
                      <a:pt x="442" y="265"/>
                    </a:lnTo>
                    <a:close/>
                  </a:path>
                </a:pathLst>
              </a:custGeom>
              <a:pattFill prst="wdUpDiag">
                <a:fgClr>
                  <a:srgbClr val="FFCC99"/>
                </a:fgClr>
                <a:bgClr>
                  <a:srgbClr val="CCFF66"/>
                </a:bgClr>
              </a:patt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270" name="Freeform 611">
                <a:extLst>
                  <a:ext uri="{FF2B5EF4-FFF2-40B4-BE49-F238E27FC236}">
                    <a16:creationId xmlns:a16="http://schemas.microsoft.com/office/drawing/2014/main" id="{1981CCA9-4F33-401C-9B45-99EB36F45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5" y="2538412"/>
                <a:ext cx="588963" cy="514350"/>
              </a:xfrm>
              <a:custGeom>
                <a:avLst/>
                <a:gdLst>
                  <a:gd name="T0" fmla="*/ 29 w 371"/>
                  <a:gd name="T1" fmla="*/ 289 h 324"/>
                  <a:gd name="T2" fmla="*/ 17 w 371"/>
                  <a:gd name="T3" fmla="*/ 283 h 324"/>
                  <a:gd name="T4" fmla="*/ 23 w 371"/>
                  <a:gd name="T5" fmla="*/ 271 h 324"/>
                  <a:gd name="T6" fmla="*/ 17 w 371"/>
                  <a:gd name="T7" fmla="*/ 260 h 324"/>
                  <a:gd name="T8" fmla="*/ 17 w 371"/>
                  <a:gd name="T9" fmla="*/ 236 h 324"/>
                  <a:gd name="T10" fmla="*/ 23 w 371"/>
                  <a:gd name="T11" fmla="*/ 218 h 324"/>
                  <a:gd name="T12" fmla="*/ 17 w 371"/>
                  <a:gd name="T13" fmla="*/ 212 h 324"/>
                  <a:gd name="T14" fmla="*/ 6 w 371"/>
                  <a:gd name="T15" fmla="*/ 201 h 324"/>
                  <a:gd name="T16" fmla="*/ 6 w 371"/>
                  <a:gd name="T17" fmla="*/ 177 h 324"/>
                  <a:gd name="T18" fmla="*/ 47 w 371"/>
                  <a:gd name="T19" fmla="*/ 165 h 324"/>
                  <a:gd name="T20" fmla="*/ 123 w 371"/>
                  <a:gd name="T21" fmla="*/ 142 h 324"/>
                  <a:gd name="T22" fmla="*/ 182 w 371"/>
                  <a:gd name="T23" fmla="*/ 130 h 324"/>
                  <a:gd name="T24" fmla="*/ 235 w 371"/>
                  <a:gd name="T25" fmla="*/ 83 h 324"/>
                  <a:gd name="T26" fmla="*/ 265 w 371"/>
                  <a:gd name="T27" fmla="*/ 36 h 324"/>
                  <a:gd name="T28" fmla="*/ 306 w 371"/>
                  <a:gd name="T29" fmla="*/ 6 h 324"/>
                  <a:gd name="T30" fmla="*/ 341 w 371"/>
                  <a:gd name="T31" fmla="*/ 18 h 324"/>
                  <a:gd name="T32" fmla="*/ 347 w 371"/>
                  <a:gd name="T33" fmla="*/ 36 h 324"/>
                  <a:gd name="T34" fmla="*/ 359 w 371"/>
                  <a:gd name="T35" fmla="*/ 36 h 324"/>
                  <a:gd name="T36" fmla="*/ 371 w 371"/>
                  <a:gd name="T37" fmla="*/ 59 h 324"/>
                  <a:gd name="T38" fmla="*/ 371 w 371"/>
                  <a:gd name="T39" fmla="*/ 83 h 324"/>
                  <a:gd name="T40" fmla="*/ 365 w 371"/>
                  <a:gd name="T41" fmla="*/ 95 h 324"/>
                  <a:gd name="T42" fmla="*/ 371 w 371"/>
                  <a:gd name="T43" fmla="*/ 112 h 324"/>
                  <a:gd name="T44" fmla="*/ 371 w 371"/>
                  <a:gd name="T45" fmla="*/ 130 h 324"/>
                  <a:gd name="T46" fmla="*/ 353 w 371"/>
                  <a:gd name="T47" fmla="*/ 142 h 324"/>
                  <a:gd name="T48" fmla="*/ 335 w 371"/>
                  <a:gd name="T49" fmla="*/ 153 h 324"/>
                  <a:gd name="T50" fmla="*/ 353 w 371"/>
                  <a:gd name="T51" fmla="*/ 177 h 324"/>
                  <a:gd name="T52" fmla="*/ 359 w 371"/>
                  <a:gd name="T53" fmla="*/ 195 h 324"/>
                  <a:gd name="T54" fmla="*/ 359 w 371"/>
                  <a:gd name="T55" fmla="*/ 212 h 324"/>
                  <a:gd name="T56" fmla="*/ 359 w 371"/>
                  <a:gd name="T57" fmla="*/ 242 h 324"/>
                  <a:gd name="T58" fmla="*/ 353 w 371"/>
                  <a:gd name="T59" fmla="*/ 248 h 324"/>
                  <a:gd name="T60" fmla="*/ 347 w 371"/>
                  <a:gd name="T61" fmla="*/ 260 h 324"/>
                  <a:gd name="T62" fmla="*/ 335 w 371"/>
                  <a:gd name="T63" fmla="*/ 271 h 324"/>
                  <a:gd name="T64" fmla="*/ 341 w 371"/>
                  <a:gd name="T65" fmla="*/ 289 h 324"/>
                  <a:gd name="T66" fmla="*/ 329 w 371"/>
                  <a:gd name="T67" fmla="*/ 289 h 324"/>
                  <a:gd name="T68" fmla="*/ 312 w 371"/>
                  <a:gd name="T69" fmla="*/ 283 h 324"/>
                  <a:gd name="T70" fmla="*/ 282 w 371"/>
                  <a:gd name="T71" fmla="*/ 283 h 324"/>
                  <a:gd name="T72" fmla="*/ 253 w 371"/>
                  <a:gd name="T73" fmla="*/ 277 h 324"/>
                  <a:gd name="T74" fmla="*/ 235 w 371"/>
                  <a:gd name="T75" fmla="*/ 295 h 324"/>
                  <a:gd name="T76" fmla="*/ 223 w 371"/>
                  <a:gd name="T77" fmla="*/ 307 h 324"/>
                  <a:gd name="T78" fmla="*/ 200 w 371"/>
                  <a:gd name="T79" fmla="*/ 324 h 324"/>
                  <a:gd name="T80" fmla="*/ 194 w 371"/>
                  <a:gd name="T81" fmla="*/ 295 h 324"/>
                  <a:gd name="T82" fmla="*/ 176 w 371"/>
                  <a:gd name="T83" fmla="*/ 289 h 324"/>
                  <a:gd name="T84" fmla="*/ 153 w 371"/>
                  <a:gd name="T85" fmla="*/ 277 h 324"/>
                  <a:gd name="T86" fmla="*/ 123 w 371"/>
                  <a:gd name="T87" fmla="*/ 277 h 324"/>
                  <a:gd name="T88" fmla="*/ 112 w 371"/>
                  <a:gd name="T89" fmla="*/ 283 h 324"/>
                  <a:gd name="T90" fmla="*/ 106 w 371"/>
                  <a:gd name="T91" fmla="*/ 283 h 324"/>
                  <a:gd name="T92" fmla="*/ 100 w 371"/>
                  <a:gd name="T93" fmla="*/ 271 h 324"/>
                  <a:gd name="T94" fmla="*/ 76 w 371"/>
                  <a:gd name="T95" fmla="*/ 260 h 324"/>
                  <a:gd name="T96" fmla="*/ 53 w 371"/>
                  <a:gd name="T97" fmla="*/ 271 h 324"/>
                  <a:gd name="T98" fmla="*/ 47 w 371"/>
                  <a:gd name="T99" fmla="*/ 289 h 324"/>
                  <a:gd name="T100" fmla="*/ 29 w 371"/>
                  <a:gd name="T101" fmla="*/ 295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71" h="324">
                    <a:moveTo>
                      <a:pt x="29" y="295"/>
                    </a:moveTo>
                    <a:lnTo>
                      <a:pt x="29" y="289"/>
                    </a:lnTo>
                    <a:lnTo>
                      <a:pt x="23" y="289"/>
                    </a:lnTo>
                    <a:lnTo>
                      <a:pt x="17" y="283"/>
                    </a:lnTo>
                    <a:lnTo>
                      <a:pt x="17" y="277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17" y="260"/>
                    </a:lnTo>
                    <a:lnTo>
                      <a:pt x="11" y="248"/>
                    </a:lnTo>
                    <a:lnTo>
                      <a:pt x="17" y="236"/>
                    </a:lnTo>
                    <a:lnTo>
                      <a:pt x="17" y="230"/>
                    </a:lnTo>
                    <a:lnTo>
                      <a:pt x="23" y="218"/>
                    </a:lnTo>
                    <a:lnTo>
                      <a:pt x="17" y="218"/>
                    </a:lnTo>
                    <a:lnTo>
                      <a:pt x="17" y="212"/>
                    </a:lnTo>
                    <a:lnTo>
                      <a:pt x="0" y="206"/>
                    </a:lnTo>
                    <a:lnTo>
                      <a:pt x="6" y="201"/>
                    </a:lnTo>
                    <a:lnTo>
                      <a:pt x="0" y="189"/>
                    </a:lnTo>
                    <a:lnTo>
                      <a:pt x="6" y="177"/>
                    </a:lnTo>
                    <a:lnTo>
                      <a:pt x="29" y="171"/>
                    </a:lnTo>
                    <a:lnTo>
                      <a:pt x="47" y="165"/>
                    </a:lnTo>
                    <a:lnTo>
                      <a:pt x="76" y="159"/>
                    </a:lnTo>
                    <a:lnTo>
                      <a:pt x="123" y="142"/>
                    </a:lnTo>
                    <a:lnTo>
                      <a:pt x="159" y="136"/>
                    </a:lnTo>
                    <a:lnTo>
                      <a:pt x="182" y="130"/>
                    </a:lnTo>
                    <a:lnTo>
                      <a:pt x="212" y="106"/>
                    </a:lnTo>
                    <a:lnTo>
                      <a:pt x="235" y="83"/>
                    </a:lnTo>
                    <a:lnTo>
                      <a:pt x="235" y="83"/>
                    </a:lnTo>
                    <a:lnTo>
                      <a:pt x="265" y="36"/>
                    </a:lnTo>
                    <a:lnTo>
                      <a:pt x="282" y="24"/>
                    </a:lnTo>
                    <a:lnTo>
                      <a:pt x="306" y="6"/>
                    </a:lnTo>
                    <a:lnTo>
                      <a:pt x="335" y="0"/>
                    </a:lnTo>
                    <a:lnTo>
                      <a:pt x="341" y="18"/>
                    </a:lnTo>
                    <a:lnTo>
                      <a:pt x="341" y="24"/>
                    </a:lnTo>
                    <a:lnTo>
                      <a:pt x="347" y="36"/>
                    </a:lnTo>
                    <a:lnTo>
                      <a:pt x="353" y="36"/>
                    </a:lnTo>
                    <a:lnTo>
                      <a:pt x="359" y="36"/>
                    </a:lnTo>
                    <a:lnTo>
                      <a:pt x="365" y="42"/>
                    </a:lnTo>
                    <a:lnTo>
                      <a:pt x="371" y="59"/>
                    </a:lnTo>
                    <a:lnTo>
                      <a:pt x="365" y="65"/>
                    </a:lnTo>
                    <a:lnTo>
                      <a:pt x="371" y="83"/>
                    </a:lnTo>
                    <a:lnTo>
                      <a:pt x="359" y="89"/>
                    </a:lnTo>
                    <a:lnTo>
                      <a:pt x="365" y="95"/>
                    </a:lnTo>
                    <a:lnTo>
                      <a:pt x="365" y="106"/>
                    </a:lnTo>
                    <a:lnTo>
                      <a:pt x="371" y="112"/>
                    </a:lnTo>
                    <a:lnTo>
                      <a:pt x="371" y="118"/>
                    </a:lnTo>
                    <a:lnTo>
                      <a:pt x="371" y="130"/>
                    </a:lnTo>
                    <a:lnTo>
                      <a:pt x="365" y="136"/>
                    </a:lnTo>
                    <a:lnTo>
                      <a:pt x="353" y="142"/>
                    </a:lnTo>
                    <a:lnTo>
                      <a:pt x="341" y="148"/>
                    </a:lnTo>
                    <a:lnTo>
                      <a:pt x="335" y="153"/>
                    </a:lnTo>
                    <a:lnTo>
                      <a:pt x="341" y="165"/>
                    </a:lnTo>
                    <a:lnTo>
                      <a:pt x="353" y="177"/>
                    </a:lnTo>
                    <a:lnTo>
                      <a:pt x="353" y="195"/>
                    </a:lnTo>
                    <a:lnTo>
                      <a:pt x="359" y="195"/>
                    </a:lnTo>
                    <a:lnTo>
                      <a:pt x="359" y="206"/>
                    </a:lnTo>
                    <a:lnTo>
                      <a:pt x="359" y="212"/>
                    </a:lnTo>
                    <a:lnTo>
                      <a:pt x="353" y="230"/>
                    </a:lnTo>
                    <a:lnTo>
                      <a:pt x="359" y="242"/>
                    </a:lnTo>
                    <a:lnTo>
                      <a:pt x="359" y="248"/>
                    </a:lnTo>
                    <a:lnTo>
                      <a:pt x="353" y="248"/>
                    </a:lnTo>
                    <a:lnTo>
                      <a:pt x="347" y="248"/>
                    </a:lnTo>
                    <a:lnTo>
                      <a:pt x="347" y="260"/>
                    </a:lnTo>
                    <a:lnTo>
                      <a:pt x="335" y="265"/>
                    </a:lnTo>
                    <a:lnTo>
                      <a:pt x="335" y="271"/>
                    </a:lnTo>
                    <a:lnTo>
                      <a:pt x="335" y="277"/>
                    </a:lnTo>
                    <a:lnTo>
                      <a:pt x="341" y="289"/>
                    </a:lnTo>
                    <a:lnTo>
                      <a:pt x="341" y="289"/>
                    </a:lnTo>
                    <a:lnTo>
                      <a:pt x="329" y="289"/>
                    </a:lnTo>
                    <a:lnTo>
                      <a:pt x="324" y="283"/>
                    </a:lnTo>
                    <a:lnTo>
                      <a:pt x="312" y="283"/>
                    </a:lnTo>
                    <a:lnTo>
                      <a:pt x="300" y="289"/>
                    </a:lnTo>
                    <a:lnTo>
                      <a:pt x="282" y="283"/>
                    </a:lnTo>
                    <a:lnTo>
                      <a:pt x="265" y="283"/>
                    </a:lnTo>
                    <a:lnTo>
                      <a:pt x="253" y="277"/>
                    </a:lnTo>
                    <a:lnTo>
                      <a:pt x="241" y="295"/>
                    </a:lnTo>
                    <a:lnTo>
                      <a:pt x="235" y="295"/>
                    </a:lnTo>
                    <a:lnTo>
                      <a:pt x="229" y="295"/>
                    </a:lnTo>
                    <a:lnTo>
                      <a:pt x="223" y="307"/>
                    </a:lnTo>
                    <a:lnTo>
                      <a:pt x="212" y="313"/>
                    </a:lnTo>
                    <a:lnTo>
                      <a:pt x="200" y="324"/>
                    </a:lnTo>
                    <a:lnTo>
                      <a:pt x="194" y="318"/>
                    </a:lnTo>
                    <a:lnTo>
                      <a:pt x="194" y="295"/>
                    </a:lnTo>
                    <a:lnTo>
                      <a:pt x="182" y="289"/>
                    </a:lnTo>
                    <a:lnTo>
                      <a:pt x="176" y="289"/>
                    </a:lnTo>
                    <a:lnTo>
                      <a:pt x="170" y="295"/>
                    </a:lnTo>
                    <a:lnTo>
                      <a:pt x="153" y="277"/>
                    </a:lnTo>
                    <a:lnTo>
                      <a:pt x="135" y="277"/>
                    </a:lnTo>
                    <a:lnTo>
                      <a:pt x="123" y="277"/>
                    </a:lnTo>
                    <a:lnTo>
                      <a:pt x="123" y="289"/>
                    </a:lnTo>
                    <a:lnTo>
                      <a:pt x="112" y="283"/>
                    </a:lnTo>
                    <a:lnTo>
                      <a:pt x="106" y="289"/>
                    </a:lnTo>
                    <a:lnTo>
                      <a:pt x="106" y="283"/>
                    </a:lnTo>
                    <a:lnTo>
                      <a:pt x="106" y="271"/>
                    </a:lnTo>
                    <a:lnTo>
                      <a:pt x="100" y="271"/>
                    </a:lnTo>
                    <a:lnTo>
                      <a:pt x="94" y="260"/>
                    </a:lnTo>
                    <a:lnTo>
                      <a:pt x="76" y="260"/>
                    </a:lnTo>
                    <a:lnTo>
                      <a:pt x="70" y="260"/>
                    </a:lnTo>
                    <a:lnTo>
                      <a:pt x="53" y="271"/>
                    </a:lnTo>
                    <a:lnTo>
                      <a:pt x="47" y="283"/>
                    </a:lnTo>
                    <a:lnTo>
                      <a:pt x="47" y="289"/>
                    </a:lnTo>
                    <a:lnTo>
                      <a:pt x="41" y="295"/>
                    </a:lnTo>
                    <a:lnTo>
                      <a:pt x="29" y="295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1" name="Freeform 612">
                <a:extLst>
                  <a:ext uri="{FF2B5EF4-FFF2-40B4-BE49-F238E27FC236}">
                    <a16:creationId xmlns:a16="http://schemas.microsoft.com/office/drawing/2014/main" id="{B385FCE6-5784-4F16-9F9C-AC0490C94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100" y="2922587"/>
                <a:ext cx="1009650" cy="906463"/>
              </a:xfrm>
              <a:custGeom>
                <a:avLst/>
                <a:gdLst>
                  <a:gd name="T0" fmla="*/ 6 w 636"/>
                  <a:gd name="T1" fmla="*/ 559 h 571"/>
                  <a:gd name="T2" fmla="*/ 0 w 636"/>
                  <a:gd name="T3" fmla="*/ 548 h 571"/>
                  <a:gd name="T4" fmla="*/ 47 w 636"/>
                  <a:gd name="T5" fmla="*/ 489 h 571"/>
                  <a:gd name="T6" fmla="*/ 65 w 636"/>
                  <a:gd name="T7" fmla="*/ 453 h 571"/>
                  <a:gd name="T8" fmla="*/ 65 w 636"/>
                  <a:gd name="T9" fmla="*/ 418 h 571"/>
                  <a:gd name="T10" fmla="*/ 59 w 636"/>
                  <a:gd name="T11" fmla="*/ 347 h 571"/>
                  <a:gd name="T12" fmla="*/ 71 w 636"/>
                  <a:gd name="T13" fmla="*/ 306 h 571"/>
                  <a:gd name="T14" fmla="*/ 141 w 636"/>
                  <a:gd name="T15" fmla="*/ 306 h 571"/>
                  <a:gd name="T16" fmla="*/ 153 w 636"/>
                  <a:gd name="T17" fmla="*/ 336 h 571"/>
                  <a:gd name="T18" fmla="*/ 183 w 636"/>
                  <a:gd name="T19" fmla="*/ 353 h 571"/>
                  <a:gd name="T20" fmla="*/ 218 w 636"/>
                  <a:gd name="T21" fmla="*/ 365 h 571"/>
                  <a:gd name="T22" fmla="*/ 206 w 636"/>
                  <a:gd name="T23" fmla="*/ 330 h 571"/>
                  <a:gd name="T24" fmla="*/ 218 w 636"/>
                  <a:gd name="T25" fmla="*/ 312 h 571"/>
                  <a:gd name="T26" fmla="*/ 259 w 636"/>
                  <a:gd name="T27" fmla="*/ 312 h 571"/>
                  <a:gd name="T28" fmla="*/ 289 w 636"/>
                  <a:gd name="T29" fmla="*/ 265 h 571"/>
                  <a:gd name="T30" fmla="*/ 318 w 636"/>
                  <a:gd name="T31" fmla="*/ 212 h 571"/>
                  <a:gd name="T32" fmla="*/ 265 w 636"/>
                  <a:gd name="T33" fmla="*/ 224 h 571"/>
                  <a:gd name="T34" fmla="*/ 212 w 636"/>
                  <a:gd name="T35" fmla="*/ 206 h 571"/>
                  <a:gd name="T36" fmla="*/ 183 w 636"/>
                  <a:gd name="T37" fmla="*/ 171 h 571"/>
                  <a:gd name="T38" fmla="*/ 218 w 636"/>
                  <a:gd name="T39" fmla="*/ 159 h 571"/>
                  <a:gd name="T40" fmla="*/ 194 w 636"/>
                  <a:gd name="T41" fmla="*/ 124 h 571"/>
                  <a:gd name="T42" fmla="*/ 230 w 636"/>
                  <a:gd name="T43" fmla="*/ 94 h 571"/>
                  <a:gd name="T44" fmla="*/ 241 w 636"/>
                  <a:gd name="T45" fmla="*/ 59 h 571"/>
                  <a:gd name="T46" fmla="*/ 277 w 636"/>
                  <a:gd name="T47" fmla="*/ 47 h 571"/>
                  <a:gd name="T48" fmla="*/ 306 w 636"/>
                  <a:gd name="T49" fmla="*/ 18 h 571"/>
                  <a:gd name="T50" fmla="*/ 336 w 636"/>
                  <a:gd name="T51" fmla="*/ 41 h 571"/>
                  <a:gd name="T52" fmla="*/ 353 w 636"/>
                  <a:gd name="T53" fmla="*/ 35 h 571"/>
                  <a:gd name="T54" fmla="*/ 406 w 636"/>
                  <a:gd name="T55" fmla="*/ 47 h 571"/>
                  <a:gd name="T56" fmla="*/ 430 w 636"/>
                  <a:gd name="T57" fmla="*/ 82 h 571"/>
                  <a:gd name="T58" fmla="*/ 465 w 636"/>
                  <a:gd name="T59" fmla="*/ 53 h 571"/>
                  <a:gd name="T60" fmla="*/ 512 w 636"/>
                  <a:gd name="T61" fmla="*/ 41 h 571"/>
                  <a:gd name="T62" fmla="*/ 559 w 636"/>
                  <a:gd name="T63" fmla="*/ 47 h 571"/>
                  <a:gd name="T64" fmla="*/ 565 w 636"/>
                  <a:gd name="T65" fmla="*/ 29 h 571"/>
                  <a:gd name="T66" fmla="*/ 583 w 636"/>
                  <a:gd name="T67" fmla="*/ 6 h 571"/>
                  <a:gd name="T68" fmla="*/ 595 w 636"/>
                  <a:gd name="T69" fmla="*/ 0 h 571"/>
                  <a:gd name="T70" fmla="*/ 624 w 636"/>
                  <a:gd name="T71" fmla="*/ 41 h 571"/>
                  <a:gd name="T72" fmla="*/ 607 w 636"/>
                  <a:gd name="T73" fmla="*/ 59 h 571"/>
                  <a:gd name="T74" fmla="*/ 624 w 636"/>
                  <a:gd name="T75" fmla="*/ 82 h 571"/>
                  <a:gd name="T76" fmla="*/ 601 w 636"/>
                  <a:gd name="T77" fmla="*/ 159 h 571"/>
                  <a:gd name="T78" fmla="*/ 577 w 636"/>
                  <a:gd name="T79" fmla="*/ 171 h 571"/>
                  <a:gd name="T80" fmla="*/ 512 w 636"/>
                  <a:gd name="T81" fmla="*/ 224 h 571"/>
                  <a:gd name="T82" fmla="*/ 506 w 636"/>
                  <a:gd name="T83" fmla="*/ 230 h 571"/>
                  <a:gd name="T84" fmla="*/ 542 w 636"/>
                  <a:gd name="T85" fmla="*/ 277 h 571"/>
                  <a:gd name="T86" fmla="*/ 548 w 636"/>
                  <a:gd name="T87" fmla="*/ 330 h 571"/>
                  <a:gd name="T88" fmla="*/ 524 w 636"/>
                  <a:gd name="T89" fmla="*/ 330 h 571"/>
                  <a:gd name="T90" fmla="*/ 495 w 636"/>
                  <a:gd name="T91" fmla="*/ 353 h 571"/>
                  <a:gd name="T92" fmla="*/ 477 w 636"/>
                  <a:gd name="T93" fmla="*/ 389 h 571"/>
                  <a:gd name="T94" fmla="*/ 377 w 636"/>
                  <a:gd name="T95" fmla="*/ 400 h 571"/>
                  <a:gd name="T96" fmla="*/ 365 w 636"/>
                  <a:gd name="T97" fmla="*/ 371 h 571"/>
                  <a:gd name="T98" fmla="*/ 342 w 636"/>
                  <a:gd name="T99" fmla="*/ 383 h 571"/>
                  <a:gd name="T100" fmla="*/ 330 w 636"/>
                  <a:gd name="T101" fmla="*/ 406 h 571"/>
                  <a:gd name="T102" fmla="*/ 312 w 636"/>
                  <a:gd name="T103" fmla="*/ 418 h 571"/>
                  <a:gd name="T104" fmla="*/ 277 w 636"/>
                  <a:gd name="T105" fmla="*/ 412 h 571"/>
                  <a:gd name="T106" fmla="*/ 212 w 636"/>
                  <a:gd name="T107" fmla="*/ 436 h 571"/>
                  <a:gd name="T108" fmla="*/ 159 w 636"/>
                  <a:gd name="T109" fmla="*/ 489 h 571"/>
                  <a:gd name="T110" fmla="*/ 118 w 636"/>
                  <a:gd name="T111" fmla="*/ 465 h 571"/>
                  <a:gd name="T112" fmla="*/ 106 w 636"/>
                  <a:gd name="T113" fmla="*/ 483 h 571"/>
                  <a:gd name="T114" fmla="*/ 88 w 636"/>
                  <a:gd name="T115" fmla="*/ 542 h 571"/>
                  <a:gd name="T116" fmla="*/ 29 w 636"/>
                  <a:gd name="T117" fmla="*/ 571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36" h="571">
                    <a:moveTo>
                      <a:pt x="29" y="571"/>
                    </a:moveTo>
                    <a:lnTo>
                      <a:pt x="18" y="565"/>
                    </a:lnTo>
                    <a:lnTo>
                      <a:pt x="12" y="565"/>
                    </a:lnTo>
                    <a:lnTo>
                      <a:pt x="6" y="559"/>
                    </a:lnTo>
                    <a:lnTo>
                      <a:pt x="6" y="559"/>
                    </a:lnTo>
                    <a:lnTo>
                      <a:pt x="6" y="554"/>
                    </a:lnTo>
                    <a:lnTo>
                      <a:pt x="0" y="554"/>
                    </a:lnTo>
                    <a:lnTo>
                      <a:pt x="0" y="548"/>
                    </a:lnTo>
                    <a:lnTo>
                      <a:pt x="24" y="524"/>
                    </a:lnTo>
                    <a:lnTo>
                      <a:pt x="35" y="518"/>
                    </a:lnTo>
                    <a:lnTo>
                      <a:pt x="41" y="495"/>
                    </a:lnTo>
                    <a:lnTo>
                      <a:pt x="47" y="489"/>
                    </a:lnTo>
                    <a:lnTo>
                      <a:pt x="53" y="489"/>
                    </a:lnTo>
                    <a:lnTo>
                      <a:pt x="53" y="477"/>
                    </a:lnTo>
                    <a:lnTo>
                      <a:pt x="59" y="471"/>
                    </a:lnTo>
                    <a:lnTo>
                      <a:pt x="65" y="453"/>
                    </a:lnTo>
                    <a:lnTo>
                      <a:pt x="77" y="448"/>
                    </a:lnTo>
                    <a:lnTo>
                      <a:pt x="71" y="436"/>
                    </a:lnTo>
                    <a:lnTo>
                      <a:pt x="65" y="424"/>
                    </a:lnTo>
                    <a:lnTo>
                      <a:pt x="65" y="418"/>
                    </a:lnTo>
                    <a:lnTo>
                      <a:pt x="77" y="389"/>
                    </a:lnTo>
                    <a:lnTo>
                      <a:pt x="77" y="371"/>
                    </a:lnTo>
                    <a:lnTo>
                      <a:pt x="71" y="359"/>
                    </a:lnTo>
                    <a:lnTo>
                      <a:pt x="59" y="347"/>
                    </a:lnTo>
                    <a:lnTo>
                      <a:pt x="65" y="330"/>
                    </a:lnTo>
                    <a:lnTo>
                      <a:pt x="65" y="324"/>
                    </a:lnTo>
                    <a:lnTo>
                      <a:pt x="65" y="318"/>
                    </a:lnTo>
                    <a:lnTo>
                      <a:pt x="71" y="306"/>
                    </a:lnTo>
                    <a:lnTo>
                      <a:pt x="94" y="318"/>
                    </a:lnTo>
                    <a:lnTo>
                      <a:pt x="124" y="312"/>
                    </a:lnTo>
                    <a:lnTo>
                      <a:pt x="130" y="306"/>
                    </a:lnTo>
                    <a:lnTo>
                      <a:pt x="141" y="306"/>
                    </a:lnTo>
                    <a:lnTo>
                      <a:pt x="153" y="318"/>
                    </a:lnTo>
                    <a:lnTo>
                      <a:pt x="153" y="324"/>
                    </a:lnTo>
                    <a:lnTo>
                      <a:pt x="153" y="330"/>
                    </a:lnTo>
                    <a:lnTo>
                      <a:pt x="153" y="336"/>
                    </a:lnTo>
                    <a:lnTo>
                      <a:pt x="153" y="342"/>
                    </a:lnTo>
                    <a:lnTo>
                      <a:pt x="165" y="347"/>
                    </a:lnTo>
                    <a:lnTo>
                      <a:pt x="183" y="347"/>
                    </a:lnTo>
                    <a:lnTo>
                      <a:pt x="183" y="353"/>
                    </a:lnTo>
                    <a:lnTo>
                      <a:pt x="188" y="359"/>
                    </a:lnTo>
                    <a:lnTo>
                      <a:pt x="188" y="383"/>
                    </a:lnTo>
                    <a:lnTo>
                      <a:pt x="206" y="377"/>
                    </a:lnTo>
                    <a:lnTo>
                      <a:pt x="218" y="365"/>
                    </a:lnTo>
                    <a:lnTo>
                      <a:pt x="224" y="353"/>
                    </a:lnTo>
                    <a:lnTo>
                      <a:pt x="230" y="347"/>
                    </a:lnTo>
                    <a:lnTo>
                      <a:pt x="224" y="336"/>
                    </a:lnTo>
                    <a:lnTo>
                      <a:pt x="206" y="330"/>
                    </a:lnTo>
                    <a:lnTo>
                      <a:pt x="206" y="324"/>
                    </a:lnTo>
                    <a:lnTo>
                      <a:pt x="206" y="324"/>
                    </a:lnTo>
                    <a:lnTo>
                      <a:pt x="206" y="318"/>
                    </a:lnTo>
                    <a:lnTo>
                      <a:pt x="218" y="312"/>
                    </a:lnTo>
                    <a:lnTo>
                      <a:pt x="253" y="324"/>
                    </a:lnTo>
                    <a:lnTo>
                      <a:pt x="259" y="318"/>
                    </a:lnTo>
                    <a:lnTo>
                      <a:pt x="259" y="318"/>
                    </a:lnTo>
                    <a:lnTo>
                      <a:pt x="259" y="312"/>
                    </a:lnTo>
                    <a:lnTo>
                      <a:pt x="259" y="288"/>
                    </a:lnTo>
                    <a:lnTo>
                      <a:pt x="271" y="283"/>
                    </a:lnTo>
                    <a:lnTo>
                      <a:pt x="283" y="277"/>
                    </a:lnTo>
                    <a:lnTo>
                      <a:pt x="289" y="265"/>
                    </a:lnTo>
                    <a:lnTo>
                      <a:pt x="289" y="241"/>
                    </a:lnTo>
                    <a:lnTo>
                      <a:pt x="300" y="235"/>
                    </a:lnTo>
                    <a:lnTo>
                      <a:pt x="318" y="218"/>
                    </a:lnTo>
                    <a:lnTo>
                      <a:pt x="318" y="212"/>
                    </a:lnTo>
                    <a:lnTo>
                      <a:pt x="300" y="218"/>
                    </a:lnTo>
                    <a:lnTo>
                      <a:pt x="294" y="212"/>
                    </a:lnTo>
                    <a:lnTo>
                      <a:pt x="289" y="212"/>
                    </a:lnTo>
                    <a:lnTo>
                      <a:pt x="265" y="224"/>
                    </a:lnTo>
                    <a:lnTo>
                      <a:pt x="253" y="218"/>
                    </a:lnTo>
                    <a:lnTo>
                      <a:pt x="236" y="194"/>
                    </a:lnTo>
                    <a:lnTo>
                      <a:pt x="224" y="200"/>
                    </a:lnTo>
                    <a:lnTo>
                      <a:pt x="212" y="206"/>
                    </a:lnTo>
                    <a:lnTo>
                      <a:pt x="206" y="200"/>
                    </a:lnTo>
                    <a:lnTo>
                      <a:pt x="177" y="182"/>
                    </a:lnTo>
                    <a:lnTo>
                      <a:pt x="183" y="177"/>
                    </a:lnTo>
                    <a:lnTo>
                      <a:pt x="183" y="171"/>
                    </a:lnTo>
                    <a:lnTo>
                      <a:pt x="188" y="171"/>
                    </a:lnTo>
                    <a:lnTo>
                      <a:pt x="194" y="159"/>
                    </a:lnTo>
                    <a:lnTo>
                      <a:pt x="200" y="165"/>
                    </a:lnTo>
                    <a:lnTo>
                      <a:pt x="218" y="159"/>
                    </a:lnTo>
                    <a:lnTo>
                      <a:pt x="212" y="147"/>
                    </a:lnTo>
                    <a:lnTo>
                      <a:pt x="206" y="141"/>
                    </a:lnTo>
                    <a:lnTo>
                      <a:pt x="200" y="129"/>
                    </a:lnTo>
                    <a:lnTo>
                      <a:pt x="194" y="124"/>
                    </a:lnTo>
                    <a:lnTo>
                      <a:pt x="194" y="118"/>
                    </a:lnTo>
                    <a:lnTo>
                      <a:pt x="206" y="106"/>
                    </a:lnTo>
                    <a:lnTo>
                      <a:pt x="218" y="100"/>
                    </a:lnTo>
                    <a:lnTo>
                      <a:pt x="230" y="94"/>
                    </a:lnTo>
                    <a:lnTo>
                      <a:pt x="230" y="88"/>
                    </a:lnTo>
                    <a:lnTo>
                      <a:pt x="224" y="82"/>
                    </a:lnTo>
                    <a:lnTo>
                      <a:pt x="236" y="65"/>
                    </a:lnTo>
                    <a:lnTo>
                      <a:pt x="241" y="59"/>
                    </a:lnTo>
                    <a:lnTo>
                      <a:pt x="253" y="65"/>
                    </a:lnTo>
                    <a:lnTo>
                      <a:pt x="259" y="53"/>
                    </a:lnTo>
                    <a:lnTo>
                      <a:pt x="271" y="53"/>
                    </a:lnTo>
                    <a:lnTo>
                      <a:pt x="277" y="47"/>
                    </a:lnTo>
                    <a:lnTo>
                      <a:pt x="277" y="41"/>
                    </a:lnTo>
                    <a:lnTo>
                      <a:pt x="283" y="29"/>
                    </a:lnTo>
                    <a:lnTo>
                      <a:pt x="300" y="18"/>
                    </a:lnTo>
                    <a:lnTo>
                      <a:pt x="306" y="18"/>
                    </a:lnTo>
                    <a:lnTo>
                      <a:pt x="324" y="18"/>
                    </a:lnTo>
                    <a:lnTo>
                      <a:pt x="330" y="29"/>
                    </a:lnTo>
                    <a:lnTo>
                      <a:pt x="336" y="29"/>
                    </a:lnTo>
                    <a:lnTo>
                      <a:pt x="336" y="41"/>
                    </a:lnTo>
                    <a:lnTo>
                      <a:pt x="336" y="47"/>
                    </a:lnTo>
                    <a:lnTo>
                      <a:pt x="342" y="41"/>
                    </a:lnTo>
                    <a:lnTo>
                      <a:pt x="353" y="47"/>
                    </a:lnTo>
                    <a:lnTo>
                      <a:pt x="353" y="35"/>
                    </a:lnTo>
                    <a:lnTo>
                      <a:pt x="365" y="35"/>
                    </a:lnTo>
                    <a:lnTo>
                      <a:pt x="383" y="35"/>
                    </a:lnTo>
                    <a:lnTo>
                      <a:pt x="400" y="53"/>
                    </a:lnTo>
                    <a:lnTo>
                      <a:pt x="406" y="47"/>
                    </a:lnTo>
                    <a:lnTo>
                      <a:pt x="412" y="47"/>
                    </a:lnTo>
                    <a:lnTo>
                      <a:pt x="424" y="53"/>
                    </a:lnTo>
                    <a:lnTo>
                      <a:pt x="424" y="76"/>
                    </a:lnTo>
                    <a:lnTo>
                      <a:pt x="430" y="82"/>
                    </a:lnTo>
                    <a:lnTo>
                      <a:pt x="442" y="71"/>
                    </a:lnTo>
                    <a:lnTo>
                      <a:pt x="453" y="65"/>
                    </a:lnTo>
                    <a:lnTo>
                      <a:pt x="459" y="53"/>
                    </a:lnTo>
                    <a:lnTo>
                      <a:pt x="465" y="53"/>
                    </a:lnTo>
                    <a:lnTo>
                      <a:pt x="471" y="53"/>
                    </a:lnTo>
                    <a:lnTo>
                      <a:pt x="483" y="35"/>
                    </a:lnTo>
                    <a:lnTo>
                      <a:pt x="495" y="41"/>
                    </a:lnTo>
                    <a:lnTo>
                      <a:pt x="512" y="41"/>
                    </a:lnTo>
                    <a:lnTo>
                      <a:pt x="530" y="47"/>
                    </a:lnTo>
                    <a:lnTo>
                      <a:pt x="542" y="41"/>
                    </a:lnTo>
                    <a:lnTo>
                      <a:pt x="554" y="41"/>
                    </a:lnTo>
                    <a:lnTo>
                      <a:pt x="559" y="47"/>
                    </a:lnTo>
                    <a:lnTo>
                      <a:pt x="571" y="47"/>
                    </a:lnTo>
                    <a:lnTo>
                      <a:pt x="571" y="47"/>
                    </a:lnTo>
                    <a:lnTo>
                      <a:pt x="565" y="35"/>
                    </a:lnTo>
                    <a:lnTo>
                      <a:pt x="565" y="29"/>
                    </a:lnTo>
                    <a:lnTo>
                      <a:pt x="565" y="23"/>
                    </a:lnTo>
                    <a:lnTo>
                      <a:pt x="577" y="18"/>
                    </a:lnTo>
                    <a:lnTo>
                      <a:pt x="577" y="6"/>
                    </a:lnTo>
                    <a:lnTo>
                      <a:pt x="583" y="6"/>
                    </a:lnTo>
                    <a:lnTo>
                      <a:pt x="589" y="6"/>
                    </a:lnTo>
                    <a:lnTo>
                      <a:pt x="589" y="12"/>
                    </a:lnTo>
                    <a:lnTo>
                      <a:pt x="589" y="6"/>
                    </a:lnTo>
                    <a:lnTo>
                      <a:pt x="595" y="0"/>
                    </a:lnTo>
                    <a:lnTo>
                      <a:pt x="601" y="6"/>
                    </a:lnTo>
                    <a:lnTo>
                      <a:pt x="607" y="12"/>
                    </a:lnTo>
                    <a:lnTo>
                      <a:pt x="607" y="23"/>
                    </a:lnTo>
                    <a:lnTo>
                      <a:pt x="624" y="41"/>
                    </a:lnTo>
                    <a:lnTo>
                      <a:pt x="636" y="41"/>
                    </a:lnTo>
                    <a:lnTo>
                      <a:pt x="630" y="53"/>
                    </a:lnTo>
                    <a:lnTo>
                      <a:pt x="612" y="53"/>
                    </a:lnTo>
                    <a:lnTo>
                      <a:pt x="607" y="59"/>
                    </a:lnTo>
                    <a:lnTo>
                      <a:pt x="607" y="71"/>
                    </a:lnTo>
                    <a:lnTo>
                      <a:pt x="612" y="76"/>
                    </a:lnTo>
                    <a:lnTo>
                      <a:pt x="618" y="82"/>
                    </a:lnTo>
                    <a:lnTo>
                      <a:pt x="624" y="82"/>
                    </a:lnTo>
                    <a:lnTo>
                      <a:pt x="618" y="94"/>
                    </a:lnTo>
                    <a:lnTo>
                      <a:pt x="601" y="106"/>
                    </a:lnTo>
                    <a:lnTo>
                      <a:pt x="612" y="147"/>
                    </a:lnTo>
                    <a:lnTo>
                      <a:pt x="601" y="159"/>
                    </a:lnTo>
                    <a:lnTo>
                      <a:pt x="595" y="153"/>
                    </a:lnTo>
                    <a:lnTo>
                      <a:pt x="583" y="159"/>
                    </a:lnTo>
                    <a:lnTo>
                      <a:pt x="577" y="159"/>
                    </a:lnTo>
                    <a:lnTo>
                      <a:pt x="577" y="171"/>
                    </a:lnTo>
                    <a:lnTo>
                      <a:pt x="571" y="171"/>
                    </a:lnTo>
                    <a:lnTo>
                      <a:pt x="565" y="200"/>
                    </a:lnTo>
                    <a:lnTo>
                      <a:pt x="554" y="218"/>
                    </a:lnTo>
                    <a:lnTo>
                      <a:pt x="512" y="224"/>
                    </a:lnTo>
                    <a:lnTo>
                      <a:pt x="501" y="218"/>
                    </a:lnTo>
                    <a:lnTo>
                      <a:pt x="501" y="218"/>
                    </a:lnTo>
                    <a:lnTo>
                      <a:pt x="501" y="230"/>
                    </a:lnTo>
                    <a:lnTo>
                      <a:pt x="506" y="230"/>
                    </a:lnTo>
                    <a:lnTo>
                      <a:pt x="501" y="235"/>
                    </a:lnTo>
                    <a:lnTo>
                      <a:pt x="506" y="259"/>
                    </a:lnTo>
                    <a:lnTo>
                      <a:pt x="530" y="271"/>
                    </a:lnTo>
                    <a:lnTo>
                      <a:pt x="542" y="277"/>
                    </a:lnTo>
                    <a:lnTo>
                      <a:pt x="559" y="294"/>
                    </a:lnTo>
                    <a:lnTo>
                      <a:pt x="548" y="312"/>
                    </a:lnTo>
                    <a:lnTo>
                      <a:pt x="548" y="324"/>
                    </a:lnTo>
                    <a:lnTo>
                      <a:pt x="548" y="330"/>
                    </a:lnTo>
                    <a:lnTo>
                      <a:pt x="542" y="330"/>
                    </a:lnTo>
                    <a:lnTo>
                      <a:pt x="536" y="324"/>
                    </a:lnTo>
                    <a:lnTo>
                      <a:pt x="530" y="324"/>
                    </a:lnTo>
                    <a:lnTo>
                      <a:pt x="524" y="330"/>
                    </a:lnTo>
                    <a:lnTo>
                      <a:pt x="524" y="336"/>
                    </a:lnTo>
                    <a:lnTo>
                      <a:pt x="512" y="347"/>
                    </a:lnTo>
                    <a:lnTo>
                      <a:pt x="506" y="347"/>
                    </a:lnTo>
                    <a:lnTo>
                      <a:pt x="495" y="353"/>
                    </a:lnTo>
                    <a:lnTo>
                      <a:pt x="489" y="353"/>
                    </a:lnTo>
                    <a:lnTo>
                      <a:pt x="489" y="365"/>
                    </a:lnTo>
                    <a:lnTo>
                      <a:pt x="477" y="371"/>
                    </a:lnTo>
                    <a:lnTo>
                      <a:pt x="477" y="389"/>
                    </a:lnTo>
                    <a:lnTo>
                      <a:pt x="465" y="400"/>
                    </a:lnTo>
                    <a:lnTo>
                      <a:pt x="453" y="400"/>
                    </a:lnTo>
                    <a:lnTo>
                      <a:pt x="418" y="412"/>
                    </a:lnTo>
                    <a:lnTo>
                      <a:pt x="377" y="400"/>
                    </a:lnTo>
                    <a:lnTo>
                      <a:pt x="383" y="395"/>
                    </a:lnTo>
                    <a:lnTo>
                      <a:pt x="389" y="389"/>
                    </a:lnTo>
                    <a:lnTo>
                      <a:pt x="383" y="371"/>
                    </a:lnTo>
                    <a:lnTo>
                      <a:pt x="365" y="371"/>
                    </a:lnTo>
                    <a:lnTo>
                      <a:pt x="353" y="371"/>
                    </a:lnTo>
                    <a:lnTo>
                      <a:pt x="353" y="371"/>
                    </a:lnTo>
                    <a:lnTo>
                      <a:pt x="353" y="383"/>
                    </a:lnTo>
                    <a:lnTo>
                      <a:pt x="342" y="383"/>
                    </a:lnTo>
                    <a:lnTo>
                      <a:pt x="342" y="389"/>
                    </a:lnTo>
                    <a:lnTo>
                      <a:pt x="336" y="395"/>
                    </a:lnTo>
                    <a:lnTo>
                      <a:pt x="342" y="400"/>
                    </a:lnTo>
                    <a:lnTo>
                      <a:pt x="330" y="406"/>
                    </a:lnTo>
                    <a:lnTo>
                      <a:pt x="330" y="412"/>
                    </a:lnTo>
                    <a:lnTo>
                      <a:pt x="330" y="418"/>
                    </a:lnTo>
                    <a:lnTo>
                      <a:pt x="324" y="424"/>
                    </a:lnTo>
                    <a:lnTo>
                      <a:pt x="312" y="418"/>
                    </a:lnTo>
                    <a:lnTo>
                      <a:pt x="300" y="424"/>
                    </a:lnTo>
                    <a:lnTo>
                      <a:pt x="294" y="424"/>
                    </a:lnTo>
                    <a:lnTo>
                      <a:pt x="283" y="424"/>
                    </a:lnTo>
                    <a:lnTo>
                      <a:pt x="277" y="412"/>
                    </a:lnTo>
                    <a:lnTo>
                      <a:pt x="247" y="424"/>
                    </a:lnTo>
                    <a:lnTo>
                      <a:pt x="241" y="424"/>
                    </a:lnTo>
                    <a:lnTo>
                      <a:pt x="230" y="442"/>
                    </a:lnTo>
                    <a:lnTo>
                      <a:pt x="212" y="436"/>
                    </a:lnTo>
                    <a:lnTo>
                      <a:pt x="212" y="442"/>
                    </a:lnTo>
                    <a:lnTo>
                      <a:pt x="224" y="459"/>
                    </a:lnTo>
                    <a:lnTo>
                      <a:pt x="218" y="459"/>
                    </a:lnTo>
                    <a:lnTo>
                      <a:pt x="159" y="489"/>
                    </a:lnTo>
                    <a:lnTo>
                      <a:pt x="147" y="477"/>
                    </a:lnTo>
                    <a:lnTo>
                      <a:pt x="135" y="483"/>
                    </a:lnTo>
                    <a:lnTo>
                      <a:pt x="130" y="471"/>
                    </a:lnTo>
                    <a:lnTo>
                      <a:pt x="118" y="465"/>
                    </a:lnTo>
                    <a:lnTo>
                      <a:pt x="112" y="477"/>
                    </a:lnTo>
                    <a:lnTo>
                      <a:pt x="118" y="483"/>
                    </a:lnTo>
                    <a:lnTo>
                      <a:pt x="112" y="489"/>
                    </a:lnTo>
                    <a:lnTo>
                      <a:pt x="106" y="483"/>
                    </a:lnTo>
                    <a:lnTo>
                      <a:pt x="106" y="489"/>
                    </a:lnTo>
                    <a:lnTo>
                      <a:pt x="106" y="501"/>
                    </a:lnTo>
                    <a:lnTo>
                      <a:pt x="88" y="518"/>
                    </a:lnTo>
                    <a:lnTo>
                      <a:pt x="88" y="542"/>
                    </a:lnTo>
                    <a:lnTo>
                      <a:pt x="77" y="565"/>
                    </a:lnTo>
                    <a:lnTo>
                      <a:pt x="65" y="571"/>
                    </a:lnTo>
                    <a:lnTo>
                      <a:pt x="47" y="559"/>
                    </a:lnTo>
                    <a:lnTo>
                      <a:pt x="29" y="571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2" name="Freeform 613">
                <a:extLst>
                  <a:ext uri="{FF2B5EF4-FFF2-40B4-BE49-F238E27FC236}">
                    <a16:creationId xmlns:a16="http://schemas.microsoft.com/office/drawing/2014/main" id="{4B9FB1C5-AA34-4761-965D-C2D0AD7512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06863" y="2819400"/>
                <a:ext cx="627063" cy="973138"/>
              </a:xfrm>
              <a:custGeom>
                <a:avLst/>
                <a:gdLst>
                  <a:gd name="T0" fmla="*/ 18 w 395"/>
                  <a:gd name="T1" fmla="*/ 560 h 613"/>
                  <a:gd name="T2" fmla="*/ 6 w 395"/>
                  <a:gd name="T3" fmla="*/ 536 h 613"/>
                  <a:gd name="T4" fmla="*/ 12 w 395"/>
                  <a:gd name="T5" fmla="*/ 489 h 613"/>
                  <a:gd name="T6" fmla="*/ 65 w 395"/>
                  <a:gd name="T7" fmla="*/ 424 h 613"/>
                  <a:gd name="T8" fmla="*/ 71 w 395"/>
                  <a:gd name="T9" fmla="*/ 389 h 613"/>
                  <a:gd name="T10" fmla="*/ 71 w 395"/>
                  <a:gd name="T11" fmla="*/ 353 h 613"/>
                  <a:gd name="T12" fmla="*/ 59 w 395"/>
                  <a:gd name="T13" fmla="*/ 312 h 613"/>
                  <a:gd name="T14" fmla="*/ 48 w 395"/>
                  <a:gd name="T15" fmla="*/ 271 h 613"/>
                  <a:gd name="T16" fmla="*/ 36 w 395"/>
                  <a:gd name="T17" fmla="*/ 218 h 613"/>
                  <a:gd name="T18" fmla="*/ 42 w 395"/>
                  <a:gd name="T19" fmla="*/ 189 h 613"/>
                  <a:gd name="T20" fmla="*/ 48 w 395"/>
                  <a:gd name="T21" fmla="*/ 177 h 613"/>
                  <a:gd name="T22" fmla="*/ 112 w 395"/>
                  <a:gd name="T23" fmla="*/ 236 h 613"/>
                  <a:gd name="T24" fmla="*/ 106 w 395"/>
                  <a:gd name="T25" fmla="*/ 200 h 613"/>
                  <a:gd name="T26" fmla="*/ 118 w 395"/>
                  <a:gd name="T27" fmla="*/ 141 h 613"/>
                  <a:gd name="T28" fmla="*/ 112 w 395"/>
                  <a:gd name="T29" fmla="*/ 136 h 613"/>
                  <a:gd name="T30" fmla="*/ 71 w 395"/>
                  <a:gd name="T31" fmla="*/ 118 h 613"/>
                  <a:gd name="T32" fmla="*/ 59 w 395"/>
                  <a:gd name="T33" fmla="*/ 124 h 613"/>
                  <a:gd name="T34" fmla="*/ 53 w 395"/>
                  <a:gd name="T35" fmla="*/ 136 h 613"/>
                  <a:gd name="T36" fmla="*/ 18 w 395"/>
                  <a:gd name="T37" fmla="*/ 100 h 613"/>
                  <a:gd name="T38" fmla="*/ 95 w 395"/>
                  <a:gd name="T39" fmla="*/ 83 h 613"/>
                  <a:gd name="T40" fmla="*/ 136 w 395"/>
                  <a:gd name="T41" fmla="*/ 94 h 613"/>
                  <a:gd name="T42" fmla="*/ 154 w 395"/>
                  <a:gd name="T43" fmla="*/ 94 h 613"/>
                  <a:gd name="T44" fmla="*/ 159 w 395"/>
                  <a:gd name="T45" fmla="*/ 77 h 613"/>
                  <a:gd name="T46" fmla="*/ 313 w 395"/>
                  <a:gd name="T47" fmla="*/ 0 h 613"/>
                  <a:gd name="T48" fmla="*/ 324 w 395"/>
                  <a:gd name="T49" fmla="*/ 35 h 613"/>
                  <a:gd name="T50" fmla="*/ 324 w 395"/>
                  <a:gd name="T51" fmla="*/ 59 h 613"/>
                  <a:gd name="T52" fmla="*/ 330 w 395"/>
                  <a:gd name="T53" fmla="*/ 94 h 613"/>
                  <a:gd name="T54" fmla="*/ 336 w 395"/>
                  <a:gd name="T55" fmla="*/ 112 h 613"/>
                  <a:gd name="T56" fmla="*/ 313 w 395"/>
                  <a:gd name="T57" fmla="*/ 130 h 613"/>
                  <a:gd name="T58" fmla="*/ 295 w 395"/>
                  <a:gd name="T59" fmla="*/ 165 h 613"/>
                  <a:gd name="T60" fmla="*/ 277 w 395"/>
                  <a:gd name="T61" fmla="*/ 194 h 613"/>
                  <a:gd name="T62" fmla="*/ 277 w 395"/>
                  <a:gd name="T63" fmla="*/ 230 h 613"/>
                  <a:gd name="T64" fmla="*/ 260 w 395"/>
                  <a:gd name="T65" fmla="*/ 242 h 613"/>
                  <a:gd name="T66" fmla="*/ 301 w 395"/>
                  <a:gd name="T67" fmla="*/ 265 h 613"/>
                  <a:gd name="T68" fmla="*/ 366 w 395"/>
                  <a:gd name="T69" fmla="*/ 277 h 613"/>
                  <a:gd name="T70" fmla="*/ 395 w 395"/>
                  <a:gd name="T71" fmla="*/ 283 h 613"/>
                  <a:gd name="T72" fmla="*/ 360 w 395"/>
                  <a:gd name="T73" fmla="*/ 342 h 613"/>
                  <a:gd name="T74" fmla="*/ 336 w 395"/>
                  <a:gd name="T75" fmla="*/ 383 h 613"/>
                  <a:gd name="T76" fmla="*/ 283 w 395"/>
                  <a:gd name="T77" fmla="*/ 383 h 613"/>
                  <a:gd name="T78" fmla="*/ 301 w 395"/>
                  <a:gd name="T79" fmla="*/ 401 h 613"/>
                  <a:gd name="T80" fmla="*/ 283 w 395"/>
                  <a:gd name="T81" fmla="*/ 442 h 613"/>
                  <a:gd name="T82" fmla="*/ 260 w 395"/>
                  <a:gd name="T83" fmla="*/ 412 h 613"/>
                  <a:gd name="T84" fmla="*/ 230 w 395"/>
                  <a:gd name="T85" fmla="*/ 395 h 613"/>
                  <a:gd name="T86" fmla="*/ 207 w 395"/>
                  <a:gd name="T87" fmla="*/ 371 h 613"/>
                  <a:gd name="T88" fmla="*/ 142 w 395"/>
                  <a:gd name="T89" fmla="*/ 383 h 613"/>
                  <a:gd name="T90" fmla="*/ 148 w 395"/>
                  <a:gd name="T91" fmla="*/ 424 h 613"/>
                  <a:gd name="T92" fmla="*/ 142 w 395"/>
                  <a:gd name="T93" fmla="*/ 489 h 613"/>
                  <a:gd name="T94" fmla="*/ 136 w 395"/>
                  <a:gd name="T95" fmla="*/ 536 h 613"/>
                  <a:gd name="T96" fmla="*/ 118 w 395"/>
                  <a:gd name="T97" fmla="*/ 560 h 613"/>
                  <a:gd name="T98" fmla="*/ 159 w 395"/>
                  <a:gd name="T99" fmla="*/ 342 h 613"/>
                  <a:gd name="T100" fmla="*/ 159 w 395"/>
                  <a:gd name="T101" fmla="*/ 336 h 613"/>
                  <a:gd name="T102" fmla="*/ 83 w 395"/>
                  <a:gd name="T103" fmla="*/ 300 h 613"/>
                  <a:gd name="T104" fmla="*/ 112 w 395"/>
                  <a:gd name="T105" fmla="*/ 330 h 613"/>
                  <a:gd name="T106" fmla="*/ 118 w 395"/>
                  <a:gd name="T107" fmla="*/ 336 h 613"/>
                  <a:gd name="T108" fmla="*/ 148 w 395"/>
                  <a:gd name="T109" fmla="*/ 342 h 613"/>
                  <a:gd name="T110" fmla="*/ 154 w 395"/>
                  <a:gd name="T111" fmla="*/ 330 h 613"/>
                  <a:gd name="T112" fmla="*/ 148 w 395"/>
                  <a:gd name="T113" fmla="*/ 312 h 613"/>
                  <a:gd name="T114" fmla="*/ 142 w 395"/>
                  <a:gd name="T115" fmla="*/ 295 h 613"/>
                  <a:gd name="T116" fmla="*/ 136 w 395"/>
                  <a:gd name="T117" fmla="*/ 259 h 613"/>
                  <a:gd name="T118" fmla="*/ 112 w 395"/>
                  <a:gd name="T119" fmla="*/ 271 h 613"/>
                  <a:gd name="T120" fmla="*/ 77 w 395"/>
                  <a:gd name="T121" fmla="*/ 28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5" h="613">
                    <a:moveTo>
                      <a:pt x="77" y="613"/>
                    </a:moveTo>
                    <a:lnTo>
                      <a:pt x="53" y="583"/>
                    </a:lnTo>
                    <a:lnTo>
                      <a:pt x="36" y="577"/>
                    </a:lnTo>
                    <a:lnTo>
                      <a:pt x="18" y="560"/>
                    </a:lnTo>
                    <a:lnTo>
                      <a:pt x="6" y="554"/>
                    </a:lnTo>
                    <a:lnTo>
                      <a:pt x="0" y="554"/>
                    </a:lnTo>
                    <a:lnTo>
                      <a:pt x="0" y="548"/>
                    </a:lnTo>
                    <a:lnTo>
                      <a:pt x="6" y="536"/>
                    </a:lnTo>
                    <a:lnTo>
                      <a:pt x="6" y="524"/>
                    </a:lnTo>
                    <a:lnTo>
                      <a:pt x="0" y="507"/>
                    </a:lnTo>
                    <a:lnTo>
                      <a:pt x="0" y="501"/>
                    </a:lnTo>
                    <a:lnTo>
                      <a:pt x="12" y="489"/>
                    </a:lnTo>
                    <a:lnTo>
                      <a:pt x="36" y="477"/>
                    </a:lnTo>
                    <a:lnTo>
                      <a:pt x="53" y="465"/>
                    </a:lnTo>
                    <a:lnTo>
                      <a:pt x="53" y="454"/>
                    </a:lnTo>
                    <a:lnTo>
                      <a:pt x="65" y="424"/>
                    </a:lnTo>
                    <a:lnTo>
                      <a:pt x="59" y="412"/>
                    </a:lnTo>
                    <a:lnTo>
                      <a:pt x="59" y="401"/>
                    </a:lnTo>
                    <a:lnTo>
                      <a:pt x="65" y="395"/>
                    </a:lnTo>
                    <a:lnTo>
                      <a:pt x="71" y="389"/>
                    </a:lnTo>
                    <a:lnTo>
                      <a:pt x="77" y="377"/>
                    </a:lnTo>
                    <a:lnTo>
                      <a:pt x="77" y="371"/>
                    </a:lnTo>
                    <a:lnTo>
                      <a:pt x="71" y="365"/>
                    </a:lnTo>
                    <a:lnTo>
                      <a:pt x="71" y="353"/>
                    </a:lnTo>
                    <a:lnTo>
                      <a:pt x="71" y="348"/>
                    </a:lnTo>
                    <a:lnTo>
                      <a:pt x="65" y="336"/>
                    </a:lnTo>
                    <a:lnTo>
                      <a:pt x="65" y="324"/>
                    </a:lnTo>
                    <a:lnTo>
                      <a:pt x="59" y="312"/>
                    </a:lnTo>
                    <a:lnTo>
                      <a:pt x="59" y="295"/>
                    </a:lnTo>
                    <a:lnTo>
                      <a:pt x="53" y="289"/>
                    </a:lnTo>
                    <a:lnTo>
                      <a:pt x="53" y="277"/>
                    </a:lnTo>
                    <a:lnTo>
                      <a:pt x="48" y="271"/>
                    </a:lnTo>
                    <a:lnTo>
                      <a:pt x="42" y="259"/>
                    </a:lnTo>
                    <a:lnTo>
                      <a:pt x="42" y="236"/>
                    </a:lnTo>
                    <a:lnTo>
                      <a:pt x="48" y="230"/>
                    </a:lnTo>
                    <a:lnTo>
                      <a:pt x="36" y="218"/>
                    </a:lnTo>
                    <a:lnTo>
                      <a:pt x="36" y="206"/>
                    </a:lnTo>
                    <a:lnTo>
                      <a:pt x="36" y="200"/>
                    </a:lnTo>
                    <a:lnTo>
                      <a:pt x="36" y="194"/>
                    </a:lnTo>
                    <a:lnTo>
                      <a:pt x="42" y="189"/>
                    </a:lnTo>
                    <a:lnTo>
                      <a:pt x="42" y="189"/>
                    </a:lnTo>
                    <a:lnTo>
                      <a:pt x="36" y="183"/>
                    </a:lnTo>
                    <a:lnTo>
                      <a:pt x="42" y="177"/>
                    </a:lnTo>
                    <a:lnTo>
                      <a:pt x="48" y="177"/>
                    </a:lnTo>
                    <a:lnTo>
                      <a:pt x="65" y="200"/>
                    </a:lnTo>
                    <a:lnTo>
                      <a:pt x="95" y="206"/>
                    </a:lnTo>
                    <a:lnTo>
                      <a:pt x="106" y="230"/>
                    </a:lnTo>
                    <a:lnTo>
                      <a:pt x="112" y="236"/>
                    </a:lnTo>
                    <a:lnTo>
                      <a:pt x="112" y="224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06" y="200"/>
                    </a:lnTo>
                    <a:lnTo>
                      <a:pt x="101" y="189"/>
                    </a:lnTo>
                    <a:lnTo>
                      <a:pt x="106" y="171"/>
                    </a:lnTo>
                    <a:lnTo>
                      <a:pt x="118" y="165"/>
                    </a:lnTo>
                    <a:lnTo>
                      <a:pt x="118" y="141"/>
                    </a:lnTo>
                    <a:lnTo>
                      <a:pt x="112" y="141"/>
                    </a:lnTo>
                    <a:lnTo>
                      <a:pt x="112" y="147"/>
                    </a:lnTo>
                    <a:lnTo>
                      <a:pt x="112" y="141"/>
                    </a:lnTo>
                    <a:lnTo>
                      <a:pt x="112" y="136"/>
                    </a:lnTo>
                    <a:lnTo>
                      <a:pt x="112" y="130"/>
                    </a:lnTo>
                    <a:lnTo>
                      <a:pt x="101" y="124"/>
                    </a:lnTo>
                    <a:lnTo>
                      <a:pt x="77" y="124"/>
                    </a:lnTo>
                    <a:lnTo>
                      <a:pt x="71" y="118"/>
                    </a:lnTo>
                    <a:lnTo>
                      <a:pt x="77" y="112"/>
                    </a:lnTo>
                    <a:lnTo>
                      <a:pt x="65" y="112"/>
                    </a:lnTo>
                    <a:lnTo>
                      <a:pt x="59" y="118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65" y="124"/>
                    </a:lnTo>
                    <a:lnTo>
                      <a:pt x="71" y="130"/>
                    </a:lnTo>
                    <a:lnTo>
                      <a:pt x="53" y="136"/>
                    </a:lnTo>
                    <a:lnTo>
                      <a:pt x="48" y="141"/>
                    </a:lnTo>
                    <a:lnTo>
                      <a:pt x="36" y="136"/>
                    </a:lnTo>
                    <a:lnTo>
                      <a:pt x="18" y="124"/>
                    </a:lnTo>
                    <a:lnTo>
                      <a:pt x="18" y="100"/>
                    </a:lnTo>
                    <a:lnTo>
                      <a:pt x="24" y="94"/>
                    </a:lnTo>
                    <a:lnTo>
                      <a:pt x="36" y="100"/>
                    </a:lnTo>
                    <a:lnTo>
                      <a:pt x="65" y="100"/>
                    </a:lnTo>
                    <a:lnTo>
                      <a:pt x="95" y="83"/>
                    </a:lnTo>
                    <a:lnTo>
                      <a:pt x="154" y="59"/>
                    </a:lnTo>
                    <a:lnTo>
                      <a:pt x="154" y="65"/>
                    </a:lnTo>
                    <a:lnTo>
                      <a:pt x="142" y="71"/>
                    </a:lnTo>
                    <a:lnTo>
                      <a:pt x="136" y="94"/>
                    </a:lnTo>
                    <a:lnTo>
                      <a:pt x="124" y="112"/>
                    </a:lnTo>
                    <a:lnTo>
                      <a:pt x="124" y="118"/>
                    </a:lnTo>
                    <a:lnTo>
                      <a:pt x="142" y="100"/>
                    </a:lnTo>
                    <a:lnTo>
                      <a:pt x="154" y="94"/>
                    </a:lnTo>
                    <a:lnTo>
                      <a:pt x="154" y="88"/>
                    </a:lnTo>
                    <a:lnTo>
                      <a:pt x="148" y="83"/>
                    </a:lnTo>
                    <a:lnTo>
                      <a:pt x="148" y="83"/>
                    </a:lnTo>
                    <a:lnTo>
                      <a:pt x="159" y="77"/>
                    </a:lnTo>
                    <a:lnTo>
                      <a:pt x="171" y="47"/>
                    </a:lnTo>
                    <a:lnTo>
                      <a:pt x="212" y="35"/>
                    </a:lnTo>
                    <a:lnTo>
                      <a:pt x="283" y="6"/>
                    </a:lnTo>
                    <a:lnTo>
                      <a:pt x="313" y="0"/>
                    </a:lnTo>
                    <a:lnTo>
                      <a:pt x="307" y="12"/>
                    </a:lnTo>
                    <a:lnTo>
                      <a:pt x="313" y="24"/>
                    </a:lnTo>
                    <a:lnTo>
                      <a:pt x="307" y="29"/>
                    </a:lnTo>
                    <a:lnTo>
                      <a:pt x="324" y="35"/>
                    </a:lnTo>
                    <a:lnTo>
                      <a:pt x="324" y="41"/>
                    </a:lnTo>
                    <a:lnTo>
                      <a:pt x="330" y="41"/>
                    </a:lnTo>
                    <a:lnTo>
                      <a:pt x="324" y="53"/>
                    </a:lnTo>
                    <a:lnTo>
                      <a:pt x="324" y="59"/>
                    </a:lnTo>
                    <a:lnTo>
                      <a:pt x="318" y="71"/>
                    </a:lnTo>
                    <a:lnTo>
                      <a:pt x="324" y="83"/>
                    </a:lnTo>
                    <a:lnTo>
                      <a:pt x="330" y="94"/>
                    </a:lnTo>
                    <a:lnTo>
                      <a:pt x="330" y="94"/>
                    </a:lnTo>
                    <a:lnTo>
                      <a:pt x="324" y="100"/>
                    </a:lnTo>
                    <a:lnTo>
                      <a:pt x="324" y="106"/>
                    </a:lnTo>
                    <a:lnTo>
                      <a:pt x="330" y="112"/>
                    </a:lnTo>
                    <a:lnTo>
                      <a:pt x="336" y="112"/>
                    </a:lnTo>
                    <a:lnTo>
                      <a:pt x="336" y="118"/>
                    </a:lnTo>
                    <a:lnTo>
                      <a:pt x="330" y="130"/>
                    </a:lnTo>
                    <a:lnTo>
                      <a:pt x="318" y="124"/>
                    </a:lnTo>
                    <a:lnTo>
                      <a:pt x="313" y="130"/>
                    </a:lnTo>
                    <a:lnTo>
                      <a:pt x="301" y="147"/>
                    </a:lnTo>
                    <a:lnTo>
                      <a:pt x="307" y="153"/>
                    </a:lnTo>
                    <a:lnTo>
                      <a:pt x="307" y="159"/>
                    </a:lnTo>
                    <a:lnTo>
                      <a:pt x="295" y="165"/>
                    </a:lnTo>
                    <a:lnTo>
                      <a:pt x="283" y="171"/>
                    </a:lnTo>
                    <a:lnTo>
                      <a:pt x="271" y="183"/>
                    </a:lnTo>
                    <a:lnTo>
                      <a:pt x="271" y="189"/>
                    </a:lnTo>
                    <a:lnTo>
                      <a:pt x="277" y="194"/>
                    </a:lnTo>
                    <a:lnTo>
                      <a:pt x="283" y="206"/>
                    </a:lnTo>
                    <a:lnTo>
                      <a:pt x="289" y="212"/>
                    </a:lnTo>
                    <a:lnTo>
                      <a:pt x="295" y="224"/>
                    </a:lnTo>
                    <a:lnTo>
                      <a:pt x="277" y="230"/>
                    </a:lnTo>
                    <a:lnTo>
                      <a:pt x="271" y="224"/>
                    </a:lnTo>
                    <a:lnTo>
                      <a:pt x="265" y="236"/>
                    </a:lnTo>
                    <a:lnTo>
                      <a:pt x="260" y="236"/>
                    </a:lnTo>
                    <a:lnTo>
                      <a:pt x="260" y="242"/>
                    </a:lnTo>
                    <a:lnTo>
                      <a:pt x="254" y="247"/>
                    </a:lnTo>
                    <a:lnTo>
                      <a:pt x="283" y="265"/>
                    </a:lnTo>
                    <a:lnTo>
                      <a:pt x="289" y="271"/>
                    </a:lnTo>
                    <a:lnTo>
                      <a:pt x="301" y="265"/>
                    </a:lnTo>
                    <a:lnTo>
                      <a:pt x="313" y="259"/>
                    </a:lnTo>
                    <a:lnTo>
                      <a:pt x="330" y="283"/>
                    </a:lnTo>
                    <a:lnTo>
                      <a:pt x="342" y="289"/>
                    </a:lnTo>
                    <a:lnTo>
                      <a:pt x="366" y="277"/>
                    </a:lnTo>
                    <a:lnTo>
                      <a:pt x="371" y="277"/>
                    </a:lnTo>
                    <a:lnTo>
                      <a:pt x="377" y="283"/>
                    </a:lnTo>
                    <a:lnTo>
                      <a:pt x="395" y="277"/>
                    </a:lnTo>
                    <a:lnTo>
                      <a:pt x="395" y="283"/>
                    </a:lnTo>
                    <a:lnTo>
                      <a:pt x="377" y="300"/>
                    </a:lnTo>
                    <a:lnTo>
                      <a:pt x="366" y="306"/>
                    </a:lnTo>
                    <a:lnTo>
                      <a:pt x="366" y="330"/>
                    </a:lnTo>
                    <a:lnTo>
                      <a:pt x="360" y="342"/>
                    </a:lnTo>
                    <a:lnTo>
                      <a:pt x="348" y="348"/>
                    </a:lnTo>
                    <a:lnTo>
                      <a:pt x="336" y="353"/>
                    </a:lnTo>
                    <a:lnTo>
                      <a:pt x="336" y="377"/>
                    </a:lnTo>
                    <a:lnTo>
                      <a:pt x="336" y="383"/>
                    </a:lnTo>
                    <a:lnTo>
                      <a:pt x="336" y="383"/>
                    </a:lnTo>
                    <a:lnTo>
                      <a:pt x="330" y="389"/>
                    </a:lnTo>
                    <a:lnTo>
                      <a:pt x="295" y="377"/>
                    </a:lnTo>
                    <a:lnTo>
                      <a:pt x="283" y="383"/>
                    </a:lnTo>
                    <a:lnTo>
                      <a:pt x="283" y="389"/>
                    </a:lnTo>
                    <a:lnTo>
                      <a:pt x="283" y="389"/>
                    </a:lnTo>
                    <a:lnTo>
                      <a:pt x="283" y="395"/>
                    </a:lnTo>
                    <a:lnTo>
                      <a:pt x="301" y="401"/>
                    </a:lnTo>
                    <a:lnTo>
                      <a:pt x="307" y="412"/>
                    </a:lnTo>
                    <a:lnTo>
                      <a:pt x="301" y="418"/>
                    </a:lnTo>
                    <a:lnTo>
                      <a:pt x="295" y="430"/>
                    </a:lnTo>
                    <a:lnTo>
                      <a:pt x="283" y="442"/>
                    </a:lnTo>
                    <a:lnTo>
                      <a:pt x="265" y="448"/>
                    </a:lnTo>
                    <a:lnTo>
                      <a:pt x="265" y="424"/>
                    </a:lnTo>
                    <a:lnTo>
                      <a:pt x="260" y="418"/>
                    </a:lnTo>
                    <a:lnTo>
                      <a:pt x="260" y="412"/>
                    </a:lnTo>
                    <a:lnTo>
                      <a:pt x="242" y="412"/>
                    </a:lnTo>
                    <a:lnTo>
                      <a:pt x="230" y="407"/>
                    </a:lnTo>
                    <a:lnTo>
                      <a:pt x="230" y="401"/>
                    </a:lnTo>
                    <a:lnTo>
                      <a:pt x="230" y="395"/>
                    </a:lnTo>
                    <a:lnTo>
                      <a:pt x="230" y="389"/>
                    </a:lnTo>
                    <a:lnTo>
                      <a:pt x="230" y="383"/>
                    </a:lnTo>
                    <a:lnTo>
                      <a:pt x="218" y="371"/>
                    </a:lnTo>
                    <a:lnTo>
                      <a:pt x="207" y="371"/>
                    </a:lnTo>
                    <a:lnTo>
                      <a:pt x="201" y="377"/>
                    </a:lnTo>
                    <a:lnTo>
                      <a:pt x="171" y="383"/>
                    </a:lnTo>
                    <a:lnTo>
                      <a:pt x="148" y="371"/>
                    </a:lnTo>
                    <a:lnTo>
                      <a:pt x="142" y="383"/>
                    </a:lnTo>
                    <a:lnTo>
                      <a:pt x="142" y="389"/>
                    </a:lnTo>
                    <a:lnTo>
                      <a:pt x="142" y="395"/>
                    </a:lnTo>
                    <a:lnTo>
                      <a:pt x="136" y="412"/>
                    </a:lnTo>
                    <a:lnTo>
                      <a:pt x="148" y="424"/>
                    </a:lnTo>
                    <a:lnTo>
                      <a:pt x="154" y="436"/>
                    </a:lnTo>
                    <a:lnTo>
                      <a:pt x="154" y="454"/>
                    </a:lnTo>
                    <a:lnTo>
                      <a:pt x="142" y="483"/>
                    </a:lnTo>
                    <a:lnTo>
                      <a:pt x="142" y="489"/>
                    </a:lnTo>
                    <a:lnTo>
                      <a:pt x="148" y="501"/>
                    </a:lnTo>
                    <a:lnTo>
                      <a:pt x="154" y="513"/>
                    </a:lnTo>
                    <a:lnTo>
                      <a:pt x="142" y="518"/>
                    </a:lnTo>
                    <a:lnTo>
                      <a:pt x="136" y="536"/>
                    </a:lnTo>
                    <a:lnTo>
                      <a:pt x="130" y="542"/>
                    </a:lnTo>
                    <a:lnTo>
                      <a:pt x="130" y="554"/>
                    </a:lnTo>
                    <a:lnTo>
                      <a:pt x="124" y="554"/>
                    </a:lnTo>
                    <a:lnTo>
                      <a:pt x="118" y="560"/>
                    </a:lnTo>
                    <a:lnTo>
                      <a:pt x="112" y="583"/>
                    </a:lnTo>
                    <a:lnTo>
                      <a:pt x="101" y="589"/>
                    </a:lnTo>
                    <a:lnTo>
                      <a:pt x="77" y="613"/>
                    </a:lnTo>
                    <a:close/>
                    <a:moveTo>
                      <a:pt x="159" y="342"/>
                    </a:moveTo>
                    <a:lnTo>
                      <a:pt x="165" y="348"/>
                    </a:lnTo>
                    <a:lnTo>
                      <a:pt x="165" y="348"/>
                    </a:lnTo>
                    <a:lnTo>
                      <a:pt x="165" y="348"/>
                    </a:lnTo>
                    <a:lnTo>
                      <a:pt x="159" y="336"/>
                    </a:lnTo>
                    <a:lnTo>
                      <a:pt x="159" y="342"/>
                    </a:lnTo>
                    <a:close/>
                    <a:moveTo>
                      <a:pt x="77" y="283"/>
                    </a:moveTo>
                    <a:lnTo>
                      <a:pt x="83" y="295"/>
                    </a:lnTo>
                    <a:lnTo>
                      <a:pt x="83" y="300"/>
                    </a:lnTo>
                    <a:lnTo>
                      <a:pt x="89" y="300"/>
                    </a:lnTo>
                    <a:lnTo>
                      <a:pt x="83" y="318"/>
                    </a:lnTo>
                    <a:lnTo>
                      <a:pt x="112" y="330"/>
                    </a:lnTo>
                    <a:lnTo>
                      <a:pt x="112" y="330"/>
                    </a:lnTo>
                    <a:lnTo>
                      <a:pt x="101" y="342"/>
                    </a:lnTo>
                    <a:lnTo>
                      <a:pt x="101" y="348"/>
                    </a:lnTo>
                    <a:lnTo>
                      <a:pt x="112" y="348"/>
                    </a:lnTo>
                    <a:lnTo>
                      <a:pt x="118" y="336"/>
                    </a:lnTo>
                    <a:lnTo>
                      <a:pt x="124" y="330"/>
                    </a:lnTo>
                    <a:lnTo>
                      <a:pt x="136" y="336"/>
                    </a:lnTo>
                    <a:lnTo>
                      <a:pt x="142" y="336"/>
                    </a:lnTo>
                    <a:lnTo>
                      <a:pt x="148" y="342"/>
                    </a:lnTo>
                    <a:lnTo>
                      <a:pt x="154" y="348"/>
                    </a:lnTo>
                    <a:lnTo>
                      <a:pt x="159" y="336"/>
                    </a:lnTo>
                    <a:lnTo>
                      <a:pt x="154" y="330"/>
                    </a:lnTo>
                    <a:lnTo>
                      <a:pt x="154" y="330"/>
                    </a:lnTo>
                    <a:lnTo>
                      <a:pt x="159" y="324"/>
                    </a:lnTo>
                    <a:lnTo>
                      <a:pt x="165" y="318"/>
                    </a:lnTo>
                    <a:lnTo>
                      <a:pt x="148" y="312"/>
                    </a:lnTo>
                    <a:lnTo>
                      <a:pt x="148" y="312"/>
                    </a:lnTo>
                    <a:lnTo>
                      <a:pt x="154" y="306"/>
                    </a:lnTo>
                    <a:lnTo>
                      <a:pt x="154" y="300"/>
                    </a:lnTo>
                    <a:lnTo>
                      <a:pt x="142" y="306"/>
                    </a:lnTo>
                    <a:lnTo>
                      <a:pt x="142" y="295"/>
                    </a:lnTo>
                    <a:lnTo>
                      <a:pt x="142" y="289"/>
                    </a:lnTo>
                    <a:lnTo>
                      <a:pt x="142" y="277"/>
                    </a:lnTo>
                    <a:lnTo>
                      <a:pt x="136" y="271"/>
                    </a:lnTo>
                    <a:lnTo>
                      <a:pt x="136" y="259"/>
                    </a:lnTo>
                    <a:lnTo>
                      <a:pt x="130" y="265"/>
                    </a:lnTo>
                    <a:lnTo>
                      <a:pt x="106" y="259"/>
                    </a:lnTo>
                    <a:lnTo>
                      <a:pt x="106" y="265"/>
                    </a:lnTo>
                    <a:lnTo>
                      <a:pt x="112" y="271"/>
                    </a:lnTo>
                    <a:lnTo>
                      <a:pt x="112" y="277"/>
                    </a:lnTo>
                    <a:lnTo>
                      <a:pt x="106" y="277"/>
                    </a:lnTo>
                    <a:lnTo>
                      <a:pt x="83" y="277"/>
                    </a:lnTo>
                    <a:lnTo>
                      <a:pt x="77" y="283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3" name="Freeform 662">
                <a:extLst>
                  <a:ext uri="{FF2B5EF4-FFF2-40B4-BE49-F238E27FC236}">
                    <a16:creationId xmlns:a16="http://schemas.microsoft.com/office/drawing/2014/main" id="{B96B2A1E-DFE1-4375-99C3-B7706C5B23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8200" y="2463800"/>
                <a:ext cx="569913" cy="477838"/>
              </a:xfrm>
              <a:custGeom>
                <a:avLst/>
                <a:gdLst>
                  <a:gd name="T0" fmla="*/ 277 w 359"/>
                  <a:gd name="T1" fmla="*/ 36 h 301"/>
                  <a:gd name="T2" fmla="*/ 330 w 359"/>
                  <a:gd name="T3" fmla="*/ 41 h 301"/>
                  <a:gd name="T4" fmla="*/ 342 w 359"/>
                  <a:gd name="T5" fmla="*/ 65 h 301"/>
                  <a:gd name="T6" fmla="*/ 318 w 359"/>
                  <a:gd name="T7" fmla="*/ 94 h 301"/>
                  <a:gd name="T8" fmla="*/ 348 w 359"/>
                  <a:gd name="T9" fmla="*/ 124 h 301"/>
                  <a:gd name="T10" fmla="*/ 348 w 359"/>
                  <a:gd name="T11" fmla="*/ 171 h 301"/>
                  <a:gd name="T12" fmla="*/ 342 w 359"/>
                  <a:gd name="T13" fmla="*/ 142 h 301"/>
                  <a:gd name="T14" fmla="*/ 300 w 359"/>
                  <a:gd name="T15" fmla="*/ 147 h 301"/>
                  <a:gd name="T16" fmla="*/ 277 w 359"/>
                  <a:gd name="T17" fmla="*/ 177 h 301"/>
                  <a:gd name="T18" fmla="*/ 271 w 359"/>
                  <a:gd name="T19" fmla="*/ 195 h 301"/>
                  <a:gd name="T20" fmla="*/ 242 w 359"/>
                  <a:gd name="T21" fmla="*/ 183 h 301"/>
                  <a:gd name="T22" fmla="*/ 212 w 359"/>
                  <a:gd name="T23" fmla="*/ 165 h 301"/>
                  <a:gd name="T24" fmla="*/ 206 w 359"/>
                  <a:gd name="T25" fmla="*/ 147 h 301"/>
                  <a:gd name="T26" fmla="*/ 236 w 359"/>
                  <a:gd name="T27" fmla="*/ 130 h 301"/>
                  <a:gd name="T28" fmla="*/ 218 w 359"/>
                  <a:gd name="T29" fmla="*/ 100 h 301"/>
                  <a:gd name="T30" fmla="*/ 218 w 359"/>
                  <a:gd name="T31" fmla="*/ 83 h 301"/>
                  <a:gd name="T32" fmla="*/ 236 w 359"/>
                  <a:gd name="T33" fmla="*/ 89 h 301"/>
                  <a:gd name="T34" fmla="*/ 218 w 359"/>
                  <a:gd name="T35" fmla="*/ 59 h 301"/>
                  <a:gd name="T36" fmla="*/ 253 w 359"/>
                  <a:gd name="T37" fmla="*/ 53 h 301"/>
                  <a:gd name="T38" fmla="*/ 265 w 359"/>
                  <a:gd name="T39" fmla="*/ 65 h 301"/>
                  <a:gd name="T40" fmla="*/ 295 w 359"/>
                  <a:gd name="T41" fmla="*/ 89 h 301"/>
                  <a:gd name="T42" fmla="*/ 300 w 359"/>
                  <a:gd name="T43" fmla="*/ 106 h 301"/>
                  <a:gd name="T44" fmla="*/ 306 w 359"/>
                  <a:gd name="T45" fmla="*/ 83 h 301"/>
                  <a:gd name="T46" fmla="*/ 277 w 359"/>
                  <a:gd name="T47" fmla="*/ 47 h 301"/>
                  <a:gd name="T48" fmla="*/ 242 w 359"/>
                  <a:gd name="T49" fmla="*/ 47 h 301"/>
                  <a:gd name="T50" fmla="*/ 230 w 359"/>
                  <a:gd name="T51" fmla="*/ 24 h 301"/>
                  <a:gd name="T52" fmla="*/ 283 w 359"/>
                  <a:gd name="T53" fmla="*/ 0 h 301"/>
                  <a:gd name="T54" fmla="*/ 271 w 359"/>
                  <a:gd name="T55" fmla="*/ 12 h 301"/>
                  <a:gd name="T56" fmla="*/ 306 w 359"/>
                  <a:gd name="T57" fmla="*/ 153 h 301"/>
                  <a:gd name="T58" fmla="*/ 130 w 359"/>
                  <a:gd name="T59" fmla="*/ 289 h 301"/>
                  <a:gd name="T60" fmla="*/ 106 w 359"/>
                  <a:gd name="T61" fmla="*/ 277 h 301"/>
                  <a:gd name="T62" fmla="*/ 82 w 359"/>
                  <a:gd name="T63" fmla="*/ 259 h 301"/>
                  <a:gd name="T64" fmla="*/ 41 w 359"/>
                  <a:gd name="T65" fmla="*/ 248 h 301"/>
                  <a:gd name="T66" fmla="*/ 18 w 359"/>
                  <a:gd name="T67" fmla="*/ 212 h 301"/>
                  <a:gd name="T68" fmla="*/ 0 w 359"/>
                  <a:gd name="T69" fmla="*/ 183 h 301"/>
                  <a:gd name="T70" fmla="*/ 53 w 359"/>
                  <a:gd name="T71" fmla="*/ 89 h 301"/>
                  <a:gd name="T72" fmla="*/ 159 w 359"/>
                  <a:gd name="T73" fmla="*/ 106 h 301"/>
                  <a:gd name="T74" fmla="*/ 100 w 359"/>
                  <a:gd name="T75" fmla="*/ 118 h 301"/>
                  <a:gd name="T76" fmla="*/ 124 w 359"/>
                  <a:gd name="T77" fmla="*/ 130 h 301"/>
                  <a:gd name="T78" fmla="*/ 153 w 359"/>
                  <a:gd name="T79" fmla="*/ 118 h 301"/>
                  <a:gd name="T80" fmla="*/ 177 w 359"/>
                  <a:gd name="T81" fmla="*/ 100 h 301"/>
                  <a:gd name="T82" fmla="*/ 194 w 359"/>
                  <a:gd name="T83" fmla="*/ 136 h 301"/>
                  <a:gd name="T84" fmla="*/ 206 w 359"/>
                  <a:gd name="T85" fmla="*/ 171 h 301"/>
                  <a:gd name="T86" fmla="*/ 247 w 359"/>
                  <a:gd name="T87" fmla="*/ 189 h 301"/>
                  <a:gd name="T88" fmla="*/ 247 w 359"/>
                  <a:gd name="T89" fmla="*/ 230 h 301"/>
                  <a:gd name="T90" fmla="*/ 242 w 359"/>
                  <a:gd name="T91" fmla="*/ 259 h 301"/>
                  <a:gd name="T92" fmla="*/ 177 w 359"/>
                  <a:gd name="T93" fmla="*/ 283 h 301"/>
                  <a:gd name="T94" fmla="*/ 141 w 359"/>
                  <a:gd name="T95" fmla="*/ 301 h 301"/>
                  <a:gd name="T96" fmla="*/ 218 w 359"/>
                  <a:gd name="T97" fmla="*/ 53 h 301"/>
                  <a:gd name="T98" fmla="*/ 236 w 359"/>
                  <a:gd name="T99" fmla="*/ 30 h 301"/>
                  <a:gd name="T100" fmla="*/ 218 w 359"/>
                  <a:gd name="T101" fmla="*/ 53 h 301"/>
                  <a:gd name="T102" fmla="*/ 212 w 359"/>
                  <a:gd name="T103" fmla="*/ 41 h 301"/>
                  <a:gd name="T104" fmla="*/ 206 w 359"/>
                  <a:gd name="T105" fmla="*/ 41 h 301"/>
                  <a:gd name="T106" fmla="*/ 206 w 359"/>
                  <a:gd name="T107" fmla="*/ 59 h 301"/>
                  <a:gd name="T108" fmla="*/ 200 w 359"/>
                  <a:gd name="T109" fmla="*/ 47 h 301"/>
                  <a:gd name="T110" fmla="*/ 212 w 359"/>
                  <a:gd name="T111" fmla="*/ 36 h 301"/>
                  <a:gd name="T112" fmla="*/ 189 w 359"/>
                  <a:gd name="T113" fmla="*/ 94 h 301"/>
                  <a:gd name="T114" fmla="*/ 194 w 359"/>
                  <a:gd name="T115" fmla="*/ 83 h 301"/>
                  <a:gd name="T116" fmla="*/ 183 w 359"/>
                  <a:gd name="T117" fmla="*/ 10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59" h="301">
                    <a:moveTo>
                      <a:pt x="271" y="12"/>
                    </a:moveTo>
                    <a:lnTo>
                      <a:pt x="271" y="24"/>
                    </a:lnTo>
                    <a:lnTo>
                      <a:pt x="277" y="36"/>
                    </a:lnTo>
                    <a:lnTo>
                      <a:pt x="283" y="41"/>
                    </a:lnTo>
                    <a:lnTo>
                      <a:pt x="289" y="47"/>
                    </a:lnTo>
                    <a:lnTo>
                      <a:pt x="330" y="41"/>
                    </a:lnTo>
                    <a:lnTo>
                      <a:pt x="342" y="47"/>
                    </a:lnTo>
                    <a:lnTo>
                      <a:pt x="342" y="53"/>
                    </a:lnTo>
                    <a:lnTo>
                      <a:pt x="342" y="65"/>
                    </a:lnTo>
                    <a:lnTo>
                      <a:pt x="324" y="83"/>
                    </a:lnTo>
                    <a:lnTo>
                      <a:pt x="318" y="89"/>
                    </a:lnTo>
                    <a:lnTo>
                      <a:pt x="318" y="94"/>
                    </a:lnTo>
                    <a:lnTo>
                      <a:pt x="324" y="106"/>
                    </a:lnTo>
                    <a:lnTo>
                      <a:pt x="330" y="118"/>
                    </a:lnTo>
                    <a:lnTo>
                      <a:pt x="348" y="124"/>
                    </a:lnTo>
                    <a:lnTo>
                      <a:pt x="359" y="142"/>
                    </a:lnTo>
                    <a:lnTo>
                      <a:pt x="353" y="171"/>
                    </a:lnTo>
                    <a:lnTo>
                      <a:pt x="348" y="171"/>
                    </a:lnTo>
                    <a:lnTo>
                      <a:pt x="342" y="165"/>
                    </a:lnTo>
                    <a:lnTo>
                      <a:pt x="348" y="153"/>
                    </a:lnTo>
                    <a:lnTo>
                      <a:pt x="342" y="142"/>
                    </a:lnTo>
                    <a:lnTo>
                      <a:pt x="330" y="147"/>
                    </a:lnTo>
                    <a:lnTo>
                      <a:pt x="318" y="142"/>
                    </a:lnTo>
                    <a:lnTo>
                      <a:pt x="300" y="147"/>
                    </a:lnTo>
                    <a:lnTo>
                      <a:pt x="271" y="177"/>
                    </a:lnTo>
                    <a:lnTo>
                      <a:pt x="271" y="177"/>
                    </a:lnTo>
                    <a:lnTo>
                      <a:pt x="277" y="177"/>
                    </a:lnTo>
                    <a:lnTo>
                      <a:pt x="277" y="183"/>
                    </a:lnTo>
                    <a:lnTo>
                      <a:pt x="277" y="189"/>
                    </a:lnTo>
                    <a:lnTo>
                      <a:pt x="271" y="195"/>
                    </a:lnTo>
                    <a:lnTo>
                      <a:pt x="259" y="189"/>
                    </a:lnTo>
                    <a:lnTo>
                      <a:pt x="253" y="177"/>
                    </a:lnTo>
                    <a:lnTo>
                      <a:pt x="242" y="183"/>
                    </a:lnTo>
                    <a:lnTo>
                      <a:pt x="230" y="177"/>
                    </a:lnTo>
                    <a:lnTo>
                      <a:pt x="224" y="165"/>
                    </a:lnTo>
                    <a:lnTo>
                      <a:pt x="212" y="165"/>
                    </a:lnTo>
                    <a:lnTo>
                      <a:pt x="212" y="165"/>
                    </a:lnTo>
                    <a:lnTo>
                      <a:pt x="218" y="159"/>
                    </a:lnTo>
                    <a:lnTo>
                      <a:pt x="206" y="147"/>
                    </a:lnTo>
                    <a:lnTo>
                      <a:pt x="212" y="136"/>
                    </a:lnTo>
                    <a:lnTo>
                      <a:pt x="230" y="130"/>
                    </a:lnTo>
                    <a:lnTo>
                      <a:pt x="236" y="130"/>
                    </a:lnTo>
                    <a:lnTo>
                      <a:pt x="230" y="112"/>
                    </a:lnTo>
                    <a:lnTo>
                      <a:pt x="218" y="106"/>
                    </a:lnTo>
                    <a:lnTo>
                      <a:pt x="218" y="100"/>
                    </a:lnTo>
                    <a:lnTo>
                      <a:pt x="206" y="100"/>
                    </a:lnTo>
                    <a:lnTo>
                      <a:pt x="212" y="89"/>
                    </a:lnTo>
                    <a:lnTo>
                      <a:pt x="218" y="83"/>
                    </a:lnTo>
                    <a:lnTo>
                      <a:pt x="230" y="83"/>
                    </a:lnTo>
                    <a:lnTo>
                      <a:pt x="236" y="89"/>
                    </a:lnTo>
                    <a:lnTo>
                      <a:pt x="236" y="89"/>
                    </a:lnTo>
                    <a:lnTo>
                      <a:pt x="230" y="77"/>
                    </a:lnTo>
                    <a:lnTo>
                      <a:pt x="218" y="71"/>
                    </a:lnTo>
                    <a:lnTo>
                      <a:pt x="218" y="59"/>
                    </a:lnTo>
                    <a:lnTo>
                      <a:pt x="236" y="53"/>
                    </a:lnTo>
                    <a:lnTo>
                      <a:pt x="253" y="65"/>
                    </a:lnTo>
                    <a:lnTo>
                      <a:pt x="253" y="53"/>
                    </a:lnTo>
                    <a:lnTo>
                      <a:pt x="265" y="41"/>
                    </a:lnTo>
                    <a:lnTo>
                      <a:pt x="271" y="59"/>
                    </a:lnTo>
                    <a:lnTo>
                      <a:pt x="265" y="65"/>
                    </a:lnTo>
                    <a:lnTo>
                      <a:pt x="277" y="65"/>
                    </a:lnTo>
                    <a:lnTo>
                      <a:pt x="283" y="83"/>
                    </a:lnTo>
                    <a:lnTo>
                      <a:pt x="295" y="89"/>
                    </a:lnTo>
                    <a:lnTo>
                      <a:pt x="295" y="94"/>
                    </a:lnTo>
                    <a:lnTo>
                      <a:pt x="300" y="100"/>
                    </a:lnTo>
                    <a:lnTo>
                      <a:pt x="300" y="106"/>
                    </a:lnTo>
                    <a:lnTo>
                      <a:pt x="312" y="106"/>
                    </a:lnTo>
                    <a:lnTo>
                      <a:pt x="312" y="94"/>
                    </a:lnTo>
                    <a:lnTo>
                      <a:pt x="306" y="83"/>
                    </a:lnTo>
                    <a:lnTo>
                      <a:pt x="300" y="71"/>
                    </a:lnTo>
                    <a:lnTo>
                      <a:pt x="300" y="59"/>
                    </a:lnTo>
                    <a:lnTo>
                      <a:pt x="277" y="47"/>
                    </a:lnTo>
                    <a:lnTo>
                      <a:pt x="265" y="30"/>
                    </a:lnTo>
                    <a:lnTo>
                      <a:pt x="253" y="41"/>
                    </a:lnTo>
                    <a:lnTo>
                      <a:pt x="242" y="47"/>
                    </a:lnTo>
                    <a:lnTo>
                      <a:pt x="247" y="18"/>
                    </a:lnTo>
                    <a:lnTo>
                      <a:pt x="242" y="18"/>
                    </a:lnTo>
                    <a:lnTo>
                      <a:pt x="230" y="24"/>
                    </a:lnTo>
                    <a:lnTo>
                      <a:pt x="236" y="18"/>
                    </a:lnTo>
                    <a:lnTo>
                      <a:pt x="247" y="6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3" y="6"/>
                    </a:lnTo>
                    <a:lnTo>
                      <a:pt x="271" y="12"/>
                    </a:lnTo>
                    <a:close/>
                    <a:moveTo>
                      <a:pt x="312" y="153"/>
                    </a:moveTo>
                    <a:lnTo>
                      <a:pt x="306" y="153"/>
                    </a:lnTo>
                    <a:lnTo>
                      <a:pt x="306" y="153"/>
                    </a:lnTo>
                    <a:lnTo>
                      <a:pt x="312" y="147"/>
                    </a:lnTo>
                    <a:lnTo>
                      <a:pt x="312" y="153"/>
                    </a:lnTo>
                    <a:close/>
                    <a:moveTo>
                      <a:pt x="130" y="289"/>
                    </a:moveTo>
                    <a:lnTo>
                      <a:pt x="118" y="277"/>
                    </a:lnTo>
                    <a:lnTo>
                      <a:pt x="112" y="277"/>
                    </a:lnTo>
                    <a:lnTo>
                      <a:pt x="106" y="277"/>
                    </a:lnTo>
                    <a:lnTo>
                      <a:pt x="106" y="283"/>
                    </a:lnTo>
                    <a:lnTo>
                      <a:pt x="100" y="277"/>
                    </a:lnTo>
                    <a:lnTo>
                      <a:pt x="82" y="259"/>
                    </a:lnTo>
                    <a:lnTo>
                      <a:pt x="71" y="259"/>
                    </a:lnTo>
                    <a:lnTo>
                      <a:pt x="65" y="253"/>
                    </a:lnTo>
                    <a:lnTo>
                      <a:pt x="41" y="248"/>
                    </a:lnTo>
                    <a:lnTo>
                      <a:pt x="35" y="242"/>
                    </a:lnTo>
                    <a:lnTo>
                      <a:pt x="24" y="242"/>
                    </a:lnTo>
                    <a:lnTo>
                      <a:pt x="18" y="212"/>
                    </a:lnTo>
                    <a:lnTo>
                      <a:pt x="18" y="206"/>
                    </a:lnTo>
                    <a:lnTo>
                      <a:pt x="18" y="200"/>
                    </a:lnTo>
                    <a:lnTo>
                      <a:pt x="0" y="183"/>
                    </a:lnTo>
                    <a:lnTo>
                      <a:pt x="0" y="171"/>
                    </a:lnTo>
                    <a:lnTo>
                      <a:pt x="12" y="159"/>
                    </a:lnTo>
                    <a:lnTo>
                      <a:pt x="53" y="89"/>
                    </a:lnTo>
                    <a:lnTo>
                      <a:pt x="65" y="94"/>
                    </a:lnTo>
                    <a:lnTo>
                      <a:pt x="94" y="100"/>
                    </a:lnTo>
                    <a:lnTo>
                      <a:pt x="159" y="106"/>
                    </a:lnTo>
                    <a:lnTo>
                      <a:pt x="153" y="112"/>
                    </a:lnTo>
                    <a:lnTo>
                      <a:pt x="147" y="112"/>
                    </a:lnTo>
                    <a:lnTo>
                      <a:pt x="100" y="118"/>
                    </a:lnTo>
                    <a:lnTo>
                      <a:pt x="100" y="124"/>
                    </a:lnTo>
                    <a:lnTo>
                      <a:pt x="106" y="130"/>
                    </a:lnTo>
                    <a:lnTo>
                      <a:pt x="124" y="130"/>
                    </a:lnTo>
                    <a:lnTo>
                      <a:pt x="130" y="142"/>
                    </a:lnTo>
                    <a:lnTo>
                      <a:pt x="141" y="136"/>
                    </a:lnTo>
                    <a:lnTo>
                      <a:pt x="153" y="118"/>
                    </a:lnTo>
                    <a:lnTo>
                      <a:pt x="171" y="106"/>
                    </a:lnTo>
                    <a:lnTo>
                      <a:pt x="171" y="100"/>
                    </a:lnTo>
                    <a:lnTo>
                      <a:pt x="177" y="100"/>
                    </a:lnTo>
                    <a:lnTo>
                      <a:pt x="183" y="106"/>
                    </a:lnTo>
                    <a:lnTo>
                      <a:pt x="183" y="124"/>
                    </a:lnTo>
                    <a:lnTo>
                      <a:pt x="194" y="136"/>
                    </a:lnTo>
                    <a:lnTo>
                      <a:pt x="194" y="147"/>
                    </a:lnTo>
                    <a:lnTo>
                      <a:pt x="206" y="159"/>
                    </a:lnTo>
                    <a:lnTo>
                      <a:pt x="206" y="171"/>
                    </a:lnTo>
                    <a:lnTo>
                      <a:pt x="218" y="177"/>
                    </a:lnTo>
                    <a:lnTo>
                      <a:pt x="230" y="189"/>
                    </a:lnTo>
                    <a:lnTo>
                      <a:pt x="247" y="189"/>
                    </a:lnTo>
                    <a:lnTo>
                      <a:pt x="253" y="206"/>
                    </a:lnTo>
                    <a:lnTo>
                      <a:pt x="247" y="218"/>
                    </a:lnTo>
                    <a:lnTo>
                      <a:pt x="247" y="230"/>
                    </a:lnTo>
                    <a:lnTo>
                      <a:pt x="236" y="242"/>
                    </a:lnTo>
                    <a:lnTo>
                      <a:pt x="242" y="259"/>
                    </a:lnTo>
                    <a:lnTo>
                      <a:pt x="242" y="259"/>
                    </a:lnTo>
                    <a:lnTo>
                      <a:pt x="218" y="277"/>
                    </a:lnTo>
                    <a:lnTo>
                      <a:pt x="200" y="277"/>
                    </a:lnTo>
                    <a:lnTo>
                      <a:pt x="177" y="283"/>
                    </a:lnTo>
                    <a:lnTo>
                      <a:pt x="171" y="289"/>
                    </a:lnTo>
                    <a:lnTo>
                      <a:pt x="165" y="289"/>
                    </a:lnTo>
                    <a:lnTo>
                      <a:pt x="141" y="301"/>
                    </a:lnTo>
                    <a:lnTo>
                      <a:pt x="130" y="289"/>
                    </a:lnTo>
                    <a:close/>
                    <a:moveTo>
                      <a:pt x="218" y="53"/>
                    </a:moveTo>
                    <a:lnTo>
                      <a:pt x="218" y="53"/>
                    </a:lnTo>
                    <a:lnTo>
                      <a:pt x="218" y="47"/>
                    </a:lnTo>
                    <a:lnTo>
                      <a:pt x="218" y="47"/>
                    </a:lnTo>
                    <a:lnTo>
                      <a:pt x="236" y="30"/>
                    </a:lnTo>
                    <a:lnTo>
                      <a:pt x="236" y="36"/>
                    </a:lnTo>
                    <a:lnTo>
                      <a:pt x="224" y="47"/>
                    </a:lnTo>
                    <a:lnTo>
                      <a:pt x="218" y="53"/>
                    </a:lnTo>
                    <a:close/>
                    <a:moveTo>
                      <a:pt x="212" y="36"/>
                    </a:moveTo>
                    <a:lnTo>
                      <a:pt x="212" y="36"/>
                    </a:lnTo>
                    <a:lnTo>
                      <a:pt x="212" y="41"/>
                    </a:lnTo>
                    <a:lnTo>
                      <a:pt x="212" y="36"/>
                    </a:lnTo>
                    <a:lnTo>
                      <a:pt x="206" y="41"/>
                    </a:lnTo>
                    <a:lnTo>
                      <a:pt x="206" y="41"/>
                    </a:lnTo>
                    <a:lnTo>
                      <a:pt x="206" y="47"/>
                    </a:lnTo>
                    <a:lnTo>
                      <a:pt x="206" y="47"/>
                    </a:lnTo>
                    <a:lnTo>
                      <a:pt x="206" y="59"/>
                    </a:lnTo>
                    <a:lnTo>
                      <a:pt x="200" y="71"/>
                    </a:lnTo>
                    <a:lnTo>
                      <a:pt x="194" y="65"/>
                    </a:lnTo>
                    <a:lnTo>
                      <a:pt x="200" y="47"/>
                    </a:lnTo>
                    <a:lnTo>
                      <a:pt x="200" y="36"/>
                    </a:lnTo>
                    <a:lnTo>
                      <a:pt x="206" y="30"/>
                    </a:lnTo>
                    <a:lnTo>
                      <a:pt x="212" y="36"/>
                    </a:lnTo>
                    <a:close/>
                    <a:moveTo>
                      <a:pt x="194" y="83"/>
                    </a:moveTo>
                    <a:lnTo>
                      <a:pt x="194" y="94"/>
                    </a:lnTo>
                    <a:lnTo>
                      <a:pt x="189" y="94"/>
                    </a:lnTo>
                    <a:lnTo>
                      <a:pt x="189" y="83"/>
                    </a:lnTo>
                    <a:lnTo>
                      <a:pt x="194" y="83"/>
                    </a:lnTo>
                    <a:lnTo>
                      <a:pt x="194" y="83"/>
                    </a:lnTo>
                    <a:close/>
                    <a:moveTo>
                      <a:pt x="189" y="100"/>
                    </a:moveTo>
                    <a:lnTo>
                      <a:pt x="189" y="100"/>
                    </a:lnTo>
                    <a:lnTo>
                      <a:pt x="183" y="100"/>
                    </a:lnTo>
                    <a:lnTo>
                      <a:pt x="189" y="94"/>
                    </a:lnTo>
                    <a:lnTo>
                      <a:pt x="189" y="100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4" name="Freeform 671">
                <a:extLst>
                  <a:ext uri="{FF2B5EF4-FFF2-40B4-BE49-F238E27FC236}">
                    <a16:creationId xmlns:a16="http://schemas.microsoft.com/office/drawing/2014/main" id="{F8A0C26E-5492-4F58-A2D6-C6711F87EA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9663" y="2754312"/>
                <a:ext cx="569913" cy="663575"/>
              </a:xfrm>
              <a:custGeom>
                <a:avLst/>
                <a:gdLst>
                  <a:gd name="T0" fmla="*/ 29 w 359"/>
                  <a:gd name="T1" fmla="*/ 94 h 418"/>
                  <a:gd name="T2" fmla="*/ 71 w 359"/>
                  <a:gd name="T3" fmla="*/ 76 h 418"/>
                  <a:gd name="T4" fmla="*/ 76 w 359"/>
                  <a:gd name="T5" fmla="*/ 35 h 418"/>
                  <a:gd name="T6" fmla="*/ 106 w 359"/>
                  <a:gd name="T7" fmla="*/ 35 h 418"/>
                  <a:gd name="T8" fmla="*/ 124 w 359"/>
                  <a:gd name="T9" fmla="*/ 70 h 418"/>
                  <a:gd name="T10" fmla="*/ 129 w 359"/>
                  <a:gd name="T11" fmla="*/ 53 h 418"/>
                  <a:gd name="T12" fmla="*/ 182 w 359"/>
                  <a:gd name="T13" fmla="*/ 35 h 418"/>
                  <a:gd name="T14" fmla="*/ 194 w 359"/>
                  <a:gd name="T15" fmla="*/ 41 h 418"/>
                  <a:gd name="T16" fmla="*/ 224 w 359"/>
                  <a:gd name="T17" fmla="*/ 65 h 418"/>
                  <a:gd name="T18" fmla="*/ 306 w 359"/>
                  <a:gd name="T19" fmla="*/ 141 h 418"/>
                  <a:gd name="T20" fmla="*/ 241 w 359"/>
                  <a:gd name="T21" fmla="*/ 171 h 418"/>
                  <a:gd name="T22" fmla="*/ 230 w 359"/>
                  <a:gd name="T23" fmla="*/ 159 h 418"/>
                  <a:gd name="T24" fmla="*/ 230 w 359"/>
                  <a:gd name="T25" fmla="*/ 124 h 418"/>
                  <a:gd name="T26" fmla="*/ 247 w 359"/>
                  <a:gd name="T27" fmla="*/ 124 h 418"/>
                  <a:gd name="T28" fmla="*/ 253 w 359"/>
                  <a:gd name="T29" fmla="*/ 88 h 418"/>
                  <a:gd name="T30" fmla="*/ 230 w 359"/>
                  <a:gd name="T31" fmla="*/ 94 h 418"/>
                  <a:gd name="T32" fmla="*/ 224 w 359"/>
                  <a:gd name="T33" fmla="*/ 94 h 418"/>
                  <a:gd name="T34" fmla="*/ 230 w 359"/>
                  <a:gd name="T35" fmla="*/ 141 h 418"/>
                  <a:gd name="T36" fmla="*/ 212 w 359"/>
                  <a:gd name="T37" fmla="*/ 171 h 418"/>
                  <a:gd name="T38" fmla="*/ 271 w 359"/>
                  <a:gd name="T39" fmla="*/ 212 h 418"/>
                  <a:gd name="T40" fmla="*/ 318 w 359"/>
                  <a:gd name="T41" fmla="*/ 218 h 418"/>
                  <a:gd name="T42" fmla="*/ 324 w 359"/>
                  <a:gd name="T43" fmla="*/ 241 h 418"/>
                  <a:gd name="T44" fmla="*/ 336 w 359"/>
                  <a:gd name="T45" fmla="*/ 271 h 418"/>
                  <a:gd name="T46" fmla="*/ 336 w 359"/>
                  <a:gd name="T47" fmla="*/ 312 h 418"/>
                  <a:gd name="T48" fmla="*/ 347 w 359"/>
                  <a:gd name="T49" fmla="*/ 336 h 418"/>
                  <a:gd name="T50" fmla="*/ 353 w 359"/>
                  <a:gd name="T51" fmla="*/ 377 h 418"/>
                  <a:gd name="T52" fmla="*/ 318 w 359"/>
                  <a:gd name="T53" fmla="*/ 418 h 418"/>
                  <a:gd name="T54" fmla="*/ 312 w 359"/>
                  <a:gd name="T55" fmla="*/ 377 h 418"/>
                  <a:gd name="T56" fmla="*/ 300 w 359"/>
                  <a:gd name="T57" fmla="*/ 347 h 418"/>
                  <a:gd name="T58" fmla="*/ 253 w 359"/>
                  <a:gd name="T59" fmla="*/ 347 h 418"/>
                  <a:gd name="T60" fmla="*/ 235 w 359"/>
                  <a:gd name="T61" fmla="*/ 336 h 418"/>
                  <a:gd name="T62" fmla="*/ 212 w 359"/>
                  <a:gd name="T63" fmla="*/ 306 h 418"/>
                  <a:gd name="T64" fmla="*/ 200 w 359"/>
                  <a:gd name="T65" fmla="*/ 306 h 418"/>
                  <a:gd name="T66" fmla="*/ 200 w 359"/>
                  <a:gd name="T67" fmla="*/ 330 h 418"/>
                  <a:gd name="T68" fmla="*/ 177 w 359"/>
                  <a:gd name="T69" fmla="*/ 312 h 418"/>
                  <a:gd name="T70" fmla="*/ 182 w 359"/>
                  <a:gd name="T71" fmla="*/ 288 h 418"/>
                  <a:gd name="T72" fmla="*/ 194 w 359"/>
                  <a:gd name="T73" fmla="*/ 265 h 418"/>
                  <a:gd name="T74" fmla="*/ 182 w 359"/>
                  <a:gd name="T75" fmla="*/ 247 h 418"/>
                  <a:gd name="T76" fmla="*/ 200 w 359"/>
                  <a:gd name="T77" fmla="*/ 241 h 418"/>
                  <a:gd name="T78" fmla="*/ 182 w 359"/>
                  <a:gd name="T79" fmla="*/ 235 h 418"/>
                  <a:gd name="T80" fmla="*/ 129 w 359"/>
                  <a:gd name="T81" fmla="*/ 218 h 418"/>
                  <a:gd name="T82" fmla="*/ 94 w 359"/>
                  <a:gd name="T83" fmla="*/ 206 h 418"/>
                  <a:gd name="T84" fmla="*/ 100 w 359"/>
                  <a:gd name="T85" fmla="*/ 188 h 418"/>
                  <a:gd name="T86" fmla="*/ 100 w 359"/>
                  <a:gd name="T87" fmla="*/ 171 h 418"/>
                  <a:gd name="T88" fmla="*/ 71 w 359"/>
                  <a:gd name="T89" fmla="*/ 182 h 418"/>
                  <a:gd name="T90" fmla="*/ 53 w 359"/>
                  <a:gd name="T91" fmla="*/ 165 h 418"/>
                  <a:gd name="T92" fmla="*/ 53 w 359"/>
                  <a:gd name="T93" fmla="*/ 135 h 418"/>
                  <a:gd name="T94" fmla="*/ 29 w 359"/>
                  <a:gd name="T95" fmla="*/ 129 h 418"/>
                  <a:gd name="T96" fmla="*/ 6 w 359"/>
                  <a:gd name="T97" fmla="*/ 118 h 418"/>
                  <a:gd name="T98" fmla="*/ 241 w 359"/>
                  <a:gd name="T99" fmla="*/ 94 h 418"/>
                  <a:gd name="T100" fmla="*/ 235 w 359"/>
                  <a:gd name="T101" fmla="*/ 94 h 418"/>
                  <a:gd name="T102" fmla="*/ 235 w 359"/>
                  <a:gd name="T103" fmla="*/ 6 h 418"/>
                  <a:gd name="T104" fmla="*/ 235 w 359"/>
                  <a:gd name="T105" fmla="*/ 0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59" h="418">
                    <a:moveTo>
                      <a:pt x="0" y="106"/>
                    </a:moveTo>
                    <a:lnTo>
                      <a:pt x="6" y="100"/>
                    </a:lnTo>
                    <a:lnTo>
                      <a:pt x="29" y="94"/>
                    </a:lnTo>
                    <a:lnTo>
                      <a:pt x="47" y="94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65" y="59"/>
                    </a:lnTo>
                    <a:lnTo>
                      <a:pt x="76" y="47"/>
                    </a:lnTo>
                    <a:lnTo>
                      <a:pt x="76" y="35"/>
                    </a:lnTo>
                    <a:lnTo>
                      <a:pt x="82" y="23"/>
                    </a:lnTo>
                    <a:lnTo>
                      <a:pt x="94" y="35"/>
                    </a:lnTo>
                    <a:lnTo>
                      <a:pt x="106" y="35"/>
                    </a:lnTo>
                    <a:lnTo>
                      <a:pt x="106" y="47"/>
                    </a:lnTo>
                    <a:lnTo>
                      <a:pt x="118" y="65"/>
                    </a:lnTo>
                    <a:lnTo>
                      <a:pt x="124" y="70"/>
                    </a:lnTo>
                    <a:lnTo>
                      <a:pt x="129" y="70"/>
                    </a:lnTo>
                    <a:lnTo>
                      <a:pt x="129" y="59"/>
                    </a:lnTo>
                    <a:lnTo>
                      <a:pt x="129" y="53"/>
                    </a:lnTo>
                    <a:lnTo>
                      <a:pt x="153" y="47"/>
                    </a:lnTo>
                    <a:lnTo>
                      <a:pt x="177" y="35"/>
                    </a:lnTo>
                    <a:lnTo>
                      <a:pt x="182" y="35"/>
                    </a:lnTo>
                    <a:lnTo>
                      <a:pt x="182" y="47"/>
                    </a:lnTo>
                    <a:lnTo>
                      <a:pt x="194" y="53"/>
                    </a:lnTo>
                    <a:lnTo>
                      <a:pt x="194" y="41"/>
                    </a:lnTo>
                    <a:lnTo>
                      <a:pt x="206" y="35"/>
                    </a:lnTo>
                    <a:lnTo>
                      <a:pt x="212" y="53"/>
                    </a:lnTo>
                    <a:lnTo>
                      <a:pt x="224" y="65"/>
                    </a:lnTo>
                    <a:lnTo>
                      <a:pt x="259" y="82"/>
                    </a:lnTo>
                    <a:lnTo>
                      <a:pt x="312" y="135"/>
                    </a:lnTo>
                    <a:lnTo>
                      <a:pt x="306" y="141"/>
                    </a:lnTo>
                    <a:lnTo>
                      <a:pt x="306" y="165"/>
                    </a:lnTo>
                    <a:lnTo>
                      <a:pt x="271" y="159"/>
                    </a:lnTo>
                    <a:lnTo>
                      <a:pt x="241" y="171"/>
                    </a:lnTo>
                    <a:lnTo>
                      <a:pt x="218" y="171"/>
                    </a:lnTo>
                    <a:lnTo>
                      <a:pt x="218" y="165"/>
                    </a:lnTo>
                    <a:lnTo>
                      <a:pt x="230" y="159"/>
                    </a:lnTo>
                    <a:lnTo>
                      <a:pt x="235" y="147"/>
                    </a:lnTo>
                    <a:lnTo>
                      <a:pt x="235" y="135"/>
                    </a:lnTo>
                    <a:lnTo>
                      <a:pt x="230" y="124"/>
                    </a:lnTo>
                    <a:lnTo>
                      <a:pt x="235" y="118"/>
                    </a:lnTo>
                    <a:lnTo>
                      <a:pt x="241" y="112"/>
                    </a:lnTo>
                    <a:lnTo>
                      <a:pt x="247" y="124"/>
                    </a:lnTo>
                    <a:lnTo>
                      <a:pt x="259" y="129"/>
                    </a:lnTo>
                    <a:lnTo>
                      <a:pt x="265" y="106"/>
                    </a:lnTo>
                    <a:lnTo>
                      <a:pt x="253" y="88"/>
                    </a:lnTo>
                    <a:lnTo>
                      <a:pt x="241" y="82"/>
                    </a:lnTo>
                    <a:lnTo>
                      <a:pt x="235" y="82"/>
                    </a:lnTo>
                    <a:lnTo>
                      <a:pt x="230" y="94"/>
                    </a:lnTo>
                    <a:lnTo>
                      <a:pt x="224" y="100"/>
                    </a:lnTo>
                    <a:lnTo>
                      <a:pt x="224" y="100"/>
                    </a:lnTo>
                    <a:lnTo>
                      <a:pt x="224" y="94"/>
                    </a:lnTo>
                    <a:lnTo>
                      <a:pt x="218" y="88"/>
                    </a:lnTo>
                    <a:lnTo>
                      <a:pt x="200" y="100"/>
                    </a:lnTo>
                    <a:lnTo>
                      <a:pt x="230" y="141"/>
                    </a:lnTo>
                    <a:lnTo>
                      <a:pt x="230" y="147"/>
                    </a:lnTo>
                    <a:lnTo>
                      <a:pt x="212" y="165"/>
                    </a:lnTo>
                    <a:lnTo>
                      <a:pt x="212" y="171"/>
                    </a:lnTo>
                    <a:lnTo>
                      <a:pt x="212" y="171"/>
                    </a:lnTo>
                    <a:lnTo>
                      <a:pt x="247" y="200"/>
                    </a:lnTo>
                    <a:lnTo>
                      <a:pt x="271" y="212"/>
                    </a:lnTo>
                    <a:lnTo>
                      <a:pt x="294" y="218"/>
                    </a:lnTo>
                    <a:lnTo>
                      <a:pt x="312" y="212"/>
                    </a:lnTo>
                    <a:lnTo>
                      <a:pt x="318" y="218"/>
                    </a:lnTo>
                    <a:lnTo>
                      <a:pt x="318" y="230"/>
                    </a:lnTo>
                    <a:lnTo>
                      <a:pt x="324" y="235"/>
                    </a:lnTo>
                    <a:lnTo>
                      <a:pt x="324" y="241"/>
                    </a:lnTo>
                    <a:lnTo>
                      <a:pt x="324" y="247"/>
                    </a:lnTo>
                    <a:lnTo>
                      <a:pt x="324" y="259"/>
                    </a:lnTo>
                    <a:lnTo>
                      <a:pt x="336" y="271"/>
                    </a:lnTo>
                    <a:lnTo>
                      <a:pt x="330" y="277"/>
                    </a:lnTo>
                    <a:lnTo>
                      <a:pt x="330" y="300"/>
                    </a:lnTo>
                    <a:lnTo>
                      <a:pt x="336" y="312"/>
                    </a:lnTo>
                    <a:lnTo>
                      <a:pt x="341" y="318"/>
                    </a:lnTo>
                    <a:lnTo>
                      <a:pt x="341" y="330"/>
                    </a:lnTo>
                    <a:lnTo>
                      <a:pt x="347" y="336"/>
                    </a:lnTo>
                    <a:lnTo>
                      <a:pt x="347" y="353"/>
                    </a:lnTo>
                    <a:lnTo>
                      <a:pt x="353" y="365"/>
                    </a:lnTo>
                    <a:lnTo>
                      <a:pt x="353" y="377"/>
                    </a:lnTo>
                    <a:lnTo>
                      <a:pt x="359" y="389"/>
                    </a:lnTo>
                    <a:lnTo>
                      <a:pt x="336" y="394"/>
                    </a:lnTo>
                    <a:lnTo>
                      <a:pt x="318" y="418"/>
                    </a:lnTo>
                    <a:lnTo>
                      <a:pt x="283" y="418"/>
                    </a:lnTo>
                    <a:lnTo>
                      <a:pt x="283" y="406"/>
                    </a:lnTo>
                    <a:lnTo>
                      <a:pt x="312" y="377"/>
                    </a:lnTo>
                    <a:lnTo>
                      <a:pt x="312" y="359"/>
                    </a:lnTo>
                    <a:lnTo>
                      <a:pt x="312" y="347"/>
                    </a:lnTo>
                    <a:lnTo>
                      <a:pt x="300" y="347"/>
                    </a:lnTo>
                    <a:lnTo>
                      <a:pt x="288" y="341"/>
                    </a:lnTo>
                    <a:lnTo>
                      <a:pt x="271" y="353"/>
                    </a:lnTo>
                    <a:lnTo>
                      <a:pt x="253" y="347"/>
                    </a:lnTo>
                    <a:lnTo>
                      <a:pt x="235" y="347"/>
                    </a:lnTo>
                    <a:lnTo>
                      <a:pt x="230" y="347"/>
                    </a:lnTo>
                    <a:lnTo>
                      <a:pt x="235" y="336"/>
                    </a:lnTo>
                    <a:lnTo>
                      <a:pt x="224" y="330"/>
                    </a:lnTo>
                    <a:lnTo>
                      <a:pt x="224" y="318"/>
                    </a:lnTo>
                    <a:lnTo>
                      <a:pt x="212" y="306"/>
                    </a:lnTo>
                    <a:lnTo>
                      <a:pt x="206" y="294"/>
                    </a:lnTo>
                    <a:lnTo>
                      <a:pt x="200" y="300"/>
                    </a:lnTo>
                    <a:lnTo>
                      <a:pt x="200" y="306"/>
                    </a:lnTo>
                    <a:lnTo>
                      <a:pt x="212" y="318"/>
                    </a:lnTo>
                    <a:lnTo>
                      <a:pt x="206" y="324"/>
                    </a:lnTo>
                    <a:lnTo>
                      <a:pt x="200" y="330"/>
                    </a:lnTo>
                    <a:lnTo>
                      <a:pt x="182" y="324"/>
                    </a:lnTo>
                    <a:lnTo>
                      <a:pt x="182" y="324"/>
                    </a:lnTo>
                    <a:lnTo>
                      <a:pt x="177" y="312"/>
                    </a:lnTo>
                    <a:lnTo>
                      <a:pt x="177" y="300"/>
                    </a:lnTo>
                    <a:lnTo>
                      <a:pt x="182" y="294"/>
                    </a:lnTo>
                    <a:lnTo>
                      <a:pt x="182" y="288"/>
                    </a:lnTo>
                    <a:lnTo>
                      <a:pt x="182" y="277"/>
                    </a:lnTo>
                    <a:lnTo>
                      <a:pt x="182" y="277"/>
                    </a:lnTo>
                    <a:lnTo>
                      <a:pt x="194" y="265"/>
                    </a:lnTo>
                    <a:lnTo>
                      <a:pt x="182" y="259"/>
                    </a:lnTo>
                    <a:lnTo>
                      <a:pt x="182" y="253"/>
                    </a:lnTo>
                    <a:lnTo>
                      <a:pt x="182" y="247"/>
                    </a:lnTo>
                    <a:lnTo>
                      <a:pt x="188" y="247"/>
                    </a:lnTo>
                    <a:lnTo>
                      <a:pt x="200" y="241"/>
                    </a:lnTo>
                    <a:lnTo>
                      <a:pt x="200" y="241"/>
                    </a:lnTo>
                    <a:lnTo>
                      <a:pt x="206" y="241"/>
                    </a:lnTo>
                    <a:lnTo>
                      <a:pt x="200" y="241"/>
                    </a:lnTo>
                    <a:lnTo>
                      <a:pt x="182" y="235"/>
                    </a:lnTo>
                    <a:lnTo>
                      <a:pt x="165" y="230"/>
                    </a:lnTo>
                    <a:lnTo>
                      <a:pt x="141" y="235"/>
                    </a:lnTo>
                    <a:lnTo>
                      <a:pt x="129" y="218"/>
                    </a:lnTo>
                    <a:lnTo>
                      <a:pt x="106" y="206"/>
                    </a:lnTo>
                    <a:lnTo>
                      <a:pt x="100" y="212"/>
                    </a:lnTo>
                    <a:lnTo>
                      <a:pt x="94" y="206"/>
                    </a:lnTo>
                    <a:lnTo>
                      <a:pt x="100" y="206"/>
                    </a:lnTo>
                    <a:lnTo>
                      <a:pt x="88" y="194"/>
                    </a:lnTo>
                    <a:lnTo>
                      <a:pt x="100" y="188"/>
                    </a:lnTo>
                    <a:lnTo>
                      <a:pt x="100" y="188"/>
                    </a:lnTo>
                    <a:lnTo>
                      <a:pt x="106" y="177"/>
                    </a:lnTo>
                    <a:lnTo>
                      <a:pt x="100" y="171"/>
                    </a:lnTo>
                    <a:lnTo>
                      <a:pt x="88" y="171"/>
                    </a:lnTo>
                    <a:lnTo>
                      <a:pt x="76" y="188"/>
                    </a:lnTo>
                    <a:lnTo>
                      <a:pt x="71" y="182"/>
                    </a:lnTo>
                    <a:lnTo>
                      <a:pt x="65" y="188"/>
                    </a:lnTo>
                    <a:lnTo>
                      <a:pt x="53" y="177"/>
                    </a:lnTo>
                    <a:lnTo>
                      <a:pt x="53" y="165"/>
                    </a:lnTo>
                    <a:lnTo>
                      <a:pt x="53" y="153"/>
                    </a:lnTo>
                    <a:lnTo>
                      <a:pt x="59" y="147"/>
                    </a:lnTo>
                    <a:lnTo>
                      <a:pt x="53" y="135"/>
                    </a:lnTo>
                    <a:lnTo>
                      <a:pt x="47" y="129"/>
                    </a:lnTo>
                    <a:lnTo>
                      <a:pt x="35" y="135"/>
                    </a:lnTo>
                    <a:lnTo>
                      <a:pt x="29" y="129"/>
                    </a:lnTo>
                    <a:lnTo>
                      <a:pt x="23" y="129"/>
                    </a:lnTo>
                    <a:lnTo>
                      <a:pt x="18" y="118"/>
                    </a:lnTo>
                    <a:lnTo>
                      <a:pt x="6" y="118"/>
                    </a:lnTo>
                    <a:lnTo>
                      <a:pt x="6" y="112"/>
                    </a:lnTo>
                    <a:lnTo>
                      <a:pt x="0" y="106"/>
                    </a:lnTo>
                    <a:close/>
                    <a:moveTo>
                      <a:pt x="241" y="94"/>
                    </a:moveTo>
                    <a:lnTo>
                      <a:pt x="235" y="100"/>
                    </a:lnTo>
                    <a:lnTo>
                      <a:pt x="235" y="100"/>
                    </a:lnTo>
                    <a:lnTo>
                      <a:pt x="235" y="94"/>
                    </a:lnTo>
                    <a:lnTo>
                      <a:pt x="241" y="94"/>
                    </a:lnTo>
                    <a:close/>
                    <a:moveTo>
                      <a:pt x="235" y="0"/>
                    </a:moveTo>
                    <a:lnTo>
                      <a:pt x="235" y="6"/>
                    </a:lnTo>
                    <a:lnTo>
                      <a:pt x="230" y="0"/>
                    </a:lnTo>
                    <a:lnTo>
                      <a:pt x="235" y="0"/>
                    </a:lnTo>
                    <a:lnTo>
                      <a:pt x="235" y="0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5" name="Freeform 608">
                <a:extLst>
                  <a:ext uri="{FF2B5EF4-FFF2-40B4-BE49-F238E27FC236}">
                    <a16:creationId xmlns:a16="http://schemas.microsoft.com/office/drawing/2014/main" id="{9D687AB5-3B68-493D-A248-D45B12CECB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29100" y="3230562"/>
                <a:ext cx="139700" cy="141288"/>
              </a:xfrm>
              <a:custGeom>
                <a:avLst/>
                <a:gdLst>
                  <a:gd name="T0" fmla="*/ 82 w 88"/>
                  <a:gd name="T1" fmla="*/ 83 h 89"/>
                  <a:gd name="T2" fmla="*/ 82 w 88"/>
                  <a:gd name="T3" fmla="*/ 77 h 89"/>
                  <a:gd name="T4" fmla="*/ 88 w 88"/>
                  <a:gd name="T5" fmla="*/ 89 h 89"/>
                  <a:gd name="T6" fmla="*/ 88 w 88"/>
                  <a:gd name="T7" fmla="*/ 89 h 89"/>
                  <a:gd name="T8" fmla="*/ 88 w 88"/>
                  <a:gd name="T9" fmla="*/ 89 h 89"/>
                  <a:gd name="T10" fmla="*/ 82 w 88"/>
                  <a:gd name="T11" fmla="*/ 83 h 89"/>
                  <a:gd name="T12" fmla="*/ 0 w 88"/>
                  <a:gd name="T13" fmla="*/ 24 h 89"/>
                  <a:gd name="T14" fmla="*/ 6 w 88"/>
                  <a:gd name="T15" fmla="*/ 18 h 89"/>
                  <a:gd name="T16" fmla="*/ 29 w 88"/>
                  <a:gd name="T17" fmla="*/ 18 h 89"/>
                  <a:gd name="T18" fmla="*/ 35 w 88"/>
                  <a:gd name="T19" fmla="*/ 18 h 89"/>
                  <a:gd name="T20" fmla="*/ 35 w 88"/>
                  <a:gd name="T21" fmla="*/ 12 h 89"/>
                  <a:gd name="T22" fmla="*/ 29 w 88"/>
                  <a:gd name="T23" fmla="*/ 6 h 89"/>
                  <a:gd name="T24" fmla="*/ 29 w 88"/>
                  <a:gd name="T25" fmla="*/ 0 h 89"/>
                  <a:gd name="T26" fmla="*/ 53 w 88"/>
                  <a:gd name="T27" fmla="*/ 6 h 89"/>
                  <a:gd name="T28" fmla="*/ 59 w 88"/>
                  <a:gd name="T29" fmla="*/ 0 h 89"/>
                  <a:gd name="T30" fmla="*/ 59 w 88"/>
                  <a:gd name="T31" fmla="*/ 12 h 89"/>
                  <a:gd name="T32" fmla="*/ 65 w 88"/>
                  <a:gd name="T33" fmla="*/ 18 h 89"/>
                  <a:gd name="T34" fmla="*/ 65 w 88"/>
                  <a:gd name="T35" fmla="*/ 30 h 89"/>
                  <a:gd name="T36" fmla="*/ 65 w 88"/>
                  <a:gd name="T37" fmla="*/ 36 h 89"/>
                  <a:gd name="T38" fmla="*/ 65 w 88"/>
                  <a:gd name="T39" fmla="*/ 47 h 89"/>
                  <a:gd name="T40" fmla="*/ 77 w 88"/>
                  <a:gd name="T41" fmla="*/ 41 h 89"/>
                  <a:gd name="T42" fmla="*/ 77 w 88"/>
                  <a:gd name="T43" fmla="*/ 47 h 89"/>
                  <a:gd name="T44" fmla="*/ 71 w 88"/>
                  <a:gd name="T45" fmla="*/ 53 h 89"/>
                  <a:gd name="T46" fmla="*/ 71 w 88"/>
                  <a:gd name="T47" fmla="*/ 53 h 89"/>
                  <a:gd name="T48" fmla="*/ 88 w 88"/>
                  <a:gd name="T49" fmla="*/ 59 h 89"/>
                  <a:gd name="T50" fmla="*/ 82 w 88"/>
                  <a:gd name="T51" fmla="*/ 65 h 89"/>
                  <a:gd name="T52" fmla="*/ 77 w 88"/>
                  <a:gd name="T53" fmla="*/ 71 h 89"/>
                  <a:gd name="T54" fmla="*/ 77 w 88"/>
                  <a:gd name="T55" fmla="*/ 71 h 89"/>
                  <a:gd name="T56" fmla="*/ 82 w 88"/>
                  <a:gd name="T57" fmla="*/ 77 h 89"/>
                  <a:gd name="T58" fmla="*/ 77 w 88"/>
                  <a:gd name="T59" fmla="*/ 89 h 89"/>
                  <a:gd name="T60" fmla="*/ 71 w 88"/>
                  <a:gd name="T61" fmla="*/ 83 h 89"/>
                  <a:gd name="T62" fmla="*/ 65 w 88"/>
                  <a:gd name="T63" fmla="*/ 77 h 89"/>
                  <a:gd name="T64" fmla="*/ 59 w 88"/>
                  <a:gd name="T65" fmla="*/ 77 h 89"/>
                  <a:gd name="T66" fmla="*/ 47 w 88"/>
                  <a:gd name="T67" fmla="*/ 71 h 89"/>
                  <a:gd name="T68" fmla="*/ 41 w 88"/>
                  <a:gd name="T69" fmla="*/ 77 h 89"/>
                  <a:gd name="T70" fmla="*/ 35 w 88"/>
                  <a:gd name="T71" fmla="*/ 89 h 89"/>
                  <a:gd name="T72" fmla="*/ 24 w 88"/>
                  <a:gd name="T73" fmla="*/ 89 h 89"/>
                  <a:gd name="T74" fmla="*/ 24 w 88"/>
                  <a:gd name="T75" fmla="*/ 83 h 89"/>
                  <a:gd name="T76" fmla="*/ 35 w 88"/>
                  <a:gd name="T77" fmla="*/ 71 h 89"/>
                  <a:gd name="T78" fmla="*/ 35 w 88"/>
                  <a:gd name="T79" fmla="*/ 71 h 89"/>
                  <a:gd name="T80" fmla="*/ 6 w 88"/>
                  <a:gd name="T81" fmla="*/ 59 h 89"/>
                  <a:gd name="T82" fmla="*/ 12 w 88"/>
                  <a:gd name="T83" fmla="*/ 41 h 89"/>
                  <a:gd name="T84" fmla="*/ 6 w 88"/>
                  <a:gd name="T85" fmla="*/ 41 h 89"/>
                  <a:gd name="T86" fmla="*/ 6 w 88"/>
                  <a:gd name="T87" fmla="*/ 36 h 89"/>
                  <a:gd name="T88" fmla="*/ 0 w 88"/>
                  <a:gd name="T8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8" h="89">
                    <a:moveTo>
                      <a:pt x="82" y="83"/>
                    </a:moveTo>
                    <a:lnTo>
                      <a:pt x="82" y="77"/>
                    </a:lnTo>
                    <a:lnTo>
                      <a:pt x="88" y="89"/>
                    </a:lnTo>
                    <a:lnTo>
                      <a:pt x="88" y="89"/>
                    </a:lnTo>
                    <a:lnTo>
                      <a:pt x="88" y="89"/>
                    </a:lnTo>
                    <a:lnTo>
                      <a:pt x="82" y="83"/>
                    </a:lnTo>
                    <a:close/>
                    <a:moveTo>
                      <a:pt x="0" y="24"/>
                    </a:moveTo>
                    <a:lnTo>
                      <a:pt x="6" y="18"/>
                    </a:lnTo>
                    <a:lnTo>
                      <a:pt x="29" y="18"/>
                    </a:lnTo>
                    <a:lnTo>
                      <a:pt x="35" y="18"/>
                    </a:lnTo>
                    <a:lnTo>
                      <a:pt x="35" y="12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53" y="6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65" y="18"/>
                    </a:lnTo>
                    <a:lnTo>
                      <a:pt x="65" y="30"/>
                    </a:lnTo>
                    <a:lnTo>
                      <a:pt x="65" y="36"/>
                    </a:lnTo>
                    <a:lnTo>
                      <a:pt x="65" y="47"/>
                    </a:lnTo>
                    <a:lnTo>
                      <a:pt x="77" y="41"/>
                    </a:lnTo>
                    <a:lnTo>
                      <a:pt x="77" y="47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88" y="59"/>
                    </a:lnTo>
                    <a:lnTo>
                      <a:pt x="82" y="65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82" y="77"/>
                    </a:lnTo>
                    <a:lnTo>
                      <a:pt x="77" y="89"/>
                    </a:lnTo>
                    <a:lnTo>
                      <a:pt x="71" y="83"/>
                    </a:lnTo>
                    <a:lnTo>
                      <a:pt x="65" y="77"/>
                    </a:lnTo>
                    <a:lnTo>
                      <a:pt x="59" y="77"/>
                    </a:lnTo>
                    <a:lnTo>
                      <a:pt x="47" y="71"/>
                    </a:lnTo>
                    <a:lnTo>
                      <a:pt x="41" y="77"/>
                    </a:lnTo>
                    <a:lnTo>
                      <a:pt x="35" y="89"/>
                    </a:lnTo>
                    <a:lnTo>
                      <a:pt x="24" y="89"/>
                    </a:lnTo>
                    <a:lnTo>
                      <a:pt x="24" y="83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6" y="59"/>
                    </a:lnTo>
                    <a:lnTo>
                      <a:pt x="12" y="41"/>
                    </a:lnTo>
                    <a:lnTo>
                      <a:pt x="6" y="41"/>
                    </a:lnTo>
                    <a:lnTo>
                      <a:pt x="6" y="36"/>
                    </a:lnTo>
                    <a:lnTo>
                      <a:pt x="0" y="24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6" name="Freeform 619">
                <a:extLst>
                  <a:ext uri="{FF2B5EF4-FFF2-40B4-BE49-F238E27FC236}">
                    <a16:creationId xmlns:a16="http://schemas.microsoft.com/office/drawing/2014/main" id="{63BCB436-1FE5-428F-9D50-8E8D3A4A8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5" y="4530725"/>
                <a:ext cx="654050" cy="588963"/>
              </a:xfrm>
              <a:custGeom>
                <a:avLst/>
                <a:gdLst>
                  <a:gd name="T0" fmla="*/ 18 w 412"/>
                  <a:gd name="T1" fmla="*/ 236 h 371"/>
                  <a:gd name="T2" fmla="*/ 24 w 412"/>
                  <a:gd name="T3" fmla="*/ 218 h 371"/>
                  <a:gd name="T4" fmla="*/ 41 w 412"/>
                  <a:gd name="T5" fmla="*/ 171 h 371"/>
                  <a:gd name="T6" fmla="*/ 47 w 412"/>
                  <a:gd name="T7" fmla="*/ 130 h 371"/>
                  <a:gd name="T8" fmla="*/ 41 w 412"/>
                  <a:gd name="T9" fmla="*/ 83 h 371"/>
                  <a:gd name="T10" fmla="*/ 47 w 412"/>
                  <a:gd name="T11" fmla="*/ 59 h 371"/>
                  <a:gd name="T12" fmla="*/ 94 w 412"/>
                  <a:gd name="T13" fmla="*/ 30 h 371"/>
                  <a:gd name="T14" fmla="*/ 106 w 412"/>
                  <a:gd name="T15" fmla="*/ 35 h 371"/>
                  <a:gd name="T16" fmla="*/ 142 w 412"/>
                  <a:gd name="T17" fmla="*/ 24 h 371"/>
                  <a:gd name="T18" fmla="*/ 153 w 412"/>
                  <a:gd name="T19" fmla="*/ 6 h 371"/>
                  <a:gd name="T20" fmla="*/ 195 w 412"/>
                  <a:gd name="T21" fmla="*/ 24 h 371"/>
                  <a:gd name="T22" fmla="*/ 200 w 412"/>
                  <a:gd name="T23" fmla="*/ 24 h 371"/>
                  <a:gd name="T24" fmla="*/ 224 w 412"/>
                  <a:gd name="T25" fmla="*/ 6 h 371"/>
                  <a:gd name="T26" fmla="*/ 248 w 412"/>
                  <a:gd name="T27" fmla="*/ 35 h 371"/>
                  <a:gd name="T28" fmla="*/ 253 w 412"/>
                  <a:gd name="T29" fmla="*/ 59 h 371"/>
                  <a:gd name="T30" fmla="*/ 242 w 412"/>
                  <a:gd name="T31" fmla="*/ 100 h 371"/>
                  <a:gd name="T32" fmla="*/ 242 w 412"/>
                  <a:gd name="T33" fmla="*/ 118 h 371"/>
                  <a:gd name="T34" fmla="*/ 277 w 412"/>
                  <a:gd name="T35" fmla="*/ 118 h 371"/>
                  <a:gd name="T36" fmla="*/ 295 w 412"/>
                  <a:gd name="T37" fmla="*/ 130 h 371"/>
                  <a:gd name="T38" fmla="*/ 306 w 412"/>
                  <a:gd name="T39" fmla="*/ 124 h 371"/>
                  <a:gd name="T40" fmla="*/ 301 w 412"/>
                  <a:gd name="T41" fmla="*/ 141 h 371"/>
                  <a:gd name="T42" fmla="*/ 312 w 412"/>
                  <a:gd name="T43" fmla="*/ 165 h 371"/>
                  <a:gd name="T44" fmla="*/ 330 w 412"/>
                  <a:gd name="T45" fmla="*/ 159 h 371"/>
                  <a:gd name="T46" fmla="*/ 348 w 412"/>
                  <a:gd name="T47" fmla="*/ 171 h 371"/>
                  <a:gd name="T48" fmla="*/ 377 w 412"/>
                  <a:gd name="T49" fmla="*/ 153 h 371"/>
                  <a:gd name="T50" fmla="*/ 407 w 412"/>
                  <a:gd name="T51" fmla="*/ 165 h 371"/>
                  <a:gd name="T52" fmla="*/ 401 w 412"/>
                  <a:gd name="T53" fmla="*/ 183 h 371"/>
                  <a:gd name="T54" fmla="*/ 383 w 412"/>
                  <a:gd name="T55" fmla="*/ 183 h 371"/>
                  <a:gd name="T56" fmla="*/ 371 w 412"/>
                  <a:gd name="T57" fmla="*/ 206 h 371"/>
                  <a:gd name="T58" fmla="*/ 342 w 412"/>
                  <a:gd name="T59" fmla="*/ 206 h 371"/>
                  <a:gd name="T60" fmla="*/ 342 w 412"/>
                  <a:gd name="T61" fmla="*/ 247 h 371"/>
                  <a:gd name="T62" fmla="*/ 318 w 412"/>
                  <a:gd name="T63" fmla="*/ 271 h 371"/>
                  <a:gd name="T64" fmla="*/ 312 w 412"/>
                  <a:gd name="T65" fmla="*/ 283 h 371"/>
                  <a:gd name="T66" fmla="*/ 318 w 412"/>
                  <a:gd name="T67" fmla="*/ 306 h 371"/>
                  <a:gd name="T68" fmla="*/ 336 w 412"/>
                  <a:gd name="T69" fmla="*/ 324 h 371"/>
                  <a:gd name="T70" fmla="*/ 324 w 412"/>
                  <a:gd name="T71" fmla="*/ 342 h 371"/>
                  <a:gd name="T72" fmla="*/ 306 w 412"/>
                  <a:gd name="T73" fmla="*/ 365 h 371"/>
                  <a:gd name="T74" fmla="*/ 295 w 412"/>
                  <a:gd name="T75" fmla="*/ 359 h 371"/>
                  <a:gd name="T76" fmla="*/ 259 w 412"/>
                  <a:gd name="T77" fmla="*/ 342 h 371"/>
                  <a:gd name="T78" fmla="*/ 195 w 412"/>
                  <a:gd name="T79" fmla="*/ 301 h 371"/>
                  <a:gd name="T80" fmla="*/ 142 w 412"/>
                  <a:gd name="T81" fmla="*/ 301 h 371"/>
                  <a:gd name="T82" fmla="*/ 136 w 412"/>
                  <a:gd name="T83" fmla="*/ 283 h 371"/>
                  <a:gd name="T84" fmla="*/ 112 w 412"/>
                  <a:gd name="T85" fmla="*/ 253 h 371"/>
                  <a:gd name="T86" fmla="*/ 112 w 412"/>
                  <a:gd name="T87" fmla="*/ 224 h 371"/>
                  <a:gd name="T88" fmla="*/ 89 w 412"/>
                  <a:gd name="T89" fmla="*/ 218 h 371"/>
                  <a:gd name="T90" fmla="*/ 77 w 412"/>
                  <a:gd name="T91" fmla="*/ 218 h 371"/>
                  <a:gd name="T92" fmla="*/ 59 w 412"/>
                  <a:gd name="T93" fmla="*/ 206 h 371"/>
                  <a:gd name="T94" fmla="*/ 41 w 412"/>
                  <a:gd name="T95" fmla="*/ 212 h 371"/>
                  <a:gd name="T96" fmla="*/ 47 w 412"/>
                  <a:gd name="T97" fmla="*/ 224 h 371"/>
                  <a:gd name="T98" fmla="*/ 41 w 412"/>
                  <a:gd name="T99" fmla="*/ 265 h 371"/>
                  <a:gd name="T100" fmla="*/ 0 w 412"/>
                  <a:gd name="T101" fmla="*/ 265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12" h="371">
                    <a:moveTo>
                      <a:pt x="0" y="265"/>
                    </a:moveTo>
                    <a:lnTo>
                      <a:pt x="0" y="259"/>
                    </a:lnTo>
                    <a:lnTo>
                      <a:pt x="18" y="236"/>
                    </a:lnTo>
                    <a:lnTo>
                      <a:pt x="18" y="224"/>
                    </a:lnTo>
                    <a:lnTo>
                      <a:pt x="24" y="224"/>
                    </a:lnTo>
                    <a:lnTo>
                      <a:pt x="24" y="218"/>
                    </a:lnTo>
                    <a:lnTo>
                      <a:pt x="36" y="189"/>
                    </a:lnTo>
                    <a:lnTo>
                      <a:pt x="41" y="177"/>
                    </a:lnTo>
                    <a:lnTo>
                      <a:pt x="41" y="171"/>
                    </a:lnTo>
                    <a:lnTo>
                      <a:pt x="41" y="165"/>
                    </a:lnTo>
                    <a:lnTo>
                      <a:pt x="41" y="147"/>
                    </a:lnTo>
                    <a:lnTo>
                      <a:pt x="47" y="130"/>
                    </a:lnTo>
                    <a:lnTo>
                      <a:pt x="53" y="118"/>
                    </a:lnTo>
                    <a:lnTo>
                      <a:pt x="53" y="100"/>
                    </a:lnTo>
                    <a:lnTo>
                      <a:pt x="41" y="83"/>
                    </a:lnTo>
                    <a:lnTo>
                      <a:pt x="36" y="71"/>
                    </a:lnTo>
                    <a:lnTo>
                      <a:pt x="47" y="65"/>
                    </a:lnTo>
                    <a:lnTo>
                      <a:pt x="47" y="59"/>
                    </a:lnTo>
                    <a:lnTo>
                      <a:pt x="65" y="53"/>
                    </a:lnTo>
                    <a:lnTo>
                      <a:pt x="65" y="41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94" y="35"/>
                    </a:lnTo>
                    <a:lnTo>
                      <a:pt x="106" y="35"/>
                    </a:lnTo>
                    <a:lnTo>
                      <a:pt x="124" y="47"/>
                    </a:lnTo>
                    <a:lnTo>
                      <a:pt x="130" y="30"/>
                    </a:lnTo>
                    <a:lnTo>
                      <a:pt x="142" y="24"/>
                    </a:lnTo>
                    <a:lnTo>
                      <a:pt x="136" y="12"/>
                    </a:lnTo>
                    <a:lnTo>
                      <a:pt x="142" y="0"/>
                    </a:lnTo>
                    <a:lnTo>
                      <a:pt x="153" y="6"/>
                    </a:lnTo>
                    <a:lnTo>
                      <a:pt x="165" y="6"/>
                    </a:lnTo>
                    <a:lnTo>
                      <a:pt x="171" y="6"/>
                    </a:lnTo>
                    <a:lnTo>
                      <a:pt x="195" y="24"/>
                    </a:lnTo>
                    <a:lnTo>
                      <a:pt x="189" y="30"/>
                    </a:lnTo>
                    <a:lnTo>
                      <a:pt x="195" y="35"/>
                    </a:lnTo>
                    <a:lnTo>
                      <a:pt x="200" y="24"/>
                    </a:lnTo>
                    <a:lnTo>
                      <a:pt x="206" y="24"/>
                    </a:lnTo>
                    <a:lnTo>
                      <a:pt x="212" y="12"/>
                    </a:lnTo>
                    <a:lnTo>
                      <a:pt x="224" y="6"/>
                    </a:lnTo>
                    <a:lnTo>
                      <a:pt x="248" y="12"/>
                    </a:lnTo>
                    <a:lnTo>
                      <a:pt x="259" y="30"/>
                    </a:lnTo>
                    <a:lnTo>
                      <a:pt x="248" y="35"/>
                    </a:lnTo>
                    <a:lnTo>
                      <a:pt x="248" y="41"/>
                    </a:lnTo>
                    <a:lnTo>
                      <a:pt x="248" y="53"/>
                    </a:lnTo>
                    <a:lnTo>
                      <a:pt x="253" y="59"/>
                    </a:lnTo>
                    <a:lnTo>
                      <a:pt x="253" y="71"/>
                    </a:lnTo>
                    <a:lnTo>
                      <a:pt x="236" y="88"/>
                    </a:lnTo>
                    <a:lnTo>
                      <a:pt x="242" y="100"/>
                    </a:lnTo>
                    <a:lnTo>
                      <a:pt x="230" y="112"/>
                    </a:lnTo>
                    <a:lnTo>
                      <a:pt x="236" y="118"/>
                    </a:lnTo>
                    <a:lnTo>
                      <a:pt x="242" y="118"/>
                    </a:lnTo>
                    <a:lnTo>
                      <a:pt x="248" y="112"/>
                    </a:lnTo>
                    <a:lnTo>
                      <a:pt x="271" y="118"/>
                    </a:lnTo>
                    <a:lnTo>
                      <a:pt x="277" y="118"/>
                    </a:lnTo>
                    <a:lnTo>
                      <a:pt x="277" y="124"/>
                    </a:lnTo>
                    <a:lnTo>
                      <a:pt x="283" y="130"/>
                    </a:lnTo>
                    <a:lnTo>
                      <a:pt x="295" y="130"/>
                    </a:lnTo>
                    <a:lnTo>
                      <a:pt x="289" y="124"/>
                    </a:lnTo>
                    <a:lnTo>
                      <a:pt x="295" y="124"/>
                    </a:lnTo>
                    <a:lnTo>
                      <a:pt x="306" y="124"/>
                    </a:lnTo>
                    <a:lnTo>
                      <a:pt x="306" y="124"/>
                    </a:lnTo>
                    <a:lnTo>
                      <a:pt x="306" y="136"/>
                    </a:lnTo>
                    <a:lnTo>
                      <a:pt x="301" y="141"/>
                    </a:lnTo>
                    <a:lnTo>
                      <a:pt x="301" y="153"/>
                    </a:lnTo>
                    <a:lnTo>
                      <a:pt x="306" y="165"/>
                    </a:lnTo>
                    <a:lnTo>
                      <a:pt x="312" y="165"/>
                    </a:lnTo>
                    <a:lnTo>
                      <a:pt x="318" y="171"/>
                    </a:lnTo>
                    <a:lnTo>
                      <a:pt x="324" y="171"/>
                    </a:lnTo>
                    <a:lnTo>
                      <a:pt x="330" y="159"/>
                    </a:lnTo>
                    <a:lnTo>
                      <a:pt x="342" y="165"/>
                    </a:lnTo>
                    <a:lnTo>
                      <a:pt x="342" y="171"/>
                    </a:lnTo>
                    <a:lnTo>
                      <a:pt x="348" y="171"/>
                    </a:lnTo>
                    <a:lnTo>
                      <a:pt x="354" y="171"/>
                    </a:lnTo>
                    <a:lnTo>
                      <a:pt x="365" y="171"/>
                    </a:lnTo>
                    <a:lnTo>
                      <a:pt x="377" y="153"/>
                    </a:lnTo>
                    <a:lnTo>
                      <a:pt x="383" y="153"/>
                    </a:lnTo>
                    <a:lnTo>
                      <a:pt x="395" y="159"/>
                    </a:lnTo>
                    <a:lnTo>
                      <a:pt x="407" y="165"/>
                    </a:lnTo>
                    <a:lnTo>
                      <a:pt x="412" y="171"/>
                    </a:lnTo>
                    <a:lnTo>
                      <a:pt x="412" y="177"/>
                    </a:lnTo>
                    <a:lnTo>
                      <a:pt x="401" y="183"/>
                    </a:lnTo>
                    <a:lnTo>
                      <a:pt x="395" y="189"/>
                    </a:lnTo>
                    <a:lnTo>
                      <a:pt x="389" y="183"/>
                    </a:lnTo>
                    <a:lnTo>
                      <a:pt x="383" y="183"/>
                    </a:lnTo>
                    <a:lnTo>
                      <a:pt x="377" y="194"/>
                    </a:lnTo>
                    <a:lnTo>
                      <a:pt x="377" y="200"/>
                    </a:lnTo>
                    <a:lnTo>
                      <a:pt x="371" y="206"/>
                    </a:lnTo>
                    <a:lnTo>
                      <a:pt x="365" y="206"/>
                    </a:lnTo>
                    <a:lnTo>
                      <a:pt x="359" y="212"/>
                    </a:lnTo>
                    <a:lnTo>
                      <a:pt x="342" y="206"/>
                    </a:lnTo>
                    <a:lnTo>
                      <a:pt x="342" y="224"/>
                    </a:lnTo>
                    <a:lnTo>
                      <a:pt x="336" y="230"/>
                    </a:lnTo>
                    <a:lnTo>
                      <a:pt x="342" y="247"/>
                    </a:lnTo>
                    <a:lnTo>
                      <a:pt x="342" y="259"/>
                    </a:lnTo>
                    <a:lnTo>
                      <a:pt x="324" y="271"/>
                    </a:lnTo>
                    <a:lnTo>
                      <a:pt x="318" y="271"/>
                    </a:lnTo>
                    <a:lnTo>
                      <a:pt x="312" y="271"/>
                    </a:lnTo>
                    <a:lnTo>
                      <a:pt x="312" y="277"/>
                    </a:lnTo>
                    <a:lnTo>
                      <a:pt x="312" y="283"/>
                    </a:lnTo>
                    <a:lnTo>
                      <a:pt x="312" y="295"/>
                    </a:lnTo>
                    <a:lnTo>
                      <a:pt x="312" y="301"/>
                    </a:lnTo>
                    <a:lnTo>
                      <a:pt x="318" y="306"/>
                    </a:lnTo>
                    <a:lnTo>
                      <a:pt x="318" y="312"/>
                    </a:lnTo>
                    <a:lnTo>
                      <a:pt x="324" y="324"/>
                    </a:lnTo>
                    <a:lnTo>
                      <a:pt x="336" y="324"/>
                    </a:lnTo>
                    <a:lnTo>
                      <a:pt x="336" y="330"/>
                    </a:lnTo>
                    <a:lnTo>
                      <a:pt x="336" y="336"/>
                    </a:lnTo>
                    <a:lnTo>
                      <a:pt x="324" y="342"/>
                    </a:lnTo>
                    <a:lnTo>
                      <a:pt x="318" y="348"/>
                    </a:lnTo>
                    <a:lnTo>
                      <a:pt x="312" y="354"/>
                    </a:lnTo>
                    <a:lnTo>
                      <a:pt x="306" y="365"/>
                    </a:lnTo>
                    <a:lnTo>
                      <a:pt x="301" y="371"/>
                    </a:lnTo>
                    <a:lnTo>
                      <a:pt x="295" y="365"/>
                    </a:lnTo>
                    <a:lnTo>
                      <a:pt x="295" y="359"/>
                    </a:lnTo>
                    <a:lnTo>
                      <a:pt x="289" y="336"/>
                    </a:lnTo>
                    <a:lnTo>
                      <a:pt x="283" y="336"/>
                    </a:lnTo>
                    <a:lnTo>
                      <a:pt x="259" y="342"/>
                    </a:lnTo>
                    <a:lnTo>
                      <a:pt x="248" y="312"/>
                    </a:lnTo>
                    <a:lnTo>
                      <a:pt x="224" y="318"/>
                    </a:lnTo>
                    <a:lnTo>
                      <a:pt x="195" y="301"/>
                    </a:lnTo>
                    <a:lnTo>
                      <a:pt x="177" y="301"/>
                    </a:lnTo>
                    <a:lnTo>
                      <a:pt x="153" y="289"/>
                    </a:lnTo>
                    <a:lnTo>
                      <a:pt x="142" y="301"/>
                    </a:lnTo>
                    <a:lnTo>
                      <a:pt x="142" y="301"/>
                    </a:lnTo>
                    <a:lnTo>
                      <a:pt x="136" y="289"/>
                    </a:lnTo>
                    <a:lnTo>
                      <a:pt x="136" y="283"/>
                    </a:lnTo>
                    <a:lnTo>
                      <a:pt x="136" y="271"/>
                    </a:lnTo>
                    <a:lnTo>
                      <a:pt x="124" y="265"/>
                    </a:lnTo>
                    <a:lnTo>
                      <a:pt x="112" y="253"/>
                    </a:lnTo>
                    <a:lnTo>
                      <a:pt x="112" y="242"/>
                    </a:lnTo>
                    <a:lnTo>
                      <a:pt x="118" y="230"/>
                    </a:lnTo>
                    <a:lnTo>
                      <a:pt x="112" y="224"/>
                    </a:lnTo>
                    <a:lnTo>
                      <a:pt x="106" y="218"/>
                    </a:lnTo>
                    <a:lnTo>
                      <a:pt x="100" y="212"/>
                    </a:lnTo>
                    <a:lnTo>
                      <a:pt x="89" y="218"/>
                    </a:lnTo>
                    <a:lnTo>
                      <a:pt x="89" y="206"/>
                    </a:lnTo>
                    <a:lnTo>
                      <a:pt x="83" y="206"/>
                    </a:lnTo>
                    <a:lnTo>
                      <a:pt x="77" y="218"/>
                    </a:lnTo>
                    <a:lnTo>
                      <a:pt x="71" y="212"/>
                    </a:lnTo>
                    <a:lnTo>
                      <a:pt x="71" y="206"/>
                    </a:lnTo>
                    <a:lnTo>
                      <a:pt x="59" y="206"/>
                    </a:lnTo>
                    <a:lnTo>
                      <a:pt x="53" y="206"/>
                    </a:lnTo>
                    <a:lnTo>
                      <a:pt x="53" y="206"/>
                    </a:lnTo>
                    <a:lnTo>
                      <a:pt x="41" y="212"/>
                    </a:lnTo>
                    <a:lnTo>
                      <a:pt x="36" y="218"/>
                    </a:lnTo>
                    <a:lnTo>
                      <a:pt x="47" y="218"/>
                    </a:lnTo>
                    <a:lnTo>
                      <a:pt x="47" y="224"/>
                    </a:lnTo>
                    <a:lnTo>
                      <a:pt x="47" y="236"/>
                    </a:lnTo>
                    <a:lnTo>
                      <a:pt x="41" y="242"/>
                    </a:lnTo>
                    <a:lnTo>
                      <a:pt x="41" y="265"/>
                    </a:lnTo>
                    <a:lnTo>
                      <a:pt x="36" y="265"/>
                    </a:lnTo>
                    <a:lnTo>
                      <a:pt x="24" y="259"/>
                    </a:lnTo>
                    <a:lnTo>
                      <a:pt x="0" y="265"/>
                    </a:lnTo>
                    <a:close/>
                  </a:path>
                </a:pathLst>
              </a:custGeom>
              <a:blipFill dpi="0" rotWithShape="0">
                <a:blip r:embed="rId6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7" name="Freeform 606">
                <a:extLst>
                  <a:ext uri="{FF2B5EF4-FFF2-40B4-BE49-F238E27FC236}">
                    <a16:creationId xmlns:a16="http://schemas.microsoft.com/office/drawing/2014/main" id="{145D36F3-B52C-4A5E-9D4C-A865875C0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5813" y="5513388"/>
                <a:ext cx="354013" cy="346075"/>
              </a:xfrm>
              <a:custGeom>
                <a:avLst/>
                <a:gdLst>
                  <a:gd name="T0" fmla="*/ 218 w 223"/>
                  <a:gd name="T1" fmla="*/ 135 h 218"/>
                  <a:gd name="T2" fmla="*/ 200 w 223"/>
                  <a:gd name="T3" fmla="*/ 153 h 218"/>
                  <a:gd name="T4" fmla="*/ 170 w 223"/>
                  <a:gd name="T5" fmla="*/ 165 h 218"/>
                  <a:gd name="T6" fmla="*/ 159 w 223"/>
                  <a:gd name="T7" fmla="*/ 188 h 218"/>
                  <a:gd name="T8" fmla="*/ 159 w 223"/>
                  <a:gd name="T9" fmla="*/ 194 h 218"/>
                  <a:gd name="T10" fmla="*/ 153 w 223"/>
                  <a:gd name="T11" fmla="*/ 212 h 218"/>
                  <a:gd name="T12" fmla="*/ 123 w 223"/>
                  <a:gd name="T13" fmla="*/ 206 h 218"/>
                  <a:gd name="T14" fmla="*/ 100 w 223"/>
                  <a:gd name="T15" fmla="*/ 218 h 218"/>
                  <a:gd name="T16" fmla="*/ 100 w 223"/>
                  <a:gd name="T17" fmla="*/ 200 h 218"/>
                  <a:gd name="T18" fmla="*/ 100 w 223"/>
                  <a:gd name="T19" fmla="*/ 176 h 218"/>
                  <a:gd name="T20" fmla="*/ 70 w 223"/>
                  <a:gd name="T21" fmla="*/ 170 h 218"/>
                  <a:gd name="T22" fmla="*/ 70 w 223"/>
                  <a:gd name="T23" fmla="*/ 159 h 218"/>
                  <a:gd name="T24" fmla="*/ 64 w 223"/>
                  <a:gd name="T25" fmla="*/ 141 h 218"/>
                  <a:gd name="T26" fmla="*/ 53 w 223"/>
                  <a:gd name="T27" fmla="*/ 106 h 218"/>
                  <a:gd name="T28" fmla="*/ 35 w 223"/>
                  <a:gd name="T29" fmla="*/ 106 h 218"/>
                  <a:gd name="T30" fmla="*/ 17 w 223"/>
                  <a:gd name="T31" fmla="*/ 94 h 218"/>
                  <a:gd name="T32" fmla="*/ 11 w 223"/>
                  <a:gd name="T33" fmla="*/ 82 h 218"/>
                  <a:gd name="T34" fmla="*/ 6 w 223"/>
                  <a:gd name="T35" fmla="*/ 41 h 218"/>
                  <a:gd name="T36" fmla="*/ 0 w 223"/>
                  <a:gd name="T37" fmla="*/ 17 h 218"/>
                  <a:gd name="T38" fmla="*/ 6 w 223"/>
                  <a:gd name="T39" fmla="*/ 23 h 218"/>
                  <a:gd name="T40" fmla="*/ 11 w 223"/>
                  <a:gd name="T41" fmla="*/ 23 h 218"/>
                  <a:gd name="T42" fmla="*/ 35 w 223"/>
                  <a:gd name="T43" fmla="*/ 23 h 218"/>
                  <a:gd name="T44" fmla="*/ 35 w 223"/>
                  <a:gd name="T45" fmla="*/ 11 h 218"/>
                  <a:gd name="T46" fmla="*/ 41 w 223"/>
                  <a:gd name="T47" fmla="*/ 11 h 218"/>
                  <a:gd name="T48" fmla="*/ 53 w 223"/>
                  <a:gd name="T49" fmla="*/ 17 h 218"/>
                  <a:gd name="T50" fmla="*/ 70 w 223"/>
                  <a:gd name="T51" fmla="*/ 23 h 218"/>
                  <a:gd name="T52" fmla="*/ 82 w 223"/>
                  <a:gd name="T53" fmla="*/ 17 h 218"/>
                  <a:gd name="T54" fmla="*/ 100 w 223"/>
                  <a:gd name="T55" fmla="*/ 11 h 218"/>
                  <a:gd name="T56" fmla="*/ 129 w 223"/>
                  <a:gd name="T57" fmla="*/ 0 h 218"/>
                  <a:gd name="T58" fmla="*/ 153 w 223"/>
                  <a:gd name="T59" fmla="*/ 5 h 218"/>
                  <a:gd name="T60" fmla="*/ 147 w 223"/>
                  <a:gd name="T61" fmla="*/ 35 h 218"/>
                  <a:gd name="T62" fmla="*/ 159 w 223"/>
                  <a:gd name="T63" fmla="*/ 35 h 218"/>
                  <a:gd name="T64" fmla="*/ 176 w 223"/>
                  <a:gd name="T65" fmla="*/ 53 h 218"/>
                  <a:gd name="T66" fmla="*/ 206 w 223"/>
                  <a:gd name="T67" fmla="*/ 76 h 218"/>
                  <a:gd name="T68" fmla="*/ 218 w 223"/>
                  <a:gd name="T69" fmla="*/ 76 h 218"/>
                  <a:gd name="T70" fmla="*/ 200 w 223"/>
                  <a:gd name="T71" fmla="*/ 100 h 218"/>
                  <a:gd name="T72" fmla="*/ 218 w 223"/>
                  <a:gd name="T73" fmla="*/ 106 h 218"/>
                  <a:gd name="T74" fmla="*/ 223 w 223"/>
                  <a:gd name="T75" fmla="*/ 129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3" h="218">
                    <a:moveTo>
                      <a:pt x="223" y="135"/>
                    </a:moveTo>
                    <a:lnTo>
                      <a:pt x="218" y="135"/>
                    </a:lnTo>
                    <a:lnTo>
                      <a:pt x="218" y="141"/>
                    </a:lnTo>
                    <a:lnTo>
                      <a:pt x="200" y="153"/>
                    </a:lnTo>
                    <a:lnTo>
                      <a:pt x="194" y="159"/>
                    </a:lnTo>
                    <a:lnTo>
                      <a:pt x="170" y="165"/>
                    </a:lnTo>
                    <a:lnTo>
                      <a:pt x="165" y="170"/>
                    </a:lnTo>
                    <a:lnTo>
                      <a:pt x="159" y="188"/>
                    </a:lnTo>
                    <a:lnTo>
                      <a:pt x="165" y="194"/>
                    </a:lnTo>
                    <a:lnTo>
                      <a:pt x="159" y="194"/>
                    </a:lnTo>
                    <a:lnTo>
                      <a:pt x="153" y="200"/>
                    </a:lnTo>
                    <a:lnTo>
                      <a:pt x="153" y="212"/>
                    </a:lnTo>
                    <a:lnTo>
                      <a:pt x="135" y="212"/>
                    </a:lnTo>
                    <a:lnTo>
                      <a:pt x="123" y="206"/>
                    </a:lnTo>
                    <a:lnTo>
                      <a:pt x="112" y="218"/>
                    </a:lnTo>
                    <a:lnTo>
                      <a:pt x="100" y="218"/>
                    </a:lnTo>
                    <a:lnTo>
                      <a:pt x="100" y="212"/>
                    </a:lnTo>
                    <a:lnTo>
                      <a:pt x="100" y="200"/>
                    </a:lnTo>
                    <a:lnTo>
                      <a:pt x="94" y="194"/>
                    </a:lnTo>
                    <a:lnTo>
                      <a:pt x="100" y="176"/>
                    </a:lnTo>
                    <a:lnTo>
                      <a:pt x="88" y="170"/>
                    </a:lnTo>
                    <a:lnTo>
                      <a:pt x="70" y="170"/>
                    </a:lnTo>
                    <a:lnTo>
                      <a:pt x="64" y="165"/>
                    </a:lnTo>
                    <a:lnTo>
                      <a:pt x="70" y="159"/>
                    </a:lnTo>
                    <a:lnTo>
                      <a:pt x="64" y="153"/>
                    </a:lnTo>
                    <a:lnTo>
                      <a:pt x="64" y="141"/>
                    </a:lnTo>
                    <a:lnTo>
                      <a:pt x="59" y="106"/>
                    </a:lnTo>
                    <a:lnTo>
                      <a:pt x="53" y="106"/>
                    </a:lnTo>
                    <a:lnTo>
                      <a:pt x="41" y="106"/>
                    </a:lnTo>
                    <a:lnTo>
                      <a:pt x="35" y="106"/>
                    </a:lnTo>
                    <a:lnTo>
                      <a:pt x="29" y="100"/>
                    </a:lnTo>
                    <a:lnTo>
                      <a:pt x="17" y="94"/>
                    </a:lnTo>
                    <a:lnTo>
                      <a:pt x="11" y="88"/>
                    </a:lnTo>
                    <a:lnTo>
                      <a:pt x="11" y="82"/>
                    </a:lnTo>
                    <a:lnTo>
                      <a:pt x="0" y="53"/>
                    </a:lnTo>
                    <a:lnTo>
                      <a:pt x="6" y="41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3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23" y="29"/>
                    </a:lnTo>
                    <a:lnTo>
                      <a:pt x="35" y="23"/>
                    </a:lnTo>
                    <a:lnTo>
                      <a:pt x="35" y="17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41" y="11"/>
                    </a:lnTo>
                    <a:lnTo>
                      <a:pt x="47" y="11"/>
                    </a:lnTo>
                    <a:lnTo>
                      <a:pt x="53" y="17"/>
                    </a:lnTo>
                    <a:lnTo>
                      <a:pt x="70" y="17"/>
                    </a:lnTo>
                    <a:lnTo>
                      <a:pt x="70" y="23"/>
                    </a:lnTo>
                    <a:lnTo>
                      <a:pt x="76" y="17"/>
                    </a:lnTo>
                    <a:lnTo>
                      <a:pt x="82" y="17"/>
                    </a:lnTo>
                    <a:lnTo>
                      <a:pt x="88" y="11"/>
                    </a:lnTo>
                    <a:lnTo>
                      <a:pt x="100" y="11"/>
                    </a:lnTo>
                    <a:lnTo>
                      <a:pt x="112" y="0"/>
                    </a:lnTo>
                    <a:lnTo>
                      <a:pt x="129" y="0"/>
                    </a:lnTo>
                    <a:lnTo>
                      <a:pt x="135" y="5"/>
                    </a:lnTo>
                    <a:lnTo>
                      <a:pt x="153" y="5"/>
                    </a:lnTo>
                    <a:lnTo>
                      <a:pt x="153" y="29"/>
                    </a:lnTo>
                    <a:lnTo>
                      <a:pt x="147" y="35"/>
                    </a:lnTo>
                    <a:lnTo>
                      <a:pt x="147" y="41"/>
                    </a:lnTo>
                    <a:lnTo>
                      <a:pt x="159" y="35"/>
                    </a:lnTo>
                    <a:lnTo>
                      <a:pt x="176" y="41"/>
                    </a:lnTo>
                    <a:lnTo>
                      <a:pt x="176" y="53"/>
                    </a:lnTo>
                    <a:lnTo>
                      <a:pt x="188" y="70"/>
                    </a:lnTo>
                    <a:lnTo>
                      <a:pt x="206" y="76"/>
                    </a:lnTo>
                    <a:lnTo>
                      <a:pt x="212" y="70"/>
                    </a:lnTo>
                    <a:lnTo>
                      <a:pt x="218" y="76"/>
                    </a:lnTo>
                    <a:lnTo>
                      <a:pt x="218" y="88"/>
                    </a:lnTo>
                    <a:lnTo>
                      <a:pt x="200" y="100"/>
                    </a:lnTo>
                    <a:lnTo>
                      <a:pt x="206" y="106"/>
                    </a:lnTo>
                    <a:lnTo>
                      <a:pt x="218" y="106"/>
                    </a:lnTo>
                    <a:lnTo>
                      <a:pt x="223" y="112"/>
                    </a:lnTo>
                    <a:lnTo>
                      <a:pt x="223" y="129"/>
                    </a:lnTo>
                    <a:lnTo>
                      <a:pt x="223" y="135"/>
                    </a:lnTo>
                    <a:close/>
                  </a:path>
                </a:pathLst>
              </a:custGeom>
              <a:blipFill dpi="0" rotWithShape="0">
                <a:blip r:embed="rId7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8" name="Freeform 686">
                <a:extLst>
                  <a:ext uri="{FF2B5EF4-FFF2-40B4-BE49-F238E27FC236}">
                    <a16:creationId xmlns:a16="http://schemas.microsoft.com/office/drawing/2014/main" id="{F9A35EDB-5784-4882-9DBE-72F1B111B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3275" y="5429250"/>
                <a:ext cx="215900" cy="130175"/>
              </a:xfrm>
              <a:custGeom>
                <a:avLst/>
                <a:gdLst>
                  <a:gd name="T0" fmla="*/ 24 w 136"/>
                  <a:gd name="T1" fmla="*/ 64 h 82"/>
                  <a:gd name="T2" fmla="*/ 24 w 136"/>
                  <a:gd name="T3" fmla="*/ 70 h 82"/>
                  <a:gd name="T4" fmla="*/ 12 w 136"/>
                  <a:gd name="T5" fmla="*/ 82 h 82"/>
                  <a:gd name="T6" fmla="*/ 0 w 136"/>
                  <a:gd name="T7" fmla="*/ 70 h 82"/>
                  <a:gd name="T8" fmla="*/ 6 w 136"/>
                  <a:gd name="T9" fmla="*/ 70 h 82"/>
                  <a:gd name="T10" fmla="*/ 12 w 136"/>
                  <a:gd name="T11" fmla="*/ 64 h 82"/>
                  <a:gd name="T12" fmla="*/ 6 w 136"/>
                  <a:gd name="T13" fmla="*/ 53 h 82"/>
                  <a:gd name="T14" fmla="*/ 24 w 136"/>
                  <a:gd name="T15" fmla="*/ 35 h 82"/>
                  <a:gd name="T16" fmla="*/ 24 w 136"/>
                  <a:gd name="T17" fmla="*/ 35 h 82"/>
                  <a:gd name="T18" fmla="*/ 36 w 136"/>
                  <a:gd name="T19" fmla="*/ 35 h 82"/>
                  <a:gd name="T20" fmla="*/ 30 w 136"/>
                  <a:gd name="T21" fmla="*/ 23 h 82"/>
                  <a:gd name="T22" fmla="*/ 30 w 136"/>
                  <a:gd name="T23" fmla="*/ 17 h 82"/>
                  <a:gd name="T24" fmla="*/ 42 w 136"/>
                  <a:gd name="T25" fmla="*/ 11 h 82"/>
                  <a:gd name="T26" fmla="*/ 48 w 136"/>
                  <a:gd name="T27" fmla="*/ 11 h 82"/>
                  <a:gd name="T28" fmla="*/ 53 w 136"/>
                  <a:gd name="T29" fmla="*/ 5 h 82"/>
                  <a:gd name="T30" fmla="*/ 53 w 136"/>
                  <a:gd name="T31" fmla="*/ 0 h 82"/>
                  <a:gd name="T32" fmla="*/ 59 w 136"/>
                  <a:gd name="T33" fmla="*/ 0 h 82"/>
                  <a:gd name="T34" fmla="*/ 71 w 136"/>
                  <a:gd name="T35" fmla="*/ 0 h 82"/>
                  <a:gd name="T36" fmla="*/ 77 w 136"/>
                  <a:gd name="T37" fmla="*/ 5 h 82"/>
                  <a:gd name="T38" fmla="*/ 89 w 136"/>
                  <a:gd name="T39" fmla="*/ 5 h 82"/>
                  <a:gd name="T40" fmla="*/ 101 w 136"/>
                  <a:gd name="T41" fmla="*/ 5 h 82"/>
                  <a:gd name="T42" fmla="*/ 101 w 136"/>
                  <a:gd name="T43" fmla="*/ 17 h 82"/>
                  <a:gd name="T44" fmla="*/ 101 w 136"/>
                  <a:gd name="T45" fmla="*/ 23 h 82"/>
                  <a:gd name="T46" fmla="*/ 101 w 136"/>
                  <a:gd name="T47" fmla="*/ 29 h 82"/>
                  <a:gd name="T48" fmla="*/ 112 w 136"/>
                  <a:gd name="T49" fmla="*/ 29 h 82"/>
                  <a:gd name="T50" fmla="*/ 124 w 136"/>
                  <a:gd name="T51" fmla="*/ 23 h 82"/>
                  <a:gd name="T52" fmla="*/ 124 w 136"/>
                  <a:gd name="T53" fmla="*/ 35 h 82"/>
                  <a:gd name="T54" fmla="*/ 118 w 136"/>
                  <a:gd name="T55" fmla="*/ 53 h 82"/>
                  <a:gd name="T56" fmla="*/ 89 w 136"/>
                  <a:gd name="T57" fmla="*/ 64 h 82"/>
                  <a:gd name="T58" fmla="*/ 71 w 136"/>
                  <a:gd name="T59" fmla="*/ 70 h 82"/>
                  <a:gd name="T60" fmla="*/ 59 w 136"/>
                  <a:gd name="T61" fmla="*/ 76 h 82"/>
                  <a:gd name="T62" fmla="*/ 42 w 136"/>
                  <a:gd name="T63" fmla="*/ 70 h 82"/>
                  <a:gd name="T64" fmla="*/ 30 w 136"/>
                  <a:gd name="T65" fmla="*/ 6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6" h="82">
                    <a:moveTo>
                      <a:pt x="30" y="64"/>
                    </a:moveTo>
                    <a:lnTo>
                      <a:pt x="24" y="64"/>
                    </a:lnTo>
                    <a:lnTo>
                      <a:pt x="24" y="64"/>
                    </a:lnTo>
                    <a:lnTo>
                      <a:pt x="24" y="70"/>
                    </a:lnTo>
                    <a:lnTo>
                      <a:pt x="24" y="76"/>
                    </a:lnTo>
                    <a:lnTo>
                      <a:pt x="12" y="82"/>
                    </a:lnTo>
                    <a:lnTo>
                      <a:pt x="0" y="76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6" y="70"/>
                    </a:lnTo>
                    <a:lnTo>
                      <a:pt x="12" y="70"/>
                    </a:lnTo>
                    <a:lnTo>
                      <a:pt x="12" y="64"/>
                    </a:lnTo>
                    <a:lnTo>
                      <a:pt x="18" y="53"/>
                    </a:lnTo>
                    <a:lnTo>
                      <a:pt x="6" y="53"/>
                    </a:lnTo>
                    <a:lnTo>
                      <a:pt x="12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36" y="35"/>
                    </a:lnTo>
                    <a:lnTo>
                      <a:pt x="36" y="35"/>
                    </a:lnTo>
                    <a:lnTo>
                      <a:pt x="36" y="29"/>
                    </a:lnTo>
                    <a:lnTo>
                      <a:pt x="30" y="23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36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8" y="11"/>
                    </a:lnTo>
                    <a:lnTo>
                      <a:pt x="53" y="11"/>
                    </a:lnTo>
                    <a:lnTo>
                      <a:pt x="53" y="5"/>
                    </a:lnTo>
                    <a:lnTo>
                      <a:pt x="53" y="5"/>
                    </a:lnTo>
                    <a:lnTo>
                      <a:pt x="53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1" y="0"/>
                    </a:lnTo>
                    <a:lnTo>
                      <a:pt x="71" y="5"/>
                    </a:lnTo>
                    <a:lnTo>
                      <a:pt x="77" y="5"/>
                    </a:lnTo>
                    <a:lnTo>
                      <a:pt x="83" y="5"/>
                    </a:lnTo>
                    <a:lnTo>
                      <a:pt x="89" y="5"/>
                    </a:lnTo>
                    <a:lnTo>
                      <a:pt x="95" y="5"/>
                    </a:lnTo>
                    <a:lnTo>
                      <a:pt x="101" y="5"/>
                    </a:lnTo>
                    <a:lnTo>
                      <a:pt x="101" y="11"/>
                    </a:lnTo>
                    <a:lnTo>
                      <a:pt x="101" y="17"/>
                    </a:lnTo>
                    <a:lnTo>
                      <a:pt x="101" y="17"/>
                    </a:lnTo>
                    <a:lnTo>
                      <a:pt x="101" y="23"/>
                    </a:lnTo>
                    <a:lnTo>
                      <a:pt x="106" y="23"/>
                    </a:lnTo>
                    <a:lnTo>
                      <a:pt x="101" y="29"/>
                    </a:lnTo>
                    <a:lnTo>
                      <a:pt x="106" y="29"/>
                    </a:lnTo>
                    <a:lnTo>
                      <a:pt x="112" y="29"/>
                    </a:lnTo>
                    <a:lnTo>
                      <a:pt x="118" y="23"/>
                    </a:lnTo>
                    <a:lnTo>
                      <a:pt x="124" y="23"/>
                    </a:lnTo>
                    <a:lnTo>
                      <a:pt x="136" y="17"/>
                    </a:lnTo>
                    <a:lnTo>
                      <a:pt x="124" y="35"/>
                    </a:lnTo>
                    <a:lnTo>
                      <a:pt x="124" y="53"/>
                    </a:lnTo>
                    <a:lnTo>
                      <a:pt x="118" y="53"/>
                    </a:lnTo>
                    <a:lnTo>
                      <a:pt x="101" y="53"/>
                    </a:lnTo>
                    <a:lnTo>
                      <a:pt x="89" y="64"/>
                    </a:lnTo>
                    <a:lnTo>
                      <a:pt x="77" y="64"/>
                    </a:lnTo>
                    <a:lnTo>
                      <a:pt x="71" y="70"/>
                    </a:lnTo>
                    <a:lnTo>
                      <a:pt x="65" y="70"/>
                    </a:lnTo>
                    <a:lnTo>
                      <a:pt x="59" y="76"/>
                    </a:lnTo>
                    <a:lnTo>
                      <a:pt x="59" y="70"/>
                    </a:lnTo>
                    <a:lnTo>
                      <a:pt x="42" y="70"/>
                    </a:lnTo>
                    <a:lnTo>
                      <a:pt x="36" y="64"/>
                    </a:lnTo>
                    <a:lnTo>
                      <a:pt x="30" y="64"/>
                    </a:lnTo>
                    <a:close/>
                  </a:path>
                </a:pathLst>
              </a:custGeom>
              <a:blipFill dpi="0" rotWithShape="0">
                <a:blip r:embed="rId7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9" name="Freeform 633">
                <a:extLst>
                  <a:ext uri="{FF2B5EF4-FFF2-40B4-BE49-F238E27FC236}">
                    <a16:creationId xmlns:a16="http://schemas.microsoft.com/office/drawing/2014/main" id="{388C7033-E355-4EFC-B063-1B14CEFF7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500" y="5568950"/>
                <a:ext cx="654050" cy="523875"/>
              </a:xfrm>
              <a:custGeom>
                <a:avLst/>
                <a:gdLst>
                  <a:gd name="T0" fmla="*/ 306 w 412"/>
                  <a:gd name="T1" fmla="*/ 294 h 330"/>
                  <a:gd name="T2" fmla="*/ 265 w 412"/>
                  <a:gd name="T3" fmla="*/ 277 h 330"/>
                  <a:gd name="T4" fmla="*/ 242 w 412"/>
                  <a:gd name="T5" fmla="*/ 265 h 330"/>
                  <a:gd name="T6" fmla="*/ 200 w 412"/>
                  <a:gd name="T7" fmla="*/ 253 h 330"/>
                  <a:gd name="T8" fmla="*/ 195 w 412"/>
                  <a:gd name="T9" fmla="*/ 224 h 330"/>
                  <a:gd name="T10" fmla="*/ 165 w 412"/>
                  <a:gd name="T11" fmla="*/ 200 h 330"/>
                  <a:gd name="T12" fmla="*/ 147 w 412"/>
                  <a:gd name="T13" fmla="*/ 183 h 330"/>
                  <a:gd name="T14" fmla="*/ 136 w 412"/>
                  <a:gd name="T15" fmla="*/ 194 h 330"/>
                  <a:gd name="T16" fmla="*/ 118 w 412"/>
                  <a:gd name="T17" fmla="*/ 177 h 330"/>
                  <a:gd name="T18" fmla="*/ 47 w 412"/>
                  <a:gd name="T19" fmla="*/ 177 h 330"/>
                  <a:gd name="T20" fmla="*/ 41 w 412"/>
                  <a:gd name="T21" fmla="*/ 153 h 330"/>
                  <a:gd name="T22" fmla="*/ 36 w 412"/>
                  <a:gd name="T23" fmla="*/ 135 h 330"/>
                  <a:gd name="T24" fmla="*/ 36 w 412"/>
                  <a:gd name="T25" fmla="*/ 118 h 330"/>
                  <a:gd name="T26" fmla="*/ 24 w 412"/>
                  <a:gd name="T27" fmla="*/ 82 h 330"/>
                  <a:gd name="T28" fmla="*/ 24 w 412"/>
                  <a:gd name="T29" fmla="*/ 59 h 330"/>
                  <a:gd name="T30" fmla="*/ 0 w 412"/>
                  <a:gd name="T31" fmla="*/ 35 h 330"/>
                  <a:gd name="T32" fmla="*/ 24 w 412"/>
                  <a:gd name="T33" fmla="*/ 24 h 330"/>
                  <a:gd name="T34" fmla="*/ 12 w 412"/>
                  <a:gd name="T35" fmla="*/ 6 h 330"/>
                  <a:gd name="T36" fmla="*/ 24 w 412"/>
                  <a:gd name="T37" fmla="*/ 12 h 330"/>
                  <a:gd name="T38" fmla="*/ 36 w 412"/>
                  <a:gd name="T39" fmla="*/ 0 h 330"/>
                  <a:gd name="T40" fmla="*/ 77 w 412"/>
                  <a:gd name="T41" fmla="*/ 18 h 330"/>
                  <a:gd name="T42" fmla="*/ 100 w 412"/>
                  <a:gd name="T43" fmla="*/ 24 h 330"/>
                  <a:gd name="T44" fmla="*/ 124 w 412"/>
                  <a:gd name="T45" fmla="*/ 29 h 330"/>
                  <a:gd name="T46" fmla="*/ 147 w 412"/>
                  <a:gd name="T47" fmla="*/ 29 h 330"/>
                  <a:gd name="T48" fmla="*/ 171 w 412"/>
                  <a:gd name="T49" fmla="*/ 29 h 330"/>
                  <a:gd name="T50" fmla="*/ 195 w 412"/>
                  <a:gd name="T51" fmla="*/ 12 h 330"/>
                  <a:gd name="T52" fmla="*/ 224 w 412"/>
                  <a:gd name="T53" fmla="*/ 29 h 330"/>
                  <a:gd name="T54" fmla="*/ 253 w 412"/>
                  <a:gd name="T55" fmla="*/ 41 h 330"/>
                  <a:gd name="T56" fmla="*/ 271 w 412"/>
                  <a:gd name="T57" fmla="*/ 65 h 330"/>
                  <a:gd name="T58" fmla="*/ 283 w 412"/>
                  <a:gd name="T59" fmla="*/ 100 h 330"/>
                  <a:gd name="T60" fmla="*/ 306 w 412"/>
                  <a:gd name="T61" fmla="*/ 100 h 330"/>
                  <a:gd name="T62" fmla="*/ 330 w 412"/>
                  <a:gd name="T63" fmla="*/ 77 h 330"/>
                  <a:gd name="T64" fmla="*/ 354 w 412"/>
                  <a:gd name="T65" fmla="*/ 106 h 330"/>
                  <a:gd name="T66" fmla="*/ 354 w 412"/>
                  <a:gd name="T67" fmla="*/ 141 h 330"/>
                  <a:gd name="T68" fmla="*/ 371 w 412"/>
                  <a:gd name="T69" fmla="*/ 177 h 330"/>
                  <a:gd name="T70" fmla="*/ 371 w 412"/>
                  <a:gd name="T71" fmla="*/ 236 h 330"/>
                  <a:gd name="T72" fmla="*/ 371 w 412"/>
                  <a:gd name="T73" fmla="*/ 247 h 330"/>
                  <a:gd name="T74" fmla="*/ 365 w 412"/>
                  <a:gd name="T75" fmla="*/ 265 h 330"/>
                  <a:gd name="T76" fmla="*/ 377 w 412"/>
                  <a:gd name="T77" fmla="*/ 265 h 330"/>
                  <a:gd name="T78" fmla="*/ 395 w 412"/>
                  <a:gd name="T79" fmla="*/ 289 h 330"/>
                  <a:gd name="T80" fmla="*/ 407 w 412"/>
                  <a:gd name="T81" fmla="*/ 318 h 330"/>
                  <a:gd name="T82" fmla="*/ 395 w 412"/>
                  <a:gd name="T83" fmla="*/ 324 h 330"/>
                  <a:gd name="T84" fmla="*/ 371 w 412"/>
                  <a:gd name="T85" fmla="*/ 312 h 330"/>
                  <a:gd name="T86" fmla="*/ 348 w 412"/>
                  <a:gd name="T87" fmla="*/ 312 h 330"/>
                  <a:gd name="T88" fmla="*/ 330 w 412"/>
                  <a:gd name="T89" fmla="*/ 30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2" h="330">
                    <a:moveTo>
                      <a:pt x="330" y="300"/>
                    </a:moveTo>
                    <a:lnTo>
                      <a:pt x="312" y="300"/>
                    </a:lnTo>
                    <a:lnTo>
                      <a:pt x="306" y="294"/>
                    </a:lnTo>
                    <a:lnTo>
                      <a:pt x="295" y="294"/>
                    </a:lnTo>
                    <a:lnTo>
                      <a:pt x="277" y="277"/>
                    </a:lnTo>
                    <a:lnTo>
                      <a:pt x="265" y="277"/>
                    </a:lnTo>
                    <a:lnTo>
                      <a:pt x="248" y="271"/>
                    </a:lnTo>
                    <a:lnTo>
                      <a:pt x="248" y="265"/>
                    </a:lnTo>
                    <a:lnTo>
                      <a:pt x="242" y="265"/>
                    </a:lnTo>
                    <a:lnTo>
                      <a:pt x="236" y="265"/>
                    </a:lnTo>
                    <a:lnTo>
                      <a:pt x="224" y="253"/>
                    </a:lnTo>
                    <a:lnTo>
                      <a:pt x="200" y="253"/>
                    </a:lnTo>
                    <a:lnTo>
                      <a:pt x="195" y="247"/>
                    </a:lnTo>
                    <a:lnTo>
                      <a:pt x="200" y="236"/>
                    </a:lnTo>
                    <a:lnTo>
                      <a:pt x="195" y="224"/>
                    </a:lnTo>
                    <a:lnTo>
                      <a:pt x="183" y="212"/>
                    </a:lnTo>
                    <a:lnTo>
                      <a:pt x="177" y="200"/>
                    </a:lnTo>
                    <a:lnTo>
                      <a:pt x="165" y="200"/>
                    </a:lnTo>
                    <a:lnTo>
                      <a:pt x="159" y="188"/>
                    </a:lnTo>
                    <a:lnTo>
                      <a:pt x="153" y="188"/>
                    </a:lnTo>
                    <a:lnTo>
                      <a:pt x="147" y="183"/>
                    </a:lnTo>
                    <a:lnTo>
                      <a:pt x="147" y="183"/>
                    </a:lnTo>
                    <a:lnTo>
                      <a:pt x="136" y="188"/>
                    </a:lnTo>
                    <a:lnTo>
                      <a:pt x="136" y="194"/>
                    </a:lnTo>
                    <a:lnTo>
                      <a:pt x="130" y="188"/>
                    </a:lnTo>
                    <a:lnTo>
                      <a:pt x="124" y="177"/>
                    </a:lnTo>
                    <a:lnTo>
                      <a:pt x="118" y="177"/>
                    </a:lnTo>
                    <a:lnTo>
                      <a:pt x="106" y="171"/>
                    </a:lnTo>
                    <a:lnTo>
                      <a:pt x="94" y="165"/>
                    </a:lnTo>
                    <a:lnTo>
                      <a:pt x="47" y="177"/>
                    </a:lnTo>
                    <a:lnTo>
                      <a:pt x="41" y="165"/>
                    </a:lnTo>
                    <a:lnTo>
                      <a:pt x="36" y="159"/>
                    </a:lnTo>
                    <a:lnTo>
                      <a:pt x="41" y="153"/>
                    </a:lnTo>
                    <a:lnTo>
                      <a:pt x="36" y="147"/>
                    </a:lnTo>
                    <a:lnTo>
                      <a:pt x="41" y="141"/>
                    </a:lnTo>
                    <a:lnTo>
                      <a:pt x="36" y="135"/>
                    </a:lnTo>
                    <a:lnTo>
                      <a:pt x="36" y="130"/>
                    </a:lnTo>
                    <a:lnTo>
                      <a:pt x="30" y="124"/>
                    </a:lnTo>
                    <a:lnTo>
                      <a:pt x="36" y="118"/>
                    </a:lnTo>
                    <a:lnTo>
                      <a:pt x="24" y="106"/>
                    </a:lnTo>
                    <a:lnTo>
                      <a:pt x="30" y="88"/>
                    </a:lnTo>
                    <a:lnTo>
                      <a:pt x="24" y="82"/>
                    </a:lnTo>
                    <a:lnTo>
                      <a:pt x="24" y="71"/>
                    </a:lnTo>
                    <a:lnTo>
                      <a:pt x="18" y="65"/>
                    </a:lnTo>
                    <a:lnTo>
                      <a:pt x="24" y="59"/>
                    </a:lnTo>
                    <a:lnTo>
                      <a:pt x="18" y="47"/>
                    </a:lnTo>
                    <a:lnTo>
                      <a:pt x="6" y="41"/>
                    </a:lnTo>
                    <a:lnTo>
                      <a:pt x="0" y="35"/>
                    </a:lnTo>
                    <a:lnTo>
                      <a:pt x="6" y="24"/>
                    </a:lnTo>
                    <a:lnTo>
                      <a:pt x="18" y="29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12"/>
                    </a:lnTo>
                    <a:lnTo>
                      <a:pt x="59" y="12"/>
                    </a:lnTo>
                    <a:lnTo>
                      <a:pt x="77" y="18"/>
                    </a:lnTo>
                    <a:lnTo>
                      <a:pt x="83" y="29"/>
                    </a:lnTo>
                    <a:lnTo>
                      <a:pt x="94" y="24"/>
                    </a:lnTo>
                    <a:lnTo>
                      <a:pt x="100" y="24"/>
                    </a:lnTo>
                    <a:lnTo>
                      <a:pt x="100" y="18"/>
                    </a:lnTo>
                    <a:lnTo>
                      <a:pt x="106" y="12"/>
                    </a:lnTo>
                    <a:lnTo>
                      <a:pt x="124" y="29"/>
                    </a:lnTo>
                    <a:lnTo>
                      <a:pt x="130" y="29"/>
                    </a:lnTo>
                    <a:lnTo>
                      <a:pt x="142" y="35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65" y="35"/>
                    </a:lnTo>
                    <a:lnTo>
                      <a:pt x="171" y="29"/>
                    </a:lnTo>
                    <a:lnTo>
                      <a:pt x="177" y="18"/>
                    </a:lnTo>
                    <a:lnTo>
                      <a:pt x="189" y="24"/>
                    </a:lnTo>
                    <a:lnTo>
                      <a:pt x="195" y="12"/>
                    </a:lnTo>
                    <a:lnTo>
                      <a:pt x="200" y="18"/>
                    </a:lnTo>
                    <a:lnTo>
                      <a:pt x="212" y="12"/>
                    </a:lnTo>
                    <a:lnTo>
                      <a:pt x="224" y="29"/>
                    </a:lnTo>
                    <a:lnTo>
                      <a:pt x="248" y="29"/>
                    </a:lnTo>
                    <a:lnTo>
                      <a:pt x="248" y="35"/>
                    </a:lnTo>
                    <a:lnTo>
                      <a:pt x="253" y="41"/>
                    </a:lnTo>
                    <a:lnTo>
                      <a:pt x="259" y="47"/>
                    </a:lnTo>
                    <a:lnTo>
                      <a:pt x="253" y="59"/>
                    </a:lnTo>
                    <a:lnTo>
                      <a:pt x="271" y="65"/>
                    </a:lnTo>
                    <a:lnTo>
                      <a:pt x="271" y="77"/>
                    </a:lnTo>
                    <a:lnTo>
                      <a:pt x="283" y="88"/>
                    </a:lnTo>
                    <a:lnTo>
                      <a:pt x="283" y="100"/>
                    </a:lnTo>
                    <a:lnTo>
                      <a:pt x="295" y="106"/>
                    </a:lnTo>
                    <a:lnTo>
                      <a:pt x="306" y="106"/>
                    </a:lnTo>
                    <a:lnTo>
                      <a:pt x="306" y="100"/>
                    </a:lnTo>
                    <a:lnTo>
                      <a:pt x="324" y="88"/>
                    </a:lnTo>
                    <a:lnTo>
                      <a:pt x="324" y="77"/>
                    </a:lnTo>
                    <a:lnTo>
                      <a:pt x="330" y="77"/>
                    </a:lnTo>
                    <a:lnTo>
                      <a:pt x="336" y="100"/>
                    </a:lnTo>
                    <a:lnTo>
                      <a:pt x="342" y="106"/>
                    </a:lnTo>
                    <a:lnTo>
                      <a:pt x="354" y="106"/>
                    </a:lnTo>
                    <a:lnTo>
                      <a:pt x="354" y="124"/>
                    </a:lnTo>
                    <a:lnTo>
                      <a:pt x="348" y="130"/>
                    </a:lnTo>
                    <a:lnTo>
                      <a:pt x="354" y="141"/>
                    </a:lnTo>
                    <a:lnTo>
                      <a:pt x="365" y="147"/>
                    </a:lnTo>
                    <a:lnTo>
                      <a:pt x="371" y="171"/>
                    </a:lnTo>
                    <a:lnTo>
                      <a:pt x="371" y="177"/>
                    </a:lnTo>
                    <a:lnTo>
                      <a:pt x="377" y="194"/>
                    </a:lnTo>
                    <a:lnTo>
                      <a:pt x="377" y="212"/>
                    </a:lnTo>
                    <a:lnTo>
                      <a:pt x="371" y="236"/>
                    </a:lnTo>
                    <a:lnTo>
                      <a:pt x="371" y="241"/>
                    </a:lnTo>
                    <a:lnTo>
                      <a:pt x="365" y="247"/>
                    </a:lnTo>
                    <a:lnTo>
                      <a:pt x="371" y="247"/>
                    </a:lnTo>
                    <a:lnTo>
                      <a:pt x="371" y="247"/>
                    </a:lnTo>
                    <a:lnTo>
                      <a:pt x="371" y="259"/>
                    </a:lnTo>
                    <a:lnTo>
                      <a:pt x="365" y="265"/>
                    </a:lnTo>
                    <a:lnTo>
                      <a:pt x="365" y="265"/>
                    </a:lnTo>
                    <a:lnTo>
                      <a:pt x="371" y="265"/>
                    </a:lnTo>
                    <a:lnTo>
                      <a:pt x="377" y="265"/>
                    </a:lnTo>
                    <a:lnTo>
                      <a:pt x="377" y="271"/>
                    </a:lnTo>
                    <a:lnTo>
                      <a:pt x="383" y="271"/>
                    </a:lnTo>
                    <a:lnTo>
                      <a:pt x="395" y="289"/>
                    </a:lnTo>
                    <a:lnTo>
                      <a:pt x="412" y="294"/>
                    </a:lnTo>
                    <a:lnTo>
                      <a:pt x="407" y="306"/>
                    </a:lnTo>
                    <a:lnTo>
                      <a:pt x="407" y="318"/>
                    </a:lnTo>
                    <a:lnTo>
                      <a:pt x="412" y="330"/>
                    </a:lnTo>
                    <a:lnTo>
                      <a:pt x="401" y="330"/>
                    </a:lnTo>
                    <a:lnTo>
                      <a:pt x="395" y="324"/>
                    </a:lnTo>
                    <a:lnTo>
                      <a:pt x="383" y="312"/>
                    </a:lnTo>
                    <a:lnTo>
                      <a:pt x="377" y="312"/>
                    </a:lnTo>
                    <a:lnTo>
                      <a:pt x="371" y="312"/>
                    </a:lnTo>
                    <a:lnTo>
                      <a:pt x="365" y="312"/>
                    </a:lnTo>
                    <a:lnTo>
                      <a:pt x="359" y="318"/>
                    </a:lnTo>
                    <a:lnTo>
                      <a:pt x="348" y="312"/>
                    </a:lnTo>
                    <a:lnTo>
                      <a:pt x="348" y="300"/>
                    </a:lnTo>
                    <a:lnTo>
                      <a:pt x="336" y="294"/>
                    </a:lnTo>
                    <a:lnTo>
                      <a:pt x="330" y="300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0" name="Freeform 634">
                <a:extLst>
                  <a:ext uri="{FF2B5EF4-FFF2-40B4-BE49-F238E27FC236}">
                    <a16:creationId xmlns:a16="http://schemas.microsoft.com/office/drawing/2014/main" id="{3511C55E-EAEB-4E64-97C0-7A2A053A9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5200" y="5241925"/>
                <a:ext cx="522288" cy="495300"/>
              </a:xfrm>
              <a:custGeom>
                <a:avLst/>
                <a:gdLst>
                  <a:gd name="T0" fmla="*/ 23 w 329"/>
                  <a:gd name="T1" fmla="*/ 253 h 312"/>
                  <a:gd name="T2" fmla="*/ 17 w 329"/>
                  <a:gd name="T3" fmla="*/ 235 h 312"/>
                  <a:gd name="T4" fmla="*/ 17 w 329"/>
                  <a:gd name="T5" fmla="*/ 224 h 312"/>
                  <a:gd name="T6" fmla="*/ 5 w 329"/>
                  <a:gd name="T7" fmla="*/ 206 h 312"/>
                  <a:gd name="T8" fmla="*/ 0 w 329"/>
                  <a:gd name="T9" fmla="*/ 182 h 312"/>
                  <a:gd name="T10" fmla="*/ 17 w 329"/>
                  <a:gd name="T11" fmla="*/ 176 h 312"/>
                  <a:gd name="T12" fmla="*/ 17 w 329"/>
                  <a:gd name="T13" fmla="*/ 159 h 312"/>
                  <a:gd name="T14" fmla="*/ 29 w 329"/>
                  <a:gd name="T15" fmla="*/ 153 h 312"/>
                  <a:gd name="T16" fmla="*/ 35 w 329"/>
                  <a:gd name="T17" fmla="*/ 135 h 312"/>
                  <a:gd name="T18" fmla="*/ 53 w 329"/>
                  <a:gd name="T19" fmla="*/ 112 h 312"/>
                  <a:gd name="T20" fmla="*/ 70 w 329"/>
                  <a:gd name="T21" fmla="*/ 106 h 312"/>
                  <a:gd name="T22" fmla="*/ 76 w 329"/>
                  <a:gd name="T23" fmla="*/ 88 h 312"/>
                  <a:gd name="T24" fmla="*/ 82 w 329"/>
                  <a:gd name="T25" fmla="*/ 76 h 312"/>
                  <a:gd name="T26" fmla="*/ 82 w 329"/>
                  <a:gd name="T27" fmla="*/ 65 h 312"/>
                  <a:gd name="T28" fmla="*/ 94 w 329"/>
                  <a:gd name="T29" fmla="*/ 70 h 312"/>
                  <a:gd name="T30" fmla="*/ 88 w 329"/>
                  <a:gd name="T31" fmla="*/ 53 h 312"/>
                  <a:gd name="T32" fmla="*/ 94 w 329"/>
                  <a:gd name="T33" fmla="*/ 53 h 312"/>
                  <a:gd name="T34" fmla="*/ 117 w 329"/>
                  <a:gd name="T35" fmla="*/ 41 h 312"/>
                  <a:gd name="T36" fmla="*/ 129 w 329"/>
                  <a:gd name="T37" fmla="*/ 41 h 312"/>
                  <a:gd name="T38" fmla="*/ 194 w 329"/>
                  <a:gd name="T39" fmla="*/ 47 h 312"/>
                  <a:gd name="T40" fmla="*/ 241 w 329"/>
                  <a:gd name="T41" fmla="*/ 6 h 312"/>
                  <a:gd name="T42" fmla="*/ 270 w 329"/>
                  <a:gd name="T43" fmla="*/ 6 h 312"/>
                  <a:gd name="T44" fmla="*/ 288 w 329"/>
                  <a:gd name="T45" fmla="*/ 0 h 312"/>
                  <a:gd name="T46" fmla="*/ 282 w 329"/>
                  <a:gd name="T47" fmla="*/ 12 h 312"/>
                  <a:gd name="T48" fmla="*/ 294 w 329"/>
                  <a:gd name="T49" fmla="*/ 35 h 312"/>
                  <a:gd name="T50" fmla="*/ 318 w 329"/>
                  <a:gd name="T51" fmla="*/ 47 h 312"/>
                  <a:gd name="T52" fmla="*/ 329 w 329"/>
                  <a:gd name="T53" fmla="*/ 59 h 312"/>
                  <a:gd name="T54" fmla="*/ 270 w 329"/>
                  <a:gd name="T55" fmla="*/ 106 h 312"/>
                  <a:gd name="T56" fmla="*/ 188 w 329"/>
                  <a:gd name="T57" fmla="*/ 218 h 312"/>
                  <a:gd name="T58" fmla="*/ 182 w 329"/>
                  <a:gd name="T59" fmla="*/ 230 h 312"/>
                  <a:gd name="T60" fmla="*/ 153 w 329"/>
                  <a:gd name="T61" fmla="*/ 271 h 312"/>
                  <a:gd name="T62" fmla="*/ 135 w 329"/>
                  <a:gd name="T63" fmla="*/ 288 h 312"/>
                  <a:gd name="T64" fmla="*/ 106 w 329"/>
                  <a:gd name="T65" fmla="*/ 312 h 312"/>
                  <a:gd name="T66" fmla="*/ 88 w 329"/>
                  <a:gd name="T67" fmla="*/ 306 h 312"/>
                  <a:gd name="T68" fmla="*/ 76 w 329"/>
                  <a:gd name="T69" fmla="*/ 283 h 312"/>
                  <a:gd name="T70" fmla="*/ 58 w 329"/>
                  <a:gd name="T71" fmla="*/ 306 h 312"/>
                  <a:gd name="T72" fmla="*/ 47 w 329"/>
                  <a:gd name="T73" fmla="*/ 312 h 312"/>
                  <a:gd name="T74" fmla="*/ 35 w 329"/>
                  <a:gd name="T75" fmla="*/ 294 h 312"/>
                  <a:gd name="T76" fmla="*/ 23 w 329"/>
                  <a:gd name="T77" fmla="*/ 271 h 312"/>
                  <a:gd name="T78" fmla="*/ 11 w 329"/>
                  <a:gd name="T79" fmla="*/ 253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9" h="312">
                    <a:moveTo>
                      <a:pt x="11" y="253"/>
                    </a:moveTo>
                    <a:lnTo>
                      <a:pt x="23" y="253"/>
                    </a:lnTo>
                    <a:lnTo>
                      <a:pt x="23" y="247"/>
                    </a:lnTo>
                    <a:lnTo>
                      <a:pt x="17" y="235"/>
                    </a:lnTo>
                    <a:lnTo>
                      <a:pt x="17" y="230"/>
                    </a:lnTo>
                    <a:lnTo>
                      <a:pt x="17" y="224"/>
                    </a:lnTo>
                    <a:lnTo>
                      <a:pt x="17" y="206"/>
                    </a:lnTo>
                    <a:lnTo>
                      <a:pt x="5" y="206"/>
                    </a:lnTo>
                    <a:lnTo>
                      <a:pt x="5" y="200"/>
                    </a:lnTo>
                    <a:lnTo>
                      <a:pt x="0" y="182"/>
                    </a:lnTo>
                    <a:lnTo>
                      <a:pt x="11" y="182"/>
                    </a:lnTo>
                    <a:lnTo>
                      <a:pt x="17" y="176"/>
                    </a:lnTo>
                    <a:lnTo>
                      <a:pt x="17" y="176"/>
                    </a:lnTo>
                    <a:lnTo>
                      <a:pt x="17" y="159"/>
                    </a:lnTo>
                    <a:lnTo>
                      <a:pt x="17" y="159"/>
                    </a:lnTo>
                    <a:lnTo>
                      <a:pt x="29" y="153"/>
                    </a:lnTo>
                    <a:lnTo>
                      <a:pt x="29" y="135"/>
                    </a:lnTo>
                    <a:lnTo>
                      <a:pt x="35" y="135"/>
                    </a:lnTo>
                    <a:lnTo>
                      <a:pt x="35" y="123"/>
                    </a:lnTo>
                    <a:lnTo>
                      <a:pt x="53" y="112"/>
                    </a:lnTo>
                    <a:lnTo>
                      <a:pt x="53" y="106"/>
                    </a:lnTo>
                    <a:lnTo>
                      <a:pt x="70" y="106"/>
                    </a:lnTo>
                    <a:lnTo>
                      <a:pt x="70" y="94"/>
                    </a:lnTo>
                    <a:lnTo>
                      <a:pt x="76" y="88"/>
                    </a:lnTo>
                    <a:lnTo>
                      <a:pt x="76" y="82"/>
                    </a:lnTo>
                    <a:lnTo>
                      <a:pt x="82" y="76"/>
                    </a:lnTo>
                    <a:lnTo>
                      <a:pt x="82" y="70"/>
                    </a:lnTo>
                    <a:lnTo>
                      <a:pt x="82" y="65"/>
                    </a:lnTo>
                    <a:lnTo>
                      <a:pt x="88" y="70"/>
                    </a:lnTo>
                    <a:lnTo>
                      <a:pt x="94" y="70"/>
                    </a:lnTo>
                    <a:lnTo>
                      <a:pt x="88" y="59"/>
                    </a:lnTo>
                    <a:lnTo>
                      <a:pt x="88" y="53"/>
                    </a:lnTo>
                    <a:lnTo>
                      <a:pt x="88" y="47"/>
                    </a:lnTo>
                    <a:lnTo>
                      <a:pt x="94" y="53"/>
                    </a:lnTo>
                    <a:lnTo>
                      <a:pt x="100" y="41"/>
                    </a:lnTo>
                    <a:lnTo>
                      <a:pt x="117" y="41"/>
                    </a:lnTo>
                    <a:lnTo>
                      <a:pt x="123" y="41"/>
                    </a:lnTo>
                    <a:lnTo>
                      <a:pt x="129" y="41"/>
                    </a:lnTo>
                    <a:lnTo>
                      <a:pt x="141" y="41"/>
                    </a:lnTo>
                    <a:lnTo>
                      <a:pt x="194" y="47"/>
                    </a:lnTo>
                    <a:lnTo>
                      <a:pt x="235" y="6"/>
                    </a:lnTo>
                    <a:lnTo>
                      <a:pt x="241" y="6"/>
                    </a:lnTo>
                    <a:lnTo>
                      <a:pt x="253" y="12"/>
                    </a:lnTo>
                    <a:lnTo>
                      <a:pt x="270" y="6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82" y="6"/>
                    </a:lnTo>
                    <a:lnTo>
                      <a:pt x="282" y="12"/>
                    </a:lnTo>
                    <a:lnTo>
                      <a:pt x="300" y="23"/>
                    </a:lnTo>
                    <a:lnTo>
                      <a:pt x="294" y="35"/>
                    </a:lnTo>
                    <a:lnTo>
                      <a:pt x="318" y="41"/>
                    </a:lnTo>
                    <a:lnTo>
                      <a:pt x="318" y="47"/>
                    </a:lnTo>
                    <a:lnTo>
                      <a:pt x="318" y="53"/>
                    </a:lnTo>
                    <a:lnTo>
                      <a:pt x="329" y="59"/>
                    </a:lnTo>
                    <a:lnTo>
                      <a:pt x="306" y="70"/>
                    </a:lnTo>
                    <a:lnTo>
                      <a:pt x="270" y="106"/>
                    </a:lnTo>
                    <a:lnTo>
                      <a:pt x="259" y="118"/>
                    </a:lnTo>
                    <a:lnTo>
                      <a:pt x="188" y="218"/>
                    </a:lnTo>
                    <a:lnTo>
                      <a:pt x="182" y="218"/>
                    </a:lnTo>
                    <a:lnTo>
                      <a:pt x="182" y="230"/>
                    </a:lnTo>
                    <a:lnTo>
                      <a:pt x="164" y="241"/>
                    </a:lnTo>
                    <a:lnTo>
                      <a:pt x="153" y="271"/>
                    </a:lnTo>
                    <a:lnTo>
                      <a:pt x="141" y="277"/>
                    </a:lnTo>
                    <a:lnTo>
                      <a:pt x="135" y="288"/>
                    </a:lnTo>
                    <a:lnTo>
                      <a:pt x="123" y="306"/>
                    </a:lnTo>
                    <a:lnTo>
                      <a:pt x="106" y="312"/>
                    </a:lnTo>
                    <a:lnTo>
                      <a:pt x="94" y="312"/>
                    </a:lnTo>
                    <a:lnTo>
                      <a:pt x="88" y="306"/>
                    </a:lnTo>
                    <a:lnTo>
                      <a:pt x="82" y="283"/>
                    </a:lnTo>
                    <a:lnTo>
                      <a:pt x="76" y="283"/>
                    </a:lnTo>
                    <a:lnTo>
                      <a:pt x="76" y="294"/>
                    </a:lnTo>
                    <a:lnTo>
                      <a:pt x="58" y="306"/>
                    </a:lnTo>
                    <a:lnTo>
                      <a:pt x="58" y="312"/>
                    </a:lnTo>
                    <a:lnTo>
                      <a:pt x="47" y="312"/>
                    </a:lnTo>
                    <a:lnTo>
                      <a:pt x="35" y="306"/>
                    </a:lnTo>
                    <a:lnTo>
                      <a:pt x="35" y="294"/>
                    </a:lnTo>
                    <a:lnTo>
                      <a:pt x="23" y="283"/>
                    </a:lnTo>
                    <a:lnTo>
                      <a:pt x="23" y="271"/>
                    </a:lnTo>
                    <a:lnTo>
                      <a:pt x="5" y="265"/>
                    </a:lnTo>
                    <a:lnTo>
                      <a:pt x="11" y="253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1" name="Freeform 683">
                <a:extLst>
                  <a:ext uri="{FF2B5EF4-FFF2-40B4-BE49-F238E27FC236}">
                    <a16:creationId xmlns:a16="http://schemas.microsoft.com/office/drawing/2014/main" id="{BD3464ED-1233-45F2-803B-ACE0349B62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8350" y="5260975"/>
                <a:ext cx="233363" cy="382588"/>
              </a:xfrm>
              <a:custGeom>
                <a:avLst/>
                <a:gdLst>
                  <a:gd name="T0" fmla="*/ 6 w 147"/>
                  <a:gd name="T1" fmla="*/ 153 h 241"/>
                  <a:gd name="T2" fmla="*/ 6 w 147"/>
                  <a:gd name="T3" fmla="*/ 147 h 241"/>
                  <a:gd name="T4" fmla="*/ 12 w 147"/>
                  <a:gd name="T5" fmla="*/ 129 h 241"/>
                  <a:gd name="T6" fmla="*/ 12 w 147"/>
                  <a:gd name="T7" fmla="*/ 117 h 241"/>
                  <a:gd name="T8" fmla="*/ 6 w 147"/>
                  <a:gd name="T9" fmla="*/ 106 h 241"/>
                  <a:gd name="T10" fmla="*/ 12 w 147"/>
                  <a:gd name="T11" fmla="*/ 82 h 241"/>
                  <a:gd name="T12" fmla="*/ 23 w 147"/>
                  <a:gd name="T13" fmla="*/ 76 h 241"/>
                  <a:gd name="T14" fmla="*/ 41 w 147"/>
                  <a:gd name="T15" fmla="*/ 64 h 241"/>
                  <a:gd name="T16" fmla="*/ 41 w 147"/>
                  <a:gd name="T17" fmla="*/ 47 h 241"/>
                  <a:gd name="T18" fmla="*/ 59 w 147"/>
                  <a:gd name="T19" fmla="*/ 53 h 241"/>
                  <a:gd name="T20" fmla="*/ 76 w 147"/>
                  <a:gd name="T21" fmla="*/ 47 h 241"/>
                  <a:gd name="T22" fmla="*/ 82 w 147"/>
                  <a:gd name="T23" fmla="*/ 29 h 241"/>
                  <a:gd name="T24" fmla="*/ 65 w 147"/>
                  <a:gd name="T25" fmla="*/ 23 h 241"/>
                  <a:gd name="T26" fmla="*/ 65 w 147"/>
                  <a:gd name="T27" fmla="*/ 17 h 241"/>
                  <a:gd name="T28" fmla="*/ 88 w 147"/>
                  <a:gd name="T29" fmla="*/ 5 h 241"/>
                  <a:gd name="T30" fmla="*/ 88 w 147"/>
                  <a:gd name="T31" fmla="*/ 0 h 241"/>
                  <a:gd name="T32" fmla="*/ 112 w 147"/>
                  <a:gd name="T33" fmla="*/ 5 h 241"/>
                  <a:gd name="T34" fmla="*/ 118 w 147"/>
                  <a:gd name="T35" fmla="*/ 29 h 241"/>
                  <a:gd name="T36" fmla="*/ 124 w 147"/>
                  <a:gd name="T37" fmla="*/ 41 h 241"/>
                  <a:gd name="T38" fmla="*/ 118 w 147"/>
                  <a:gd name="T39" fmla="*/ 47 h 241"/>
                  <a:gd name="T40" fmla="*/ 106 w 147"/>
                  <a:gd name="T41" fmla="*/ 58 h 241"/>
                  <a:gd name="T42" fmla="*/ 106 w 147"/>
                  <a:gd name="T43" fmla="*/ 70 h 241"/>
                  <a:gd name="T44" fmla="*/ 88 w 147"/>
                  <a:gd name="T45" fmla="*/ 70 h 241"/>
                  <a:gd name="T46" fmla="*/ 88 w 147"/>
                  <a:gd name="T47" fmla="*/ 82 h 241"/>
                  <a:gd name="T48" fmla="*/ 88 w 147"/>
                  <a:gd name="T49" fmla="*/ 100 h 241"/>
                  <a:gd name="T50" fmla="*/ 100 w 147"/>
                  <a:gd name="T51" fmla="*/ 106 h 241"/>
                  <a:gd name="T52" fmla="*/ 88 w 147"/>
                  <a:gd name="T53" fmla="*/ 123 h 241"/>
                  <a:gd name="T54" fmla="*/ 100 w 147"/>
                  <a:gd name="T55" fmla="*/ 141 h 241"/>
                  <a:gd name="T56" fmla="*/ 112 w 147"/>
                  <a:gd name="T57" fmla="*/ 153 h 241"/>
                  <a:gd name="T58" fmla="*/ 118 w 147"/>
                  <a:gd name="T59" fmla="*/ 164 h 241"/>
                  <a:gd name="T60" fmla="*/ 129 w 147"/>
                  <a:gd name="T61" fmla="*/ 188 h 241"/>
                  <a:gd name="T62" fmla="*/ 141 w 147"/>
                  <a:gd name="T63" fmla="*/ 194 h 241"/>
                  <a:gd name="T64" fmla="*/ 141 w 147"/>
                  <a:gd name="T65" fmla="*/ 218 h 241"/>
                  <a:gd name="T66" fmla="*/ 147 w 147"/>
                  <a:gd name="T67" fmla="*/ 235 h 241"/>
                  <a:gd name="T68" fmla="*/ 135 w 147"/>
                  <a:gd name="T69" fmla="*/ 241 h 241"/>
                  <a:gd name="T70" fmla="*/ 124 w 147"/>
                  <a:gd name="T71" fmla="*/ 229 h 241"/>
                  <a:gd name="T72" fmla="*/ 100 w 147"/>
                  <a:gd name="T73" fmla="*/ 223 h 241"/>
                  <a:gd name="T74" fmla="*/ 76 w 147"/>
                  <a:gd name="T75" fmla="*/ 212 h 241"/>
                  <a:gd name="T76" fmla="*/ 65 w 147"/>
                  <a:gd name="T77" fmla="*/ 206 h 241"/>
                  <a:gd name="T78" fmla="*/ 47 w 147"/>
                  <a:gd name="T79" fmla="*/ 188 h 241"/>
                  <a:gd name="T80" fmla="*/ 35 w 147"/>
                  <a:gd name="T81" fmla="*/ 170 h 241"/>
                  <a:gd name="T82" fmla="*/ 23 w 147"/>
                  <a:gd name="T83" fmla="*/ 159 h 241"/>
                  <a:gd name="T84" fmla="*/ 47 w 147"/>
                  <a:gd name="T85" fmla="*/ 129 h 241"/>
                  <a:gd name="T86" fmla="*/ 59 w 147"/>
                  <a:gd name="T87" fmla="*/ 147 h 241"/>
                  <a:gd name="T88" fmla="*/ 71 w 147"/>
                  <a:gd name="T89" fmla="*/ 141 h 241"/>
                  <a:gd name="T90" fmla="*/ 76 w 147"/>
                  <a:gd name="T91" fmla="*/ 123 h 241"/>
                  <a:gd name="T92" fmla="*/ 65 w 147"/>
                  <a:gd name="T93" fmla="*/ 117 h 241"/>
                  <a:gd name="T94" fmla="*/ 53 w 147"/>
                  <a:gd name="T95" fmla="*/ 117 h 241"/>
                  <a:gd name="T96" fmla="*/ 47 w 147"/>
                  <a:gd name="T97" fmla="*/ 129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7" h="241">
                    <a:moveTo>
                      <a:pt x="18" y="153"/>
                    </a:moveTo>
                    <a:lnTo>
                      <a:pt x="6" y="153"/>
                    </a:lnTo>
                    <a:lnTo>
                      <a:pt x="0" y="153"/>
                    </a:lnTo>
                    <a:lnTo>
                      <a:pt x="6" y="147"/>
                    </a:lnTo>
                    <a:lnTo>
                      <a:pt x="12" y="141"/>
                    </a:lnTo>
                    <a:lnTo>
                      <a:pt x="12" y="129"/>
                    </a:lnTo>
                    <a:lnTo>
                      <a:pt x="12" y="123"/>
                    </a:lnTo>
                    <a:lnTo>
                      <a:pt x="12" y="117"/>
                    </a:lnTo>
                    <a:lnTo>
                      <a:pt x="18" y="106"/>
                    </a:lnTo>
                    <a:lnTo>
                      <a:pt x="6" y="106"/>
                    </a:lnTo>
                    <a:lnTo>
                      <a:pt x="6" y="94"/>
                    </a:lnTo>
                    <a:lnTo>
                      <a:pt x="12" y="82"/>
                    </a:lnTo>
                    <a:lnTo>
                      <a:pt x="23" y="82"/>
                    </a:lnTo>
                    <a:lnTo>
                      <a:pt x="23" y="76"/>
                    </a:lnTo>
                    <a:lnTo>
                      <a:pt x="35" y="70"/>
                    </a:lnTo>
                    <a:lnTo>
                      <a:pt x="41" y="64"/>
                    </a:lnTo>
                    <a:lnTo>
                      <a:pt x="41" y="58"/>
                    </a:lnTo>
                    <a:lnTo>
                      <a:pt x="41" y="47"/>
                    </a:lnTo>
                    <a:lnTo>
                      <a:pt x="53" y="47"/>
                    </a:lnTo>
                    <a:lnTo>
                      <a:pt x="59" y="53"/>
                    </a:lnTo>
                    <a:lnTo>
                      <a:pt x="71" y="53"/>
                    </a:lnTo>
                    <a:lnTo>
                      <a:pt x="76" y="47"/>
                    </a:lnTo>
                    <a:lnTo>
                      <a:pt x="82" y="35"/>
                    </a:lnTo>
                    <a:lnTo>
                      <a:pt x="82" y="29"/>
                    </a:lnTo>
                    <a:lnTo>
                      <a:pt x="76" y="23"/>
                    </a:lnTo>
                    <a:lnTo>
                      <a:pt x="65" y="23"/>
                    </a:lnTo>
                    <a:lnTo>
                      <a:pt x="65" y="23"/>
                    </a:lnTo>
                    <a:lnTo>
                      <a:pt x="65" y="17"/>
                    </a:lnTo>
                    <a:lnTo>
                      <a:pt x="82" y="11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8" y="0"/>
                    </a:lnTo>
                    <a:lnTo>
                      <a:pt x="106" y="11"/>
                    </a:lnTo>
                    <a:lnTo>
                      <a:pt x="112" y="5"/>
                    </a:lnTo>
                    <a:lnTo>
                      <a:pt x="112" y="17"/>
                    </a:lnTo>
                    <a:lnTo>
                      <a:pt x="118" y="29"/>
                    </a:lnTo>
                    <a:lnTo>
                      <a:pt x="118" y="35"/>
                    </a:lnTo>
                    <a:lnTo>
                      <a:pt x="124" y="41"/>
                    </a:lnTo>
                    <a:lnTo>
                      <a:pt x="124" y="41"/>
                    </a:lnTo>
                    <a:lnTo>
                      <a:pt x="118" y="47"/>
                    </a:lnTo>
                    <a:lnTo>
                      <a:pt x="106" y="53"/>
                    </a:lnTo>
                    <a:lnTo>
                      <a:pt x="106" y="58"/>
                    </a:lnTo>
                    <a:lnTo>
                      <a:pt x="106" y="64"/>
                    </a:lnTo>
                    <a:lnTo>
                      <a:pt x="106" y="70"/>
                    </a:lnTo>
                    <a:lnTo>
                      <a:pt x="100" y="70"/>
                    </a:lnTo>
                    <a:lnTo>
                      <a:pt x="88" y="70"/>
                    </a:lnTo>
                    <a:lnTo>
                      <a:pt x="82" y="76"/>
                    </a:lnTo>
                    <a:lnTo>
                      <a:pt x="88" y="82"/>
                    </a:lnTo>
                    <a:lnTo>
                      <a:pt x="88" y="88"/>
                    </a:lnTo>
                    <a:lnTo>
                      <a:pt x="88" y="100"/>
                    </a:lnTo>
                    <a:lnTo>
                      <a:pt x="100" y="100"/>
                    </a:lnTo>
                    <a:lnTo>
                      <a:pt x="100" y="106"/>
                    </a:lnTo>
                    <a:lnTo>
                      <a:pt x="94" y="117"/>
                    </a:lnTo>
                    <a:lnTo>
                      <a:pt x="88" y="123"/>
                    </a:lnTo>
                    <a:lnTo>
                      <a:pt x="94" y="135"/>
                    </a:lnTo>
                    <a:lnTo>
                      <a:pt x="100" y="141"/>
                    </a:lnTo>
                    <a:lnTo>
                      <a:pt x="106" y="147"/>
                    </a:lnTo>
                    <a:lnTo>
                      <a:pt x="112" y="153"/>
                    </a:lnTo>
                    <a:lnTo>
                      <a:pt x="118" y="159"/>
                    </a:lnTo>
                    <a:lnTo>
                      <a:pt x="118" y="164"/>
                    </a:lnTo>
                    <a:lnTo>
                      <a:pt x="124" y="170"/>
                    </a:lnTo>
                    <a:lnTo>
                      <a:pt x="129" y="188"/>
                    </a:lnTo>
                    <a:lnTo>
                      <a:pt x="129" y="194"/>
                    </a:lnTo>
                    <a:lnTo>
                      <a:pt x="141" y="194"/>
                    </a:lnTo>
                    <a:lnTo>
                      <a:pt x="141" y="212"/>
                    </a:lnTo>
                    <a:lnTo>
                      <a:pt x="141" y="218"/>
                    </a:lnTo>
                    <a:lnTo>
                      <a:pt x="141" y="223"/>
                    </a:lnTo>
                    <a:lnTo>
                      <a:pt x="147" y="235"/>
                    </a:lnTo>
                    <a:lnTo>
                      <a:pt x="147" y="241"/>
                    </a:lnTo>
                    <a:lnTo>
                      <a:pt x="135" y="241"/>
                    </a:lnTo>
                    <a:lnTo>
                      <a:pt x="129" y="235"/>
                    </a:lnTo>
                    <a:lnTo>
                      <a:pt x="124" y="229"/>
                    </a:lnTo>
                    <a:lnTo>
                      <a:pt x="124" y="223"/>
                    </a:lnTo>
                    <a:lnTo>
                      <a:pt x="100" y="223"/>
                    </a:lnTo>
                    <a:lnTo>
                      <a:pt x="88" y="206"/>
                    </a:lnTo>
                    <a:lnTo>
                      <a:pt x="76" y="212"/>
                    </a:lnTo>
                    <a:lnTo>
                      <a:pt x="71" y="206"/>
                    </a:lnTo>
                    <a:lnTo>
                      <a:pt x="65" y="206"/>
                    </a:lnTo>
                    <a:lnTo>
                      <a:pt x="53" y="200"/>
                    </a:lnTo>
                    <a:lnTo>
                      <a:pt x="47" y="188"/>
                    </a:lnTo>
                    <a:lnTo>
                      <a:pt x="41" y="182"/>
                    </a:lnTo>
                    <a:lnTo>
                      <a:pt x="35" y="170"/>
                    </a:lnTo>
                    <a:lnTo>
                      <a:pt x="35" y="159"/>
                    </a:lnTo>
                    <a:lnTo>
                      <a:pt x="23" y="159"/>
                    </a:lnTo>
                    <a:lnTo>
                      <a:pt x="18" y="153"/>
                    </a:lnTo>
                    <a:close/>
                    <a:moveTo>
                      <a:pt x="47" y="129"/>
                    </a:moveTo>
                    <a:lnTo>
                      <a:pt x="53" y="141"/>
                    </a:lnTo>
                    <a:lnTo>
                      <a:pt x="59" y="147"/>
                    </a:lnTo>
                    <a:lnTo>
                      <a:pt x="65" y="147"/>
                    </a:lnTo>
                    <a:lnTo>
                      <a:pt x="71" y="141"/>
                    </a:lnTo>
                    <a:lnTo>
                      <a:pt x="71" y="129"/>
                    </a:lnTo>
                    <a:lnTo>
                      <a:pt x="76" y="123"/>
                    </a:lnTo>
                    <a:lnTo>
                      <a:pt x="65" y="117"/>
                    </a:lnTo>
                    <a:lnTo>
                      <a:pt x="65" y="117"/>
                    </a:lnTo>
                    <a:lnTo>
                      <a:pt x="59" y="111"/>
                    </a:lnTo>
                    <a:lnTo>
                      <a:pt x="53" y="117"/>
                    </a:lnTo>
                    <a:lnTo>
                      <a:pt x="47" y="123"/>
                    </a:lnTo>
                    <a:lnTo>
                      <a:pt x="47" y="129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2" name="Freeform 687">
                <a:extLst>
                  <a:ext uri="{FF2B5EF4-FFF2-40B4-BE49-F238E27FC236}">
                    <a16:creationId xmlns:a16="http://schemas.microsoft.com/office/drawing/2014/main" id="{1964336B-B23A-408C-8F3E-9472DDF47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963" y="5437188"/>
                <a:ext cx="46038" cy="57150"/>
              </a:xfrm>
              <a:custGeom>
                <a:avLst/>
                <a:gdLst>
                  <a:gd name="T0" fmla="*/ 24 w 29"/>
                  <a:gd name="T1" fmla="*/ 30 h 36"/>
                  <a:gd name="T2" fmla="*/ 18 w 29"/>
                  <a:gd name="T3" fmla="*/ 36 h 36"/>
                  <a:gd name="T4" fmla="*/ 12 w 29"/>
                  <a:gd name="T5" fmla="*/ 36 h 36"/>
                  <a:gd name="T6" fmla="*/ 6 w 29"/>
                  <a:gd name="T7" fmla="*/ 30 h 36"/>
                  <a:gd name="T8" fmla="*/ 0 w 29"/>
                  <a:gd name="T9" fmla="*/ 18 h 36"/>
                  <a:gd name="T10" fmla="*/ 0 w 29"/>
                  <a:gd name="T11" fmla="*/ 12 h 36"/>
                  <a:gd name="T12" fmla="*/ 6 w 29"/>
                  <a:gd name="T13" fmla="*/ 6 h 36"/>
                  <a:gd name="T14" fmla="*/ 12 w 29"/>
                  <a:gd name="T15" fmla="*/ 0 h 36"/>
                  <a:gd name="T16" fmla="*/ 18 w 29"/>
                  <a:gd name="T17" fmla="*/ 6 h 36"/>
                  <a:gd name="T18" fmla="*/ 18 w 29"/>
                  <a:gd name="T19" fmla="*/ 6 h 36"/>
                  <a:gd name="T20" fmla="*/ 29 w 29"/>
                  <a:gd name="T21" fmla="*/ 12 h 36"/>
                  <a:gd name="T22" fmla="*/ 24 w 29"/>
                  <a:gd name="T23" fmla="*/ 18 h 36"/>
                  <a:gd name="T24" fmla="*/ 24 w 29"/>
                  <a:gd name="T25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36">
                    <a:moveTo>
                      <a:pt x="24" y="30"/>
                    </a:moveTo>
                    <a:lnTo>
                      <a:pt x="18" y="36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9" y="12"/>
                    </a:lnTo>
                    <a:lnTo>
                      <a:pt x="24" y="18"/>
                    </a:lnTo>
                    <a:lnTo>
                      <a:pt x="24" y="30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3" name="Freeform 655">
                <a:extLst>
                  <a:ext uri="{FF2B5EF4-FFF2-40B4-BE49-F238E27FC236}">
                    <a16:creationId xmlns:a16="http://schemas.microsoft.com/office/drawing/2014/main" id="{EF3381DB-12EF-4B92-B51C-4A48AFBE5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5" y="3651250"/>
                <a:ext cx="401638" cy="346075"/>
              </a:xfrm>
              <a:custGeom>
                <a:avLst/>
                <a:gdLst>
                  <a:gd name="T0" fmla="*/ 188 w 253"/>
                  <a:gd name="T1" fmla="*/ 212 h 218"/>
                  <a:gd name="T2" fmla="*/ 177 w 253"/>
                  <a:gd name="T3" fmla="*/ 212 h 218"/>
                  <a:gd name="T4" fmla="*/ 165 w 253"/>
                  <a:gd name="T5" fmla="*/ 201 h 218"/>
                  <a:gd name="T6" fmla="*/ 147 w 253"/>
                  <a:gd name="T7" fmla="*/ 165 h 218"/>
                  <a:gd name="T8" fmla="*/ 135 w 253"/>
                  <a:gd name="T9" fmla="*/ 177 h 218"/>
                  <a:gd name="T10" fmla="*/ 112 w 253"/>
                  <a:gd name="T11" fmla="*/ 171 h 218"/>
                  <a:gd name="T12" fmla="*/ 94 w 253"/>
                  <a:gd name="T13" fmla="*/ 183 h 218"/>
                  <a:gd name="T14" fmla="*/ 82 w 253"/>
                  <a:gd name="T15" fmla="*/ 177 h 218"/>
                  <a:gd name="T16" fmla="*/ 53 w 253"/>
                  <a:gd name="T17" fmla="*/ 189 h 218"/>
                  <a:gd name="T18" fmla="*/ 35 w 253"/>
                  <a:gd name="T19" fmla="*/ 177 h 218"/>
                  <a:gd name="T20" fmla="*/ 29 w 253"/>
                  <a:gd name="T21" fmla="*/ 171 h 218"/>
                  <a:gd name="T22" fmla="*/ 23 w 253"/>
                  <a:gd name="T23" fmla="*/ 165 h 218"/>
                  <a:gd name="T24" fmla="*/ 12 w 253"/>
                  <a:gd name="T25" fmla="*/ 177 h 218"/>
                  <a:gd name="T26" fmla="*/ 6 w 253"/>
                  <a:gd name="T27" fmla="*/ 159 h 218"/>
                  <a:gd name="T28" fmla="*/ 0 w 253"/>
                  <a:gd name="T29" fmla="*/ 148 h 218"/>
                  <a:gd name="T30" fmla="*/ 18 w 253"/>
                  <a:gd name="T31" fmla="*/ 136 h 218"/>
                  <a:gd name="T32" fmla="*/ 29 w 253"/>
                  <a:gd name="T33" fmla="*/ 118 h 218"/>
                  <a:gd name="T34" fmla="*/ 59 w 253"/>
                  <a:gd name="T35" fmla="*/ 106 h 218"/>
                  <a:gd name="T36" fmla="*/ 41 w 253"/>
                  <a:gd name="T37" fmla="*/ 95 h 218"/>
                  <a:gd name="T38" fmla="*/ 29 w 253"/>
                  <a:gd name="T39" fmla="*/ 71 h 218"/>
                  <a:gd name="T40" fmla="*/ 65 w 253"/>
                  <a:gd name="T41" fmla="*/ 53 h 218"/>
                  <a:gd name="T42" fmla="*/ 76 w 253"/>
                  <a:gd name="T43" fmla="*/ 42 h 218"/>
                  <a:gd name="T44" fmla="*/ 88 w 253"/>
                  <a:gd name="T45" fmla="*/ 30 h 218"/>
                  <a:gd name="T46" fmla="*/ 118 w 253"/>
                  <a:gd name="T47" fmla="*/ 18 h 218"/>
                  <a:gd name="T48" fmla="*/ 112 w 253"/>
                  <a:gd name="T49" fmla="*/ 12 h 218"/>
                  <a:gd name="T50" fmla="*/ 135 w 253"/>
                  <a:gd name="T51" fmla="*/ 0 h 218"/>
                  <a:gd name="T52" fmla="*/ 129 w 253"/>
                  <a:gd name="T53" fmla="*/ 24 h 218"/>
                  <a:gd name="T54" fmla="*/ 135 w 253"/>
                  <a:gd name="T55" fmla="*/ 30 h 218"/>
                  <a:gd name="T56" fmla="*/ 165 w 253"/>
                  <a:gd name="T57" fmla="*/ 53 h 218"/>
                  <a:gd name="T58" fmla="*/ 206 w 253"/>
                  <a:gd name="T59" fmla="*/ 89 h 218"/>
                  <a:gd name="T60" fmla="*/ 212 w 253"/>
                  <a:gd name="T61" fmla="*/ 95 h 218"/>
                  <a:gd name="T62" fmla="*/ 212 w 253"/>
                  <a:gd name="T63" fmla="*/ 100 h 218"/>
                  <a:gd name="T64" fmla="*/ 224 w 253"/>
                  <a:gd name="T65" fmla="*/ 106 h 218"/>
                  <a:gd name="T66" fmla="*/ 247 w 253"/>
                  <a:gd name="T67" fmla="*/ 118 h 218"/>
                  <a:gd name="T68" fmla="*/ 247 w 253"/>
                  <a:gd name="T69" fmla="*/ 153 h 218"/>
                  <a:gd name="T70" fmla="*/ 253 w 253"/>
                  <a:gd name="T71" fmla="*/ 165 h 218"/>
                  <a:gd name="T72" fmla="*/ 235 w 253"/>
                  <a:gd name="T73" fmla="*/ 195 h 218"/>
                  <a:gd name="T74" fmla="*/ 230 w 253"/>
                  <a:gd name="T75" fmla="*/ 207 h 218"/>
                  <a:gd name="T76" fmla="*/ 212 w 253"/>
                  <a:gd name="T77" fmla="*/ 207 h 218"/>
                  <a:gd name="T78" fmla="*/ 206 w 253"/>
                  <a:gd name="T79" fmla="*/ 20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3" h="218">
                    <a:moveTo>
                      <a:pt x="200" y="218"/>
                    </a:moveTo>
                    <a:lnTo>
                      <a:pt x="188" y="212"/>
                    </a:lnTo>
                    <a:lnTo>
                      <a:pt x="182" y="212"/>
                    </a:lnTo>
                    <a:lnTo>
                      <a:pt x="177" y="212"/>
                    </a:lnTo>
                    <a:lnTo>
                      <a:pt x="177" y="207"/>
                    </a:lnTo>
                    <a:lnTo>
                      <a:pt x="165" y="201"/>
                    </a:lnTo>
                    <a:lnTo>
                      <a:pt x="165" y="177"/>
                    </a:lnTo>
                    <a:lnTo>
                      <a:pt x="147" y="165"/>
                    </a:lnTo>
                    <a:lnTo>
                      <a:pt x="141" y="165"/>
                    </a:lnTo>
                    <a:lnTo>
                      <a:pt x="135" y="177"/>
                    </a:lnTo>
                    <a:lnTo>
                      <a:pt x="118" y="183"/>
                    </a:lnTo>
                    <a:lnTo>
                      <a:pt x="112" y="171"/>
                    </a:lnTo>
                    <a:lnTo>
                      <a:pt x="106" y="177"/>
                    </a:lnTo>
                    <a:lnTo>
                      <a:pt x="94" y="183"/>
                    </a:lnTo>
                    <a:lnTo>
                      <a:pt x="94" y="177"/>
                    </a:lnTo>
                    <a:lnTo>
                      <a:pt x="82" y="177"/>
                    </a:lnTo>
                    <a:lnTo>
                      <a:pt x="71" y="177"/>
                    </a:lnTo>
                    <a:lnTo>
                      <a:pt x="53" y="189"/>
                    </a:lnTo>
                    <a:lnTo>
                      <a:pt x="35" y="183"/>
                    </a:lnTo>
                    <a:lnTo>
                      <a:pt x="35" y="177"/>
                    </a:lnTo>
                    <a:lnTo>
                      <a:pt x="29" y="177"/>
                    </a:lnTo>
                    <a:lnTo>
                      <a:pt x="29" y="171"/>
                    </a:lnTo>
                    <a:lnTo>
                      <a:pt x="23" y="165"/>
                    </a:lnTo>
                    <a:lnTo>
                      <a:pt x="23" y="165"/>
                    </a:lnTo>
                    <a:lnTo>
                      <a:pt x="18" y="165"/>
                    </a:lnTo>
                    <a:lnTo>
                      <a:pt x="12" y="177"/>
                    </a:lnTo>
                    <a:lnTo>
                      <a:pt x="0" y="177"/>
                    </a:lnTo>
                    <a:lnTo>
                      <a:pt x="6" y="159"/>
                    </a:lnTo>
                    <a:lnTo>
                      <a:pt x="12" y="153"/>
                    </a:lnTo>
                    <a:lnTo>
                      <a:pt x="0" y="148"/>
                    </a:lnTo>
                    <a:lnTo>
                      <a:pt x="0" y="142"/>
                    </a:lnTo>
                    <a:lnTo>
                      <a:pt x="18" y="136"/>
                    </a:lnTo>
                    <a:lnTo>
                      <a:pt x="23" y="124"/>
                    </a:lnTo>
                    <a:lnTo>
                      <a:pt x="29" y="118"/>
                    </a:lnTo>
                    <a:lnTo>
                      <a:pt x="53" y="112"/>
                    </a:lnTo>
                    <a:lnTo>
                      <a:pt x="59" y="106"/>
                    </a:lnTo>
                    <a:lnTo>
                      <a:pt x="59" y="89"/>
                    </a:lnTo>
                    <a:lnTo>
                      <a:pt x="41" y="95"/>
                    </a:lnTo>
                    <a:lnTo>
                      <a:pt x="35" y="77"/>
                    </a:lnTo>
                    <a:lnTo>
                      <a:pt x="29" y="71"/>
                    </a:lnTo>
                    <a:lnTo>
                      <a:pt x="59" y="59"/>
                    </a:lnTo>
                    <a:lnTo>
                      <a:pt x="65" y="53"/>
                    </a:lnTo>
                    <a:lnTo>
                      <a:pt x="65" y="47"/>
                    </a:lnTo>
                    <a:lnTo>
                      <a:pt x="76" y="42"/>
                    </a:lnTo>
                    <a:lnTo>
                      <a:pt x="82" y="30"/>
                    </a:lnTo>
                    <a:lnTo>
                      <a:pt x="88" y="30"/>
                    </a:lnTo>
                    <a:lnTo>
                      <a:pt x="94" y="18"/>
                    </a:lnTo>
                    <a:lnTo>
                      <a:pt x="118" y="18"/>
                    </a:lnTo>
                    <a:lnTo>
                      <a:pt x="118" y="12"/>
                    </a:lnTo>
                    <a:lnTo>
                      <a:pt x="112" y="12"/>
                    </a:lnTo>
                    <a:lnTo>
                      <a:pt x="118" y="0"/>
                    </a:lnTo>
                    <a:lnTo>
                      <a:pt x="135" y="0"/>
                    </a:lnTo>
                    <a:lnTo>
                      <a:pt x="135" y="12"/>
                    </a:lnTo>
                    <a:lnTo>
                      <a:pt x="129" y="24"/>
                    </a:lnTo>
                    <a:lnTo>
                      <a:pt x="129" y="30"/>
                    </a:lnTo>
                    <a:lnTo>
                      <a:pt x="135" y="30"/>
                    </a:lnTo>
                    <a:lnTo>
                      <a:pt x="147" y="36"/>
                    </a:lnTo>
                    <a:lnTo>
                      <a:pt x="165" y="53"/>
                    </a:lnTo>
                    <a:lnTo>
                      <a:pt x="182" y="59"/>
                    </a:lnTo>
                    <a:lnTo>
                      <a:pt x="206" y="89"/>
                    </a:lnTo>
                    <a:lnTo>
                      <a:pt x="206" y="95"/>
                    </a:lnTo>
                    <a:lnTo>
                      <a:pt x="212" y="95"/>
                    </a:lnTo>
                    <a:lnTo>
                      <a:pt x="212" y="100"/>
                    </a:lnTo>
                    <a:lnTo>
                      <a:pt x="212" y="100"/>
                    </a:lnTo>
                    <a:lnTo>
                      <a:pt x="218" y="106"/>
                    </a:lnTo>
                    <a:lnTo>
                      <a:pt x="224" y="106"/>
                    </a:lnTo>
                    <a:lnTo>
                      <a:pt x="235" y="112"/>
                    </a:lnTo>
                    <a:lnTo>
                      <a:pt x="247" y="118"/>
                    </a:lnTo>
                    <a:lnTo>
                      <a:pt x="253" y="136"/>
                    </a:lnTo>
                    <a:lnTo>
                      <a:pt x="247" y="153"/>
                    </a:lnTo>
                    <a:lnTo>
                      <a:pt x="247" y="159"/>
                    </a:lnTo>
                    <a:lnTo>
                      <a:pt x="253" y="165"/>
                    </a:lnTo>
                    <a:lnTo>
                      <a:pt x="247" y="183"/>
                    </a:lnTo>
                    <a:lnTo>
                      <a:pt x="235" y="195"/>
                    </a:lnTo>
                    <a:lnTo>
                      <a:pt x="230" y="207"/>
                    </a:lnTo>
                    <a:lnTo>
                      <a:pt x="230" y="207"/>
                    </a:lnTo>
                    <a:lnTo>
                      <a:pt x="224" y="207"/>
                    </a:lnTo>
                    <a:lnTo>
                      <a:pt x="212" y="207"/>
                    </a:lnTo>
                    <a:lnTo>
                      <a:pt x="212" y="207"/>
                    </a:lnTo>
                    <a:lnTo>
                      <a:pt x="206" y="207"/>
                    </a:lnTo>
                    <a:lnTo>
                      <a:pt x="200" y="218"/>
                    </a:lnTo>
                    <a:close/>
                  </a:path>
                </a:pathLst>
              </a:custGeom>
              <a:blipFill dpi="0" rotWithShape="0">
                <a:blip r:embed="rId9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4" name="Freeform 690">
                <a:extLst>
                  <a:ext uri="{FF2B5EF4-FFF2-40B4-BE49-F238E27FC236}">
                    <a16:creationId xmlns:a16="http://schemas.microsoft.com/office/drawing/2014/main" id="{A3681B39-48CC-48CB-9EA0-A86170390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238" y="4306888"/>
                <a:ext cx="233363" cy="336550"/>
              </a:xfrm>
              <a:custGeom>
                <a:avLst/>
                <a:gdLst>
                  <a:gd name="T0" fmla="*/ 130 w 147"/>
                  <a:gd name="T1" fmla="*/ 118 h 212"/>
                  <a:gd name="T2" fmla="*/ 124 w 147"/>
                  <a:gd name="T3" fmla="*/ 135 h 212"/>
                  <a:gd name="T4" fmla="*/ 112 w 147"/>
                  <a:gd name="T5" fmla="*/ 135 h 212"/>
                  <a:gd name="T6" fmla="*/ 100 w 147"/>
                  <a:gd name="T7" fmla="*/ 135 h 212"/>
                  <a:gd name="T8" fmla="*/ 82 w 147"/>
                  <a:gd name="T9" fmla="*/ 135 h 212"/>
                  <a:gd name="T10" fmla="*/ 88 w 147"/>
                  <a:gd name="T11" fmla="*/ 147 h 212"/>
                  <a:gd name="T12" fmla="*/ 88 w 147"/>
                  <a:gd name="T13" fmla="*/ 159 h 212"/>
                  <a:gd name="T14" fmla="*/ 94 w 147"/>
                  <a:gd name="T15" fmla="*/ 159 h 212"/>
                  <a:gd name="T16" fmla="*/ 94 w 147"/>
                  <a:gd name="T17" fmla="*/ 176 h 212"/>
                  <a:gd name="T18" fmla="*/ 106 w 147"/>
                  <a:gd name="T19" fmla="*/ 182 h 212"/>
                  <a:gd name="T20" fmla="*/ 88 w 147"/>
                  <a:gd name="T21" fmla="*/ 200 h 212"/>
                  <a:gd name="T22" fmla="*/ 77 w 147"/>
                  <a:gd name="T23" fmla="*/ 212 h 212"/>
                  <a:gd name="T24" fmla="*/ 77 w 147"/>
                  <a:gd name="T25" fmla="*/ 200 h 212"/>
                  <a:gd name="T26" fmla="*/ 71 w 147"/>
                  <a:gd name="T27" fmla="*/ 171 h 212"/>
                  <a:gd name="T28" fmla="*/ 47 w 147"/>
                  <a:gd name="T29" fmla="*/ 159 h 212"/>
                  <a:gd name="T30" fmla="*/ 24 w 147"/>
                  <a:gd name="T31" fmla="*/ 147 h 212"/>
                  <a:gd name="T32" fmla="*/ 18 w 147"/>
                  <a:gd name="T33" fmla="*/ 123 h 212"/>
                  <a:gd name="T34" fmla="*/ 24 w 147"/>
                  <a:gd name="T35" fmla="*/ 88 h 212"/>
                  <a:gd name="T36" fmla="*/ 0 w 147"/>
                  <a:gd name="T37" fmla="*/ 64 h 212"/>
                  <a:gd name="T38" fmla="*/ 6 w 147"/>
                  <a:gd name="T39" fmla="*/ 35 h 212"/>
                  <a:gd name="T40" fmla="*/ 18 w 147"/>
                  <a:gd name="T41" fmla="*/ 29 h 212"/>
                  <a:gd name="T42" fmla="*/ 18 w 147"/>
                  <a:gd name="T43" fmla="*/ 17 h 212"/>
                  <a:gd name="T44" fmla="*/ 24 w 147"/>
                  <a:gd name="T45" fmla="*/ 17 h 212"/>
                  <a:gd name="T46" fmla="*/ 35 w 147"/>
                  <a:gd name="T47" fmla="*/ 17 h 212"/>
                  <a:gd name="T48" fmla="*/ 47 w 147"/>
                  <a:gd name="T49" fmla="*/ 11 h 212"/>
                  <a:gd name="T50" fmla="*/ 53 w 147"/>
                  <a:gd name="T51" fmla="*/ 0 h 212"/>
                  <a:gd name="T52" fmla="*/ 65 w 147"/>
                  <a:gd name="T53" fmla="*/ 6 h 212"/>
                  <a:gd name="T54" fmla="*/ 77 w 147"/>
                  <a:gd name="T55" fmla="*/ 0 h 212"/>
                  <a:gd name="T56" fmla="*/ 88 w 147"/>
                  <a:gd name="T57" fmla="*/ 0 h 212"/>
                  <a:gd name="T58" fmla="*/ 106 w 147"/>
                  <a:gd name="T59" fmla="*/ 11 h 212"/>
                  <a:gd name="T60" fmla="*/ 106 w 147"/>
                  <a:gd name="T61" fmla="*/ 17 h 212"/>
                  <a:gd name="T62" fmla="*/ 124 w 147"/>
                  <a:gd name="T63" fmla="*/ 17 h 212"/>
                  <a:gd name="T64" fmla="*/ 124 w 147"/>
                  <a:gd name="T65" fmla="*/ 29 h 212"/>
                  <a:gd name="T66" fmla="*/ 118 w 147"/>
                  <a:gd name="T67" fmla="*/ 41 h 212"/>
                  <a:gd name="T68" fmla="*/ 118 w 147"/>
                  <a:gd name="T69" fmla="*/ 47 h 212"/>
                  <a:gd name="T70" fmla="*/ 130 w 147"/>
                  <a:gd name="T71" fmla="*/ 53 h 212"/>
                  <a:gd name="T72" fmla="*/ 135 w 147"/>
                  <a:gd name="T73" fmla="*/ 41 h 212"/>
                  <a:gd name="T74" fmla="*/ 141 w 147"/>
                  <a:gd name="T75" fmla="*/ 59 h 212"/>
                  <a:gd name="T76" fmla="*/ 141 w 147"/>
                  <a:gd name="T77" fmla="*/ 70 h 212"/>
                  <a:gd name="T78" fmla="*/ 147 w 147"/>
                  <a:gd name="T79" fmla="*/ 88 h 212"/>
                  <a:gd name="T80" fmla="*/ 147 w 147"/>
                  <a:gd name="T81" fmla="*/ 100 h 212"/>
                  <a:gd name="T82" fmla="*/ 141 w 147"/>
                  <a:gd name="T83" fmla="*/ 118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7" h="212">
                    <a:moveTo>
                      <a:pt x="135" y="123"/>
                    </a:moveTo>
                    <a:lnTo>
                      <a:pt x="130" y="118"/>
                    </a:lnTo>
                    <a:lnTo>
                      <a:pt x="124" y="123"/>
                    </a:lnTo>
                    <a:lnTo>
                      <a:pt x="124" y="135"/>
                    </a:lnTo>
                    <a:lnTo>
                      <a:pt x="118" y="135"/>
                    </a:lnTo>
                    <a:lnTo>
                      <a:pt x="112" y="135"/>
                    </a:lnTo>
                    <a:lnTo>
                      <a:pt x="100" y="129"/>
                    </a:lnTo>
                    <a:lnTo>
                      <a:pt x="100" y="135"/>
                    </a:lnTo>
                    <a:lnTo>
                      <a:pt x="88" y="135"/>
                    </a:lnTo>
                    <a:lnTo>
                      <a:pt x="82" y="135"/>
                    </a:lnTo>
                    <a:lnTo>
                      <a:pt x="88" y="141"/>
                    </a:lnTo>
                    <a:lnTo>
                      <a:pt x="88" y="147"/>
                    </a:lnTo>
                    <a:lnTo>
                      <a:pt x="88" y="153"/>
                    </a:lnTo>
                    <a:lnTo>
                      <a:pt x="88" y="159"/>
                    </a:lnTo>
                    <a:lnTo>
                      <a:pt x="88" y="159"/>
                    </a:lnTo>
                    <a:lnTo>
                      <a:pt x="94" y="159"/>
                    </a:lnTo>
                    <a:lnTo>
                      <a:pt x="94" y="171"/>
                    </a:lnTo>
                    <a:lnTo>
                      <a:pt x="94" y="176"/>
                    </a:lnTo>
                    <a:lnTo>
                      <a:pt x="106" y="182"/>
                    </a:lnTo>
                    <a:lnTo>
                      <a:pt x="106" y="182"/>
                    </a:lnTo>
                    <a:lnTo>
                      <a:pt x="106" y="194"/>
                    </a:lnTo>
                    <a:lnTo>
                      <a:pt x="88" y="200"/>
                    </a:lnTo>
                    <a:lnTo>
                      <a:pt x="88" y="206"/>
                    </a:lnTo>
                    <a:lnTo>
                      <a:pt x="77" y="212"/>
                    </a:lnTo>
                    <a:lnTo>
                      <a:pt x="82" y="206"/>
                    </a:lnTo>
                    <a:lnTo>
                      <a:pt x="77" y="200"/>
                    </a:lnTo>
                    <a:lnTo>
                      <a:pt x="77" y="176"/>
                    </a:lnTo>
                    <a:lnTo>
                      <a:pt x="71" y="171"/>
                    </a:lnTo>
                    <a:lnTo>
                      <a:pt x="65" y="165"/>
                    </a:lnTo>
                    <a:lnTo>
                      <a:pt x="47" y="159"/>
                    </a:lnTo>
                    <a:lnTo>
                      <a:pt x="35" y="147"/>
                    </a:lnTo>
                    <a:lnTo>
                      <a:pt x="24" y="147"/>
                    </a:lnTo>
                    <a:lnTo>
                      <a:pt x="18" y="129"/>
                    </a:lnTo>
                    <a:lnTo>
                      <a:pt x="18" y="123"/>
                    </a:lnTo>
                    <a:lnTo>
                      <a:pt x="29" y="112"/>
                    </a:lnTo>
                    <a:lnTo>
                      <a:pt x="24" y="88"/>
                    </a:lnTo>
                    <a:lnTo>
                      <a:pt x="18" y="82"/>
                    </a:lnTo>
                    <a:lnTo>
                      <a:pt x="0" y="64"/>
                    </a:lnTo>
                    <a:lnTo>
                      <a:pt x="0" y="41"/>
                    </a:lnTo>
                    <a:lnTo>
                      <a:pt x="6" y="35"/>
                    </a:lnTo>
                    <a:lnTo>
                      <a:pt x="12" y="29"/>
                    </a:lnTo>
                    <a:lnTo>
                      <a:pt x="18" y="29"/>
                    </a:lnTo>
                    <a:lnTo>
                      <a:pt x="18" y="23"/>
                    </a:lnTo>
                    <a:lnTo>
                      <a:pt x="18" y="17"/>
                    </a:lnTo>
                    <a:lnTo>
                      <a:pt x="29" y="17"/>
                    </a:lnTo>
                    <a:lnTo>
                      <a:pt x="24" y="17"/>
                    </a:lnTo>
                    <a:lnTo>
                      <a:pt x="24" y="11"/>
                    </a:lnTo>
                    <a:lnTo>
                      <a:pt x="35" y="17"/>
                    </a:lnTo>
                    <a:lnTo>
                      <a:pt x="41" y="11"/>
                    </a:lnTo>
                    <a:lnTo>
                      <a:pt x="47" y="11"/>
                    </a:lnTo>
                    <a:lnTo>
                      <a:pt x="47" y="6"/>
                    </a:lnTo>
                    <a:lnTo>
                      <a:pt x="53" y="0"/>
                    </a:lnTo>
                    <a:lnTo>
                      <a:pt x="53" y="6"/>
                    </a:lnTo>
                    <a:lnTo>
                      <a:pt x="65" y="6"/>
                    </a:lnTo>
                    <a:lnTo>
                      <a:pt x="65" y="0"/>
                    </a:lnTo>
                    <a:lnTo>
                      <a:pt x="77" y="0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100" y="6"/>
                    </a:lnTo>
                    <a:lnTo>
                      <a:pt x="106" y="11"/>
                    </a:lnTo>
                    <a:lnTo>
                      <a:pt x="106" y="11"/>
                    </a:lnTo>
                    <a:lnTo>
                      <a:pt x="106" y="17"/>
                    </a:lnTo>
                    <a:lnTo>
                      <a:pt x="112" y="17"/>
                    </a:lnTo>
                    <a:lnTo>
                      <a:pt x="124" y="17"/>
                    </a:lnTo>
                    <a:lnTo>
                      <a:pt x="124" y="23"/>
                    </a:lnTo>
                    <a:lnTo>
                      <a:pt x="124" y="29"/>
                    </a:lnTo>
                    <a:lnTo>
                      <a:pt x="118" y="41"/>
                    </a:lnTo>
                    <a:lnTo>
                      <a:pt x="118" y="41"/>
                    </a:lnTo>
                    <a:lnTo>
                      <a:pt x="112" y="47"/>
                    </a:lnTo>
                    <a:lnTo>
                      <a:pt x="118" y="47"/>
                    </a:lnTo>
                    <a:lnTo>
                      <a:pt x="118" y="53"/>
                    </a:lnTo>
                    <a:lnTo>
                      <a:pt x="130" y="53"/>
                    </a:lnTo>
                    <a:lnTo>
                      <a:pt x="130" y="41"/>
                    </a:lnTo>
                    <a:lnTo>
                      <a:pt x="135" y="41"/>
                    </a:lnTo>
                    <a:lnTo>
                      <a:pt x="141" y="47"/>
                    </a:lnTo>
                    <a:lnTo>
                      <a:pt x="141" y="59"/>
                    </a:lnTo>
                    <a:lnTo>
                      <a:pt x="141" y="64"/>
                    </a:lnTo>
                    <a:lnTo>
                      <a:pt x="141" y="70"/>
                    </a:lnTo>
                    <a:lnTo>
                      <a:pt x="147" y="82"/>
                    </a:lnTo>
                    <a:lnTo>
                      <a:pt x="147" y="88"/>
                    </a:lnTo>
                    <a:lnTo>
                      <a:pt x="147" y="94"/>
                    </a:lnTo>
                    <a:lnTo>
                      <a:pt x="147" y="100"/>
                    </a:lnTo>
                    <a:lnTo>
                      <a:pt x="147" y="112"/>
                    </a:lnTo>
                    <a:lnTo>
                      <a:pt x="141" y="118"/>
                    </a:lnTo>
                    <a:lnTo>
                      <a:pt x="135" y="123"/>
                    </a:lnTo>
                    <a:close/>
                  </a:path>
                </a:pathLst>
              </a:custGeom>
              <a:blipFill dpi="0" rotWithShape="0">
                <a:blip r:embed="rId10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102" name="Rectangle 94" hidden="1">
              <a:extLst>
                <a:ext uri="{FF2B5EF4-FFF2-40B4-BE49-F238E27FC236}">
                  <a16:creationId xmlns:a16="http://schemas.microsoft.com/office/drawing/2014/main" id="{53166185-B6BF-4B46-BDA8-6D536BD13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5463" y="3035403"/>
              <a:ext cx="284443" cy="99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500" b="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Arial" panose="020B0604020202020204" pitchFamily="34" charset="0"/>
                </a:rPr>
                <a:t>chojnicki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97" hidden="1">
              <a:extLst>
                <a:ext uri="{FF2B5EF4-FFF2-40B4-BE49-F238E27FC236}">
                  <a16:creationId xmlns:a16="http://schemas.microsoft.com/office/drawing/2014/main" id="{EC8B3C3F-BF72-420E-A802-BC0BCE2CF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1001" y="4324985"/>
              <a:ext cx="517170" cy="10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700" b="0" i="1" u="none" strike="noStrike" cap="none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Brandenburg</a:t>
              </a:r>
              <a:endParaRPr kumimoji="0" lang="pl-PL" altLang="pl-PL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98" hidden="1">
              <a:extLst>
                <a:ext uri="{FF2B5EF4-FFF2-40B4-BE49-F238E27FC236}">
                  <a16:creationId xmlns:a16="http://schemas.microsoft.com/office/drawing/2014/main" id="{784584A3-CD25-4909-BAE9-C0C6D093E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872" y="2603501"/>
              <a:ext cx="543028" cy="10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700" b="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Mecklenburg</a:t>
              </a:r>
              <a:r>
                <a:rPr kumimoji="0" lang="pl-PL" altLang="pl-PL" sz="700" b="0" i="1" u="none" strike="noStrike" cap="none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pl-PL" altLang="pl-PL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99" hidden="1">
              <a:extLst>
                <a:ext uri="{FF2B5EF4-FFF2-40B4-BE49-F238E27FC236}">
                  <a16:creationId xmlns:a16="http://schemas.microsoft.com/office/drawing/2014/main" id="{184D26F9-1985-49CE-A15F-106571BD4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872" y="2713774"/>
              <a:ext cx="518691" cy="10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700" b="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Vorpommern</a:t>
              </a:r>
              <a:endParaRPr kumimoji="0" lang="pl-PL" altLang="pl-PL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01" hidden="1">
              <a:extLst>
                <a:ext uri="{FF2B5EF4-FFF2-40B4-BE49-F238E27FC236}">
                  <a16:creationId xmlns:a16="http://schemas.microsoft.com/office/drawing/2014/main" id="{83FF41D0-E23A-424A-9554-7F2CD95D6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077" y="4796708"/>
              <a:ext cx="348329" cy="10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700" b="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Sachsen</a:t>
              </a:r>
              <a:endParaRPr kumimoji="0" lang="pl-PL" altLang="pl-PL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02" hidden="1">
              <a:extLst>
                <a:ext uri="{FF2B5EF4-FFF2-40B4-BE49-F238E27FC236}">
                  <a16:creationId xmlns:a16="http://schemas.microsoft.com/office/drawing/2014/main" id="{F4126834-9B2F-422D-80A7-D9C086145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650" y="5210232"/>
              <a:ext cx="505001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Ukrayina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1" name="Rectangle 103" hidden="1">
              <a:extLst>
                <a:ext uri="{FF2B5EF4-FFF2-40B4-BE49-F238E27FC236}">
                  <a16:creationId xmlns:a16="http://schemas.microsoft.com/office/drawing/2014/main" id="{F0652860-B169-4545-9D03-A7A512097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828" y="3386133"/>
              <a:ext cx="383314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2" name="Rectangle 104" hidden="1">
              <a:extLst>
                <a:ext uri="{FF2B5EF4-FFF2-40B4-BE49-F238E27FC236}">
                  <a16:creationId xmlns:a16="http://schemas.microsoft.com/office/drawing/2014/main" id="{8B0C6F9E-DF3A-414F-8CF9-C342A4757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809" y="6144490"/>
              <a:ext cx="588661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Slovensko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3" name="Rectangle 105" hidden="1">
              <a:extLst>
                <a:ext uri="{FF2B5EF4-FFF2-40B4-BE49-F238E27FC236}">
                  <a16:creationId xmlns:a16="http://schemas.microsoft.com/office/drawing/2014/main" id="{1FD0A32C-7058-47F4-A87F-A3CFEEE10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599" y="5639072"/>
              <a:ext cx="362019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l-PL" altLang="pl-PL" sz="1000" i="1" dirty="0" err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Č</a:t>
              </a: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esko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4" name="Rectangle 106" hidden="1">
              <a:extLst>
                <a:ext uri="{FF2B5EF4-FFF2-40B4-BE49-F238E27FC236}">
                  <a16:creationId xmlns:a16="http://schemas.microsoft.com/office/drawing/2014/main" id="{EE6365D4-9990-4953-8684-CD3C47696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269" y="2107272"/>
              <a:ext cx="518691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Danmark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5" name="Rectangle 107" hidden="1">
              <a:extLst>
                <a:ext uri="{FF2B5EF4-FFF2-40B4-BE49-F238E27FC236}">
                  <a16:creationId xmlns:a16="http://schemas.microsoft.com/office/drawing/2014/main" id="{F8B7A3C5-48F6-4A38-BC72-79FF118EC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287" y="1640144"/>
              <a:ext cx="433510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Sverige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6" name="Rectangle 108" hidden="1">
              <a:extLst>
                <a:ext uri="{FF2B5EF4-FFF2-40B4-BE49-F238E27FC236}">
                  <a16:creationId xmlns:a16="http://schemas.microsoft.com/office/drawing/2014/main" id="{4891E139-6AEA-46B3-878C-2D821D79B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78" y="2370702"/>
              <a:ext cx="410694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Lietuva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7" name="Rectangle 109" hidden="1">
              <a:extLst>
                <a:ext uri="{FF2B5EF4-FFF2-40B4-BE49-F238E27FC236}">
                  <a16:creationId xmlns:a16="http://schemas.microsoft.com/office/drawing/2014/main" id="{C5C6DB45-8B04-4B1D-95B9-1A81ABBFC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831" y="3836414"/>
              <a:ext cx="708827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Deutschland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" name="Rectangle 30" hidden="1">
              <a:extLst>
                <a:ext uri="{FF2B5EF4-FFF2-40B4-BE49-F238E27FC236}">
                  <a16:creationId xmlns:a16="http://schemas.microsoft.com/office/drawing/2014/main" id="{C699EE5F-5D91-4119-8DB8-E206FC1EA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721" y="5443376"/>
              <a:ext cx="241143" cy="5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400" b="0" i="1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Arial" panose="020B0604020202020204" pitchFamily="34" charset="0"/>
                </a:rPr>
                <a:t>rzeszowski</a:t>
              </a:r>
              <a:endParaRPr kumimoji="0" lang="pl-PL" altLang="pl-PL" sz="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EAC0AD64-FD86-4B5B-B4BC-E3A3C0328CE6}"/>
                </a:ext>
              </a:extLst>
            </p:cNvPr>
            <p:cNvSpPr txBox="1"/>
            <p:nvPr/>
          </p:nvSpPr>
          <p:spPr>
            <a:xfrm>
              <a:off x="114264" y="4054881"/>
              <a:ext cx="976057" cy="276995"/>
            </a:xfrm>
            <a:prstGeom prst="rect">
              <a:avLst/>
            </a:prstGeom>
            <a:noFill/>
            <a:ln w="12700" cap="flat">
              <a:solidFill>
                <a:srgbClr val="FFFFCC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88,0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85" name="pole tekstowe 284">
              <a:extLst>
                <a:ext uri="{FF2B5EF4-FFF2-40B4-BE49-F238E27FC236}">
                  <a16:creationId xmlns:a16="http://schemas.microsoft.com/office/drawing/2014/main" id="{781BEEC9-4721-4201-A485-750F5B555039}"/>
                </a:ext>
              </a:extLst>
            </p:cNvPr>
            <p:cNvSpPr txBox="1"/>
            <p:nvPr/>
          </p:nvSpPr>
          <p:spPr>
            <a:xfrm>
              <a:off x="114265" y="3412122"/>
              <a:ext cx="976057" cy="276995"/>
            </a:xfrm>
            <a:prstGeom prst="rect">
              <a:avLst/>
            </a:prstGeom>
            <a:noFill/>
            <a:ln w="12700" cap="flat">
              <a:solidFill>
                <a:srgbClr val="99FF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99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124,6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99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86" name="pole tekstowe 285">
              <a:extLst>
                <a:ext uri="{FF2B5EF4-FFF2-40B4-BE49-F238E27FC236}">
                  <a16:creationId xmlns:a16="http://schemas.microsoft.com/office/drawing/2014/main" id="{2FFF5A2E-2182-483B-845B-F290EACCDE73}"/>
                </a:ext>
              </a:extLst>
            </p:cNvPr>
            <p:cNvSpPr txBox="1"/>
            <p:nvPr/>
          </p:nvSpPr>
          <p:spPr>
            <a:xfrm>
              <a:off x="3142776" y="895144"/>
              <a:ext cx="885728" cy="276995"/>
            </a:xfrm>
            <a:prstGeom prst="rect">
              <a:avLst/>
            </a:prstGeom>
            <a:noFill/>
            <a:ln w="12700" cap="flat">
              <a:solidFill>
                <a:srgbClr val="FFCC99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9</a:t>
              </a: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3,8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87" name="pole tekstowe 286">
              <a:extLst>
                <a:ext uri="{FF2B5EF4-FFF2-40B4-BE49-F238E27FC236}">
                  <a16:creationId xmlns:a16="http://schemas.microsoft.com/office/drawing/2014/main" id="{784241D3-AEF4-4A2D-8EC0-DFD8C9F9A5A5}"/>
                </a:ext>
              </a:extLst>
            </p:cNvPr>
            <p:cNvSpPr txBox="1"/>
            <p:nvPr/>
          </p:nvSpPr>
          <p:spPr>
            <a:xfrm>
              <a:off x="114264" y="4665212"/>
              <a:ext cx="975615" cy="276995"/>
            </a:xfrm>
            <a:prstGeom prst="rect">
              <a:avLst/>
            </a:prstGeom>
            <a:noFill/>
            <a:ln w="12700" cap="flat">
              <a:solidFill>
                <a:srgbClr val="99CCCC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99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60,4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99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88" name="pole tekstowe 287">
              <a:extLst>
                <a:ext uri="{FF2B5EF4-FFF2-40B4-BE49-F238E27FC236}">
                  <a16:creationId xmlns:a16="http://schemas.microsoft.com/office/drawing/2014/main" id="{33FCB50A-E84C-44BB-8933-8FBC56DE7943}"/>
                </a:ext>
              </a:extLst>
            </p:cNvPr>
            <p:cNvSpPr txBox="1"/>
            <p:nvPr/>
          </p:nvSpPr>
          <p:spPr>
            <a:xfrm>
              <a:off x="6200817" y="3660394"/>
              <a:ext cx="926588" cy="276995"/>
            </a:xfrm>
            <a:prstGeom prst="rect">
              <a:avLst/>
            </a:prstGeom>
            <a:noFill/>
            <a:ln w="12700" cap="flat">
              <a:solidFill>
                <a:srgbClr val="FF9966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175,8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89" name="pole tekstowe 288">
              <a:extLst>
                <a:ext uri="{FF2B5EF4-FFF2-40B4-BE49-F238E27FC236}">
                  <a16:creationId xmlns:a16="http://schemas.microsoft.com/office/drawing/2014/main" id="{CB891C2B-CBD8-4447-BD60-B86EF62A05EF}"/>
                </a:ext>
              </a:extLst>
            </p:cNvPr>
            <p:cNvSpPr txBox="1"/>
            <p:nvPr/>
          </p:nvSpPr>
          <p:spPr>
            <a:xfrm>
              <a:off x="6191525" y="3250153"/>
              <a:ext cx="926588" cy="276995"/>
            </a:xfrm>
            <a:prstGeom prst="rect">
              <a:avLst/>
            </a:prstGeom>
            <a:noFill/>
            <a:ln w="12700" cap="flat">
              <a:solidFill>
                <a:srgbClr val="CCFF66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75,7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90" name="pole tekstowe 289">
              <a:extLst>
                <a:ext uri="{FF2B5EF4-FFF2-40B4-BE49-F238E27FC236}">
                  <a16:creationId xmlns:a16="http://schemas.microsoft.com/office/drawing/2014/main" id="{390C7AD1-4BC3-4898-AFB9-0C9F248BF8B9}"/>
                </a:ext>
              </a:extLst>
            </p:cNvPr>
            <p:cNvSpPr txBox="1"/>
            <p:nvPr/>
          </p:nvSpPr>
          <p:spPr>
            <a:xfrm>
              <a:off x="114265" y="5259460"/>
              <a:ext cx="975614" cy="276995"/>
            </a:xfrm>
            <a:prstGeom prst="rect">
              <a:avLst/>
            </a:prstGeom>
            <a:noFill/>
            <a:ln w="12700" cap="flat">
              <a:solidFill>
                <a:srgbClr val="CCCC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178,9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sp>
          <p:nvSpPr>
            <p:cNvPr id="291" name="pole tekstowe 290">
              <a:extLst>
                <a:ext uri="{FF2B5EF4-FFF2-40B4-BE49-F238E27FC236}">
                  <a16:creationId xmlns:a16="http://schemas.microsoft.com/office/drawing/2014/main" id="{C5B0D3C7-764F-46A5-AC0C-5FAD88D2F8A2}"/>
                </a:ext>
              </a:extLst>
            </p:cNvPr>
            <p:cNvSpPr txBox="1"/>
            <p:nvPr/>
          </p:nvSpPr>
          <p:spPr>
            <a:xfrm>
              <a:off x="114265" y="5834279"/>
              <a:ext cx="975614" cy="276995"/>
            </a:xfrm>
            <a:prstGeom prst="rect">
              <a:avLst/>
            </a:prstGeom>
            <a:noFill/>
            <a:ln w="12700" cap="flat">
              <a:solidFill>
                <a:srgbClr val="00CC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00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132,5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00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cxnSp>
          <p:nvCxnSpPr>
            <p:cNvPr id="293" name="Łącznik prosty 292">
              <a:extLst>
                <a:ext uri="{FF2B5EF4-FFF2-40B4-BE49-F238E27FC236}">
                  <a16:creationId xmlns:a16="http://schemas.microsoft.com/office/drawing/2014/main" id="{99E8E444-BF13-4BBB-991F-50A7CA502338}"/>
                </a:ext>
              </a:extLst>
            </p:cNvPr>
            <p:cNvCxnSpPr>
              <a:cxnSpLocks/>
              <a:stCxn id="286" idx="2"/>
              <a:endCxn id="223" idx="35"/>
            </p:cNvCxnSpPr>
            <p:nvPr/>
          </p:nvCxnSpPr>
          <p:spPr>
            <a:xfrm flipH="1">
              <a:off x="3540270" y="1172139"/>
              <a:ext cx="45370" cy="1242978"/>
            </a:xfrm>
            <a:prstGeom prst="line">
              <a:avLst/>
            </a:prstGeom>
            <a:noFill/>
            <a:ln w="12700" cap="flat">
              <a:solidFill>
                <a:srgbClr val="FFCC99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5" name="Łącznik prosty 294">
              <a:extLst>
                <a:ext uri="{FF2B5EF4-FFF2-40B4-BE49-F238E27FC236}">
                  <a16:creationId xmlns:a16="http://schemas.microsoft.com/office/drawing/2014/main" id="{BEDFA865-223B-4DF5-9118-072B8655AB8B}"/>
                </a:ext>
              </a:extLst>
            </p:cNvPr>
            <p:cNvCxnSpPr>
              <a:cxnSpLocks/>
              <a:stCxn id="289" idx="0"/>
              <a:endCxn id="210" idx="25"/>
            </p:cNvCxnSpPr>
            <p:nvPr/>
          </p:nvCxnSpPr>
          <p:spPr>
            <a:xfrm flipH="1" flipV="1">
              <a:off x="6317777" y="2559084"/>
              <a:ext cx="337042" cy="691069"/>
            </a:xfrm>
            <a:prstGeom prst="line">
              <a:avLst/>
            </a:prstGeom>
            <a:noFill/>
            <a:ln w="12700" cap="flat">
              <a:solidFill>
                <a:srgbClr val="CCFF66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8" name="Łącznik prosty 297">
              <a:extLst>
                <a:ext uri="{FF2B5EF4-FFF2-40B4-BE49-F238E27FC236}">
                  <a16:creationId xmlns:a16="http://schemas.microsoft.com/office/drawing/2014/main" id="{7A46ED3C-53FA-4EFF-B6AF-AA5F377555BB}"/>
                </a:ext>
              </a:extLst>
            </p:cNvPr>
            <p:cNvCxnSpPr>
              <a:cxnSpLocks/>
              <a:stCxn id="288" idx="2"/>
              <a:endCxn id="198" idx="19"/>
            </p:cNvCxnSpPr>
            <p:nvPr/>
          </p:nvCxnSpPr>
          <p:spPr>
            <a:xfrm flipH="1">
              <a:off x="6022686" y="3937389"/>
              <a:ext cx="641425" cy="309486"/>
            </a:xfrm>
            <a:prstGeom prst="line">
              <a:avLst/>
            </a:prstGeom>
            <a:noFill/>
            <a:ln w="12700" cap="flat">
              <a:solidFill>
                <a:srgbClr val="FF9966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1" name="Łącznik prosty 300">
              <a:extLst>
                <a:ext uri="{FF2B5EF4-FFF2-40B4-BE49-F238E27FC236}">
                  <a16:creationId xmlns:a16="http://schemas.microsoft.com/office/drawing/2014/main" id="{024ED3C4-0C63-4BE9-AFA8-B1865345D18E}"/>
                </a:ext>
              </a:extLst>
            </p:cNvPr>
            <p:cNvCxnSpPr>
              <a:cxnSpLocks/>
              <a:stCxn id="252" idx="26"/>
              <a:endCxn id="291" idx="3"/>
            </p:cNvCxnSpPr>
            <p:nvPr/>
          </p:nvCxnSpPr>
          <p:spPr>
            <a:xfrm flipH="1" flipV="1">
              <a:off x="1089879" y="5972777"/>
              <a:ext cx="2505150" cy="15492"/>
            </a:xfrm>
            <a:prstGeom prst="line">
              <a:avLst/>
            </a:prstGeom>
            <a:noFill/>
            <a:ln w="12700" cap="flat">
              <a:solidFill>
                <a:srgbClr val="00CC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4" name="Łącznik prosty 303">
              <a:extLst>
                <a:ext uri="{FF2B5EF4-FFF2-40B4-BE49-F238E27FC236}">
                  <a16:creationId xmlns:a16="http://schemas.microsoft.com/office/drawing/2014/main" id="{A10E8A62-6D48-41A5-B4BD-CCAFA7C977EE}"/>
                </a:ext>
              </a:extLst>
            </p:cNvPr>
            <p:cNvCxnSpPr>
              <a:cxnSpLocks/>
              <a:stCxn id="248" idx="36"/>
              <a:endCxn id="290" idx="3"/>
            </p:cNvCxnSpPr>
            <p:nvPr/>
          </p:nvCxnSpPr>
          <p:spPr>
            <a:xfrm flipH="1">
              <a:off x="1089879" y="5392488"/>
              <a:ext cx="1295885" cy="5470"/>
            </a:xfrm>
            <a:prstGeom prst="line">
              <a:avLst/>
            </a:prstGeom>
            <a:noFill/>
            <a:ln w="12700" cap="flat">
              <a:solidFill>
                <a:srgbClr val="CCCC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7" name="Łącznik prosty 306">
              <a:extLst>
                <a:ext uri="{FF2B5EF4-FFF2-40B4-BE49-F238E27FC236}">
                  <a16:creationId xmlns:a16="http://schemas.microsoft.com/office/drawing/2014/main" id="{40F576DB-B2D5-46B6-B42D-B5EE44F2B020}"/>
                </a:ext>
              </a:extLst>
            </p:cNvPr>
            <p:cNvCxnSpPr>
              <a:cxnSpLocks/>
              <a:stCxn id="259" idx="43"/>
              <a:endCxn id="287" idx="3"/>
            </p:cNvCxnSpPr>
            <p:nvPr/>
          </p:nvCxnSpPr>
          <p:spPr>
            <a:xfrm flipH="1">
              <a:off x="1089879" y="4697156"/>
              <a:ext cx="676802" cy="106554"/>
            </a:xfrm>
            <a:prstGeom prst="line">
              <a:avLst/>
            </a:prstGeom>
            <a:noFill/>
            <a:ln w="12700" cap="flat">
              <a:solidFill>
                <a:srgbClr val="99CCCC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0" name="Łącznik prosty 309">
              <a:extLst>
                <a:ext uri="{FF2B5EF4-FFF2-40B4-BE49-F238E27FC236}">
                  <a16:creationId xmlns:a16="http://schemas.microsoft.com/office/drawing/2014/main" id="{B4AD08CF-0E13-4D43-956D-1290503F3AE9}"/>
                </a:ext>
              </a:extLst>
            </p:cNvPr>
            <p:cNvCxnSpPr>
              <a:cxnSpLocks/>
              <a:stCxn id="264" idx="37"/>
              <a:endCxn id="2" idx="3"/>
            </p:cNvCxnSpPr>
            <p:nvPr/>
          </p:nvCxnSpPr>
          <p:spPr>
            <a:xfrm flipH="1">
              <a:off x="1090321" y="4075339"/>
              <a:ext cx="712865" cy="118040"/>
            </a:xfrm>
            <a:prstGeom prst="line">
              <a:avLst/>
            </a:prstGeom>
            <a:noFill/>
            <a:ln w="12700" cap="flat">
              <a:solidFill>
                <a:srgbClr val="FFFFCC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3" name="Łącznik prosty 312">
              <a:extLst>
                <a:ext uri="{FF2B5EF4-FFF2-40B4-BE49-F238E27FC236}">
                  <a16:creationId xmlns:a16="http://schemas.microsoft.com/office/drawing/2014/main" id="{A29E10AA-5422-4C60-B87F-C095682FA940}"/>
                </a:ext>
              </a:extLst>
            </p:cNvPr>
            <p:cNvCxnSpPr>
              <a:cxnSpLocks/>
              <a:stCxn id="236" idx="3"/>
              <a:endCxn id="285" idx="3"/>
            </p:cNvCxnSpPr>
            <p:nvPr/>
          </p:nvCxnSpPr>
          <p:spPr>
            <a:xfrm flipH="1">
              <a:off x="1090322" y="3444332"/>
              <a:ext cx="328030" cy="106288"/>
            </a:xfrm>
            <a:prstGeom prst="line">
              <a:avLst/>
            </a:prstGeom>
            <a:noFill/>
            <a:ln w="12700" cap="flat">
              <a:solidFill>
                <a:srgbClr val="99FF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21" name="pole tekstowe 320">
              <a:extLst>
                <a:ext uri="{FF2B5EF4-FFF2-40B4-BE49-F238E27FC236}">
                  <a16:creationId xmlns:a16="http://schemas.microsoft.com/office/drawing/2014/main" id="{A12A485F-AAB3-488D-8C49-E2A1C82C1C5A}"/>
                </a:ext>
              </a:extLst>
            </p:cNvPr>
            <p:cNvSpPr txBox="1"/>
            <p:nvPr/>
          </p:nvSpPr>
          <p:spPr>
            <a:xfrm>
              <a:off x="3120884" y="3906938"/>
              <a:ext cx="1063520" cy="461661"/>
            </a:xfrm>
            <a:prstGeom prst="rect">
              <a:avLst/>
            </a:prstGeom>
            <a:noFill/>
            <a:ln w="12700" cap="flat">
              <a:solidFill>
                <a:schemeClr val="bg1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INTERREG A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975,7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cxnSp>
          <p:nvCxnSpPr>
            <p:cNvPr id="421" name="Łącznik prosty 420">
              <a:extLst>
                <a:ext uri="{FF2B5EF4-FFF2-40B4-BE49-F238E27FC236}">
                  <a16:creationId xmlns:a16="http://schemas.microsoft.com/office/drawing/2014/main" id="{4EADF5CE-E9AD-4BF6-95A4-D2B0CFF98E00}"/>
                </a:ext>
              </a:extLst>
            </p:cNvPr>
            <p:cNvCxnSpPr>
              <a:cxnSpLocks/>
              <a:stCxn id="256" idx="12"/>
              <a:endCxn id="321" idx="2"/>
            </p:cNvCxnSpPr>
            <p:nvPr/>
          </p:nvCxnSpPr>
          <p:spPr>
            <a:xfrm flipH="1" flipV="1">
              <a:off x="3652644" y="4368599"/>
              <a:ext cx="426091" cy="780369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4" name="Łącznik prosty 423">
              <a:extLst>
                <a:ext uri="{FF2B5EF4-FFF2-40B4-BE49-F238E27FC236}">
                  <a16:creationId xmlns:a16="http://schemas.microsoft.com/office/drawing/2014/main" id="{F8017852-5F17-4A0C-88EB-F1616868B9B6}"/>
                </a:ext>
              </a:extLst>
            </p:cNvPr>
            <p:cNvCxnSpPr>
              <a:cxnSpLocks/>
              <a:stCxn id="208" idx="15"/>
              <a:endCxn id="321" idx="3"/>
            </p:cNvCxnSpPr>
            <p:nvPr/>
          </p:nvCxnSpPr>
          <p:spPr>
            <a:xfrm flipH="1" flipV="1">
              <a:off x="4184404" y="4137769"/>
              <a:ext cx="484513" cy="217848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7" name="Łącznik prosty 426">
              <a:extLst>
                <a:ext uri="{FF2B5EF4-FFF2-40B4-BE49-F238E27FC236}">
                  <a16:creationId xmlns:a16="http://schemas.microsoft.com/office/drawing/2014/main" id="{EAF20DF5-407C-43F4-9F70-63E99F77D4FA}"/>
                </a:ext>
              </a:extLst>
            </p:cNvPr>
            <p:cNvCxnSpPr>
              <a:cxnSpLocks/>
              <a:stCxn id="242" idx="22"/>
              <a:endCxn id="321" idx="2"/>
            </p:cNvCxnSpPr>
            <p:nvPr/>
          </p:nvCxnSpPr>
          <p:spPr>
            <a:xfrm flipV="1">
              <a:off x="3388160" y="4368599"/>
              <a:ext cx="264484" cy="356126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0" name="Łącznik prosty 429">
              <a:extLst>
                <a:ext uri="{FF2B5EF4-FFF2-40B4-BE49-F238E27FC236}">
                  <a16:creationId xmlns:a16="http://schemas.microsoft.com/office/drawing/2014/main" id="{A50C8962-6017-43D2-B9A1-F14E648B6052}"/>
                </a:ext>
              </a:extLst>
            </p:cNvPr>
            <p:cNvCxnSpPr>
              <a:cxnSpLocks/>
              <a:stCxn id="261" idx="4"/>
              <a:endCxn id="321" idx="1"/>
            </p:cNvCxnSpPr>
            <p:nvPr/>
          </p:nvCxnSpPr>
          <p:spPr>
            <a:xfrm>
              <a:off x="2572858" y="3894614"/>
              <a:ext cx="548026" cy="243155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3" name="Łącznik prosty 432">
              <a:extLst>
                <a:ext uri="{FF2B5EF4-FFF2-40B4-BE49-F238E27FC236}">
                  <a16:creationId xmlns:a16="http://schemas.microsoft.com/office/drawing/2014/main" id="{758AE822-6931-4632-AF6A-858BD1DC3C59}"/>
                </a:ext>
              </a:extLst>
            </p:cNvPr>
            <p:cNvCxnSpPr>
              <a:cxnSpLocks/>
              <a:stCxn id="276" idx="17"/>
              <a:endCxn id="321" idx="1"/>
            </p:cNvCxnSpPr>
            <p:nvPr/>
          </p:nvCxnSpPr>
          <p:spPr>
            <a:xfrm flipV="1">
              <a:off x="2591110" y="4137769"/>
              <a:ext cx="529774" cy="524161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6" name="Łącznik prosty 435">
              <a:extLst>
                <a:ext uri="{FF2B5EF4-FFF2-40B4-BE49-F238E27FC236}">
                  <a16:creationId xmlns:a16="http://schemas.microsoft.com/office/drawing/2014/main" id="{594AFACD-FB1D-46C9-A546-9B6D05F2CDF9}"/>
                </a:ext>
              </a:extLst>
            </p:cNvPr>
            <p:cNvCxnSpPr>
              <a:cxnSpLocks/>
              <a:stCxn id="271" idx="45"/>
              <a:endCxn id="321" idx="0"/>
            </p:cNvCxnSpPr>
            <p:nvPr/>
          </p:nvCxnSpPr>
          <p:spPr>
            <a:xfrm>
              <a:off x="2779726" y="3470369"/>
              <a:ext cx="872918" cy="436569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0" name="Łącznik prosty 439">
              <a:extLst>
                <a:ext uri="{FF2B5EF4-FFF2-40B4-BE49-F238E27FC236}">
                  <a16:creationId xmlns:a16="http://schemas.microsoft.com/office/drawing/2014/main" id="{CC619668-259E-4740-A15F-BDAE0B698C25}"/>
                </a:ext>
              </a:extLst>
            </p:cNvPr>
            <p:cNvCxnSpPr>
              <a:cxnSpLocks/>
              <a:stCxn id="268" idx="2"/>
              <a:endCxn id="321" idx="3"/>
            </p:cNvCxnSpPr>
            <p:nvPr/>
          </p:nvCxnSpPr>
          <p:spPr>
            <a:xfrm flipH="1">
              <a:off x="4184404" y="3317212"/>
              <a:ext cx="843490" cy="820557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3" name="Łącznik prosty 442">
              <a:extLst>
                <a:ext uri="{FF2B5EF4-FFF2-40B4-BE49-F238E27FC236}">
                  <a16:creationId xmlns:a16="http://schemas.microsoft.com/office/drawing/2014/main" id="{BE185086-4EE4-47C6-82EA-8A407075D657}"/>
                </a:ext>
              </a:extLst>
            </p:cNvPr>
            <p:cNvCxnSpPr>
              <a:cxnSpLocks/>
              <a:stCxn id="226" idx="27"/>
              <a:endCxn id="321" idx="0"/>
            </p:cNvCxnSpPr>
            <p:nvPr/>
          </p:nvCxnSpPr>
          <p:spPr>
            <a:xfrm flipH="1">
              <a:off x="3652644" y="3182434"/>
              <a:ext cx="13876" cy="724504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91" name="pole tekstowe 390">
            <a:extLst>
              <a:ext uri="{FF2B5EF4-FFF2-40B4-BE49-F238E27FC236}">
                <a16:creationId xmlns:a16="http://schemas.microsoft.com/office/drawing/2014/main" id="{B5FF941F-83CF-457E-85A0-A0160022261A}"/>
              </a:ext>
            </a:extLst>
          </p:cNvPr>
          <p:cNvSpPr txBox="1"/>
          <p:nvPr/>
        </p:nvSpPr>
        <p:spPr>
          <a:xfrm>
            <a:off x="47328" y="44624"/>
            <a:ext cx="4071807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Programy </a:t>
            </a:r>
            <a:r>
              <a:rPr kumimoji="0" lang="pl-PL" sz="28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Interreg</a:t>
            </a:r>
            <a:r>
              <a:rPr kumimoji="0" lang="pl-PL" sz="2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 A 2021 – 2027</a:t>
            </a:r>
          </a:p>
        </p:txBody>
      </p:sp>
    </p:spTree>
    <p:extLst>
      <p:ext uri="{BB962C8B-B14F-4D97-AF65-F5344CB8AC3E}">
        <p14:creationId xmlns:p14="http://schemas.microsoft.com/office/powerpoint/2010/main" val="19610741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A3EEFAD-7CCE-4F9F-A9F4-8ED0C0D1D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3836"/>
          <a:stretch/>
        </p:blipFill>
        <p:spPr>
          <a:xfrm>
            <a:off x="9017536" y="76685"/>
            <a:ext cx="3058876" cy="426054"/>
          </a:xfrm>
          <a:prstGeom prst="rect">
            <a:avLst/>
          </a:prstGeom>
        </p:spPr>
      </p:pic>
      <p:sp>
        <p:nvSpPr>
          <p:cNvPr id="13" name="AutoShape 3" hidden="1">
            <a:extLst>
              <a:ext uri="{FF2B5EF4-FFF2-40B4-BE49-F238E27FC236}">
                <a16:creationId xmlns:a16="http://schemas.microsoft.com/office/drawing/2014/main" id="{510CF13B-7344-49A5-BA98-14430A0CC6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9809" y="198937"/>
            <a:ext cx="6688224" cy="62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Rectangle 5" hidden="1">
            <a:extLst>
              <a:ext uri="{FF2B5EF4-FFF2-40B4-BE49-F238E27FC236}">
                <a16:creationId xmlns:a16="http://schemas.microsoft.com/office/drawing/2014/main" id="{04EAA196-70FA-46D9-89E2-E97D48C8D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833" y="3723078"/>
            <a:ext cx="27227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łomżyński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6" hidden="1">
            <a:extLst>
              <a:ext uri="{FF2B5EF4-FFF2-40B4-BE49-F238E27FC236}">
                <a16:creationId xmlns:a16="http://schemas.microsoft.com/office/drawing/2014/main" id="{B5684CBB-2B92-4A43-A1FD-3F6EED15E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401" y="4165702"/>
            <a:ext cx="41525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zielonogórski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 hidden="1">
            <a:extLst>
              <a:ext uri="{FF2B5EF4-FFF2-40B4-BE49-F238E27FC236}">
                <a16:creationId xmlns:a16="http://schemas.microsoft.com/office/drawing/2014/main" id="{3E669D95-47EE-49D7-B3C5-ED375058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423" y="6331341"/>
            <a:ext cx="39092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Zakarpatska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 hidden="1">
            <a:extLst>
              <a:ext uri="{FF2B5EF4-FFF2-40B4-BE49-F238E27FC236}">
                <a16:creationId xmlns:a16="http://schemas.microsoft.com/office/drawing/2014/main" id="{7F88D8C0-D70F-4F07-9F56-C6D082EFF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479444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9" hidden="1">
            <a:extLst>
              <a:ext uri="{FF2B5EF4-FFF2-40B4-BE49-F238E27FC236}">
                <a16:creationId xmlns:a16="http://schemas.microsoft.com/office/drawing/2014/main" id="{65A76B4E-BBC0-4E8C-AB6C-79662E89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552959"/>
            <a:ext cx="18709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Rügen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0" hidden="1">
            <a:extLst>
              <a:ext uri="{FF2B5EF4-FFF2-40B4-BE49-F238E27FC236}">
                <a16:creationId xmlns:a16="http://schemas.microsoft.com/office/drawing/2014/main" id="{B70D5C33-2BA4-4921-96AB-83D6357C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19900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1" hidden="1">
            <a:extLst>
              <a:ext uri="{FF2B5EF4-FFF2-40B4-BE49-F238E27FC236}">
                <a16:creationId xmlns:a16="http://schemas.microsoft.com/office/drawing/2014/main" id="{CD5E8328-4233-40FD-A3C4-0BC7D3A2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93415"/>
            <a:ext cx="301175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Greifswald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2" hidden="1">
            <a:extLst>
              <a:ext uri="{FF2B5EF4-FFF2-40B4-BE49-F238E27FC236}">
                <a16:creationId xmlns:a16="http://schemas.microsoft.com/office/drawing/2014/main" id="{4184FD7A-6DBA-4B6C-BB63-5B5A7CED7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744" y="4622110"/>
            <a:ext cx="19469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Volyn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3" hidden="1">
            <a:extLst>
              <a:ext uri="{FF2B5EF4-FFF2-40B4-BE49-F238E27FC236}">
                <a16:creationId xmlns:a16="http://schemas.microsoft.com/office/drawing/2014/main" id="{3E77E709-6214-4981-8767-FD3850CF6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178" y="2422776"/>
            <a:ext cx="26162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Vilniaus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4" hidden="1">
            <a:extLst>
              <a:ext uri="{FF2B5EF4-FFF2-40B4-BE49-F238E27FC236}">
                <a16:creationId xmlns:a16="http://schemas.microsoft.com/office/drawing/2014/main" id="{2A1A5C45-8C6D-4E3B-BB38-D30C9381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288" y="3433612"/>
            <a:ext cx="34680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Uckermark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5" hidden="1">
            <a:extLst>
              <a:ext uri="{FF2B5EF4-FFF2-40B4-BE49-F238E27FC236}">
                <a16:creationId xmlns:a16="http://schemas.microsoft.com/office/drawing/2014/main" id="{293C3B08-90AC-431E-8F67-E1772492D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013" y="2559085"/>
            <a:ext cx="26923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trójmieski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 hidden="1">
            <a:extLst>
              <a:ext uri="{FF2B5EF4-FFF2-40B4-BE49-F238E27FC236}">
                <a16:creationId xmlns:a16="http://schemas.microsoft.com/office/drawing/2014/main" id="{FD1B5EC6-426D-4138-8495-FED27FA58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456" y="5724840"/>
            <a:ext cx="27835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Ternopil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'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7" hidden="1">
            <a:extLst>
              <a:ext uri="{FF2B5EF4-FFF2-40B4-BE49-F238E27FC236}">
                <a16:creationId xmlns:a16="http://schemas.microsoft.com/office/drawing/2014/main" id="{FA84D8F6-68F4-4023-8B13-82B61AFB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742" y="1606449"/>
            <a:ext cx="22055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Telšiai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8" hidden="1">
            <a:extLst>
              <a:ext uri="{FF2B5EF4-FFF2-40B4-BE49-F238E27FC236}">
                <a16:creationId xmlns:a16="http://schemas.microsoft.com/office/drawing/2014/main" id="{2A39195A-466C-4709-952D-437F3C2C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149" y="2049073"/>
            <a:ext cx="3057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Taurages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9" hidden="1">
            <a:extLst>
              <a:ext uri="{FF2B5EF4-FFF2-40B4-BE49-F238E27FC236}">
                <a16:creationId xmlns:a16="http://schemas.microsoft.com/office/drawing/2014/main" id="{636E73DB-6D44-4D0D-9422-35815A252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762" y="5037165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tarnobrzeski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0" hidden="1">
            <a:extLst>
              <a:ext uri="{FF2B5EF4-FFF2-40B4-BE49-F238E27FC236}">
                <a16:creationId xmlns:a16="http://schemas.microsoft.com/office/drawing/2014/main" id="{450FC8E7-BAA5-45E8-BD51-F4A5DC02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183" y="2706116"/>
            <a:ext cx="187094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słupski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1" hidden="1">
            <a:extLst>
              <a:ext uri="{FF2B5EF4-FFF2-40B4-BE49-F238E27FC236}">
                <a16:creationId xmlns:a16="http://schemas.microsoft.com/office/drawing/2014/main" id="{D0D1149A-476B-4BE9-901F-24CADD09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32" y="3076756"/>
            <a:ext cx="31030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 hidden="1">
            <a:extLst>
              <a:ext uri="{FF2B5EF4-FFF2-40B4-BE49-F238E27FC236}">
                <a16:creationId xmlns:a16="http://schemas.microsoft.com/office/drawing/2014/main" id="{4F68194A-6F4C-4D72-A6F4-5A7C42F5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838" y="3254418"/>
            <a:ext cx="29509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3" hidden="1">
            <a:extLst>
              <a:ext uri="{FF2B5EF4-FFF2-40B4-BE49-F238E27FC236}">
                <a16:creationId xmlns:a16="http://schemas.microsoft.com/office/drawing/2014/main" id="{D150EBA3-B37B-4E2C-8DA3-ABAC83D7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565" y="3013961"/>
            <a:ext cx="2798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suwalski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4" hidden="1">
            <a:extLst>
              <a:ext uri="{FF2B5EF4-FFF2-40B4-BE49-F238E27FC236}">
                <a16:creationId xmlns:a16="http://schemas.microsoft.com/office/drawing/2014/main" id="{C57526C6-D9FD-4405-9945-6D1F0317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621" y="2972609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starogardzki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5" hidden="1">
            <a:extLst>
              <a:ext uri="{FF2B5EF4-FFF2-40B4-BE49-F238E27FC236}">
                <a16:creationId xmlns:a16="http://schemas.microsoft.com/office/drawing/2014/main" id="{38BD6588-CEC3-4DB6-B532-BC9B99D90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347844"/>
            <a:ext cx="44567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szczecinecko-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26" hidden="1">
            <a:extLst>
              <a:ext uri="{FF2B5EF4-FFF2-40B4-BE49-F238E27FC236}">
                <a16:creationId xmlns:a16="http://schemas.microsoft.com/office/drawing/2014/main" id="{A995A518-6791-4110-8BF8-D4D495FC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421359"/>
            <a:ext cx="26923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pyrzycki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27" hidden="1">
            <a:extLst>
              <a:ext uri="{FF2B5EF4-FFF2-40B4-BE49-F238E27FC236}">
                <a16:creationId xmlns:a16="http://schemas.microsoft.com/office/drawing/2014/main" id="{7AFFFAF1-A9F2-4193-865E-E81CC5E0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25" y="4383185"/>
            <a:ext cx="360498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Spree-Neiße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28" hidden="1">
            <a:extLst>
              <a:ext uri="{FF2B5EF4-FFF2-40B4-BE49-F238E27FC236}">
                <a16:creationId xmlns:a16="http://schemas.microsoft.com/office/drawing/2014/main" id="{F93479E6-7843-4387-B654-7937525BE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866" y="1594196"/>
            <a:ext cx="21599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Skane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9" hidden="1">
            <a:extLst>
              <a:ext uri="{FF2B5EF4-FFF2-40B4-BE49-F238E27FC236}">
                <a16:creationId xmlns:a16="http://schemas.microsoft.com/office/drawing/2014/main" id="{2EB9E782-A1A4-472C-894D-273CEC264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28" y="1955647"/>
            <a:ext cx="30117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Sjaelland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0" hidden="1">
            <a:extLst>
              <a:ext uri="{FF2B5EF4-FFF2-40B4-BE49-F238E27FC236}">
                <a16:creationId xmlns:a16="http://schemas.microsoft.com/office/drawing/2014/main" id="{4FDD0120-E1DF-4810-BAEB-499D1FD4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275" y="5266900"/>
            <a:ext cx="35289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rzeszowski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1" hidden="1">
            <a:extLst>
              <a:ext uri="{FF2B5EF4-FFF2-40B4-BE49-F238E27FC236}">
                <a16:creationId xmlns:a16="http://schemas.microsoft.com/office/drawing/2014/main" id="{D3F5D198-CF9D-4C71-9443-F59700CD0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652511"/>
            <a:ext cx="2479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Rostock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2" hidden="1">
            <a:extLst>
              <a:ext uri="{FF2B5EF4-FFF2-40B4-BE49-F238E27FC236}">
                <a16:creationId xmlns:a16="http://schemas.microsoft.com/office/drawing/2014/main" id="{1DF6FC3B-C4BC-4F95-9A51-D09AD05C2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726026"/>
            <a:ext cx="184052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Städte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3" hidden="1">
            <a:extLst>
              <a:ext uri="{FF2B5EF4-FFF2-40B4-BE49-F238E27FC236}">
                <a16:creationId xmlns:a16="http://schemas.microsoft.com/office/drawing/2014/main" id="{B7BEF618-4AE5-41BA-8BD9-29449209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571" y="4717067"/>
            <a:ext cx="1977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Rivne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4" hidden="1">
            <a:extLst>
              <a:ext uri="{FF2B5EF4-FFF2-40B4-BE49-F238E27FC236}">
                <a16:creationId xmlns:a16="http://schemas.microsoft.com/office/drawing/2014/main" id="{8BF6F7C8-E055-4803-86FD-E281E28CA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675" y="4542468"/>
            <a:ext cx="23424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puławski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5" hidden="1">
            <a:extLst>
              <a:ext uri="{FF2B5EF4-FFF2-40B4-BE49-F238E27FC236}">
                <a16:creationId xmlns:a16="http://schemas.microsoft.com/office/drawing/2014/main" id="{8B33DAA1-5AC3-4E13-9B0A-7EB2CE62A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257" y="5377173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przemyski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6" hidden="1">
            <a:extLst>
              <a:ext uri="{FF2B5EF4-FFF2-40B4-BE49-F238E27FC236}">
                <a16:creationId xmlns:a16="http://schemas.microsoft.com/office/drawing/2014/main" id="{26F98D6C-3A2F-44DE-9D41-BFD077DE1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581" y="3543885"/>
            <a:ext cx="25858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ostrołęcki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8" hidden="1">
            <a:extLst>
              <a:ext uri="{FF2B5EF4-FFF2-40B4-BE49-F238E27FC236}">
                <a16:creationId xmlns:a16="http://schemas.microsoft.com/office/drawing/2014/main" id="{BAE88743-6A63-4A21-8C7B-9297E5C1A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17" y="4072276"/>
            <a:ext cx="37114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Oder-Spree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9" hidden="1">
            <a:extLst>
              <a:ext uri="{FF2B5EF4-FFF2-40B4-BE49-F238E27FC236}">
                <a16:creationId xmlns:a16="http://schemas.microsoft.com/office/drawing/2014/main" id="{2B29CF32-BEC2-498D-9F1F-253AD8A35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06304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Nordwest-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0" hidden="1">
            <a:extLst>
              <a:ext uri="{FF2B5EF4-FFF2-40B4-BE49-F238E27FC236}">
                <a16:creationId xmlns:a16="http://schemas.microsoft.com/office/drawing/2014/main" id="{B213C7E3-7525-4DED-825B-A93E89B85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79819"/>
            <a:ext cx="37266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Meklenburg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1" hidden="1">
            <a:extLst>
              <a:ext uri="{FF2B5EF4-FFF2-40B4-BE49-F238E27FC236}">
                <a16:creationId xmlns:a16="http://schemas.microsoft.com/office/drawing/2014/main" id="{00E91751-3A60-40AC-B7BB-EACF70FD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739925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Märkisch-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2" hidden="1">
            <a:extLst>
              <a:ext uri="{FF2B5EF4-FFF2-40B4-BE49-F238E27FC236}">
                <a16:creationId xmlns:a16="http://schemas.microsoft.com/office/drawing/2014/main" id="{F40CCFBD-7331-4E05-8778-DAE783A1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813441"/>
            <a:ext cx="2996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Oderland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3" hidden="1">
            <a:extLst>
              <a:ext uri="{FF2B5EF4-FFF2-40B4-BE49-F238E27FC236}">
                <a16:creationId xmlns:a16="http://schemas.microsoft.com/office/drawing/2014/main" id="{96A1B76D-E6EA-4C95-9434-9DAFCC66C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193155"/>
            <a:ext cx="5795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Mecklenburgische 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4" hidden="1">
            <a:extLst>
              <a:ext uri="{FF2B5EF4-FFF2-40B4-BE49-F238E27FC236}">
                <a16:creationId xmlns:a16="http://schemas.microsoft.com/office/drawing/2014/main" id="{E4858553-2E0C-4B7A-A501-8C6DD5BD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266670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Seenplatte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5" hidden="1">
            <a:extLst>
              <a:ext uri="{FF2B5EF4-FFF2-40B4-BE49-F238E27FC236}">
                <a16:creationId xmlns:a16="http://schemas.microsoft.com/office/drawing/2014/main" id="{2B9D605F-55F8-4F51-ADCA-03D64E8E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661" y="2462596"/>
            <a:ext cx="4213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Marijampoles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6" hidden="1">
            <a:extLst>
              <a:ext uri="{FF2B5EF4-FFF2-40B4-BE49-F238E27FC236}">
                <a16:creationId xmlns:a16="http://schemas.microsoft.com/office/drawing/2014/main" id="{043CAF75-2519-4848-9DE6-743A311F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736" y="4586883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lubelski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7" hidden="1">
            <a:extLst>
              <a:ext uri="{FF2B5EF4-FFF2-40B4-BE49-F238E27FC236}">
                <a16:creationId xmlns:a16="http://schemas.microsoft.com/office/drawing/2014/main" id="{A7A13792-AF1C-493B-8B7B-CBEABA7F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23599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Landkreis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48" hidden="1">
            <a:extLst>
              <a:ext uri="{FF2B5EF4-FFF2-40B4-BE49-F238E27FC236}">
                <a16:creationId xmlns:a16="http://schemas.microsoft.com/office/drawing/2014/main" id="{DE3273E0-3DA6-4275-8C25-739D2C0D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98646"/>
            <a:ext cx="2677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Rostock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9" hidden="1">
            <a:extLst>
              <a:ext uri="{FF2B5EF4-FFF2-40B4-BE49-F238E27FC236}">
                <a16:creationId xmlns:a16="http://schemas.microsoft.com/office/drawing/2014/main" id="{64DEC305-B66C-445A-91DB-A268025BD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695" y="5492041"/>
            <a:ext cx="15971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L'viv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0" hidden="1">
            <a:extLst>
              <a:ext uri="{FF2B5EF4-FFF2-40B4-BE49-F238E27FC236}">
                <a16:creationId xmlns:a16="http://schemas.microsoft.com/office/drawing/2014/main" id="{FBA8729C-5378-4304-9D94-CBA3BEB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476" y="5663577"/>
            <a:ext cx="30573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krośnie</a:t>
            </a:r>
            <a:r>
              <a:rPr lang="pl-PL" altLang="pl-PL" sz="500" dirty="0">
                <a:solidFill>
                  <a:srgbClr val="000066"/>
                </a:solidFill>
              </a:rPr>
              <a:t>ń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1" hidden="1">
            <a:extLst>
              <a:ext uri="{FF2B5EF4-FFF2-40B4-BE49-F238E27FC236}">
                <a16:creationId xmlns:a16="http://schemas.microsoft.com/office/drawing/2014/main" id="{6848E40E-3D11-4289-879C-C8BFD6DD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41" y="107499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Kronoberg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2" hidden="1">
            <a:extLst>
              <a:ext uri="{FF2B5EF4-FFF2-40B4-BE49-F238E27FC236}">
                <a16:creationId xmlns:a16="http://schemas.microsoft.com/office/drawing/2014/main" id="{20FF54BE-E2AB-405A-96EA-1E839635B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88" y="2837831"/>
            <a:ext cx="29661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koszaliński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3" hidden="1">
            <a:extLst>
              <a:ext uri="{FF2B5EF4-FFF2-40B4-BE49-F238E27FC236}">
                <a16:creationId xmlns:a16="http://schemas.microsoft.com/office/drawing/2014/main" id="{E72385C5-126D-4551-9961-9D70D662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057" y="1894384"/>
            <a:ext cx="31942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Klaipedos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4" hidden="1">
            <a:extLst>
              <a:ext uri="{FF2B5EF4-FFF2-40B4-BE49-F238E27FC236}">
                <a16:creationId xmlns:a16="http://schemas.microsoft.com/office/drawing/2014/main" id="{C5394AA7-2D65-4DE0-9895-E86F66E04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780" y="2212951"/>
            <a:ext cx="21903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Kauno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5" hidden="1">
            <a:extLst>
              <a:ext uri="{FF2B5EF4-FFF2-40B4-BE49-F238E27FC236}">
                <a16:creationId xmlns:a16="http://schemas.microsoft.com/office/drawing/2014/main" id="{87942048-12F7-4A8F-9E20-339ACE0B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18" y="705886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Kalmar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56" hidden="1">
            <a:extLst>
              <a:ext uri="{FF2B5EF4-FFF2-40B4-BE49-F238E27FC236}">
                <a16:creationId xmlns:a16="http://schemas.microsoft.com/office/drawing/2014/main" id="{F5C914FA-9D91-4186-B71D-FC1A58B5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892" y="4720130"/>
            <a:ext cx="39700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jeleniogórski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57" hidden="1">
            <a:extLst>
              <a:ext uri="{FF2B5EF4-FFF2-40B4-BE49-F238E27FC236}">
                <a16:creationId xmlns:a16="http://schemas.microsoft.com/office/drawing/2014/main" id="{90F2B4F2-2B8E-4D5F-B02B-450F9A9C0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750" y="6144490"/>
            <a:ext cx="5065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Ivano-Frankivs'k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58" hidden="1">
            <a:extLst>
              <a:ext uri="{FF2B5EF4-FFF2-40B4-BE49-F238E27FC236}">
                <a16:creationId xmlns:a16="http://schemas.microsoft.com/office/drawing/2014/main" id="{2A0E6136-6BBC-4E64-B39A-C1B04107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85" y="3816504"/>
            <a:ext cx="32247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gorzowski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59" hidden="1">
            <a:extLst>
              <a:ext uri="{FF2B5EF4-FFF2-40B4-BE49-F238E27FC236}">
                <a16:creationId xmlns:a16="http://schemas.microsoft.com/office/drawing/2014/main" id="{525CEA64-C6E1-4427-9A82-3743D44FE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238" y="4566973"/>
            <a:ext cx="25706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Goerlitz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60" hidden="1">
            <a:extLst>
              <a:ext uri="{FF2B5EF4-FFF2-40B4-BE49-F238E27FC236}">
                <a16:creationId xmlns:a16="http://schemas.microsoft.com/office/drawing/2014/main" id="{45A0A4B9-F984-48A6-B907-C9390689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190" y="2698458"/>
            <a:ext cx="209910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gdański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61" hidden="1">
            <a:extLst>
              <a:ext uri="{FF2B5EF4-FFF2-40B4-BE49-F238E27FC236}">
                <a16:creationId xmlns:a16="http://schemas.microsoft.com/office/drawing/2014/main" id="{8597E8F5-E7BC-4320-AA53-337DA083E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83" y="3954345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Frankfurt/O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2" hidden="1">
            <a:extLst>
              <a:ext uri="{FF2B5EF4-FFF2-40B4-BE49-F238E27FC236}">
                <a16:creationId xmlns:a16="http://schemas.microsoft.com/office/drawing/2014/main" id="{41CE1F0B-01A8-47FF-BCF8-7C827224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995" y="2945041"/>
            <a:ext cx="12320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ełcki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63" hidden="1">
            <a:extLst>
              <a:ext uri="{FF2B5EF4-FFF2-40B4-BE49-F238E27FC236}">
                <a16:creationId xmlns:a16="http://schemas.microsoft.com/office/drawing/2014/main" id="{DB09B3DE-CE8F-4604-93D3-D9B08C266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836" y="3162524"/>
            <a:ext cx="203826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elbląski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64" hidden="1">
            <a:extLst>
              <a:ext uri="{FF2B5EF4-FFF2-40B4-BE49-F238E27FC236}">
                <a16:creationId xmlns:a16="http://schemas.microsoft.com/office/drawing/2014/main" id="{5F00DADB-6BCE-49A6-9809-0D30C1401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906" y="4288227"/>
            <a:ext cx="2190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Cottbus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65" hidden="1">
            <a:extLst>
              <a:ext uri="{FF2B5EF4-FFF2-40B4-BE49-F238E27FC236}">
                <a16:creationId xmlns:a16="http://schemas.microsoft.com/office/drawing/2014/main" id="{CD9B734A-1F67-4C6C-9A3E-3ACBB80E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08513"/>
            <a:ext cx="27835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chełmsko-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66" hidden="1">
            <a:extLst>
              <a:ext uri="{FF2B5EF4-FFF2-40B4-BE49-F238E27FC236}">
                <a16:creationId xmlns:a16="http://schemas.microsoft.com/office/drawing/2014/main" id="{044A9839-E9CC-45CA-ACC2-FF57A9DD4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82028"/>
            <a:ext cx="28748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zamojski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67" hidden="1">
            <a:extLst>
              <a:ext uri="{FF2B5EF4-FFF2-40B4-BE49-F238E27FC236}">
                <a16:creationId xmlns:a16="http://schemas.microsoft.com/office/drawing/2014/main" id="{897E75C4-2E6A-41A1-BF2F-6426AADC1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991" y="1367524"/>
            <a:ext cx="2829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Blekinge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8" hidden="1">
            <a:extLst>
              <a:ext uri="{FF2B5EF4-FFF2-40B4-BE49-F238E27FC236}">
                <a16:creationId xmlns:a16="http://schemas.microsoft.com/office/drawing/2014/main" id="{01B6A3AD-CF9C-402C-A4EA-5D88B57D1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182" y="3442801"/>
            <a:ext cx="28596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białostocki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69" hidden="1">
            <a:extLst>
              <a:ext uri="{FF2B5EF4-FFF2-40B4-BE49-F238E27FC236}">
                <a16:creationId xmlns:a16="http://schemas.microsoft.com/office/drawing/2014/main" id="{C8BE1088-8990-4557-9829-170676C6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197" y="4285164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70" hidden="1">
            <a:extLst>
              <a:ext uri="{FF2B5EF4-FFF2-40B4-BE49-F238E27FC236}">
                <a16:creationId xmlns:a16="http://schemas.microsoft.com/office/drawing/2014/main" id="{DD829331-36DB-42B9-8085-3C706F66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072" y="4652741"/>
            <a:ext cx="2707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Bautzen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71" hidden="1">
            <a:extLst>
              <a:ext uri="{FF2B5EF4-FFF2-40B4-BE49-F238E27FC236}">
                <a16:creationId xmlns:a16="http://schemas.microsoft.com/office/drawing/2014/main" id="{5282619D-32C4-469A-9F75-E72421DB4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147" y="3595958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Barnim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72" hidden="1">
            <a:extLst>
              <a:ext uri="{FF2B5EF4-FFF2-40B4-BE49-F238E27FC236}">
                <a16:creationId xmlns:a16="http://schemas.microsoft.com/office/drawing/2014/main" id="{5144E6E0-6054-4FEF-BE6B-222A1E19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822" y="2742874"/>
            <a:ext cx="24641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Alytaus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73" hidden="1">
            <a:extLst>
              <a:ext uri="{FF2B5EF4-FFF2-40B4-BE49-F238E27FC236}">
                <a16:creationId xmlns:a16="http://schemas.microsoft.com/office/drawing/2014/main" id="{C18AC159-2188-4A56-A534-675A0C2D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021" y="4355616"/>
            <a:ext cx="129292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żarski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74" hidden="1">
            <a:extLst>
              <a:ext uri="{FF2B5EF4-FFF2-40B4-BE49-F238E27FC236}">
                <a16:creationId xmlns:a16="http://schemas.microsoft.com/office/drawing/2014/main" id="{29104C4C-31A8-4461-B30A-41860FBDE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343" y="588565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Prešovský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75" hidden="1">
            <a:extLst>
              <a:ext uri="{FF2B5EF4-FFF2-40B4-BE49-F238E27FC236}">
                <a16:creationId xmlns:a16="http://schemas.microsoft.com/office/drawing/2014/main" id="{E6290A63-9645-4D8A-A722-F57E323F7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999" y="5619161"/>
            <a:ext cx="36810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nowosądecki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76" hidden="1">
            <a:extLst>
              <a:ext uri="{FF2B5EF4-FFF2-40B4-BE49-F238E27FC236}">
                <a16:creationId xmlns:a16="http://schemas.microsoft.com/office/drawing/2014/main" id="{32814604-A0C6-4EED-BFE9-7B21F76E7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366" y="5450689"/>
            <a:ext cx="237290" cy="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myślenicki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77" hidden="1">
            <a:extLst>
              <a:ext uri="{FF2B5EF4-FFF2-40B4-BE49-F238E27FC236}">
                <a16:creationId xmlns:a16="http://schemas.microsoft.com/office/drawing/2014/main" id="{4D41E806-74CE-48B6-868D-7BCEB5F8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950" y="5378705"/>
            <a:ext cx="34072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oświęcimski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78" hidden="1">
            <a:extLst>
              <a:ext uri="{FF2B5EF4-FFF2-40B4-BE49-F238E27FC236}">
                <a16:creationId xmlns:a16="http://schemas.microsoft.com/office/drawing/2014/main" id="{C1E10743-6272-4DF8-B269-ADF099C1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658" y="5858086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Žilinský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79" hidden="1">
            <a:extLst>
              <a:ext uri="{FF2B5EF4-FFF2-40B4-BE49-F238E27FC236}">
                <a16:creationId xmlns:a16="http://schemas.microsoft.com/office/drawing/2014/main" id="{FA712CC5-D453-408A-8AE5-5E724E9D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33133"/>
            <a:ext cx="190136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Spišská</a:t>
            </a: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80" hidden="1">
            <a:extLst>
              <a:ext uri="{FF2B5EF4-FFF2-40B4-BE49-F238E27FC236}">
                <a16:creationId xmlns:a16="http://schemas.microsoft.com/office/drawing/2014/main" id="{15FB9CF8-A235-4F86-81D5-C781A808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83675"/>
            <a:ext cx="212952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Nová Ves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81" hidden="1">
            <a:extLst>
              <a:ext uri="{FF2B5EF4-FFF2-40B4-BE49-F238E27FC236}">
                <a16:creationId xmlns:a16="http://schemas.microsoft.com/office/drawing/2014/main" id="{9919C392-58C3-4BDB-9539-6B824E58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57" y="5550241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82" hidden="1">
            <a:extLst>
              <a:ext uri="{FF2B5EF4-FFF2-40B4-BE49-F238E27FC236}">
                <a16:creationId xmlns:a16="http://schemas.microsoft.com/office/drawing/2014/main" id="{B27C8491-7A8D-4F59-BE33-94281D63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452" y="5381768"/>
            <a:ext cx="238811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pszczyński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3" hidden="1">
            <a:extLst>
              <a:ext uri="{FF2B5EF4-FFF2-40B4-BE49-F238E27FC236}">
                <a16:creationId xmlns:a16="http://schemas.microsoft.com/office/drawing/2014/main" id="{74C475D1-AEF3-4D4B-A6A6-5FC052D9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440" y="5315911"/>
            <a:ext cx="2540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rybnicki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84" hidden="1">
            <a:extLst>
              <a:ext uri="{FF2B5EF4-FFF2-40B4-BE49-F238E27FC236}">
                <a16:creationId xmlns:a16="http://schemas.microsoft.com/office/drawing/2014/main" id="{1C2D652B-DBAD-4BED-9FA0-C71CB90C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946" y="5394021"/>
            <a:ext cx="53390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Moravskoslezský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5" hidden="1">
            <a:extLst>
              <a:ext uri="{FF2B5EF4-FFF2-40B4-BE49-F238E27FC236}">
                <a16:creationId xmlns:a16="http://schemas.microsoft.com/office/drawing/2014/main" id="{FF48CC09-31DF-49CF-9A68-284B98D21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924" y="5467536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Olomoucký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86" hidden="1">
            <a:extLst>
              <a:ext uri="{FF2B5EF4-FFF2-40B4-BE49-F238E27FC236}">
                <a16:creationId xmlns:a16="http://schemas.microsoft.com/office/drawing/2014/main" id="{BE58834E-060B-4BB3-8434-7585CCE48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358" y="4992749"/>
            <a:ext cx="23576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opolski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87" hidden="1">
            <a:extLst>
              <a:ext uri="{FF2B5EF4-FFF2-40B4-BE49-F238E27FC236}">
                <a16:creationId xmlns:a16="http://schemas.microsoft.com/office/drawing/2014/main" id="{DC20A228-5016-43E2-93EB-D865BE8A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490" y="5104554"/>
            <a:ext cx="18100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8" hidden="1">
            <a:extLst>
              <a:ext uri="{FF2B5EF4-FFF2-40B4-BE49-F238E27FC236}">
                <a16:creationId xmlns:a16="http://schemas.microsoft.com/office/drawing/2014/main" id="{AFFD6368-C21F-44F6-8472-ED48B140B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131" y="4929955"/>
            <a:ext cx="215995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strzeliński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89" hidden="1">
            <a:extLst>
              <a:ext uri="{FF2B5EF4-FFF2-40B4-BE49-F238E27FC236}">
                <a16:creationId xmlns:a16="http://schemas.microsoft.com/office/drawing/2014/main" id="{512A18F2-74FF-4610-9F12-E4463254A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134" y="5012660"/>
            <a:ext cx="28292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wałbrzyski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90" hidden="1">
            <a:extLst>
              <a:ext uri="{FF2B5EF4-FFF2-40B4-BE49-F238E27FC236}">
                <a16:creationId xmlns:a16="http://schemas.microsoft.com/office/drawing/2014/main" id="{FE3410A0-1EE4-4490-9924-FF12AB8B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344" y="5190322"/>
            <a:ext cx="5202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Královéhradecký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91" hidden="1">
            <a:extLst>
              <a:ext uri="{FF2B5EF4-FFF2-40B4-BE49-F238E27FC236}">
                <a16:creationId xmlns:a16="http://schemas.microsoft.com/office/drawing/2014/main" id="{1218D4FE-EF35-46EA-B79B-BAC12E3A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404" y="4948334"/>
            <a:ext cx="31182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Liberecký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92" hidden="1">
            <a:extLst>
              <a:ext uri="{FF2B5EF4-FFF2-40B4-BE49-F238E27FC236}">
                <a16:creationId xmlns:a16="http://schemas.microsoft.com/office/drawing/2014/main" id="{728C2719-D6EE-41C2-A668-74BAC690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84" y="5548709"/>
            <a:ext cx="3559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Pardubický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93" hidden="1">
            <a:extLst>
              <a:ext uri="{FF2B5EF4-FFF2-40B4-BE49-F238E27FC236}">
                <a16:creationId xmlns:a16="http://schemas.microsoft.com/office/drawing/2014/main" id="{38EB8BA1-33BF-454E-B611-C0F279D64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789" y="5354200"/>
            <a:ext cx="199263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Rzeszów</a:t>
            </a:r>
            <a:endParaRPr kumimoji="0" lang="pl-PL" altLang="pl-PL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95" hidden="1">
            <a:extLst>
              <a:ext uri="{FF2B5EF4-FFF2-40B4-BE49-F238E27FC236}">
                <a16:creationId xmlns:a16="http://schemas.microsoft.com/office/drawing/2014/main" id="{5CA989F5-E349-4CB4-B4A0-F47596916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953" y="3974256"/>
            <a:ext cx="28444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siedlecki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6" hidden="1">
            <a:extLst>
              <a:ext uri="{FF2B5EF4-FFF2-40B4-BE49-F238E27FC236}">
                <a16:creationId xmlns:a16="http://schemas.microsoft.com/office/drawing/2014/main" id="{315825D5-22BC-4EC4-BE13-FBE78342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724" y="5735561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nowotarski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100" hidden="1">
            <a:extLst>
              <a:ext uri="{FF2B5EF4-FFF2-40B4-BE49-F238E27FC236}">
                <a16:creationId xmlns:a16="http://schemas.microsoft.com/office/drawing/2014/main" id="{CA69F32E-4642-4D45-8525-A3BEBB1B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299" y="2064388"/>
            <a:ext cx="383314" cy="1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7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Bornholm</a:t>
            </a:r>
            <a:endParaRPr kumimoji="0" lang="pl-PL" altLang="pl-PL" sz="7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83" name="Grupa 582">
            <a:extLst>
              <a:ext uri="{FF2B5EF4-FFF2-40B4-BE49-F238E27FC236}">
                <a16:creationId xmlns:a16="http://schemas.microsoft.com/office/drawing/2014/main" id="{4DE77F29-12CF-4ECF-8F95-014756BC4CC0}"/>
              </a:ext>
            </a:extLst>
          </p:cNvPr>
          <p:cNvGrpSpPr/>
          <p:nvPr/>
        </p:nvGrpSpPr>
        <p:grpSpPr>
          <a:xfrm>
            <a:off x="188146" y="147479"/>
            <a:ext cx="1560636" cy="1030746"/>
            <a:chOff x="6407520" y="108574"/>
            <a:chExt cx="1560636" cy="1030746"/>
          </a:xfrm>
        </p:grpSpPr>
        <p:sp>
          <p:nvSpPr>
            <p:cNvPr id="119" name="Rectangle 111">
              <a:extLst>
                <a:ext uri="{FF2B5EF4-FFF2-40B4-BE49-F238E27FC236}">
                  <a16:creationId xmlns:a16="http://schemas.microsoft.com/office/drawing/2014/main" id="{C7BFBE33-21B4-4346-8BBC-385C029C8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108574"/>
              <a:ext cx="208389" cy="105678"/>
            </a:xfrm>
            <a:prstGeom prst="rect">
              <a:avLst/>
            </a:prstGeom>
            <a:solidFill>
              <a:srgbClr val="FFCC99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0" name="Rectangle 112">
              <a:extLst>
                <a:ext uri="{FF2B5EF4-FFF2-40B4-BE49-F238E27FC236}">
                  <a16:creationId xmlns:a16="http://schemas.microsoft.com/office/drawing/2014/main" id="{E19BD321-BA63-4482-8DBD-85009B60C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223442"/>
              <a:ext cx="208389" cy="105678"/>
            </a:xfrm>
            <a:prstGeom prst="rect">
              <a:avLst/>
            </a:prstGeom>
            <a:solidFill>
              <a:srgbClr val="99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1" name="Rectangle 113">
              <a:extLst>
                <a:ext uri="{FF2B5EF4-FFF2-40B4-BE49-F238E27FC236}">
                  <a16:creationId xmlns:a16="http://schemas.microsoft.com/office/drawing/2014/main" id="{911FD0F4-1BB1-458E-9F16-04C84BF73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336778"/>
              <a:ext cx="208389" cy="105678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2" name="Rectangle 114">
              <a:extLst>
                <a:ext uri="{FF2B5EF4-FFF2-40B4-BE49-F238E27FC236}">
                  <a16:creationId xmlns:a16="http://schemas.microsoft.com/office/drawing/2014/main" id="{C41AC186-0E2D-4D77-884D-DBF51D2F1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453177"/>
              <a:ext cx="208389" cy="105678"/>
            </a:xfrm>
            <a:prstGeom prst="rect">
              <a:avLst/>
            </a:prstGeom>
            <a:solidFill>
              <a:srgbClr val="99CCC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3" name="Rectangle 115">
              <a:extLst>
                <a:ext uri="{FF2B5EF4-FFF2-40B4-BE49-F238E27FC236}">
                  <a16:creationId xmlns:a16="http://schemas.microsoft.com/office/drawing/2014/main" id="{C6D2F7DB-04C4-4CA3-83F0-BB51F25A6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569576"/>
              <a:ext cx="208389" cy="105678"/>
            </a:xfrm>
            <a:prstGeom prst="rect">
              <a:avLst/>
            </a:prstGeom>
            <a:solidFill>
              <a:srgbClr val="CCCC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4" name="Rectangle 116">
              <a:extLst>
                <a:ext uri="{FF2B5EF4-FFF2-40B4-BE49-F238E27FC236}">
                  <a16:creationId xmlns:a16="http://schemas.microsoft.com/office/drawing/2014/main" id="{F45C8595-A13A-4A29-8E32-0CFCD5EB0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689039"/>
              <a:ext cx="208389" cy="104147"/>
            </a:xfrm>
            <a:prstGeom prst="rect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5" name="Rectangle 117">
              <a:extLst>
                <a:ext uri="{FF2B5EF4-FFF2-40B4-BE49-F238E27FC236}">
                  <a16:creationId xmlns:a16="http://schemas.microsoft.com/office/drawing/2014/main" id="{17FA1A33-CA00-4769-9839-7D0C7CEF5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803907"/>
              <a:ext cx="208389" cy="104147"/>
            </a:xfrm>
            <a:prstGeom prst="rect">
              <a:avLst/>
            </a:prstGeom>
            <a:solidFill>
              <a:srgbClr val="FF9966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6" name="Rectangle 118">
              <a:extLst>
                <a:ext uri="{FF2B5EF4-FFF2-40B4-BE49-F238E27FC236}">
                  <a16:creationId xmlns:a16="http://schemas.microsoft.com/office/drawing/2014/main" id="{A3C6EFD3-A20D-4046-B440-6039BC8C6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917243"/>
              <a:ext cx="208389" cy="104147"/>
            </a:xfrm>
            <a:prstGeom prst="rect">
              <a:avLst/>
            </a:prstGeom>
            <a:solidFill>
              <a:srgbClr val="CCFF66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7" name="Rectangle 119">
              <a:extLst>
                <a:ext uri="{FF2B5EF4-FFF2-40B4-BE49-F238E27FC236}">
                  <a16:creationId xmlns:a16="http://schemas.microsoft.com/office/drawing/2014/main" id="{C2FF77B4-81FD-4FE2-AB5C-11DBA8DB3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0" y="1033642"/>
              <a:ext cx="208389" cy="104147"/>
            </a:xfrm>
            <a:prstGeom prst="rect">
              <a:avLst/>
            </a:prstGeom>
            <a:pattFill prst="wdUpDiag">
              <a:fgClr>
                <a:srgbClr val="808080"/>
              </a:fgClr>
              <a:bgClr>
                <a:schemeClr val="bg1"/>
              </a:bgClr>
            </a:patt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8" name="Rectangle 120">
              <a:extLst>
                <a:ext uri="{FF2B5EF4-FFF2-40B4-BE49-F238E27FC236}">
                  <a16:creationId xmlns:a16="http://schemas.microsoft.com/office/drawing/2014/main" id="{ED5A0A58-165A-444B-A921-23B94EEDB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6330" y="463898"/>
              <a:ext cx="576492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Polska-Saksonia</a:t>
              </a:r>
              <a:endParaRPr kumimoji="0" lang="pl-PL" altLang="pl-PL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9" name="Rectangle 121">
              <a:extLst>
                <a:ext uri="{FF2B5EF4-FFF2-40B4-BE49-F238E27FC236}">
                  <a16:creationId xmlns:a16="http://schemas.microsoft.com/office/drawing/2014/main" id="{0070A874-E12B-4739-8341-D93C7C8C2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6330" y="342904"/>
              <a:ext cx="768149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Brandenburgia-Polska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0" name="Rectangle 122">
              <a:extLst>
                <a:ext uri="{FF2B5EF4-FFF2-40B4-BE49-F238E27FC236}">
                  <a16:creationId xmlns:a16="http://schemas.microsoft.com/office/drawing/2014/main" id="{52542ACE-DB44-466A-AB3E-B9F57C6AC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234163"/>
              <a:ext cx="1280756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Meklemburgia-Brandenburgia-Polska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1" name="Rectangle 123">
              <a:extLst>
                <a:ext uri="{FF2B5EF4-FFF2-40B4-BE49-F238E27FC236}">
                  <a16:creationId xmlns:a16="http://schemas.microsoft.com/office/drawing/2014/main" id="{C745A70B-1B67-4C3B-AB52-D823C6442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6330" y="123890"/>
              <a:ext cx="628209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Południowy Bałtyk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2" name="Rectangle 124">
              <a:extLst>
                <a:ext uri="{FF2B5EF4-FFF2-40B4-BE49-F238E27FC236}">
                  <a16:creationId xmlns:a16="http://schemas.microsoft.com/office/drawing/2014/main" id="{F7777970-E3EC-44DA-8BFC-885081C33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577234"/>
              <a:ext cx="515649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Czechy-Polska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3" name="Rectangle 125">
              <a:extLst>
                <a:ext uri="{FF2B5EF4-FFF2-40B4-BE49-F238E27FC236}">
                  <a16:creationId xmlns:a16="http://schemas.microsoft.com/office/drawing/2014/main" id="{9F11224D-F0D3-4736-8A3A-91DDC026D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698228"/>
              <a:ext cx="568887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Polska-Słowacja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4" name="Rectangle 126">
              <a:extLst>
                <a:ext uri="{FF2B5EF4-FFF2-40B4-BE49-F238E27FC236}">
                  <a16:creationId xmlns:a16="http://schemas.microsoft.com/office/drawing/2014/main" id="{9C33F0D0-36A1-4421-9996-3866211C3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813096"/>
              <a:ext cx="526296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Polska-Ukraina</a:t>
              </a:r>
              <a:endParaRPr kumimoji="0" lang="pl-PL" altLang="pl-PL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5" name="Rectangle 127">
              <a:extLst>
                <a:ext uri="{FF2B5EF4-FFF2-40B4-BE49-F238E27FC236}">
                  <a16:creationId xmlns:a16="http://schemas.microsoft.com/office/drawing/2014/main" id="{F7840798-84AB-4707-A604-62738A5CD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926432"/>
              <a:ext cx="439594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Litwa-Polska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6" name="Rectangle 128">
              <a:extLst>
                <a:ext uri="{FF2B5EF4-FFF2-40B4-BE49-F238E27FC236}">
                  <a16:creationId xmlns:a16="http://schemas.microsoft.com/office/drawing/2014/main" id="{B715B1B4-E4A0-4DF9-9E9A-F08B98573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7852" y="1047426"/>
              <a:ext cx="1320304" cy="9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obszar należący do dwóch programów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585" name="Grupa 584">
            <a:extLst>
              <a:ext uri="{FF2B5EF4-FFF2-40B4-BE49-F238E27FC236}">
                <a16:creationId xmlns:a16="http://schemas.microsoft.com/office/drawing/2014/main" id="{919873BE-4A40-4361-8B55-BE72508697D3}"/>
              </a:ext>
            </a:extLst>
          </p:cNvPr>
          <p:cNvGrpSpPr/>
          <p:nvPr/>
        </p:nvGrpSpPr>
        <p:grpSpPr>
          <a:xfrm>
            <a:off x="325130" y="105510"/>
            <a:ext cx="11751282" cy="6613318"/>
            <a:chOff x="-1955833" y="105510"/>
            <a:chExt cx="11751282" cy="6613318"/>
          </a:xfrm>
        </p:grpSpPr>
        <p:sp>
          <p:nvSpPr>
            <p:cNvPr id="4" name="Freeform 585">
              <a:extLst>
                <a:ext uri="{FF2B5EF4-FFF2-40B4-BE49-F238E27FC236}">
                  <a16:creationId xmlns:a16="http://schemas.microsoft.com/office/drawing/2014/main" id="{D8880197-9CEC-4B8E-90B6-D24FECB98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3849" y="1784110"/>
              <a:ext cx="126251" cy="116399"/>
            </a:xfrm>
            <a:custGeom>
              <a:avLst/>
              <a:gdLst>
                <a:gd name="T0" fmla="*/ 83 w 83"/>
                <a:gd name="T1" fmla="*/ 53 h 76"/>
                <a:gd name="T2" fmla="*/ 83 w 83"/>
                <a:gd name="T3" fmla="*/ 59 h 76"/>
                <a:gd name="T4" fmla="*/ 77 w 83"/>
                <a:gd name="T5" fmla="*/ 59 h 76"/>
                <a:gd name="T6" fmla="*/ 77 w 83"/>
                <a:gd name="T7" fmla="*/ 53 h 76"/>
                <a:gd name="T8" fmla="*/ 71 w 83"/>
                <a:gd name="T9" fmla="*/ 53 h 76"/>
                <a:gd name="T10" fmla="*/ 71 w 83"/>
                <a:gd name="T11" fmla="*/ 41 h 76"/>
                <a:gd name="T12" fmla="*/ 71 w 83"/>
                <a:gd name="T13" fmla="*/ 29 h 76"/>
                <a:gd name="T14" fmla="*/ 77 w 83"/>
                <a:gd name="T15" fmla="*/ 29 h 76"/>
                <a:gd name="T16" fmla="*/ 77 w 83"/>
                <a:gd name="T17" fmla="*/ 29 h 76"/>
                <a:gd name="T18" fmla="*/ 83 w 83"/>
                <a:gd name="T19" fmla="*/ 41 h 76"/>
                <a:gd name="T20" fmla="*/ 83 w 83"/>
                <a:gd name="T21" fmla="*/ 47 h 76"/>
                <a:gd name="T22" fmla="*/ 83 w 83"/>
                <a:gd name="T23" fmla="*/ 53 h 76"/>
                <a:gd name="T24" fmla="*/ 77 w 83"/>
                <a:gd name="T25" fmla="*/ 64 h 76"/>
                <a:gd name="T26" fmla="*/ 71 w 83"/>
                <a:gd name="T27" fmla="*/ 64 h 76"/>
                <a:gd name="T28" fmla="*/ 71 w 83"/>
                <a:gd name="T29" fmla="*/ 59 h 76"/>
                <a:gd name="T30" fmla="*/ 71 w 83"/>
                <a:gd name="T31" fmla="*/ 59 h 76"/>
                <a:gd name="T32" fmla="*/ 77 w 83"/>
                <a:gd name="T33" fmla="*/ 59 h 76"/>
                <a:gd name="T34" fmla="*/ 77 w 83"/>
                <a:gd name="T35" fmla="*/ 64 h 76"/>
                <a:gd name="T36" fmla="*/ 12 w 83"/>
                <a:gd name="T37" fmla="*/ 41 h 76"/>
                <a:gd name="T38" fmla="*/ 6 w 83"/>
                <a:gd name="T39" fmla="*/ 35 h 76"/>
                <a:gd name="T40" fmla="*/ 0 w 83"/>
                <a:gd name="T41" fmla="*/ 11 h 76"/>
                <a:gd name="T42" fmla="*/ 0 w 83"/>
                <a:gd name="T43" fmla="*/ 6 h 76"/>
                <a:gd name="T44" fmla="*/ 30 w 83"/>
                <a:gd name="T45" fmla="*/ 0 h 76"/>
                <a:gd name="T46" fmla="*/ 30 w 83"/>
                <a:gd name="T47" fmla="*/ 6 h 76"/>
                <a:gd name="T48" fmla="*/ 36 w 83"/>
                <a:gd name="T49" fmla="*/ 6 h 76"/>
                <a:gd name="T50" fmla="*/ 36 w 83"/>
                <a:gd name="T51" fmla="*/ 11 h 76"/>
                <a:gd name="T52" fmla="*/ 36 w 83"/>
                <a:gd name="T53" fmla="*/ 17 h 76"/>
                <a:gd name="T54" fmla="*/ 41 w 83"/>
                <a:gd name="T55" fmla="*/ 17 h 76"/>
                <a:gd name="T56" fmla="*/ 47 w 83"/>
                <a:gd name="T57" fmla="*/ 23 h 76"/>
                <a:gd name="T58" fmla="*/ 47 w 83"/>
                <a:gd name="T59" fmla="*/ 41 h 76"/>
                <a:gd name="T60" fmla="*/ 53 w 83"/>
                <a:gd name="T61" fmla="*/ 47 h 76"/>
                <a:gd name="T62" fmla="*/ 53 w 83"/>
                <a:gd name="T63" fmla="*/ 64 h 76"/>
                <a:gd name="T64" fmla="*/ 36 w 83"/>
                <a:gd name="T65" fmla="*/ 76 h 76"/>
                <a:gd name="T66" fmla="*/ 30 w 83"/>
                <a:gd name="T67" fmla="*/ 76 h 76"/>
                <a:gd name="T68" fmla="*/ 12 w 83"/>
                <a:gd name="T69" fmla="*/ 64 h 76"/>
                <a:gd name="T70" fmla="*/ 12 w 83"/>
                <a:gd name="T71" fmla="*/ 59 h 76"/>
                <a:gd name="T72" fmla="*/ 18 w 83"/>
                <a:gd name="T73" fmla="*/ 47 h 76"/>
                <a:gd name="T74" fmla="*/ 12 w 83"/>
                <a:gd name="T75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76">
                  <a:moveTo>
                    <a:pt x="83" y="53"/>
                  </a:moveTo>
                  <a:lnTo>
                    <a:pt x="83" y="59"/>
                  </a:lnTo>
                  <a:lnTo>
                    <a:pt x="77" y="59"/>
                  </a:lnTo>
                  <a:lnTo>
                    <a:pt x="77" y="53"/>
                  </a:lnTo>
                  <a:lnTo>
                    <a:pt x="71" y="53"/>
                  </a:lnTo>
                  <a:lnTo>
                    <a:pt x="71" y="41"/>
                  </a:lnTo>
                  <a:lnTo>
                    <a:pt x="71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83" y="41"/>
                  </a:lnTo>
                  <a:lnTo>
                    <a:pt x="83" y="47"/>
                  </a:lnTo>
                  <a:lnTo>
                    <a:pt x="83" y="53"/>
                  </a:lnTo>
                  <a:close/>
                  <a:moveTo>
                    <a:pt x="77" y="64"/>
                  </a:moveTo>
                  <a:lnTo>
                    <a:pt x="71" y="64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7" y="59"/>
                  </a:lnTo>
                  <a:lnTo>
                    <a:pt x="77" y="64"/>
                  </a:lnTo>
                  <a:close/>
                  <a:moveTo>
                    <a:pt x="12" y="41"/>
                  </a:moveTo>
                  <a:lnTo>
                    <a:pt x="6" y="3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11"/>
                  </a:lnTo>
                  <a:lnTo>
                    <a:pt x="36" y="17"/>
                  </a:lnTo>
                  <a:lnTo>
                    <a:pt x="41" y="17"/>
                  </a:lnTo>
                  <a:lnTo>
                    <a:pt x="47" y="23"/>
                  </a:lnTo>
                  <a:lnTo>
                    <a:pt x="47" y="41"/>
                  </a:lnTo>
                  <a:lnTo>
                    <a:pt x="53" y="47"/>
                  </a:lnTo>
                  <a:lnTo>
                    <a:pt x="53" y="64"/>
                  </a:lnTo>
                  <a:lnTo>
                    <a:pt x="36" y="76"/>
                  </a:lnTo>
                  <a:lnTo>
                    <a:pt x="30" y="76"/>
                  </a:lnTo>
                  <a:lnTo>
                    <a:pt x="12" y="64"/>
                  </a:lnTo>
                  <a:lnTo>
                    <a:pt x="12" y="59"/>
                  </a:lnTo>
                  <a:lnTo>
                    <a:pt x="18" y="47"/>
                  </a:lnTo>
                  <a:lnTo>
                    <a:pt x="12" y="41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" name="Freeform 586">
              <a:extLst>
                <a:ext uri="{FF2B5EF4-FFF2-40B4-BE49-F238E27FC236}">
                  <a16:creationId xmlns:a16="http://schemas.microsoft.com/office/drawing/2014/main" id="{EE9FCCE0-C48D-479B-924D-BE902223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246" y="1738163"/>
              <a:ext cx="170362" cy="143968"/>
            </a:xfrm>
            <a:custGeom>
              <a:avLst/>
              <a:gdLst>
                <a:gd name="T0" fmla="*/ 23 w 112"/>
                <a:gd name="T1" fmla="*/ 41 h 94"/>
                <a:gd name="T2" fmla="*/ 29 w 112"/>
                <a:gd name="T3" fmla="*/ 41 h 94"/>
                <a:gd name="T4" fmla="*/ 41 w 112"/>
                <a:gd name="T5" fmla="*/ 47 h 94"/>
                <a:gd name="T6" fmla="*/ 47 w 112"/>
                <a:gd name="T7" fmla="*/ 41 h 94"/>
                <a:gd name="T8" fmla="*/ 47 w 112"/>
                <a:gd name="T9" fmla="*/ 41 h 94"/>
                <a:gd name="T10" fmla="*/ 41 w 112"/>
                <a:gd name="T11" fmla="*/ 30 h 94"/>
                <a:gd name="T12" fmla="*/ 35 w 112"/>
                <a:gd name="T13" fmla="*/ 24 h 94"/>
                <a:gd name="T14" fmla="*/ 35 w 112"/>
                <a:gd name="T15" fmla="*/ 18 h 94"/>
                <a:gd name="T16" fmla="*/ 64 w 112"/>
                <a:gd name="T17" fmla="*/ 18 h 94"/>
                <a:gd name="T18" fmla="*/ 64 w 112"/>
                <a:gd name="T19" fmla="*/ 6 h 94"/>
                <a:gd name="T20" fmla="*/ 70 w 112"/>
                <a:gd name="T21" fmla="*/ 0 h 94"/>
                <a:gd name="T22" fmla="*/ 106 w 112"/>
                <a:gd name="T23" fmla="*/ 0 h 94"/>
                <a:gd name="T24" fmla="*/ 112 w 112"/>
                <a:gd name="T25" fmla="*/ 18 h 94"/>
                <a:gd name="T26" fmla="*/ 106 w 112"/>
                <a:gd name="T27" fmla="*/ 36 h 94"/>
                <a:gd name="T28" fmla="*/ 106 w 112"/>
                <a:gd name="T29" fmla="*/ 30 h 94"/>
                <a:gd name="T30" fmla="*/ 76 w 112"/>
                <a:gd name="T31" fmla="*/ 36 h 94"/>
                <a:gd name="T32" fmla="*/ 76 w 112"/>
                <a:gd name="T33" fmla="*/ 41 h 94"/>
                <a:gd name="T34" fmla="*/ 82 w 112"/>
                <a:gd name="T35" fmla="*/ 65 h 94"/>
                <a:gd name="T36" fmla="*/ 88 w 112"/>
                <a:gd name="T37" fmla="*/ 71 h 94"/>
                <a:gd name="T38" fmla="*/ 82 w 112"/>
                <a:gd name="T39" fmla="*/ 89 h 94"/>
                <a:gd name="T40" fmla="*/ 59 w 112"/>
                <a:gd name="T41" fmla="*/ 83 h 94"/>
                <a:gd name="T42" fmla="*/ 53 w 112"/>
                <a:gd name="T43" fmla="*/ 94 h 94"/>
                <a:gd name="T44" fmla="*/ 53 w 112"/>
                <a:gd name="T45" fmla="*/ 89 h 94"/>
                <a:gd name="T46" fmla="*/ 29 w 112"/>
                <a:gd name="T47" fmla="*/ 83 h 94"/>
                <a:gd name="T48" fmla="*/ 17 w 112"/>
                <a:gd name="T49" fmla="*/ 83 h 94"/>
                <a:gd name="T50" fmla="*/ 11 w 112"/>
                <a:gd name="T51" fmla="*/ 89 h 94"/>
                <a:gd name="T52" fmla="*/ 6 w 112"/>
                <a:gd name="T53" fmla="*/ 83 h 94"/>
                <a:gd name="T54" fmla="*/ 0 w 112"/>
                <a:gd name="T55" fmla="*/ 83 h 94"/>
                <a:gd name="T56" fmla="*/ 0 w 112"/>
                <a:gd name="T57" fmla="*/ 59 h 94"/>
                <a:gd name="T58" fmla="*/ 6 w 112"/>
                <a:gd name="T59" fmla="*/ 53 h 94"/>
                <a:gd name="T60" fmla="*/ 23 w 112"/>
                <a:gd name="T61" fmla="*/ 4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2" h="94">
                  <a:moveTo>
                    <a:pt x="23" y="41"/>
                  </a:moveTo>
                  <a:lnTo>
                    <a:pt x="29" y="41"/>
                  </a:lnTo>
                  <a:lnTo>
                    <a:pt x="41" y="47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1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64" y="18"/>
                  </a:lnTo>
                  <a:lnTo>
                    <a:pt x="64" y="6"/>
                  </a:lnTo>
                  <a:lnTo>
                    <a:pt x="70" y="0"/>
                  </a:lnTo>
                  <a:lnTo>
                    <a:pt x="106" y="0"/>
                  </a:lnTo>
                  <a:lnTo>
                    <a:pt x="112" y="18"/>
                  </a:lnTo>
                  <a:lnTo>
                    <a:pt x="106" y="36"/>
                  </a:lnTo>
                  <a:lnTo>
                    <a:pt x="106" y="30"/>
                  </a:lnTo>
                  <a:lnTo>
                    <a:pt x="76" y="36"/>
                  </a:lnTo>
                  <a:lnTo>
                    <a:pt x="76" y="41"/>
                  </a:lnTo>
                  <a:lnTo>
                    <a:pt x="82" y="65"/>
                  </a:lnTo>
                  <a:lnTo>
                    <a:pt x="88" y="71"/>
                  </a:lnTo>
                  <a:lnTo>
                    <a:pt x="82" y="89"/>
                  </a:lnTo>
                  <a:lnTo>
                    <a:pt x="59" y="83"/>
                  </a:lnTo>
                  <a:lnTo>
                    <a:pt x="53" y="94"/>
                  </a:lnTo>
                  <a:lnTo>
                    <a:pt x="53" y="89"/>
                  </a:lnTo>
                  <a:lnTo>
                    <a:pt x="29" y="83"/>
                  </a:lnTo>
                  <a:lnTo>
                    <a:pt x="17" y="83"/>
                  </a:lnTo>
                  <a:lnTo>
                    <a:pt x="11" y="89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59"/>
                  </a:lnTo>
                  <a:lnTo>
                    <a:pt x="6" y="53"/>
                  </a:lnTo>
                  <a:lnTo>
                    <a:pt x="23" y="41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" name="Freeform 587">
              <a:extLst>
                <a:ext uri="{FF2B5EF4-FFF2-40B4-BE49-F238E27FC236}">
                  <a16:creationId xmlns:a16="http://schemas.microsoft.com/office/drawing/2014/main" id="{837E80E3-B51F-4256-A199-913CCA245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884" y="1468607"/>
              <a:ext cx="348330" cy="341540"/>
            </a:xfrm>
            <a:custGeom>
              <a:avLst/>
              <a:gdLst>
                <a:gd name="T0" fmla="*/ 129 w 229"/>
                <a:gd name="T1" fmla="*/ 212 h 223"/>
                <a:gd name="T2" fmla="*/ 112 w 229"/>
                <a:gd name="T3" fmla="*/ 200 h 223"/>
                <a:gd name="T4" fmla="*/ 94 w 229"/>
                <a:gd name="T5" fmla="*/ 182 h 223"/>
                <a:gd name="T6" fmla="*/ 82 w 229"/>
                <a:gd name="T7" fmla="*/ 159 h 223"/>
                <a:gd name="T8" fmla="*/ 88 w 229"/>
                <a:gd name="T9" fmla="*/ 147 h 223"/>
                <a:gd name="T10" fmla="*/ 88 w 229"/>
                <a:gd name="T11" fmla="*/ 135 h 223"/>
                <a:gd name="T12" fmla="*/ 76 w 229"/>
                <a:gd name="T13" fmla="*/ 106 h 223"/>
                <a:gd name="T14" fmla="*/ 47 w 229"/>
                <a:gd name="T15" fmla="*/ 111 h 223"/>
                <a:gd name="T16" fmla="*/ 35 w 229"/>
                <a:gd name="T17" fmla="*/ 106 h 223"/>
                <a:gd name="T18" fmla="*/ 76 w 229"/>
                <a:gd name="T19" fmla="*/ 76 h 223"/>
                <a:gd name="T20" fmla="*/ 123 w 229"/>
                <a:gd name="T21" fmla="*/ 35 h 223"/>
                <a:gd name="T22" fmla="*/ 153 w 229"/>
                <a:gd name="T23" fmla="*/ 29 h 223"/>
                <a:gd name="T24" fmla="*/ 171 w 229"/>
                <a:gd name="T25" fmla="*/ 41 h 223"/>
                <a:gd name="T26" fmla="*/ 229 w 229"/>
                <a:gd name="T27" fmla="*/ 70 h 223"/>
                <a:gd name="T28" fmla="*/ 212 w 229"/>
                <a:gd name="T29" fmla="*/ 94 h 223"/>
                <a:gd name="T30" fmla="*/ 212 w 229"/>
                <a:gd name="T31" fmla="*/ 135 h 223"/>
                <a:gd name="T32" fmla="*/ 218 w 229"/>
                <a:gd name="T33" fmla="*/ 153 h 223"/>
                <a:gd name="T34" fmla="*/ 218 w 229"/>
                <a:gd name="T35" fmla="*/ 176 h 223"/>
                <a:gd name="T36" fmla="*/ 176 w 229"/>
                <a:gd name="T37" fmla="*/ 182 h 223"/>
                <a:gd name="T38" fmla="*/ 147 w 229"/>
                <a:gd name="T39" fmla="*/ 194 h 223"/>
                <a:gd name="T40" fmla="*/ 153 w 229"/>
                <a:gd name="T41" fmla="*/ 206 h 223"/>
                <a:gd name="T42" fmla="*/ 159 w 229"/>
                <a:gd name="T43" fmla="*/ 217 h 223"/>
                <a:gd name="T44" fmla="*/ 141 w 229"/>
                <a:gd name="T45" fmla="*/ 217 h 223"/>
                <a:gd name="T46" fmla="*/ 94 w 229"/>
                <a:gd name="T47" fmla="*/ 206 h 223"/>
                <a:gd name="T48" fmla="*/ 88 w 229"/>
                <a:gd name="T49" fmla="*/ 206 h 223"/>
                <a:gd name="T50" fmla="*/ 94 w 229"/>
                <a:gd name="T51" fmla="*/ 206 h 223"/>
                <a:gd name="T52" fmla="*/ 59 w 229"/>
                <a:gd name="T53" fmla="*/ 200 h 223"/>
                <a:gd name="T54" fmla="*/ 41 w 229"/>
                <a:gd name="T55" fmla="*/ 206 h 223"/>
                <a:gd name="T56" fmla="*/ 41 w 229"/>
                <a:gd name="T57" fmla="*/ 176 h 223"/>
                <a:gd name="T58" fmla="*/ 59 w 229"/>
                <a:gd name="T59" fmla="*/ 164 h 223"/>
                <a:gd name="T60" fmla="*/ 59 w 229"/>
                <a:gd name="T61" fmla="*/ 147 h 223"/>
                <a:gd name="T62" fmla="*/ 47 w 229"/>
                <a:gd name="T63" fmla="*/ 123 h 223"/>
                <a:gd name="T64" fmla="*/ 53 w 229"/>
                <a:gd name="T65" fmla="*/ 117 h 223"/>
                <a:gd name="T66" fmla="*/ 76 w 229"/>
                <a:gd name="T67" fmla="*/ 129 h 223"/>
                <a:gd name="T68" fmla="*/ 76 w 229"/>
                <a:gd name="T69" fmla="*/ 147 h 223"/>
                <a:gd name="T70" fmla="*/ 88 w 229"/>
                <a:gd name="T71" fmla="*/ 188 h 223"/>
                <a:gd name="T72" fmla="*/ 88 w 229"/>
                <a:gd name="T73" fmla="*/ 206 h 223"/>
                <a:gd name="T74" fmla="*/ 70 w 229"/>
                <a:gd name="T75" fmla="*/ 206 h 223"/>
                <a:gd name="T76" fmla="*/ 6 w 229"/>
                <a:gd name="T77" fmla="*/ 0 h 223"/>
                <a:gd name="T78" fmla="*/ 0 w 229"/>
                <a:gd name="T79" fmla="*/ 5 h 223"/>
                <a:gd name="T80" fmla="*/ 0 w 229"/>
                <a:gd name="T8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9" h="223">
                  <a:moveTo>
                    <a:pt x="135" y="217"/>
                  </a:moveTo>
                  <a:lnTo>
                    <a:pt x="129" y="212"/>
                  </a:lnTo>
                  <a:lnTo>
                    <a:pt x="129" y="200"/>
                  </a:lnTo>
                  <a:lnTo>
                    <a:pt x="112" y="200"/>
                  </a:lnTo>
                  <a:lnTo>
                    <a:pt x="94" y="188"/>
                  </a:lnTo>
                  <a:lnTo>
                    <a:pt x="94" y="182"/>
                  </a:lnTo>
                  <a:lnTo>
                    <a:pt x="88" y="164"/>
                  </a:lnTo>
                  <a:lnTo>
                    <a:pt x="82" y="159"/>
                  </a:lnTo>
                  <a:lnTo>
                    <a:pt x="88" y="153"/>
                  </a:lnTo>
                  <a:lnTo>
                    <a:pt x="88" y="147"/>
                  </a:lnTo>
                  <a:lnTo>
                    <a:pt x="88" y="141"/>
                  </a:lnTo>
                  <a:lnTo>
                    <a:pt x="88" y="135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70" y="106"/>
                  </a:lnTo>
                  <a:lnTo>
                    <a:pt x="47" y="111"/>
                  </a:lnTo>
                  <a:lnTo>
                    <a:pt x="35" y="111"/>
                  </a:lnTo>
                  <a:lnTo>
                    <a:pt x="35" y="106"/>
                  </a:lnTo>
                  <a:lnTo>
                    <a:pt x="41" y="100"/>
                  </a:lnTo>
                  <a:lnTo>
                    <a:pt x="76" y="76"/>
                  </a:lnTo>
                  <a:lnTo>
                    <a:pt x="118" y="47"/>
                  </a:lnTo>
                  <a:lnTo>
                    <a:pt x="123" y="35"/>
                  </a:lnTo>
                  <a:lnTo>
                    <a:pt x="147" y="29"/>
                  </a:lnTo>
                  <a:lnTo>
                    <a:pt x="153" y="29"/>
                  </a:lnTo>
                  <a:lnTo>
                    <a:pt x="165" y="35"/>
                  </a:lnTo>
                  <a:lnTo>
                    <a:pt x="171" y="41"/>
                  </a:lnTo>
                  <a:lnTo>
                    <a:pt x="206" y="53"/>
                  </a:lnTo>
                  <a:lnTo>
                    <a:pt x="229" y="70"/>
                  </a:lnTo>
                  <a:lnTo>
                    <a:pt x="224" y="82"/>
                  </a:lnTo>
                  <a:lnTo>
                    <a:pt x="212" y="94"/>
                  </a:lnTo>
                  <a:lnTo>
                    <a:pt x="206" y="123"/>
                  </a:lnTo>
                  <a:lnTo>
                    <a:pt x="212" y="135"/>
                  </a:lnTo>
                  <a:lnTo>
                    <a:pt x="212" y="147"/>
                  </a:lnTo>
                  <a:lnTo>
                    <a:pt x="218" y="153"/>
                  </a:lnTo>
                  <a:lnTo>
                    <a:pt x="218" y="159"/>
                  </a:lnTo>
                  <a:lnTo>
                    <a:pt x="218" y="176"/>
                  </a:lnTo>
                  <a:lnTo>
                    <a:pt x="182" y="176"/>
                  </a:lnTo>
                  <a:lnTo>
                    <a:pt x="176" y="182"/>
                  </a:lnTo>
                  <a:lnTo>
                    <a:pt x="176" y="194"/>
                  </a:lnTo>
                  <a:lnTo>
                    <a:pt x="147" y="194"/>
                  </a:lnTo>
                  <a:lnTo>
                    <a:pt x="147" y="200"/>
                  </a:lnTo>
                  <a:lnTo>
                    <a:pt x="153" y="206"/>
                  </a:lnTo>
                  <a:lnTo>
                    <a:pt x="159" y="217"/>
                  </a:lnTo>
                  <a:lnTo>
                    <a:pt x="159" y="217"/>
                  </a:lnTo>
                  <a:lnTo>
                    <a:pt x="153" y="223"/>
                  </a:lnTo>
                  <a:lnTo>
                    <a:pt x="141" y="217"/>
                  </a:lnTo>
                  <a:lnTo>
                    <a:pt x="135" y="217"/>
                  </a:lnTo>
                  <a:close/>
                  <a:moveTo>
                    <a:pt x="94" y="206"/>
                  </a:moveTo>
                  <a:lnTo>
                    <a:pt x="94" y="212"/>
                  </a:lnTo>
                  <a:lnTo>
                    <a:pt x="88" y="206"/>
                  </a:lnTo>
                  <a:lnTo>
                    <a:pt x="94" y="200"/>
                  </a:lnTo>
                  <a:lnTo>
                    <a:pt x="94" y="206"/>
                  </a:lnTo>
                  <a:close/>
                  <a:moveTo>
                    <a:pt x="70" y="206"/>
                  </a:moveTo>
                  <a:lnTo>
                    <a:pt x="59" y="200"/>
                  </a:lnTo>
                  <a:lnTo>
                    <a:pt x="47" y="206"/>
                  </a:lnTo>
                  <a:lnTo>
                    <a:pt x="41" y="206"/>
                  </a:lnTo>
                  <a:lnTo>
                    <a:pt x="35" y="200"/>
                  </a:lnTo>
                  <a:lnTo>
                    <a:pt x="41" y="176"/>
                  </a:lnTo>
                  <a:lnTo>
                    <a:pt x="47" y="170"/>
                  </a:lnTo>
                  <a:lnTo>
                    <a:pt x="59" y="164"/>
                  </a:lnTo>
                  <a:lnTo>
                    <a:pt x="65" y="153"/>
                  </a:lnTo>
                  <a:lnTo>
                    <a:pt x="59" y="147"/>
                  </a:lnTo>
                  <a:lnTo>
                    <a:pt x="53" y="135"/>
                  </a:lnTo>
                  <a:lnTo>
                    <a:pt x="47" y="123"/>
                  </a:lnTo>
                  <a:lnTo>
                    <a:pt x="53" y="117"/>
                  </a:lnTo>
                  <a:lnTo>
                    <a:pt x="53" y="117"/>
                  </a:lnTo>
                  <a:lnTo>
                    <a:pt x="65" y="117"/>
                  </a:lnTo>
                  <a:lnTo>
                    <a:pt x="76" y="129"/>
                  </a:lnTo>
                  <a:lnTo>
                    <a:pt x="76" y="135"/>
                  </a:lnTo>
                  <a:lnTo>
                    <a:pt x="76" y="147"/>
                  </a:lnTo>
                  <a:lnTo>
                    <a:pt x="82" y="159"/>
                  </a:lnTo>
                  <a:lnTo>
                    <a:pt x="88" y="188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76" y="212"/>
                  </a:lnTo>
                  <a:lnTo>
                    <a:pt x="70" y="206"/>
                  </a:lnTo>
                  <a:lnTo>
                    <a:pt x="70" y="206"/>
                  </a:lnTo>
                  <a:close/>
                  <a:moveTo>
                    <a:pt x="6" y="0"/>
                  </a:move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" name="Freeform 588">
              <a:extLst>
                <a:ext uri="{FF2B5EF4-FFF2-40B4-BE49-F238E27FC236}">
                  <a16:creationId xmlns:a16="http://schemas.microsoft.com/office/drawing/2014/main" id="{BBE38EBB-06B7-4C7E-8C40-5B1BE70F8A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991" y="2081235"/>
              <a:ext cx="1244250" cy="640196"/>
            </a:xfrm>
            <a:custGeom>
              <a:avLst/>
              <a:gdLst>
                <a:gd name="T0" fmla="*/ 35 w 818"/>
                <a:gd name="T1" fmla="*/ 318 h 418"/>
                <a:gd name="T2" fmla="*/ 47 w 818"/>
                <a:gd name="T3" fmla="*/ 301 h 418"/>
                <a:gd name="T4" fmla="*/ 59 w 818"/>
                <a:gd name="T5" fmla="*/ 283 h 418"/>
                <a:gd name="T6" fmla="*/ 59 w 818"/>
                <a:gd name="T7" fmla="*/ 295 h 418"/>
                <a:gd name="T8" fmla="*/ 47 w 818"/>
                <a:gd name="T9" fmla="*/ 306 h 418"/>
                <a:gd name="T10" fmla="*/ 35 w 818"/>
                <a:gd name="T11" fmla="*/ 324 h 418"/>
                <a:gd name="T12" fmla="*/ 29 w 818"/>
                <a:gd name="T13" fmla="*/ 336 h 418"/>
                <a:gd name="T14" fmla="*/ 12 w 818"/>
                <a:gd name="T15" fmla="*/ 354 h 418"/>
                <a:gd name="T16" fmla="*/ 6 w 818"/>
                <a:gd name="T17" fmla="*/ 354 h 418"/>
                <a:gd name="T18" fmla="*/ 17 w 818"/>
                <a:gd name="T19" fmla="*/ 342 h 418"/>
                <a:gd name="T20" fmla="*/ 748 w 818"/>
                <a:gd name="T21" fmla="*/ 407 h 418"/>
                <a:gd name="T22" fmla="*/ 654 w 818"/>
                <a:gd name="T23" fmla="*/ 412 h 418"/>
                <a:gd name="T24" fmla="*/ 489 w 818"/>
                <a:gd name="T25" fmla="*/ 418 h 418"/>
                <a:gd name="T26" fmla="*/ 41 w 818"/>
                <a:gd name="T27" fmla="*/ 359 h 418"/>
                <a:gd name="T28" fmla="*/ 76 w 818"/>
                <a:gd name="T29" fmla="*/ 336 h 418"/>
                <a:gd name="T30" fmla="*/ 100 w 818"/>
                <a:gd name="T31" fmla="*/ 312 h 418"/>
                <a:gd name="T32" fmla="*/ 129 w 818"/>
                <a:gd name="T33" fmla="*/ 301 h 418"/>
                <a:gd name="T34" fmla="*/ 165 w 818"/>
                <a:gd name="T35" fmla="*/ 283 h 418"/>
                <a:gd name="T36" fmla="*/ 188 w 818"/>
                <a:gd name="T37" fmla="*/ 265 h 418"/>
                <a:gd name="T38" fmla="*/ 206 w 818"/>
                <a:gd name="T39" fmla="*/ 253 h 418"/>
                <a:gd name="T40" fmla="*/ 171 w 818"/>
                <a:gd name="T41" fmla="*/ 259 h 418"/>
                <a:gd name="T42" fmla="*/ 129 w 818"/>
                <a:gd name="T43" fmla="*/ 265 h 418"/>
                <a:gd name="T44" fmla="*/ 106 w 818"/>
                <a:gd name="T45" fmla="*/ 259 h 418"/>
                <a:gd name="T46" fmla="*/ 76 w 818"/>
                <a:gd name="T47" fmla="*/ 253 h 418"/>
                <a:gd name="T48" fmla="*/ 70 w 818"/>
                <a:gd name="T49" fmla="*/ 283 h 418"/>
                <a:gd name="T50" fmla="*/ 70 w 818"/>
                <a:gd name="T51" fmla="*/ 259 h 418"/>
                <a:gd name="T52" fmla="*/ 82 w 818"/>
                <a:gd name="T53" fmla="*/ 218 h 418"/>
                <a:gd name="T54" fmla="*/ 76 w 818"/>
                <a:gd name="T55" fmla="*/ 177 h 418"/>
                <a:gd name="T56" fmla="*/ 88 w 818"/>
                <a:gd name="T57" fmla="*/ 147 h 418"/>
                <a:gd name="T58" fmla="*/ 135 w 818"/>
                <a:gd name="T59" fmla="*/ 147 h 418"/>
                <a:gd name="T60" fmla="*/ 171 w 818"/>
                <a:gd name="T61" fmla="*/ 153 h 418"/>
                <a:gd name="T62" fmla="*/ 212 w 818"/>
                <a:gd name="T63" fmla="*/ 141 h 418"/>
                <a:gd name="T64" fmla="*/ 247 w 818"/>
                <a:gd name="T65" fmla="*/ 118 h 418"/>
                <a:gd name="T66" fmla="*/ 271 w 818"/>
                <a:gd name="T67" fmla="*/ 83 h 418"/>
                <a:gd name="T68" fmla="*/ 300 w 818"/>
                <a:gd name="T69" fmla="*/ 47 h 418"/>
                <a:gd name="T70" fmla="*/ 324 w 818"/>
                <a:gd name="T71" fmla="*/ 12 h 418"/>
                <a:gd name="T72" fmla="*/ 324 w 818"/>
                <a:gd name="T73" fmla="*/ 24 h 418"/>
                <a:gd name="T74" fmla="*/ 306 w 818"/>
                <a:gd name="T75" fmla="*/ 59 h 418"/>
                <a:gd name="T76" fmla="*/ 277 w 818"/>
                <a:gd name="T77" fmla="*/ 88 h 418"/>
                <a:gd name="T78" fmla="*/ 247 w 818"/>
                <a:gd name="T79" fmla="*/ 118 h 418"/>
                <a:gd name="T80" fmla="*/ 218 w 818"/>
                <a:gd name="T81" fmla="*/ 147 h 418"/>
                <a:gd name="T82" fmla="*/ 241 w 818"/>
                <a:gd name="T83" fmla="*/ 153 h 418"/>
                <a:gd name="T84" fmla="*/ 282 w 818"/>
                <a:gd name="T85" fmla="*/ 153 h 418"/>
                <a:gd name="T86" fmla="*/ 312 w 818"/>
                <a:gd name="T87" fmla="*/ 165 h 418"/>
                <a:gd name="T88" fmla="*/ 353 w 818"/>
                <a:gd name="T89" fmla="*/ 171 h 418"/>
                <a:gd name="T90" fmla="*/ 388 w 818"/>
                <a:gd name="T91" fmla="*/ 159 h 418"/>
                <a:gd name="T92" fmla="*/ 394 w 818"/>
                <a:gd name="T93" fmla="*/ 124 h 418"/>
                <a:gd name="T94" fmla="*/ 388 w 818"/>
                <a:gd name="T95" fmla="*/ 83 h 418"/>
                <a:gd name="T96" fmla="*/ 383 w 818"/>
                <a:gd name="T97" fmla="*/ 41 h 418"/>
                <a:gd name="T98" fmla="*/ 406 w 818"/>
                <a:gd name="T99" fmla="*/ 41 h 418"/>
                <a:gd name="T100" fmla="*/ 424 w 818"/>
                <a:gd name="T101" fmla="*/ 6 h 418"/>
                <a:gd name="T102" fmla="*/ 447 w 818"/>
                <a:gd name="T103" fmla="*/ 24 h 418"/>
                <a:gd name="T104" fmla="*/ 483 w 818"/>
                <a:gd name="T105" fmla="*/ 41 h 418"/>
                <a:gd name="T106" fmla="*/ 518 w 818"/>
                <a:gd name="T107" fmla="*/ 59 h 418"/>
                <a:gd name="T108" fmla="*/ 589 w 818"/>
                <a:gd name="T109" fmla="*/ 94 h 418"/>
                <a:gd name="T110" fmla="*/ 754 w 818"/>
                <a:gd name="T111" fmla="*/ 124 h 418"/>
                <a:gd name="T112" fmla="*/ 807 w 818"/>
                <a:gd name="T113" fmla="*/ 177 h 418"/>
                <a:gd name="T114" fmla="*/ 783 w 818"/>
                <a:gd name="T115" fmla="*/ 253 h 418"/>
                <a:gd name="T116" fmla="*/ 777 w 818"/>
                <a:gd name="T117" fmla="*/ 37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18" h="418">
                  <a:moveTo>
                    <a:pt x="23" y="330"/>
                  </a:moveTo>
                  <a:lnTo>
                    <a:pt x="29" y="330"/>
                  </a:lnTo>
                  <a:lnTo>
                    <a:pt x="29" y="330"/>
                  </a:lnTo>
                  <a:lnTo>
                    <a:pt x="29" y="330"/>
                  </a:lnTo>
                  <a:lnTo>
                    <a:pt x="29" y="324"/>
                  </a:lnTo>
                  <a:lnTo>
                    <a:pt x="29" y="324"/>
                  </a:lnTo>
                  <a:lnTo>
                    <a:pt x="29" y="324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18"/>
                  </a:lnTo>
                  <a:lnTo>
                    <a:pt x="35" y="318"/>
                  </a:lnTo>
                  <a:lnTo>
                    <a:pt x="35" y="318"/>
                  </a:lnTo>
                  <a:lnTo>
                    <a:pt x="41" y="318"/>
                  </a:lnTo>
                  <a:lnTo>
                    <a:pt x="41" y="312"/>
                  </a:lnTo>
                  <a:lnTo>
                    <a:pt x="41" y="312"/>
                  </a:lnTo>
                  <a:lnTo>
                    <a:pt x="41" y="312"/>
                  </a:lnTo>
                  <a:lnTo>
                    <a:pt x="41" y="312"/>
                  </a:lnTo>
                  <a:lnTo>
                    <a:pt x="41" y="312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1"/>
                  </a:lnTo>
                  <a:lnTo>
                    <a:pt x="47" y="301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9" y="295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59" y="283"/>
                  </a:lnTo>
                  <a:lnTo>
                    <a:pt x="59" y="283"/>
                  </a:lnTo>
                  <a:lnTo>
                    <a:pt x="59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89"/>
                  </a:lnTo>
                  <a:lnTo>
                    <a:pt x="65" y="289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59" y="289"/>
                  </a:lnTo>
                  <a:lnTo>
                    <a:pt x="65" y="295"/>
                  </a:lnTo>
                  <a:lnTo>
                    <a:pt x="59" y="295"/>
                  </a:lnTo>
                  <a:lnTo>
                    <a:pt x="59" y="295"/>
                  </a:lnTo>
                  <a:lnTo>
                    <a:pt x="59" y="295"/>
                  </a:lnTo>
                  <a:lnTo>
                    <a:pt x="59" y="295"/>
                  </a:lnTo>
                  <a:lnTo>
                    <a:pt x="53" y="295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53" y="301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06"/>
                  </a:lnTo>
                  <a:lnTo>
                    <a:pt x="47" y="312"/>
                  </a:lnTo>
                  <a:lnTo>
                    <a:pt x="47" y="312"/>
                  </a:lnTo>
                  <a:lnTo>
                    <a:pt x="47" y="312"/>
                  </a:lnTo>
                  <a:lnTo>
                    <a:pt x="47" y="312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24"/>
                  </a:lnTo>
                  <a:lnTo>
                    <a:pt x="35" y="330"/>
                  </a:lnTo>
                  <a:lnTo>
                    <a:pt x="35" y="330"/>
                  </a:lnTo>
                  <a:lnTo>
                    <a:pt x="35" y="330"/>
                  </a:lnTo>
                  <a:lnTo>
                    <a:pt x="29" y="330"/>
                  </a:lnTo>
                  <a:lnTo>
                    <a:pt x="29" y="330"/>
                  </a:lnTo>
                  <a:lnTo>
                    <a:pt x="29" y="336"/>
                  </a:lnTo>
                  <a:lnTo>
                    <a:pt x="29" y="336"/>
                  </a:lnTo>
                  <a:lnTo>
                    <a:pt x="29" y="336"/>
                  </a:lnTo>
                  <a:lnTo>
                    <a:pt x="29" y="336"/>
                  </a:lnTo>
                  <a:lnTo>
                    <a:pt x="23" y="336"/>
                  </a:lnTo>
                  <a:lnTo>
                    <a:pt x="23" y="342"/>
                  </a:lnTo>
                  <a:lnTo>
                    <a:pt x="23" y="342"/>
                  </a:lnTo>
                  <a:lnTo>
                    <a:pt x="23" y="342"/>
                  </a:lnTo>
                  <a:lnTo>
                    <a:pt x="23" y="342"/>
                  </a:lnTo>
                  <a:lnTo>
                    <a:pt x="23" y="348"/>
                  </a:lnTo>
                  <a:lnTo>
                    <a:pt x="17" y="348"/>
                  </a:lnTo>
                  <a:lnTo>
                    <a:pt x="17" y="348"/>
                  </a:lnTo>
                  <a:lnTo>
                    <a:pt x="17" y="348"/>
                  </a:lnTo>
                  <a:lnTo>
                    <a:pt x="17" y="348"/>
                  </a:lnTo>
                  <a:lnTo>
                    <a:pt x="17" y="354"/>
                  </a:lnTo>
                  <a:lnTo>
                    <a:pt x="12" y="354"/>
                  </a:lnTo>
                  <a:lnTo>
                    <a:pt x="12" y="354"/>
                  </a:lnTo>
                  <a:lnTo>
                    <a:pt x="12" y="354"/>
                  </a:lnTo>
                  <a:lnTo>
                    <a:pt x="12" y="354"/>
                  </a:lnTo>
                  <a:lnTo>
                    <a:pt x="12" y="354"/>
                  </a:lnTo>
                  <a:lnTo>
                    <a:pt x="6" y="354"/>
                  </a:lnTo>
                  <a:lnTo>
                    <a:pt x="6" y="359"/>
                  </a:lnTo>
                  <a:lnTo>
                    <a:pt x="6" y="359"/>
                  </a:lnTo>
                  <a:lnTo>
                    <a:pt x="6" y="359"/>
                  </a:lnTo>
                  <a:lnTo>
                    <a:pt x="0" y="359"/>
                  </a:lnTo>
                  <a:lnTo>
                    <a:pt x="6" y="359"/>
                  </a:lnTo>
                  <a:lnTo>
                    <a:pt x="6" y="354"/>
                  </a:lnTo>
                  <a:lnTo>
                    <a:pt x="6" y="354"/>
                  </a:lnTo>
                  <a:lnTo>
                    <a:pt x="6" y="354"/>
                  </a:lnTo>
                  <a:lnTo>
                    <a:pt x="6" y="354"/>
                  </a:lnTo>
                  <a:lnTo>
                    <a:pt x="12" y="354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7" y="342"/>
                  </a:lnTo>
                  <a:lnTo>
                    <a:pt x="17" y="342"/>
                  </a:lnTo>
                  <a:lnTo>
                    <a:pt x="17" y="342"/>
                  </a:lnTo>
                  <a:lnTo>
                    <a:pt x="17" y="342"/>
                  </a:lnTo>
                  <a:lnTo>
                    <a:pt x="17" y="342"/>
                  </a:lnTo>
                  <a:lnTo>
                    <a:pt x="23" y="336"/>
                  </a:lnTo>
                  <a:lnTo>
                    <a:pt x="23" y="336"/>
                  </a:lnTo>
                  <a:lnTo>
                    <a:pt x="23" y="336"/>
                  </a:lnTo>
                  <a:lnTo>
                    <a:pt x="23" y="336"/>
                  </a:lnTo>
                  <a:lnTo>
                    <a:pt x="23" y="330"/>
                  </a:lnTo>
                  <a:lnTo>
                    <a:pt x="23" y="330"/>
                  </a:lnTo>
                  <a:close/>
                  <a:moveTo>
                    <a:pt x="777" y="401"/>
                  </a:moveTo>
                  <a:lnTo>
                    <a:pt x="765" y="401"/>
                  </a:lnTo>
                  <a:lnTo>
                    <a:pt x="760" y="407"/>
                  </a:lnTo>
                  <a:lnTo>
                    <a:pt x="748" y="407"/>
                  </a:lnTo>
                  <a:lnTo>
                    <a:pt x="748" y="407"/>
                  </a:lnTo>
                  <a:lnTo>
                    <a:pt x="736" y="407"/>
                  </a:lnTo>
                  <a:lnTo>
                    <a:pt x="730" y="407"/>
                  </a:lnTo>
                  <a:lnTo>
                    <a:pt x="718" y="407"/>
                  </a:lnTo>
                  <a:lnTo>
                    <a:pt x="712" y="407"/>
                  </a:lnTo>
                  <a:lnTo>
                    <a:pt x="707" y="407"/>
                  </a:lnTo>
                  <a:lnTo>
                    <a:pt x="707" y="407"/>
                  </a:lnTo>
                  <a:lnTo>
                    <a:pt x="701" y="407"/>
                  </a:lnTo>
                  <a:lnTo>
                    <a:pt x="689" y="412"/>
                  </a:lnTo>
                  <a:lnTo>
                    <a:pt x="677" y="412"/>
                  </a:lnTo>
                  <a:lnTo>
                    <a:pt x="677" y="412"/>
                  </a:lnTo>
                  <a:lnTo>
                    <a:pt x="654" y="412"/>
                  </a:lnTo>
                  <a:lnTo>
                    <a:pt x="654" y="412"/>
                  </a:lnTo>
                  <a:lnTo>
                    <a:pt x="642" y="412"/>
                  </a:lnTo>
                  <a:lnTo>
                    <a:pt x="630" y="412"/>
                  </a:lnTo>
                  <a:lnTo>
                    <a:pt x="601" y="412"/>
                  </a:lnTo>
                  <a:lnTo>
                    <a:pt x="595" y="412"/>
                  </a:lnTo>
                  <a:lnTo>
                    <a:pt x="589" y="412"/>
                  </a:lnTo>
                  <a:lnTo>
                    <a:pt x="583" y="412"/>
                  </a:lnTo>
                  <a:lnTo>
                    <a:pt x="553" y="412"/>
                  </a:lnTo>
                  <a:lnTo>
                    <a:pt x="530" y="418"/>
                  </a:lnTo>
                  <a:lnTo>
                    <a:pt x="512" y="418"/>
                  </a:lnTo>
                  <a:lnTo>
                    <a:pt x="506" y="418"/>
                  </a:lnTo>
                  <a:lnTo>
                    <a:pt x="489" y="418"/>
                  </a:lnTo>
                  <a:lnTo>
                    <a:pt x="489" y="418"/>
                  </a:lnTo>
                  <a:lnTo>
                    <a:pt x="489" y="418"/>
                  </a:lnTo>
                  <a:lnTo>
                    <a:pt x="459" y="418"/>
                  </a:lnTo>
                  <a:lnTo>
                    <a:pt x="442" y="418"/>
                  </a:lnTo>
                  <a:lnTo>
                    <a:pt x="412" y="418"/>
                  </a:lnTo>
                  <a:lnTo>
                    <a:pt x="347" y="407"/>
                  </a:lnTo>
                  <a:lnTo>
                    <a:pt x="271" y="401"/>
                  </a:lnTo>
                  <a:lnTo>
                    <a:pt x="253" y="401"/>
                  </a:lnTo>
                  <a:lnTo>
                    <a:pt x="235" y="395"/>
                  </a:lnTo>
                  <a:lnTo>
                    <a:pt x="176" y="383"/>
                  </a:lnTo>
                  <a:lnTo>
                    <a:pt x="76" y="371"/>
                  </a:lnTo>
                  <a:lnTo>
                    <a:pt x="47" y="365"/>
                  </a:lnTo>
                  <a:lnTo>
                    <a:pt x="41" y="359"/>
                  </a:lnTo>
                  <a:lnTo>
                    <a:pt x="47" y="359"/>
                  </a:lnTo>
                  <a:lnTo>
                    <a:pt x="47" y="354"/>
                  </a:lnTo>
                  <a:lnTo>
                    <a:pt x="53" y="354"/>
                  </a:lnTo>
                  <a:lnTo>
                    <a:pt x="53" y="354"/>
                  </a:lnTo>
                  <a:lnTo>
                    <a:pt x="59" y="348"/>
                  </a:lnTo>
                  <a:lnTo>
                    <a:pt x="59" y="348"/>
                  </a:lnTo>
                  <a:lnTo>
                    <a:pt x="65" y="348"/>
                  </a:lnTo>
                  <a:lnTo>
                    <a:pt x="70" y="348"/>
                  </a:lnTo>
                  <a:lnTo>
                    <a:pt x="70" y="348"/>
                  </a:lnTo>
                  <a:lnTo>
                    <a:pt x="70" y="342"/>
                  </a:lnTo>
                  <a:lnTo>
                    <a:pt x="76" y="342"/>
                  </a:lnTo>
                  <a:lnTo>
                    <a:pt x="76" y="336"/>
                  </a:lnTo>
                  <a:lnTo>
                    <a:pt x="82" y="336"/>
                  </a:lnTo>
                  <a:lnTo>
                    <a:pt x="82" y="330"/>
                  </a:lnTo>
                  <a:lnTo>
                    <a:pt x="82" y="330"/>
                  </a:lnTo>
                  <a:lnTo>
                    <a:pt x="82" y="324"/>
                  </a:lnTo>
                  <a:lnTo>
                    <a:pt x="82" y="324"/>
                  </a:lnTo>
                  <a:lnTo>
                    <a:pt x="82" y="318"/>
                  </a:lnTo>
                  <a:lnTo>
                    <a:pt x="82" y="312"/>
                  </a:lnTo>
                  <a:lnTo>
                    <a:pt x="88" y="312"/>
                  </a:lnTo>
                  <a:lnTo>
                    <a:pt x="88" y="306"/>
                  </a:lnTo>
                  <a:lnTo>
                    <a:pt x="94" y="306"/>
                  </a:lnTo>
                  <a:lnTo>
                    <a:pt x="94" y="306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6" y="318"/>
                  </a:lnTo>
                  <a:lnTo>
                    <a:pt x="106" y="318"/>
                  </a:lnTo>
                  <a:lnTo>
                    <a:pt x="106" y="318"/>
                  </a:lnTo>
                  <a:lnTo>
                    <a:pt x="112" y="318"/>
                  </a:lnTo>
                  <a:lnTo>
                    <a:pt x="112" y="318"/>
                  </a:lnTo>
                  <a:lnTo>
                    <a:pt x="118" y="312"/>
                  </a:lnTo>
                  <a:lnTo>
                    <a:pt x="118" y="312"/>
                  </a:lnTo>
                  <a:lnTo>
                    <a:pt x="123" y="312"/>
                  </a:lnTo>
                  <a:lnTo>
                    <a:pt x="123" y="306"/>
                  </a:lnTo>
                  <a:lnTo>
                    <a:pt x="129" y="306"/>
                  </a:lnTo>
                  <a:lnTo>
                    <a:pt x="129" y="301"/>
                  </a:lnTo>
                  <a:lnTo>
                    <a:pt x="129" y="301"/>
                  </a:lnTo>
                  <a:lnTo>
                    <a:pt x="135" y="295"/>
                  </a:lnTo>
                  <a:lnTo>
                    <a:pt x="141" y="295"/>
                  </a:lnTo>
                  <a:lnTo>
                    <a:pt x="141" y="295"/>
                  </a:lnTo>
                  <a:lnTo>
                    <a:pt x="147" y="295"/>
                  </a:lnTo>
                  <a:lnTo>
                    <a:pt x="147" y="295"/>
                  </a:lnTo>
                  <a:lnTo>
                    <a:pt x="153" y="289"/>
                  </a:lnTo>
                  <a:lnTo>
                    <a:pt x="153" y="289"/>
                  </a:lnTo>
                  <a:lnTo>
                    <a:pt x="159" y="289"/>
                  </a:lnTo>
                  <a:lnTo>
                    <a:pt x="159" y="283"/>
                  </a:lnTo>
                  <a:lnTo>
                    <a:pt x="165" y="283"/>
                  </a:lnTo>
                  <a:lnTo>
                    <a:pt x="165" y="283"/>
                  </a:lnTo>
                  <a:lnTo>
                    <a:pt x="165" y="277"/>
                  </a:lnTo>
                  <a:lnTo>
                    <a:pt x="171" y="277"/>
                  </a:lnTo>
                  <a:lnTo>
                    <a:pt x="171" y="271"/>
                  </a:lnTo>
                  <a:lnTo>
                    <a:pt x="171" y="271"/>
                  </a:lnTo>
                  <a:lnTo>
                    <a:pt x="176" y="271"/>
                  </a:lnTo>
                  <a:lnTo>
                    <a:pt x="171" y="271"/>
                  </a:lnTo>
                  <a:lnTo>
                    <a:pt x="176" y="277"/>
                  </a:lnTo>
                  <a:lnTo>
                    <a:pt x="176" y="277"/>
                  </a:lnTo>
                  <a:lnTo>
                    <a:pt x="182" y="277"/>
                  </a:lnTo>
                  <a:lnTo>
                    <a:pt x="182" y="271"/>
                  </a:lnTo>
                  <a:lnTo>
                    <a:pt x="188" y="271"/>
                  </a:lnTo>
                  <a:lnTo>
                    <a:pt x="188" y="265"/>
                  </a:lnTo>
                  <a:lnTo>
                    <a:pt x="182" y="265"/>
                  </a:lnTo>
                  <a:lnTo>
                    <a:pt x="182" y="265"/>
                  </a:lnTo>
                  <a:lnTo>
                    <a:pt x="182" y="259"/>
                  </a:lnTo>
                  <a:lnTo>
                    <a:pt x="188" y="259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200" y="259"/>
                  </a:lnTo>
                  <a:lnTo>
                    <a:pt x="200" y="259"/>
                  </a:lnTo>
                  <a:lnTo>
                    <a:pt x="206" y="253"/>
                  </a:lnTo>
                  <a:lnTo>
                    <a:pt x="206" y="253"/>
                  </a:lnTo>
                  <a:lnTo>
                    <a:pt x="206" y="253"/>
                  </a:lnTo>
                  <a:lnTo>
                    <a:pt x="206" y="253"/>
                  </a:lnTo>
                  <a:lnTo>
                    <a:pt x="206" y="253"/>
                  </a:lnTo>
                  <a:lnTo>
                    <a:pt x="200" y="253"/>
                  </a:lnTo>
                  <a:lnTo>
                    <a:pt x="200" y="259"/>
                  </a:lnTo>
                  <a:lnTo>
                    <a:pt x="194" y="259"/>
                  </a:lnTo>
                  <a:lnTo>
                    <a:pt x="194" y="259"/>
                  </a:lnTo>
                  <a:lnTo>
                    <a:pt x="188" y="259"/>
                  </a:lnTo>
                  <a:lnTo>
                    <a:pt x="188" y="259"/>
                  </a:lnTo>
                  <a:lnTo>
                    <a:pt x="182" y="259"/>
                  </a:lnTo>
                  <a:lnTo>
                    <a:pt x="176" y="259"/>
                  </a:lnTo>
                  <a:lnTo>
                    <a:pt x="176" y="259"/>
                  </a:lnTo>
                  <a:lnTo>
                    <a:pt x="171" y="259"/>
                  </a:lnTo>
                  <a:lnTo>
                    <a:pt x="171" y="259"/>
                  </a:lnTo>
                  <a:lnTo>
                    <a:pt x="165" y="259"/>
                  </a:lnTo>
                  <a:lnTo>
                    <a:pt x="165" y="259"/>
                  </a:lnTo>
                  <a:lnTo>
                    <a:pt x="159" y="259"/>
                  </a:lnTo>
                  <a:lnTo>
                    <a:pt x="153" y="259"/>
                  </a:lnTo>
                  <a:lnTo>
                    <a:pt x="153" y="259"/>
                  </a:lnTo>
                  <a:lnTo>
                    <a:pt x="153" y="259"/>
                  </a:lnTo>
                  <a:lnTo>
                    <a:pt x="147" y="259"/>
                  </a:lnTo>
                  <a:lnTo>
                    <a:pt x="141" y="259"/>
                  </a:lnTo>
                  <a:lnTo>
                    <a:pt x="141" y="259"/>
                  </a:lnTo>
                  <a:lnTo>
                    <a:pt x="135" y="259"/>
                  </a:lnTo>
                  <a:lnTo>
                    <a:pt x="135" y="259"/>
                  </a:lnTo>
                  <a:lnTo>
                    <a:pt x="129" y="265"/>
                  </a:lnTo>
                  <a:lnTo>
                    <a:pt x="129" y="265"/>
                  </a:lnTo>
                  <a:lnTo>
                    <a:pt x="123" y="265"/>
                  </a:lnTo>
                  <a:lnTo>
                    <a:pt x="123" y="271"/>
                  </a:lnTo>
                  <a:lnTo>
                    <a:pt x="123" y="271"/>
                  </a:lnTo>
                  <a:lnTo>
                    <a:pt x="118" y="277"/>
                  </a:lnTo>
                  <a:lnTo>
                    <a:pt x="118" y="277"/>
                  </a:lnTo>
                  <a:lnTo>
                    <a:pt x="112" y="277"/>
                  </a:lnTo>
                  <a:lnTo>
                    <a:pt x="112" y="271"/>
                  </a:lnTo>
                  <a:lnTo>
                    <a:pt x="112" y="271"/>
                  </a:lnTo>
                  <a:lnTo>
                    <a:pt x="106" y="265"/>
                  </a:lnTo>
                  <a:lnTo>
                    <a:pt x="106" y="265"/>
                  </a:lnTo>
                  <a:lnTo>
                    <a:pt x="106" y="259"/>
                  </a:lnTo>
                  <a:lnTo>
                    <a:pt x="106" y="259"/>
                  </a:lnTo>
                  <a:lnTo>
                    <a:pt x="106" y="253"/>
                  </a:lnTo>
                  <a:lnTo>
                    <a:pt x="106" y="248"/>
                  </a:lnTo>
                  <a:lnTo>
                    <a:pt x="106" y="248"/>
                  </a:lnTo>
                  <a:lnTo>
                    <a:pt x="100" y="242"/>
                  </a:lnTo>
                  <a:lnTo>
                    <a:pt x="94" y="242"/>
                  </a:lnTo>
                  <a:lnTo>
                    <a:pt x="94" y="242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2" y="248"/>
                  </a:lnTo>
                  <a:lnTo>
                    <a:pt x="82" y="248"/>
                  </a:lnTo>
                  <a:lnTo>
                    <a:pt x="76" y="253"/>
                  </a:lnTo>
                  <a:lnTo>
                    <a:pt x="76" y="253"/>
                  </a:lnTo>
                  <a:lnTo>
                    <a:pt x="76" y="259"/>
                  </a:lnTo>
                  <a:lnTo>
                    <a:pt x="76" y="265"/>
                  </a:lnTo>
                  <a:lnTo>
                    <a:pt x="76" y="265"/>
                  </a:lnTo>
                  <a:lnTo>
                    <a:pt x="76" y="271"/>
                  </a:lnTo>
                  <a:lnTo>
                    <a:pt x="76" y="271"/>
                  </a:lnTo>
                  <a:lnTo>
                    <a:pt x="76" y="277"/>
                  </a:lnTo>
                  <a:lnTo>
                    <a:pt x="82" y="277"/>
                  </a:lnTo>
                  <a:lnTo>
                    <a:pt x="82" y="283"/>
                  </a:lnTo>
                  <a:lnTo>
                    <a:pt x="76" y="283"/>
                  </a:lnTo>
                  <a:lnTo>
                    <a:pt x="76" y="283"/>
                  </a:lnTo>
                  <a:lnTo>
                    <a:pt x="70" y="283"/>
                  </a:lnTo>
                  <a:lnTo>
                    <a:pt x="70" y="283"/>
                  </a:lnTo>
                  <a:lnTo>
                    <a:pt x="65" y="283"/>
                  </a:lnTo>
                  <a:lnTo>
                    <a:pt x="65" y="283"/>
                  </a:lnTo>
                  <a:lnTo>
                    <a:pt x="65" y="277"/>
                  </a:lnTo>
                  <a:lnTo>
                    <a:pt x="59" y="277"/>
                  </a:lnTo>
                  <a:lnTo>
                    <a:pt x="65" y="277"/>
                  </a:lnTo>
                  <a:lnTo>
                    <a:pt x="65" y="271"/>
                  </a:lnTo>
                  <a:lnTo>
                    <a:pt x="65" y="271"/>
                  </a:lnTo>
                  <a:lnTo>
                    <a:pt x="65" y="265"/>
                  </a:lnTo>
                  <a:lnTo>
                    <a:pt x="70" y="265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6" y="253"/>
                  </a:lnTo>
                  <a:lnTo>
                    <a:pt x="76" y="248"/>
                  </a:lnTo>
                  <a:lnTo>
                    <a:pt x="76" y="248"/>
                  </a:lnTo>
                  <a:lnTo>
                    <a:pt x="76" y="242"/>
                  </a:lnTo>
                  <a:lnTo>
                    <a:pt x="76" y="242"/>
                  </a:lnTo>
                  <a:lnTo>
                    <a:pt x="82" y="236"/>
                  </a:lnTo>
                  <a:lnTo>
                    <a:pt x="82" y="236"/>
                  </a:lnTo>
                  <a:lnTo>
                    <a:pt x="82" y="230"/>
                  </a:lnTo>
                  <a:lnTo>
                    <a:pt x="82" y="224"/>
                  </a:lnTo>
                  <a:lnTo>
                    <a:pt x="82" y="224"/>
                  </a:lnTo>
                  <a:lnTo>
                    <a:pt x="82" y="218"/>
                  </a:lnTo>
                  <a:lnTo>
                    <a:pt x="82" y="218"/>
                  </a:lnTo>
                  <a:lnTo>
                    <a:pt x="82" y="212"/>
                  </a:lnTo>
                  <a:lnTo>
                    <a:pt x="82" y="206"/>
                  </a:lnTo>
                  <a:lnTo>
                    <a:pt x="82" y="206"/>
                  </a:lnTo>
                  <a:lnTo>
                    <a:pt x="76" y="200"/>
                  </a:lnTo>
                  <a:lnTo>
                    <a:pt x="82" y="200"/>
                  </a:lnTo>
                  <a:lnTo>
                    <a:pt x="82" y="194"/>
                  </a:lnTo>
                  <a:lnTo>
                    <a:pt x="76" y="189"/>
                  </a:lnTo>
                  <a:lnTo>
                    <a:pt x="76" y="189"/>
                  </a:lnTo>
                  <a:lnTo>
                    <a:pt x="76" y="183"/>
                  </a:lnTo>
                  <a:lnTo>
                    <a:pt x="76" y="183"/>
                  </a:lnTo>
                  <a:lnTo>
                    <a:pt x="76" y="177"/>
                  </a:lnTo>
                  <a:lnTo>
                    <a:pt x="76" y="177"/>
                  </a:lnTo>
                  <a:lnTo>
                    <a:pt x="76" y="171"/>
                  </a:lnTo>
                  <a:lnTo>
                    <a:pt x="70" y="171"/>
                  </a:lnTo>
                  <a:lnTo>
                    <a:pt x="76" y="165"/>
                  </a:lnTo>
                  <a:lnTo>
                    <a:pt x="76" y="165"/>
                  </a:lnTo>
                  <a:lnTo>
                    <a:pt x="76" y="159"/>
                  </a:lnTo>
                  <a:lnTo>
                    <a:pt x="76" y="159"/>
                  </a:lnTo>
                  <a:lnTo>
                    <a:pt x="82" y="153"/>
                  </a:lnTo>
                  <a:lnTo>
                    <a:pt x="82" y="153"/>
                  </a:lnTo>
                  <a:lnTo>
                    <a:pt x="82" y="147"/>
                  </a:lnTo>
                  <a:lnTo>
                    <a:pt x="82" y="141"/>
                  </a:lnTo>
                  <a:lnTo>
                    <a:pt x="88" y="141"/>
                  </a:lnTo>
                  <a:lnTo>
                    <a:pt x="88" y="147"/>
                  </a:lnTo>
                  <a:lnTo>
                    <a:pt x="94" y="147"/>
                  </a:lnTo>
                  <a:lnTo>
                    <a:pt x="100" y="147"/>
                  </a:lnTo>
                  <a:lnTo>
                    <a:pt x="100" y="147"/>
                  </a:lnTo>
                  <a:lnTo>
                    <a:pt x="106" y="147"/>
                  </a:lnTo>
                  <a:lnTo>
                    <a:pt x="106" y="147"/>
                  </a:lnTo>
                  <a:lnTo>
                    <a:pt x="112" y="147"/>
                  </a:lnTo>
                  <a:lnTo>
                    <a:pt x="118" y="147"/>
                  </a:lnTo>
                  <a:lnTo>
                    <a:pt x="118" y="147"/>
                  </a:lnTo>
                  <a:lnTo>
                    <a:pt x="123" y="147"/>
                  </a:lnTo>
                  <a:lnTo>
                    <a:pt x="123" y="147"/>
                  </a:lnTo>
                  <a:lnTo>
                    <a:pt x="129" y="147"/>
                  </a:lnTo>
                  <a:lnTo>
                    <a:pt x="135" y="147"/>
                  </a:lnTo>
                  <a:lnTo>
                    <a:pt x="135" y="147"/>
                  </a:lnTo>
                  <a:lnTo>
                    <a:pt x="141" y="147"/>
                  </a:lnTo>
                  <a:lnTo>
                    <a:pt x="141" y="141"/>
                  </a:lnTo>
                  <a:lnTo>
                    <a:pt x="147" y="141"/>
                  </a:lnTo>
                  <a:lnTo>
                    <a:pt x="147" y="147"/>
                  </a:lnTo>
                  <a:lnTo>
                    <a:pt x="153" y="147"/>
                  </a:lnTo>
                  <a:lnTo>
                    <a:pt x="153" y="141"/>
                  </a:lnTo>
                  <a:lnTo>
                    <a:pt x="159" y="141"/>
                  </a:lnTo>
                  <a:lnTo>
                    <a:pt x="159" y="147"/>
                  </a:lnTo>
                  <a:lnTo>
                    <a:pt x="165" y="147"/>
                  </a:lnTo>
                  <a:lnTo>
                    <a:pt x="165" y="147"/>
                  </a:lnTo>
                  <a:lnTo>
                    <a:pt x="171" y="153"/>
                  </a:lnTo>
                  <a:lnTo>
                    <a:pt x="171" y="153"/>
                  </a:lnTo>
                  <a:lnTo>
                    <a:pt x="176" y="153"/>
                  </a:lnTo>
                  <a:lnTo>
                    <a:pt x="176" y="153"/>
                  </a:lnTo>
                  <a:lnTo>
                    <a:pt x="182" y="153"/>
                  </a:lnTo>
                  <a:lnTo>
                    <a:pt x="188" y="153"/>
                  </a:lnTo>
                  <a:lnTo>
                    <a:pt x="188" y="153"/>
                  </a:lnTo>
                  <a:lnTo>
                    <a:pt x="194" y="147"/>
                  </a:lnTo>
                  <a:lnTo>
                    <a:pt x="194" y="147"/>
                  </a:lnTo>
                  <a:lnTo>
                    <a:pt x="200" y="147"/>
                  </a:lnTo>
                  <a:lnTo>
                    <a:pt x="206" y="147"/>
                  </a:lnTo>
                  <a:lnTo>
                    <a:pt x="206" y="141"/>
                  </a:lnTo>
                  <a:lnTo>
                    <a:pt x="212" y="141"/>
                  </a:lnTo>
                  <a:lnTo>
                    <a:pt x="212" y="141"/>
                  </a:lnTo>
                  <a:lnTo>
                    <a:pt x="218" y="141"/>
                  </a:lnTo>
                  <a:lnTo>
                    <a:pt x="218" y="136"/>
                  </a:lnTo>
                  <a:lnTo>
                    <a:pt x="224" y="136"/>
                  </a:lnTo>
                  <a:lnTo>
                    <a:pt x="224" y="136"/>
                  </a:lnTo>
                  <a:lnTo>
                    <a:pt x="229" y="130"/>
                  </a:lnTo>
                  <a:lnTo>
                    <a:pt x="229" y="130"/>
                  </a:lnTo>
                  <a:lnTo>
                    <a:pt x="235" y="124"/>
                  </a:lnTo>
                  <a:lnTo>
                    <a:pt x="235" y="124"/>
                  </a:lnTo>
                  <a:lnTo>
                    <a:pt x="241" y="124"/>
                  </a:lnTo>
                  <a:lnTo>
                    <a:pt x="241" y="118"/>
                  </a:lnTo>
                  <a:lnTo>
                    <a:pt x="247" y="118"/>
                  </a:lnTo>
                  <a:lnTo>
                    <a:pt x="247" y="112"/>
                  </a:lnTo>
                  <a:lnTo>
                    <a:pt x="247" y="112"/>
                  </a:lnTo>
                  <a:lnTo>
                    <a:pt x="253" y="106"/>
                  </a:lnTo>
                  <a:lnTo>
                    <a:pt x="253" y="106"/>
                  </a:lnTo>
                  <a:lnTo>
                    <a:pt x="259" y="106"/>
                  </a:lnTo>
                  <a:lnTo>
                    <a:pt x="259" y="100"/>
                  </a:lnTo>
                  <a:lnTo>
                    <a:pt x="265" y="100"/>
                  </a:lnTo>
                  <a:lnTo>
                    <a:pt x="265" y="94"/>
                  </a:lnTo>
                  <a:lnTo>
                    <a:pt x="265" y="94"/>
                  </a:lnTo>
                  <a:lnTo>
                    <a:pt x="271" y="88"/>
                  </a:lnTo>
                  <a:lnTo>
                    <a:pt x="271" y="88"/>
                  </a:lnTo>
                  <a:lnTo>
                    <a:pt x="271" y="83"/>
                  </a:lnTo>
                  <a:lnTo>
                    <a:pt x="277" y="83"/>
                  </a:lnTo>
                  <a:lnTo>
                    <a:pt x="277" y="77"/>
                  </a:lnTo>
                  <a:lnTo>
                    <a:pt x="277" y="77"/>
                  </a:lnTo>
                  <a:lnTo>
                    <a:pt x="282" y="71"/>
                  </a:lnTo>
                  <a:lnTo>
                    <a:pt x="282" y="71"/>
                  </a:lnTo>
                  <a:lnTo>
                    <a:pt x="282" y="65"/>
                  </a:lnTo>
                  <a:lnTo>
                    <a:pt x="288" y="65"/>
                  </a:lnTo>
                  <a:lnTo>
                    <a:pt x="288" y="59"/>
                  </a:lnTo>
                  <a:lnTo>
                    <a:pt x="294" y="59"/>
                  </a:lnTo>
                  <a:lnTo>
                    <a:pt x="294" y="53"/>
                  </a:lnTo>
                  <a:lnTo>
                    <a:pt x="294" y="53"/>
                  </a:lnTo>
                  <a:lnTo>
                    <a:pt x="300" y="47"/>
                  </a:lnTo>
                  <a:lnTo>
                    <a:pt x="300" y="47"/>
                  </a:lnTo>
                  <a:lnTo>
                    <a:pt x="300" y="41"/>
                  </a:lnTo>
                  <a:lnTo>
                    <a:pt x="306" y="41"/>
                  </a:lnTo>
                  <a:lnTo>
                    <a:pt x="306" y="35"/>
                  </a:lnTo>
                  <a:lnTo>
                    <a:pt x="306" y="35"/>
                  </a:lnTo>
                  <a:lnTo>
                    <a:pt x="312" y="30"/>
                  </a:lnTo>
                  <a:lnTo>
                    <a:pt x="312" y="30"/>
                  </a:lnTo>
                  <a:lnTo>
                    <a:pt x="318" y="24"/>
                  </a:lnTo>
                  <a:lnTo>
                    <a:pt x="318" y="24"/>
                  </a:lnTo>
                  <a:lnTo>
                    <a:pt x="318" y="18"/>
                  </a:lnTo>
                  <a:lnTo>
                    <a:pt x="324" y="18"/>
                  </a:lnTo>
                  <a:lnTo>
                    <a:pt x="324" y="12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6"/>
                  </a:lnTo>
                  <a:lnTo>
                    <a:pt x="335" y="6"/>
                  </a:lnTo>
                  <a:lnTo>
                    <a:pt x="335" y="6"/>
                  </a:lnTo>
                  <a:lnTo>
                    <a:pt x="341" y="12"/>
                  </a:lnTo>
                  <a:lnTo>
                    <a:pt x="335" y="12"/>
                  </a:lnTo>
                  <a:lnTo>
                    <a:pt x="335" y="12"/>
                  </a:lnTo>
                  <a:lnTo>
                    <a:pt x="330" y="18"/>
                  </a:lnTo>
                  <a:lnTo>
                    <a:pt x="330" y="18"/>
                  </a:lnTo>
                  <a:lnTo>
                    <a:pt x="330" y="18"/>
                  </a:lnTo>
                  <a:lnTo>
                    <a:pt x="324" y="24"/>
                  </a:lnTo>
                  <a:lnTo>
                    <a:pt x="324" y="24"/>
                  </a:lnTo>
                  <a:lnTo>
                    <a:pt x="318" y="30"/>
                  </a:lnTo>
                  <a:lnTo>
                    <a:pt x="318" y="30"/>
                  </a:lnTo>
                  <a:lnTo>
                    <a:pt x="318" y="35"/>
                  </a:lnTo>
                  <a:lnTo>
                    <a:pt x="312" y="35"/>
                  </a:lnTo>
                  <a:lnTo>
                    <a:pt x="312" y="41"/>
                  </a:lnTo>
                  <a:lnTo>
                    <a:pt x="312" y="41"/>
                  </a:lnTo>
                  <a:lnTo>
                    <a:pt x="306" y="47"/>
                  </a:lnTo>
                  <a:lnTo>
                    <a:pt x="306" y="47"/>
                  </a:lnTo>
                  <a:lnTo>
                    <a:pt x="306" y="53"/>
                  </a:lnTo>
                  <a:lnTo>
                    <a:pt x="300" y="53"/>
                  </a:lnTo>
                  <a:lnTo>
                    <a:pt x="306" y="59"/>
                  </a:lnTo>
                  <a:lnTo>
                    <a:pt x="306" y="59"/>
                  </a:lnTo>
                  <a:lnTo>
                    <a:pt x="300" y="65"/>
                  </a:lnTo>
                  <a:lnTo>
                    <a:pt x="300" y="65"/>
                  </a:lnTo>
                  <a:lnTo>
                    <a:pt x="294" y="65"/>
                  </a:lnTo>
                  <a:lnTo>
                    <a:pt x="294" y="71"/>
                  </a:lnTo>
                  <a:lnTo>
                    <a:pt x="288" y="71"/>
                  </a:lnTo>
                  <a:lnTo>
                    <a:pt x="288" y="71"/>
                  </a:lnTo>
                  <a:lnTo>
                    <a:pt x="282" y="77"/>
                  </a:lnTo>
                  <a:lnTo>
                    <a:pt x="282" y="77"/>
                  </a:lnTo>
                  <a:lnTo>
                    <a:pt x="282" y="83"/>
                  </a:lnTo>
                  <a:lnTo>
                    <a:pt x="277" y="83"/>
                  </a:lnTo>
                  <a:lnTo>
                    <a:pt x="277" y="88"/>
                  </a:lnTo>
                  <a:lnTo>
                    <a:pt x="277" y="88"/>
                  </a:lnTo>
                  <a:lnTo>
                    <a:pt x="271" y="94"/>
                  </a:lnTo>
                  <a:lnTo>
                    <a:pt x="271" y="94"/>
                  </a:lnTo>
                  <a:lnTo>
                    <a:pt x="271" y="100"/>
                  </a:lnTo>
                  <a:lnTo>
                    <a:pt x="265" y="100"/>
                  </a:lnTo>
                  <a:lnTo>
                    <a:pt x="265" y="106"/>
                  </a:lnTo>
                  <a:lnTo>
                    <a:pt x="259" y="106"/>
                  </a:lnTo>
                  <a:lnTo>
                    <a:pt x="259" y="106"/>
                  </a:lnTo>
                  <a:lnTo>
                    <a:pt x="253" y="112"/>
                  </a:lnTo>
                  <a:lnTo>
                    <a:pt x="253" y="112"/>
                  </a:lnTo>
                  <a:lnTo>
                    <a:pt x="247" y="118"/>
                  </a:lnTo>
                  <a:lnTo>
                    <a:pt x="247" y="118"/>
                  </a:lnTo>
                  <a:lnTo>
                    <a:pt x="247" y="124"/>
                  </a:lnTo>
                  <a:lnTo>
                    <a:pt x="241" y="124"/>
                  </a:lnTo>
                  <a:lnTo>
                    <a:pt x="241" y="124"/>
                  </a:lnTo>
                  <a:lnTo>
                    <a:pt x="235" y="130"/>
                  </a:lnTo>
                  <a:lnTo>
                    <a:pt x="235" y="130"/>
                  </a:lnTo>
                  <a:lnTo>
                    <a:pt x="235" y="136"/>
                  </a:lnTo>
                  <a:lnTo>
                    <a:pt x="229" y="136"/>
                  </a:lnTo>
                  <a:lnTo>
                    <a:pt x="224" y="136"/>
                  </a:lnTo>
                  <a:lnTo>
                    <a:pt x="224" y="136"/>
                  </a:lnTo>
                  <a:lnTo>
                    <a:pt x="224" y="141"/>
                  </a:lnTo>
                  <a:lnTo>
                    <a:pt x="224" y="141"/>
                  </a:lnTo>
                  <a:lnTo>
                    <a:pt x="218" y="147"/>
                  </a:lnTo>
                  <a:lnTo>
                    <a:pt x="218" y="147"/>
                  </a:lnTo>
                  <a:lnTo>
                    <a:pt x="218" y="147"/>
                  </a:lnTo>
                  <a:lnTo>
                    <a:pt x="224" y="147"/>
                  </a:lnTo>
                  <a:lnTo>
                    <a:pt x="224" y="147"/>
                  </a:lnTo>
                  <a:lnTo>
                    <a:pt x="224" y="147"/>
                  </a:lnTo>
                  <a:lnTo>
                    <a:pt x="224" y="147"/>
                  </a:lnTo>
                  <a:lnTo>
                    <a:pt x="224" y="147"/>
                  </a:lnTo>
                  <a:lnTo>
                    <a:pt x="229" y="153"/>
                  </a:lnTo>
                  <a:lnTo>
                    <a:pt x="229" y="153"/>
                  </a:lnTo>
                  <a:lnTo>
                    <a:pt x="235" y="153"/>
                  </a:lnTo>
                  <a:lnTo>
                    <a:pt x="235" y="153"/>
                  </a:lnTo>
                  <a:lnTo>
                    <a:pt x="241" y="153"/>
                  </a:lnTo>
                  <a:lnTo>
                    <a:pt x="241" y="153"/>
                  </a:lnTo>
                  <a:lnTo>
                    <a:pt x="247" y="153"/>
                  </a:lnTo>
                  <a:lnTo>
                    <a:pt x="253" y="153"/>
                  </a:lnTo>
                  <a:lnTo>
                    <a:pt x="253" y="153"/>
                  </a:lnTo>
                  <a:lnTo>
                    <a:pt x="259" y="153"/>
                  </a:lnTo>
                  <a:lnTo>
                    <a:pt x="259" y="153"/>
                  </a:lnTo>
                  <a:lnTo>
                    <a:pt x="265" y="153"/>
                  </a:lnTo>
                  <a:lnTo>
                    <a:pt x="271" y="153"/>
                  </a:lnTo>
                  <a:lnTo>
                    <a:pt x="271" y="153"/>
                  </a:lnTo>
                  <a:lnTo>
                    <a:pt x="277" y="153"/>
                  </a:lnTo>
                  <a:lnTo>
                    <a:pt x="277" y="153"/>
                  </a:lnTo>
                  <a:lnTo>
                    <a:pt x="282" y="153"/>
                  </a:lnTo>
                  <a:lnTo>
                    <a:pt x="282" y="147"/>
                  </a:lnTo>
                  <a:lnTo>
                    <a:pt x="288" y="147"/>
                  </a:lnTo>
                  <a:lnTo>
                    <a:pt x="288" y="153"/>
                  </a:lnTo>
                  <a:lnTo>
                    <a:pt x="294" y="153"/>
                  </a:lnTo>
                  <a:lnTo>
                    <a:pt x="294" y="153"/>
                  </a:lnTo>
                  <a:lnTo>
                    <a:pt x="300" y="159"/>
                  </a:lnTo>
                  <a:lnTo>
                    <a:pt x="300" y="159"/>
                  </a:lnTo>
                  <a:lnTo>
                    <a:pt x="300" y="165"/>
                  </a:lnTo>
                  <a:lnTo>
                    <a:pt x="306" y="165"/>
                  </a:lnTo>
                  <a:lnTo>
                    <a:pt x="306" y="171"/>
                  </a:lnTo>
                  <a:lnTo>
                    <a:pt x="312" y="165"/>
                  </a:lnTo>
                  <a:lnTo>
                    <a:pt x="312" y="165"/>
                  </a:lnTo>
                  <a:lnTo>
                    <a:pt x="318" y="171"/>
                  </a:lnTo>
                  <a:lnTo>
                    <a:pt x="324" y="171"/>
                  </a:lnTo>
                  <a:lnTo>
                    <a:pt x="324" y="171"/>
                  </a:lnTo>
                  <a:lnTo>
                    <a:pt x="330" y="171"/>
                  </a:lnTo>
                  <a:lnTo>
                    <a:pt x="330" y="171"/>
                  </a:lnTo>
                  <a:lnTo>
                    <a:pt x="335" y="171"/>
                  </a:lnTo>
                  <a:lnTo>
                    <a:pt x="341" y="171"/>
                  </a:lnTo>
                  <a:lnTo>
                    <a:pt x="341" y="171"/>
                  </a:lnTo>
                  <a:lnTo>
                    <a:pt x="347" y="171"/>
                  </a:lnTo>
                  <a:lnTo>
                    <a:pt x="347" y="171"/>
                  </a:lnTo>
                  <a:lnTo>
                    <a:pt x="353" y="171"/>
                  </a:lnTo>
                  <a:lnTo>
                    <a:pt x="353" y="171"/>
                  </a:lnTo>
                  <a:lnTo>
                    <a:pt x="359" y="171"/>
                  </a:lnTo>
                  <a:lnTo>
                    <a:pt x="359" y="171"/>
                  </a:lnTo>
                  <a:lnTo>
                    <a:pt x="365" y="171"/>
                  </a:lnTo>
                  <a:lnTo>
                    <a:pt x="365" y="171"/>
                  </a:lnTo>
                  <a:lnTo>
                    <a:pt x="365" y="165"/>
                  </a:lnTo>
                  <a:lnTo>
                    <a:pt x="371" y="165"/>
                  </a:lnTo>
                  <a:lnTo>
                    <a:pt x="371" y="165"/>
                  </a:lnTo>
                  <a:lnTo>
                    <a:pt x="377" y="165"/>
                  </a:lnTo>
                  <a:lnTo>
                    <a:pt x="377" y="159"/>
                  </a:lnTo>
                  <a:lnTo>
                    <a:pt x="383" y="159"/>
                  </a:lnTo>
                  <a:lnTo>
                    <a:pt x="388" y="159"/>
                  </a:lnTo>
                  <a:lnTo>
                    <a:pt x="388" y="159"/>
                  </a:lnTo>
                  <a:lnTo>
                    <a:pt x="394" y="159"/>
                  </a:lnTo>
                  <a:lnTo>
                    <a:pt x="394" y="159"/>
                  </a:lnTo>
                  <a:lnTo>
                    <a:pt x="400" y="153"/>
                  </a:lnTo>
                  <a:lnTo>
                    <a:pt x="400" y="153"/>
                  </a:lnTo>
                  <a:lnTo>
                    <a:pt x="400" y="147"/>
                  </a:lnTo>
                  <a:lnTo>
                    <a:pt x="400" y="141"/>
                  </a:lnTo>
                  <a:lnTo>
                    <a:pt x="400" y="141"/>
                  </a:lnTo>
                  <a:lnTo>
                    <a:pt x="400" y="136"/>
                  </a:lnTo>
                  <a:lnTo>
                    <a:pt x="400" y="136"/>
                  </a:lnTo>
                  <a:lnTo>
                    <a:pt x="394" y="130"/>
                  </a:lnTo>
                  <a:lnTo>
                    <a:pt x="394" y="130"/>
                  </a:lnTo>
                  <a:lnTo>
                    <a:pt x="394" y="124"/>
                  </a:lnTo>
                  <a:lnTo>
                    <a:pt x="394" y="124"/>
                  </a:lnTo>
                  <a:lnTo>
                    <a:pt x="394" y="118"/>
                  </a:lnTo>
                  <a:lnTo>
                    <a:pt x="394" y="112"/>
                  </a:lnTo>
                  <a:lnTo>
                    <a:pt x="394" y="112"/>
                  </a:lnTo>
                  <a:lnTo>
                    <a:pt x="394" y="106"/>
                  </a:lnTo>
                  <a:lnTo>
                    <a:pt x="394" y="106"/>
                  </a:lnTo>
                  <a:lnTo>
                    <a:pt x="394" y="100"/>
                  </a:lnTo>
                  <a:lnTo>
                    <a:pt x="394" y="94"/>
                  </a:lnTo>
                  <a:lnTo>
                    <a:pt x="394" y="94"/>
                  </a:lnTo>
                  <a:lnTo>
                    <a:pt x="394" y="88"/>
                  </a:lnTo>
                  <a:lnTo>
                    <a:pt x="388" y="88"/>
                  </a:lnTo>
                  <a:lnTo>
                    <a:pt x="388" y="83"/>
                  </a:lnTo>
                  <a:lnTo>
                    <a:pt x="388" y="77"/>
                  </a:lnTo>
                  <a:lnTo>
                    <a:pt x="388" y="77"/>
                  </a:lnTo>
                  <a:lnTo>
                    <a:pt x="388" y="71"/>
                  </a:lnTo>
                  <a:lnTo>
                    <a:pt x="388" y="71"/>
                  </a:lnTo>
                  <a:lnTo>
                    <a:pt x="388" y="65"/>
                  </a:lnTo>
                  <a:lnTo>
                    <a:pt x="388" y="59"/>
                  </a:lnTo>
                  <a:lnTo>
                    <a:pt x="388" y="59"/>
                  </a:lnTo>
                  <a:lnTo>
                    <a:pt x="388" y="53"/>
                  </a:lnTo>
                  <a:lnTo>
                    <a:pt x="383" y="53"/>
                  </a:lnTo>
                  <a:lnTo>
                    <a:pt x="383" y="47"/>
                  </a:lnTo>
                  <a:lnTo>
                    <a:pt x="383" y="41"/>
                  </a:lnTo>
                  <a:lnTo>
                    <a:pt x="383" y="41"/>
                  </a:lnTo>
                  <a:lnTo>
                    <a:pt x="383" y="35"/>
                  </a:lnTo>
                  <a:lnTo>
                    <a:pt x="388" y="35"/>
                  </a:lnTo>
                  <a:lnTo>
                    <a:pt x="388" y="35"/>
                  </a:lnTo>
                  <a:lnTo>
                    <a:pt x="394" y="35"/>
                  </a:lnTo>
                  <a:lnTo>
                    <a:pt x="394" y="35"/>
                  </a:lnTo>
                  <a:lnTo>
                    <a:pt x="394" y="41"/>
                  </a:lnTo>
                  <a:lnTo>
                    <a:pt x="394" y="41"/>
                  </a:lnTo>
                  <a:lnTo>
                    <a:pt x="394" y="41"/>
                  </a:lnTo>
                  <a:lnTo>
                    <a:pt x="400" y="41"/>
                  </a:lnTo>
                  <a:lnTo>
                    <a:pt x="406" y="41"/>
                  </a:lnTo>
                  <a:lnTo>
                    <a:pt x="406" y="41"/>
                  </a:lnTo>
                  <a:lnTo>
                    <a:pt x="406" y="41"/>
                  </a:lnTo>
                  <a:lnTo>
                    <a:pt x="406" y="35"/>
                  </a:lnTo>
                  <a:lnTo>
                    <a:pt x="412" y="35"/>
                  </a:lnTo>
                  <a:lnTo>
                    <a:pt x="412" y="30"/>
                  </a:lnTo>
                  <a:lnTo>
                    <a:pt x="412" y="30"/>
                  </a:lnTo>
                  <a:lnTo>
                    <a:pt x="412" y="24"/>
                  </a:lnTo>
                  <a:lnTo>
                    <a:pt x="412" y="24"/>
                  </a:lnTo>
                  <a:lnTo>
                    <a:pt x="412" y="18"/>
                  </a:lnTo>
                  <a:lnTo>
                    <a:pt x="412" y="18"/>
                  </a:lnTo>
                  <a:lnTo>
                    <a:pt x="418" y="12"/>
                  </a:lnTo>
                  <a:lnTo>
                    <a:pt x="418" y="12"/>
                  </a:lnTo>
                  <a:lnTo>
                    <a:pt x="418" y="6"/>
                  </a:lnTo>
                  <a:lnTo>
                    <a:pt x="424" y="6"/>
                  </a:lnTo>
                  <a:lnTo>
                    <a:pt x="424" y="6"/>
                  </a:lnTo>
                  <a:lnTo>
                    <a:pt x="430" y="0"/>
                  </a:lnTo>
                  <a:lnTo>
                    <a:pt x="436" y="0"/>
                  </a:lnTo>
                  <a:lnTo>
                    <a:pt x="436" y="0"/>
                  </a:lnTo>
                  <a:lnTo>
                    <a:pt x="442" y="0"/>
                  </a:lnTo>
                  <a:lnTo>
                    <a:pt x="442" y="6"/>
                  </a:lnTo>
                  <a:lnTo>
                    <a:pt x="442" y="6"/>
                  </a:lnTo>
                  <a:lnTo>
                    <a:pt x="447" y="12"/>
                  </a:lnTo>
                  <a:lnTo>
                    <a:pt x="447" y="12"/>
                  </a:lnTo>
                  <a:lnTo>
                    <a:pt x="447" y="18"/>
                  </a:lnTo>
                  <a:lnTo>
                    <a:pt x="447" y="18"/>
                  </a:lnTo>
                  <a:lnTo>
                    <a:pt x="447" y="24"/>
                  </a:lnTo>
                  <a:lnTo>
                    <a:pt x="453" y="30"/>
                  </a:lnTo>
                  <a:lnTo>
                    <a:pt x="453" y="30"/>
                  </a:lnTo>
                  <a:lnTo>
                    <a:pt x="459" y="35"/>
                  </a:lnTo>
                  <a:lnTo>
                    <a:pt x="459" y="35"/>
                  </a:lnTo>
                  <a:lnTo>
                    <a:pt x="465" y="35"/>
                  </a:lnTo>
                  <a:lnTo>
                    <a:pt x="465" y="41"/>
                  </a:lnTo>
                  <a:lnTo>
                    <a:pt x="465" y="41"/>
                  </a:lnTo>
                  <a:lnTo>
                    <a:pt x="471" y="41"/>
                  </a:lnTo>
                  <a:lnTo>
                    <a:pt x="471" y="41"/>
                  </a:lnTo>
                  <a:lnTo>
                    <a:pt x="471" y="41"/>
                  </a:lnTo>
                  <a:lnTo>
                    <a:pt x="477" y="41"/>
                  </a:lnTo>
                  <a:lnTo>
                    <a:pt x="483" y="41"/>
                  </a:lnTo>
                  <a:lnTo>
                    <a:pt x="483" y="41"/>
                  </a:lnTo>
                  <a:lnTo>
                    <a:pt x="489" y="41"/>
                  </a:lnTo>
                  <a:lnTo>
                    <a:pt x="489" y="41"/>
                  </a:lnTo>
                  <a:lnTo>
                    <a:pt x="495" y="41"/>
                  </a:lnTo>
                  <a:lnTo>
                    <a:pt x="495" y="41"/>
                  </a:lnTo>
                  <a:lnTo>
                    <a:pt x="500" y="47"/>
                  </a:lnTo>
                  <a:lnTo>
                    <a:pt x="500" y="47"/>
                  </a:lnTo>
                  <a:lnTo>
                    <a:pt x="506" y="47"/>
                  </a:lnTo>
                  <a:lnTo>
                    <a:pt x="506" y="47"/>
                  </a:lnTo>
                  <a:lnTo>
                    <a:pt x="512" y="53"/>
                  </a:lnTo>
                  <a:lnTo>
                    <a:pt x="512" y="53"/>
                  </a:lnTo>
                  <a:lnTo>
                    <a:pt x="518" y="59"/>
                  </a:lnTo>
                  <a:lnTo>
                    <a:pt x="518" y="59"/>
                  </a:lnTo>
                  <a:lnTo>
                    <a:pt x="524" y="65"/>
                  </a:lnTo>
                  <a:lnTo>
                    <a:pt x="524" y="65"/>
                  </a:lnTo>
                  <a:lnTo>
                    <a:pt x="524" y="71"/>
                  </a:lnTo>
                  <a:lnTo>
                    <a:pt x="524" y="71"/>
                  </a:lnTo>
                  <a:lnTo>
                    <a:pt x="542" y="77"/>
                  </a:lnTo>
                  <a:lnTo>
                    <a:pt x="548" y="77"/>
                  </a:lnTo>
                  <a:lnTo>
                    <a:pt x="548" y="77"/>
                  </a:lnTo>
                  <a:lnTo>
                    <a:pt x="553" y="77"/>
                  </a:lnTo>
                  <a:lnTo>
                    <a:pt x="559" y="88"/>
                  </a:lnTo>
                  <a:lnTo>
                    <a:pt x="577" y="94"/>
                  </a:lnTo>
                  <a:lnTo>
                    <a:pt x="589" y="94"/>
                  </a:lnTo>
                  <a:lnTo>
                    <a:pt x="595" y="88"/>
                  </a:lnTo>
                  <a:lnTo>
                    <a:pt x="606" y="94"/>
                  </a:lnTo>
                  <a:lnTo>
                    <a:pt x="606" y="112"/>
                  </a:lnTo>
                  <a:lnTo>
                    <a:pt x="618" y="118"/>
                  </a:lnTo>
                  <a:lnTo>
                    <a:pt x="624" y="118"/>
                  </a:lnTo>
                  <a:lnTo>
                    <a:pt x="636" y="106"/>
                  </a:lnTo>
                  <a:lnTo>
                    <a:pt x="654" y="100"/>
                  </a:lnTo>
                  <a:lnTo>
                    <a:pt x="683" y="100"/>
                  </a:lnTo>
                  <a:lnTo>
                    <a:pt x="712" y="106"/>
                  </a:lnTo>
                  <a:lnTo>
                    <a:pt x="742" y="100"/>
                  </a:lnTo>
                  <a:lnTo>
                    <a:pt x="748" y="118"/>
                  </a:lnTo>
                  <a:lnTo>
                    <a:pt x="754" y="124"/>
                  </a:lnTo>
                  <a:lnTo>
                    <a:pt x="760" y="141"/>
                  </a:lnTo>
                  <a:lnTo>
                    <a:pt x="760" y="141"/>
                  </a:lnTo>
                  <a:lnTo>
                    <a:pt x="760" y="136"/>
                  </a:lnTo>
                  <a:lnTo>
                    <a:pt x="765" y="136"/>
                  </a:lnTo>
                  <a:lnTo>
                    <a:pt x="777" y="147"/>
                  </a:lnTo>
                  <a:lnTo>
                    <a:pt x="783" y="153"/>
                  </a:lnTo>
                  <a:lnTo>
                    <a:pt x="783" y="165"/>
                  </a:lnTo>
                  <a:lnTo>
                    <a:pt x="789" y="159"/>
                  </a:lnTo>
                  <a:lnTo>
                    <a:pt x="795" y="171"/>
                  </a:lnTo>
                  <a:lnTo>
                    <a:pt x="801" y="165"/>
                  </a:lnTo>
                  <a:lnTo>
                    <a:pt x="807" y="171"/>
                  </a:lnTo>
                  <a:lnTo>
                    <a:pt x="807" y="177"/>
                  </a:lnTo>
                  <a:lnTo>
                    <a:pt x="807" y="189"/>
                  </a:lnTo>
                  <a:lnTo>
                    <a:pt x="813" y="194"/>
                  </a:lnTo>
                  <a:lnTo>
                    <a:pt x="813" y="194"/>
                  </a:lnTo>
                  <a:lnTo>
                    <a:pt x="818" y="206"/>
                  </a:lnTo>
                  <a:lnTo>
                    <a:pt x="813" y="218"/>
                  </a:lnTo>
                  <a:lnTo>
                    <a:pt x="807" y="218"/>
                  </a:lnTo>
                  <a:lnTo>
                    <a:pt x="807" y="230"/>
                  </a:lnTo>
                  <a:lnTo>
                    <a:pt x="801" y="230"/>
                  </a:lnTo>
                  <a:lnTo>
                    <a:pt x="795" y="236"/>
                  </a:lnTo>
                  <a:lnTo>
                    <a:pt x="789" y="236"/>
                  </a:lnTo>
                  <a:lnTo>
                    <a:pt x="783" y="248"/>
                  </a:lnTo>
                  <a:lnTo>
                    <a:pt x="783" y="253"/>
                  </a:lnTo>
                  <a:lnTo>
                    <a:pt x="777" y="265"/>
                  </a:lnTo>
                  <a:lnTo>
                    <a:pt x="777" y="271"/>
                  </a:lnTo>
                  <a:lnTo>
                    <a:pt x="783" y="277"/>
                  </a:lnTo>
                  <a:lnTo>
                    <a:pt x="783" y="289"/>
                  </a:lnTo>
                  <a:lnTo>
                    <a:pt x="777" y="295"/>
                  </a:lnTo>
                  <a:lnTo>
                    <a:pt x="771" y="312"/>
                  </a:lnTo>
                  <a:lnTo>
                    <a:pt x="771" y="318"/>
                  </a:lnTo>
                  <a:lnTo>
                    <a:pt x="765" y="330"/>
                  </a:lnTo>
                  <a:lnTo>
                    <a:pt x="771" y="342"/>
                  </a:lnTo>
                  <a:lnTo>
                    <a:pt x="771" y="365"/>
                  </a:lnTo>
                  <a:lnTo>
                    <a:pt x="777" y="365"/>
                  </a:lnTo>
                  <a:lnTo>
                    <a:pt x="777" y="371"/>
                  </a:lnTo>
                  <a:lnTo>
                    <a:pt x="789" y="395"/>
                  </a:lnTo>
                  <a:lnTo>
                    <a:pt x="795" y="401"/>
                  </a:lnTo>
                  <a:lnTo>
                    <a:pt x="777" y="401"/>
                  </a:lnTo>
                  <a:close/>
                </a:path>
              </a:pathLst>
            </a:custGeom>
            <a:noFill/>
            <a:ln w="0">
              <a:solidFill>
                <a:srgbClr val="E6E6E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F70620CD-E56B-482D-A06C-D3AB16D69CBE}"/>
                </a:ext>
              </a:extLst>
            </p:cNvPr>
            <p:cNvGrpSpPr/>
            <p:nvPr/>
          </p:nvGrpSpPr>
          <p:grpSpPr>
            <a:xfrm>
              <a:off x="628907" y="105510"/>
              <a:ext cx="6423555" cy="6613318"/>
              <a:chOff x="2770188" y="-4763"/>
              <a:chExt cx="6704012" cy="6854826"/>
            </a:xfrm>
            <a:effectLst>
              <a:outerShdw blurRad="127000" dist="63500" dir="3660000" sx="102000" sy="102000" algn="ctr" rotWithShape="0">
                <a:schemeClr val="tx1">
                  <a:alpha val="53000"/>
                </a:schemeClr>
              </a:outerShdw>
            </a:effectLst>
          </p:grpSpPr>
          <p:sp>
            <p:nvSpPr>
              <p:cNvPr id="190" name="Freeform 610">
                <a:extLst>
                  <a:ext uri="{FF2B5EF4-FFF2-40B4-BE49-F238E27FC236}">
                    <a16:creationId xmlns:a16="http://schemas.microsoft.com/office/drawing/2014/main" id="{B9797FAC-2B45-442E-B794-0E56ACF1C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100" y="3230562"/>
                <a:ext cx="139700" cy="141288"/>
              </a:xfrm>
              <a:custGeom>
                <a:avLst/>
                <a:gdLst>
                  <a:gd name="T0" fmla="*/ 0 w 88"/>
                  <a:gd name="T1" fmla="*/ 24 h 89"/>
                  <a:gd name="T2" fmla="*/ 6 w 88"/>
                  <a:gd name="T3" fmla="*/ 18 h 89"/>
                  <a:gd name="T4" fmla="*/ 29 w 88"/>
                  <a:gd name="T5" fmla="*/ 18 h 89"/>
                  <a:gd name="T6" fmla="*/ 35 w 88"/>
                  <a:gd name="T7" fmla="*/ 18 h 89"/>
                  <a:gd name="T8" fmla="*/ 35 w 88"/>
                  <a:gd name="T9" fmla="*/ 12 h 89"/>
                  <a:gd name="T10" fmla="*/ 29 w 88"/>
                  <a:gd name="T11" fmla="*/ 6 h 89"/>
                  <a:gd name="T12" fmla="*/ 29 w 88"/>
                  <a:gd name="T13" fmla="*/ 0 h 89"/>
                  <a:gd name="T14" fmla="*/ 53 w 88"/>
                  <a:gd name="T15" fmla="*/ 6 h 89"/>
                  <a:gd name="T16" fmla="*/ 59 w 88"/>
                  <a:gd name="T17" fmla="*/ 0 h 89"/>
                  <a:gd name="T18" fmla="*/ 59 w 88"/>
                  <a:gd name="T19" fmla="*/ 12 h 89"/>
                  <a:gd name="T20" fmla="*/ 65 w 88"/>
                  <a:gd name="T21" fmla="*/ 18 h 89"/>
                  <a:gd name="T22" fmla="*/ 65 w 88"/>
                  <a:gd name="T23" fmla="*/ 30 h 89"/>
                  <a:gd name="T24" fmla="*/ 65 w 88"/>
                  <a:gd name="T25" fmla="*/ 36 h 89"/>
                  <a:gd name="T26" fmla="*/ 65 w 88"/>
                  <a:gd name="T27" fmla="*/ 47 h 89"/>
                  <a:gd name="T28" fmla="*/ 77 w 88"/>
                  <a:gd name="T29" fmla="*/ 41 h 89"/>
                  <a:gd name="T30" fmla="*/ 77 w 88"/>
                  <a:gd name="T31" fmla="*/ 47 h 89"/>
                  <a:gd name="T32" fmla="*/ 71 w 88"/>
                  <a:gd name="T33" fmla="*/ 53 h 89"/>
                  <a:gd name="T34" fmla="*/ 71 w 88"/>
                  <a:gd name="T35" fmla="*/ 53 h 89"/>
                  <a:gd name="T36" fmla="*/ 88 w 88"/>
                  <a:gd name="T37" fmla="*/ 59 h 89"/>
                  <a:gd name="T38" fmla="*/ 82 w 88"/>
                  <a:gd name="T39" fmla="*/ 65 h 89"/>
                  <a:gd name="T40" fmla="*/ 77 w 88"/>
                  <a:gd name="T41" fmla="*/ 71 h 89"/>
                  <a:gd name="T42" fmla="*/ 77 w 88"/>
                  <a:gd name="T43" fmla="*/ 71 h 89"/>
                  <a:gd name="T44" fmla="*/ 82 w 88"/>
                  <a:gd name="T45" fmla="*/ 77 h 89"/>
                  <a:gd name="T46" fmla="*/ 77 w 88"/>
                  <a:gd name="T47" fmla="*/ 89 h 89"/>
                  <a:gd name="T48" fmla="*/ 71 w 88"/>
                  <a:gd name="T49" fmla="*/ 83 h 89"/>
                  <a:gd name="T50" fmla="*/ 65 w 88"/>
                  <a:gd name="T51" fmla="*/ 77 h 89"/>
                  <a:gd name="T52" fmla="*/ 59 w 88"/>
                  <a:gd name="T53" fmla="*/ 77 h 89"/>
                  <a:gd name="T54" fmla="*/ 47 w 88"/>
                  <a:gd name="T55" fmla="*/ 71 h 89"/>
                  <a:gd name="T56" fmla="*/ 41 w 88"/>
                  <a:gd name="T57" fmla="*/ 77 h 89"/>
                  <a:gd name="T58" fmla="*/ 35 w 88"/>
                  <a:gd name="T59" fmla="*/ 89 h 89"/>
                  <a:gd name="T60" fmla="*/ 24 w 88"/>
                  <a:gd name="T61" fmla="*/ 89 h 89"/>
                  <a:gd name="T62" fmla="*/ 24 w 88"/>
                  <a:gd name="T63" fmla="*/ 83 h 89"/>
                  <a:gd name="T64" fmla="*/ 35 w 88"/>
                  <a:gd name="T65" fmla="*/ 71 h 89"/>
                  <a:gd name="T66" fmla="*/ 35 w 88"/>
                  <a:gd name="T67" fmla="*/ 71 h 89"/>
                  <a:gd name="T68" fmla="*/ 6 w 88"/>
                  <a:gd name="T69" fmla="*/ 59 h 89"/>
                  <a:gd name="T70" fmla="*/ 12 w 88"/>
                  <a:gd name="T71" fmla="*/ 41 h 89"/>
                  <a:gd name="T72" fmla="*/ 6 w 88"/>
                  <a:gd name="T73" fmla="*/ 41 h 89"/>
                  <a:gd name="T74" fmla="*/ 6 w 88"/>
                  <a:gd name="T75" fmla="*/ 36 h 89"/>
                  <a:gd name="T76" fmla="*/ 0 w 88"/>
                  <a:gd name="T77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89">
                    <a:moveTo>
                      <a:pt x="0" y="24"/>
                    </a:moveTo>
                    <a:lnTo>
                      <a:pt x="6" y="18"/>
                    </a:lnTo>
                    <a:lnTo>
                      <a:pt x="29" y="18"/>
                    </a:lnTo>
                    <a:lnTo>
                      <a:pt x="35" y="18"/>
                    </a:lnTo>
                    <a:lnTo>
                      <a:pt x="35" y="12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53" y="6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65" y="18"/>
                    </a:lnTo>
                    <a:lnTo>
                      <a:pt x="65" y="30"/>
                    </a:lnTo>
                    <a:lnTo>
                      <a:pt x="65" y="36"/>
                    </a:lnTo>
                    <a:lnTo>
                      <a:pt x="65" y="47"/>
                    </a:lnTo>
                    <a:lnTo>
                      <a:pt x="77" y="41"/>
                    </a:lnTo>
                    <a:lnTo>
                      <a:pt x="77" y="47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88" y="59"/>
                    </a:lnTo>
                    <a:lnTo>
                      <a:pt x="82" y="65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82" y="77"/>
                    </a:lnTo>
                    <a:lnTo>
                      <a:pt x="77" y="89"/>
                    </a:lnTo>
                    <a:lnTo>
                      <a:pt x="71" y="83"/>
                    </a:lnTo>
                    <a:lnTo>
                      <a:pt x="65" y="77"/>
                    </a:lnTo>
                    <a:lnTo>
                      <a:pt x="59" y="77"/>
                    </a:lnTo>
                    <a:lnTo>
                      <a:pt x="47" y="71"/>
                    </a:lnTo>
                    <a:lnTo>
                      <a:pt x="41" y="77"/>
                    </a:lnTo>
                    <a:lnTo>
                      <a:pt x="35" y="89"/>
                    </a:lnTo>
                    <a:lnTo>
                      <a:pt x="24" y="89"/>
                    </a:lnTo>
                    <a:lnTo>
                      <a:pt x="24" y="83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6" y="59"/>
                    </a:lnTo>
                    <a:lnTo>
                      <a:pt x="12" y="41"/>
                    </a:lnTo>
                    <a:lnTo>
                      <a:pt x="6" y="41"/>
                    </a:lnTo>
                    <a:lnTo>
                      <a:pt x="6" y="36"/>
                    </a:lnTo>
                    <a:lnTo>
                      <a:pt x="0" y="24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1" name="Freeform 614">
                <a:extLst>
                  <a:ext uri="{FF2B5EF4-FFF2-40B4-BE49-F238E27FC236}">
                    <a16:creationId xmlns:a16="http://schemas.microsoft.com/office/drawing/2014/main" id="{5B3C538E-51D1-4E1C-85FE-0738C6BCE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6863" y="2819400"/>
                <a:ext cx="627063" cy="973138"/>
              </a:xfrm>
              <a:custGeom>
                <a:avLst/>
                <a:gdLst>
                  <a:gd name="T0" fmla="*/ 18 w 395"/>
                  <a:gd name="T1" fmla="*/ 560 h 613"/>
                  <a:gd name="T2" fmla="*/ 6 w 395"/>
                  <a:gd name="T3" fmla="*/ 536 h 613"/>
                  <a:gd name="T4" fmla="*/ 12 w 395"/>
                  <a:gd name="T5" fmla="*/ 489 h 613"/>
                  <a:gd name="T6" fmla="*/ 65 w 395"/>
                  <a:gd name="T7" fmla="*/ 424 h 613"/>
                  <a:gd name="T8" fmla="*/ 71 w 395"/>
                  <a:gd name="T9" fmla="*/ 389 h 613"/>
                  <a:gd name="T10" fmla="*/ 71 w 395"/>
                  <a:gd name="T11" fmla="*/ 353 h 613"/>
                  <a:gd name="T12" fmla="*/ 59 w 395"/>
                  <a:gd name="T13" fmla="*/ 312 h 613"/>
                  <a:gd name="T14" fmla="*/ 48 w 395"/>
                  <a:gd name="T15" fmla="*/ 271 h 613"/>
                  <a:gd name="T16" fmla="*/ 36 w 395"/>
                  <a:gd name="T17" fmla="*/ 218 h 613"/>
                  <a:gd name="T18" fmla="*/ 42 w 395"/>
                  <a:gd name="T19" fmla="*/ 189 h 613"/>
                  <a:gd name="T20" fmla="*/ 48 w 395"/>
                  <a:gd name="T21" fmla="*/ 177 h 613"/>
                  <a:gd name="T22" fmla="*/ 112 w 395"/>
                  <a:gd name="T23" fmla="*/ 236 h 613"/>
                  <a:gd name="T24" fmla="*/ 106 w 395"/>
                  <a:gd name="T25" fmla="*/ 200 h 613"/>
                  <a:gd name="T26" fmla="*/ 118 w 395"/>
                  <a:gd name="T27" fmla="*/ 141 h 613"/>
                  <a:gd name="T28" fmla="*/ 112 w 395"/>
                  <a:gd name="T29" fmla="*/ 136 h 613"/>
                  <a:gd name="T30" fmla="*/ 71 w 395"/>
                  <a:gd name="T31" fmla="*/ 118 h 613"/>
                  <a:gd name="T32" fmla="*/ 59 w 395"/>
                  <a:gd name="T33" fmla="*/ 124 h 613"/>
                  <a:gd name="T34" fmla="*/ 53 w 395"/>
                  <a:gd name="T35" fmla="*/ 136 h 613"/>
                  <a:gd name="T36" fmla="*/ 18 w 395"/>
                  <a:gd name="T37" fmla="*/ 100 h 613"/>
                  <a:gd name="T38" fmla="*/ 95 w 395"/>
                  <a:gd name="T39" fmla="*/ 83 h 613"/>
                  <a:gd name="T40" fmla="*/ 136 w 395"/>
                  <a:gd name="T41" fmla="*/ 94 h 613"/>
                  <a:gd name="T42" fmla="*/ 154 w 395"/>
                  <a:gd name="T43" fmla="*/ 94 h 613"/>
                  <a:gd name="T44" fmla="*/ 159 w 395"/>
                  <a:gd name="T45" fmla="*/ 77 h 613"/>
                  <a:gd name="T46" fmla="*/ 313 w 395"/>
                  <a:gd name="T47" fmla="*/ 0 h 613"/>
                  <a:gd name="T48" fmla="*/ 324 w 395"/>
                  <a:gd name="T49" fmla="*/ 35 h 613"/>
                  <a:gd name="T50" fmla="*/ 324 w 395"/>
                  <a:gd name="T51" fmla="*/ 59 h 613"/>
                  <a:gd name="T52" fmla="*/ 330 w 395"/>
                  <a:gd name="T53" fmla="*/ 94 h 613"/>
                  <a:gd name="T54" fmla="*/ 336 w 395"/>
                  <a:gd name="T55" fmla="*/ 112 h 613"/>
                  <a:gd name="T56" fmla="*/ 313 w 395"/>
                  <a:gd name="T57" fmla="*/ 130 h 613"/>
                  <a:gd name="T58" fmla="*/ 295 w 395"/>
                  <a:gd name="T59" fmla="*/ 165 h 613"/>
                  <a:gd name="T60" fmla="*/ 277 w 395"/>
                  <a:gd name="T61" fmla="*/ 194 h 613"/>
                  <a:gd name="T62" fmla="*/ 277 w 395"/>
                  <a:gd name="T63" fmla="*/ 230 h 613"/>
                  <a:gd name="T64" fmla="*/ 260 w 395"/>
                  <a:gd name="T65" fmla="*/ 242 h 613"/>
                  <a:gd name="T66" fmla="*/ 301 w 395"/>
                  <a:gd name="T67" fmla="*/ 265 h 613"/>
                  <a:gd name="T68" fmla="*/ 366 w 395"/>
                  <a:gd name="T69" fmla="*/ 277 h 613"/>
                  <a:gd name="T70" fmla="*/ 395 w 395"/>
                  <a:gd name="T71" fmla="*/ 283 h 613"/>
                  <a:gd name="T72" fmla="*/ 360 w 395"/>
                  <a:gd name="T73" fmla="*/ 342 h 613"/>
                  <a:gd name="T74" fmla="*/ 336 w 395"/>
                  <a:gd name="T75" fmla="*/ 383 h 613"/>
                  <a:gd name="T76" fmla="*/ 283 w 395"/>
                  <a:gd name="T77" fmla="*/ 383 h 613"/>
                  <a:gd name="T78" fmla="*/ 301 w 395"/>
                  <a:gd name="T79" fmla="*/ 401 h 613"/>
                  <a:gd name="T80" fmla="*/ 283 w 395"/>
                  <a:gd name="T81" fmla="*/ 442 h 613"/>
                  <a:gd name="T82" fmla="*/ 260 w 395"/>
                  <a:gd name="T83" fmla="*/ 412 h 613"/>
                  <a:gd name="T84" fmla="*/ 230 w 395"/>
                  <a:gd name="T85" fmla="*/ 395 h 613"/>
                  <a:gd name="T86" fmla="*/ 207 w 395"/>
                  <a:gd name="T87" fmla="*/ 371 h 613"/>
                  <a:gd name="T88" fmla="*/ 142 w 395"/>
                  <a:gd name="T89" fmla="*/ 383 h 613"/>
                  <a:gd name="T90" fmla="*/ 148 w 395"/>
                  <a:gd name="T91" fmla="*/ 424 h 613"/>
                  <a:gd name="T92" fmla="*/ 142 w 395"/>
                  <a:gd name="T93" fmla="*/ 489 h 613"/>
                  <a:gd name="T94" fmla="*/ 136 w 395"/>
                  <a:gd name="T95" fmla="*/ 536 h 613"/>
                  <a:gd name="T96" fmla="*/ 118 w 395"/>
                  <a:gd name="T97" fmla="*/ 560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95" h="613">
                    <a:moveTo>
                      <a:pt x="77" y="613"/>
                    </a:moveTo>
                    <a:lnTo>
                      <a:pt x="53" y="583"/>
                    </a:lnTo>
                    <a:lnTo>
                      <a:pt x="36" y="577"/>
                    </a:lnTo>
                    <a:lnTo>
                      <a:pt x="18" y="560"/>
                    </a:lnTo>
                    <a:lnTo>
                      <a:pt x="6" y="554"/>
                    </a:lnTo>
                    <a:lnTo>
                      <a:pt x="0" y="554"/>
                    </a:lnTo>
                    <a:lnTo>
                      <a:pt x="0" y="548"/>
                    </a:lnTo>
                    <a:lnTo>
                      <a:pt x="6" y="536"/>
                    </a:lnTo>
                    <a:lnTo>
                      <a:pt x="6" y="524"/>
                    </a:lnTo>
                    <a:lnTo>
                      <a:pt x="0" y="507"/>
                    </a:lnTo>
                    <a:lnTo>
                      <a:pt x="0" y="501"/>
                    </a:lnTo>
                    <a:lnTo>
                      <a:pt x="12" y="489"/>
                    </a:lnTo>
                    <a:lnTo>
                      <a:pt x="36" y="477"/>
                    </a:lnTo>
                    <a:lnTo>
                      <a:pt x="53" y="465"/>
                    </a:lnTo>
                    <a:lnTo>
                      <a:pt x="53" y="454"/>
                    </a:lnTo>
                    <a:lnTo>
                      <a:pt x="65" y="424"/>
                    </a:lnTo>
                    <a:lnTo>
                      <a:pt x="59" y="412"/>
                    </a:lnTo>
                    <a:lnTo>
                      <a:pt x="59" y="401"/>
                    </a:lnTo>
                    <a:lnTo>
                      <a:pt x="65" y="395"/>
                    </a:lnTo>
                    <a:lnTo>
                      <a:pt x="71" y="389"/>
                    </a:lnTo>
                    <a:lnTo>
                      <a:pt x="77" y="377"/>
                    </a:lnTo>
                    <a:lnTo>
                      <a:pt x="77" y="371"/>
                    </a:lnTo>
                    <a:lnTo>
                      <a:pt x="71" y="365"/>
                    </a:lnTo>
                    <a:lnTo>
                      <a:pt x="71" y="353"/>
                    </a:lnTo>
                    <a:lnTo>
                      <a:pt x="71" y="348"/>
                    </a:lnTo>
                    <a:lnTo>
                      <a:pt x="65" y="336"/>
                    </a:lnTo>
                    <a:lnTo>
                      <a:pt x="65" y="324"/>
                    </a:lnTo>
                    <a:lnTo>
                      <a:pt x="59" y="312"/>
                    </a:lnTo>
                    <a:lnTo>
                      <a:pt x="59" y="295"/>
                    </a:lnTo>
                    <a:lnTo>
                      <a:pt x="53" y="289"/>
                    </a:lnTo>
                    <a:lnTo>
                      <a:pt x="53" y="277"/>
                    </a:lnTo>
                    <a:lnTo>
                      <a:pt x="48" y="271"/>
                    </a:lnTo>
                    <a:lnTo>
                      <a:pt x="42" y="259"/>
                    </a:lnTo>
                    <a:lnTo>
                      <a:pt x="42" y="236"/>
                    </a:lnTo>
                    <a:lnTo>
                      <a:pt x="48" y="230"/>
                    </a:lnTo>
                    <a:lnTo>
                      <a:pt x="36" y="218"/>
                    </a:lnTo>
                    <a:lnTo>
                      <a:pt x="36" y="206"/>
                    </a:lnTo>
                    <a:lnTo>
                      <a:pt x="36" y="200"/>
                    </a:lnTo>
                    <a:lnTo>
                      <a:pt x="36" y="194"/>
                    </a:lnTo>
                    <a:lnTo>
                      <a:pt x="42" y="189"/>
                    </a:lnTo>
                    <a:lnTo>
                      <a:pt x="42" y="189"/>
                    </a:lnTo>
                    <a:lnTo>
                      <a:pt x="36" y="183"/>
                    </a:lnTo>
                    <a:lnTo>
                      <a:pt x="42" y="177"/>
                    </a:lnTo>
                    <a:lnTo>
                      <a:pt x="48" y="177"/>
                    </a:lnTo>
                    <a:lnTo>
                      <a:pt x="65" y="200"/>
                    </a:lnTo>
                    <a:lnTo>
                      <a:pt x="95" y="206"/>
                    </a:lnTo>
                    <a:lnTo>
                      <a:pt x="106" y="230"/>
                    </a:lnTo>
                    <a:lnTo>
                      <a:pt x="112" y="236"/>
                    </a:lnTo>
                    <a:lnTo>
                      <a:pt x="112" y="224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06" y="200"/>
                    </a:lnTo>
                    <a:lnTo>
                      <a:pt x="101" y="189"/>
                    </a:lnTo>
                    <a:lnTo>
                      <a:pt x="106" y="171"/>
                    </a:lnTo>
                    <a:lnTo>
                      <a:pt x="118" y="165"/>
                    </a:lnTo>
                    <a:lnTo>
                      <a:pt x="118" y="141"/>
                    </a:lnTo>
                    <a:lnTo>
                      <a:pt x="112" y="141"/>
                    </a:lnTo>
                    <a:lnTo>
                      <a:pt x="112" y="147"/>
                    </a:lnTo>
                    <a:lnTo>
                      <a:pt x="112" y="141"/>
                    </a:lnTo>
                    <a:lnTo>
                      <a:pt x="112" y="136"/>
                    </a:lnTo>
                    <a:lnTo>
                      <a:pt x="112" y="130"/>
                    </a:lnTo>
                    <a:lnTo>
                      <a:pt x="101" y="124"/>
                    </a:lnTo>
                    <a:lnTo>
                      <a:pt x="77" y="124"/>
                    </a:lnTo>
                    <a:lnTo>
                      <a:pt x="71" y="118"/>
                    </a:lnTo>
                    <a:lnTo>
                      <a:pt x="77" y="112"/>
                    </a:lnTo>
                    <a:lnTo>
                      <a:pt x="65" y="112"/>
                    </a:lnTo>
                    <a:lnTo>
                      <a:pt x="59" y="118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65" y="124"/>
                    </a:lnTo>
                    <a:lnTo>
                      <a:pt x="71" y="130"/>
                    </a:lnTo>
                    <a:lnTo>
                      <a:pt x="53" y="136"/>
                    </a:lnTo>
                    <a:lnTo>
                      <a:pt x="48" y="141"/>
                    </a:lnTo>
                    <a:lnTo>
                      <a:pt x="36" y="136"/>
                    </a:lnTo>
                    <a:lnTo>
                      <a:pt x="18" y="124"/>
                    </a:lnTo>
                    <a:lnTo>
                      <a:pt x="18" y="100"/>
                    </a:lnTo>
                    <a:lnTo>
                      <a:pt x="24" y="94"/>
                    </a:lnTo>
                    <a:lnTo>
                      <a:pt x="36" y="100"/>
                    </a:lnTo>
                    <a:lnTo>
                      <a:pt x="65" y="100"/>
                    </a:lnTo>
                    <a:lnTo>
                      <a:pt x="95" y="83"/>
                    </a:lnTo>
                    <a:lnTo>
                      <a:pt x="154" y="59"/>
                    </a:lnTo>
                    <a:lnTo>
                      <a:pt x="154" y="65"/>
                    </a:lnTo>
                    <a:lnTo>
                      <a:pt x="142" y="71"/>
                    </a:lnTo>
                    <a:lnTo>
                      <a:pt x="136" y="94"/>
                    </a:lnTo>
                    <a:lnTo>
                      <a:pt x="124" y="112"/>
                    </a:lnTo>
                    <a:lnTo>
                      <a:pt x="124" y="118"/>
                    </a:lnTo>
                    <a:lnTo>
                      <a:pt x="142" y="100"/>
                    </a:lnTo>
                    <a:lnTo>
                      <a:pt x="154" y="94"/>
                    </a:lnTo>
                    <a:lnTo>
                      <a:pt x="154" y="88"/>
                    </a:lnTo>
                    <a:lnTo>
                      <a:pt x="148" y="83"/>
                    </a:lnTo>
                    <a:lnTo>
                      <a:pt x="148" y="83"/>
                    </a:lnTo>
                    <a:lnTo>
                      <a:pt x="159" y="77"/>
                    </a:lnTo>
                    <a:lnTo>
                      <a:pt x="171" y="47"/>
                    </a:lnTo>
                    <a:lnTo>
                      <a:pt x="212" y="35"/>
                    </a:lnTo>
                    <a:lnTo>
                      <a:pt x="283" y="6"/>
                    </a:lnTo>
                    <a:lnTo>
                      <a:pt x="313" y="0"/>
                    </a:lnTo>
                    <a:lnTo>
                      <a:pt x="307" y="12"/>
                    </a:lnTo>
                    <a:lnTo>
                      <a:pt x="313" y="24"/>
                    </a:lnTo>
                    <a:lnTo>
                      <a:pt x="307" y="29"/>
                    </a:lnTo>
                    <a:lnTo>
                      <a:pt x="324" y="35"/>
                    </a:lnTo>
                    <a:lnTo>
                      <a:pt x="324" y="41"/>
                    </a:lnTo>
                    <a:lnTo>
                      <a:pt x="330" y="41"/>
                    </a:lnTo>
                    <a:lnTo>
                      <a:pt x="324" y="53"/>
                    </a:lnTo>
                    <a:lnTo>
                      <a:pt x="324" y="59"/>
                    </a:lnTo>
                    <a:lnTo>
                      <a:pt x="318" y="71"/>
                    </a:lnTo>
                    <a:lnTo>
                      <a:pt x="324" y="83"/>
                    </a:lnTo>
                    <a:lnTo>
                      <a:pt x="330" y="94"/>
                    </a:lnTo>
                    <a:lnTo>
                      <a:pt x="330" y="94"/>
                    </a:lnTo>
                    <a:lnTo>
                      <a:pt x="324" y="100"/>
                    </a:lnTo>
                    <a:lnTo>
                      <a:pt x="324" y="106"/>
                    </a:lnTo>
                    <a:lnTo>
                      <a:pt x="330" y="112"/>
                    </a:lnTo>
                    <a:lnTo>
                      <a:pt x="336" y="112"/>
                    </a:lnTo>
                    <a:lnTo>
                      <a:pt x="336" y="118"/>
                    </a:lnTo>
                    <a:lnTo>
                      <a:pt x="330" y="130"/>
                    </a:lnTo>
                    <a:lnTo>
                      <a:pt x="318" y="124"/>
                    </a:lnTo>
                    <a:lnTo>
                      <a:pt x="313" y="130"/>
                    </a:lnTo>
                    <a:lnTo>
                      <a:pt x="301" y="147"/>
                    </a:lnTo>
                    <a:lnTo>
                      <a:pt x="307" y="153"/>
                    </a:lnTo>
                    <a:lnTo>
                      <a:pt x="307" y="159"/>
                    </a:lnTo>
                    <a:lnTo>
                      <a:pt x="295" y="165"/>
                    </a:lnTo>
                    <a:lnTo>
                      <a:pt x="283" y="171"/>
                    </a:lnTo>
                    <a:lnTo>
                      <a:pt x="271" y="183"/>
                    </a:lnTo>
                    <a:lnTo>
                      <a:pt x="271" y="189"/>
                    </a:lnTo>
                    <a:lnTo>
                      <a:pt x="277" y="194"/>
                    </a:lnTo>
                    <a:lnTo>
                      <a:pt x="283" y="206"/>
                    </a:lnTo>
                    <a:lnTo>
                      <a:pt x="289" y="212"/>
                    </a:lnTo>
                    <a:lnTo>
                      <a:pt x="295" y="224"/>
                    </a:lnTo>
                    <a:lnTo>
                      <a:pt x="277" y="230"/>
                    </a:lnTo>
                    <a:lnTo>
                      <a:pt x="271" y="224"/>
                    </a:lnTo>
                    <a:lnTo>
                      <a:pt x="265" y="236"/>
                    </a:lnTo>
                    <a:lnTo>
                      <a:pt x="260" y="236"/>
                    </a:lnTo>
                    <a:lnTo>
                      <a:pt x="260" y="242"/>
                    </a:lnTo>
                    <a:lnTo>
                      <a:pt x="254" y="247"/>
                    </a:lnTo>
                    <a:lnTo>
                      <a:pt x="283" y="265"/>
                    </a:lnTo>
                    <a:lnTo>
                      <a:pt x="289" y="271"/>
                    </a:lnTo>
                    <a:lnTo>
                      <a:pt x="301" y="265"/>
                    </a:lnTo>
                    <a:lnTo>
                      <a:pt x="313" y="259"/>
                    </a:lnTo>
                    <a:lnTo>
                      <a:pt x="330" y="283"/>
                    </a:lnTo>
                    <a:lnTo>
                      <a:pt x="342" y="289"/>
                    </a:lnTo>
                    <a:lnTo>
                      <a:pt x="366" y="277"/>
                    </a:lnTo>
                    <a:lnTo>
                      <a:pt x="371" y="277"/>
                    </a:lnTo>
                    <a:lnTo>
                      <a:pt x="377" y="283"/>
                    </a:lnTo>
                    <a:lnTo>
                      <a:pt x="395" y="277"/>
                    </a:lnTo>
                    <a:lnTo>
                      <a:pt x="395" y="283"/>
                    </a:lnTo>
                    <a:lnTo>
                      <a:pt x="377" y="300"/>
                    </a:lnTo>
                    <a:lnTo>
                      <a:pt x="366" y="306"/>
                    </a:lnTo>
                    <a:lnTo>
                      <a:pt x="366" y="330"/>
                    </a:lnTo>
                    <a:lnTo>
                      <a:pt x="360" y="342"/>
                    </a:lnTo>
                    <a:lnTo>
                      <a:pt x="348" y="348"/>
                    </a:lnTo>
                    <a:lnTo>
                      <a:pt x="336" y="353"/>
                    </a:lnTo>
                    <a:lnTo>
                      <a:pt x="336" y="377"/>
                    </a:lnTo>
                    <a:lnTo>
                      <a:pt x="336" y="383"/>
                    </a:lnTo>
                    <a:lnTo>
                      <a:pt x="336" y="383"/>
                    </a:lnTo>
                    <a:lnTo>
                      <a:pt x="330" y="389"/>
                    </a:lnTo>
                    <a:lnTo>
                      <a:pt x="295" y="377"/>
                    </a:lnTo>
                    <a:lnTo>
                      <a:pt x="283" y="383"/>
                    </a:lnTo>
                    <a:lnTo>
                      <a:pt x="283" y="389"/>
                    </a:lnTo>
                    <a:lnTo>
                      <a:pt x="283" y="389"/>
                    </a:lnTo>
                    <a:lnTo>
                      <a:pt x="283" y="395"/>
                    </a:lnTo>
                    <a:lnTo>
                      <a:pt x="301" y="401"/>
                    </a:lnTo>
                    <a:lnTo>
                      <a:pt x="307" y="412"/>
                    </a:lnTo>
                    <a:lnTo>
                      <a:pt x="301" y="418"/>
                    </a:lnTo>
                    <a:lnTo>
                      <a:pt x="295" y="430"/>
                    </a:lnTo>
                    <a:lnTo>
                      <a:pt x="283" y="442"/>
                    </a:lnTo>
                    <a:lnTo>
                      <a:pt x="265" y="448"/>
                    </a:lnTo>
                    <a:lnTo>
                      <a:pt x="265" y="424"/>
                    </a:lnTo>
                    <a:lnTo>
                      <a:pt x="260" y="418"/>
                    </a:lnTo>
                    <a:lnTo>
                      <a:pt x="260" y="412"/>
                    </a:lnTo>
                    <a:lnTo>
                      <a:pt x="242" y="412"/>
                    </a:lnTo>
                    <a:lnTo>
                      <a:pt x="230" y="407"/>
                    </a:lnTo>
                    <a:lnTo>
                      <a:pt x="230" y="401"/>
                    </a:lnTo>
                    <a:lnTo>
                      <a:pt x="230" y="395"/>
                    </a:lnTo>
                    <a:lnTo>
                      <a:pt x="230" y="389"/>
                    </a:lnTo>
                    <a:lnTo>
                      <a:pt x="230" y="383"/>
                    </a:lnTo>
                    <a:lnTo>
                      <a:pt x="218" y="371"/>
                    </a:lnTo>
                    <a:lnTo>
                      <a:pt x="207" y="371"/>
                    </a:lnTo>
                    <a:lnTo>
                      <a:pt x="201" y="377"/>
                    </a:lnTo>
                    <a:lnTo>
                      <a:pt x="171" y="383"/>
                    </a:lnTo>
                    <a:lnTo>
                      <a:pt x="148" y="371"/>
                    </a:lnTo>
                    <a:lnTo>
                      <a:pt x="142" y="383"/>
                    </a:lnTo>
                    <a:lnTo>
                      <a:pt x="142" y="389"/>
                    </a:lnTo>
                    <a:lnTo>
                      <a:pt x="142" y="395"/>
                    </a:lnTo>
                    <a:lnTo>
                      <a:pt x="136" y="412"/>
                    </a:lnTo>
                    <a:lnTo>
                      <a:pt x="148" y="424"/>
                    </a:lnTo>
                    <a:lnTo>
                      <a:pt x="154" y="436"/>
                    </a:lnTo>
                    <a:lnTo>
                      <a:pt x="154" y="454"/>
                    </a:lnTo>
                    <a:lnTo>
                      <a:pt x="142" y="483"/>
                    </a:lnTo>
                    <a:lnTo>
                      <a:pt x="142" y="489"/>
                    </a:lnTo>
                    <a:lnTo>
                      <a:pt x="148" y="501"/>
                    </a:lnTo>
                    <a:lnTo>
                      <a:pt x="154" y="513"/>
                    </a:lnTo>
                    <a:lnTo>
                      <a:pt x="142" y="518"/>
                    </a:lnTo>
                    <a:lnTo>
                      <a:pt x="136" y="536"/>
                    </a:lnTo>
                    <a:lnTo>
                      <a:pt x="130" y="542"/>
                    </a:lnTo>
                    <a:lnTo>
                      <a:pt x="130" y="554"/>
                    </a:lnTo>
                    <a:lnTo>
                      <a:pt x="124" y="554"/>
                    </a:lnTo>
                    <a:lnTo>
                      <a:pt x="118" y="560"/>
                    </a:lnTo>
                    <a:lnTo>
                      <a:pt x="112" y="583"/>
                    </a:lnTo>
                    <a:lnTo>
                      <a:pt x="101" y="589"/>
                    </a:lnTo>
                    <a:lnTo>
                      <a:pt x="77" y="613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2" name="Freeform 616">
                <a:extLst>
                  <a:ext uri="{FF2B5EF4-FFF2-40B4-BE49-F238E27FC236}">
                    <a16:creationId xmlns:a16="http://schemas.microsoft.com/office/drawing/2014/main" id="{9F6E0A7A-64D9-4FD6-8190-B2F3C1E4A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100" y="3230562"/>
                <a:ext cx="139700" cy="141288"/>
              </a:xfrm>
              <a:custGeom>
                <a:avLst/>
                <a:gdLst>
                  <a:gd name="T0" fmla="*/ 0 w 88"/>
                  <a:gd name="T1" fmla="*/ 24 h 89"/>
                  <a:gd name="T2" fmla="*/ 6 w 88"/>
                  <a:gd name="T3" fmla="*/ 36 h 89"/>
                  <a:gd name="T4" fmla="*/ 6 w 88"/>
                  <a:gd name="T5" fmla="*/ 41 h 89"/>
                  <a:gd name="T6" fmla="*/ 12 w 88"/>
                  <a:gd name="T7" fmla="*/ 41 h 89"/>
                  <a:gd name="T8" fmla="*/ 6 w 88"/>
                  <a:gd name="T9" fmla="*/ 59 h 89"/>
                  <a:gd name="T10" fmla="*/ 35 w 88"/>
                  <a:gd name="T11" fmla="*/ 71 h 89"/>
                  <a:gd name="T12" fmla="*/ 35 w 88"/>
                  <a:gd name="T13" fmla="*/ 71 h 89"/>
                  <a:gd name="T14" fmla="*/ 24 w 88"/>
                  <a:gd name="T15" fmla="*/ 83 h 89"/>
                  <a:gd name="T16" fmla="*/ 24 w 88"/>
                  <a:gd name="T17" fmla="*/ 89 h 89"/>
                  <a:gd name="T18" fmla="*/ 35 w 88"/>
                  <a:gd name="T19" fmla="*/ 89 h 89"/>
                  <a:gd name="T20" fmla="*/ 41 w 88"/>
                  <a:gd name="T21" fmla="*/ 77 h 89"/>
                  <a:gd name="T22" fmla="*/ 47 w 88"/>
                  <a:gd name="T23" fmla="*/ 71 h 89"/>
                  <a:gd name="T24" fmla="*/ 59 w 88"/>
                  <a:gd name="T25" fmla="*/ 77 h 89"/>
                  <a:gd name="T26" fmla="*/ 65 w 88"/>
                  <a:gd name="T27" fmla="*/ 77 h 89"/>
                  <a:gd name="T28" fmla="*/ 71 w 88"/>
                  <a:gd name="T29" fmla="*/ 83 h 89"/>
                  <a:gd name="T30" fmla="*/ 77 w 88"/>
                  <a:gd name="T31" fmla="*/ 89 h 89"/>
                  <a:gd name="T32" fmla="*/ 82 w 88"/>
                  <a:gd name="T33" fmla="*/ 77 h 89"/>
                  <a:gd name="T34" fmla="*/ 77 w 88"/>
                  <a:gd name="T35" fmla="*/ 71 h 89"/>
                  <a:gd name="T36" fmla="*/ 77 w 88"/>
                  <a:gd name="T37" fmla="*/ 71 h 89"/>
                  <a:gd name="T38" fmla="*/ 82 w 88"/>
                  <a:gd name="T39" fmla="*/ 65 h 89"/>
                  <a:gd name="T40" fmla="*/ 88 w 88"/>
                  <a:gd name="T41" fmla="*/ 59 h 89"/>
                  <a:gd name="T42" fmla="*/ 71 w 88"/>
                  <a:gd name="T43" fmla="*/ 53 h 89"/>
                  <a:gd name="T44" fmla="*/ 71 w 88"/>
                  <a:gd name="T45" fmla="*/ 53 h 89"/>
                  <a:gd name="T46" fmla="*/ 77 w 88"/>
                  <a:gd name="T47" fmla="*/ 47 h 89"/>
                  <a:gd name="T48" fmla="*/ 77 w 88"/>
                  <a:gd name="T49" fmla="*/ 41 h 89"/>
                  <a:gd name="T50" fmla="*/ 65 w 88"/>
                  <a:gd name="T51" fmla="*/ 47 h 89"/>
                  <a:gd name="T52" fmla="*/ 65 w 88"/>
                  <a:gd name="T53" fmla="*/ 36 h 89"/>
                  <a:gd name="T54" fmla="*/ 65 w 88"/>
                  <a:gd name="T55" fmla="*/ 30 h 89"/>
                  <a:gd name="T56" fmla="*/ 65 w 88"/>
                  <a:gd name="T57" fmla="*/ 18 h 89"/>
                  <a:gd name="T58" fmla="*/ 59 w 88"/>
                  <a:gd name="T59" fmla="*/ 12 h 89"/>
                  <a:gd name="T60" fmla="*/ 59 w 88"/>
                  <a:gd name="T61" fmla="*/ 0 h 89"/>
                  <a:gd name="T62" fmla="*/ 53 w 88"/>
                  <a:gd name="T63" fmla="*/ 6 h 89"/>
                  <a:gd name="T64" fmla="*/ 29 w 88"/>
                  <a:gd name="T65" fmla="*/ 0 h 89"/>
                  <a:gd name="T66" fmla="*/ 29 w 88"/>
                  <a:gd name="T67" fmla="*/ 6 h 89"/>
                  <a:gd name="T68" fmla="*/ 35 w 88"/>
                  <a:gd name="T69" fmla="*/ 12 h 89"/>
                  <a:gd name="T70" fmla="*/ 35 w 88"/>
                  <a:gd name="T71" fmla="*/ 18 h 89"/>
                  <a:gd name="T72" fmla="*/ 29 w 88"/>
                  <a:gd name="T73" fmla="*/ 18 h 89"/>
                  <a:gd name="T74" fmla="*/ 6 w 88"/>
                  <a:gd name="T75" fmla="*/ 18 h 89"/>
                  <a:gd name="T76" fmla="*/ 0 w 88"/>
                  <a:gd name="T77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89">
                    <a:moveTo>
                      <a:pt x="0" y="24"/>
                    </a:moveTo>
                    <a:lnTo>
                      <a:pt x="6" y="36"/>
                    </a:lnTo>
                    <a:lnTo>
                      <a:pt x="6" y="41"/>
                    </a:lnTo>
                    <a:lnTo>
                      <a:pt x="12" y="41"/>
                    </a:lnTo>
                    <a:lnTo>
                      <a:pt x="6" y="59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24" y="83"/>
                    </a:lnTo>
                    <a:lnTo>
                      <a:pt x="24" y="89"/>
                    </a:lnTo>
                    <a:lnTo>
                      <a:pt x="35" y="89"/>
                    </a:lnTo>
                    <a:lnTo>
                      <a:pt x="41" y="77"/>
                    </a:lnTo>
                    <a:lnTo>
                      <a:pt x="47" y="71"/>
                    </a:lnTo>
                    <a:lnTo>
                      <a:pt x="59" y="77"/>
                    </a:lnTo>
                    <a:lnTo>
                      <a:pt x="65" y="77"/>
                    </a:lnTo>
                    <a:lnTo>
                      <a:pt x="71" y="83"/>
                    </a:lnTo>
                    <a:lnTo>
                      <a:pt x="77" y="89"/>
                    </a:lnTo>
                    <a:lnTo>
                      <a:pt x="82" y="77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82" y="65"/>
                    </a:lnTo>
                    <a:lnTo>
                      <a:pt x="88" y="59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77" y="47"/>
                    </a:lnTo>
                    <a:lnTo>
                      <a:pt x="77" y="41"/>
                    </a:lnTo>
                    <a:lnTo>
                      <a:pt x="65" y="47"/>
                    </a:lnTo>
                    <a:lnTo>
                      <a:pt x="65" y="36"/>
                    </a:lnTo>
                    <a:lnTo>
                      <a:pt x="65" y="30"/>
                    </a:lnTo>
                    <a:lnTo>
                      <a:pt x="65" y="18"/>
                    </a:lnTo>
                    <a:lnTo>
                      <a:pt x="59" y="12"/>
                    </a:lnTo>
                    <a:lnTo>
                      <a:pt x="59" y="0"/>
                    </a:lnTo>
                    <a:lnTo>
                      <a:pt x="53" y="6"/>
                    </a:lnTo>
                    <a:lnTo>
                      <a:pt x="29" y="0"/>
                    </a:lnTo>
                    <a:lnTo>
                      <a:pt x="29" y="6"/>
                    </a:lnTo>
                    <a:lnTo>
                      <a:pt x="35" y="12"/>
                    </a:lnTo>
                    <a:lnTo>
                      <a:pt x="35" y="18"/>
                    </a:lnTo>
                    <a:lnTo>
                      <a:pt x="29" y="18"/>
                    </a:lnTo>
                    <a:lnTo>
                      <a:pt x="6" y="18"/>
                    </a:lnTo>
                    <a:lnTo>
                      <a:pt x="0" y="24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3" name="Freeform 624">
                <a:extLst>
                  <a:ext uri="{FF2B5EF4-FFF2-40B4-BE49-F238E27FC236}">
                    <a16:creationId xmlns:a16="http://schemas.microsoft.com/office/drawing/2014/main" id="{D73364D1-8E2F-454D-8B24-45D356C9F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138" y="2389187"/>
                <a:ext cx="168275" cy="131763"/>
              </a:xfrm>
              <a:custGeom>
                <a:avLst/>
                <a:gdLst>
                  <a:gd name="T0" fmla="*/ 106 w 106"/>
                  <a:gd name="T1" fmla="*/ 77 h 83"/>
                  <a:gd name="T2" fmla="*/ 101 w 106"/>
                  <a:gd name="T3" fmla="*/ 83 h 83"/>
                  <a:gd name="T4" fmla="*/ 101 w 106"/>
                  <a:gd name="T5" fmla="*/ 83 h 83"/>
                  <a:gd name="T6" fmla="*/ 101 w 106"/>
                  <a:gd name="T7" fmla="*/ 83 h 83"/>
                  <a:gd name="T8" fmla="*/ 95 w 106"/>
                  <a:gd name="T9" fmla="*/ 77 h 83"/>
                  <a:gd name="T10" fmla="*/ 95 w 106"/>
                  <a:gd name="T11" fmla="*/ 71 h 83"/>
                  <a:gd name="T12" fmla="*/ 89 w 106"/>
                  <a:gd name="T13" fmla="*/ 65 h 83"/>
                  <a:gd name="T14" fmla="*/ 71 w 106"/>
                  <a:gd name="T15" fmla="*/ 47 h 83"/>
                  <a:gd name="T16" fmla="*/ 0 w 106"/>
                  <a:gd name="T17" fmla="*/ 6 h 83"/>
                  <a:gd name="T18" fmla="*/ 6 w 106"/>
                  <a:gd name="T19" fmla="*/ 0 h 83"/>
                  <a:gd name="T20" fmla="*/ 95 w 106"/>
                  <a:gd name="T21" fmla="*/ 59 h 83"/>
                  <a:gd name="T22" fmla="*/ 106 w 106"/>
                  <a:gd name="T23" fmla="*/ 71 h 83"/>
                  <a:gd name="T24" fmla="*/ 106 w 106"/>
                  <a:gd name="T25" fmla="*/ 7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" h="83">
                    <a:moveTo>
                      <a:pt x="106" y="77"/>
                    </a:moveTo>
                    <a:lnTo>
                      <a:pt x="101" y="83"/>
                    </a:lnTo>
                    <a:lnTo>
                      <a:pt x="101" y="83"/>
                    </a:lnTo>
                    <a:lnTo>
                      <a:pt x="101" y="83"/>
                    </a:lnTo>
                    <a:lnTo>
                      <a:pt x="95" y="77"/>
                    </a:lnTo>
                    <a:lnTo>
                      <a:pt x="95" y="71"/>
                    </a:lnTo>
                    <a:lnTo>
                      <a:pt x="89" y="65"/>
                    </a:lnTo>
                    <a:lnTo>
                      <a:pt x="71" y="47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95" y="59"/>
                    </a:lnTo>
                    <a:lnTo>
                      <a:pt x="106" y="71"/>
                    </a:lnTo>
                    <a:lnTo>
                      <a:pt x="106" y="77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4" name="Freeform 591">
                <a:extLst>
                  <a:ext uri="{FF2B5EF4-FFF2-40B4-BE49-F238E27FC236}">
                    <a16:creationId xmlns:a16="http://schemas.microsoft.com/office/drawing/2014/main" id="{97B5932B-55F8-4882-94DA-7CEFB30CB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5073650"/>
                <a:ext cx="1084263" cy="1187450"/>
              </a:xfrm>
              <a:custGeom>
                <a:avLst/>
                <a:gdLst>
                  <a:gd name="T0" fmla="*/ 135 w 683"/>
                  <a:gd name="T1" fmla="*/ 730 h 748"/>
                  <a:gd name="T2" fmla="*/ 117 w 683"/>
                  <a:gd name="T3" fmla="*/ 701 h 748"/>
                  <a:gd name="T4" fmla="*/ 88 w 683"/>
                  <a:gd name="T5" fmla="*/ 701 h 748"/>
                  <a:gd name="T6" fmla="*/ 70 w 683"/>
                  <a:gd name="T7" fmla="*/ 683 h 748"/>
                  <a:gd name="T8" fmla="*/ 53 w 683"/>
                  <a:gd name="T9" fmla="*/ 660 h 748"/>
                  <a:gd name="T10" fmla="*/ 35 w 683"/>
                  <a:gd name="T11" fmla="*/ 583 h 748"/>
                  <a:gd name="T12" fmla="*/ 17 w 683"/>
                  <a:gd name="T13" fmla="*/ 459 h 748"/>
                  <a:gd name="T14" fmla="*/ 88 w 683"/>
                  <a:gd name="T15" fmla="*/ 324 h 748"/>
                  <a:gd name="T16" fmla="*/ 271 w 683"/>
                  <a:gd name="T17" fmla="*/ 112 h 748"/>
                  <a:gd name="T18" fmla="*/ 371 w 683"/>
                  <a:gd name="T19" fmla="*/ 0 h 748"/>
                  <a:gd name="T20" fmla="*/ 388 w 683"/>
                  <a:gd name="T21" fmla="*/ 23 h 748"/>
                  <a:gd name="T22" fmla="*/ 418 w 683"/>
                  <a:gd name="T23" fmla="*/ 23 h 748"/>
                  <a:gd name="T24" fmla="*/ 435 w 683"/>
                  <a:gd name="T25" fmla="*/ 29 h 748"/>
                  <a:gd name="T26" fmla="*/ 453 w 683"/>
                  <a:gd name="T27" fmla="*/ 41 h 748"/>
                  <a:gd name="T28" fmla="*/ 471 w 683"/>
                  <a:gd name="T29" fmla="*/ 65 h 748"/>
                  <a:gd name="T30" fmla="*/ 477 w 683"/>
                  <a:gd name="T31" fmla="*/ 88 h 748"/>
                  <a:gd name="T32" fmla="*/ 506 w 683"/>
                  <a:gd name="T33" fmla="*/ 106 h 748"/>
                  <a:gd name="T34" fmla="*/ 518 w 683"/>
                  <a:gd name="T35" fmla="*/ 129 h 748"/>
                  <a:gd name="T36" fmla="*/ 547 w 683"/>
                  <a:gd name="T37" fmla="*/ 118 h 748"/>
                  <a:gd name="T38" fmla="*/ 571 w 683"/>
                  <a:gd name="T39" fmla="*/ 106 h 748"/>
                  <a:gd name="T40" fmla="*/ 594 w 683"/>
                  <a:gd name="T41" fmla="*/ 129 h 748"/>
                  <a:gd name="T42" fmla="*/ 606 w 683"/>
                  <a:gd name="T43" fmla="*/ 141 h 748"/>
                  <a:gd name="T44" fmla="*/ 636 w 683"/>
                  <a:gd name="T45" fmla="*/ 153 h 748"/>
                  <a:gd name="T46" fmla="*/ 630 w 683"/>
                  <a:gd name="T47" fmla="*/ 182 h 748"/>
                  <a:gd name="T48" fmla="*/ 630 w 683"/>
                  <a:gd name="T49" fmla="*/ 212 h 748"/>
                  <a:gd name="T50" fmla="*/ 647 w 683"/>
                  <a:gd name="T51" fmla="*/ 241 h 748"/>
                  <a:gd name="T52" fmla="*/ 677 w 683"/>
                  <a:gd name="T53" fmla="*/ 265 h 748"/>
                  <a:gd name="T54" fmla="*/ 677 w 683"/>
                  <a:gd name="T55" fmla="*/ 288 h 748"/>
                  <a:gd name="T56" fmla="*/ 665 w 683"/>
                  <a:gd name="T57" fmla="*/ 318 h 748"/>
                  <a:gd name="T58" fmla="*/ 647 w 683"/>
                  <a:gd name="T59" fmla="*/ 324 h 748"/>
                  <a:gd name="T60" fmla="*/ 618 w 683"/>
                  <a:gd name="T61" fmla="*/ 324 h 748"/>
                  <a:gd name="T62" fmla="*/ 600 w 683"/>
                  <a:gd name="T63" fmla="*/ 341 h 748"/>
                  <a:gd name="T64" fmla="*/ 594 w 683"/>
                  <a:gd name="T65" fmla="*/ 371 h 748"/>
                  <a:gd name="T66" fmla="*/ 577 w 683"/>
                  <a:gd name="T67" fmla="*/ 377 h 748"/>
                  <a:gd name="T68" fmla="*/ 565 w 683"/>
                  <a:gd name="T69" fmla="*/ 412 h 748"/>
                  <a:gd name="T70" fmla="*/ 536 w 683"/>
                  <a:gd name="T71" fmla="*/ 418 h 748"/>
                  <a:gd name="T72" fmla="*/ 512 w 683"/>
                  <a:gd name="T73" fmla="*/ 424 h 748"/>
                  <a:gd name="T74" fmla="*/ 512 w 683"/>
                  <a:gd name="T75" fmla="*/ 453 h 748"/>
                  <a:gd name="T76" fmla="*/ 483 w 683"/>
                  <a:gd name="T77" fmla="*/ 447 h 748"/>
                  <a:gd name="T78" fmla="*/ 459 w 683"/>
                  <a:gd name="T79" fmla="*/ 436 h 748"/>
                  <a:gd name="T80" fmla="*/ 441 w 683"/>
                  <a:gd name="T81" fmla="*/ 442 h 748"/>
                  <a:gd name="T82" fmla="*/ 435 w 683"/>
                  <a:gd name="T83" fmla="*/ 465 h 748"/>
                  <a:gd name="T84" fmla="*/ 424 w 683"/>
                  <a:gd name="T85" fmla="*/ 489 h 748"/>
                  <a:gd name="T86" fmla="*/ 424 w 683"/>
                  <a:gd name="T87" fmla="*/ 518 h 748"/>
                  <a:gd name="T88" fmla="*/ 406 w 683"/>
                  <a:gd name="T89" fmla="*/ 524 h 748"/>
                  <a:gd name="T90" fmla="*/ 418 w 683"/>
                  <a:gd name="T91" fmla="*/ 542 h 748"/>
                  <a:gd name="T92" fmla="*/ 441 w 683"/>
                  <a:gd name="T93" fmla="*/ 559 h 748"/>
                  <a:gd name="T94" fmla="*/ 424 w 683"/>
                  <a:gd name="T95" fmla="*/ 571 h 748"/>
                  <a:gd name="T96" fmla="*/ 394 w 683"/>
                  <a:gd name="T97" fmla="*/ 583 h 748"/>
                  <a:gd name="T98" fmla="*/ 365 w 683"/>
                  <a:gd name="T99" fmla="*/ 589 h 748"/>
                  <a:gd name="T100" fmla="*/ 335 w 683"/>
                  <a:gd name="T101" fmla="*/ 601 h 748"/>
                  <a:gd name="T102" fmla="*/ 312 w 683"/>
                  <a:gd name="T103" fmla="*/ 595 h 748"/>
                  <a:gd name="T104" fmla="*/ 282 w 683"/>
                  <a:gd name="T105" fmla="*/ 601 h 748"/>
                  <a:gd name="T106" fmla="*/ 259 w 683"/>
                  <a:gd name="T107" fmla="*/ 601 h 748"/>
                  <a:gd name="T108" fmla="*/ 247 w 683"/>
                  <a:gd name="T109" fmla="*/ 630 h 748"/>
                  <a:gd name="T110" fmla="*/ 229 w 683"/>
                  <a:gd name="T111" fmla="*/ 660 h 748"/>
                  <a:gd name="T112" fmla="*/ 229 w 683"/>
                  <a:gd name="T113" fmla="*/ 689 h 748"/>
                  <a:gd name="T114" fmla="*/ 218 w 683"/>
                  <a:gd name="T115" fmla="*/ 707 h 748"/>
                  <a:gd name="T116" fmla="*/ 218 w 683"/>
                  <a:gd name="T117" fmla="*/ 742 h 748"/>
                  <a:gd name="T118" fmla="*/ 194 w 683"/>
                  <a:gd name="T119" fmla="*/ 742 h 748"/>
                  <a:gd name="T120" fmla="*/ 165 w 683"/>
                  <a:gd name="T121" fmla="*/ 730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83" h="748">
                    <a:moveTo>
                      <a:pt x="159" y="730"/>
                    </a:moveTo>
                    <a:lnTo>
                      <a:pt x="159" y="736"/>
                    </a:lnTo>
                    <a:lnTo>
                      <a:pt x="159" y="730"/>
                    </a:lnTo>
                    <a:lnTo>
                      <a:pt x="153" y="730"/>
                    </a:lnTo>
                    <a:lnTo>
                      <a:pt x="153" y="730"/>
                    </a:lnTo>
                    <a:lnTo>
                      <a:pt x="153" y="730"/>
                    </a:lnTo>
                    <a:lnTo>
                      <a:pt x="147" y="730"/>
                    </a:lnTo>
                    <a:lnTo>
                      <a:pt x="147" y="730"/>
                    </a:lnTo>
                    <a:lnTo>
                      <a:pt x="141" y="730"/>
                    </a:lnTo>
                    <a:lnTo>
                      <a:pt x="141" y="730"/>
                    </a:lnTo>
                    <a:lnTo>
                      <a:pt x="135" y="730"/>
                    </a:lnTo>
                    <a:lnTo>
                      <a:pt x="135" y="730"/>
                    </a:lnTo>
                    <a:lnTo>
                      <a:pt x="135" y="730"/>
                    </a:lnTo>
                    <a:lnTo>
                      <a:pt x="129" y="730"/>
                    </a:lnTo>
                    <a:lnTo>
                      <a:pt x="129" y="730"/>
                    </a:lnTo>
                    <a:lnTo>
                      <a:pt x="129" y="724"/>
                    </a:lnTo>
                    <a:lnTo>
                      <a:pt x="129" y="724"/>
                    </a:lnTo>
                    <a:lnTo>
                      <a:pt x="129" y="718"/>
                    </a:lnTo>
                    <a:lnTo>
                      <a:pt x="129" y="718"/>
                    </a:lnTo>
                    <a:lnTo>
                      <a:pt x="123" y="713"/>
                    </a:lnTo>
                    <a:lnTo>
                      <a:pt x="123" y="713"/>
                    </a:lnTo>
                    <a:lnTo>
                      <a:pt x="123" y="713"/>
                    </a:lnTo>
                    <a:lnTo>
                      <a:pt x="123" y="707"/>
                    </a:lnTo>
                    <a:lnTo>
                      <a:pt x="123" y="707"/>
                    </a:lnTo>
                    <a:lnTo>
                      <a:pt x="123" y="701"/>
                    </a:lnTo>
                    <a:lnTo>
                      <a:pt x="117" y="701"/>
                    </a:lnTo>
                    <a:lnTo>
                      <a:pt x="117" y="701"/>
                    </a:lnTo>
                    <a:lnTo>
                      <a:pt x="117" y="695"/>
                    </a:lnTo>
                    <a:lnTo>
                      <a:pt x="112" y="695"/>
                    </a:lnTo>
                    <a:lnTo>
                      <a:pt x="112" y="695"/>
                    </a:lnTo>
                    <a:lnTo>
                      <a:pt x="106" y="695"/>
                    </a:lnTo>
                    <a:lnTo>
                      <a:pt x="106" y="695"/>
                    </a:lnTo>
                    <a:lnTo>
                      <a:pt x="106" y="695"/>
                    </a:lnTo>
                    <a:lnTo>
                      <a:pt x="100" y="701"/>
                    </a:lnTo>
                    <a:lnTo>
                      <a:pt x="100" y="701"/>
                    </a:lnTo>
                    <a:lnTo>
                      <a:pt x="94" y="701"/>
                    </a:lnTo>
                    <a:lnTo>
                      <a:pt x="94" y="701"/>
                    </a:lnTo>
                    <a:lnTo>
                      <a:pt x="94" y="701"/>
                    </a:lnTo>
                    <a:lnTo>
                      <a:pt x="88" y="701"/>
                    </a:lnTo>
                    <a:lnTo>
                      <a:pt x="88" y="701"/>
                    </a:lnTo>
                    <a:lnTo>
                      <a:pt x="88" y="707"/>
                    </a:lnTo>
                    <a:lnTo>
                      <a:pt x="82" y="707"/>
                    </a:lnTo>
                    <a:lnTo>
                      <a:pt x="82" y="707"/>
                    </a:lnTo>
                    <a:lnTo>
                      <a:pt x="82" y="701"/>
                    </a:lnTo>
                    <a:lnTo>
                      <a:pt x="76" y="701"/>
                    </a:lnTo>
                    <a:lnTo>
                      <a:pt x="76" y="701"/>
                    </a:lnTo>
                    <a:lnTo>
                      <a:pt x="76" y="695"/>
                    </a:lnTo>
                    <a:lnTo>
                      <a:pt x="76" y="695"/>
                    </a:lnTo>
                    <a:lnTo>
                      <a:pt x="76" y="689"/>
                    </a:lnTo>
                    <a:lnTo>
                      <a:pt x="76" y="689"/>
                    </a:lnTo>
                    <a:lnTo>
                      <a:pt x="76" y="689"/>
                    </a:lnTo>
                    <a:lnTo>
                      <a:pt x="70" y="683"/>
                    </a:lnTo>
                    <a:lnTo>
                      <a:pt x="70" y="683"/>
                    </a:lnTo>
                    <a:lnTo>
                      <a:pt x="64" y="683"/>
                    </a:lnTo>
                    <a:lnTo>
                      <a:pt x="64" y="683"/>
                    </a:lnTo>
                    <a:lnTo>
                      <a:pt x="64" y="683"/>
                    </a:lnTo>
                    <a:lnTo>
                      <a:pt x="64" y="677"/>
                    </a:lnTo>
                    <a:lnTo>
                      <a:pt x="59" y="677"/>
                    </a:lnTo>
                    <a:lnTo>
                      <a:pt x="59" y="677"/>
                    </a:lnTo>
                    <a:lnTo>
                      <a:pt x="59" y="671"/>
                    </a:lnTo>
                    <a:lnTo>
                      <a:pt x="59" y="671"/>
                    </a:lnTo>
                    <a:lnTo>
                      <a:pt x="59" y="665"/>
                    </a:lnTo>
                    <a:lnTo>
                      <a:pt x="53" y="665"/>
                    </a:lnTo>
                    <a:lnTo>
                      <a:pt x="53" y="660"/>
                    </a:lnTo>
                    <a:lnTo>
                      <a:pt x="53" y="660"/>
                    </a:lnTo>
                    <a:lnTo>
                      <a:pt x="59" y="654"/>
                    </a:lnTo>
                    <a:lnTo>
                      <a:pt x="59" y="654"/>
                    </a:lnTo>
                    <a:lnTo>
                      <a:pt x="59" y="654"/>
                    </a:lnTo>
                    <a:lnTo>
                      <a:pt x="64" y="654"/>
                    </a:lnTo>
                    <a:lnTo>
                      <a:pt x="64" y="648"/>
                    </a:lnTo>
                    <a:lnTo>
                      <a:pt x="64" y="648"/>
                    </a:lnTo>
                    <a:lnTo>
                      <a:pt x="64" y="648"/>
                    </a:lnTo>
                    <a:lnTo>
                      <a:pt x="64" y="642"/>
                    </a:lnTo>
                    <a:lnTo>
                      <a:pt x="59" y="630"/>
                    </a:lnTo>
                    <a:lnTo>
                      <a:pt x="59" y="618"/>
                    </a:lnTo>
                    <a:lnTo>
                      <a:pt x="64" y="606"/>
                    </a:lnTo>
                    <a:lnTo>
                      <a:pt x="47" y="601"/>
                    </a:lnTo>
                    <a:lnTo>
                      <a:pt x="35" y="583"/>
                    </a:lnTo>
                    <a:lnTo>
                      <a:pt x="29" y="583"/>
                    </a:lnTo>
                    <a:lnTo>
                      <a:pt x="29" y="577"/>
                    </a:lnTo>
                    <a:lnTo>
                      <a:pt x="23" y="577"/>
                    </a:lnTo>
                    <a:lnTo>
                      <a:pt x="17" y="577"/>
                    </a:lnTo>
                    <a:lnTo>
                      <a:pt x="17" y="577"/>
                    </a:lnTo>
                    <a:lnTo>
                      <a:pt x="23" y="559"/>
                    </a:lnTo>
                    <a:lnTo>
                      <a:pt x="17" y="559"/>
                    </a:lnTo>
                    <a:lnTo>
                      <a:pt x="23" y="548"/>
                    </a:lnTo>
                    <a:lnTo>
                      <a:pt x="29" y="524"/>
                    </a:lnTo>
                    <a:lnTo>
                      <a:pt x="29" y="506"/>
                    </a:lnTo>
                    <a:lnTo>
                      <a:pt x="23" y="489"/>
                    </a:lnTo>
                    <a:lnTo>
                      <a:pt x="23" y="483"/>
                    </a:lnTo>
                    <a:lnTo>
                      <a:pt x="17" y="459"/>
                    </a:lnTo>
                    <a:lnTo>
                      <a:pt x="6" y="453"/>
                    </a:lnTo>
                    <a:lnTo>
                      <a:pt x="0" y="442"/>
                    </a:lnTo>
                    <a:lnTo>
                      <a:pt x="6" y="436"/>
                    </a:lnTo>
                    <a:lnTo>
                      <a:pt x="6" y="436"/>
                    </a:lnTo>
                    <a:lnTo>
                      <a:pt x="6" y="418"/>
                    </a:lnTo>
                    <a:lnTo>
                      <a:pt x="23" y="412"/>
                    </a:lnTo>
                    <a:lnTo>
                      <a:pt x="35" y="394"/>
                    </a:lnTo>
                    <a:lnTo>
                      <a:pt x="41" y="383"/>
                    </a:lnTo>
                    <a:lnTo>
                      <a:pt x="53" y="377"/>
                    </a:lnTo>
                    <a:lnTo>
                      <a:pt x="64" y="347"/>
                    </a:lnTo>
                    <a:lnTo>
                      <a:pt x="82" y="336"/>
                    </a:lnTo>
                    <a:lnTo>
                      <a:pt x="82" y="324"/>
                    </a:lnTo>
                    <a:lnTo>
                      <a:pt x="88" y="324"/>
                    </a:lnTo>
                    <a:lnTo>
                      <a:pt x="159" y="224"/>
                    </a:lnTo>
                    <a:lnTo>
                      <a:pt x="159" y="224"/>
                    </a:lnTo>
                    <a:lnTo>
                      <a:pt x="159" y="224"/>
                    </a:lnTo>
                    <a:lnTo>
                      <a:pt x="170" y="212"/>
                    </a:lnTo>
                    <a:lnTo>
                      <a:pt x="206" y="176"/>
                    </a:lnTo>
                    <a:lnTo>
                      <a:pt x="229" y="165"/>
                    </a:lnTo>
                    <a:lnTo>
                      <a:pt x="235" y="159"/>
                    </a:lnTo>
                    <a:lnTo>
                      <a:pt x="241" y="153"/>
                    </a:lnTo>
                    <a:lnTo>
                      <a:pt x="241" y="153"/>
                    </a:lnTo>
                    <a:lnTo>
                      <a:pt x="253" y="135"/>
                    </a:lnTo>
                    <a:lnTo>
                      <a:pt x="259" y="135"/>
                    </a:lnTo>
                    <a:lnTo>
                      <a:pt x="265" y="118"/>
                    </a:lnTo>
                    <a:lnTo>
                      <a:pt x="271" y="112"/>
                    </a:lnTo>
                    <a:lnTo>
                      <a:pt x="288" y="106"/>
                    </a:lnTo>
                    <a:lnTo>
                      <a:pt x="335" y="100"/>
                    </a:lnTo>
                    <a:lnTo>
                      <a:pt x="341" y="94"/>
                    </a:lnTo>
                    <a:lnTo>
                      <a:pt x="347" y="88"/>
                    </a:lnTo>
                    <a:lnTo>
                      <a:pt x="359" y="65"/>
                    </a:lnTo>
                    <a:lnTo>
                      <a:pt x="359" y="47"/>
                    </a:lnTo>
                    <a:lnTo>
                      <a:pt x="365" y="17"/>
                    </a:lnTo>
                    <a:lnTo>
                      <a:pt x="365" y="17"/>
                    </a:lnTo>
                    <a:lnTo>
                      <a:pt x="359" y="0"/>
                    </a:lnTo>
                    <a:lnTo>
                      <a:pt x="365" y="6"/>
                    </a:lnTo>
                    <a:lnTo>
                      <a:pt x="365" y="6"/>
                    </a:lnTo>
                    <a:lnTo>
                      <a:pt x="371" y="6"/>
                    </a:lnTo>
                    <a:lnTo>
                      <a:pt x="371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12"/>
                    </a:lnTo>
                    <a:lnTo>
                      <a:pt x="382" y="12"/>
                    </a:lnTo>
                    <a:lnTo>
                      <a:pt x="382" y="12"/>
                    </a:lnTo>
                    <a:lnTo>
                      <a:pt x="382" y="12"/>
                    </a:lnTo>
                    <a:lnTo>
                      <a:pt x="388" y="17"/>
                    </a:lnTo>
                    <a:lnTo>
                      <a:pt x="388" y="17"/>
                    </a:lnTo>
                    <a:lnTo>
                      <a:pt x="388" y="17"/>
                    </a:lnTo>
                    <a:lnTo>
                      <a:pt x="388" y="23"/>
                    </a:lnTo>
                    <a:lnTo>
                      <a:pt x="388" y="23"/>
                    </a:lnTo>
                    <a:lnTo>
                      <a:pt x="394" y="29"/>
                    </a:lnTo>
                    <a:lnTo>
                      <a:pt x="394" y="29"/>
                    </a:lnTo>
                    <a:lnTo>
                      <a:pt x="400" y="29"/>
                    </a:lnTo>
                    <a:lnTo>
                      <a:pt x="400" y="29"/>
                    </a:lnTo>
                    <a:lnTo>
                      <a:pt x="406" y="29"/>
                    </a:lnTo>
                    <a:lnTo>
                      <a:pt x="406" y="29"/>
                    </a:lnTo>
                    <a:lnTo>
                      <a:pt x="406" y="29"/>
                    </a:lnTo>
                    <a:lnTo>
                      <a:pt x="412" y="29"/>
                    </a:lnTo>
                    <a:lnTo>
                      <a:pt x="412" y="29"/>
                    </a:lnTo>
                    <a:lnTo>
                      <a:pt x="418" y="29"/>
                    </a:lnTo>
                    <a:lnTo>
                      <a:pt x="418" y="29"/>
                    </a:lnTo>
                    <a:lnTo>
                      <a:pt x="418" y="23"/>
                    </a:lnTo>
                    <a:lnTo>
                      <a:pt x="418" y="23"/>
                    </a:lnTo>
                    <a:lnTo>
                      <a:pt x="418" y="17"/>
                    </a:lnTo>
                    <a:lnTo>
                      <a:pt x="424" y="17"/>
                    </a:lnTo>
                    <a:lnTo>
                      <a:pt x="424" y="23"/>
                    </a:lnTo>
                    <a:lnTo>
                      <a:pt x="424" y="23"/>
                    </a:lnTo>
                    <a:lnTo>
                      <a:pt x="430" y="17"/>
                    </a:lnTo>
                    <a:lnTo>
                      <a:pt x="430" y="17"/>
                    </a:lnTo>
                    <a:lnTo>
                      <a:pt x="430" y="17"/>
                    </a:lnTo>
                    <a:lnTo>
                      <a:pt x="435" y="17"/>
                    </a:lnTo>
                    <a:lnTo>
                      <a:pt x="435" y="23"/>
                    </a:lnTo>
                    <a:lnTo>
                      <a:pt x="435" y="23"/>
                    </a:lnTo>
                    <a:lnTo>
                      <a:pt x="435" y="23"/>
                    </a:lnTo>
                    <a:lnTo>
                      <a:pt x="435" y="29"/>
                    </a:lnTo>
                    <a:lnTo>
                      <a:pt x="435" y="29"/>
                    </a:lnTo>
                    <a:lnTo>
                      <a:pt x="435" y="29"/>
                    </a:lnTo>
                    <a:lnTo>
                      <a:pt x="435" y="35"/>
                    </a:lnTo>
                    <a:lnTo>
                      <a:pt x="435" y="35"/>
                    </a:lnTo>
                    <a:lnTo>
                      <a:pt x="435" y="35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1" y="41"/>
                    </a:lnTo>
                    <a:lnTo>
                      <a:pt x="447" y="47"/>
                    </a:lnTo>
                    <a:lnTo>
                      <a:pt x="447" y="47"/>
                    </a:lnTo>
                    <a:lnTo>
                      <a:pt x="453" y="47"/>
                    </a:lnTo>
                    <a:lnTo>
                      <a:pt x="453" y="41"/>
                    </a:lnTo>
                    <a:lnTo>
                      <a:pt x="453" y="41"/>
                    </a:lnTo>
                    <a:lnTo>
                      <a:pt x="459" y="41"/>
                    </a:lnTo>
                    <a:lnTo>
                      <a:pt x="459" y="41"/>
                    </a:lnTo>
                    <a:lnTo>
                      <a:pt x="465" y="41"/>
                    </a:lnTo>
                    <a:lnTo>
                      <a:pt x="465" y="41"/>
                    </a:lnTo>
                    <a:lnTo>
                      <a:pt x="465" y="47"/>
                    </a:lnTo>
                    <a:lnTo>
                      <a:pt x="465" y="47"/>
                    </a:lnTo>
                    <a:lnTo>
                      <a:pt x="465" y="53"/>
                    </a:lnTo>
                    <a:lnTo>
                      <a:pt x="465" y="53"/>
                    </a:lnTo>
                    <a:lnTo>
                      <a:pt x="471" y="53"/>
                    </a:lnTo>
                    <a:lnTo>
                      <a:pt x="471" y="59"/>
                    </a:lnTo>
                    <a:lnTo>
                      <a:pt x="471" y="59"/>
                    </a:lnTo>
                    <a:lnTo>
                      <a:pt x="471" y="59"/>
                    </a:lnTo>
                    <a:lnTo>
                      <a:pt x="471" y="65"/>
                    </a:lnTo>
                    <a:lnTo>
                      <a:pt x="477" y="65"/>
                    </a:lnTo>
                    <a:lnTo>
                      <a:pt x="477" y="65"/>
                    </a:lnTo>
                    <a:lnTo>
                      <a:pt x="477" y="65"/>
                    </a:lnTo>
                    <a:lnTo>
                      <a:pt x="483" y="65"/>
                    </a:lnTo>
                    <a:lnTo>
                      <a:pt x="483" y="65"/>
                    </a:lnTo>
                    <a:lnTo>
                      <a:pt x="483" y="70"/>
                    </a:lnTo>
                    <a:lnTo>
                      <a:pt x="483" y="70"/>
                    </a:lnTo>
                    <a:lnTo>
                      <a:pt x="483" y="76"/>
                    </a:lnTo>
                    <a:lnTo>
                      <a:pt x="477" y="76"/>
                    </a:lnTo>
                    <a:lnTo>
                      <a:pt x="477" y="82"/>
                    </a:lnTo>
                    <a:lnTo>
                      <a:pt x="477" y="82"/>
                    </a:lnTo>
                    <a:lnTo>
                      <a:pt x="477" y="82"/>
                    </a:lnTo>
                    <a:lnTo>
                      <a:pt x="477" y="88"/>
                    </a:lnTo>
                    <a:lnTo>
                      <a:pt x="483" y="88"/>
                    </a:lnTo>
                    <a:lnTo>
                      <a:pt x="483" y="94"/>
                    </a:lnTo>
                    <a:lnTo>
                      <a:pt x="483" y="94"/>
                    </a:lnTo>
                    <a:lnTo>
                      <a:pt x="483" y="94"/>
                    </a:lnTo>
                    <a:lnTo>
                      <a:pt x="488" y="100"/>
                    </a:lnTo>
                    <a:lnTo>
                      <a:pt x="488" y="100"/>
                    </a:lnTo>
                    <a:lnTo>
                      <a:pt x="494" y="94"/>
                    </a:lnTo>
                    <a:lnTo>
                      <a:pt x="494" y="94"/>
                    </a:lnTo>
                    <a:lnTo>
                      <a:pt x="494" y="100"/>
                    </a:lnTo>
                    <a:lnTo>
                      <a:pt x="494" y="100"/>
                    </a:lnTo>
                    <a:lnTo>
                      <a:pt x="500" y="106"/>
                    </a:lnTo>
                    <a:lnTo>
                      <a:pt x="500" y="106"/>
                    </a:lnTo>
                    <a:lnTo>
                      <a:pt x="506" y="106"/>
                    </a:lnTo>
                    <a:lnTo>
                      <a:pt x="506" y="106"/>
                    </a:lnTo>
                    <a:lnTo>
                      <a:pt x="506" y="106"/>
                    </a:lnTo>
                    <a:lnTo>
                      <a:pt x="512" y="106"/>
                    </a:lnTo>
                    <a:lnTo>
                      <a:pt x="512" y="112"/>
                    </a:lnTo>
                    <a:lnTo>
                      <a:pt x="512" y="112"/>
                    </a:lnTo>
                    <a:lnTo>
                      <a:pt x="512" y="118"/>
                    </a:lnTo>
                    <a:lnTo>
                      <a:pt x="512" y="118"/>
                    </a:lnTo>
                    <a:lnTo>
                      <a:pt x="512" y="123"/>
                    </a:lnTo>
                    <a:lnTo>
                      <a:pt x="512" y="123"/>
                    </a:lnTo>
                    <a:lnTo>
                      <a:pt x="512" y="123"/>
                    </a:lnTo>
                    <a:lnTo>
                      <a:pt x="518" y="123"/>
                    </a:lnTo>
                    <a:lnTo>
                      <a:pt x="518" y="123"/>
                    </a:lnTo>
                    <a:lnTo>
                      <a:pt x="518" y="129"/>
                    </a:lnTo>
                    <a:lnTo>
                      <a:pt x="524" y="129"/>
                    </a:lnTo>
                    <a:lnTo>
                      <a:pt x="524" y="129"/>
                    </a:lnTo>
                    <a:lnTo>
                      <a:pt x="530" y="129"/>
                    </a:lnTo>
                    <a:lnTo>
                      <a:pt x="530" y="129"/>
                    </a:lnTo>
                    <a:lnTo>
                      <a:pt x="530" y="123"/>
                    </a:lnTo>
                    <a:lnTo>
                      <a:pt x="530" y="123"/>
                    </a:lnTo>
                    <a:lnTo>
                      <a:pt x="536" y="123"/>
                    </a:lnTo>
                    <a:lnTo>
                      <a:pt x="536" y="123"/>
                    </a:lnTo>
                    <a:lnTo>
                      <a:pt x="541" y="118"/>
                    </a:lnTo>
                    <a:lnTo>
                      <a:pt x="541" y="118"/>
                    </a:lnTo>
                    <a:lnTo>
                      <a:pt x="541" y="118"/>
                    </a:lnTo>
                    <a:lnTo>
                      <a:pt x="547" y="118"/>
                    </a:lnTo>
                    <a:lnTo>
                      <a:pt x="547" y="118"/>
                    </a:lnTo>
                    <a:lnTo>
                      <a:pt x="553" y="118"/>
                    </a:lnTo>
                    <a:lnTo>
                      <a:pt x="553" y="118"/>
                    </a:lnTo>
                    <a:lnTo>
                      <a:pt x="553" y="123"/>
                    </a:lnTo>
                    <a:lnTo>
                      <a:pt x="559" y="123"/>
                    </a:lnTo>
                    <a:lnTo>
                      <a:pt x="559" y="123"/>
                    </a:lnTo>
                    <a:lnTo>
                      <a:pt x="565" y="123"/>
                    </a:lnTo>
                    <a:lnTo>
                      <a:pt x="565" y="123"/>
                    </a:lnTo>
                    <a:lnTo>
                      <a:pt x="565" y="118"/>
                    </a:lnTo>
                    <a:lnTo>
                      <a:pt x="565" y="118"/>
                    </a:lnTo>
                    <a:lnTo>
                      <a:pt x="565" y="112"/>
                    </a:lnTo>
                    <a:lnTo>
                      <a:pt x="565" y="112"/>
                    </a:lnTo>
                    <a:lnTo>
                      <a:pt x="571" y="112"/>
                    </a:lnTo>
                    <a:lnTo>
                      <a:pt x="571" y="106"/>
                    </a:lnTo>
                    <a:lnTo>
                      <a:pt x="571" y="112"/>
                    </a:lnTo>
                    <a:lnTo>
                      <a:pt x="571" y="112"/>
                    </a:lnTo>
                    <a:lnTo>
                      <a:pt x="577" y="112"/>
                    </a:lnTo>
                    <a:lnTo>
                      <a:pt x="577" y="118"/>
                    </a:lnTo>
                    <a:lnTo>
                      <a:pt x="577" y="118"/>
                    </a:lnTo>
                    <a:lnTo>
                      <a:pt x="583" y="118"/>
                    </a:lnTo>
                    <a:lnTo>
                      <a:pt x="583" y="123"/>
                    </a:lnTo>
                    <a:lnTo>
                      <a:pt x="589" y="123"/>
                    </a:lnTo>
                    <a:lnTo>
                      <a:pt x="589" y="123"/>
                    </a:lnTo>
                    <a:lnTo>
                      <a:pt x="589" y="123"/>
                    </a:lnTo>
                    <a:lnTo>
                      <a:pt x="594" y="123"/>
                    </a:lnTo>
                    <a:lnTo>
                      <a:pt x="594" y="123"/>
                    </a:lnTo>
                    <a:lnTo>
                      <a:pt x="594" y="129"/>
                    </a:lnTo>
                    <a:lnTo>
                      <a:pt x="594" y="129"/>
                    </a:lnTo>
                    <a:lnTo>
                      <a:pt x="594" y="129"/>
                    </a:lnTo>
                    <a:lnTo>
                      <a:pt x="594" y="135"/>
                    </a:lnTo>
                    <a:lnTo>
                      <a:pt x="594" y="135"/>
                    </a:lnTo>
                    <a:lnTo>
                      <a:pt x="594" y="141"/>
                    </a:lnTo>
                    <a:lnTo>
                      <a:pt x="600" y="141"/>
                    </a:lnTo>
                    <a:lnTo>
                      <a:pt x="600" y="141"/>
                    </a:lnTo>
                    <a:lnTo>
                      <a:pt x="600" y="147"/>
                    </a:lnTo>
                    <a:lnTo>
                      <a:pt x="606" y="147"/>
                    </a:lnTo>
                    <a:lnTo>
                      <a:pt x="606" y="147"/>
                    </a:lnTo>
                    <a:lnTo>
                      <a:pt x="606" y="147"/>
                    </a:lnTo>
                    <a:lnTo>
                      <a:pt x="606" y="141"/>
                    </a:lnTo>
                    <a:lnTo>
                      <a:pt x="606" y="141"/>
                    </a:lnTo>
                    <a:lnTo>
                      <a:pt x="612" y="141"/>
                    </a:lnTo>
                    <a:lnTo>
                      <a:pt x="612" y="141"/>
                    </a:lnTo>
                    <a:lnTo>
                      <a:pt x="612" y="141"/>
                    </a:lnTo>
                    <a:lnTo>
                      <a:pt x="618" y="147"/>
                    </a:lnTo>
                    <a:lnTo>
                      <a:pt x="618" y="147"/>
                    </a:lnTo>
                    <a:lnTo>
                      <a:pt x="618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53"/>
                    </a:lnTo>
                    <a:lnTo>
                      <a:pt x="630" y="153"/>
                    </a:lnTo>
                    <a:lnTo>
                      <a:pt x="630" y="147"/>
                    </a:lnTo>
                    <a:lnTo>
                      <a:pt x="636" y="147"/>
                    </a:lnTo>
                    <a:lnTo>
                      <a:pt x="636" y="153"/>
                    </a:lnTo>
                    <a:lnTo>
                      <a:pt x="636" y="153"/>
                    </a:lnTo>
                    <a:lnTo>
                      <a:pt x="636" y="159"/>
                    </a:lnTo>
                    <a:lnTo>
                      <a:pt x="630" y="159"/>
                    </a:lnTo>
                    <a:lnTo>
                      <a:pt x="630" y="159"/>
                    </a:lnTo>
                    <a:lnTo>
                      <a:pt x="630" y="165"/>
                    </a:lnTo>
                    <a:lnTo>
                      <a:pt x="630" y="165"/>
                    </a:lnTo>
                    <a:lnTo>
                      <a:pt x="624" y="171"/>
                    </a:lnTo>
                    <a:lnTo>
                      <a:pt x="624" y="171"/>
                    </a:lnTo>
                    <a:lnTo>
                      <a:pt x="624" y="171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82"/>
                    </a:lnTo>
                    <a:lnTo>
                      <a:pt x="630" y="182"/>
                    </a:lnTo>
                    <a:lnTo>
                      <a:pt x="630" y="182"/>
                    </a:lnTo>
                    <a:lnTo>
                      <a:pt x="630" y="188"/>
                    </a:lnTo>
                    <a:lnTo>
                      <a:pt x="630" y="188"/>
                    </a:lnTo>
                    <a:lnTo>
                      <a:pt x="636" y="188"/>
                    </a:lnTo>
                    <a:lnTo>
                      <a:pt x="636" y="194"/>
                    </a:lnTo>
                    <a:lnTo>
                      <a:pt x="630" y="194"/>
                    </a:lnTo>
                    <a:lnTo>
                      <a:pt x="630" y="194"/>
                    </a:lnTo>
                    <a:lnTo>
                      <a:pt x="630" y="200"/>
                    </a:lnTo>
                    <a:lnTo>
                      <a:pt x="630" y="200"/>
                    </a:lnTo>
                    <a:lnTo>
                      <a:pt x="630" y="206"/>
                    </a:lnTo>
                    <a:lnTo>
                      <a:pt x="630" y="206"/>
                    </a:lnTo>
                    <a:lnTo>
                      <a:pt x="630" y="212"/>
                    </a:lnTo>
                    <a:lnTo>
                      <a:pt x="630" y="212"/>
                    </a:lnTo>
                    <a:lnTo>
                      <a:pt x="630" y="212"/>
                    </a:lnTo>
                    <a:lnTo>
                      <a:pt x="636" y="218"/>
                    </a:lnTo>
                    <a:lnTo>
                      <a:pt x="636" y="218"/>
                    </a:lnTo>
                    <a:lnTo>
                      <a:pt x="636" y="218"/>
                    </a:lnTo>
                    <a:lnTo>
                      <a:pt x="636" y="224"/>
                    </a:lnTo>
                    <a:lnTo>
                      <a:pt x="642" y="224"/>
                    </a:lnTo>
                    <a:lnTo>
                      <a:pt x="642" y="229"/>
                    </a:lnTo>
                    <a:lnTo>
                      <a:pt x="642" y="229"/>
                    </a:lnTo>
                    <a:lnTo>
                      <a:pt x="642" y="229"/>
                    </a:lnTo>
                    <a:lnTo>
                      <a:pt x="647" y="235"/>
                    </a:lnTo>
                    <a:lnTo>
                      <a:pt x="647" y="235"/>
                    </a:lnTo>
                    <a:lnTo>
                      <a:pt x="647" y="235"/>
                    </a:lnTo>
                    <a:lnTo>
                      <a:pt x="647" y="241"/>
                    </a:lnTo>
                    <a:lnTo>
                      <a:pt x="653" y="241"/>
                    </a:lnTo>
                    <a:lnTo>
                      <a:pt x="653" y="241"/>
                    </a:lnTo>
                    <a:lnTo>
                      <a:pt x="653" y="247"/>
                    </a:lnTo>
                    <a:lnTo>
                      <a:pt x="659" y="247"/>
                    </a:lnTo>
                    <a:lnTo>
                      <a:pt x="659" y="247"/>
                    </a:lnTo>
                    <a:lnTo>
                      <a:pt x="659" y="253"/>
                    </a:lnTo>
                    <a:lnTo>
                      <a:pt x="665" y="253"/>
                    </a:lnTo>
                    <a:lnTo>
                      <a:pt x="665" y="259"/>
                    </a:lnTo>
                    <a:lnTo>
                      <a:pt x="665" y="259"/>
                    </a:lnTo>
                    <a:lnTo>
                      <a:pt x="665" y="259"/>
                    </a:lnTo>
                    <a:lnTo>
                      <a:pt x="671" y="259"/>
                    </a:lnTo>
                    <a:lnTo>
                      <a:pt x="671" y="265"/>
                    </a:lnTo>
                    <a:lnTo>
                      <a:pt x="677" y="265"/>
                    </a:lnTo>
                    <a:lnTo>
                      <a:pt x="677" y="265"/>
                    </a:lnTo>
                    <a:lnTo>
                      <a:pt x="677" y="265"/>
                    </a:lnTo>
                    <a:lnTo>
                      <a:pt x="683" y="265"/>
                    </a:lnTo>
                    <a:lnTo>
                      <a:pt x="683" y="271"/>
                    </a:lnTo>
                    <a:lnTo>
                      <a:pt x="683" y="271"/>
                    </a:lnTo>
                    <a:lnTo>
                      <a:pt x="683" y="277"/>
                    </a:lnTo>
                    <a:lnTo>
                      <a:pt x="683" y="277"/>
                    </a:lnTo>
                    <a:lnTo>
                      <a:pt x="683" y="282"/>
                    </a:lnTo>
                    <a:lnTo>
                      <a:pt x="683" y="282"/>
                    </a:lnTo>
                    <a:lnTo>
                      <a:pt x="683" y="282"/>
                    </a:lnTo>
                    <a:lnTo>
                      <a:pt x="683" y="282"/>
                    </a:lnTo>
                    <a:lnTo>
                      <a:pt x="677" y="282"/>
                    </a:lnTo>
                    <a:lnTo>
                      <a:pt x="677" y="288"/>
                    </a:lnTo>
                    <a:lnTo>
                      <a:pt x="677" y="288"/>
                    </a:lnTo>
                    <a:lnTo>
                      <a:pt x="677" y="294"/>
                    </a:lnTo>
                    <a:lnTo>
                      <a:pt x="677" y="294"/>
                    </a:lnTo>
                    <a:lnTo>
                      <a:pt x="677" y="294"/>
                    </a:lnTo>
                    <a:lnTo>
                      <a:pt x="677" y="300"/>
                    </a:lnTo>
                    <a:lnTo>
                      <a:pt x="677" y="300"/>
                    </a:lnTo>
                    <a:lnTo>
                      <a:pt x="677" y="306"/>
                    </a:lnTo>
                    <a:lnTo>
                      <a:pt x="671" y="306"/>
                    </a:lnTo>
                    <a:lnTo>
                      <a:pt x="671" y="306"/>
                    </a:lnTo>
                    <a:lnTo>
                      <a:pt x="671" y="312"/>
                    </a:lnTo>
                    <a:lnTo>
                      <a:pt x="671" y="312"/>
                    </a:lnTo>
                    <a:lnTo>
                      <a:pt x="671" y="312"/>
                    </a:lnTo>
                    <a:lnTo>
                      <a:pt x="665" y="318"/>
                    </a:lnTo>
                    <a:lnTo>
                      <a:pt x="665" y="312"/>
                    </a:lnTo>
                    <a:lnTo>
                      <a:pt x="665" y="312"/>
                    </a:lnTo>
                    <a:lnTo>
                      <a:pt x="659" y="312"/>
                    </a:lnTo>
                    <a:lnTo>
                      <a:pt x="659" y="318"/>
                    </a:lnTo>
                    <a:lnTo>
                      <a:pt x="653" y="318"/>
                    </a:lnTo>
                    <a:lnTo>
                      <a:pt x="653" y="318"/>
                    </a:lnTo>
                    <a:lnTo>
                      <a:pt x="653" y="318"/>
                    </a:lnTo>
                    <a:lnTo>
                      <a:pt x="653" y="324"/>
                    </a:lnTo>
                    <a:lnTo>
                      <a:pt x="653" y="324"/>
                    </a:lnTo>
                    <a:lnTo>
                      <a:pt x="653" y="330"/>
                    </a:lnTo>
                    <a:lnTo>
                      <a:pt x="647" y="330"/>
                    </a:lnTo>
                    <a:lnTo>
                      <a:pt x="647" y="324"/>
                    </a:lnTo>
                    <a:lnTo>
                      <a:pt x="647" y="324"/>
                    </a:lnTo>
                    <a:lnTo>
                      <a:pt x="642" y="324"/>
                    </a:lnTo>
                    <a:lnTo>
                      <a:pt x="642" y="330"/>
                    </a:lnTo>
                    <a:lnTo>
                      <a:pt x="642" y="330"/>
                    </a:lnTo>
                    <a:lnTo>
                      <a:pt x="636" y="330"/>
                    </a:lnTo>
                    <a:lnTo>
                      <a:pt x="636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24"/>
                    </a:lnTo>
                    <a:lnTo>
                      <a:pt x="624" y="324"/>
                    </a:lnTo>
                    <a:lnTo>
                      <a:pt x="624" y="324"/>
                    </a:lnTo>
                    <a:lnTo>
                      <a:pt x="618" y="324"/>
                    </a:lnTo>
                    <a:lnTo>
                      <a:pt x="618" y="324"/>
                    </a:lnTo>
                    <a:lnTo>
                      <a:pt x="618" y="324"/>
                    </a:lnTo>
                    <a:lnTo>
                      <a:pt x="612" y="330"/>
                    </a:lnTo>
                    <a:lnTo>
                      <a:pt x="612" y="330"/>
                    </a:lnTo>
                    <a:lnTo>
                      <a:pt x="612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0" y="330"/>
                    </a:lnTo>
                    <a:lnTo>
                      <a:pt x="600" y="330"/>
                    </a:lnTo>
                    <a:lnTo>
                      <a:pt x="600" y="330"/>
                    </a:lnTo>
                    <a:lnTo>
                      <a:pt x="600" y="330"/>
                    </a:lnTo>
                    <a:lnTo>
                      <a:pt x="600" y="336"/>
                    </a:lnTo>
                    <a:lnTo>
                      <a:pt x="600" y="336"/>
                    </a:lnTo>
                    <a:lnTo>
                      <a:pt x="600" y="341"/>
                    </a:lnTo>
                    <a:lnTo>
                      <a:pt x="600" y="341"/>
                    </a:lnTo>
                    <a:lnTo>
                      <a:pt x="600" y="347"/>
                    </a:lnTo>
                    <a:lnTo>
                      <a:pt x="600" y="347"/>
                    </a:lnTo>
                    <a:lnTo>
                      <a:pt x="600" y="347"/>
                    </a:lnTo>
                    <a:lnTo>
                      <a:pt x="600" y="353"/>
                    </a:lnTo>
                    <a:lnTo>
                      <a:pt x="600" y="353"/>
                    </a:lnTo>
                    <a:lnTo>
                      <a:pt x="600" y="359"/>
                    </a:lnTo>
                    <a:lnTo>
                      <a:pt x="606" y="359"/>
                    </a:lnTo>
                    <a:lnTo>
                      <a:pt x="606" y="359"/>
                    </a:lnTo>
                    <a:lnTo>
                      <a:pt x="606" y="365"/>
                    </a:lnTo>
                    <a:lnTo>
                      <a:pt x="600" y="365"/>
                    </a:lnTo>
                    <a:lnTo>
                      <a:pt x="600" y="365"/>
                    </a:lnTo>
                    <a:lnTo>
                      <a:pt x="600" y="365"/>
                    </a:lnTo>
                    <a:lnTo>
                      <a:pt x="594" y="371"/>
                    </a:lnTo>
                    <a:lnTo>
                      <a:pt x="594" y="371"/>
                    </a:lnTo>
                    <a:lnTo>
                      <a:pt x="594" y="371"/>
                    </a:lnTo>
                    <a:lnTo>
                      <a:pt x="589" y="371"/>
                    </a:lnTo>
                    <a:lnTo>
                      <a:pt x="589" y="365"/>
                    </a:lnTo>
                    <a:lnTo>
                      <a:pt x="589" y="365"/>
                    </a:lnTo>
                    <a:lnTo>
                      <a:pt x="583" y="365"/>
                    </a:lnTo>
                    <a:lnTo>
                      <a:pt x="583" y="365"/>
                    </a:lnTo>
                    <a:lnTo>
                      <a:pt x="583" y="365"/>
                    </a:lnTo>
                    <a:lnTo>
                      <a:pt x="577" y="371"/>
                    </a:lnTo>
                    <a:lnTo>
                      <a:pt x="577" y="371"/>
                    </a:lnTo>
                    <a:lnTo>
                      <a:pt x="577" y="377"/>
                    </a:lnTo>
                    <a:lnTo>
                      <a:pt x="577" y="377"/>
                    </a:lnTo>
                    <a:lnTo>
                      <a:pt x="577" y="377"/>
                    </a:lnTo>
                    <a:lnTo>
                      <a:pt x="577" y="383"/>
                    </a:lnTo>
                    <a:lnTo>
                      <a:pt x="577" y="383"/>
                    </a:lnTo>
                    <a:lnTo>
                      <a:pt x="577" y="389"/>
                    </a:lnTo>
                    <a:lnTo>
                      <a:pt x="577" y="389"/>
                    </a:lnTo>
                    <a:lnTo>
                      <a:pt x="577" y="394"/>
                    </a:lnTo>
                    <a:lnTo>
                      <a:pt x="571" y="394"/>
                    </a:lnTo>
                    <a:lnTo>
                      <a:pt x="571" y="394"/>
                    </a:lnTo>
                    <a:lnTo>
                      <a:pt x="571" y="400"/>
                    </a:lnTo>
                    <a:lnTo>
                      <a:pt x="571" y="400"/>
                    </a:lnTo>
                    <a:lnTo>
                      <a:pt x="571" y="406"/>
                    </a:lnTo>
                    <a:lnTo>
                      <a:pt x="571" y="406"/>
                    </a:lnTo>
                    <a:lnTo>
                      <a:pt x="565" y="406"/>
                    </a:lnTo>
                    <a:lnTo>
                      <a:pt x="565" y="412"/>
                    </a:lnTo>
                    <a:lnTo>
                      <a:pt x="565" y="412"/>
                    </a:lnTo>
                    <a:lnTo>
                      <a:pt x="559" y="412"/>
                    </a:lnTo>
                    <a:lnTo>
                      <a:pt x="559" y="412"/>
                    </a:lnTo>
                    <a:lnTo>
                      <a:pt x="559" y="412"/>
                    </a:lnTo>
                    <a:lnTo>
                      <a:pt x="553" y="412"/>
                    </a:lnTo>
                    <a:lnTo>
                      <a:pt x="553" y="412"/>
                    </a:lnTo>
                    <a:lnTo>
                      <a:pt x="553" y="412"/>
                    </a:lnTo>
                    <a:lnTo>
                      <a:pt x="547" y="412"/>
                    </a:lnTo>
                    <a:lnTo>
                      <a:pt x="547" y="412"/>
                    </a:lnTo>
                    <a:lnTo>
                      <a:pt x="547" y="412"/>
                    </a:lnTo>
                    <a:lnTo>
                      <a:pt x="541" y="412"/>
                    </a:lnTo>
                    <a:lnTo>
                      <a:pt x="541" y="412"/>
                    </a:lnTo>
                    <a:lnTo>
                      <a:pt x="536" y="418"/>
                    </a:lnTo>
                    <a:lnTo>
                      <a:pt x="536" y="418"/>
                    </a:lnTo>
                    <a:lnTo>
                      <a:pt x="536" y="418"/>
                    </a:lnTo>
                    <a:lnTo>
                      <a:pt x="536" y="418"/>
                    </a:lnTo>
                    <a:lnTo>
                      <a:pt x="530" y="418"/>
                    </a:lnTo>
                    <a:lnTo>
                      <a:pt x="530" y="418"/>
                    </a:lnTo>
                    <a:lnTo>
                      <a:pt x="524" y="424"/>
                    </a:lnTo>
                    <a:lnTo>
                      <a:pt x="524" y="424"/>
                    </a:lnTo>
                    <a:lnTo>
                      <a:pt x="524" y="424"/>
                    </a:lnTo>
                    <a:lnTo>
                      <a:pt x="518" y="424"/>
                    </a:lnTo>
                    <a:lnTo>
                      <a:pt x="518" y="424"/>
                    </a:lnTo>
                    <a:lnTo>
                      <a:pt x="512" y="424"/>
                    </a:lnTo>
                    <a:lnTo>
                      <a:pt x="512" y="424"/>
                    </a:lnTo>
                    <a:lnTo>
                      <a:pt x="512" y="424"/>
                    </a:lnTo>
                    <a:lnTo>
                      <a:pt x="506" y="424"/>
                    </a:lnTo>
                    <a:lnTo>
                      <a:pt x="506" y="430"/>
                    </a:lnTo>
                    <a:lnTo>
                      <a:pt x="506" y="430"/>
                    </a:lnTo>
                    <a:lnTo>
                      <a:pt x="506" y="430"/>
                    </a:lnTo>
                    <a:lnTo>
                      <a:pt x="512" y="436"/>
                    </a:lnTo>
                    <a:lnTo>
                      <a:pt x="512" y="436"/>
                    </a:lnTo>
                    <a:lnTo>
                      <a:pt x="512" y="442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6" y="447"/>
                    </a:lnTo>
                    <a:lnTo>
                      <a:pt x="512" y="447"/>
                    </a:lnTo>
                    <a:lnTo>
                      <a:pt x="512" y="453"/>
                    </a:lnTo>
                    <a:lnTo>
                      <a:pt x="512" y="453"/>
                    </a:lnTo>
                    <a:lnTo>
                      <a:pt x="506" y="453"/>
                    </a:lnTo>
                    <a:lnTo>
                      <a:pt x="506" y="453"/>
                    </a:lnTo>
                    <a:lnTo>
                      <a:pt x="500" y="453"/>
                    </a:lnTo>
                    <a:lnTo>
                      <a:pt x="500" y="453"/>
                    </a:lnTo>
                    <a:lnTo>
                      <a:pt x="500" y="453"/>
                    </a:lnTo>
                    <a:lnTo>
                      <a:pt x="494" y="447"/>
                    </a:lnTo>
                    <a:lnTo>
                      <a:pt x="494" y="447"/>
                    </a:lnTo>
                    <a:lnTo>
                      <a:pt x="494" y="453"/>
                    </a:lnTo>
                    <a:lnTo>
                      <a:pt x="488" y="453"/>
                    </a:lnTo>
                    <a:lnTo>
                      <a:pt x="488" y="453"/>
                    </a:lnTo>
                    <a:lnTo>
                      <a:pt x="488" y="447"/>
                    </a:lnTo>
                    <a:lnTo>
                      <a:pt x="483" y="447"/>
                    </a:lnTo>
                    <a:lnTo>
                      <a:pt x="483" y="447"/>
                    </a:lnTo>
                    <a:lnTo>
                      <a:pt x="483" y="447"/>
                    </a:lnTo>
                    <a:lnTo>
                      <a:pt x="477" y="442"/>
                    </a:lnTo>
                    <a:lnTo>
                      <a:pt x="477" y="442"/>
                    </a:lnTo>
                    <a:lnTo>
                      <a:pt x="471" y="442"/>
                    </a:lnTo>
                    <a:lnTo>
                      <a:pt x="471" y="442"/>
                    </a:lnTo>
                    <a:lnTo>
                      <a:pt x="471" y="442"/>
                    </a:lnTo>
                    <a:lnTo>
                      <a:pt x="465" y="442"/>
                    </a:lnTo>
                    <a:lnTo>
                      <a:pt x="465" y="442"/>
                    </a:lnTo>
                    <a:lnTo>
                      <a:pt x="459" y="442"/>
                    </a:lnTo>
                    <a:lnTo>
                      <a:pt x="459" y="442"/>
                    </a:lnTo>
                    <a:lnTo>
                      <a:pt x="453" y="442"/>
                    </a:lnTo>
                    <a:lnTo>
                      <a:pt x="453" y="442"/>
                    </a:lnTo>
                    <a:lnTo>
                      <a:pt x="459" y="436"/>
                    </a:lnTo>
                    <a:lnTo>
                      <a:pt x="459" y="436"/>
                    </a:lnTo>
                    <a:lnTo>
                      <a:pt x="459" y="436"/>
                    </a:lnTo>
                    <a:lnTo>
                      <a:pt x="459" y="436"/>
                    </a:lnTo>
                    <a:lnTo>
                      <a:pt x="453" y="436"/>
                    </a:lnTo>
                    <a:lnTo>
                      <a:pt x="453" y="436"/>
                    </a:lnTo>
                    <a:lnTo>
                      <a:pt x="447" y="436"/>
                    </a:lnTo>
                    <a:lnTo>
                      <a:pt x="447" y="436"/>
                    </a:lnTo>
                    <a:lnTo>
                      <a:pt x="441" y="436"/>
                    </a:lnTo>
                    <a:lnTo>
                      <a:pt x="441" y="436"/>
                    </a:lnTo>
                    <a:lnTo>
                      <a:pt x="441" y="436"/>
                    </a:lnTo>
                    <a:lnTo>
                      <a:pt x="441" y="442"/>
                    </a:lnTo>
                    <a:lnTo>
                      <a:pt x="441" y="442"/>
                    </a:lnTo>
                    <a:lnTo>
                      <a:pt x="441" y="442"/>
                    </a:lnTo>
                    <a:lnTo>
                      <a:pt x="447" y="447"/>
                    </a:lnTo>
                    <a:lnTo>
                      <a:pt x="441" y="447"/>
                    </a:lnTo>
                    <a:lnTo>
                      <a:pt x="441" y="447"/>
                    </a:lnTo>
                    <a:lnTo>
                      <a:pt x="435" y="447"/>
                    </a:lnTo>
                    <a:lnTo>
                      <a:pt x="435" y="447"/>
                    </a:lnTo>
                    <a:lnTo>
                      <a:pt x="435" y="447"/>
                    </a:lnTo>
                    <a:lnTo>
                      <a:pt x="430" y="453"/>
                    </a:lnTo>
                    <a:lnTo>
                      <a:pt x="430" y="453"/>
                    </a:lnTo>
                    <a:lnTo>
                      <a:pt x="430" y="453"/>
                    </a:lnTo>
                    <a:lnTo>
                      <a:pt x="430" y="459"/>
                    </a:lnTo>
                    <a:lnTo>
                      <a:pt x="435" y="459"/>
                    </a:lnTo>
                    <a:lnTo>
                      <a:pt x="435" y="459"/>
                    </a:lnTo>
                    <a:lnTo>
                      <a:pt x="435" y="465"/>
                    </a:lnTo>
                    <a:lnTo>
                      <a:pt x="435" y="465"/>
                    </a:lnTo>
                    <a:lnTo>
                      <a:pt x="435" y="471"/>
                    </a:lnTo>
                    <a:lnTo>
                      <a:pt x="435" y="471"/>
                    </a:lnTo>
                    <a:lnTo>
                      <a:pt x="435" y="471"/>
                    </a:lnTo>
                    <a:lnTo>
                      <a:pt x="430" y="477"/>
                    </a:lnTo>
                    <a:lnTo>
                      <a:pt x="430" y="477"/>
                    </a:lnTo>
                    <a:lnTo>
                      <a:pt x="424" y="477"/>
                    </a:lnTo>
                    <a:lnTo>
                      <a:pt x="424" y="477"/>
                    </a:lnTo>
                    <a:lnTo>
                      <a:pt x="424" y="477"/>
                    </a:lnTo>
                    <a:lnTo>
                      <a:pt x="424" y="483"/>
                    </a:lnTo>
                    <a:lnTo>
                      <a:pt x="424" y="483"/>
                    </a:lnTo>
                    <a:lnTo>
                      <a:pt x="424" y="489"/>
                    </a:lnTo>
                    <a:lnTo>
                      <a:pt x="424" y="489"/>
                    </a:lnTo>
                    <a:lnTo>
                      <a:pt x="430" y="489"/>
                    </a:lnTo>
                    <a:lnTo>
                      <a:pt x="430" y="495"/>
                    </a:lnTo>
                    <a:lnTo>
                      <a:pt x="435" y="495"/>
                    </a:lnTo>
                    <a:lnTo>
                      <a:pt x="435" y="495"/>
                    </a:lnTo>
                    <a:lnTo>
                      <a:pt x="435" y="500"/>
                    </a:lnTo>
                    <a:lnTo>
                      <a:pt x="435" y="500"/>
                    </a:lnTo>
                    <a:lnTo>
                      <a:pt x="430" y="500"/>
                    </a:lnTo>
                    <a:lnTo>
                      <a:pt x="430" y="500"/>
                    </a:lnTo>
                    <a:lnTo>
                      <a:pt x="430" y="506"/>
                    </a:lnTo>
                    <a:lnTo>
                      <a:pt x="424" y="506"/>
                    </a:lnTo>
                    <a:lnTo>
                      <a:pt x="424" y="512"/>
                    </a:lnTo>
                    <a:lnTo>
                      <a:pt x="424" y="512"/>
                    </a:lnTo>
                    <a:lnTo>
                      <a:pt x="424" y="518"/>
                    </a:lnTo>
                    <a:lnTo>
                      <a:pt x="430" y="518"/>
                    </a:lnTo>
                    <a:lnTo>
                      <a:pt x="430" y="518"/>
                    </a:lnTo>
                    <a:lnTo>
                      <a:pt x="424" y="524"/>
                    </a:lnTo>
                    <a:lnTo>
                      <a:pt x="424" y="518"/>
                    </a:lnTo>
                    <a:lnTo>
                      <a:pt x="418" y="518"/>
                    </a:lnTo>
                    <a:lnTo>
                      <a:pt x="418" y="518"/>
                    </a:lnTo>
                    <a:lnTo>
                      <a:pt x="418" y="524"/>
                    </a:lnTo>
                    <a:lnTo>
                      <a:pt x="412" y="524"/>
                    </a:lnTo>
                    <a:lnTo>
                      <a:pt x="412" y="524"/>
                    </a:lnTo>
                    <a:lnTo>
                      <a:pt x="406" y="524"/>
                    </a:lnTo>
                    <a:lnTo>
                      <a:pt x="406" y="524"/>
                    </a:lnTo>
                    <a:lnTo>
                      <a:pt x="400" y="524"/>
                    </a:lnTo>
                    <a:lnTo>
                      <a:pt x="406" y="524"/>
                    </a:lnTo>
                    <a:lnTo>
                      <a:pt x="406" y="530"/>
                    </a:lnTo>
                    <a:lnTo>
                      <a:pt x="406" y="530"/>
                    </a:lnTo>
                    <a:lnTo>
                      <a:pt x="406" y="536"/>
                    </a:lnTo>
                    <a:lnTo>
                      <a:pt x="406" y="536"/>
                    </a:lnTo>
                    <a:lnTo>
                      <a:pt x="412" y="536"/>
                    </a:lnTo>
                    <a:lnTo>
                      <a:pt x="412" y="536"/>
                    </a:lnTo>
                    <a:lnTo>
                      <a:pt x="412" y="536"/>
                    </a:lnTo>
                    <a:lnTo>
                      <a:pt x="418" y="530"/>
                    </a:lnTo>
                    <a:lnTo>
                      <a:pt x="418" y="536"/>
                    </a:lnTo>
                    <a:lnTo>
                      <a:pt x="418" y="536"/>
                    </a:lnTo>
                    <a:lnTo>
                      <a:pt x="424" y="536"/>
                    </a:lnTo>
                    <a:lnTo>
                      <a:pt x="424" y="542"/>
                    </a:lnTo>
                    <a:lnTo>
                      <a:pt x="418" y="542"/>
                    </a:lnTo>
                    <a:lnTo>
                      <a:pt x="418" y="548"/>
                    </a:lnTo>
                    <a:lnTo>
                      <a:pt x="418" y="548"/>
                    </a:lnTo>
                    <a:lnTo>
                      <a:pt x="418" y="548"/>
                    </a:lnTo>
                    <a:lnTo>
                      <a:pt x="424" y="553"/>
                    </a:lnTo>
                    <a:lnTo>
                      <a:pt x="424" y="553"/>
                    </a:lnTo>
                    <a:lnTo>
                      <a:pt x="424" y="553"/>
                    </a:lnTo>
                    <a:lnTo>
                      <a:pt x="430" y="553"/>
                    </a:lnTo>
                    <a:lnTo>
                      <a:pt x="430" y="553"/>
                    </a:lnTo>
                    <a:lnTo>
                      <a:pt x="435" y="553"/>
                    </a:lnTo>
                    <a:lnTo>
                      <a:pt x="435" y="553"/>
                    </a:lnTo>
                    <a:lnTo>
                      <a:pt x="441" y="559"/>
                    </a:lnTo>
                    <a:lnTo>
                      <a:pt x="441" y="559"/>
                    </a:lnTo>
                    <a:lnTo>
                      <a:pt x="441" y="559"/>
                    </a:lnTo>
                    <a:lnTo>
                      <a:pt x="441" y="565"/>
                    </a:lnTo>
                    <a:lnTo>
                      <a:pt x="441" y="565"/>
                    </a:lnTo>
                    <a:lnTo>
                      <a:pt x="441" y="571"/>
                    </a:lnTo>
                    <a:lnTo>
                      <a:pt x="441" y="571"/>
                    </a:lnTo>
                    <a:lnTo>
                      <a:pt x="441" y="577"/>
                    </a:lnTo>
                    <a:lnTo>
                      <a:pt x="441" y="577"/>
                    </a:lnTo>
                    <a:lnTo>
                      <a:pt x="435" y="577"/>
                    </a:lnTo>
                    <a:lnTo>
                      <a:pt x="435" y="577"/>
                    </a:lnTo>
                    <a:lnTo>
                      <a:pt x="430" y="577"/>
                    </a:lnTo>
                    <a:lnTo>
                      <a:pt x="430" y="571"/>
                    </a:lnTo>
                    <a:lnTo>
                      <a:pt x="430" y="571"/>
                    </a:lnTo>
                    <a:lnTo>
                      <a:pt x="424" y="571"/>
                    </a:lnTo>
                    <a:lnTo>
                      <a:pt x="424" y="571"/>
                    </a:lnTo>
                    <a:lnTo>
                      <a:pt x="418" y="571"/>
                    </a:lnTo>
                    <a:lnTo>
                      <a:pt x="418" y="571"/>
                    </a:lnTo>
                    <a:lnTo>
                      <a:pt x="412" y="571"/>
                    </a:lnTo>
                    <a:lnTo>
                      <a:pt x="412" y="571"/>
                    </a:lnTo>
                    <a:lnTo>
                      <a:pt x="412" y="577"/>
                    </a:lnTo>
                    <a:lnTo>
                      <a:pt x="406" y="577"/>
                    </a:lnTo>
                    <a:lnTo>
                      <a:pt x="406" y="577"/>
                    </a:lnTo>
                    <a:lnTo>
                      <a:pt x="400" y="577"/>
                    </a:lnTo>
                    <a:lnTo>
                      <a:pt x="400" y="577"/>
                    </a:lnTo>
                    <a:lnTo>
                      <a:pt x="400" y="577"/>
                    </a:lnTo>
                    <a:lnTo>
                      <a:pt x="394" y="583"/>
                    </a:lnTo>
                    <a:lnTo>
                      <a:pt x="394" y="583"/>
                    </a:lnTo>
                    <a:lnTo>
                      <a:pt x="394" y="583"/>
                    </a:lnTo>
                    <a:lnTo>
                      <a:pt x="388" y="583"/>
                    </a:lnTo>
                    <a:lnTo>
                      <a:pt x="388" y="583"/>
                    </a:lnTo>
                    <a:lnTo>
                      <a:pt x="382" y="583"/>
                    </a:lnTo>
                    <a:lnTo>
                      <a:pt x="382" y="589"/>
                    </a:lnTo>
                    <a:lnTo>
                      <a:pt x="382" y="589"/>
                    </a:lnTo>
                    <a:lnTo>
                      <a:pt x="377" y="589"/>
                    </a:lnTo>
                    <a:lnTo>
                      <a:pt x="377" y="589"/>
                    </a:lnTo>
                    <a:lnTo>
                      <a:pt x="377" y="589"/>
                    </a:lnTo>
                    <a:lnTo>
                      <a:pt x="371" y="595"/>
                    </a:lnTo>
                    <a:lnTo>
                      <a:pt x="371" y="595"/>
                    </a:lnTo>
                    <a:lnTo>
                      <a:pt x="371" y="595"/>
                    </a:lnTo>
                    <a:lnTo>
                      <a:pt x="365" y="589"/>
                    </a:lnTo>
                    <a:lnTo>
                      <a:pt x="365" y="589"/>
                    </a:lnTo>
                    <a:lnTo>
                      <a:pt x="365" y="589"/>
                    </a:lnTo>
                    <a:lnTo>
                      <a:pt x="359" y="589"/>
                    </a:lnTo>
                    <a:lnTo>
                      <a:pt x="359" y="589"/>
                    </a:lnTo>
                    <a:lnTo>
                      <a:pt x="353" y="589"/>
                    </a:lnTo>
                    <a:lnTo>
                      <a:pt x="353" y="583"/>
                    </a:lnTo>
                    <a:lnTo>
                      <a:pt x="347" y="583"/>
                    </a:lnTo>
                    <a:lnTo>
                      <a:pt x="347" y="583"/>
                    </a:lnTo>
                    <a:lnTo>
                      <a:pt x="347" y="589"/>
                    </a:lnTo>
                    <a:lnTo>
                      <a:pt x="341" y="589"/>
                    </a:lnTo>
                    <a:lnTo>
                      <a:pt x="341" y="595"/>
                    </a:lnTo>
                    <a:lnTo>
                      <a:pt x="341" y="595"/>
                    </a:lnTo>
                    <a:lnTo>
                      <a:pt x="341" y="595"/>
                    </a:lnTo>
                    <a:lnTo>
                      <a:pt x="335" y="601"/>
                    </a:lnTo>
                    <a:lnTo>
                      <a:pt x="335" y="595"/>
                    </a:lnTo>
                    <a:lnTo>
                      <a:pt x="335" y="595"/>
                    </a:lnTo>
                    <a:lnTo>
                      <a:pt x="329" y="595"/>
                    </a:lnTo>
                    <a:lnTo>
                      <a:pt x="329" y="595"/>
                    </a:lnTo>
                    <a:lnTo>
                      <a:pt x="329" y="589"/>
                    </a:lnTo>
                    <a:lnTo>
                      <a:pt x="329" y="589"/>
                    </a:lnTo>
                    <a:lnTo>
                      <a:pt x="324" y="589"/>
                    </a:lnTo>
                    <a:lnTo>
                      <a:pt x="324" y="589"/>
                    </a:lnTo>
                    <a:lnTo>
                      <a:pt x="318" y="589"/>
                    </a:lnTo>
                    <a:lnTo>
                      <a:pt x="318" y="589"/>
                    </a:lnTo>
                    <a:lnTo>
                      <a:pt x="318" y="595"/>
                    </a:lnTo>
                    <a:lnTo>
                      <a:pt x="312" y="595"/>
                    </a:lnTo>
                    <a:lnTo>
                      <a:pt x="312" y="595"/>
                    </a:lnTo>
                    <a:lnTo>
                      <a:pt x="312" y="601"/>
                    </a:lnTo>
                    <a:lnTo>
                      <a:pt x="312" y="601"/>
                    </a:lnTo>
                    <a:lnTo>
                      <a:pt x="306" y="601"/>
                    </a:lnTo>
                    <a:lnTo>
                      <a:pt x="306" y="601"/>
                    </a:lnTo>
                    <a:lnTo>
                      <a:pt x="306" y="601"/>
                    </a:lnTo>
                    <a:lnTo>
                      <a:pt x="300" y="601"/>
                    </a:lnTo>
                    <a:lnTo>
                      <a:pt x="300" y="601"/>
                    </a:lnTo>
                    <a:lnTo>
                      <a:pt x="294" y="601"/>
                    </a:lnTo>
                    <a:lnTo>
                      <a:pt x="294" y="601"/>
                    </a:lnTo>
                    <a:lnTo>
                      <a:pt x="294" y="601"/>
                    </a:lnTo>
                    <a:lnTo>
                      <a:pt x="288" y="601"/>
                    </a:lnTo>
                    <a:lnTo>
                      <a:pt x="288" y="601"/>
                    </a:lnTo>
                    <a:lnTo>
                      <a:pt x="282" y="601"/>
                    </a:lnTo>
                    <a:lnTo>
                      <a:pt x="282" y="601"/>
                    </a:lnTo>
                    <a:lnTo>
                      <a:pt x="282" y="601"/>
                    </a:lnTo>
                    <a:lnTo>
                      <a:pt x="276" y="595"/>
                    </a:lnTo>
                    <a:lnTo>
                      <a:pt x="276" y="595"/>
                    </a:lnTo>
                    <a:lnTo>
                      <a:pt x="276" y="595"/>
                    </a:lnTo>
                    <a:lnTo>
                      <a:pt x="271" y="595"/>
                    </a:lnTo>
                    <a:lnTo>
                      <a:pt x="271" y="595"/>
                    </a:lnTo>
                    <a:lnTo>
                      <a:pt x="271" y="595"/>
                    </a:lnTo>
                    <a:lnTo>
                      <a:pt x="265" y="601"/>
                    </a:lnTo>
                    <a:lnTo>
                      <a:pt x="265" y="601"/>
                    </a:lnTo>
                    <a:lnTo>
                      <a:pt x="265" y="601"/>
                    </a:lnTo>
                    <a:lnTo>
                      <a:pt x="259" y="601"/>
                    </a:lnTo>
                    <a:lnTo>
                      <a:pt x="259" y="601"/>
                    </a:lnTo>
                    <a:lnTo>
                      <a:pt x="253" y="601"/>
                    </a:lnTo>
                    <a:lnTo>
                      <a:pt x="253" y="606"/>
                    </a:lnTo>
                    <a:lnTo>
                      <a:pt x="253" y="606"/>
                    </a:lnTo>
                    <a:lnTo>
                      <a:pt x="253" y="612"/>
                    </a:lnTo>
                    <a:lnTo>
                      <a:pt x="253" y="612"/>
                    </a:lnTo>
                    <a:lnTo>
                      <a:pt x="253" y="612"/>
                    </a:lnTo>
                    <a:lnTo>
                      <a:pt x="253" y="618"/>
                    </a:lnTo>
                    <a:lnTo>
                      <a:pt x="253" y="618"/>
                    </a:lnTo>
                    <a:lnTo>
                      <a:pt x="253" y="624"/>
                    </a:lnTo>
                    <a:lnTo>
                      <a:pt x="247" y="624"/>
                    </a:lnTo>
                    <a:lnTo>
                      <a:pt x="247" y="624"/>
                    </a:lnTo>
                    <a:lnTo>
                      <a:pt x="247" y="630"/>
                    </a:lnTo>
                    <a:lnTo>
                      <a:pt x="247" y="630"/>
                    </a:lnTo>
                    <a:lnTo>
                      <a:pt x="241" y="630"/>
                    </a:lnTo>
                    <a:lnTo>
                      <a:pt x="241" y="630"/>
                    </a:lnTo>
                    <a:lnTo>
                      <a:pt x="235" y="630"/>
                    </a:lnTo>
                    <a:lnTo>
                      <a:pt x="235" y="636"/>
                    </a:lnTo>
                    <a:lnTo>
                      <a:pt x="235" y="636"/>
                    </a:lnTo>
                    <a:lnTo>
                      <a:pt x="229" y="642"/>
                    </a:lnTo>
                    <a:lnTo>
                      <a:pt x="229" y="642"/>
                    </a:lnTo>
                    <a:lnTo>
                      <a:pt x="229" y="642"/>
                    </a:lnTo>
                    <a:lnTo>
                      <a:pt x="229" y="648"/>
                    </a:lnTo>
                    <a:lnTo>
                      <a:pt x="229" y="648"/>
                    </a:lnTo>
                    <a:lnTo>
                      <a:pt x="229" y="654"/>
                    </a:lnTo>
                    <a:lnTo>
                      <a:pt x="229" y="654"/>
                    </a:lnTo>
                    <a:lnTo>
                      <a:pt x="229" y="660"/>
                    </a:lnTo>
                    <a:lnTo>
                      <a:pt x="223" y="660"/>
                    </a:lnTo>
                    <a:lnTo>
                      <a:pt x="223" y="660"/>
                    </a:lnTo>
                    <a:lnTo>
                      <a:pt x="223" y="665"/>
                    </a:lnTo>
                    <a:lnTo>
                      <a:pt x="223" y="665"/>
                    </a:lnTo>
                    <a:lnTo>
                      <a:pt x="223" y="671"/>
                    </a:lnTo>
                    <a:lnTo>
                      <a:pt x="223" y="671"/>
                    </a:lnTo>
                    <a:lnTo>
                      <a:pt x="223" y="677"/>
                    </a:lnTo>
                    <a:lnTo>
                      <a:pt x="223" y="677"/>
                    </a:lnTo>
                    <a:lnTo>
                      <a:pt x="223" y="677"/>
                    </a:lnTo>
                    <a:lnTo>
                      <a:pt x="223" y="683"/>
                    </a:lnTo>
                    <a:lnTo>
                      <a:pt x="223" y="683"/>
                    </a:lnTo>
                    <a:lnTo>
                      <a:pt x="229" y="683"/>
                    </a:lnTo>
                    <a:lnTo>
                      <a:pt x="229" y="689"/>
                    </a:lnTo>
                    <a:lnTo>
                      <a:pt x="229" y="689"/>
                    </a:lnTo>
                    <a:lnTo>
                      <a:pt x="235" y="689"/>
                    </a:lnTo>
                    <a:lnTo>
                      <a:pt x="229" y="689"/>
                    </a:lnTo>
                    <a:lnTo>
                      <a:pt x="229" y="689"/>
                    </a:lnTo>
                    <a:lnTo>
                      <a:pt x="229" y="689"/>
                    </a:lnTo>
                    <a:lnTo>
                      <a:pt x="223" y="695"/>
                    </a:lnTo>
                    <a:lnTo>
                      <a:pt x="223" y="695"/>
                    </a:lnTo>
                    <a:lnTo>
                      <a:pt x="223" y="695"/>
                    </a:lnTo>
                    <a:lnTo>
                      <a:pt x="223" y="701"/>
                    </a:lnTo>
                    <a:lnTo>
                      <a:pt x="223" y="701"/>
                    </a:lnTo>
                    <a:lnTo>
                      <a:pt x="223" y="707"/>
                    </a:lnTo>
                    <a:lnTo>
                      <a:pt x="218" y="707"/>
                    </a:lnTo>
                    <a:lnTo>
                      <a:pt x="218" y="707"/>
                    </a:lnTo>
                    <a:lnTo>
                      <a:pt x="218" y="713"/>
                    </a:lnTo>
                    <a:lnTo>
                      <a:pt x="223" y="713"/>
                    </a:lnTo>
                    <a:lnTo>
                      <a:pt x="223" y="718"/>
                    </a:lnTo>
                    <a:lnTo>
                      <a:pt x="223" y="718"/>
                    </a:lnTo>
                    <a:lnTo>
                      <a:pt x="223" y="724"/>
                    </a:lnTo>
                    <a:lnTo>
                      <a:pt x="223" y="724"/>
                    </a:lnTo>
                    <a:lnTo>
                      <a:pt x="223" y="724"/>
                    </a:lnTo>
                    <a:lnTo>
                      <a:pt x="223" y="730"/>
                    </a:lnTo>
                    <a:lnTo>
                      <a:pt x="218" y="730"/>
                    </a:lnTo>
                    <a:lnTo>
                      <a:pt x="218" y="736"/>
                    </a:lnTo>
                    <a:lnTo>
                      <a:pt x="218" y="736"/>
                    </a:lnTo>
                    <a:lnTo>
                      <a:pt x="218" y="736"/>
                    </a:lnTo>
                    <a:lnTo>
                      <a:pt x="218" y="742"/>
                    </a:lnTo>
                    <a:lnTo>
                      <a:pt x="218" y="742"/>
                    </a:lnTo>
                    <a:lnTo>
                      <a:pt x="218" y="748"/>
                    </a:lnTo>
                    <a:lnTo>
                      <a:pt x="218" y="748"/>
                    </a:lnTo>
                    <a:lnTo>
                      <a:pt x="212" y="742"/>
                    </a:lnTo>
                    <a:lnTo>
                      <a:pt x="212" y="742"/>
                    </a:lnTo>
                    <a:lnTo>
                      <a:pt x="206" y="742"/>
                    </a:lnTo>
                    <a:lnTo>
                      <a:pt x="206" y="742"/>
                    </a:lnTo>
                    <a:lnTo>
                      <a:pt x="206" y="748"/>
                    </a:lnTo>
                    <a:lnTo>
                      <a:pt x="200" y="748"/>
                    </a:lnTo>
                    <a:lnTo>
                      <a:pt x="200" y="748"/>
                    </a:lnTo>
                    <a:lnTo>
                      <a:pt x="200" y="748"/>
                    </a:lnTo>
                    <a:lnTo>
                      <a:pt x="194" y="748"/>
                    </a:lnTo>
                    <a:lnTo>
                      <a:pt x="194" y="742"/>
                    </a:lnTo>
                    <a:lnTo>
                      <a:pt x="188" y="748"/>
                    </a:lnTo>
                    <a:lnTo>
                      <a:pt x="188" y="742"/>
                    </a:lnTo>
                    <a:lnTo>
                      <a:pt x="182" y="742"/>
                    </a:lnTo>
                    <a:lnTo>
                      <a:pt x="182" y="742"/>
                    </a:lnTo>
                    <a:lnTo>
                      <a:pt x="182" y="742"/>
                    </a:lnTo>
                    <a:lnTo>
                      <a:pt x="176" y="742"/>
                    </a:lnTo>
                    <a:lnTo>
                      <a:pt x="176" y="742"/>
                    </a:lnTo>
                    <a:lnTo>
                      <a:pt x="176" y="736"/>
                    </a:lnTo>
                    <a:lnTo>
                      <a:pt x="176" y="736"/>
                    </a:lnTo>
                    <a:lnTo>
                      <a:pt x="176" y="730"/>
                    </a:lnTo>
                    <a:lnTo>
                      <a:pt x="170" y="730"/>
                    </a:lnTo>
                    <a:lnTo>
                      <a:pt x="170" y="730"/>
                    </a:lnTo>
                    <a:lnTo>
                      <a:pt x="165" y="730"/>
                    </a:lnTo>
                    <a:lnTo>
                      <a:pt x="165" y="730"/>
                    </a:lnTo>
                    <a:lnTo>
                      <a:pt x="159" y="730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5" name="Freeform 592">
                <a:extLst>
                  <a:ext uri="{FF2B5EF4-FFF2-40B4-BE49-F238E27FC236}">
                    <a16:creationId xmlns:a16="http://schemas.microsoft.com/office/drawing/2014/main" id="{1C46881E-E08A-47C9-8B66-D5A083521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5975" y="4259263"/>
                <a:ext cx="1038225" cy="1225550"/>
              </a:xfrm>
              <a:custGeom>
                <a:avLst/>
                <a:gdLst>
                  <a:gd name="T0" fmla="*/ 271 w 654"/>
                  <a:gd name="T1" fmla="*/ 684 h 772"/>
                  <a:gd name="T2" fmla="*/ 254 w 654"/>
                  <a:gd name="T3" fmla="*/ 672 h 772"/>
                  <a:gd name="T4" fmla="*/ 212 w 654"/>
                  <a:gd name="T5" fmla="*/ 672 h 772"/>
                  <a:gd name="T6" fmla="*/ 171 w 654"/>
                  <a:gd name="T7" fmla="*/ 701 h 772"/>
                  <a:gd name="T8" fmla="*/ 124 w 654"/>
                  <a:gd name="T9" fmla="*/ 707 h 772"/>
                  <a:gd name="T10" fmla="*/ 94 w 654"/>
                  <a:gd name="T11" fmla="*/ 731 h 772"/>
                  <a:gd name="T12" fmla="*/ 59 w 654"/>
                  <a:gd name="T13" fmla="*/ 766 h 772"/>
                  <a:gd name="T14" fmla="*/ 30 w 654"/>
                  <a:gd name="T15" fmla="*/ 731 h 772"/>
                  <a:gd name="T16" fmla="*/ 24 w 654"/>
                  <a:gd name="T17" fmla="*/ 678 h 772"/>
                  <a:gd name="T18" fmla="*/ 12 w 654"/>
                  <a:gd name="T19" fmla="*/ 642 h 772"/>
                  <a:gd name="T20" fmla="*/ 18 w 654"/>
                  <a:gd name="T21" fmla="*/ 601 h 772"/>
                  <a:gd name="T22" fmla="*/ 12 w 654"/>
                  <a:gd name="T23" fmla="*/ 566 h 772"/>
                  <a:gd name="T24" fmla="*/ 47 w 654"/>
                  <a:gd name="T25" fmla="*/ 560 h 772"/>
                  <a:gd name="T26" fmla="*/ 71 w 654"/>
                  <a:gd name="T27" fmla="*/ 536 h 772"/>
                  <a:gd name="T28" fmla="*/ 83 w 654"/>
                  <a:gd name="T29" fmla="*/ 513 h 772"/>
                  <a:gd name="T30" fmla="*/ 136 w 654"/>
                  <a:gd name="T31" fmla="*/ 495 h 772"/>
                  <a:gd name="T32" fmla="*/ 171 w 654"/>
                  <a:gd name="T33" fmla="*/ 507 h 772"/>
                  <a:gd name="T34" fmla="*/ 195 w 654"/>
                  <a:gd name="T35" fmla="*/ 501 h 772"/>
                  <a:gd name="T36" fmla="*/ 206 w 654"/>
                  <a:gd name="T37" fmla="*/ 448 h 772"/>
                  <a:gd name="T38" fmla="*/ 224 w 654"/>
                  <a:gd name="T39" fmla="*/ 430 h 772"/>
                  <a:gd name="T40" fmla="*/ 242 w 654"/>
                  <a:gd name="T41" fmla="*/ 389 h 772"/>
                  <a:gd name="T42" fmla="*/ 230 w 654"/>
                  <a:gd name="T43" fmla="*/ 348 h 772"/>
                  <a:gd name="T44" fmla="*/ 230 w 654"/>
                  <a:gd name="T45" fmla="*/ 330 h 772"/>
                  <a:gd name="T46" fmla="*/ 224 w 654"/>
                  <a:gd name="T47" fmla="*/ 289 h 772"/>
                  <a:gd name="T48" fmla="*/ 189 w 654"/>
                  <a:gd name="T49" fmla="*/ 242 h 772"/>
                  <a:gd name="T50" fmla="*/ 159 w 654"/>
                  <a:gd name="T51" fmla="*/ 224 h 772"/>
                  <a:gd name="T52" fmla="*/ 142 w 654"/>
                  <a:gd name="T53" fmla="*/ 189 h 772"/>
                  <a:gd name="T54" fmla="*/ 124 w 654"/>
                  <a:gd name="T55" fmla="*/ 165 h 772"/>
                  <a:gd name="T56" fmla="*/ 118 w 654"/>
                  <a:gd name="T57" fmla="*/ 124 h 772"/>
                  <a:gd name="T58" fmla="*/ 153 w 654"/>
                  <a:gd name="T59" fmla="*/ 83 h 772"/>
                  <a:gd name="T60" fmla="*/ 148 w 654"/>
                  <a:gd name="T61" fmla="*/ 36 h 772"/>
                  <a:gd name="T62" fmla="*/ 136 w 654"/>
                  <a:gd name="T63" fmla="*/ 6 h 772"/>
                  <a:gd name="T64" fmla="*/ 183 w 654"/>
                  <a:gd name="T65" fmla="*/ 0 h 772"/>
                  <a:gd name="T66" fmla="*/ 230 w 654"/>
                  <a:gd name="T67" fmla="*/ 6 h 772"/>
                  <a:gd name="T68" fmla="*/ 283 w 654"/>
                  <a:gd name="T69" fmla="*/ 36 h 772"/>
                  <a:gd name="T70" fmla="*/ 330 w 654"/>
                  <a:gd name="T71" fmla="*/ 36 h 772"/>
                  <a:gd name="T72" fmla="*/ 371 w 654"/>
                  <a:gd name="T73" fmla="*/ 53 h 772"/>
                  <a:gd name="T74" fmla="*/ 418 w 654"/>
                  <a:gd name="T75" fmla="*/ 59 h 772"/>
                  <a:gd name="T76" fmla="*/ 471 w 654"/>
                  <a:gd name="T77" fmla="*/ 77 h 772"/>
                  <a:gd name="T78" fmla="*/ 524 w 654"/>
                  <a:gd name="T79" fmla="*/ 71 h 772"/>
                  <a:gd name="T80" fmla="*/ 542 w 654"/>
                  <a:gd name="T81" fmla="*/ 118 h 772"/>
                  <a:gd name="T82" fmla="*/ 566 w 654"/>
                  <a:gd name="T83" fmla="*/ 136 h 772"/>
                  <a:gd name="T84" fmla="*/ 601 w 654"/>
                  <a:gd name="T85" fmla="*/ 142 h 772"/>
                  <a:gd name="T86" fmla="*/ 636 w 654"/>
                  <a:gd name="T87" fmla="*/ 136 h 772"/>
                  <a:gd name="T88" fmla="*/ 642 w 654"/>
                  <a:gd name="T89" fmla="*/ 165 h 772"/>
                  <a:gd name="T90" fmla="*/ 625 w 654"/>
                  <a:gd name="T91" fmla="*/ 206 h 772"/>
                  <a:gd name="T92" fmla="*/ 595 w 654"/>
                  <a:gd name="T93" fmla="*/ 201 h 772"/>
                  <a:gd name="T94" fmla="*/ 595 w 654"/>
                  <a:gd name="T95" fmla="*/ 254 h 772"/>
                  <a:gd name="T96" fmla="*/ 589 w 654"/>
                  <a:gd name="T97" fmla="*/ 289 h 772"/>
                  <a:gd name="T98" fmla="*/ 566 w 654"/>
                  <a:gd name="T99" fmla="*/ 330 h 772"/>
                  <a:gd name="T100" fmla="*/ 536 w 654"/>
                  <a:gd name="T101" fmla="*/ 365 h 772"/>
                  <a:gd name="T102" fmla="*/ 530 w 654"/>
                  <a:gd name="T103" fmla="*/ 413 h 772"/>
                  <a:gd name="T104" fmla="*/ 536 w 654"/>
                  <a:gd name="T105" fmla="*/ 460 h 772"/>
                  <a:gd name="T106" fmla="*/ 530 w 654"/>
                  <a:gd name="T107" fmla="*/ 507 h 772"/>
                  <a:gd name="T108" fmla="*/ 524 w 654"/>
                  <a:gd name="T109" fmla="*/ 554 h 772"/>
                  <a:gd name="T110" fmla="*/ 483 w 654"/>
                  <a:gd name="T111" fmla="*/ 554 h 772"/>
                  <a:gd name="T112" fmla="*/ 442 w 654"/>
                  <a:gd name="T113" fmla="*/ 578 h 772"/>
                  <a:gd name="T114" fmla="*/ 407 w 654"/>
                  <a:gd name="T115" fmla="*/ 595 h 772"/>
                  <a:gd name="T116" fmla="*/ 383 w 654"/>
                  <a:gd name="T117" fmla="*/ 631 h 772"/>
                  <a:gd name="T118" fmla="*/ 354 w 654"/>
                  <a:gd name="T119" fmla="*/ 666 h 772"/>
                  <a:gd name="T120" fmla="*/ 307 w 654"/>
                  <a:gd name="T121" fmla="*/ 689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54" h="772">
                    <a:moveTo>
                      <a:pt x="301" y="695"/>
                    </a:moveTo>
                    <a:lnTo>
                      <a:pt x="301" y="695"/>
                    </a:lnTo>
                    <a:lnTo>
                      <a:pt x="295" y="701"/>
                    </a:lnTo>
                    <a:lnTo>
                      <a:pt x="295" y="701"/>
                    </a:lnTo>
                    <a:lnTo>
                      <a:pt x="289" y="701"/>
                    </a:lnTo>
                    <a:lnTo>
                      <a:pt x="289" y="701"/>
                    </a:lnTo>
                    <a:lnTo>
                      <a:pt x="283" y="701"/>
                    </a:lnTo>
                    <a:lnTo>
                      <a:pt x="283" y="707"/>
                    </a:lnTo>
                    <a:lnTo>
                      <a:pt x="283" y="701"/>
                    </a:lnTo>
                    <a:lnTo>
                      <a:pt x="277" y="701"/>
                    </a:lnTo>
                    <a:lnTo>
                      <a:pt x="277" y="701"/>
                    </a:lnTo>
                    <a:lnTo>
                      <a:pt x="271" y="701"/>
                    </a:lnTo>
                    <a:lnTo>
                      <a:pt x="271" y="695"/>
                    </a:lnTo>
                    <a:lnTo>
                      <a:pt x="265" y="695"/>
                    </a:lnTo>
                    <a:lnTo>
                      <a:pt x="271" y="695"/>
                    </a:lnTo>
                    <a:lnTo>
                      <a:pt x="271" y="689"/>
                    </a:lnTo>
                    <a:lnTo>
                      <a:pt x="271" y="684"/>
                    </a:lnTo>
                    <a:lnTo>
                      <a:pt x="271" y="684"/>
                    </a:lnTo>
                    <a:lnTo>
                      <a:pt x="277" y="689"/>
                    </a:lnTo>
                    <a:lnTo>
                      <a:pt x="277" y="684"/>
                    </a:lnTo>
                    <a:lnTo>
                      <a:pt x="277" y="684"/>
                    </a:lnTo>
                    <a:lnTo>
                      <a:pt x="277" y="678"/>
                    </a:lnTo>
                    <a:lnTo>
                      <a:pt x="277" y="672"/>
                    </a:lnTo>
                    <a:lnTo>
                      <a:pt x="277" y="672"/>
                    </a:lnTo>
                    <a:lnTo>
                      <a:pt x="283" y="666"/>
                    </a:lnTo>
                    <a:lnTo>
                      <a:pt x="277" y="666"/>
                    </a:lnTo>
                    <a:lnTo>
                      <a:pt x="271" y="672"/>
                    </a:lnTo>
                    <a:lnTo>
                      <a:pt x="271" y="672"/>
                    </a:lnTo>
                    <a:lnTo>
                      <a:pt x="271" y="672"/>
                    </a:lnTo>
                    <a:lnTo>
                      <a:pt x="265" y="678"/>
                    </a:lnTo>
                    <a:lnTo>
                      <a:pt x="265" y="678"/>
                    </a:lnTo>
                    <a:lnTo>
                      <a:pt x="265" y="684"/>
                    </a:lnTo>
                    <a:lnTo>
                      <a:pt x="259" y="684"/>
                    </a:lnTo>
                    <a:lnTo>
                      <a:pt x="259" y="678"/>
                    </a:lnTo>
                    <a:lnTo>
                      <a:pt x="259" y="678"/>
                    </a:lnTo>
                    <a:lnTo>
                      <a:pt x="254" y="672"/>
                    </a:lnTo>
                    <a:lnTo>
                      <a:pt x="254" y="678"/>
                    </a:lnTo>
                    <a:lnTo>
                      <a:pt x="248" y="678"/>
                    </a:lnTo>
                    <a:lnTo>
                      <a:pt x="248" y="672"/>
                    </a:lnTo>
                    <a:lnTo>
                      <a:pt x="242" y="672"/>
                    </a:lnTo>
                    <a:lnTo>
                      <a:pt x="242" y="672"/>
                    </a:lnTo>
                    <a:lnTo>
                      <a:pt x="236" y="672"/>
                    </a:lnTo>
                    <a:lnTo>
                      <a:pt x="236" y="672"/>
                    </a:lnTo>
                    <a:lnTo>
                      <a:pt x="236" y="678"/>
                    </a:lnTo>
                    <a:lnTo>
                      <a:pt x="230" y="678"/>
                    </a:lnTo>
                    <a:lnTo>
                      <a:pt x="230" y="684"/>
                    </a:lnTo>
                    <a:lnTo>
                      <a:pt x="230" y="684"/>
                    </a:lnTo>
                    <a:lnTo>
                      <a:pt x="224" y="684"/>
                    </a:lnTo>
                    <a:lnTo>
                      <a:pt x="224" y="684"/>
                    </a:lnTo>
                    <a:lnTo>
                      <a:pt x="224" y="678"/>
                    </a:lnTo>
                    <a:lnTo>
                      <a:pt x="218" y="678"/>
                    </a:lnTo>
                    <a:lnTo>
                      <a:pt x="218" y="678"/>
                    </a:lnTo>
                    <a:lnTo>
                      <a:pt x="212" y="678"/>
                    </a:lnTo>
                    <a:lnTo>
                      <a:pt x="212" y="672"/>
                    </a:lnTo>
                    <a:lnTo>
                      <a:pt x="206" y="672"/>
                    </a:lnTo>
                    <a:lnTo>
                      <a:pt x="206" y="678"/>
                    </a:lnTo>
                    <a:lnTo>
                      <a:pt x="206" y="678"/>
                    </a:lnTo>
                    <a:lnTo>
                      <a:pt x="201" y="678"/>
                    </a:lnTo>
                    <a:lnTo>
                      <a:pt x="201" y="684"/>
                    </a:lnTo>
                    <a:lnTo>
                      <a:pt x="201" y="684"/>
                    </a:lnTo>
                    <a:lnTo>
                      <a:pt x="195" y="689"/>
                    </a:lnTo>
                    <a:lnTo>
                      <a:pt x="195" y="689"/>
                    </a:lnTo>
                    <a:lnTo>
                      <a:pt x="189" y="689"/>
                    </a:lnTo>
                    <a:lnTo>
                      <a:pt x="189" y="695"/>
                    </a:lnTo>
                    <a:lnTo>
                      <a:pt x="189" y="695"/>
                    </a:lnTo>
                    <a:lnTo>
                      <a:pt x="189" y="701"/>
                    </a:lnTo>
                    <a:lnTo>
                      <a:pt x="183" y="701"/>
                    </a:lnTo>
                    <a:lnTo>
                      <a:pt x="183" y="707"/>
                    </a:lnTo>
                    <a:lnTo>
                      <a:pt x="177" y="701"/>
                    </a:lnTo>
                    <a:lnTo>
                      <a:pt x="177" y="701"/>
                    </a:lnTo>
                    <a:lnTo>
                      <a:pt x="171" y="701"/>
                    </a:lnTo>
                    <a:lnTo>
                      <a:pt x="171" y="701"/>
                    </a:lnTo>
                    <a:lnTo>
                      <a:pt x="165" y="701"/>
                    </a:lnTo>
                    <a:lnTo>
                      <a:pt x="165" y="701"/>
                    </a:lnTo>
                    <a:lnTo>
                      <a:pt x="159" y="701"/>
                    </a:lnTo>
                    <a:lnTo>
                      <a:pt x="153" y="701"/>
                    </a:lnTo>
                    <a:lnTo>
                      <a:pt x="153" y="701"/>
                    </a:lnTo>
                    <a:lnTo>
                      <a:pt x="153" y="707"/>
                    </a:lnTo>
                    <a:lnTo>
                      <a:pt x="148" y="707"/>
                    </a:lnTo>
                    <a:lnTo>
                      <a:pt x="148" y="707"/>
                    </a:lnTo>
                    <a:lnTo>
                      <a:pt x="142" y="701"/>
                    </a:lnTo>
                    <a:lnTo>
                      <a:pt x="142" y="701"/>
                    </a:lnTo>
                    <a:lnTo>
                      <a:pt x="142" y="707"/>
                    </a:lnTo>
                    <a:lnTo>
                      <a:pt x="142" y="707"/>
                    </a:lnTo>
                    <a:lnTo>
                      <a:pt x="136" y="713"/>
                    </a:lnTo>
                    <a:lnTo>
                      <a:pt x="136" y="713"/>
                    </a:lnTo>
                    <a:lnTo>
                      <a:pt x="130" y="713"/>
                    </a:lnTo>
                    <a:lnTo>
                      <a:pt x="130" y="707"/>
                    </a:lnTo>
                    <a:lnTo>
                      <a:pt x="124" y="707"/>
                    </a:lnTo>
                    <a:lnTo>
                      <a:pt x="124" y="707"/>
                    </a:lnTo>
                    <a:lnTo>
                      <a:pt x="118" y="707"/>
                    </a:lnTo>
                    <a:lnTo>
                      <a:pt x="118" y="713"/>
                    </a:lnTo>
                    <a:lnTo>
                      <a:pt x="112" y="713"/>
                    </a:lnTo>
                    <a:lnTo>
                      <a:pt x="112" y="719"/>
                    </a:lnTo>
                    <a:lnTo>
                      <a:pt x="112" y="719"/>
                    </a:lnTo>
                    <a:lnTo>
                      <a:pt x="106" y="719"/>
                    </a:lnTo>
                    <a:lnTo>
                      <a:pt x="106" y="713"/>
                    </a:lnTo>
                    <a:lnTo>
                      <a:pt x="100" y="713"/>
                    </a:lnTo>
                    <a:lnTo>
                      <a:pt x="94" y="713"/>
                    </a:lnTo>
                    <a:lnTo>
                      <a:pt x="94" y="713"/>
                    </a:lnTo>
                    <a:lnTo>
                      <a:pt x="89" y="713"/>
                    </a:lnTo>
                    <a:lnTo>
                      <a:pt x="89" y="713"/>
                    </a:lnTo>
                    <a:lnTo>
                      <a:pt x="89" y="719"/>
                    </a:lnTo>
                    <a:lnTo>
                      <a:pt x="89" y="719"/>
                    </a:lnTo>
                    <a:lnTo>
                      <a:pt x="89" y="725"/>
                    </a:lnTo>
                    <a:lnTo>
                      <a:pt x="89" y="725"/>
                    </a:lnTo>
                    <a:lnTo>
                      <a:pt x="94" y="731"/>
                    </a:lnTo>
                    <a:lnTo>
                      <a:pt x="94" y="731"/>
                    </a:lnTo>
                    <a:lnTo>
                      <a:pt x="94" y="731"/>
                    </a:lnTo>
                    <a:lnTo>
                      <a:pt x="94" y="737"/>
                    </a:lnTo>
                    <a:lnTo>
                      <a:pt x="94" y="737"/>
                    </a:lnTo>
                    <a:lnTo>
                      <a:pt x="89" y="737"/>
                    </a:lnTo>
                    <a:lnTo>
                      <a:pt x="89" y="742"/>
                    </a:lnTo>
                    <a:lnTo>
                      <a:pt x="83" y="742"/>
                    </a:lnTo>
                    <a:lnTo>
                      <a:pt x="83" y="748"/>
                    </a:lnTo>
                    <a:lnTo>
                      <a:pt x="83" y="748"/>
                    </a:lnTo>
                    <a:lnTo>
                      <a:pt x="83" y="754"/>
                    </a:lnTo>
                    <a:lnTo>
                      <a:pt x="77" y="754"/>
                    </a:lnTo>
                    <a:lnTo>
                      <a:pt x="77" y="754"/>
                    </a:lnTo>
                    <a:lnTo>
                      <a:pt x="71" y="754"/>
                    </a:lnTo>
                    <a:lnTo>
                      <a:pt x="65" y="754"/>
                    </a:lnTo>
                    <a:lnTo>
                      <a:pt x="65" y="754"/>
                    </a:lnTo>
                    <a:lnTo>
                      <a:pt x="59" y="754"/>
                    </a:lnTo>
                    <a:lnTo>
                      <a:pt x="65" y="760"/>
                    </a:lnTo>
                    <a:lnTo>
                      <a:pt x="59" y="760"/>
                    </a:lnTo>
                    <a:lnTo>
                      <a:pt x="59" y="766"/>
                    </a:lnTo>
                    <a:lnTo>
                      <a:pt x="59" y="766"/>
                    </a:lnTo>
                    <a:lnTo>
                      <a:pt x="59" y="772"/>
                    </a:lnTo>
                    <a:lnTo>
                      <a:pt x="59" y="772"/>
                    </a:lnTo>
                    <a:lnTo>
                      <a:pt x="59" y="766"/>
                    </a:lnTo>
                    <a:lnTo>
                      <a:pt x="53" y="766"/>
                    </a:lnTo>
                    <a:lnTo>
                      <a:pt x="53" y="760"/>
                    </a:lnTo>
                    <a:lnTo>
                      <a:pt x="47" y="760"/>
                    </a:lnTo>
                    <a:lnTo>
                      <a:pt x="47" y="754"/>
                    </a:lnTo>
                    <a:lnTo>
                      <a:pt x="47" y="754"/>
                    </a:lnTo>
                    <a:lnTo>
                      <a:pt x="41" y="748"/>
                    </a:lnTo>
                    <a:lnTo>
                      <a:pt x="41" y="748"/>
                    </a:lnTo>
                    <a:lnTo>
                      <a:pt x="36" y="748"/>
                    </a:lnTo>
                    <a:lnTo>
                      <a:pt x="36" y="742"/>
                    </a:lnTo>
                    <a:lnTo>
                      <a:pt x="36" y="742"/>
                    </a:lnTo>
                    <a:lnTo>
                      <a:pt x="36" y="737"/>
                    </a:lnTo>
                    <a:lnTo>
                      <a:pt x="30" y="737"/>
                    </a:lnTo>
                    <a:lnTo>
                      <a:pt x="30" y="731"/>
                    </a:lnTo>
                    <a:lnTo>
                      <a:pt x="30" y="731"/>
                    </a:lnTo>
                    <a:lnTo>
                      <a:pt x="24" y="725"/>
                    </a:lnTo>
                    <a:lnTo>
                      <a:pt x="24" y="725"/>
                    </a:lnTo>
                    <a:lnTo>
                      <a:pt x="24" y="719"/>
                    </a:lnTo>
                    <a:lnTo>
                      <a:pt x="24" y="713"/>
                    </a:lnTo>
                    <a:lnTo>
                      <a:pt x="24" y="713"/>
                    </a:lnTo>
                    <a:lnTo>
                      <a:pt x="24" y="707"/>
                    </a:lnTo>
                    <a:lnTo>
                      <a:pt x="24" y="707"/>
                    </a:lnTo>
                    <a:lnTo>
                      <a:pt x="30" y="707"/>
                    </a:lnTo>
                    <a:lnTo>
                      <a:pt x="24" y="701"/>
                    </a:lnTo>
                    <a:lnTo>
                      <a:pt x="24" y="701"/>
                    </a:lnTo>
                    <a:lnTo>
                      <a:pt x="24" y="695"/>
                    </a:lnTo>
                    <a:lnTo>
                      <a:pt x="18" y="695"/>
                    </a:lnTo>
                    <a:lnTo>
                      <a:pt x="18" y="689"/>
                    </a:lnTo>
                    <a:lnTo>
                      <a:pt x="18" y="689"/>
                    </a:lnTo>
                    <a:lnTo>
                      <a:pt x="18" y="684"/>
                    </a:lnTo>
                    <a:lnTo>
                      <a:pt x="18" y="684"/>
                    </a:lnTo>
                    <a:lnTo>
                      <a:pt x="24" y="678"/>
                    </a:lnTo>
                    <a:lnTo>
                      <a:pt x="24" y="678"/>
                    </a:lnTo>
                    <a:lnTo>
                      <a:pt x="24" y="672"/>
                    </a:lnTo>
                    <a:lnTo>
                      <a:pt x="30" y="672"/>
                    </a:lnTo>
                    <a:lnTo>
                      <a:pt x="30" y="666"/>
                    </a:lnTo>
                    <a:lnTo>
                      <a:pt x="30" y="666"/>
                    </a:lnTo>
                    <a:lnTo>
                      <a:pt x="24" y="660"/>
                    </a:lnTo>
                    <a:lnTo>
                      <a:pt x="24" y="666"/>
                    </a:lnTo>
                    <a:lnTo>
                      <a:pt x="18" y="660"/>
                    </a:lnTo>
                    <a:lnTo>
                      <a:pt x="18" y="660"/>
                    </a:lnTo>
                    <a:lnTo>
                      <a:pt x="12" y="660"/>
                    </a:lnTo>
                    <a:lnTo>
                      <a:pt x="12" y="660"/>
                    </a:lnTo>
                    <a:lnTo>
                      <a:pt x="12" y="654"/>
                    </a:lnTo>
                    <a:lnTo>
                      <a:pt x="6" y="654"/>
                    </a:lnTo>
                    <a:lnTo>
                      <a:pt x="6" y="654"/>
                    </a:lnTo>
                    <a:lnTo>
                      <a:pt x="6" y="648"/>
                    </a:lnTo>
                    <a:lnTo>
                      <a:pt x="6" y="648"/>
                    </a:lnTo>
                    <a:lnTo>
                      <a:pt x="6" y="648"/>
                    </a:lnTo>
                    <a:lnTo>
                      <a:pt x="12" y="642"/>
                    </a:lnTo>
                    <a:lnTo>
                      <a:pt x="12" y="642"/>
                    </a:lnTo>
                    <a:lnTo>
                      <a:pt x="18" y="642"/>
                    </a:lnTo>
                    <a:lnTo>
                      <a:pt x="18" y="636"/>
                    </a:lnTo>
                    <a:lnTo>
                      <a:pt x="12" y="636"/>
                    </a:lnTo>
                    <a:lnTo>
                      <a:pt x="12" y="631"/>
                    </a:lnTo>
                    <a:lnTo>
                      <a:pt x="12" y="631"/>
                    </a:lnTo>
                    <a:lnTo>
                      <a:pt x="18" y="625"/>
                    </a:lnTo>
                    <a:lnTo>
                      <a:pt x="18" y="625"/>
                    </a:lnTo>
                    <a:lnTo>
                      <a:pt x="24" y="631"/>
                    </a:lnTo>
                    <a:lnTo>
                      <a:pt x="24" y="625"/>
                    </a:lnTo>
                    <a:lnTo>
                      <a:pt x="30" y="625"/>
                    </a:lnTo>
                    <a:lnTo>
                      <a:pt x="24" y="625"/>
                    </a:lnTo>
                    <a:lnTo>
                      <a:pt x="24" y="619"/>
                    </a:lnTo>
                    <a:lnTo>
                      <a:pt x="24" y="619"/>
                    </a:lnTo>
                    <a:lnTo>
                      <a:pt x="24" y="613"/>
                    </a:lnTo>
                    <a:lnTo>
                      <a:pt x="24" y="607"/>
                    </a:lnTo>
                    <a:lnTo>
                      <a:pt x="18" y="607"/>
                    </a:lnTo>
                    <a:lnTo>
                      <a:pt x="18" y="601"/>
                    </a:lnTo>
                    <a:lnTo>
                      <a:pt x="18" y="601"/>
                    </a:lnTo>
                    <a:lnTo>
                      <a:pt x="12" y="601"/>
                    </a:lnTo>
                    <a:lnTo>
                      <a:pt x="12" y="595"/>
                    </a:lnTo>
                    <a:lnTo>
                      <a:pt x="12" y="595"/>
                    </a:lnTo>
                    <a:lnTo>
                      <a:pt x="6" y="589"/>
                    </a:lnTo>
                    <a:lnTo>
                      <a:pt x="6" y="589"/>
                    </a:lnTo>
                    <a:lnTo>
                      <a:pt x="0" y="589"/>
                    </a:lnTo>
                    <a:lnTo>
                      <a:pt x="0" y="589"/>
                    </a:lnTo>
                    <a:lnTo>
                      <a:pt x="0" y="583"/>
                    </a:lnTo>
                    <a:lnTo>
                      <a:pt x="6" y="583"/>
                    </a:lnTo>
                    <a:lnTo>
                      <a:pt x="6" y="589"/>
                    </a:lnTo>
                    <a:lnTo>
                      <a:pt x="12" y="589"/>
                    </a:lnTo>
                    <a:lnTo>
                      <a:pt x="18" y="589"/>
                    </a:lnTo>
                    <a:lnTo>
                      <a:pt x="18" y="583"/>
                    </a:lnTo>
                    <a:lnTo>
                      <a:pt x="12" y="583"/>
                    </a:lnTo>
                    <a:lnTo>
                      <a:pt x="12" y="578"/>
                    </a:lnTo>
                    <a:lnTo>
                      <a:pt x="12" y="572"/>
                    </a:lnTo>
                    <a:lnTo>
                      <a:pt x="12" y="572"/>
                    </a:lnTo>
                    <a:lnTo>
                      <a:pt x="12" y="566"/>
                    </a:lnTo>
                    <a:lnTo>
                      <a:pt x="6" y="566"/>
                    </a:lnTo>
                    <a:lnTo>
                      <a:pt x="6" y="560"/>
                    </a:lnTo>
                    <a:lnTo>
                      <a:pt x="6" y="560"/>
                    </a:lnTo>
                    <a:lnTo>
                      <a:pt x="6" y="560"/>
                    </a:lnTo>
                    <a:lnTo>
                      <a:pt x="6" y="554"/>
                    </a:lnTo>
                    <a:lnTo>
                      <a:pt x="12" y="560"/>
                    </a:lnTo>
                    <a:lnTo>
                      <a:pt x="12" y="554"/>
                    </a:lnTo>
                    <a:lnTo>
                      <a:pt x="18" y="554"/>
                    </a:lnTo>
                    <a:lnTo>
                      <a:pt x="24" y="554"/>
                    </a:lnTo>
                    <a:lnTo>
                      <a:pt x="24" y="554"/>
                    </a:lnTo>
                    <a:lnTo>
                      <a:pt x="30" y="560"/>
                    </a:lnTo>
                    <a:lnTo>
                      <a:pt x="30" y="560"/>
                    </a:lnTo>
                    <a:lnTo>
                      <a:pt x="36" y="560"/>
                    </a:lnTo>
                    <a:lnTo>
                      <a:pt x="36" y="560"/>
                    </a:lnTo>
                    <a:lnTo>
                      <a:pt x="41" y="560"/>
                    </a:lnTo>
                    <a:lnTo>
                      <a:pt x="41" y="566"/>
                    </a:lnTo>
                    <a:lnTo>
                      <a:pt x="47" y="566"/>
                    </a:lnTo>
                    <a:lnTo>
                      <a:pt x="47" y="560"/>
                    </a:lnTo>
                    <a:lnTo>
                      <a:pt x="53" y="560"/>
                    </a:lnTo>
                    <a:lnTo>
                      <a:pt x="53" y="560"/>
                    </a:lnTo>
                    <a:lnTo>
                      <a:pt x="59" y="554"/>
                    </a:lnTo>
                    <a:lnTo>
                      <a:pt x="59" y="554"/>
                    </a:lnTo>
                    <a:lnTo>
                      <a:pt x="59" y="548"/>
                    </a:lnTo>
                    <a:lnTo>
                      <a:pt x="53" y="548"/>
                    </a:lnTo>
                    <a:lnTo>
                      <a:pt x="53" y="542"/>
                    </a:lnTo>
                    <a:lnTo>
                      <a:pt x="53" y="542"/>
                    </a:lnTo>
                    <a:lnTo>
                      <a:pt x="53" y="536"/>
                    </a:lnTo>
                    <a:lnTo>
                      <a:pt x="53" y="536"/>
                    </a:lnTo>
                    <a:lnTo>
                      <a:pt x="53" y="530"/>
                    </a:lnTo>
                    <a:lnTo>
                      <a:pt x="53" y="530"/>
                    </a:lnTo>
                    <a:lnTo>
                      <a:pt x="59" y="530"/>
                    </a:lnTo>
                    <a:lnTo>
                      <a:pt x="59" y="530"/>
                    </a:lnTo>
                    <a:lnTo>
                      <a:pt x="65" y="530"/>
                    </a:lnTo>
                    <a:lnTo>
                      <a:pt x="65" y="536"/>
                    </a:lnTo>
                    <a:lnTo>
                      <a:pt x="71" y="536"/>
                    </a:lnTo>
                    <a:lnTo>
                      <a:pt x="71" y="536"/>
                    </a:lnTo>
                    <a:lnTo>
                      <a:pt x="77" y="530"/>
                    </a:lnTo>
                    <a:lnTo>
                      <a:pt x="77" y="530"/>
                    </a:lnTo>
                    <a:lnTo>
                      <a:pt x="77" y="530"/>
                    </a:lnTo>
                    <a:lnTo>
                      <a:pt x="77" y="525"/>
                    </a:lnTo>
                    <a:lnTo>
                      <a:pt x="77" y="525"/>
                    </a:lnTo>
                    <a:lnTo>
                      <a:pt x="71" y="519"/>
                    </a:lnTo>
                    <a:lnTo>
                      <a:pt x="71" y="519"/>
                    </a:lnTo>
                    <a:lnTo>
                      <a:pt x="71" y="519"/>
                    </a:lnTo>
                    <a:lnTo>
                      <a:pt x="71" y="513"/>
                    </a:lnTo>
                    <a:lnTo>
                      <a:pt x="71" y="513"/>
                    </a:lnTo>
                    <a:lnTo>
                      <a:pt x="71" y="507"/>
                    </a:lnTo>
                    <a:lnTo>
                      <a:pt x="71" y="507"/>
                    </a:lnTo>
                    <a:lnTo>
                      <a:pt x="71" y="501"/>
                    </a:lnTo>
                    <a:lnTo>
                      <a:pt x="71" y="501"/>
                    </a:lnTo>
                    <a:lnTo>
                      <a:pt x="77" y="501"/>
                    </a:lnTo>
                    <a:lnTo>
                      <a:pt x="77" y="507"/>
                    </a:lnTo>
                    <a:lnTo>
                      <a:pt x="83" y="507"/>
                    </a:lnTo>
                    <a:lnTo>
                      <a:pt x="83" y="513"/>
                    </a:lnTo>
                    <a:lnTo>
                      <a:pt x="83" y="513"/>
                    </a:lnTo>
                    <a:lnTo>
                      <a:pt x="89" y="513"/>
                    </a:lnTo>
                    <a:lnTo>
                      <a:pt x="94" y="513"/>
                    </a:lnTo>
                    <a:lnTo>
                      <a:pt x="94" y="513"/>
                    </a:lnTo>
                    <a:lnTo>
                      <a:pt x="100" y="507"/>
                    </a:lnTo>
                    <a:lnTo>
                      <a:pt x="100" y="507"/>
                    </a:lnTo>
                    <a:lnTo>
                      <a:pt x="106" y="507"/>
                    </a:lnTo>
                    <a:lnTo>
                      <a:pt x="106" y="507"/>
                    </a:lnTo>
                    <a:lnTo>
                      <a:pt x="112" y="501"/>
                    </a:lnTo>
                    <a:lnTo>
                      <a:pt x="112" y="501"/>
                    </a:lnTo>
                    <a:lnTo>
                      <a:pt x="118" y="501"/>
                    </a:lnTo>
                    <a:lnTo>
                      <a:pt x="118" y="495"/>
                    </a:lnTo>
                    <a:lnTo>
                      <a:pt x="124" y="495"/>
                    </a:lnTo>
                    <a:lnTo>
                      <a:pt x="124" y="495"/>
                    </a:lnTo>
                    <a:lnTo>
                      <a:pt x="130" y="495"/>
                    </a:lnTo>
                    <a:lnTo>
                      <a:pt x="130" y="489"/>
                    </a:lnTo>
                    <a:lnTo>
                      <a:pt x="130" y="495"/>
                    </a:lnTo>
                    <a:lnTo>
                      <a:pt x="136" y="495"/>
                    </a:lnTo>
                    <a:lnTo>
                      <a:pt x="136" y="495"/>
                    </a:lnTo>
                    <a:lnTo>
                      <a:pt x="142" y="489"/>
                    </a:lnTo>
                    <a:lnTo>
                      <a:pt x="148" y="489"/>
                    </a:lnTo>
                    <a:lnTo>
                      <a:pt x="148" y="489"/>
                    </a:lnTo>
                    <a:lnTo>
                      <a:pt x="153" y="489"/>
                    </a:lnTo>
                    <a:lnTo>
                      <a:pt x="153" y="495"/>
                    </a:lnTo>
                    <a:lnTo>
                      <a:pt x="153" y="495"/>
                    </a:lnTo>
                    <a:lnTo>
                      <a:pt x="153" y="501"/>
                    </a:lnTo>
                    <a:lnTo>
                      <a:pt x="153" y="501"/>
                    </a:lnTo>
                    <a:lnTo>
                      <a:pt x="159" y="507"/>
                    </a:lnTo>
                    <a:lnTo>
                      <a:pt x="153" y="507"/>
                    </a:lnTo>
                    <a:lnTo>
                      <a:pt x="153" y="507"/>
                    </a:lnTo>
                    <a:lnTo>
                      <a:pt x="159" y="513"/>
                    </a:lnTo>
                    <a:lnTo>
                      <a:pt x="159" y="513"/>
                    </a:lnTo>
                    <a:lnTo>
                      <a:pt x="165" y="507"/>
                    </a:lnTo>
                    <a:lnTo>
                      <a:pt x="165" y="507"/>
                    </a:lnTo>
                    <a:lnTo>
                      <a:pt x="171" y="507"/>
                    </a:lnTo>
                    <a:lnTo>
                      <a:pt x="171" y="507"/>
                    </a:lnTo>
                    <a:lnTo>
                      <a:pt x="177" y="513"/>
                    </a:lnTo>
                    <a:lnTo>
                      <a:pt x="177" y="513"/>
                    </a:lnTo>
                    <a:lnTo>
                      <a:pt x="177" y="519"/>
                    </a:lnTo>
                    <a:lnTo>
                      <a:pt x="177" y="519"/>
                    </a:lnTo>
                    <a:lnTo>
                      <a:pt x="183" y="525"/>
                    </a:lnTo>
                    <a:lnTo>
                      <a:pt x="183" y="525"/>
                    </a:lnTo>
                    <a:lnTo>
                      <a:pt x="183" y="530"/>
                    </a:lnTo>
                    <a:lnTo>
                      <a:pt x="189" y="530"/>
                    </a:lnTo>
                    <a:lnTo>
                      <a:pt x="189" y="530"/>
                    </a:lnTo>
                    <a:lnTo>
                      <a:pt x="189" y="525"/>
                    </a:lnTo>
                    <a:lnTo>
                      <a:pt x="183" y="525"/>
                    </a:lnTo>
                    <a:lnTo>
                      <a:pt x="183" y="519"/>
                    </a:lnTo>
                    <a:lnTo>
                      <a:pt x="183" y="519"/>
                    </a:lnTo>
                    <a:lnTo>
                      <a:pt x="183" y="513"/>
                    </a:lnTo>
                    <a:lnTo>
                      <a:pt x="189" y="513"/>
                    </a:lnTo>
                    <a:lnTo>
                      <a:pt x="189" y="507"/>
                    </a:lnTo>
                    <a:lnTo>
                      <a:pt x="189" y="507"/>
                    </a:lnTo>
                    <a:lnTo>
                      <a:pt x="195" y="501"/>
                    </a:lnTo>
                    <a:lnTo>
                      <a:pt x="195" y="501"/>
                    </a:lnTo>
                    <a:lnTo>
                      <a:pt x="195" y="495"/>
                    </a:lnTo>
                    <a:lnTo>
                      <a:pt x="195" y="495"/>
                    </a:lnTo>
                    <a:lnTo>
                      <a:pt x="195" y="489"/>
                    </a:lnTo>
                    <a:lnTo>
                      <a:pt x="195" y="489"/>
                    </a:lnTo>
                    <a:lnTo>
                      <a:pt x="195" y="483"/>
                    </a:lnTo>
                    <a:lnTo>
                      <a:pt x="195" y="483"/>
                    </a:lnTo>
                    <a:lnTo>
                      <a:pt x="195" y="477"/>
                    </a:lnTo>
                    <a:lnTo>
                      <a:pt x="195" y="472"/>
                    </a:lnTo>
                    <a:lnTo>
                      <a:pt x="195" y="472"/>
                    </a:lnTo>
                    <a:lnTo>
                      <a:pt x="195" y="466"/>
                    </a:lnTo>
                    <a:lnTo>
                      <a:pt x="195" y="466"/>
                    </a:lnTo>
                    <a:lnTo>
                      <a:pt x="201" y="460"/>
                    </a:lnTo>
                    <a:lnTo>
                      <a:pt x="201" y="460"/>
                    </a:lnTo>
                    <a:lnTo>
                      <a:pt x="201" y="454"/>
                    </a:lnTo>
                    <a:lnTo>
                      <a:pt x="201" y="454"/>
                    </a:lnTo>
                    <a:lnTo>
                      <a:pt x="201" y="448"/>
                    </a:lnTo>
                    <a:lnTo>
                      <a:pt x="206" y="448"/>
                    </a:lnTo>
                    <a:lnTo>
                      <a:pt x="206" y="448"/>
                    </a:lnTo>
                    <a:lnTo>
                      <a:pt x="212" y="448"/>
                    </a:lnTo>
                    <a:lnTo>
                      <a:pt x="212" y="448"/>
                    </a:lnTo>
                    <a:lnTo>
                      <a:pt x="218" y="448"/>
                    </a:lnTo>
                    <a:lnTo>
                      <a:pt x="218" y="448"/>
                    </a:lnTo>
                    <a:lnTo>
                      <a:pt x="224" y="448"/>
                    </a:lnTo>
                    <a:lnTo>
                      <a:pt x="230" y="448"/>
                    </a:lnTo>
                    <a:lnTo>
                      <a:pt x="230" y="454"/>
                    </a:lnTo>
                    <a:lnTo>
                      <a:pt x="236" y="448"/>
                    </a:lnTo>
                    <a:lnTo>
                      <a:pt x="236" y="448"/>
                    </a:lnTo>
                    <a:lnTo>
                      <a:pt x="236" y="442"/>
                    </a:lnTo>
                    <a:lnTo>
                      <a:pt x="236" y="442"/>
                    </a:lnTo>
                    <a:lnTo>
                      <a:pt x="236" y="436"/>
                    </a:lnTo>
                    <a:lnTo>
                      <a:pt x="230" y="436"/>
                    </a:lnTo>
                    <a:lnTo>
                      <a:pt x="230" y="436"/>
                    </a:lnTo>
                    <a:lnTo>
                      <a:pt x="224" y="436"/>
                    </a:lnTo>
                    <a:lnTo>
                      <a:pt x="224" y="430"/>
                    </a:lnTo>
                    <a:lnTo>
                      <a:pt x="224" y="430"/>
                    </a:lnTo>
                    <a:lnTo>
                      <a:pt x="224" y="424"/>
                    </a:lnTo>
                    <a:lnTo>
                      <a:pt x="224" y="424"/>
                    </a:lnTo>
                    <a:lnTo>
                      <a:pt x="224" y="418"/>
                    </a:lnTo>
                    <a:lnTo>
                      <a:pt x="224" y="413"/>
                    </a:lnTo>
                    <a:lnTo>
                      <a:pt x="224" y="413"/>
                    </a:lnTo>
                    <a:lnTo>
                      <a:pt x="224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24" y="401"/>
                    </a:lnTo>
                    <a:lnTo>
                      <a:pt x="224" y="401"/>
                    </a:lnTo>
                    <a:lnTo>
                      <a:pt x="224" y="395"/>
                    </a:lnTo>
                    <a:lnTo>
                      <a:pt x="224" y="395"/>
                    </a:lnTo>
                    <a:lnTo>
                      <a:pt x="224" y="395"/>
                    </a:lnTo>
                    <a:lnTo>
                      <a:pt x="230" y="395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42" y="395"/>
                    </a:lnTo>
                    <a:lnTo>
                      <a:pt x="242" y="389"/>
                    </a:lnTo>
                    <a:lnTo>
                      <a:pt x="248" y="389"/>
                    </a:lnTo>
                    <a:lnTo>
                      <a:pt x="248" y="383"/>
                    </a:lnTo>
                    <a:lnTo>
                      <a:pt x="248" y="383"/>
                    </a:lnTo>
                    <a:lnTo>
                      <a:pt x="254" y="383"/>
                    </a:lnTo>
                    <a:lnTo>
                      <a:pt x="254" y="377"/>
                    </a:lnTo>
                    <a:lnTo>
                      <a:pt x="254" y="377"/>
                    </a:lnTo>
                    <a:lnTo>
                      <a:pt x="254" y="371"/>
                    </a:lnTo>
                    <a:lnTo>
                      <a:pt x="254" y="365"/>
                    </a:lnTo>
                    <a:lnTo>
                      <a:pt x="254" y="365"/>
                    </a:lnTo>
                    <a:lnTo>
                      <a:pt x="248" y="360"/>
                    </a:lnTo>
                    <a:lnTo>
                      <a:pt x="248" y="360"/>
                    </a:lnTo>
                    <a:lnTo>
                      <a:pt x="248" y="360"/>
                    </a:lnTo>
                    <a:lnTo>
                      <a:pt x="242" y="354"/>
                    </a:lnTo>
                    <a:lnTo>
                      <a:pt x="242" y="354"/>
                    </a:lnTo>
                    <a:lnTo>
                      <a:pt x="236" y="348"/>
                    </a:lnTo>
                    <a:lnTo>
                      <a:pt x="236" y="348"/>
                    </a:lnTo>
                    <a:lnTo>
                      <a:pt x="230" y="348"/>
                    </a:lnTo>
                    <a:lnTo>
                      <a:pt x="230" y="348"/>
                    </a:lnTo>
                    <a:lnTo>
                      <a:pt x="224" y="348"/>
                    </a:lnTo>
                    <a:lnTo>
                      <a:pt x="224" y="348"/>
                    </a:lnTo>
                    <a:lnTo>
                      <a:pt x="218" y="348"/>
                    </a:lnTo>
                    <a:lnTo>
                      <a:pt x="212" y="348"/>
                    </a:lnTo>
                    <a:lnTo>
                      <a:pt x="212" y="342"/>
                    </a:lnTo>
                    <a:lnTo>
                      <a:pt x="212" y="342"/>
                    </a:lnTo>
                    <a:lnTo>
                      <a:pt x="212" y="342"/>
                    </a:lnTo>
                    <a:lnTo>
                      <a:pt x="212" y="336"/>
                    </a:lnTo>
                    <a:lnTo>
                      <a:pt x="212" y="330"/>
                    </a:lnTo>
                    <a:lnTo>
                      <a:pt x="212" y="330"/>
                    </a:lnTo>
                    <a:lnTo>
                      <a:pt x="218" y="330"/>
                    </a:lnTo>
                    <a:lnTo>
                      <a:pt x="218" y="330"/>
                    </a:lnTo>
                    <a:lnTo>
                      <a:pt x="224" y="330"/>
                    </a:lnTo>
                    <a:lnTo>
                      <a:pt x="224" y="330"/>
                    </a:lnTo>
                    <a:lnTo>
                      <a:pt x="224" y="324"/>
                    </a:lnTo>
                    <a:lnTo>
                      <a:pt x="230" y="324"/>
                    </a:lnTo>
                    <a:lnTo>
                      <a:pt x="230" y="324"/>
                    </a:lnTo>
                    <a:lnTo>
                      <a:pt x="230" y="330"/>
                    </a:lnTo>
                    <a:lnTo>
                      <a:pt x="236" y="330"/>
                    </a:lnTo>
                    <a:lnTo>
                      <a:pt x="236" y="330"/>
                    </a:lnTo>
                    <a:lnTo>
                      <a:pt x="236" y="324"/>
                    </a:lnTo>
                    <a:lnTo>
                      <a:pt x="242" y="324"/>
                    </a:lnTo>
                    <a:lnTo>
                      <a:pt x="242" y="318"/>
                    </a:lnTo>
                    <a:lnTo>
                      <a:pt x="242" y="318"/>
                    </a:lnTo>
                    <a:lnTo>
                      <a:pt x="242" y="312"/>
                    </a:lnTo>
                    <a:lnTo>
                      <a:pt x="242" y="312"/>
                    </a:lnTo>
                    <a:lnTo>
                      <a:pt x="242" y="307"/>
                    </a:lnTo>
                    <a:lnTo>
                      <a:pt x="242" y="307"/>
                    </a:lnTo>
                    <a:lnTo>
                      <a:pt x="236" y="301"/>
                    </a:lnTo>
                    <a:lnTo>
                      <a:pt x="236" y="301"/>
                    </a:lnTo>
                    <a:lnTo>
                      <a:pt x="236" y="295"/>
                    </a:lnTo>
                    <a:lnTo>
                      <a:pt x="230" y="295"/>
                    </a:lnTo>
                    <a:lnTo>
                      <a:pt x="230" y="289"/>
                    </a:lnTo>
                    <a:lnTo>
                      <a:pt x="230" y="289"/>
                    </a:lnTo>
                    <a:lnTo>
                      <a:pt x="224" y="289"/>
                    </a:lnTo>
                    <a:lnTo>
                      <a:pt x="224" y="289"/>
                    </a:lnTo>
                    <a:lnTo>
                      <a:pt x="218" y="289"/>
                    </a:lnTo>
                    <a:lnTo>
                      <a:pt x="218" y="283"/>
                    </a:lnTo>
                    <a:lnTo>
                      <a:pt x="212" y="283"/>
                    </a:lnTo>
                    <a:lnTo>
                      <a:pt x="212" y="277"/>
                    </a:lnTo>
                    <a:lnTo>
                      <a:pt x="212" y="277"/>
                    </a:lnTo>
                    <a:lnTo>
                      <a:pt x="212" y="271"/>
                    </a:lnTo>
                    <a:lnTo>
                      <a:pt x="206" y="271"/>
                    </a:lnTo>
                    <a:lnTo>
                      <a:pt x="206" y="265"/>
                    </a:lnTo>
                    <a:lnTo>
                      <a:pt x="206" y="265"/>
                    </a:lnTo>
                    <a:lnTo>
                      <a:pt x="201" y="265"/>
                    </a:lnTo>
                    <a:lnTo>
                      <a:pt x="201" y="259"/>
                    </a:lnTo>
                    <a:lnTo>
                      <a:pt x="201" y="259"/>
                    </a:lnTo>
                    <a:lnTo>
                      <a:pt x="201" y="254"/>
                    </a:lnTo>
                    <a:lnTo>
                      <a:pt x="195" y="254"/>
                    </a:lnTo>
                    <a:lnTo>
                      <a:pt x="195" y="248"/>
                    </a:lnTo>
                    <a:lnTo>
                      <a:pt x="195" y="248"/>
                    </a:lnTo>
                    <a:lnTo>
                      <a:pt x="189" y="248"/>
                    </a:lnTo>
                    <a:lnTo>
                      <a:pt x="189" y="242"/>
                    </a:lnTo>
                    <a:lnTo>
                      <a:pt x="189" y="242"/>
                    </a:lnTo>
                    <a:lnTo>
                      <a:pt x="189" y="236"/>
                    </a:lnTo>
                    <a:lnTo>
                      <a:pt x="189" y="236"/>
                    </a:lnTo>
                    <a:lnTo>
                      <a:pt x="189" y="230"/>
                    </a:lnTo>
                    <a:lnTo>
                      <a:pt x="189" y="224"/>
                    </a:lnTo>
                    <a:lnTo>
                      <a:pt x="183" y="230"/>
                    </a:lnTo>
                    <a:lnTo>
                      <a:pt x="183" y="230"/>
                    </a:lnTo>
                    <a:lnTo>
                      <a:pt x="177" y="230"/>
                    </a:lnTo>
                    <a:lnTo>
                      <a:pt x="177" y="230"/>
                    </a:lnTo>
                    <a:lnTo>
                      <a:pt x="171" y="230"/>
                    </a:lnTo>
                    <a:lnTo>
                      <a:pt x="171" y="224"/>
                    </a:lnTo>
                    <a:lnTo>
                      <a:pt x="165" y="224"/>
                    </a:lnTo>
                    <a:lnTo>
                      <a:pt x="171" y="224"/>
                    </a:lnTo>
                    <a:lnTo>
                      <a:pt x="165" y="218"/>
                    </a:lnTo>
                    <a:lnTo>
                      <a:pt x="165" y="218"/>
                    </a:lnTo>
                    <a:lnTo>
                      <a:pt x="159" y="218"/>
                    </a:lnTo>
                    <a:lnTo>
                      <a:pt x="159" y="218"/>
                    </a:lnTo>
                    <a:lnTo>
                      <a:pt x="159" y="224"/>
                    </a:lnTo>
                    <a:lnTo>
                      <a:pt x="159" y="224"/>
                    </a:lnTo>
                    <a:lnTo>
                      <a:pt x="159" y="230"/>
                    </a:lnTo>
                    <a:lnTo>
                      <a:pt x="159" y="224"/>
                    </a:lnTo>
                    <a:lnTo>
                      <a:pt x="153" y="230"/>
                    </a:lnTo>
                    <a:lnTo>
                      <a:pt x="153" y="224"/>
                    </a:lnTo>
                    <a:lnTo>
                      <a:pt x="153" y="224"/>
                    </a:lnTo>
                    <a:lnTo>
                      <a:pt x="153" y="218"/>
                    </a:lnTo>
                    <a:lnTo>
                      <a:pt x="148" y="218"/>
                    </a:lnTo>
                    <a:lnTo>
                      <a:pt x="148" y="218"/>
                    </a:lnTo>
                    <a:lnTo>
                      <a:pt x="142" y="212"/>
                    </a:lnTo>
                    <a:lnTo>
                      <a:pt x="142" y="212"/>
                    </a:lnTo>
                    <a:lnTo>
                      <a:pt x="142" y="206"/>
                    </a:lnTo>
                    <a:lnTo>
                      <a:pt x="142" y="206"/>
                    </a:lnTo>
                    <a:lnTo>
                      <a:pt x="142" y="201"/>
                    </a:lnTo>
                    <a:lnTo>
                      <a:pt x="142" y="201"/>
                    </a:lnTo>
                    <a:lnTo>
                      <a:pt x="142" y="195"/>
                    </a:lnTo>
                    <a:lnTo>
                      <a:pt x="142" y="195"/>
                    </a:lnTo>
                    <a:lnTo>
                      <a:pt x="142" y="189"/>
                    </a:lnTo>
                    <a:lnTo>
                      <a:pt x="142" y="189"/>
                    </a:lnTo>
                    <a:lnTo>
                      <a:pt x="142" y="183"/>
                    </a:lnTo>
                    <a:lnTo>
                      <a:pt x="136" y="183"/>
                    </a:lnTo>
                    <a:lnTo>
                      <a:pt x="136" y="183"/>
                    </a:lnTo>
                    <a:lnTo>
                      <a:pt x="130" y="177"/>
                    </a:lnTo>
                    <a:lnTo>
                      <a:pt x="130" y="177"/>
                    </a:lnTo>
                    <a:lnTo>
                      <a:pt x="130" y="177"/>
                    </a:lnTo>
                    <a:lnTo>
                      <a:pt x="124" y="177"/>
                    </a:lnTo>
                    <a:lnTo>
                      <a:pt x="124" y="177"/>
                    </a:lnTo>
                    <a:lnTo>
                      <a:pt x="118" y="177"/>
                    </a:lnTo>
                    <a:lnTo>
                      <a:pt x="118" y="177"/>
                    </a:lnTo>
                    <a:lnTo>
                      <a:pt x="118" y="171"/>
                    </a:lnTo>
                    <a:lnTo>
                      <a:pt x="124" y="171"/>
                    </a:lnTo>
                    <a:lnTo>
                      <a:pt x="124" y="171"/>
                    </a:lnTo>
                    <a:lnTo>
                      <a:pt x="130" y="171"/>
                    </a:lnTo>
                    <a:lnTo>
                      <a:pt x="130" y="171"/>
                    </a:lnTo>
                    <a:lnTo>
                      <a:pt x="130" y="165"/>
                    </a:lnTo>
                    <a:lnTo>
                      <a:pt x="124" y="165"/>
                    </a:lnTo>
                    <a:lnTo>
                      <a:pt x="124" y="159"/>
                    </a:lnTo>
                    <a:lnTo>
                      <a:pt x="124" y="159"/>
                    </a:lnTo>
                    <a:lnTo>
                      <a:pt x="130" y="159"/>
                    </a:lnTo>
                    <a:lnTo>
                      <a:pt x="130" y="153"/>
                    </a:lnTo>
                    <a:lnTo>
                      <a:pt x="130" y="153"/>
                    </a:lnTo>
                    <a:lnTo>
                      <a:pt x="130" y="148"/>
                    </a:lnTo>
                    <a:lnTo>
                      <a:pt x="130" y="142"/>
                    </a:lnTo>
                    <a:lnTo>
                      <a:pt x="130" y="142"/>
                    </a:lnTo>
                    <a:lnTo>
                      <a:pt x="124" y="136"/>
                    </a:lnTo>
                    <a:lnTo>
                      <a:pt x="124" y="136"/>
                    </a:lnTo>
                    <a:lnTo>
                      <a:pt x="118" y="136"/>
                    </a:lnTo>
                    <a:lnTo>
                      <a:pt x="118" y="136"/>
                    </a:lnTo>
                    <a:lnTo>
                      <a:pt x="118" y="136"/>
                    </a:lnTo>
                    <a:lnTo>
                      <a:pt x="112" y="130"/>
                    </a:lnTo>
                    <a:lnTo>
                      <a:pt x="112" y="130"/>
                    </a:lnTo>
                    <a:lnTo>
                      <a:pt x="112" y="124"/>
                    </a:lnTo>
                    <a:lnTo>
                      <a:pt x="118" y="124"/>
                    </a:lnTo>
                    <a:lnTo>
                      <a:pt x="118" y="124"/>
                    </a:lnTo>
                    <a:lnTo>
                      <a:pt x="124" y="124"/>
                    </a:lnTo>
                    <a:lnTo>
                      <a:pt x="124" y="124"/>
                    </a:lnTo>
                    <a:lnTo>
                      <a:pt x="130" y="118"/>
                    </a:lnTo>
                    <a:lnTo>
                      <a:pt x="130" y="118"/>
                    </a:lnTo>
                    <a:lnTo>
                      <a:pt x="130" y="118"/>
                    </a:lnTo>
                    <a:lnTo>
                      <a:pt x="136" y="118"/>
                    </a:lnTo>
                    <a:lnTo>
                      <a:pt x="136" y="112"/>
                    </a:lnTo>
                    <a:lnTo>
                      <a:pt x="136" y="112"/>
                    </a:lnTo>
                    <a:lnTo>
                      <a:pt x="136" y="106"/>
                    </a:lnTo>
                    <a:lnTo>
                      <a:pt x="142" y="106"/>
                    </a:lnTo>
                    <a:lnTo>
                      <a:pt x="142" y="100"/>
                    </a:lnTo>
                    <a:lnTo>
                      <a:pt x="148" y="100"/>
                    </a:lnTo>
                    <a:lnTo>
                      <a:pt x="148" y="94"/>
                    </a:lnTo>
                    <a:lnTo>
                      <a:pt x="148" y="94"/>
                    </a:lnTo>
                    <a:lnTo>
                      <a:pt x="148" y="89"/>
                    </a:lnTo>
                    <a:lnTo>
                      <a:pt x="148" y="89"/>
                    </a:lnTo>
                    <a:lnTo>
                      <a:pt x="153" y="83"/>
                    </a:lnTo>
                    <a:lnTo>
                      <a:pt x="153" y="83"/>
                    </a:lnTo>
                    <a:lnTo>
                      <a:pt x="153" y="77"/>
                    </a:lnTo>
                    <a:lnTo>
                      <a:pt x="153" y="77"/>
                    </a:lnTo>
                    <a:lnTo>
                      <a:pt x="153" y="71"/>
                    </a:lnTo>
                    <a:lnTo>
                      <a:pt x="153" y="71"/>
                    </a:lnTo>
                    <a:lnTo>
                      <a:pt x="153" y="71"/>
                    </a:lnTo>
                    <a:lnTo>
                      <a:pt x="148" y="65"/>
                    </a:lnTo>
                    <a:lnTo>
                      <a:pt x="148" y="65"/>
                    </a:lnTo>
                    <a:lnTo>
                      <a:pt x="148" y="59"/>
                    </a:lnTo>
                    <a:lnTo>
                      <a:pt x="142" y="59"/>
                    </a:lnTo>
                    <a:lnTo>
                      <a:pt x="142" y="59"/>
                    </a:lnTo>
                    <a:lnTo>
                      <a:pt x="142" y="53"/>
                    </a:lnTo>
                    <a:lnTo>
                      <a:pt x="142" y="53"/>
                    </a:lnTo>
                    <a:lnTo>
                      <a:pt x="142" y="47"/>
                    </a:lnTo>
                    <a:lnTo>
                      <a:pt x="142" y="47"/>
                    </a:lnTo>
                    <a:lnTo>
                      <a:pt x="142" y="41"/>
                    </a:lnTo>
                    <a:lnTo>
                      <a:pt x="142" y="41"/>
                    </a:lnTo>
                    <a:lnTo>
                      <a:pt x="142" y="36"/>
                    </a:lnTo>
                    <a:lnTo>
                      <a:pt x="148" y="36"/>
                    </a:lnTo>
                    <a:lnTo>
                      <a:pt x="148" y="30"/>
                    </a:lnTo>
                    <a:lnTo>
                      <a:pt x="148" y="30"/>
                    </a:lnTo>
                    <a:lnTo>
                      <a:pt x="153" y="30"/>
                    </a:lnTo>
                    <a:lnTo>
                      <a:pt x="153" y="30"/>
                    </a:lnTo>
                    <a:lnTo>
                      <a:pt x="159" y="24"/>
                    </a:lnTo>
                    <a:lnTo>
                      <a:pt x="159" y="24"/>
                    </a:lnTo>
                    <a:lnTo>
                      <a:pt x="159" y="18"/>
                    </a:lnTo>
                    <a:lnTo>
                      <a:pt x="159" y="18"/>
                    </a:lnTo>
                    <a:lnTo>
                      <a:pt x="153" y="18"/>
                    </a:lnTo>
                    <a:lnTo>
                      <a:pt x="153" y="18"/>
                    </a:lnTo>
                    <a:lnTo>
                      <a:pt x="148" y="18"/>
                    </a:lnTo>
                    <a:lnTo>
                      <a:pt x="142" y="18"/>
                    </a:lnTo>
                    <a:lnTo>
                      <a:pt x="142" y="18"/>
                    </a:lnTo>
                    <a:lnTo>
                      <a:pt x="136" y="18"/>
                    </a:lnTo>
                    <a:lnTo>
                      <a:pt x="136" y="12"/>
                    </a:lnTo>
                    <a:lnTo>
                      <a:pt x="136" y="12"/>
                    </a:lnTo>
                    <a:lnTo>
                      <a:pt x="130" y="6"/>
                    </a:lnTo>
                    <a:lnTo>
                      <a:pt x="136" y="6"/>
                    </a:lnTo>
                    <a:lnTo>
                      <a:pt x="136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8" y="12"/>
                    </a:lnTo>
                    <a:lnTo>
                      <a:pt x="153" y="6"/>
                    </a:lnTo>
                    <a:lnTo>
                      <a:pt x="153" y="12"/>
                    </a:lnTo>
                    <a:lnTo>
                      <a:pt x="159" y="12"/>
                    </a:lnTo>
                    <a:lnTo>
                      <a:pt x="159" y="12"/>
                    </a:lnTo>
                    <a:lnTo>
                      <a:pt x="165" y="12"/>
                    </a:lnTo>
                    <a:lnTo>
                      <a:pt x="165" y="12"/>
                    </a:lnTo>
                    <a:lnTo>
                      <a:pt x="171" y="12"/>
                    </a:lnTo>
                    <a:lnTo>
                      <a:pt x="177" y="12"/>
                    </a:lnTo>
                    <a:lnTo>
                      <a:pt x="177" y="6"/>
                    </a:lnTo>
                    <a:lnTo>
                      <a:pt x="177" y="6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83" y="0"/>
                    </a:lnTo>
                    <a:lnTo>
                      <a:pt x="183" y="0"/>
                    </a:lnTo>
                    <a:lnTo>
                      <a:pt x="189" y="0"/>
                    </a:lnTo>
                    <a:lnTo>
                      <a:pt x="189" y="6"/>
                    </a:lnTo>
                    <a:lnTo>
                      <a:pt x="189" y="6"/>
                    </a:lnTo>
                    <a:lnTo>
                      <a:pt x="195" y="6"/>
                    </a:lnTo>
                    <a:lnTo>
                      <a:pt x="195" y="6"/>
                    </a:lnTo>
                    <a:lnTo>
                      <a:pt x="201" y="6"/>
                    </a:lnTo>
                    <a:lnTo>
                      <a:pt x="201" y="6"/>
                    </a:lnTo>
                    <a:lnTo>
                      <a:pt x="206" y="12"/>
                    </a:lnTo>
                    <a:lnTo>
                      <a:pt x="206" y="12"/>
                    </a:lnTo>
                    <a:lnTo>
                      <a:pt x="212" y="12"/>
                    </a:lnTo>
                    <a:lnTo>
                      <a:pt x="212" y="12"/>
                    </a:lnTo>
                    <a:lnTo>
                      <a:pt x="218" y="12"/>
                    </a:lnTo>
                    <a:lnTo>
                      <a:pt x="218" y="6"/>
                    </a:lnTo>
                    <a:lnTo>
                      <a:pt x="224" y="6"/>
                    </a:lnTo>
                    <a:lnTo>
                      <a:pt x="224" y="6"/>
                    </a:lnTo>
                    <a:lnTo>
                      <a:pt x="230" y="6"/>
                    </a:lnTo>
                    <a:lnTo>
                      <a:pt x="230" y="6"/>
                    </a:lnTo>
                    <a:lnTo>
                      <a:pt x="236" y="6"/>
                    </a:lnTo>
                    <a:lnTo>
                      <a:pt x="242" y="6"/>
                    </a:lnTo>
                    <a:lnTo>
                      <a:pt x="242" y="12"/>
                    </a:lnTo>
                    <a:lnTo>
                      <a:pt x="248" y="12"/>
                    </a:lnTo>
                    <a:lnTo>
                      <a:pt x="248" y="12"/>
                    </a:lnTo>
                    <a:lnTo>
                      <a:pt x="254" y="18"/>
                    </a:lnTo>
                    <a:lnTo>
                      <a:pt x="254" y="12"/>
                    </a:lnTo>
                    <a:lnTo>
                      <a:pt x="254" y="12"/>
                    </a:lnTo>
                    <a:lnTo>
                      <a:pt x="259" y="18"/>
                    </a:lnTo>
                    <a:lnTo>
                      <a:pt x="259" y="18"/>
                    </a:lnTo>
                    <a:lnTo>
                      <a:pt x="265" y="24"/>
                    </a:lnTo>
                    <a:lnTo>
                      <a:pt x="265" y="24"/>
                    </a:lnTo>
                    <a:lnTo>
                      <a:pt x="265" y="30"/>
                    </a:lnTo>
                    <a:lnTo>
                      <a:pt x="271" y="30"/>
                    </a:lnTo>
                    <a:lnTo>
                      <a:pt x="271" y="30"/>
                    </a:lnTo>
                    <a:lnTo>
                      <a:pt x="277" y="30"/>
                    </a:lnTo>
                    <a:lnTo>
                      <a:pt x="277" y="36"/>
                    </a:lnTo>
                    <a:lnTo>
                      <a:pt x="283" y="36"/>
                    </a:lnTo>
                    <a:lnTo>
                      <a:pt x="289" y="36"/>
                    </a:lnTo>
                    <a:lnTo>
                      <a:pt x="289" y="30"/>
                    </a:lnTo>
                    <a:lnTo>
                      <a:pt x="295" y="30"/>
                    </a:lnTo>
                    <a:lnTo>
                      <a:pt x="295" y="30"/>
                    </a:lnTo>
                    <a:lnTo>
                      <a:pt x="301" y="30"/>
                    </a:lnTo>
                    <a:lnTo>
                      <a:pt x="301" y="36"/>
                    </a:lnTo>
                    <a:lnTo>
                      <a:pt x="307" y="36"/>
                    </a:lnTo>
                    <a:lnTo>
                      <a:pt x="312" y="36"/>
                    </a:lnTo>
                    <a:lnTo>
                      <a:pt x="312" y="36"/>
                    </a:lnTo>
                    <a:lnTo>
                      <a:pt x="318" y="36"/>
                    </a:lnTo>
                    <a:lnTo>
                      <a:pt x="318" y="30"/>
                    </a:lnTo>
                    <a:lnTo>
                      <a:pt x="324" y="30"/>
                    </a:lnTo>
                    <a:lnTo>
                      <a:pt x="324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6"/>
                    </a:lnTo>
                    <a:lnTo>
                      <a:pt x="330" y="36"/>
                    </a:lnTo>
                    <a:lnTo>
                      <a:pt x="330" y="41"/>
                    </a:lnTo>
                    <a:lnTo>
                      <a:pt x="330" y="41"/>
                    </a:lnTo>
                    <a:lnTo>
                      <a:pt x="330" y="47"/>
                    </a:lnTo>
                    <a:lnTo>
                      <a:pt x="336" y="47"/>
                    </a:lnTo>
                    <a:lnTo>
                      <a:pt x="336" y="47"/>
                    </a:lnTo>
                    <a:lnTo>
                      <a:pt x="342" y="53"/>
                    </a:lnTo>
                    <a:lnTo>
                      <a:pt x="342" y="53"/>
                    </a:lnTo>
                    <a:lnTo>
                      <a:pt x="348" y="53"/>
                    </a:lnTo>
                    <a:lnTo>
                      <a:pt x="348" y="59"/>
                    </a:lnTo>
                    <a:lnTo>
                      <a:pt x="348" y="59"/>
                    </a:lnTo>
                    <a:lnTo>
                      <a:pt x="354" y="59"/>
                    </a:lnTo>
                    <a:lnTo>
                      <a:pt x="354" y="65"/>
                    </a:lnTo>
                    <a:lnTo>
                      <a:pt x="360" y="65"/>
                    </a:lnTo>
                    <a:lnTo>
                      <a:pt x="360" y="59"/>
                    </a:lnTo>
                    <a:lnTo>
                      <a:pt x="365" y="59"/>
                    </a:lnTo>
                    <a:lnTo>
                      <a:pt x="365" y="59"/>
                    </a:lnTo>
                    <a:lnTo>
                      <a:pt x="365" y="53"/>
                    </a:lnTo>
                    <a:lnTo>
                      <a:pt x="371" y="53"/>
                    </a:lnTo>
                    <a:lnTo>
                      <a:pt x="371" y="47"/>
                    </a:lnTo>
                    <a:lnTo>
                      <a:pt x="377" y="47"/>
                    </a:lnTo>
                    <a:lnTo>
                      <a:pt x="377" y="47"/>
                    </a:lnTo>
                    <a:lnTo>
                      <a:pt x="383" y="47"/>
                    </a:lnTo>
                    <a:lnTo>
                      <a:pt x="389" y="47"/>
                    </a:lnTo>
                    <a:lnTo>
                      <a:pt x="389" y="53"/>
                    </a:lnTo>
                    <a:lnTo>
                      <a:pt x="395" y="53"/>
                    </a:lnTo>
                    <a:lnTo>
                      <a:pt x="395" y="53"/>
                    </a:lnTo>
                    <a:lnTo>
                      <a:pt x="401" y="47"/>
                    </a:lnTo>
                    <a:lnTo>
                      <a:pt x="401" y="47"/>
                    </a:lnTo>
                    <a:lnTo>
                      <a:pt x="407" y="53"/>
                    </a:lnTo>
                    <a:lnTo>
                      <a:pt x="407" y="53"/>
                    </a:lnTo>
                    <a:lnTo>
                      <a:pt x="413" y="53"/>
                    </a:lnTo>
                    <a:lnTo>
                      <a:pt x="413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9"/>
                    </a:lnTo>
                    <a:lnTo>
                      <a:pt x="418" y="59"/>
                    </a:lnTo>
                    <a:lnTo>
                      <a:pt x="418" y="65"/>
                    </a:lnTo>
                    <a:lnTo>
                      <a:pt x="424" y="65"/>
                    </a:lnTo>
                    <a:lnTo>
                      <a:pt x="424" y="71"/>
                    </a:lnTo>
                    <a:lnTo>
                      <a:pt x="424" y="71"/>
                    </a:lnTo>
                    <a:lnTo>
                      <a:pt x="424" y="77"/>
                    </a:lnTo>
                    <a:lnTo>
                      <a:pt x="430" y="77"/>
                    </a:lnTo>
                    <a:lnTo>
                      <a:pt x="436" y="77"/>
                    </a:lnTo>
                    <a:lnTo>
                      <a:pt x="436" y="71"/>
                    </a:lnTo>
                    <a:lnTo>
                      <a:pt x="442" y="71"/>
                    </a:lnTo>
                    <a:lnTo>
                      <a:pt x="442" y="71"/>
                    </a:lnTo>
                    <a:lnTo>
                      <a:pt x="448" y="71"/>
                    </a:lnTo>
                    <a:lnTo>
                      <a:pt x="448" y="77"/>
                    </a:lnTo>
                    <a:lnTo>
                      <a:pt x="454" y="77"/>
                    </a:lnTo>
                    <a:lnTo>
                      <a:pt x="454" y="77"/>
                    </a:lnTo>
                    <a:lnTo>
                      <a:pt x="460" y="77"/>
                    </a:lnTo>
                    <a:lnTo>
                      <a:pt x="460" y="77"/>
                    </a:lnTo>
                    <a:lnTo>
                      <a:pt x="466" y="77"/>
                    </a:lnTo>
                    <a:lnTo>
                      <a:pt x="471" y="77"/>
                    </a:lnTo>
                    <a:lnTo>
                      <a:pt x="471" y="77"/>
                    </a:lnTo>
                    <a:lnTo>
                      <a:pt x="471" y="71"/>
                    </a:lnTo>
                    <a:lnTo>
                      <a:pt x="471" y="71"/>
                    </a:lnTo>
                    <a:lnTo>
                      <a:pt x="477" y="71"/>
                    </a:lnTo>
                    <a:lnTo>
                      <a:pt x="483" y="71"/>
                    </a:lnTo>
                    <a:lnTo>
                      <a:pt x="483" y="71"/>
                    </a:lnTo>
                    <a:lnTo>
                      <a:pt x="489" y="71"/>
                    </a:lnTo>
                    <a:lnTo>
                      <a:pt x="489" y="71"/>
                    </a:lnTo>
                    <a:lnTo>
                      <a:pt x="495" y="71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7" y="71"/>
                    </a:lnTo>
                    <a:lnTo>
                      <a:pt x="507" y="71"/>
                    </a:lnTo>
                    <a:lnTo>
                      <a:pt x="513" y="71"/>
                    </a:lnTo>
                    <a:lnTo>
                      <a:pt x="513" y="71"/>
                    </a:lnTo>
                    <a:lnTo>
                      <a:pt x="519" y="71"/>
                    </a:lnTo>
                    <a:lnTo>
                      <a:pt x="524" y="71"/>
                    </a:lnTo>
                    <a:lnTo>
                      <a:pt x="524" y="71"/>
                    </a:lnTo>
                    <a:lnTo>
                      <a:pt x="524" y="77"/>
                    </a:lnTo>
                    <a:lnTo>
                      <a:pt x="519" y="77"/>
                    </a:lnTo>
                    <a:lnTo>
                      <a:pt x="519" y="83"/>
                    </a:lnTo>
                    <a:lnTo>
                      <a:pt x="519" y="89"/>
                    </a:lnTo>
                    <a:lnTo>
                      <a:pt x="524" y="89"/>
                    </a:lnTo>
                    <a:lnTo>
                      <a:pt x="524" y="94"/>
                    </a:lnTo>
                    <a:lnTo>
                      <a:pt x="524" y="94"/>
                    </a:lnTo>
                    <a:lnTo>
                      <a:pt x="524" y="100"/>
                    </a:lnTo>
                    <a:lnTo>
                      <a:pt x="524" y="100"/>
                    </a:lnTo>
                    <a:lnTo>
                      <a:pt x="524" y="106"/>
                    </a:lnTo>
                    <a:lnTo>
                      <a:pt x="524" y="112"/>
                    </a:lnTo>
                    <a:lnTo>
                      <a:pt x="524" y="112"/>
                    </a:lnTo>
                    <a:lnTo>
                      <a:pt x="524" y="118"/>
                    </a:lnTo>
                    <a:lnTo>
                      <a:pt x="530" y="118"/>
                    </a:lnTo>
                    <a:lnTo>
                      <a:pt x="536" y="112"/>
                    </a:lnTo>
                    <a:lnTo>
                      <a:pt x="536" y="112"/>
                    </a:lnTo>
                    <a:lnTo>
                      <a:pt x="542" y="118"/>
                    </a:lnTo>
                    <a:lnTo>
                      <a:pt x="542" y="118"/>
                    </a:lnTo>
                    <a:lnTo>
                      <a:pt x="536" y="124"/>
                    </a:lnTo>
                    <a:lnTo>
                      <a:pt x="536" y="130"/>
                    </a:lnTo>
                    <a:lnTo>
                      <a:pt x="536" y="130"/>
                    </a:lnTo>
                    <a:lnTo>
                      <a:pt x="530" y="130"/>
                    </a:lnTo>
                    <a:lnTo>
                      <a:pt x="530" y="136"/>
                    </a:lnTo>
                    <a:lnTo>
                      <a:pt x="530" y="142"/>
                    </a:lnTo>
                    <a:lnTo>
                      <a:pt x="530" y="142"/>
                    </a:lnTo>
                    <a:lnTo>
                      <a:pt x="536" y="142"/>
                    </a:lnTo>
                    <a:lnTo>
                      <a:pt x="536" y="142"/>
                    </a:lnTo>
                    <a:lnTo>
                      <a:pt x="542" y="142"/>
                    </a:lnTo>
                    <a:lnTo>
                      <a:pt x="542" y="142"/>
                    </a:lnTo>
                    <a:lnTo>
                      <a:pt x="548" y="142"/>
                    </a:lnTo>
                    <a:lnTo>
                      <a:pt x="548" y="142"/>
                    </a:lnTo>
                    <a:lnTo>
                      <a:pt x="554" y="142"/>
                    </a:lnTo>
                    <a:lnTo>
                      <a:pt x="554" y="142"/>
                    </a:lnTo>
                    <a:lnTo>
                      <a:pt x="560" y="136"/>
                    </a:lnTo>
                    <a:lnTo>
                      <a:pt x="560" y="136"/>
                    </a:lnTo>
                    <a:lnTo>
                      <a:pt x="566" y="136"/>
                    </a:lnTo>
                    <a:lnTo>
                      <a:pt x="566" y="136"/>
                    </a:lnTo>
                    <a:lnTo>
                      <a:pt x="572" y="136"/>
                    </a:lnTo>
                    <a:lnTo>
                      <a:pt x="572" y="136"/>
                    </a:lnTo>
                    <a:lnTo>
                      <a:pt x="577" y="136"/>
                    </a:lnTo>
                    <a:lnTo>
                      <a:pt x="577" y="136"/>
                    </a:lnTo>
                    <a:lnTo>
                      <a:pt x="577" y="130"/>
                    </a:lnTo>
                    <a:lnTo>
                      <a:pt x="583" y="130"/>
                    </a:lnTo>
                    <a:lnTo>
                      <a:pt x="583" y="130"/>
                    </a:lnTo>
                    <a:lnTo>
                      <a:pt x="589" y="136"/>
                    </a:lnTo>
                    <a:lnTo>
                      <a:pt x="589" y="136"/>
                    </a:lnTo>
                    <a:lnTo>
                      <a:pt x="589" y="136"/>
                    </a:lnTo>
                    <a:lnTo>
                      <a:pt x="595" y="136"/>
                    </a:lnTo>
                    <a:lnTo>
                      <a:pt x="595" y="136"/>
                    </a:lnTo>
                    <a:lnTo>
                      <a:pt x="595" y="136"/>
                    </a:lnTo>
                    <a:lnTo>
                      <a:pt x="595" y="142"/>
                    </a:lnTo>
                    <a:lnTo>
                      <a:pt x="595" y="142"/>
                    </a:lnTo>
                    <a:lnTo>
                      <a:pt x="601" y="142"/>
                    </a:lnTo>
                    <a:lnTo>
                      <a:pt x="601" y="142"/>
                    </a:lnTo>
                    <a:lnTo>
                      <a:pt x="601" y="136"/>
                    </a:lnTo>
                    <a:lnTo>
                      <a:pt x="601" y="136"/>
                    </a:lnTo>
                    <a:lnTo>
                      <a:pt x="595" y="136"/>
                    </a:lnTo>
                    <a:lnTo>
                      <a:pt x="595" y="130"/>
                    </a:lnTo>
                    <a:lnTo>
                      <a:pt x="595" y="124"/>
                    </a:lnTo>
                    <a:lnTo>
                      <a:pt x="601" y="124"/>
                    </a:lnTo>
                    <a:lnTo>
                      <a:pt x="601" y="130"/>
                    </a:lnTo>
                    <a:lnTo>
                      <a:pt x="607" y="130"/>
                    </a:lnTo>
                    <a:lnTo>
                      <a:pt x="607" y="130"/>
                    </a:lnTo>
                    <a:lnTo>
                      <a:pt x="613" y="130"/>
                    </a:lnTo>
                    <a:lnTo>
                      <a:pt x="613" y="130"/>
                    </a:lnTo>
                    <a:lnTo>
                      <a:pt x="619" y="130"/>
                    </a:lnTo>
                    <a:lnTo>
                      <a:pt x="619" y="130"/>
                    </a:lnTo>
                    <a:lnTo>
                      <a:pt x="625" y="136"/>
                    </a:lnTo>
                    <a:lnTo>
                      <a:pt x="625" y="136"/>
                    </a:lnTo>
                    <a:lnTo>
                      <a:pt x="630" y="136"/>
                    </a:lnTo>
                    <a:lnTo>
                      <a:pt x="630" y="136"/>
                    </a:lnTo>
                    <a:lnTo>
                      <a:pt x="636" y="136"/>
                    </a:lnTo>
                    <a:lnTo>
                      <a:pt x="636" y="130"/>
                    </a:lnTo>
                    <a:lnTo>
                      <a:pt x="642" y="130"/>
                    </a:lnTo>
                    <a:lnTo>
                      <a:pt x="642" y="136"/>
                    </a:lnTo>
                    <a:lnTo>
                      <a:pt x="648" y="136"/>
                    </a:lnTo>
                    <a:lnTo>
                      <a:pt x="648" y="136"/>
                    </a:lnTo>
                    <a:lnTo>
                      <a:pt x="654" y="136"/>
                    </a:lnTo>
                    <a:lnTo>
                      <a:pt x="654" y="136"/>
                    </a:lnTo>
                    <a:lnTo>
                      <a:pt x="654" y="142"/>
                    </a:lnTo>
                    <a:lnTo>
                      <a:pt x="654" y="148"/>
                    </a:lnTo>
                    <a:lnTo>
                      <a:pt x="654" y="148"/>
                    </a:lnTo>
                    <a:lnTo>
                      <a:pt x="654" y="153"/>
                    </a:lnTo>
                    <a:lnTo>
                      <a:pt x="654" y="153"/>
                    </a:lnTo>
                    <a:lnTo>
                      <a:pt x="648" y="159"/>
                    </a:lnTo>
                    <a:lnTo>
                      <a:pt x="648" y="159"/>
                    </a:lnTo>
                    <a:lnTo>
                      <a:pt x="642" y="159"/>
                    </a:lnTo>
                    <a:lnTo>
                      <a:pt x="642" y="159"/>
                    </a:lnTo>
                    <a:lnTo>
                      <a:pt x="642" y="165"/>
                    </a:lnTo>
                    <a:lnTo>
                      <a:pt x="642" y="165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7"/>
                    </a:lnTo>
                    <a:lnTo>
                      <a:pt x="642" y="177"/>
                    </a:lnTo>
                    <a:lnTo>
                      <a:pt x="636" y="177"/>
                    </a:lnTo>
                    <a:lnTo>
                      <a:pt x="630" y="177"/>
                    </a:lnTo>
                    <a:lnTo>
                      <a:pt x="630" y="183"/>
                    </a:lnTo>
                    <a:lnTo>
                      <a:pt x="630" y="183"/>
                    </a:lnTo>
                    <a:lnTo>
                      <a:pt x="625" y="183"/>
                    </a:lnTo>
                    <a:lnTo>
                      <a:pt x="625" y="189"/>
                    </a:lnTo>
                    <a:lnTo>
                      <a:pt x="619" y="189"/>
                    </a:lnTo>
                    <a:lnTo>
                      <a:pt x="619" y="189"/>
                    </a:lnTo>
                    <a:lnTo>
                      <a:pt x="619" y="195"/>
                    </a:lnTo>
                    <a:lnTo>
                      <a:pt x="619" y="195"/>
                    </a:lnTo>
                    <a:lnTo>
                      <a:pt x="619" y="201"/>
                    </a:lnTo>
                    <a:lnTo>
                      <a:pt x="619" y="201"/>
                    </a:lnTo>
                    <a:lnTo>
                      <a:pt x="619" y="206"/>
                    </a:lnTo>
                    <a:lnTo>
                      <a:pt x="625" y="206"/>
                    </a:lnTo>
                    <a:lnTo>
                      <a:pt x="625" y="212"/>
                    </a:lnTo>
                    <a:lnTo>
                      <a:pt x="625" y="212"/>
                    </a:lnTo>
                    <a:lnTo>
                      <a:pt x="625" y="218"/>
                    </a:lnTo>
                    <a:lnTo>
                      <a:pt x="625" y="218"/>
                    </a:lnTo>
                    <a:lnTo>
                      <a:pt x="619" y="218"/>
                    </a:lnTo>
                    <a:lnTo>
                      <a:pt x="619" y="218"/>
                    </a:lnTo>
                    <a:lnTo>
                      <a:pt x="619" y="218"/>
                    </a:lnTo>
                    <a:lnTo>
                      <a:pt x="613" y="212"/>
                    </a:lnTo>
                    <a:lnTo>
                      <a:pt x="613" y="212"/>
                    </a:lnTo>
                    <a:lnTo>
                      <a:pt x="607" y="212"/>
                    </a:lnTo>
                    <a:lnTo>
                      <a:pt x="607" y="206"/>
                    </a:lnTo>
                    <a:lnTo>
                      <a:pt x="601" y="206"/>
                    </a:lnTo>
                    <a:lnTo>
                      <a:pt x="607" y="201"/>
                    </a:lnTo>
                    <a:lnTo>
                      <a:pt x="607" y="201"/>
                    </a:lnTo>
                    <a:lnTo>
                      <a:pt x="607" y="195"/>
                    </a:lnTo>
                    <a:lnTo>
                      <a:pt x="601" y="195"/>
                    </a:lnTo>
                    <a:lnTo>
                      <a:pt x="601" y="201"/>
                    </a:lnTo>
                    <a:lnTo>
                      <a:pt x="595" y="201"/>
                    </a:lnTo>
                    <a:lnTo>
                      <a:pt x="595" y="206"/>
                    </a:lnTo>
                    <a:lnTo>
                      <a:pt x="595" y="206"/>
                    </a:lnTo>
                    <a:lnTo>
                      <a:pt x="595" y="212"/>
                    </a:lnTo>
                    <a:lnTo>
                      <a:pt x="595" y="218"/>
                    </a:lnTo>
                    <a:lnTo>
                      <a:pt x="595" y="218"/>
                    </a:lnTo>
                    <a:lnTo>
                      <a:pt x="595" y="224"/>
                    </a:lnTo>
                    <a:lnTo>
                      <a:pt x="595" y="224"/>
                    </a:lnTo>
                    <a:lnTo>
                      <a:pt x="595" y="230"/>
                    </a:lnTo>
                    <a:lnTo>
                      <a:pt x="601" y="230"/>
                    </a:lnTo>
                    <a:lnTo>
                      <a:pt x="601" y="230"/>
                    </a:lnTo>
                    <a:lnTo>
                      <a:pt x="601" y="236"/>
                    </a:lnTo>
                    <a:lnTo>
                      <a:pt x="607" y="236"/>
                    </a:lnTo>
                    <a:lnTo>
                      <a:pt x="607" y="236"/>
                    </a:lnTo>
                    <a:lnTo>
                      <a:pt x="601" y="242"/>
                    </a:lnTo>
                    <a:lnTo>
                      <a:pt x="601" y="242"/>
                    </a:lnTo>
                    <a:lnTo>
                      <a:pt x="601" y="248"/>
                    </a:lnTo>
                    <a:lnTo>
                      <a:pt x="595" y="248"/>
                    </a:lnTo>
                    <a:lnTo>
                      <a:pt x="595" y="254"/>
                    </a:lnTo>
                    <a:lnTo>
                      <a:pt x="595" y="254"/>
                    </a:lnTo>
                    <a:lnTo>
                      <a:pt x="589" y="254"/>
                    </a:lnTo>
                    <a:lnTo>
                      <a:pt x="583" y="254"/>
                    </a:lnTo>
                    <a:lnTo>
                      <a:pt x="583" y="259"/>
                    </a:lnTo>
                    <a:lnTo>
                      <a:pt x="583" y="259"/>
                    </a:lnTo>
                    <a:lnTo>
                      <a:pt x="583" y="265"/>
                    </a:lnTo>
                    <a:lnTo>
                      <a:pt x="583" y="265"/>
                    </a:lnTo>
                    <a:lnTo>
                      <a:pt x="583" y="271"/>
                    </a:lnTo>
                    <a:lnTo>
                      <a:pt x="589" y="271"/>
                    </a:lnTo>
                    <a:lnTo>
                      <a:pt x="589" y="271"/>
                    </a:lnTo>
                    <a:lnTo>
                      <a:pt x="589" y="277"/>
                    </a:lnTo>
                    <a:lnTo>
                      <a:pt x="583" y="277"/>
                    </a:lnTo>
                    <a:lnTo>
                      <a:pt x="589" y="277"/>
                    </a:lnTo>
                    <a:lnTo>
                      <a:pt x="595" y="277"/>
                    </a:lnTo>
                    <a:lnTo>
                      <a:pt x="595" y="277"/>
                    </a:lnTo>
                    <a:lnTo>
                      <a:pt x="589" y="283"/>
                    </a:lnTo>
                    <a:lnTo>
                      <a:pt x="589" y="283"/>
                    </a:lnTo>
                    <a:lnTo>
                      <a:pt x="589" y="289"/>
                    </a:lnTo>
                    <a:lnTo>
                      <a:pt x="589" y="289"/>
                    </a:lnTo>
                    <a:lnTo>
                      <a:pt x="589" y="289"/>
                    </a:lnTo>
                    <a:lnTo>
                      <a:pt x="583" y="295"/>
                    </a:lnTo>
                    <a:lnTo>
                      <a:pt x="583" y="295"/>
                    </a:lnTo>
                    <a:lnTo>
                      <a:pt x="583" y="301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72" y="307"/>
                    </a:lnTo>
                    <a:lnTo>
                      <a:pt x="572" y="307"/>
                    </a:lnTo>
                    <a:lnTo>
                      <a:pt x="572" y="312"/>
                    </a:lnTo>
                    <a:lnTo>
                      <a:pt x="572" y="312"/>
                    </a:lnTo>
                    <a:lnTo>
                      <a:pt x="572" y="318"/>
                    </a:lnTo>
                    <a:lnTo>
                      <a:pt x="572" y="318"/>
                    </a:lnTo>
                    <a:lnTo>
                      <a:pt x="566" y="324"/>
                    </a:lnTo>
                    <a:lnTo>
                      <a:pt x="566" y="324"/>
                    </a:lnTo>
                    <a:lnTo>
                      <a:pt x="566" y="324"/>
                    </a:lnTo>
                    <a:lnTo>
                      <a:pt x="566" y="330"/>
                    </a:lnTo>
                    <a:lnTo>
                      <a:pt x="566" y="330"/>
                    </a:lnTo>
                    <a:lnTo>
                      <a:pt x="566" y="336"/>
                    </a:lnTo>
                    <a:lnTo>
                      <a:pt x="566" y="336"/>
                    </a:lnTo>
                    <a:lnTo>
                      <a:pt x="566" y="342"/>
                    </a:lnTo>
                    <a:lnTo>
                      <a:pt x="560" y="342"/>
                    </a:lnTo>
                    <a:lnTo>
                      <a:pt x="560" y="348"/>
                    </a:lnTo>
                    <a:lnTo>
                      <a:pt x="560" y="348"/>
                    </a:lnTo>
                    <a:lnTo>
                      <a:pt x="554" y="348"/>
                    </a:lnTo>
                    <a:lnTo>
                      <a:pt x="554" y="354"/>
                    </a:lnTo>
                    <a:lnTo>
                      <a:pt x="554" y="354"/>
                    </a:lnTo>
                    <a:lnTo>
                      <a:pt x="560" y="360"/>
                    </a:lnTo>
                    <a:lnTo>
                      <a:pt x="554" y="360"/>
                    </a:lnTo>
                    <a:lnTo>
                      <a:pt x="554" y="365"/>
                    </a:lnTo>
                    <a:lnTo>
                      <a:pt x="548" y="365"/>
                    </a:lnTo>
                    <a:lnTo>
                      <a:pt x="548" y="365"/>
                    </a:lnTo>
                    <a:lnTo>
                      <a:pt x="542" y="365"/>
                    </a:lnTo>
                    <a:lnTo>
                      <a:pt x="542" y="365"/>
                    </a:lnTo>
                    <a:lnTo>
                      <a:pt x="536" y="365"/>
                    </a:lnTo>
                    <a:lnTo>
                      <a:pt x="536" y="365"/>
                    </a:lnTo>
                    <a:lnTo>
                      <a:pt x="530" y="371"/>
                    </a:lnTo>
                    <a:lnTo>
                      <a:pt x="530" y="371"/>
                    </a:lnTo>
                    <a:lnTo>
                      <a:pt x="536" y="377"/>
                    </a:lnTo>
                    <a:lnTo>
                      <a:pt x="530" y="377"/>
                    </a:lnTo>
                    <a:lnTo>
                      <a:pt x="530" y="377"/>
                    </a:lnTo>
                    <a:lnTo>
                      <a:pt x="530" y="377"/>
                    </a:lnTo>
                    <a:lnTo>
                      <a:pt x="524" y="377"/>
                    </a:lnTo>
                    <a:lnTo>
                      <a:pt x="524" y="383"/>
                    </a:lnTo>
                    <a:lnTo>
                      <a:pt x="524" y="383"/>
                    </a:lnTo>
                    <a:lnTo>
                      <a:pt x="530" y="389"/>
                    </a:lnTo>
                    <a:lnTo>
                      <a:pt x="530" y="389"/>
                    </a:lnTo>
                    <a:lnTo>
                      <a:pt x="530" y="395"/>
                    </a:lnTo>
                    <a:lnTo>
                      <a:pt x="530" y="401"/>
                    </a:lnTo>
                    <a:lnTo>
                      <a:pt x="530" y="401"/>
                    </a:lnTo>
                    <a:lnTo>
                      <a:pt x="536" y="401"/>
                    </a:lnTo>
                    <a:lnTo>
                      <a:pt x="536" y="407"/>
                    </a:lnTo>
                    <a:lnTo>
                      <a:pt x="530" y="407"/>
                    </a:lnTo>
                    <a:lnTo>
                      <a:pt x="530" y="413"/>
                    </a:lnTo>
                    <a:lnTo>
                      <a:pt x="530" y="413"/>
                    </a:lnTo>
                    <a:lnTo>
                      <a:pt x="530" y="413"/>
                    </a:lnTo>
                    <a:lnTo>
                      <a:pt x="536" y="413"/>
                    </a:lnTo>
                    <a:lnTo>
                      <a:pt x="536" y="413"/>
                    </a:lnTo>
                    <a:lnTo>
                      <a:pt x="536" y="418"/>
                    </a:lnTo>
                    <a:lnTo>
                      <a:pt x="536" y="424"/>
                    </a:lnTo>
                    <a:lnTo>
                      <a:pt x="536" y="424"/>
                    </a:lnTo>
                    <a:lnTo>
                      <a:pt x="536" y="430"/>
                    </a:lnTo>
                    <a:lnTo>
                      <a:pt x="536" y="430"/>
                    </a:lnTo>
                    <a:lnTo>
                      <a:pt x="536" y="436"/>
                    </a:lnTo>
                    <a:lnTo>
                      <a:pt x="536" y="436"/>
                    </a:lnTo>
                    <a:lnTo>
                      <a:pt x="536" y="442"/>
                    </a:lnTo>
                    <a:lnTo>
                      <a:pt x="536" y="442"/>
                    </a:lnTo>
                    <a:lnTo>
                      <a:pt x="536" y="448"/>
                    </a:lnTo>
                    <a:lnTo>
                      <a:pt x="536" y="448"/>
                    </a:lnTo>
                    <a:lnTo>
                      <a:pt x="536" y="454"/>
                    </a:lnTo>
                    <a:lnTo>
                      <a:pt x="536" y="460"/>
                    </a:lnTo>
                    <a:lnTo>
                      <a:pt x="536" y="460"/>
                    </a:lnTo>
                    <a:lnTo>
                      <a:pt x="536" y="466"/>
                    </a:lnTo>
                    <a:lnTo>
                      <a:pt x="536" y="466"/>
                    </a:lnTo>
                    <a:lnTo>
                      <a:pt x="542" y="472"/>
                    </a:lnTo>
                    <a:lnTo>
                      <a:pt x="542" y="472"/>
                    </a:lnTo>
                    <a:lnTo>
                      <a:pt x="548" y="472"/>
                    </a:lnTo>
                    <a:lnTo>
                      <a:pt x="548" y="477"/>
                    </a:lnTo>
                    <a:lnTo>
                      <a:pt x="548" y="477"/>
                    </a:lnTo>
                    <a:lnTo>
                      <a:pt x="548" y="483"/>
                    </a:lnTo>
                    <a:lnTo>
                      <a:pt x="542" y="489"/>
                    </a:lnTo>
                    <a:lnTo>
                      <a:pt x="542" y="489"/>
                    </a:lnTo>
                    <a:lnTo>
                      <a:pt x="542" y="495"/>
                    </a:lnTo>
                    <a:lnTo>
                      <a:pt x="542" y="495"/>
                    </a:lnTo>
                    <a:lnTo>
                      <a:pt x="542" y="501"/>
                    </a:lnTo>
                    <a:lnTo>
                      <a:pt x="542" y="501"/>
                    </a:lnTo>
                    <a:lnTo>
                      <a:pt x="536" y="501"/>
                    </a:lnTo>
                    <a:lnTo>
                      <a:pt x="536" y="507"/>
                    </a:lnTo>
                    <a:lnTo>
                      <a:pt x="530" y="507"/>
                    </a:lnTo>
                    <a:lnTo>
                      <a:pt x="530" y="507"/>
                    </a:lnTo>
                    <a:lnTo>
                      <a:pt x="530" y="513"/>
                    </a:lnTo>
                    <a:lnTo>
                      <a:pt x="530" y="519"/>
                    </a:lnTo>
                    <a:lnTo>
                      <a:pt x="530" y="519"/>
                    </a:lnTo>
                    <a:lnTo>
                      <a:pt x="530" y="525"/>
                    </a:lnTo>
                    <a:lnTo>
                      <a:pt x="530" y="525"/>
                    </a:lnTo>
                    <a:lnTo>
                      <a:pt x="530" y="530"/>
                    </a:lnTo>
                    <a:lnTo>
                      <a:pt x="524" y="530"/>
                    </a:lnTo>
                    <a:lnTo>
                      <a:pt x="530" y="530"/>
                    </a:lnTo>
                    <a:lnTo>
                      <a:pt x="530" y="536"/>
                    </a:lnTo>
                    <a:lnTo>
                      <a:pt x="530" y="542"/>
                    </a:lnTo>
                    <a:lnTo>
                      <a:pt x="530" y="542"/>
                    </a:lnTo>
                    <a:lnTo>
                      <a:pt x="530" y="548"/>
                    </a:lnTo>
                    <a:lnTo>
                      <a:pt x="530" y="548"/>
                    </a:lnTo>
                    <a:lnTo>
                      <a:pt x="536" y="548"/>
                    </a:lnTo>
                    <a:lnTo>
                      <a:pt x="530" y="554"/>
                    </a:lnTo>
                    <a:lnTo>
                      <a:pt x="530" y="554"/>
                    </a:lnTo>
                    <a:lnTo>
                      <a:pt x="524" y="548"/>
                    </a:lnTo>
                    <a:lnTo>
                      <a:pt x="524" y="554"/>
                    </a:lnTo>
                    <a:lnTo>
                      <a:pt x="524" y="554"/>
                    </a:lnTo>
                    <a:lnTo>
                      <a:pt x="519" y="554"/>
                    </a:lnTo>
                    <a:lnTo>
                      <a:pt x="513" y="554"/>
                    </a:lnTo>
                    <a:lnTo>
                      <a:pt x="513" y="554"/>
                    </a:lnTo>
                    <a:lnTo>
                      <a:pt x="507" y="554"/>
                    </a:lnTo>
                    <a:lnTo>
                      <a:pt x="507" y="548"/>
                    </a:lnTo>
                    <a:lnTo>
                      <a:pt x="507" y="548"/>
                    </a:lnTo>
                    <a:lnTo>
                      <a:pt x="507" y="542"/>
                    </a:lnTo>
                    <a:lnTo>
                      <a:pt x="501" y="542"/>
                    </a:lnTo>
                    <a:lnTo>
                      <a:pt x="501" y="542"/>
                    </a:lnTo>
                    <a:lnTo>
                      <a:pt x="495" y="548"/>
                    </a:lnTo>
                    <a:lnTo>
                      <a:pt x="495" y="548"/>
                    </a:lnTo>
                    <a:lnTo>
                      <a:pt x="495" y="548"/>
                    </a:lnTo>
                    <a:lnTo>
                      <a:pt x="489" y="554"/>
                    </a:lnTo>
                    <a:lnTo>
                      <a:pt x="489" y="554"/>
                    </a:lnTo>
                    <a:lnTo>
                      <a:pt x="489" y="560"/>
                    </a:lnTo>
                    <a:lnTo>
                      <a:pt x="483" y="560"/>
                    </a:lnTo>
                    <a:lnTo>
                      <a:pt x="483" y="554"/>
                    </a:lnTo>
                    <a:lnTo>
                      <a:pt x="477" y="554"/>
                    </a:lnTo>
                    <a:lnTo>
                      <a:pt x="477" y="560"/>
                    </a:lnTo>
                    <a:lnTo>
                      <a:pt x="477" y="560"/>
                    </a:lnTo>
                    <a:lnTo>
                      <a:pt x="471" y="566"/>
                    </a:lnTo>
                    <a:lnTo>
                      <a:pt x="471" y="566"/>
                    </a:lnTo>
                    <a:lnTo>
                      <a:pt x="471" y="566"/>
                    </a:lnTo>
                    <a:lnTo>
                      <a:pt x="466" y="566"/>
                    </a:lnTo>
                    <a:lnTo>
                      <a:pt x="460" y="566"/>
                    </a:lnTo>
                    <a:lnTo>
                      <a:pt x="460" y="566"/>
                    </a:lnTo>
                    <a:lnTo>
                      <a:pt x="454" y="566"/>
                    </a:lnTo>
                    <a:lnTo>
                      <a:pt x="454" y="560"/>
                    </a:lnTo>
                    <a:lnTo>
                      <a:pt x="454" y="560"/>
                    </a:lnTo>
                    <a:lnTo>
                      <a:pt x="448" y="560"/>
                    </a:lnTo>
                    <a:lnTo>
                      <a:pt x="448" y="566"/>
                    </a:lnTo>
                    <a:lnTo>
                      <a:pt x="448" y="566"/>
                    </a:lnTo>
                    <a:lnTo>
                      <a:pt x="442" y="572"/>
                    </a:lnTo>
                    <a:lnTo>
                      <a:pt x="442" y="572"/>
                    </a:lnTo>
                    <a:lnTo>
                      <a:pt x="442" y="578"/>
                    </a:lnTo>
                    <a:lnTo>
                      <a:pt x="436" y="578"/>
                    </a:lnTo>
                    <a:lnTo>
                      <a:pt x="436" y="572"/>
                    </a:lnTo>
                    <a:lnTo>
                      <a:pt x="436" y="572"/>
                    </a:lnTo>
                    <a:lnTo>
                      <a:pt x="430" y="572"/>
                    </a:lnTo>
                    <a:lnTo>
                      <a:pt x="430" y="578"/>
                    </a:lnTo>
                    <a:lnTo>
                      <a:pt x="424" y="578"/>
                    </a:lnTo>
                    <a:lnTo>
                      <a:pt x="424" y="578"/>
                    </a:lnTo>
                    <a:lnTo>
                      <a:pt x="418" y="578"/>
                    </a:lnTo>
                    <a:lnTo>
                      <a:pt x="418" y="578"/>
                    </a:lnTo>
                    <a:lnTo>
                      <a:pt x="418" y="583"/>
                    </a:lnTo>
                    <a:lnTo>
                      <a:pt x="418" y="583"/>
                    </a:lnTo>
                    <a:lnTo>
                      <a:pt x="418" y="589"/>
                    </a:lnTo>
                    <a:lnTo>
                      <a:pt x="418" y="589"/>
                    </a:lnTo>
                    <a:lnTo>
                      <a:pt x="413" y="589"/>
                    </a:lnTo>
                    <a:lnTo>
                      <a:pt x="413" y="589"/>
                    </a:lnTo>
                    <a:lnTo>
                      <a:pt x="413" y="589"/>
                    </a:lnTo>
                    <a:lnTo>
                      <a:pt x="407" y="589"/>
                    </a:lnTo>
                    <a:lnTo>
                      <a:pt x="407" y="595"/>
                    </a:lnTo>
                    <a:lnTo>
                      <a:pt x="407" y="595"/>
                    </a:lnTo>
                    <a:lnTo>
                      <a:pt x="407" y="601"/>
                    </a:lnTo>
                    <a:lnTo>
                      <a:pt x="407" y="601"/>
                    </a:lnTo>
                    <a:lnTo>
                      <a:pt x="407" y="601"/>
                    </a:lnTo>
                    <a:lnTo>
                      <a:pt x="401" y="607"/>
                    </a:lnTo>
                    <a:lnTo>
                      <a:pt x="401" y="607"/>
                    </a:lnTo>
                    <a:lnTo>
                      <a:pt x="401" y="613"/>
                    </a:lnTo>
                    <a:lnTo>
                      <a:pt x="401" y="613"/>
                    </a:lnTo>
                    <a:lnTo>
                      <a:pt x="401" y="613"/>
                    </a:lnTo>
                    <a:lnTo>
                      <a:pt x="395" y="613"/>
                    </a:lnTo>
                    <a:lnTo>
                      <a:pt x="395" y="619"/>
                    </a:lnTo>
                    <a:lnTo>
                      <a:pt x="395" y="625"/>
                    </a:lnTo>
                    <a:lnTo>
                      <a:pt x="395" y="625"/>
                    </a:lnTo>
                    <a:lnTo>
                      <a:pt x="389" y="625"/>
                    </a:lnTo>
                    <a:lnTo>
                      <a:pt x="389" y="631"/>
                    </a:lnTo>
                    <a:lnTo>
                      <a:pt x="389" y="631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77" y="631"/>
                    </a:lnTo>
                    <a:lnTo>
                      <a:pt x="377" y="631"/>
                    </a:lnTo>
                    <a:lnTo>
                      <a:pt x="377" y="636"/>
                    </a:lnTo>
                    <a:lnTo>
                      <a:pt x="371" y="636"/>
                    </a:lnTo>
                    <a:lnTo>
                      <a:pt x="371" y="642"/>
                    </a:lnTo>
                    <a:lnTo>
                      <a:pt x="371" y="642"/>
                    </a:lnTo>
                    <a:lnTo>
                      <a:pt x="365" y="642"/>
                    </a:lnTo>
                    <a:lnTo>
                      <a:pt x="365" y="648"/>
                    </a:lnTo>
                    <a:lnTo>
                      <a:pt x="365" y="648"/>
                    </a:lnTo>
                    <a:lnTo>
                      <a:pt x="360" y="654"/>
                    </a:lnTo>
                    <a:lnTo>
                      <a:pt x="360" y="654"/>
                    </a:lnTo>
                    <a:lnTo>
                      <a:pt x="360" y="654"/>
                    </a:lnTo>
                    <a:lnTo>
                      <a:pt x="354" y="654"/>
                    </a:lnTo>
                    <a:lnTo>
                      <a:pt x="354" y="660"/>
                    </a:lnTo>
                    <a:lnTo>
                      <a:pt x="354" y="660"/>
                    </a:lnTo>
                    <a:lnTo>
                      <a:pt x="348" y="660"/>
                    </a:lnTo>
                    <a:lnTo>
                      <a:pt x="348" y="666"/>
                    </a:lnTo>
                    <a:lnTo>
                      <a:pt x="354" y="666"/>
                    </a:lnTo>
                    <a:lnTo>
                      <a:pt x="348" y="672"/>
                    </a:lnTo>
                    <a:lnTo>
                      <a:pt x="348" y="672"/>
                    </a:lnTo>
                    <a:lnTo>
                      <a:pt x="342" y="672"/>
                    </a:lnTo>
                    <a:lnTo>
                      <a:pt x="342" y="666"/>
                    </a:lnTo>
                    <a:lnTo>
                      <a:pt x="336" y="666"/>
                    </a:lnTo>
                    <a:lnTo>
                      <a:pt x="336" y="672"/>
                    </a:lnTo>
                    <a:lnTo>
                      <a:pt x="336" y="672"/>
                    </a:lnTo>
                    <a:lnTo>
                      <a:pt x="330" y="672"/>
                    </a:lnTo>
                    <a:lnTo>
                      <a:pt x="330" y="672"/>
                    </a:lnTo>
                    <a:lnTo>
                      <a:pt x="324" y="672"/>
                    </a:lnTo>
                    <a:lnTo>
                      <a:pt x="318" y="672"/>
                    </a:lnTo>
                    <a:lnTo>
                      <a:pt x="318" y="678"/>
                    </a:lnTo>
                    <a:lnTo>
                      <a:pt x="318" y="678"/>
                    </a:lnTo>
                    <a:lnTo>
                      <a:pt x="312" y="684"/>
                    </a:lnTo>
                    <a:lnTo>
                      <a:pt x="312" y="684"/>
                    </a:lnTo>
                    <a:lnTo>
                      <a:pt x="307" y="684"/>
                    </a:lnTo>
                    <a:lnTo>
                      <a:pt x="307" y="684"/>
                    </a:lnTo>
                    <a:lnTo>
                      <a:pt x="307" y="689"/>
                    </a:lnTo>
                    <a:lnTo>
                      <a:pt x="301" y="689"/>
                    </a:lnTo>
                    <a:lnTo>
                      <a:pt x="301" y="695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6" name="Freeform 593">
                <a:extLst>
                  <a:ext uri="{FF2B5EF4-FFF2-40B4-BE49-F238E27FC236}">
                    <a16:creationId xmlns:a16="http://schemas.microsoft.com/office/drawing/2014/main" id="{4D4243E4-2F06-4F7C-9660-0C014FF9B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7225" y="5316538"/>
                <a:ext cx="692150" cy="1074738"/>
              </a:xfrm>
              <a:custGeom>
                <a:avLst/>
                <a:gdLst>
                  <a:gd name="T0" fmla="*/ 383 w 436"/>
                  <a:gd name="T1" fmla="*/ 560 h 677"/>
                  <a:gd name="T2" fmla="*/ 383 w 436"/>
                  <a:gd name="T3" fmla="*/ 577 h 677"/>
                  <a:gd name="T4" fmla="*/ 389 w 436"/>
                  <a:gd name="T5" fmla="*/ 613 h 677"/>
                  <a:gd name="T6" fmla="*/ 401 w 436"/>
                  <a:gd name="T7" fmla="*/ 630 h 677"/>
                  <a:gd name="T8" fmla="*/ 418 w 436"/>
                  <a:gd name="T9" fmla="*/ 660 h 677"/>
                  <a:gd name="T10" fmla="*/ 412 w 436"/>
                  <a:gd name="T11" fmla="*/ 671 h 677"/>
                  <a:gd name="T12" fmla="*/ 377 w 436"/>
                  <a:gd name="T13" fmla="*/ 666 h 677"/>
                  <a:gd name="T14" fmla="*/ 359 w 436"/>
                  <a:gd name="T15" fmla="*/ 636 h 677"/>
                  <a:gd name="T16" fmla="*/ 348 w 436"/>
                  <a:gd name="T17" fmla="*/ 654 h 677"/>
                  <a:gd name="T18" fmla="*/ 330 w 436"/>
                  <a:gd name="T19" fmla="*/ 624 h 677"/>
                  <a:gd name="T20" fmla="*/ 301 w 436"/>
                  <a:gd name="T21" fmla="*/ 648 h 677"/>
                  <a:gd name="T22" fmla="*/ 277 w 436"/>
                  <a:gd name="T23" fmla="*/ 618 h 677"/>
                  <a:gd name="T24" fmla="*/ 248 w 436"/>
                  <a:gd name="T25" fmla="*/ 613 h 677"/>
                  <a:gd name="T26" fmla="*/ 230 w 436"/>
                  <a:gd name="T27" fmla="*/ 589 h 677"/>
                  <a:gd name="T28" fmla="*/ 200 w 436"/>
                  <a:gd name="T29" fmla="*/ 560 h 677"/>
                  <a:gd name="T30" fmla="*/ 177 w 436"/>
                  <a:gd name="T31" fmla="*/ 536 h 677"/>
                  <a:gd name="T32" fmla="*/ 159 w 436"/>
                  <a:gd name="T33" fmla="*/ 548 h 677"/>
                  <a:gd name="T34" fmla="*/ 141 w 436"/>
                  <a:gd name="T35" fmla="*/ 571 h 677"/>
                  <a:gd name="T36" fmla="*/ 153 w 436"/>
                  <a:gd name="T37" fmla="*/ 548 h 677"/>
                  <a:gd name="T38" fmla="*/ 130 w 436"/>
                  <a:gd name="T39" fmla="*/ 536 h 677"/>
                  <a:gd name="T40" fmla="*/ 112 w 436"/>
                  <a:gd name="T41" fmla="*/ 524 h 677"/>
                  <a:gd name="T42" fmla="*/ 100 w 436"/>
                  <a:gd name="T43" fmla="*/ 501 h 677"/>
                  <a:gd name="T44" fmla="*/ 71 w 436"/>
                  <a:gd name="T45" fmla="*/ 483 h 677"/>
                  <a:gd name="T46" fmla="*/ 53 w 436"/>
                  <a:gd name="T47" fmla="*/ 465 h 677"/>
                  <a:gd name="T48" fmla="*/ 71 w 436"/>
                  <a:gd name="T49" fmla="*/ 448 h 677"/>
                  <a:gd name="T50" fmla="*/ 35 w 436"/>
                  <a:gd name="T51" fmla="*/ 424 h 677"/>
                  <a:gd name="T52" fmla="*/ 35 w 436"/>
                  <a:gd name="T53" fmla="*/ 395 h 677"/>
                  <a:gd name="T54" fmla="*/ 30 w 436"/>
                  <a:gd name="T55" fmla="*/ 353 h 677"/>
                  <a:gd name="T56" fmla="*/ 12 w 436"/>
                  <a:gd name="T57" fmla="*/ 324 h 677"/>
                  <a:gd name="T58" fmla="*/ 0 w 436"/>
                  <a:gd name="T59" fmla="*/ 283 h 677"/>
                  <a:gd name="T60" fmla="*/ 30 w 436"/>
                  <a:gd name="T61" fmla="*/ 265 h 677"/>
                  <a:gd name="T62" fmla="*/ 65 w 436"/>
                  <a:gd name="T63" fmla="*/ 247 h 677"/>
                  <a:gd name="T64" fmla="*/ 83 w 436"/>
                  <a:gd name="T65" fmla="*/ 212 h 677"/>
                  <a:gd name="T66" fmla="*/ 94 w 436"/>
                  <a:gd name="T67" fmla="*/ 188 h 677"/>
                  <a:gd name="T68" fmla="*/ 118 w 436"/>
                  <a:gd name="T69" fmla="*/ 171 h 677"/>
                  <a:gd name="T70" fmla="*/ 153 w 436"/>
                  <a:gd name="T71" fmla="*/ 165 h 677"/>
                  <a:gd name="T72" fmla="*/ 171 w 436"/>
                  <a:gd name="T73" fmla="*/ 135 h 677"/>
                  <a:gd name="T74" fmla="*/ 159 w 436"/>
                  <a:gd name="T75" fmla="*/ 106 h 677"/>
                  <a:gd name="T76" fmla="*/ 183 w 436"/>
                  <a:gd name="T77" fmla="*/ 76 h 677"/>
                  <a:gd name="T78" fmla="*/ 194 w 436"/>
                  <a:gd name="T79" fmla="*/ 47 h 677"/>
                  <a:gd name="T80" fmla="*/ 230 w 436"/>
                  <a:gd name="T81" fmla="*/ 47 h 677"/>
                  <a:gd name="T82" fmla="*/ 265 w 436"/>
                  <a:gd name="T83" fmla="*/ 35 h 677"/>
                  <a:gd name="T84" fmla="*/ 301 w 436"/>
                  <a:gd name="T85" fmla="*/ 18 h 677"/>
                  <a:gd name="T86" fmla="*/ 330 w 436"/>
                  <a:gd name="T87" fmla="*/ 18 h 677"/>
                  <a:gd name="T88" fmla="*/ 359 w 436"/>
                  <a:gd name="T89" fmla="*/ 18 h 677"/>
                  <a:gd name="T90" fmla="*/ 377 w 436"/>
                  <a:gd name="T91" fmla="*/ 18 h 677"/>
                  <a:gd name="T92" fmla="*/ 383 w 436"/>
                  <a:gd name="T93" fmla="*/ 47 h 677"/>
                  <a:gd name="T94" fmla="*/ 377 w 436"/>
                  <a:gd name="T95" fmla="*/ 71 h 677"/>
                  <a:gd name="T96" fmla="*/ 371 w 436"/>
                  <a:gd name="T97" fmla="*/ 100 h 677"/>
                  <a:gd name="T98" fmla="*/ 359 w 436"/>
                  <a:gd name="T99" fmla="*/ 124 h 677"/>
                  <a:gd name="T100" fmla="*/ 371 w 436"/>
                  <a:gd name="T101" fmla="*/ 159 h 677"/>
                  <a:gd name="T102" fmla="*/ 383 w 436"/>
                  <a:gd name="T103" fmla="*/ 194 h 677"/>
                  <a:gd name="T104" fmla="*/ 389 w 436"/>
                  <a:gd name="T105" fmla="*/ 230 h 677"/>
                  <a:gd name="T106" fmla="*/ 371 w 436"/>
                  <a:gd name="T107" fmla="*/ 259 h 677"/>
                  <a:gd name="T108" fmla="*/ 359 w 436"/>
                  <a:gd name="T109" fmla="*/ 300 h 677"/>
                  <a:gd name="T110" fmla="*/ 377 w 436"/>
                  <a:gd name="T111" fmla="*/ 336 h 677"/>
                  <a:gd name="T112" fmla="*/ 383 w 436"/>
                  <a:gd name="T113" fmla="*/ 377 h 677"/>
                  <a:gd name="T114" fmla="*/ 377 w 436"/>
                  <a:gd name="T115" fmla="*/ 412 h 677"/>
                  <a:gd name="T116" fmla="*/ 371 w 436"/>
                  <a:gd name="T117" fmla="*/ 453 h 677"/>
                  <a:gd name="T118" fmla="*/ 371 w 436"/>
                  <a:gd name="T119" fmla="*/ 489 h 677"/>
                  <a:gd name="T120" fmla="*/ 371 w 436"/>
                  <a:gd name="T121" fmla="*/ 518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36" h="677">
                    <a:moveTo>
                      <a:pt x="377" y="524"/>
                    </a:moveTo>
                    <a:lnTo>
                      <a:pt x="377" y="524"/>
                    </a:lnTo>
                    <a:lnTo>
                      <a:pt x="377" y="524"/>
                    </a:lnTo>
                    <a:lnTo>
                      <a:pt x="377" y="530"/>
                    </a:lnTo>
                    <a:lnTo>
                      <a:pt x="377" y="530"/>
                    </a:lnTo>
                    <a:lnTo>
                      <a:pt x="377" y="530"/>
                    </a:lnTo>
                    <a:lnTo>
                      <a:pt x="377" y="530"/>
                    </a:lnTo>
                    <a:lnTo>
                      <a:pt x="377" y="536"/>
                    </a:lnTo>
                    <a:lnTo>
                      <a:pt x="377" y="536"/>
                    </a:lnTo>
                    <a:lnTo>
                      <a:pt x="377" y="542"/>
                    </a:lnTo>
                    <a:lnTo>
                      <a:pt x="371" y="542"/>
                    </a:lnTo>
                    <a:lnTo>
                      <a:pt x="377" y="542"/>
                    </a:lnTo>
                    <a:lnTo>
                      <a:pt x="377" y="548"/>
                    </a:lnTo>
                    <a:lnTo>
                      <a:pt x="377" y="548"/>
                    </a:lnTo>
                    <a:lnTo>
                      <a:pt x="377" y="548"/>
                    </a:lnTo>
                    <a:lnTo>
                      <a:pt x="383" y="554"/>
                    </a:lnTo>
                    <a:lnTo>
                      <a:pt x="383" y="554"/>
                    </a:lnTo>
                    <a:lnTo>
                      <a:pt x="383" y="560"/>
                    </a:lnTo>
                    <a:lnTo>
                      <a:pt x="383" y="560"/>
                    </a:lnTo>
                    <a:lnTo>
                      <a:pt x="383" y="554"/>
                    </a:lnTo>
                    <a:lnTo>
                      <a:pt x="389" y="560"/>
                    </a:lnTo>
                    <a:lnTo>
                      <a:pt x="383" y="560"/>
                    </a:lnTo>
                    <a:lnTo>
                      <a:pt x="383" y="560"/>
                    </a:lnTo>
                    <a:lnTo>
                      <a:pt x="383" y="560"/>
                    </a:lnTo>
                    <a:lnTo>
                      <a:pt x="383" y="565"/>
                    </a:lnTo>
                    <a:lnTo>
                      <a:pt x="383" y="565"/>
                    </a:lnTo>
                    <a:lnTo>
                      <a:pt x="383" y="565"/>
                    </a:lnTo>
                    <a:lnTo>
                      <a:pt x="383" y="565"/>
                    </a:lnTo>
                    <a:lnTo>
                      <a:pt x="377" y="565"/>
                    </a:lnTo>
                    <a:lnTo>
                      <a:pt x="377" y="565"/>
                    </a:lnTo>
                    <a:lnTo>
                      <a:pt x="377" y="571"/>
                    </a:lnTo>
                    <a:lnTo>
                      <a:pt x="377" y="571"/>
                    </a:lnTo>
                    <a:lnTo>
                      <a:pt x="377" y="571"/>
                    </a:lnTo>
                    <a:lnTo>
                      <a:pt x="383" y="571"/>
                    </a:lnTo>
                    <a:lnTo>
                      <a:pt x="383" y="577"/>
                    </a:lnTo>
                    <a:lnTo>
                      <a:pt x="383" y="577"/>
                    </a:lnTo>
                    <a:lnTo>
                      <a:pt x="389" y="577"/>
                    </a:lnTo>
                    <a:lnTo>
                      <a:pt x="389" y="583"/>
                    </a:lnTo>
                    <a:lnTo>
                      <a:pt x="389" y="583"/>
                    </a:lnTo>
                    <a:lnTo>
                      <a:pt x="389" y="589"/>
                    </a:lnTo>
                    <a:lnTo>
                      <a:pt x="389" y="589"/>
                    </a:lnTo>
                    <a:lnTo>
                      <a:pt x="383" y="595"/>
                    </a:lnTo>
                    <a:lnTo>
                      <a:pt x="383" y="595"/>
                    </a:lnTo>
                    <a:lnTo>
                      <a:pt x="383" y="595"/>
                    </a:lnTo>
                    <a:lnTo>
                      <a:pt x="389" y="601"/>
                    </a:lnTo>
                    <a:lnTo>
                      <a:pt x="383" y="601"/>
                    </a:lnTo>
                    <a:lnTo>
                      <a:pt x="383" y="601"/>
                    </a:lnTo>
                    <a:lnTo>
                      <a:pt x="383" y="607"/>
                    </a:lnTo>
                    <a:lnTo>
                      <a:pt x="377" y="607"/>
                    </a:lnTo>
                    <a:lnTo>
                      <a:pt x="383" y="607"/>
                    </a:lnTo>
                    <a:lnTo>
                      <a:pt x="383" y="607"/>
                    </a:lnTo>
                    <a:lnTo>
                      <a:pt x="383" y="607"/>
                    </a:lnTo>
                    <a:lnTo>
                      <a:pt x="383" y="613"/>
                    </a:lnTo>
                    <a:lnTo>
                      <a:pt x="389" y="613"/>
                    </a:lnTo>
                    <a:lnTo>
                      <a:pt x="389" y="613"/>
                    </a:lnTo>
                    <a:lnTo>
                      <a:pt x="389" y="613"/>
                    </a:lnTo>
                    <a:lnTo>
                      <a:pt x="389" y="613"/>
                    </a:lnTo>
                    <a:lnTo>
                      <a:pt x="389" y="618"/>
                    </a:lnTo>
                    <a:lnTo>
                      <a:pt x="389" y="618"/>
                    </a:lnTo>
                    <a:lnTo>
                      <a:pt x="395" y="618"/>
                    </a:lnTo>
                    <a:lnTo>
                      <a:pt x="395" y="618"/>
                    </a:lnTo>
                    <a:lnTo>
                      <a:pt x="395" y="618"/>
                    </a:lnTo>
                    <a:lnTo>
                      <a:pt x="401" y="618"/>
                    </a:lnTo>
                    <a:lnTo>
                      <a:pt x="401" y="618"/>
                    </a:lnTo>
                    <a:lnTo>
                      <a:pt x="401" y="624"/>
                    </a:lnTo>
                    <a:lnTo>
                      <a:pt x="395" y="624"/>
                    </a:lnTo>
                    <a:lnTo>
                      <a:pt x="395" y="624"/>
                    </a:lnTo>
                    <a:lnTo>
                      <a:pt x="401" y="624"/>
                    </a:lnTo>
                    <a:lnTo>
                      <a:pt x="401" y="624"/>
                    </a:lnTo>
                    <a:lnTo>
                      <a:pt x="401" y="630"/>
                    </a:lnTo>
                    <a:lnTo>
                      <a:pt x="401" y="630"/>
                    </a:lnTo>
                    <a:lnTo>
                      <a:pt x="401" y="630"/>
                    </a:lnTo>
                    <a:lnTo>
                      <a:pt x="407" y="630"/>
                    </a:lnTo>
                    <a:lnTo>
                      <a:pt x="407" y="636"/>
                    </a:lnTo>
                    <a:lnTo>
                      <a:pt x="407" y="636"/>
                    </a:lnTo>
                    <a:lnTo>
                      <a:pt x="407" y="642"/>
                    </a:lnTo>
                    <a:lnTo>
                      <a:pt x="407" y="642"/>
                    </a:lnTo>
                    <a:lnTo>
                      <a:pt x="407" y="642"/>
                    </a:lnTo>
                    <a:lnTo>
                      <a:pt x="412" y="648"/>
                    </a:lnTo>
                    <a:lnTo>
                      <a:pt x="412" y="642"/>
                    </a:lnTo>
                    <a:lnTo>
                      <a:pt x="412" y="648"/>
                    </a:lnTo>
                    <a:lnTo>
                      <a:pt x="412" y="648"/>
                    </a:lnTo>
                    <a:lnTo>
                      <a:pt x="407" y="648"/>
                    </a:lnTo>
                    <a:lnTo>
                      <a:pt x="407" y="654"/>
                    </a:lnTo>
                    <a:lnTo>
                      <a:pt x="412" y="654"/>
                    </a:lnTo>
                    <a:lnTo>
                      <a:pt x="412" y="654"/>
                    </a:lnTo>
                    <a:lnTo>
                      <a:pt x="412" y="660"/>
                    </a:lnTo>
                    <a:lnTo>
                      <a:pt x="418" y="660"/>
                    </a:lnTo>
                    <a:lnTo>
                      <a:pt x="418" y="660"/>
                    </a:lnTo>
                    <a:lnTo>
                      <a:pt x="418" y="660"/>
                    </a:lnTo>
                    <a:lnTo>
                      <a:pt x="424" y="660"/>
                    </a:lnTo>
                    <a:lnTo>
                      <a:pt x="424" y="654"/>
                    </a:lnTo>
                    <a:lnTo>
                      <a:pt x="424" y="654"/>
                    </a:lnTo>
                    <a:lnTo>
                      <a:pt x="424" y="660"/>
                    </a:lnTo>
                    <a:lnTo>
                      <a:pt x="424" y="660"/>
                    </a:lnTo>
                    <a:lnTo>
                      <a:pt x="430" y="660"/>
                    </a:lnTo>
                    <a:lnTo>
                      <a:pt x="430" y="660"/>
                    </a:lnTo>
                    <a:lnTo>
                      <a:pt x="436" y="666"/>
                    </a:lnTo>
                    <a:lnTo>
                      <a:pt x="436" y="666"/>
                    </a:lnTo>
                    <a:lnTo>
                      <a:pt x="430" y="666"/>
                    </a:lnTo>
                    <a:lnTo>
                      <a:pt x="430" y="666"/>
                    </a:lnTo>
                    <a:lnTo>
                      <a:pt x="430" y="666"/>
                    </a:lnTo>
                    <a:lnTo>
                      <a:pt x="424" y="666"/>
                    </a:lnTo>
                    <a:lnTo>
                      <a:pt x="424" y="666"/>
                    </a:lnTo>
                    <a:lnTo>
                      <a:pt x="418" y="666"/>
                    </a:lnTo>
                    <a:lnTo>
                      <a:pt x="418" y="671"/>
                    </a:lnTo>
                    <a:lnTo>
                      <a:pt x="418" y="671"/>
                    </a:lnTo>
                    <a:lnTo>
                      <a:pt x="412" y="671"/>
                    </a:lnTo>
                    <a:lnTo>
                      <a:pt x="412" y="677"/>
                    </a:lnTo>
                    <a:lnTo>
                      <a:pt x="412" y="671"/>
                    </a:lnTo>
                    <a:lnTo>
                      <a:pt x="407" y="671"/>
                    </a:lnTo>
                    <a:lnTo>
                      <a:pt x="407" y="671"/>
                    </a:lnTo>
                    <a:lnTo>
                      <a:pt x="401" y="671"/>
                    </a:lnTo>
                    <a:lnTo>
                      <a:pt x="401" y="671"/>
                    </a:lnTo>
                    <a:lnTo>
                      <a:pt x="401" y="671"/>
                    </a:lnTo>
                    <a:lnTo>
                      <a:pt x="395" y="671"/>
                    </a:lnTo>
                    <a:lnTo>
                      <a:pt x="395" y="666"/>
                    </a:lnTo>
                    <a:lnTo>
                      <a:pt x="395" y="666"/>
                    </a:lnTo>
                    <a:lnTo>
                      <a:pt x="395" y="666"/>
                    </a:lnTo>
                    <a:lnTo>
                      <a:pt x="395" y="666"/>
                    </a:lnTo>
                    <a:lnTo>
                      <a:pt x="389" y="666"/>
                    </a:lnTo>
                    <a:lnTo>
                      <a:pt x="389" y="666"/>
                    </a:lnTo>
                    <a:lnTo>
                      <a:pt x="389" y="666"/>
                    </a:lnTo>
                    <a:lnTo>
                      <a:pt x="383" y="666"/>
                    </a:lnTo>
                    <a:lnTo>
                      <a:pt x="383" y="666"/>
                    </a:lnTo>
                    <a:lnTo>
                      <a:pt x="377" y="666"/>
                    </a:lnTo>
                    <a:lnTo>
                      <a:pt x="377" y="666"/>
                    </a:lnTo>
                    <a:lnTo>
                      <a:pt x="371" y="666"/>
                    </a:lnTo>
                    <a:lnTo>
                      <a:pt x="371" y="666"/>
                    </a:lnTo>
                    <a:lnTo>
                      <a:pt x="365" y="666"/>
                    </a:lnTo>
                    <a:lnTo>
                      <a:pt x="365" y="666"/>
                    </a:lnTo>
                    <a:lnTo>
                      <a:pt x="365" y="666"/>
                    </a:lnTo>
                    <a:lnTo>
                      <a:pt x="365" y="660"/>
                    </a:lnTo>
                    <a:lnTo>
                      <a:pt x="359" y="660"/>
                    </a:lnTo>
                    <a:lnTo>
                      <a:pt x="359" y="654"/>
                    </a:lnTo>
                    <a:lnTo>
                      <a:pt x="359" y="654"/>
                    </a:lnTo>
                    <a:lnTo>
                      <a:pt x="359" y="654"/>
                    </a:lnTo>
                    <a:lnTo>
                      <a:pt x="359" y="648"/>
                    </a:lnTo>
                    <a:lnTo>
                      <a:pt x="359" y="648"/>
                    </a:lnTo>
                    <a:lnTo>
                      <a:pt x="359" y="642"/>
                    </a:lnTo>
                    <a:lnTo>
                      <a:pt x="359" y="642"/>
                    </a:lnTo>
                    <a:lnTo>
                      <a:pt x="359" y="636"/>
                    </a:lnTo>
                    <a:lnTo>
                      <a:pt x="359" y="636"/>
                    </a:lnTo>
                    <a:lnTo>
                      <a:pt x="359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48" y="636"/>
                    </a:lnTo>
                    <a:lnTo>
                      <a:pt x="348" y="642"/>
                    </a:lnTo>
                    <a:lnTo>
                      <a:pt x="348" y="642"/>
                    </a:lnTo>
                    <a:lnTo>
                      <a:pt x="348" y="648"/>
                    </a:lnTo>
                    <a:lnTo>
                      <a:pt x="348" y="648"/>
                    </a:lnTo>
                    <a:lnTo>
                      <a:pt x="354" y="648"/>
                    </a:lnTo>
                    <a:lnTo>
                      <a:pt x="354" y="648"/>
                    </a:lnTo>
                    <a:lnTo>
                      <a:pt x="354" y="654"/>
                    </a:lnTo>
                    <a:lnTo>
                      <a:pt x="354" y="654"/>
                    </a:lnTo>
                    <a:lnTo>
                      <a:pt x="354" y="660"/>
                    </a:lnTo>
                    <a:lnTo>
                      <a:pt x="354" y="660"/>
                    </a:lnTo>
                    <a:lnTo>
                      <a:pt x="354" y="660"/>
                    </a:lnTo>
                    <a:lnTo>
                      <a:pt x="348" y="660"/>
                    </a:lnTo>
                    <a:lnTo>
                      <a:pt x="348" y="660"/>
                    </a:lnTo>
                    <a:lnTo>
                      <a:pt x="348" y="660"/>
                    </a:lnTo>
                    <a:lnTo>
                      <a:pt x="348" y="654"/>
                    </a:lnTo>
                    <a:lnTo>
                      <a:pt x="348" y="654"/>
                    </a:lnTo>
                    <a:lnTo>
                      <a:pt x="342" y="654"/>
                    </a:lnTo>
                    <a:lnTo>
                      <a:pt x="342" y="648"/>
                    </a:lnTo>
                    <a:lnTo>
                      <a:pt x="342" y="648"/>
                    </a:lnTo>
                    <a:lnTo>
                      <a:pt x="336" y="648"/>
                    </a:lnTo>
                    <a:lnTo>
                      <a:pt x="336" y="648"/>
                    </a:lnTo>
                    <a:lnTo>
                      <a:pt x="336" y="642"/>
                    </a:lnTo>
                    <a:lnTo>
                      <a:pt x="336" y="642"/>
                    </a:lnTo>
                    <a:lnTo>
                      <a:pt x="342" y="636"/>
                    </a:lnTo>
                    <a:lnTo>
                      <a:pt x="342" y="636"/>
                    </a:lnTo>
                    <a:lnTo>
                      <a:pt x="342" y="636"/>
                    </a:lnTo>
                    <a:lnTo>
                      <a:pt x="342" y="630"/>
                    </a:lnTo>
                    <a:lnTo>
                      <a:pt x="342" y="630"/>
                    </a:lnTo>
                    <a:lnTo>
                      <a:pt x="336" y="630"/>
                    </a:lnTo>
                    <a:lnTo>
                      <a:pt x="336" y="624"/>
                    </a:lnTo>
                    <a:lnTo>
                      <a:pt x="336" y="624"/>
                    </a:lnTo>
                    <a:lnTo>
                      <a:pt x="336" y="624"/>
                    </a:lnTo>
                    <a:lnTo>
                      <a:pt x="330" y="624"/>
                    </a:lnTo>
                    <a:lnTo>
                      <a:pt x="330" y="624"/>
                    </a:lnTo>
                    <a:lnTo>
                      <a:pt x="330" y="630"/>
                    </a:lnTo>
                    <a:lnTo>
                      <a:pt x="330" y="630"/>
                    </a:lnTo>
                    <a:lnTo>
                      <a:pt x="330" y="636"/>
                    </a:lnTo>
                    <a:lnTo>
                      <a:pt x="330" y="636"/>
                    </a:lnTo>
                    <a:lnTo>
                      <a:pt x="324" y="636"/>
                    </a:lnTo>
                    <a:lnTo>
                      <a:pt x="324" y="636"/>
                    </a:lnTo>
                    <a:lnTo>
                      <a:pt x="324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2" y="636"/>
                    </a:lnTo>
                    <a:lnTo>
                      <a:pt x="312" y="636"/>
                    </a:lnTo>
                    <a:lnTo>
                      <a:pt x="312" y="636"/>
                    </a:lnTo>
                    <a:lnTo>
                      <a:pt x="312" y="642"/>
                    </a:lnTo>
                    <a:lnTo>
                      <a:pt x="312" y="642"/>
                    </a:lnTo>
                    <a:lnTo>
                      <a:pt x="306" y="642"/>
                    </a:lnTo>
                    <a:lnTo>
                      <a:pt x="306" y="642"/>
                    </a:lnTo>
                    <a:lnTo>
                      <a:pt x="301" y="648"/>
                    </a:lnTo>
                    <a:lnTo>
                      <a:pt x="301" y="648"/>
                    </a:lnTo>
                    <a:lnTo>
                      <a:pt x="301" y="642"/>
                    </a:lnTo>
                    <a:lnTo>
                      <a:pt x="301" y="642"/>
                    </a:lnTo>
                    <a:lnTo>
                      <a:pt x="295" y="642"/>
                    </a:lnTo>
                    <a:lnTo>
                      <a:pt x="295" y="642"/>
                    </a:lnTo>
                    <a:lnTo>
                      <a:pt x="289" y="642"/>
                    </a:lnTo>
                    <a:lnTo>
                      <a:pt x="289" y="636"/>
                    </a:lnTo>
                    <a:lnTo>
                      <a:pt x="289" y="636"/>
                    </a:lnTo>
                    <a:lnTo>
                      <a:pt x="289" y="636"/>
                    </a:lnTo>
                    <a:lnTo>
                      <a:pt x="289" y="630"/>
                    </a:lnTo>
                    <a:lnTo>
                      <a:pt x="289" y="630"/>
                    </a:lnTo>
                    <a:lnTo>
                      <a:pt x="289" y="630"/>
                    </a:lnTo>
                    <a:lnTo>
                      <a:pt x="283" y="624"/>
                    </a:lnTo>
                    <a:lnTo>
                      <a:pt x="283" y="624"/>
                    </a:lnTo>
                    <a:lnTo>
                      <a:pt x="283" y="624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1" y="613"/>
                    </a:lnTo>
                    <a:lnTo>
                      <a:pt x="271" y="613"/>
                    </a:lnTo>
                    <a:lnTo>
                      <a:pt x="265" y="613"/>
                    </a:lnTo>
                    <a:lnTo>
                      <a:pt x="265" y="613"/>
                    </a:lnTo>
                    <a:lnTo>
                      <a:pt x="265" y="613"/>
                    </a:lnTo>
                    <a:lnTo>
                      <a:pt x="265" y="618"/>
                    </a:lnTo>
                    <a:lnTo>
                      <a:pt x="265" y="618"/>
                    </a:lnTo>
                    <a:lnTo>
                      <a:pt x="265" y="624"/>
                    </a:lnTo>
                    <a:lnTo>
                      <a:pt x="259" y="624"/>
                    </a:lnTo>
                    <a:lnTo>
                      <a:pt x="259" y="624"/>
                    </a:lnTo>
                    <a:lnTo>
                      <a:pt x="253" y="624"/>
                    </a:lnTo>
                    <a:lnTo>
                      <a:pt x="253" y="624"/>
                    </a:lnTo>
                    <a:lnTo>
                      <a:pt x="253" y="618"/>
                    </a:lnTo>
                    <a:lnTo>
                      <a:pt x="253" y="618"/>
                    </a:lnTo>
                    <a:lnTo>
                      <a:pt x="253" y="613"/>
                    </a:lnTo>
                    <a:lnTo>
                      <a:pt x="248" y="613"/>
                    </a:lnTo>
                    <a:lnTo>
                      <a:pt x="248" y="613"/>
                    </a:lnTo>
                    <a:lnTo>
                      <a:pt x="242" y="613"/>
                    </a:lnTo>
                    <a:lnTo>
                      <a:pt x="242" y="613"/>
                    </a:lnTo>
                    <a:lnTo>
                      <a:pt x="236" y="613"/>
                    </a:lnTo>
                    <a:lnTo>
                      <a:pt x="236" y="613"/>
                    </a:lnTo>
                    <a:lnTo>
                      <a:pt x="236" y="613"/>
                    </a:lnTo>
                    <a:lnTo>
                      <a:pt x="230" y="613"/>
                    </a:lnTo>
                    <a:lnTo>
                      <a:pt x="230" y="607"/>
                    </a:lnTo>
                    <a:lnTo>
                      <a:pt x="230" y="607"/>
                    </a:lnTo>
                    <a:lnTo>
                      <a:pt x="230" y="601"/>
                    </a:lnTo>
                    <a:lnTo>
                      <a:pt x="236" y="601"/>
                    </a:lnTo>
                    <a:lnTo>
                      <a:pt x="236" y="601"/>
                    </a:lnTo>
                    <a:lnTo>
                      <a:pt x="236" y="595"/>
                    </a:lnTo>
                    <a:lnTo>
                      <a:pt x="236" y="595"/>
                    </a:lnTo>
                    <a:lnTo>
                      <a:pt x="230" y="595"/>
                    </a:lnTo>
                    <a:lnTo>
                      <a:pt x="230" y="589"/>
                    </a:lnTo>
                    <a:lnTo>
                      <a:pt x="230" y="589"/>
                    </a:lnTo>
                    <a:lnTo>
                      <a:pt x="230" y="589"/>
                    </a:lnTo>
                    <a:lnTo>
                      <a:pt x="230" y="589"/>
                    </a:lnTo>
                    <a:lnTo>
                      <a:pt x="236" y="583"/>
                    </a:lnTo>
                    <a:lnTo>
                      <a:pt x="230" y="583"/>
                    </a:lnTo>
                    <a:lnTo>
                      <a:pt x="230" y="583"/>
                    </a:lnTo>
                    <a:lnTo>
                      <a:pt x="230" y="577"/>
                    </a:lnTo>
                    <a:lnTo>
                      <a:pt x="230" y="577"/>
                    </a:lnTo>
                    <a:lnTo>
                      <a:pt x="224" y="577"/>
                    </a:lnTo>
                    <a:lnTo>
                      <a:pt x="224" y="577"/>
                    </a:lnTo>
                    <a:lnTo>
                      <a:pt x="224" y="571"/>
                    </a:lnTo>
                    <a:lnTo>
                      <a:pt x="218" y="571"/>
                    </a:lnTo>
                    <a:lnTo>
                      <a:pt x="218" y="571"/>
                    </a:lnTo>
                    <a:lnTo>
                      <a:pt x="218" y="571"/>
                    </a:lnTo>
                    <a:lnTo>
                      <a:pt x="218" y="565"/>
                    </a:lnTo>
                    <a:lnTo>
                      <a:pt x="212" y="565"/>
                    </a:lnTo>
                    <a:lnTo>
                      <a:pt x="212" y="565"/>
                    </a:lnTo>
                    <a:lnTo>
                      <a:pt x="206" y="560"/>
                    </a:lnTo>
                    <a:lnTo>
                      <a:pt x="206" y="560"/>
                    </a:lnTo>
                    <a:lnTo>
                      <a:pt x="206" y="560"/>
                    </a:lnTo>
                    <a:lnTo>
                      <a:pt x="200" y="560"/>
                    </a:lnTo>
                    <a:lnTo>
                      <a:pt x="200" y="560"/>
                    </a:lnTo>
                    <a:lnTo>
                      <a:pt x="200" y="560"/>
                    </a:lnTo>
                    <a:lnTo>
                      <a:pt x="194" y="554"/>
                    </a:lnTo>
                    <a:lnTo>
                      <a:pt x="194" y="554"/>
                    </a:lnTo>
                    <a:lnTo>
                      <a:pt x="189" y="554"/>
                    </a:lnTo>
                    <a:lnTo>
                      <a:pt x="189" y="554"/>
                    </a:lnTo>
                    <a:lnTo>
                      <a:pt x="189" y="554"/>
                    </a:lnTo>
                    <a:lnTo>
                      <a:pt x="189" y="548"/>
                    </a:lnTo>
                    <a:lnTo>
                      <a:pt x="189" y="548"/>
                    </a:lnTo>
                    <a:lnTo>
                      <a:pt x="189" y="548"/>
                    </a:lnTo>
                    <a:lnTo>
                      <a:pt x="189" y="542"/>
                    </a:lnTo>
                    <a:lnTo>
                      <a:pt x="189" y="542"/>
                    </a:lnTo>
                    <a:lnTo>
                      <a:pt x="189" y="542"/>
                    </a:lnTo>
                    <a:lnTo>
                      <a:pt x="183" y="536"/>
                    </a:lnTo>
                    <a:lnTo>
                      <a:pt x="183" y="536"/>
                    </a:lnTo>
                    <a:lnTo>
                      <a:pt x="183" y="536"/>
                    </a:lnTo>
                    <a:lnTo>
                      <a:pt x="183" y="536"/>
                    </a:lnTo>
                    <a:lnTo>
                      <a:pt x="177" y="536"/>
                    </a:lnTo>
                    <a:lnTo>
                      <a:pt x="177" y="542"/>
                    </a:lnTo>
                    <a:lnTo>
                      <a:pt x="183" y="542"/>
                    </a:lnTo>
                    <a:lnTo>
                      <a:pt x="183" y="542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1" y="542"/>
                    </a:lnTo>
                    <a:lnTo>
                      <a:pt x="171" y="542"/>
                    </a:lnTo>
                    <a:lnTo>
                      <a:pt x="171" y="542"/>
                    </a:lnTo>
                    <a:lnTo>
                      <a:pt x="171" y="536"/>
                    </a:lnTo>
                    <a:lnTo>
                      <a:pt x="165" y="536"/>
                    </a:lnTo>
                    <a:lnTo>
                      <a:pt x="165" y="536"/>
                    </a:lnTo>
                    <a:lnTo>
                      <a:pt x="159" y="536"/>
                    </a:lnTo>
                    <a:lnTo>
                      <a:pt x="159" y="542"/>
                    </a:lnTo>
                    <a:lnTo>
                      <a:pt x="159" y="542"/>
                    </a:lnTo>
                    <a:lnTo>
                      <a:pt x="159" y="542"/>
                    </a:lnTo>
                    <a:lnTo>
                      <a:pt x="159" y="548"/>
                    </a:lnTo>
                    <a:lnTo>
                      <a:pt x="159" y="548"/>
                    </a:lnTo>
                    <a:lnTo>
                      <a:pt x="159" y="554"/>
                    </a:lnTo>
                    <a:lnTo>
                      <a:pt x="165" y="554"/>
                    </a:lnTo>
                    <a:lnTo>
                      <a:pt x="165" y="554"/>
                    </a:lnTo>
                    <a:lnTo>
                      <a:pt x="165" y="560"/>
                    </a:lnTo>
                    <a:lnTo>
                      <a:pt x="165" y="560"/>
                    </a:lnTo>
                    <a:lnTo>
                      <a:pt x="159" y="560"/>
                    </a:lnTo>
                    <a:lnTo>
                      <a:pt x="159" y="560"/>
                    </a:lnTo>
                    <a:lnTo>
                      <a:pt x="159" y="560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47" y="560"/>
                    </a:lnTo>
                    <a:lnTo>
                      <a:pt x="147" y="560"/>
                    </a:lnTo>
                    <a:lnTo>
                      <a:pt x="147" y="560"/>
                    </a:lnTo>
                    <a:lnTo>
                      <a:pt x="147" y="565"/>
                    </a:lnTo>
                    <a:lnTo>
                      <a:pt x="147" y="565"/>
                    </a:lnTo>
                    <a:lnTo>
                      <a:pt x="147" y="571"/>
                    </a:lnTo>
                    <a:lnTo>
                      <a:pt x="141" y="571"/>
                    </a:lnTo>
                    <a:lnTo>
                      <a:pt x="141" y="571"/>
                    </a:lnTo>
                    <a:lnTo>
                      <a:pt x="136" y="571"/>
                    </a:lnTo>
                    <a:lnTo>
                      <a:pt x="136" y="565"/>
                    </a:lnTo>
                    <a:lnTo>
                      <a:pt x="136" y="565"/>
                    </a:lnTo>
                    <a:lnTo>
                      <a:pt x="136" y="560"/>
                    </a:lnTo>
                    <a:lnTo>
                      <a:pt x="136" y="560"/>
                    </a:lnTo>
                    <a:lnTo>
                      <a:pt x="136" y="560"/>
                    </a:lnTo>
                    <a:lnTo>
                      <a:pt x="136" y="554"/>
                    </a:lnTo>
                    <a:lnTo>
                      <a:pt x="136" y="554"/>
                    </a:lnTo>
                    <a:lnTo>
                      <a:pt x="141" y="554"/>
                    </a:lnTo>
                    <a:lnTo>
                      <a:pt x="141" y="554"/>
                    </a:lnTo>
                    <a:lnTo>
                      <a:pt x="147" y="554"/>
                    </a:lnTo>
                    <a:lnTo>
                      <a:pt x="147" y="554"/>
                    </a:lnTo>
                    <a:lnTo>
                      <a:pt x="147" y="554"/>
                    </a:lnTo>
                    <a:lnTo>
                      <a:pt x="153" y="554"/>
                    </a:lnTo>
                    <a:lnTo>
                      <a:pt x="153" y="548"/>
                    </a:lnTo>
                    <a:lnTo>
                      <a:pt x="153" y="548"/>
                    </a:lnTo>
                    <a:lnTo>
                      <a:pt x="153" y="548"/>
                    </a:lnTo>
                    <a:lnTo>
                      <a:pt x="147" y="548"/>
                    </a:lnTo>
                    <a:lnTo>
                      <a:pt x="147" y="548"/>
                    </a:lnTo>
                    <a:lnTo>
                      <a:pt x="147" y="542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41" y="536"/>
                    </a:lnTo>
                    <a:lnTo>
                      <a:pt x="141" y="536"/>
                    </a:lnTo>
                    <a:lnTo>
                      <a:pt x="136" y="536"/>
                    </a:lnTo>
                    <a:lnTo>
                      <a:pt x="136" y="536"/>
                    </a:lnTo>
                    <a:lnTo>
                      <a:pt x="130" y="536"/>
                    </a:lnTo>
                    <a:lnTo>
                      <a:pt x="130" y="542"/>
                    </a:lnTo>
                    <a:lnTo>
                      <a:pt x="130" y="542"/>
                    </a:lnTo>
                    <a:lnTo>
                      <a:pt x="130" y="542"/>
                    </a:lnTo>
                    <a:lnTo>
                      <a:pt x="124" y="542"/>
                    </a:lnTo>
                    <a:lnTo>
                      <a:pt x="124" y="542"/>
                    </a:lnTo>
                    <a:lnTo>
                      <a:pt x="124" y="542"/>
                    </a:lnTo>
                    <a:lnTo>
                      <a:pt x="124" y="536"/>
                    </a:lnTo>
                    <a:lnTo>
                      <a:pt x="130" y="536"/>
                    </a:lnTo>
                    <a:lnTo>
                      <a:pt x="130" y="530"/>
                    </a:lnTo>
                    <a:lnTo>
                      <a:pt x="130" y="530"/>
                    </a:lnTo>
                    <a:lnTo>
                      <a:pt x="130" y="530"/>
                    </a:lnTo>
                    <a:lnTo>
                      <a:pt x="130" y="524"/>
                    </a:lnTo>
                    <a:lnTo>
                      <a:pt x="130" y="524"/>
                    </a:lnTo>
                    <a:lnTo>
                      <a:pt x="130" y="518"/>
                    </a:lnTo>
                    <a:lnTo>
                      <a:pt x="130" y="518"/>
                    </a:lnTo>
                    <a:lnTo>
                      <a:pt x="130" y="512"/>
                    </a:lnTo>
                    <a:lnTo>
                      <a:pt x="130" y="512"/>
                    </a:lnTo>
                    <a:lnTo>
                      <a:pt x="130" y="512"/>
                    </a:lnTo>
                    <a:lnTo>
                      <a:pt x="124" y="512"/>
                    </a:lnTo>
                    <a:lnTo>
                      <a:pt x="124" y="512"/>
                    </a:lnTo>
                    <a:lnTo>
                      <a:pt x="118" y="512"/>
                    </a:lnTo>
                    <a:lnTo>
                      <a:pt x="118" y="518"/>
                    </a:lnTo>
                    <a:lnTo>
                      <a:pt x="118" y="518"/>
                    </a:lnTo>
                    <a:lnTo>
                      <a:pt x="118" y="524"/>
                    </a:lnTo>
                    <a:lnTo>
                      <a:pt x="118" y="524"/>
                    </a:lnTo>
                    <a:lnTo>
                      <a:pt x="112" y="524"/>
                    </a:lnTo>
                    <a:lnTo>
                      <a:pt x="112" y="530"/>
                    </a:lnTo>
                    <a:lnTo>
                      <a:pt x="112" y="530"/>
                    </a:lnTo>
                    <a:lnTo>
                      <a:pt x="112" y="536"/>
                    </a:lnTo>
                    <a:lnTo>
                      <a:pt x="112" y="530"/>
                    </a:lnTo>
                    <a:lnTo>
                      <a:pt x="112" y="530"/>
                    </a:lnTo>
                    <a:lnTo>
                      <a:pt x="112" y="530"/>
                    </a:lnTo>
                    <a:lnTo>
                      <a:pt x="112" y="524"/>
                    </a:lnTo>
                    <a:lnTo>
                      <a:pt x="106" y="524"/>
                    </a:lnTo>
                    <a:lnTo>
                      <a:pt x="106" y="518"/>
                    </a:lnTo>
                    <a:lnTo>
                      <a:pt x="106" y="518"/>
                    </a:lnTo>
                    <a:lnTo>
                      <a:pt x="106" y="518"/>
                    </a:lnTo>
                    <a:lnTo>
                      <a:pt x="106" y="512"/>
                    </a:lnTo>
                    <a:lnTo>
                      <a:pt x="106" y="512"/>
                    </a:lnTo>
                    <a:lnTo>
                      <a:pt x="106" y="512"/>
                    </a:lnTo>
                    <a:lnTo>
                      <a:pt x="106" y="507"/>
                    </a:lnTo>
                    <a:lnTo>
                      <a:pt x="106" y="507"/>
                    </a:lnTo>
                    <a:lnTo>
                      <a:pt x="106" y="507"/>
                    </a:lnTo>
                    <a:lnTo>
                      <a:pt x="100" y="501"/>
                    </a:lnTo>
                    <a:lnTo>
                      <a:pt x="100" y="501"/>
                    </a:lnTo>
                    <a:lnTo>
                      <a:pt x="100" y="501"/>
                    </a:lnTo>
                    <a:lnTo>
                      <a:pt x="100" y="495"/>
                    </a:lnTo>
                    <a:lnTo>
                      <a:pt x="100" y="495"/>
                    </a:lnTo>
                    <a:lnTo>
                      <a:pt x="100" y="489"/>
                    </a:lnTo>
                    <a:lnTo>
                      <a:pt x="100" y="489"/>
                    </a:lnTo>
                    <a:lnTo>
                      <a:pt x="94" y="489"/>
                    </a:lnTo>
                    <a:lnTo>
                      <a:pt x="94" y="489"/>
                    </a:lnTo>
                    <a:lnTo>
                      <a:pt x="88" y="489"/>
                    </a:lnTo>
                    <a:lnTo>
                      <a:pt x="88" y="489"/>
                    </a:lnTo>
                    <a:lnTo>
                      <a:pt x="88" y="489"/>
                    </a:lnTo>
                    <a:lnTo>
                      <a:pt x="83" y="489"/>
                    </a:lnTo>
                    <a:lnTo>
                      <a:pt x="83" y="489"/>
                    </a:lnTo>
                    <a:lnTo>
                      <a:pt x="83" y="483"/>
                    </a:lnTo>
                    <a:lnTo>
                      <a:pt x="77" y="483"/>
                    </a:lnTo>
                    <a:lnTo>
                      <a:pt x="77" y="483"/>
                    </a:lnTo>
                    <a:lnTo>
                      <a:pt x="77" y="483"/>
                    </a:lnTo>
                    <a:lnTo>
                      <a:pt x="71" y="483"/>
                    </a:lnTo>
                    <a:lnTo>
                      <a:pt x="71" y="483"/>
                    </a:lnTo>
                    <a:lnTo>
                      <a:pt x="71" y="489"/>
                    </a:lnTo>
                    <a:lnTo>
                      <a:pt x="71" y="489"/>
                    </a:lnTo>
                    <a:lnTo>
                      <a:pt x="65" y="489"/>
                    </a:lnTo>
                    <a:lnTo>
                      <a:pt x="65" y="489"/>
                    </a:lnTo>
                    <a:lnTo>
                      <a:pt x="65" y="489"/>
                    </a:lnTo>
                    <a:lnTo>
                      <a:pt x="65" y="483"/>
                    </a:lnTo>
                    <a:lnTo>
                      <a:pt x="65" y="483"/>
                    </a:lnTo>
                    <a:lnTo>
                      <a:pt x="65" y="477"/>
                    </a:lnTo>
                    <a:lnTo>
                      <a:pt x="59" y="477"/>
                    </a:lnTo>
                    <a:lnTo>
                      <a:pt x="59" y="477"/>
                    </a:lnTo>
                    <a:lnTo>
                      <a:pt x="59" y="477"/>
                    </a:lnTo>
                    <a:lnTo>
                      <a:pt x="53" y="477"/>
                    </a:lnTo>
                    <a:lnTo>
                      <a:pt x="53" y="477"/>
                    </a:lnTo>
                    <a:lnTo>
                      <a:pt x="53" y="471"/>
                    </a:lnTo>
                    <a:lnTo>
                      <a:pt x="53" y="471"/>
                    </a:lnTo>
                    <a:lnTo>
                      <a:pt x="53" y="465"/>
                    </a:lnTo>
                    <a:lnTo>
                      <a:pt x="53" y="465"/>
                    </a:lnTo>
                    <a:lnTo>
                      <a:pt x="53" y="459"/>
                    </a:lnTo>
                    <a:lnTo>
                      <a:pt x="47" y="459"/>
                    </a:lnTo>
                    <a:lnTo>
                      <a:pt x="53" y="459"/>
                    </a:lnTo>
                    <a:lnTo>
                      <a:pt x="53" y="459"/>
                    </a:lnTo>
                    <a:lnTo>
                      <a:pt x="59" y="459"/>
                    </a:lnTo>
                    <a:lnTo>
                      <a:pt x="59" y="459"/>
                    </a:lnTo>
                    <a:lnTo>
                      <a:pt x="59" y="459"/>
                    </a:lnTo>
                    <a:lnTo>
                      <a:pt x="65" y="459"/>
                    </a:lnTo>
                    <a:lnTo>
                      <a:pt x="65" y="459"/>
                    </a:lnTo>
                    <a:lnTo>
                      <a:pt x="71" y="459"/>
                    </a:lnTo>
                    <a:lnTo>
                      <a:pt x="71" y="459"/>
                    </a:lnTo>
                    <a:lnTo>
                      <a:pt x="71" y="459"/>
                    </a:lnTo>
                    <a:lnTo>
                      <a:pt x="71" y="453"/>
                    </a:lnTo>
                    <a:lnTo>
                      <a:pt x="65" y="453"/>
                    </a:lnTo>
                    <a:lnTo>
                      <a:pt x="65" y="453"/>
                    </a:lnTo>
                    <a:lnTo>
                      <a:pt x="65" y="453"/>
                    </a:lnTo>
                    <a:lnTo>
                      <a:pt x="65" y="448"/>
                    </a:lnTo>
                    <a:lnTo>
                      <a:pt x="71" y="448"/>
                    </a:lnTo>
                    <a:lnTo>
                      <a:pt x="65" y="448"/>
                    </a:lnTo>
                    <a:lnTo>
                      <a:pt x="65" y="442"/>
                    </a:lnTo>
                    <a:lnTo>
                      <a:pt x="65" y="442"/>
                    </a:lnTo>
                    <a:lnTo>
                      <a:pt x="59" y="442"/>
                    </a:lnTo>
                    <a:lnTo>
                      <a:pt x="59" y="442"/>
                    </a:lnTo>
                    <a:lnTo>
                      <a:pt x="53" y="442"/>
                    </a:lnTo>
                    <a:lnTo>
                      <a:pt x="53" y="442"/>
                    </a:lnTo>
                    <a:lnTo>
                      <a:pt x="53" y="442"/>
                    </a:lnTo>
                    <a:lnTo>
                      <a:pt x="47" y="442"/>
                    </a:lnTo>
                    <a:lnTo>
                      <a:pt x="47" y="436"/>
                    </a:lnTo>
                    <a:lnTo>
                      <a:pt x="47" y="436"/>
                    </a:lnTo>
                    <a:lnTo>
                      <a:pt x="41" y="436"/>
                    </a:lnTo>
                    <a:lnTo>
                      <a:pt x="41" y="436"/>
                    </a:lnTo>
                    <a:lnTo>
                      <a:pt x="35" y="430"/>
                    </a:lnTo>
                    <a:lnTo>
                      <a:pt x="35" y="430"/>
                    </a:lnTo>
                    <a:lnTo>
                      <a:pt x="35" y="430"/>
                    </a:lnTo>
                    <a:lnTo>
                      <a:pt x="35" y="424"/>
                    </a:lnTo>
                    <a:lnTo>
                      <a:pt x="35" y="424"/>
                    </a:lnTo>
                    <a:lnTo>
                      <a:pt x="35" y="418"/>
                    </a:lnTo>
                    <a:lnTo>
                      <a:pt x="35" y="418"/>
                    </a:lnTo>
                    <a:lnTo>
                      <a:pt x="35" y="412"/>
                    </a:lnTo>
                    <a:lnTo>
                      <a:pt x="41" y="412"/>
                    </a:lnTo>
                    <a:lnTo>
                      <a:pt x="41" y="412"/>
                    </a:lnTo>
                    <a:lnTo>
                      <a:pt x="41" y="406"/>
                    </a:lnTo>
                    <a:lnTo>
                      <a:pt x="47" y="406"/>
                    </a:lnTo>
                    <a:lnTo>
                      <a:pt x="47" y="406"/>
                    </a:lnTo>
                    <a:lnTo>
                      <a:pt x="47" y="406"/>
                    </a:lnTo>
                    <a:lnTo>
                      <a:pt x="53" y="400"/>
                    </a:lnTo>
                    <a:lnTo>
                      <a:pt x="53" y="400"/>
                    </a:lnTo>
                    <a:lnTo>
                      <a:pt x="53" y="400"/>
                    </a:lnTo>
                    <a:lnTo>
                      <a:pt x="47" y="400"/>
                    </a:lnTo>
                    <a:lnTo>
                      <a:pt x="47" y="395"/>
                    </a:lnTo>
                    <a:lnTo>
                      <a:pt x="47" y="395"/>
                    </a:lnTo>
                    <a:lnTo>
                      <a:pt x="41" y="395"/>
                    </a:lnTo>
                    <a:lnTo>
                      <a:pt x="41" y="395"/>
                    </a:lnTo>
                    <a:lnTo>
                      <a:pt x="35" y="395"/>
                    </a:lnTo>
                    <a:lnTo>
                      <a:pt x="35" y="389"/>
                    </a:lnTo>
                    <a:lnTo>
                      <a:pt x="35" y="389"/>
                    </a:lnTo>
                    <a:lnTo>
                      <a:pt x="30" y="389"/>
                    </a:lnTo>
                    <a:lnTo>
                      <a:pt x="30" y="383"/>
                    </a:lnTo>
                    <a:lnTo>
                      <a:pt x="30" y="383"/>
                    </a:lnTo>
                    <a:lnTo>
                      <a:pt x="30" y="383"/>
                    </a:lnTo>
                    <a:lnTo>
                      <a:pt x="30" y="377"/>
                    </a:lnTo>
                    <a:lnTo>
                      <a:pt x="30" y="377"/>
                    </a:lnTo>
                    <a:lnTo>
                      <a:pt x="30" y="371"/>
                    </a:lnTo>
                    <a:lnTo>
                      <a:pt x="30" y="371"/>
                    </a:lnTo>
                    <a:lnTo>
                      <a:pt x="30" y="371"/>
                    </a:lnTo>
                    <a:lnTo>
                      <a:pt x="30" y="365"/>
                    </a:lnTo>
                    <a:lnTo>
                      <a:pt x="35" y="365"/>
                    </a:lnTo>
                    <a:lnTo>
                      <a:pt x="35" y="365"/>
                    </a:lnTo>
                    <a:lnTo>
                      <a:pt x="35" y="359"/>
                    </a:lnTo>
                    <a:lnTo>
                      <a:pt x="35" y="359"/>
                    </a:lnTo>
                    <a:lnTo>
                      <a:pt x="35" y="359"/>
                    </a:lnTo>
                    <a:lnTo>
                      <a:pt x="30" y="353"/>
                    </a:lnTo>
                    <a:lnTo>
                      <a:pt x="30" y="353"/>
                    </a:lnTo>
                    <a:lnTo>
                      <a:pt x="30" y="353"/>
                    </a:lnTo>
                    <a:lnTo>
                      <a:pt x="30" y="347"/>
                    </a:lnTo>
                    <a:lnTo>
                      <a:pt x="30" y="347"/>
                    </a:lnTo>
                    <a:lnTo>
                      <a:pt x="30" y="342"/>
                    </a:lnTo>
                    <a:lnTo>
                      <a:pt x="24" y="342"/>
                    </a:lnTo>
                    <a:lnTo>
                      <a:pt x="24" y="342"/>
                    </a:lnTo>
                    <a:lnTo>
                      <a:pt x="24" y="342"/>
                    </a:lnTo>
                    <a:lnTo>
                      <a:pt x="18" y="342"/>
                    </a:lnTo>
                    <a:lnTo>
                      <a:pt x="18" y="342"/>
                    </a:lnTo>
                    <a:lnTo>
                      <a:pt x="18" y="336"/>
                    </a:lnTo>
                    <a:lnTo>
                      <a:pt x="18" y="336"/>
                    </a:lnTo>
                    <a:lnTo>
                      <a:pt x="12" y="336"/>
                    </a:lnTo>
                    <a:lnTo>
                      <a:pt x="12" y="330"/>
                    </a:lnTo>
                    <a:lnTo>
                      <a:pt x="12" y="330"/>
                    </a:lnTo>
                    <a:lnTo>
                      <a:pt x="12" y="324"/>
                    </a:lnTo>
                    <a:lnTo>
                      <a:pt x="12" y="324"/>
                    </a:lnTo>
                    <a:lnTo>
                      <a:pt x="12" y="324"/>
                    </a:lnTo>
                    <a:lnTo>
                      <a:pt x="12" y="318"/>
                    </a:lnTo>
                    <a:lnTo>
                      <a:pt x="12" y="318"/>
                    </a:lnTo>
                    <a:lnTo>
                      <a:pt x="12" y="312"/>
                    </a:lnTo>
                    <a:lnTo>
                      <a:pt x="12" y="312"/>
                    </a:lnTo>
                    <a:lnTo>
                      <a:pt x="6" y="306"/>
                    </a:lnTo>
                    <a:lnTo>
                      <a:pt x="6" y="306"/>
                    </a:lnTo>
                    <a:lnTo>
                      <a:pt x="6" y="306"/>
                    </a:lnTo>
                    <a:lnTo>
                      <a:pt x="6" y="300"/>
                    </a:lnTo>
                    <a:lnTo>
                      <a:pt x="6" y="300"/>
                    </a:lnTo>
                    <a:lnTo>
                      <a:pt x="6" y="300"/>
                    </a:lnTo>
                    <a:lnTo>
                      <a:pt x="0" y="294"/>
                    </a:lnTo>
                    <a:lnTo>
                      <a:pt x="0" y="294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6" y="289"/>
                    </a:lnTo>
                    <a:lnTo>
                      <a:pt x="6" y="283"/>
                    </a:lnTo>
                    <a:lnTo>
                      <a:pt x="6" y="283"/>
                    </a:lnTo>
                    <a:lnTo>
                      <a:pt x="0" y="283"/>
                    </a:lnTo>
                    <a:lnTo>
                      <a:pt x="0" y="277"/>
                    </a:lnTo>
                    <a:lnTo>
                      <a:pt x="0" y="277"/>
                    </a:lnTo>
                    <a:lnTo>
                      <a:pt x="0" y="271"/>
                    </a:lnTo>
                    <a:lnTo>
                      <a:pt x="0" y="271"/>
                    </a:lnTo>
                    <a:lnTo>
                      <a:pt x="6" y="271"/>
                    </a:lnTo>
                    <a:lnTo>
                      <a:pt x="6" y="271"/>
                    </a:lnTo>
                    <a:lnTo>
                      <a:pt x="12" y="271"/>
                    </a:lnTo>
                    <a:lnTo>
                      <a:pt x="12" y="271"/>
                    </a:lnTo>
                    <a:lnTo>
                      <a:pt x="18" y="271"/>
                    </a:lnTo>
                    <a:lnTo>
                      <a:pt x="18" y="271"/>
                    </a:lnTo>
                    <a:lnTo>
                      <a:pt x="18" y="271"/>
                    </a:lnTo>
                    <a:lnTo>
                      <a:pt x="24" y="265"/>
                    </a:lnTo>
                    <a:lnTo>
                      <a:pt x="24" y="265"/>
                    </a:lnTo>
                    <a:lnTo>
                      <a:pt x="24" y="265"/>
                    </a:lnTo>
                    <a:lnTo>
                      <a:pt x="30" y="265"/>
                    </a:lnTo>
                    <a:lnTo>
                      <a:pt x="30" y="265"/>
                    </a:lnTo>
                    <a:lnTo>
                      <a:pt x="30" y="265"/>
                    </a:lnTo>
                    <a:lnTo>
                      <a:pt x="30" y="265"/>
                    </a:lnTo>
                    <a:lnTo>
                      <a:pt x="35" y="259"/>
                    </a:lnTo>
                    <a:lnTo>
                      <a:pt x="35" y="259"/>
                    </a:lnTo>
                    <a:lnTo>
                      <a:pt x="41" y="259"/>
                    </a:lnTo>
                    <a:lnTo>
                      <a:pt x="41" y="259"/>
                    </a:lnTo>
                    <a:lnTo>
                      <a:pt x="41" y="259"/>
                    </a:lnTo>
                    <a:lnTo>
                      <a:pt x="47" y="259"/>
                    </a:lnTo>
                    <a:lnTo>
                      <a:pt x="47" y="259"/>
                    </a:lnTo>
                    <a:lnTo>
                      <a:pt x="47" y="259"/>
                    </a:lnTo>
                    <a:lnTo>
                      <a:pt x="47" y="259"/>
                    </a:lnTo>
                    <a:lnTo>
                      <a:pt x="53" y="259"/>
                    </a:lnTo>
                    <a:lnTo>
                      <a:pt x="53" y="259"/>
                    </a:lnTo>
                    <a:lnTo>
                      <a:pt x="59" y="259"/>
                    </a:lnTo>
                    <a:lnTo>
                      <a:pt x="59" y="259"/>
                    </a:lnTo>
                    <a:lnTo>
                      <a:pt x="59" y="253"/>
                    </a:lnTo>
                    <a:lnTo>
                      <a:pt x="65" y="253"/>
                    </a:lnTo>
                    <a:lnTo>
                      <a:pt x="65" y="253"/>
                    </a:lnTo>
                    <a:lnTo>
                      <a:pt x="65" y="247"/>
                    </a:lnTo>
                    <a:lnTo>
                      <a:pt x="65" y="247"/>
                    </a:lnTo>
                    <a:lnTo>
                      <a:pt x="65" y="241"/>
                    </a:lnTo>
                    <a:lnTo>
                      <a:pt x="65" y="241"/>
                    </a:lnTo>
                    <a:lnTo>
                      <a:pt x="71" y="241"/>
                    </a:lnTo>
                    <a:lnTo>
                      <a:pt x="71" y="236"/>
                    </a:lnTo>
                    <a:lnTo>
                      <a:pt x="71" y="236"/>
                    </a:lnTo>
                    <a:lnTo>
                      <a:pt x="71" y="236"/>
                    </a:lnTo>
                    <a:lnTo>
                      <a:pt x="71" y="230"/>
                    </a:lnTo>
                    <a:lnTo>
                      <a:pt x="71" y="230"/>
                    </a:lnTo>
                    <a:lnTo>
                      <a:pt x="71" y="224"/>
                    </a:lnTo>
                    <a:lnTo>
                      <a:pt x="71" y="224"/>
                    </a:lnTo>
                    <a:lnTo>
                      <a:pt x="71" y="224"/>
                    </a:lnTo>
                    <a:lnTo>
                      <a:pt x="71" y="218"/>
                    </a:lnTo>
                    <a:lnTo>
                      <a:pt x="71" y="218"/>
                    </a:lnTo>
                    <a:lnTo>
                      <a:pt x="77" y="212"/>
                    </a:lnTo>
                    <a:lnTo>
                      <a:pt x="77" y="212"/>
                    </a:lnTo>
                    <a:lnTo>
                      <a:pt x="77" y="212"/>
                    </a:lnTo>
                    <a:lnTo>
                      <a:pt x="83" y="212"/>
                    </a:lnTo>
                    <a:lnTo>
                      <a:pt x="83" y="212"/>
                    </a:lnTo>
                    <a:lnTo>
                      <a:pt x="83" y="218"/>
                    </a:lnTo>
                    <a:lnTo>
                      <a:pt x="88" y="218"/>
                    </a:lnTo>
                    <a:lnTo>
                      <a:pt x="88" y="218"/>
                    </a:lnTo>
                    <a:lnTo>
                      <a:pt x="88" y="218"/>
                    </a:lnTo>
                    <a:lnTo>
                      <a:pt x="94" y="212"/>
                    </a:lnTo>
                    <a:lnTo>
                      <a:pt x="94" y="212"/>
                    </a:lnTo>
                    <a:lnTo>
                      <a:pt x="94" y="212"/>
                    </a:lnTo>
                    <a:lnTo>
                      <a:pt x="94" y="212"/>
                    </a:lnTo>
                    <a:lnTo>
                      <a:pt x="100" y="212"/>
                    </a:lnTo>
                    <a:lnTo>
                      <a:pt x="100" y="206"/>
                    </a:lnTo>
                    <a:lnTo>
                      <a:pt x="100" y="206"/>
                    </a:lnTo>
                    <a:lnTo>
                      <a:pt x="94" y="200"/>
                    </a:lnTo>
                    <a:lnTo>
                      <a:pt x="94" y="200"/>
                    </a:lnTo>
                    <a:lnTo>
                      <a:pt x="94" y="200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3"/>
                    </a:lnTo>
                    <a:lnTo>
                      <a:pt x="94" y="183"/>
                    </a:lnTo>
                    <a:lnTo>
                      <a:pt x="94" y="177"/>
                    </a:lnTo>
                    <a:lnTo>
                      <a:pt x="94" y="177"/>
                    </a:lnTo>
                    <a:lnTo>
                      <a:pt x="94" y="177"/>
                    </a:lnTo>
                    <a:lnTo>
                      <a:pt x="94" y="177"/>
                    </a:lnTo>
                    <a:lnTo>
                      <a:pt x="100" y="177"/>
                    </a:lnTo>
                    <a:lnTo>
                      <a:pt x="100" y="177"/>
                    </a:lnTo>
                    <a:lnTo>
                      <a:pt x="100" y="177"/>
                    </a:lnTo>
                    <a:lnTo>
                      <a:pt x="106" y="177"/>
                    </a:lnTo>
                    <a:lnTo>
                      <a:pt x="106" y="177"/>
                    </a:lnTo>
                    <a:lnTo>
                      <a:pt x="106" y="177"/>
                    </a:lnTo>
                    <a:lnTo>
                      <a:pt x="112" y="171"/>
                    </a:lnTo>
                    <a:lnTo>
                      <a:pt x="112" y="171"/>
                    </a:lnTo>
                    <a:lnTo>
                      <a:pt x="118" y="171"/>
                    </a:lnTo>
                    <a:lnTo>
                      <a:pt x="118" y="171"/>
                    </a:lnTo>
                    <a:lnTo>
                      <a:pt x="118" y="171"/>
                    </a:lnTo>
                    <a:lnTo>
                      <a:pt x="124" y="177"/>
                    </a:lnTo>
                    <a:lnTo>
                      <a:pt x="124" y="177"/>
                    </a:lnTo>
                    <a:lnTo>
                      <a:pt x="124" y="177"/>
                    </a:lnTo>
                    <a:lnTo>
                      <a:pt x="130" y="177"/>
                    </a:lnTo>
                    <a:lnTo>
                      <a:pt x="130" y="177"/>
                    </a:lnTo>
                    <a:lnTo>
                      <a:pt x="136" y="177"/>
                    </a:lnTo>
                    <a:lnTo>
                      <a:pt x="136" y="177"/>
                    </a:lnTo>
                    <a:lnTo>
                      <a:pt x="136" y="171"/>
                    </a:lnTo>
                    <a:lnTo>
                      <a:pt x="141" y="171"/>
                    </a:lnTo>
                    <a:lnTo>
                      <a:pt x="141" y="177"/>
                    </a:lnTo>
                    <a:lnTo>
                      <a:pt x="141" y="177"/>
                    </a:lnTo>
                    <a:lnTo>
                      <a:pt x="147" y="177"/>
                    </a:lnTo>
                    <a:lnTo>
                      <a:pt x="147" y="171"/>
                    </a:lnTo>
                    <a:lnTo>
                      <a:pt x="147" y="171"/>
                    </a:lnTo>
                    <a:lnTo>
                      <a:pt x="147" y="165"/>
                    </a:lnTo>
                    <a:lnTo>
                      <a:pt x="147" y="165"/>
                    </a:lnTo>
                    <a:lnTo>
                      <a:pt x="147" y="165"/>
                    </a:lnTo>
                    <a:lnTo>
                      <a:pt x="153" y="165"/>
                    </a:lnTo>
                    <a:lnTo>
                      <a:pt x="153" y="159"/>
                    </a:lnTo>
                    <a:lnTo>
                      <a:pt x="159" y="159"/>
                    </a:lnTo>
                    <a:lnTo>
                      <a:pt x="159" y="159"/>
                    </a:lnTo>
                    <a:lnTo>
                      <a:pt x="159" y="159"/>
                    </a:lnTo>
                    <a:lnTo>
                      <a:pt x="165" y="165"/>
                    </a:lnTo>
                    <a:lnTo>
                      <a:pt x="165" y="159"/>
                    </a:lnTo>
                    <a:lnTo>
                      <a:pt x="165" y="159"/>
                    </a:lnTo>
                    <a:lnTo>
                      <a:pt x="165" y="153"/>
                    </a:lnTo>
                    <a:lnTo>
                      <a:pt x="165" y="153"/>
                    </a:lnTo>
                    <a:lnTo>
                      <a:pt x="171" y="153"/>
                    </a:lnTo>
                    <a:lnTo>
                      <a:pt x="171" y="147"/>
                    </a:lnTo>
                    <a:lnTo>
                      <a:pt x="171" y="147"/>
                    </a:lnTo>
                    <a:lnTo>
                      <a:pt x="171" y="147"/>
                    </a:lnTo>
                    <a:lnTo>
                      <a:pt x="171" y="141"/>
                    </a:lnTo>
                    <a:lnTo>
                      <a:pt x="171" y="141"/>
                    </a:lnTo>
                    <a:lnTo>
                      <a:pt x="171" y="141"/>
                    </a:lnTo>
                    <a:lnTo>
                      <a:pt x="171" y="135"/>
                    </a:lnTo>
                    <a:lnTo>
                      <a:pt x="171" y="135"/>
                    </a:lnTo>
                    <a:lnTo>
                      <a:pt x="171" y="129"/>
                    </a:lnTo>
                    <a:lnTo>
                      <a:pt x="177" y="129"/>
                    </a:lnTo>
                    <a:lnTo>
                      <a:pt x="177" y="129"/>
                    </a:lnTo>
                    <a:lnTo>
                      <a:pt x="177" y="129"/>
                    </a:lnTo>
                    <a:lnTo>
                      <a:pt x="177" y="124"/>
                    </a:lnTo>
                    <a:lnTo>
                      <a:pt x="177" y="124"/>
                    </a:lnTo>
                    <a:lnTo>
                      <a:pt x="177" y="124"/>
                    </a:lnTo>
                    <a:lnTo>
                      <a:pt x="177" y="118"/>
                    </a:lnTo>
                    <a:lnTo>
                      <a:pt x="177" y="118"/>
                    </a:lnTo>
                    <a:lnTo>
                      <a:pt x="177" y="112"/>
                    </a:lnTo>
                    <a:lnTo>
                      <a:pt x="171" y="112"/>
                    </a:lnTo>
                    <a:lnTo>
                      <a:pt x="171" y="112"/>
                    </a:lnTo>
                    <a:lnTo>
                      <a:pt x="171" y="112"/>
                    </a:lnTo>
                    <a:lnTo>
                      <a:pt x="165" y="112"/>
                    </a:lnTo>
                    <a:lnTo>
                      <a:pt x="165" y="106"/>
                    </a:lnTo>
                    <a:lnTo>
                      <a:pt x="165" y="106"/>
                    </a:lnTo>
                    <a:lnTo>
                      <a:pt x="159" y="106"/>
                    </a:lnTo>
                    <a:lnTo>
                      <a:pt x="159" y="106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9" y="94"/>
                    </a:lnTo>
                    <a:lnTo>
                      <a:pt x="159" y="94"/>
                    </a:lnTo>
                    <a:lnTo>
                      <a:pt x="165" y="94"/>
                    </a:lnTo>
                    <a:lnTo>
                      <a:pt x="159" y="88"/>
                    </a:lnTo>
                    <a:lnTo>
                      <a:pt x="165" y="88"/>
                    </a:lnTo>
                    <a:lnTo>
                      <a:pt x="165" y="88"/>
                    </a:lnTo>
                    <a:lnTo>
                      <a:pt x="165" y="88"/>
                    </a:lnTo>
                    <a:lnTo>
                      <a:pt x="171" y="88"/>
                    </a:lnTo>
                    <a:lnTo>
                      <a:pt x="171" y="88"/>
                    </a:lnTo>
                    <a:lnTo>
                      <a:pt x="177" y="88"/>
                    </a:lnTo>
                    <a:lnTo>
                      <a:pt x="177" y="88"/>
                    </a:lnTo>
                    <a:lnTo>
                      <a:pt x="183" y="88"/>
                    </a:lnTo>
                    <a:lnTo>
                      <a:pt x="183" y="82"/>
                    </a:lnTo>
                    <a:lnTo>
                      <a:pt x="183" y="82"/>
                    </a:lnTo>
                    <a:lnTo>
                      <a:pt x="183" y="82"/>
                    </a:lnTo>
                    <a:lnTo>
                      <a:pt x="183" y="76"/>
                    </a:lnTo>
                    <a:lnTo>
                      <a:pt x="189" y="76"/>
                    </a:lnTo>
                    <a:lnTo>
                      <a:pt x="189" y="71"/>
                    </a:lnTo>
                    <a:lnTo>
                      <a:pt x="189" y="71"/>
                    </a:lnTo>
                    <a:lnTo>
                      <a:pt x="189" y="71"/>
                    </a:lnTo>
                    <a:lnTo>
                      <a:pt x="194" y="71"/>
                    </a:lnTo>
                    <a:lnTo>
                      <a:pt x="194" y="71"/>
                    </a:lnTo>
                    <a:lnTo>
                      <a:pt x="194" y="65"/>
                    </a:lnTo>
                    <a:lnTo>
                      <a:pt x="194" y="65"/>
                    </a:lnTo>
                    <a:lnTo>
                      <a:pt x="194" y="65"/>
                    </a:lnTo>
                    <a:lnTo>
                      <a:pt x="189" y="59"/>
                    </a:lnTo>
                    <a:lnTo>
                      <a:pt x="189" y="59"/>
                    </a:lnTo>
                    <a:lnTo>
                      <a:pt x="189" y="59"/>
                    </a:lnTo>
                    <a:lnTo>
                      <a:pt x="189" y="53"/>
                    </a:lnTo>
                    <a:lnTo>
                      <a:pt x="189" y="53"/>
                    </a:lnTo>
                    <a:lnTo>
                      <a:pt x="189" y="53"/>
                    </a:lnTo>
                    <a:lnTo>
                      <a:pt x="189" y="47"/>
                    </a:lnTo>
                    <a:lnTo>
                      <a:pt x="189" y="47"/>
                    </a:lnTo>
                    <a:lnTo>
                      <a:pt x="194" y="47"/>
                    </a:lnTo>
                    <a:lnTo>
                      <a:pt x="194" y="47"/>
                    </a:lnTo>
                    <a:lnTo>
                      <a:pt x="200" y="47"/>
                    </a:lnTo>
                    <a:lnTo>
                      <a:pt x="200" y="47"/>
                    </a:lnTo>
                    <a:lnTo>
                      <a:pt x="200" y="47"/>
                    </a:lnTo>
                    <a:lnTo>
                      <a:pt x="206" y="53"/>
                    </a:lnTo>
                    <a:lnTo>
                      <a:pt x="206" y="53"/>
                    </a:lnTo>
                    <a:lnTo>
                      <a:pt x="212" y="53"/>
                    </a:lnTo>
                    <a:lnTo>
                      <a:pt x="212" y="53"/>
                    </a:lnTo>
                    <a:lnTo>
                      <a:pt x="212" y="47"/>
                    </a:lnTo>
                    <a:lnTo>
                      <a:pt x="218" y="47"/>
                    </a:lnTo>
                    <a:lnTo>
                      <a:pt x="218" y="47"/>
                    </a:lnTo>
                    <a:lnTo>
                      <a:pt x="218" y="41"/>
                    </a:lnTo>
                    <a:lnTo>
                      <a:pt x="218" y="41"/>
                    </a:lnTo>
                    <a:lnTo>
                      <a:pt x="224" y="41"/>
                    </a:lnTo>
                    <a:lnTo>
                      <a:pt x="224" y="41"/>
                    </a:lnTo>
                    <a:lnTo>
                      <a:pt x="230" y="41"/>
                    </a:lnTo>
                    <a:lnTo>
                      <a:pt x="230" y="47"/>
                    </a:lnTo>
                    <a:lnTo>
                      <a:pt x="230" y="47"/>
                    </a:lnTo>
                    <a:lnTo>
                      <a:pt x="236" y="47"/>
                    </a:lnTo>
                    <a:lnTo>
                      <a:pt x="236" y="47"/>
                    </a:lnTo>
                    <a:lnTo>
                      <a:pt x="236" y="41"/>
                    </a:lnTo>
                    <a:lnTo>
                      <a:pt x="242" y="41"/>
                    </a:lnTo>
                    <a:lnTo>
                      <a:pt x="242" y="41"/>
                    </a:lnTo>
                    <a:lnTo>
                      <a:pt x="242" y="35"/>
                    </a:lnTo>
                    <a:lnTo>
                      <a:pt x="242" y="35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53" y="41"/>
                    </a:lnTo>
                    <a:lnTo>
                      <a:pt x="253" y="35"/>
                    </a:lnTo>
                    <a:lnTo>
                      <a:pt x="253" y="35"/>
                    </a:lnTo>
                    <a:lnTo>
                      <a:pt x="259" y="35"/>
                    </a:lnTo>
                    <a:lnTo>
                      <a:pt x="259" y="35"/>
                    </a:lnTo>
                    <a:lnTo>
                      <a:pt x="259" y="35"/>
                    </a:lnTo>
                    <a:lnTo>
                      <a:pt x="265" y="35"/>
                    </a:lnTo>
                    <a:lnTo>
                      <a:pt x="265" y="35"/>
                    </a:lnTo>
                    <a:lnTo>
                      <a:pt x="271" y="35"/>
                    </a:lnTo>
                    <a:lnTo>
                      <a:pt x="271" y="35"/>
                    </a:lnTo>
                    <a:lnTo>
                      <a:pt x="271" y="35"/>
                    </a:lnTo>
                    <a:lnTo>
                      <a:pt x="277" y="35"/>
                    </a:lnTo>
                    <a:lnTo>
                      <a:pt x="277" y="35"/>
                    </a:lnTo>
                    <a:lnTo>
                      <a:pt x="283" y="35"/>
                    </a:lnTo>
                    <a:lnTo>
                      <a:pt x="283" y="41"/>
                    </a:lnTo>
                    <a:lnTo>
                      <a:pt x="283" y="35"/>
                    </a:lnTo>
                    <a:lnTo>
                      <a:pt x="289" y="35"/>
                    </a:lnTo>
                    <a:lnTo>
                      <a:pt x="289" y="35"/>
                    </a:lnTo>
                    <a:lnTo>
                      <a:pt x="289" y="29"/>
                    </a:lnTo>
                    <a:lnTo>
                      <a:pt x="289" y="29"/>
                    </a:lnTo>
                    <a:lnTo>
                      <a:pt x="289" y="23"/>
                    </a:lnTo>
                    <a:lnTo>
                      <a:pt x="295" y="23"/>
                    </a:lnTo>
                    <a:lnTo>
                      <a:pt x="295" y="23"/>
                    </a:lnTo>
                    <a:lnTo>
                      <a:pt x="295" y="23"/>
                    </a:lnTo>
                    <a:lnTo>
                      <a:pt x="301" y="18"/>
                    </a:lnTo>
                    <a:lnTo>
                      <a:pt x="301" y="18"/>
                    </a:lnTo>
                    <a:lnTo>
                      <a:pt x="301" y="12"/>
                    </a:lnTo>
                    <a:lnTo>
                      <a:pt x="301" y="12"/>
                    </a:lnTo>
                    <a:lnTo>
                      <a:pt x="301" y="12"/>
                    </a:lnTo>
                    <a:lnTo>
                      <a:pt x="306" y="12"/>
                    </a:lnTo>
                    <a:lnTo>
                      <a:pt x="306" y="6"/>
                    </a:lnTo>
                    <a:lnTo>
                      <a:pt x="312" y="6"/>
                    </a:lnTo>
                    <a:lnTo>
                      <a:pt x="312" y="6"/>
                    </a:lnTo>
                    <a:lnTo>
                      <a:pt x="312" y="6"/>
                    </a:lnTo>
                    <a:lnTo>
                      <a:pt x="318" y="12"/>
                    </a:lnTo>
                    <a:lnTo>
                      <a:pt x="318" y="12"/>
                    </a:lnTo>
                    <a:lnTo>
                      <a:pt x="318" y="12"/>
                    </a:lnTo>
                    <a:lnTo>
                      <a:pt x="324" y="12"/>
                    </a:lnTo>
                    <a:lnTo>
                      <a:pt x="324" y="12"/>
                    </a:lnTo>
                    <a:lnTo>
                      <a:pt x="324" y="18"/>
                    </a:lnTo>
                    <a:lnTo>
                      <a:pt x="324" y="18"/>
                    </a:lnTo>
                    <a:lnTo>
                      <a:pt x="330" y="18"/>
                    </a:lnTo>
                    <a:lnTo>
                      <a:pt x="330" y="18"/>
                    </a:lnTo>
                    <a:lnTo>
                      <a:pt x="330" y="18"/>
                    </a:lnTo>
                    <a:lnTo>
                      <a:pt x="330" y="12"/>
                    </a:lnTo>
                    <a:lnTo>
                      <a:pt x="330" y="12"/>
                    </a:lnTo>
                    <a:lnTo>
                      <a:pt x="336" y="6"/>
                    </a:lnTo>
                    <a:lnTo>
                      <a:pt x="336" y="6"/>
                    </a:lnTo>
                    <a:lnTo>
                      <a:pt x="336" y="6"/>
                    </a:lnTo>
                    <a:lnTo>
                      <a:pt x="342" y="6"/>
                    </a:lnTo>
                    <a:lnTo>
                      <a:pt x="342" y="6"/>
                    </a:lnTo>
                    <a:lnTo>
                      <a:pt x="342" y="6"/>
                    </a:lnTo>
                    <a:lnTo>
                      <a:pt x="348" y="12"/>
                    </a:lnTo>
                    <a:lnTo>
                      <a:pt x="348" y="12"/>
                    </a:lnTo>
                    <a:lnTo>
                      <a:pt x="354" y="12"/>
                    </a:lnTo>
                    <a:lnTo>
                      <a:pt x="354" y="12"/>
                    </a:lnTo>
                    <a:lnTo>
                      <a:pt x="354" y="6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59" y="18"/>
                    </a:lnTo>
                    <a:lnTo>
                      <a:pt x="359" y="18"/>
                    </a:lnTo>
                    <a:lnTo>
                      <a:pt x="365" y="18"/>
                    </a:lnTo>
                    <a:lnTo>
                      <a:pt x="365" y="12"/>
                    </a:lnTo>
                    <a:lnTo>
                      <a:pt x="365" y="12"/>
                    </a:lnTo>
                    <a:lnTo>
                      <a:pt x="371" y="12"/>
                    </a:lnTo>
                    <a:lnTo>
                      <a:pt x="371" y="6"/>
                    </a:lnTo>
                    <a:lnTo>
                      <a:pt x="371" y="6"/>
                    </a:lnTo>
                    <a:lnTo>
                      <a:pt x="377" y="6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12"/>
                    </a:lnTo>
                    <a:lnTo>
                      <a:pt x="377" y="12"/>
                    </a:lnTo>
                    <a:lnTo>
                      <a:pt x="377" y="18"/>
                    </a:lnTo>
                    <a:lnTo>
                      <a:pt x="377" y="18"/>
                    </a:lnTo>
                    <a:lnTo>
                      <a:pt x="377" y="18"/>
                    </a:lnTo>
                    <a:lnTo>
                      <a:pt x="377" y="18"/>
                    </a:lnTo>
                    <a:lnTo>
                      <a:pt x="371" y="18"/>
                    </a:lnTo>
                    <a:lnTo>
                      <a:pt x="371" y="23"/>
                    </a:lnTo>
                    <a:lnTo>
                      <a:pt x="371" y="23"/>
                    </a:lnTo>
                    <a:lnTo>
                      <a:pt x="371" y="23"/>
                    </a:lnTo>
                    <a:lnTo>
                      <a:pt x="371" y="29"/>
                    </a:lnTo>
                    <a:lnTo>
                      <a:pt x="371" y="29"/>
                    </a:lnTo>
                    <a:lnTo>
                      <a:pt x="371" y="29"/>
                    </a:lnTo>
                    <a:lnTo>
                      <a:pt x="371" y="35"/>
                    </a:lnTo>
                    <a:lnTo>
                      <a:pt x="371" y="35"/>
                    </a:lnTo>
                    <a:lnTo>
                      <a:pt x="377" y="35"/>
                    </a:lnTo>
                    <a:lnTo>
                      <a:pt x="377" y="35"/>
                    </a:lnTo>
                    <a:lnTo>
                      <a:pt x="383" y="35"/>
                    </a:lnTo>
                    <a:lnTo>
                      <a:pt x="377" y="41"/>
                    </a:lnTo>
                    <a:lnTo>
                      <a:pt x="377" y="41"/>
                    </a:lnTo>
                    <a:lnTo>
                      <a:pt x="377" y="41"/>
                    </a:lnTo>
                    <a:lnTo>
                      <a:pt x="383" y="47"/>
                    </a:lnTo>
                    <a:lnTo>
                      <a:pt x="383" y="47"/>
                    </a:lnTo>
                    <a:lnTo>
                      <a:pt x="383" y="47"/>
                    </a:lnTo>
                    <a:lnTo>
                      <a:pt x="389" y="53"/>
                    </a:lnTo>
                    <a:lnTo>
                      <a:pt x="389" y="53"/>
                    </a:lnTo>
                    <a:lnTo>
                      <a:pt x="383" y="53"/>
                    </a:lnTo>
                    <a:lnTo>
                      <a:pt x="383" y="59"/>
                    </a:lnTo>
                    <a:lnTo>
                      <a:pt x="383" y="59"/>
                    </a:lnTo>
                    <a:lnTo>
                      <a:pt x="389" y="59"/>
                    </a:lnTo>
                    <a:lnTo>
                      <a:pt x="389" y="65"/>
                    </a:lnTo>
                    <a:lnTo>
                      <a:pt x="389" y="65"/>
                    </a:lnTo>
                    <a:lnTo>
                      <a:pt x="395" y="65"/>
                    </a:lnTo>
                    <a:lnTo>
                      <a:pt x="395" y="65"/>
                    </a:lnTo>
                    <a:lnTo>
                      <a:pt x="395" y="71"/>
                    </a:lnTo>
                    <a:lnTo>
                      <a:pt x="389" y="71"/>
                    </a:lnTo>
                    <a:lnTo>
                      <a:pt x="389" y="71"/>
                    </a:lnTo>
                    <a:lnTo>
                      <a:pt x="383" y="71"/>
                    </a:lnTo>
                    <a:lnTo>
                      <a:pt x="383" y="71"/>
                    </a:lnTo>
                    <a:lnTo>
                      <a:pt x="383" y="71"/>
                    </a:lnTo>
                    <a:lnTo>
                      <a:pt x="377" y="71"/>
                    </a:lnTo>
                    <a:lnTo>
                      <a:pt x="377" y="71"/>
                    </a:lnTo>
                    <a:lnTo>
                      <a:pt x="371" y="71"/>
                    </a:lnTo>
                    <a:lnTo>
                      <a:pt x="371" y="71"/>
                    </a:lnTo>
                    <a:lnTo>
                      <a:pt x="371" y="76"/>
                    </a:lnTo>
                    <a:lnTo>
                      <a:pt x="371" y="76"/>
                    </a:lnTo>
                    <a:lnTo>
                      <a:pt x="371" y="82"/>
                    </a:lnTo>
                    <a:lnTo>
                      <a:pt x="371" y="82"/>
                    </a:lnTo>
                    <a:lnTo>
                      <a:pt x="377" y="82"/>
                    </a:lnTo>
                    <a:lnTo>
                      <a:pt x="377" y="82"/>
                    </a:lnTo>
                    <a:lnTo>
                      <a:pt x="377" y="88"/>
                    </a:lnTo>
                    <a:lnTo>
                      <a:pt x="377" y="88"/>
                    </a:lnTo>
                    <a:lnTo>
                      <a:pt x="377" y="88"/>
                    </a:lnTo>
                    <a:lnTo>
                      <a:pt x="377" y="94"/>
                    </a:lnTo>
                    <a:lnTo>
                      <a:pt x="371" y="94"/>
                    </a:lnTo>
                    <a:lnTo>
                      <a:pt x="371" y="94"/>
                    </a:lnTo>
                    <a:lnTo>
                      <a:pt x="365" y="94"/>
                    </a:lnTo>
                    <a:lnTo>
                      <a:pt x="371" y="94"/>
                    </a:lnTo>
                    <a:lnTo>
                      <a:pt x="371" y="94"/>
                    </a:lnTo>
                    <a:lnTo>
                      <a:pt x="371" y="100"/>
                    </a:lnTo>
                    <a:lnTo>
                      <a:pt x="377" y="100"/>
                    </a:lnTo>
                    <a:lnTo>
                      <a:pt x="377" y="100"/>
                    </a:lnTo>
                    <a:lnTo>
                      <a:pt x="377" y="106"/>
                    </a:lnTo>
                    <a:lnTo>
                      <a:pt x="377" y="106"/>
                    </a:lnTo>
                    <a:lnTo>
                      <a:pt x="377" y="106"/>
                    </a:lnTo>
                    <a:lnTo>
                      <a:pt x="371" y="112"/>
                    </a:lnTo>
                    <a:lnTo>
                      <a:pt x="371" y="106"/>
                    </a:lnTo>
                    <a:lnTo>
                      <a:pt x="371" y="112"/>
                    </a:lnTo>
                    <a:lnTo>
                      <a:pt x="371" y="112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65" y="112"/>
                    </a:lnTo>
                    <a:lnTo>
                      <a:pt x="359" y="118"/>
                    </a:lnTo>
                    <a:lnTo>
                      <a:pt x="359" y="118"/>
                    </a:lnTo>
                    <a:lnTo>
                      <a:pt x="359" y="118"/>
                    </a:lnTo>
                    <a:lnTo>
                      <a:pt x="359" y="124"/>
                    </a:lnTo>
                    <a:lnTo>
                      <a:pt x="359" y="124"/>
                    </a:lnTo>
                    <a:lnTo>
                      <a:pt x="359" y="129"/>
                    </a:lnTo>
                    <a:lnTo>
                      <a:pt x="359" y="129"/>
                    </a:lnTo>
                    <a:lnTo>
                      <a:pt x="359" y="135"/>
                    </a:lnTo>
                    <a:lnTo>
                      <a:pt x="359" y="135"/>
                    </a:lnTo>
                    <a:lnTo>
                      <a:pt x="359" y="135"/>
                    </a:lnTo>
                    <a:lnTo>
                      <a:pt x="359" y="141"/>
                    </a:lnTo>
                    <a:lnTo>
                      <a:pt x="359" y="141"/>
                    </a:lnTo>
                    <a:lnTo>
                      <a:pt x="359" y="141"/>
                    </a:lnTo>
                    <a:lnTo>
                      <a:pt x="354" y="147"/>
                    </a:lnTo>
                    <a:lnTo>
                      <a:pt x="354" y="147"/>
                    </a:lnTo>
                    <a:lnTo>
                      <a:pt x="359" y="147"/>
                    </a:lnTo>
                    <a:lnTo>
                      <a:pt x="359" y="153"/>
                    </a:lnTo>
                    <a:lnTo>
                      <a:pt x="365" y="153"/>
                    </a:lnTo>
                    <a:lnTo>
                      <a:pt x="365" y="153"/>
                    </a:lnTo>
                    <a:lnTo>
                      <a:pt x="365" y="153"/>
                    </a:lnTo>
                    <a:lnTo>
                      <a:pt x="371" y="153"/>
                    </a:lnTo>
                    <a:lnTo>
                      <a:pt x="371" y="159"/>
                    </a:lnTo>
                    <a:lnTo>
                      <a:pt x="371" y="159"/>
                    </a:lnTo>
                    <a:lnTo>
                      <a:pt x="371" y="159"/>
                    </a:lnTo>
                    <a:lnTo>
                      <a:pt x="371" y="165"/>
                    </a:lnTo>
                    <a:lnTo>
                      <a:pt x="371" y="165"/>
                    </a:lnTo>
                    <a:lnTo>
                      <a:pt x="365" y="165"/>
                    </a:lnTo>
                    <a:lnTo>
                      <a:pt x="365" y="171"/>
                    </a:lnTo>
                    <a:lnTo>
                      <a:pt x="371" y="171"/>
                    </a:lnTo>
                    <a:lnTo>
                      <a:pt x="371" y="171"/>
                    </a:lnTo>
                    <a:lnTo>
                      <a:pt x="371" y="177"/>
                    </a:lnTo>
                    <a:lnTo>
                      <a:pt x="371" y="177"/>
                    </a:lnTo>
                    <a:lnTo>
                      <a:pt x="371" y="177"/>
                    </a:lnTo>
                    <a:lnTo>
                      <a:pt x="371" y="183"/>
                    </a:lnTo>
                    <a:lnTo>
                      <a:pt x="377" y="183"/>
                    </a:lnTo>
                    <a:lnTo>
                      <a:pt x="377" y="183"/>
                    </a:lnTo>
                    <a:lnTo>
                      <a:pt x="377" y="188"/>
                    </a:lnTo>
                    <a:lnTo>
                      <a:pt x="377" y="188"/>
                    </a:lnTo>
                    <a:lnTo>
                      <a:pt x="377" y="194"/>
                    </a:lnTo>
                    <a:lnTo>
                      <a:pt x="383" y="194"/>
                    </a:lnTo>
                    <a:lnTo>
                      <a:pt x="383" y="194"/>
                    </a:lnTo>
                    <a:lnTo>
                      <a:pt x="383" y="200"/>
                    </a:lnTo>
                    <a:lnTo>
                      <a:pt x="383" y="200"/>
                    </a:lnTo>
                    <a:lnTo>
                      <a:pt x="383" y="200"/>
                    </a:lnTo>
                    <a:lnTo>
                      <a:pt x="383" y="206"/>
                    </a:lnTo>
                    <a:lnTo>
                      <a:pt x="383" y="206"/>
                    </a:lnTo>
                    <a:lnTo>
                      <a:pt x="383" y="212"/>
                    </a:lnTo>
                    <a:lnTo>
                      <a:pt x="377" y="212"/>
                    </a:lnTo>
                    <a:lnTo>
                      <a:pt x="377" y="212"/>
                    </a:lnTo>
                    <a:lnTo>
                      <a:pt x="377" y="212"/>
                    </a:lnTo>
                    <a:lnTo>
                      <a:pt x="371" y="218"/>
                    </a:lnTo>
                    <a:lnTo>
                      <a:pt x="371" y="218"/>
                    </a:lnTo>
                    <a:lnTo>
                      <a:pt x="377" y="218"/>
                    </a:lnTo>
                    <a:lnTo>
                      <a:pt x="377" y="218"/>
                    </a:lnTo>
                    <a:lnTo>
                      <a:pt x="383" y="218"/>
                    </a:lnTo>
                    <a:lnTo>
                      <a:pt x="383" y="224"/>
                    </a:lnTo>
                    <a:lnTo>
                      <a:pt x="383" y="224"/>
                    </a:lnTo>
                    <a:lnTo>
                      <a:pt x="389" y="224"/>
                    </a:lnTo>
                    <a:lnTo>
                      <a:pt x="389" y="230"/>
                    </a:lnTo>
                    <a:lnTo>
                      <a:pt x="389" y="230"/>
                    </a:lnTo>
                    <a:lnTo>
                      <a:pt x="389" y="230"/>
                    </a:lnTo>
                    <a:lnTo>
                      <a:pt x="389" y="236"/>
                    </a:lnTo>
                    <a:lnTo>
                      <a:pt x="389" y="236"/>
                    </a:lnTo>
                    <a:lnTo>
                      <a:pt x="389" y="241"/>
                    </a:lnTo>
                    <a:lnTo>
                      <a:pt x="389" y="241"/>
                    </a:lnTo>
                    <a:lnTo>
                      <a:pt x="389" y="241"/>
                    </a:lnTo>
                    <a:lnTo>
                      <a:pt x="389" y="247"/>
                    </a:lnTo>
                    <a:lnTo>
                      <a:pt x="389" y="247"/>
                    </a:lnTo>
                    <a:lnTo>
                      <a:pt x="383" y="247"/>
                    </a:lnTo>
                    <a:lnTo>
                      <a:pt x="383" y="247"/>
                    </a:lnTo>
                    <a:lnTo>
                      <a:pt x="377" y="247"/>
                    </a:lnTo>
                    <a:lnTo>
                      <a:pt x="377" y="247"/>
                    </a:lnTo>
                    <a:lnTo>
                      <a:pt x="377" y="253"/>
                    </a:lnTo>
                    <a:lnTo>
                      <a:pt x="377" y="253"/>
                    </a:lnTo>
                    <a:lnTo>
                      <a:pt x="377" y="253"/>
                    </a:lnTo>
                    <a:lnTo>
                      <a:pt x="371" y="259"/>
                    </a:lnTo>
                    <a:lnTo>
                      <a:pt x="371" y="259"/>
                    </a:lnTo>
                    <a:lnTo>
                      <a:pt x="371" y="265"/>
                    </a:lnTo>
                    <a:lnTo>
                      <a:pt x="377" y="265"/>
                    </a:lnTo>
                    <a:lnTo>
                      <a:pt x="377" y="265"/>
                    </a:lnTo>
                    <a:lnTo>
                      <a:pt x="377" y="271"/>
                    </a:lnTo>
                    <a:lnTo>
                      <a:pt x="377" y="271"/>
                    </a:lnTo>
                    <a:lnTo>
                      <a:pt x="377" y="277"/>
                    </a:lnTo>
                    <a:lnTo>
                      <a:pt x="377" y="277"/>
                    </a:lnTo>
                    <a:lnTo>
                      <a:pt x="377" y="277"/>
                    </a:lnTo>
                    <a:lnTo>
                      <a:pt x="371" y="277"/>
                    </a:lnTo>
                    <a:lnTo>
                      <a:pt x="371" y="283"/>
                    </a:lnTo>
                    <a:lnTo>
                      <a:pt x="365" y="283"/>
                    </a:lnTo>
                    <a:lnTo>
                      <a:pt x="365" y="283"/>
                    </a:lnTo>
                    <a:lnTo>
                      <a:pt x="365" y="289"/>
                    </a:lnTo>
                    <a:lnTo>
                      <a:pt x="365" y="289"/>
                    </a:lnTo>
                    <a:lnTo>
                      <a:pt x="359" y="289"/>
                    </a:lnTo>
                    <a:lnTo>
                      <a:pt x="359" y="294"/>
                    </a:lnTo>
                    <a:lnTo>
                      <a:pt x="359" y="294"/>
                    </a:lnTo>
                    <a:lnTo>
                      <a:pt x="359" y="300"/>
                    </a:lnTo>
                    <a:lnTo>
                      <a:pt x="359" y="300"/>
                    </a:lnTo>
                    <a:lnTo>
                      <a:pt x="365" y="300"/>
                    </a:lnTo>
                    <a:lnTo>
                      <a:pt x="365" y="300"/>
                    </a:lnTo>
                    <a:lnTo>
                      <a:pt x="365" y="306"/>
                    </a:lnTo>
                    <a:lnTo>
                      <a:pt x="371" y="306"/>
                    </a:lnTo>
                    <a:lnTo>
                      <a:pt x="371" y="306"/>
                    </a:lnTo>
                    <a:lnTo>
                      <a:pt x="371" y="306"/>
                    </a:lnTo>
                    <a:lnTo>
                      <a:pt x="377" y="312"/>
                    </a:lnTo>
                    <a:lnTo>
                      <a:pt x="377" y="312"/>
                    </a:lnTo>
                    <a:lnTo>
                      <a:pt x="377" y="318"/>
                    </a:lnTo>
                    <a:lnTo>
                      <a:pt x="377" y="318"/>
                    </a:lnTo>
                    <a:lnTo>
                      <a:pt x="377" y="318"/>
                    </a:lnTo>
                    <a:lnTo>
                      <a:pt x="377" y="324"/>
                    </a:lnTo>
                    <a:lnTo>
                      <a:pt x="377" y="324"/>
                    </a:lnTo>
                    <a:lnTo>
                      <a:pt x="377" y="330"/>
                    </a:lnTo>
                    <a:lnTo>
                      <a:pt x="377" y="330"/>
                    </a:lnTo>
                    <a:lnTo>
                      <a:pt x="377" y="330"/>
                    </a:lnTo>
                    <a:lnTo>
                      <a:pt x="377" y="336"/>
                    </a:lnTo>
                    <a:lnTo>
                      <a:pt x="377" y="336"/>
                    </a:lnTo>
                    <a:lnTo>
                      <a:pt x="377" y="342"/>
                    </a:lnTo>
                    <a:lnTo>
                      <a:pt x="377" y="342"/>
                    </a:lnTo>
                    <a:lnTo>
                      <a:pt x="377" y="347"/>
                    </a:lnTo>
                    <a:lnTo>
                      <a:pt x="377" y="347"/>
                    </a:lnTo>
                    <a:lnTo>
                      <a:pt x="377" y="347"/>
                    </a:lnTo>
                    <a:lnTo>
                      <a:pt x="377" y="353"/>
                    </a:lnTo>
                    <a:lnTo>
                      <a:pt x="383" y="353"/>
                    </a:lnTo>
                    <a:lnTo>
                      <a:pt x="383" y="353"/>
                    </a:lnTo>
                    <a:lnTo>
                      <a:pt x="383" y="359"/>
                    </a:lnTo>
                    <a:lnTo>
                      <a:pt x="383" y="359"/>
                    </a:lnTo>
                    <a:lnTo>
                      <a:pt x="377" y="365"/>
                    </a:lnTo>
                    <a:lnTo>
                      <a:pt x="377" y="365"/>
                    </a:lnTo>
                    <a:lnTo>
                      <a:pt x="377" y="365"/>
                    </a:lnTo>
                    <a:lnTo>
                      <a:pt x="377" y="371"/>
                    </a:lnTo>
                    <a:lnTo>
                      <a:pt x="377" y="371"/>
                    </a:lnTo>
                    <a:lnTo>
                      <a:pt x="383" y="371"/>
                    </a:lnTo>
                    <a:lnTo>
                      <a:pt x="383" y="377"/>
                    </a:lnTo>
                    <a:lnTo>
                      <a:pt x="383" y="377"/>
                    </a:lnTo>
                    <a:lnTo>
                      <a:pt x="383" y="383"/>
                    </a:lnTo>
                    <a:lnTo>
                      <a:pt x="383" y="383"/>
                    </a:lnTo>
                    <a:lnTo>
                      <a:pt x="383" y="383"/>
                    </a:lnTo>
                    <a:lnTo>
                      <a:pt x="383" y="389"/>
                    </a:lnTo>
                    <a:lnTo>
                      <a:pt x="383" y="389"/>
                    </a:lnTo>
                    <a:lnTo>
                      <a:pt x="383" y="395"/>
                    </a:lnTo>
                    <a:lnTo>
                      <a:pt x="383" y="395"/>
                    </a:lnTo>
                    <a:lnTo>
                      <a:pt x="383" y="395"/>
                    </a:lnTo>
                    <a:lnTo>
                      <a:pt x="383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1" y="400"/>
                    </a:lnTo>
                    <a:lnTo>
                      <a:pt x="371" y="400"/>
                    </a:lnTo>
                    <a:lnTo>
                      <a:pt x="371" y="406"/>
                    </a:lnTo>
                    <a:lnTo>
                      <a:pt x="377" y="406"/>
                    </a:lnTo>
                    <a:lnTo>
                      <a:pt x="377" y="412"/>
                    </a:lnTo>
                    <a:lnTo>
                      <a:pt x="377" y="412"/>
                    </a:lnTo>
                    <a:lnTo>
                      <a:pt x="371" y="412"/>
                    </a:lnTo>
                    <a:lnTo>
                      <a:pt x="371" y="418"/>
                    </a:lnTo>
                    <a:lnTo>
                      <a:pt x="371" y="418"/>
                    </a:lnTo>
                    <a:lnTo>
                      <a:pt x="371" y="424"/>
                    </a:lnTo>
                    <a:lnTo>
                      <a:pt x="377" y="424"/>
                    </a:lnTo>
                    <a:lnTo>
                      <a:pt x="377" y="424"/>
                    </a:lnTo>
                    <a:lnTo>
                      <a:pt x="377" y="430"/>
                    </a:lnTo>
                    <a:lnTo>
                      <a:pt x="377" y="430"/>
                    </a:lnTo>
                    <a:lnTo>
                      <a:pt x="377" y="436"/>
                    </a:lnTo>
                    <a:lnTo>
                      <a:pt x="377" y="436"/>
                    </a:lnTo>
                    <a:lnTo>
                      <a:pt x="377" y="442"/>
                    </a:lnTo>
                    <a:lnTo>
                      <a:pt x="377" y="442"/>
                    </a:lnTo>
                    <a:lnTo>
                      <a:pt x="371" y="442"/>
                    </a:lnTo>
                    <a:lnTo>
                      <a:pt x="371" y="448"/>
                    </a:lnTo>
                    <a:lnTo>
                      <a:pt x="371" y="448"/>
                    </a:lnTo>
                    <a:lnTo>
                      <a:pt x="371" y="453"/>
                    </a:lnTo>
                    <a:lnTo>
                      <a:pt x="371" y="453"/>
                    </a:lnTo>
                    <a:lnTo>
                      <a:pt x="371" y="453"/>
                    </a:lnTo>
                    <a:lnTo>
                      <a:pt x="371" y="459"/>
                    </a:lnTo>
                    <a:lnTo>
                      <a:pt x="371" y="459"/>
                    </a:lnTo>
                    <a:lnTo>
                      <a:pt x="371" y="465"/>
                    </a:lnTo>
                    <a:lnTo>
                      <a:pt x="371" y="465"/>
                    </a:lnTo>
                    <a:lnTo>
                      <a:pt x="371" y="465"/>
                    </a:lnTo>
                    <a:lnTo>
                      <a:pt x="371" y="471"/>
                    </a:lnTo>
                    <a:lnTo>
                      <a:pt x="371" y="471"/>
                    </a:lnTo>
                    <a:lnTo>
                      <a:pt x="371" y="477"/>
                    </a:lnTo>
                    <a:lnTo>
                      <a:pt x="371" y="477"/>
                    </a:lnTo>
                    <a:lnTo>
                      <a:pt x="371" y="477"/>
                    </a:lnTo>
                    <a:lnTo>
                      <a:pt x="377" y="483"/>
                    </a:lnTo>
                    <a:lnTo>
                      <a:pt x="371" y="483"/>
                    </a:lnTo>
                    <a:lnTo>
                      <a:pt x="371" y="483"/>
                    </a:lnTo>
                    <a:lnTo>
                      <a:pt x="377" y="483"/>
                    </a:lnTo>
                    <a:lnTo>
                      <a:pt x="377" y="489"/>
                    </a:lnTo>
                    <a:lnTo>
                      <a:pt x="377" y="489"/>
                    </a:lnTo>
                    <a:lnTo>
                      <a:pt x="371" y="495"/>
                    </a:lnTo>
                    <a:lnTo>
                      <a:pt x="371" y="489"/>
                    </a:lnTo>
                    <a:lnTo>
                      <a:pt x="371" y="489"/>
                    </a:lnTo>
                    <a:lnTo>
                      <a:pt x="365" y="489"/>
                    </a:lnTo>
                    <a:lnTo>
                      <a:pt x="365" y="495"/>
                    </a:lnTo>
                    <a:lnTo>
                      <a:pt x="371" y="495"/>
                    </a:lnTo>
                    <a:lnTo>
                      <a:pt x="371" y="495"/>
                    </a:lnTo>
                    <a:lnTo>
                      <a:pt x="371" y="501"/>
                    </a:lnTo>
                    <a:lnTo>
                      <a:pt x="371" y="501"/>
                    </a:lnTo>
                    <a:lnTo>
                      <a:pt x="371" y="501"/>
                    </a:lnTo>
                    <a:lnTo>
                      <a:pt x="365" y="501"/>
                    </a:lnTo>
                    <a:lnTo>
                      <a:pt x="365" y="501"/>
                    </a:lnTo>
                    <a:lnTo>
                      <a:pt x="371" y="501"/>
                    </a:lnTo>
                    <a:lnTo>
                      <a:pt x="371" y="507"/>
                    </a:lnTo>
                    <a:lnTo>
                      <a:pt x="371" y="507"/>
                    </a:lnTo>
                    <a:lnTo>
                      <a:pt x="371" y="507"/>
                    </a:lnTo>
                    <a:lnTo>
                      <a:pt x="371" y="512"/>
                    </a:lnTo>
                    <a:lnTo>
                      <a:pt x="371" y="512"/>
                    </a:lnTo>
                    <a:lnTo>
                      <a:pt x="371" y="518"/>
                    </a:lnTo>
                    <a:lnTo>
                      <a:pt x="371" y="518"/>
                    </a:lnTo>
                    <a:lnTo>
                      <a:pt x="371" y="524"/>
                    </a:lnTo>
                    <a:lnTo>
                      <a:pt x="377" y="524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7" name="Freeform 594">
                <a:extLst>
                  <a:ext uri="{FF2B5EF4-FFF2-40B4-BE49-F238E27FC236}">
                    <a16:creationId xmlns:a16="http://schemas.microsoft.com/office/drawing/2014/main" id="{FEFE96A1-177E-45A8-BFEF-10FFDAC0D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100" y="6035675"/>
                <a:ext cx="971550" cy="711200"/>
              </a:xfrm>
              <a:custGeom>
                <a:avLst/>
                <a:gdLst>
                  <a:gd name="T0" fmla="*/ 418 w 612"/>
                  <a:gd name="T1" fmla="*/ 425 h 448"/>
                  <a:gd name="T2" fmla="*/ 400 w 612"/>
                  <a:gd name="T3" fmla="*/ 413 h 448"/>
                  <a:gd name="T4" fmla="*/ 377 w 612"/>
                  <a:gd name="T5" fmla="*/ 419 h 448"/>
                  <a:gd name="T6" fmla="*/ 359 w 612"/>
                  <a:gd name="T7" fmla="*/ 407 h 448"/>
                  <a:gd name="T8" fmla="*/ 342 w 612"/>
                  <a:gd name="T9" fmla="*/ 407 h 448"/>
                  <a:gd name="T10" fmla="*/ 324 w 612"/>
                  <a:gd name="T11" fmla="*/ 419 h 448"/>
                  <a:gd name="T12" fmla="*/ 306 w 612"/>
                  <a:gd name="T13" fmla="*/ 413 h 448"/>
                  <a:gd name="T14" fmla="*/ 289 w 612"/>
                  <a:gd name="T15" fmla="*/ 401 h 448"/>
                  <a:gd name="T16" fmla="*/ 277 w 612"/>
                  <a:gd name="T17" fmla="*/ 389 h 448"/>
                  <a:gd name="T18" fmla="*/ 271 w 612"/>
                  <a:gd name="T19" fmla="*/ 378 h 448"/>
                  <a:gd name="T20" fmla="*/ 253 w 612"/>
                  <a:gd name="T21" fmla="*/ 366 h 448"/>
                  <a:gd name="T22" fmla="*/ 236 w 612"/>
                  <a:gd name="T23" fmla="*/ 378 h 448"/>
                  <a:gd name="T24" fmla="*/ 236 w 612"/>
                  <a:gd name="T25" fmla="*/ 395 h 448"/>
                  <a:gd name="T26" fmla="*/ 224 w 612"/>
                  <a:gd name="T27" fmla="*/ 407 h 448"/>
                  <a:gd name="T28" fmla="*/ 206 w 612"/>
                  <a:gd name="T29" fmla="*/ 407 h 448"/>
                  <a:gd name="T30" fmla="*/ 188 w 612"/>
                  <a:gd name="T31" fmla="*/ 413 h 448"/>
                  <a:gd name="T32" fmla="*/ 188 w 612"/>
                  <a:gd name="T33" fmla="*/ 431 h 448"/>
                  <a:gd name="T34" fmla="*/ 88 w 612"/>
                  <a:gd name="T35" fmla="*/ 319 h 448"/>
                  <a:gd name="T36" fmla="*/ 24 w 612"/>
                  <a:gd name="T37" fmla="*/ 177 h 448"/>
                  <a:gd name="T38" fmla="*/ 124 w 612"/>
                  <a:gd name="T39" fmla="*/ 6 h 448"/>
                  <a:gd name="T40" fmla="*/ 183 w 612"/>
                  <a:gd name="T41" fmla="*/ 48 h 448"/>
                  <a:gd name="T42" fmla="*/ 183 w 612"/>
                  <a:gd name="T43" fmla="*/ 71 h 448"/>
                  <a:gd name="T44" fmla="*/ 200 w 612"/>
                  <a:gd name="T45" fmla="*/ 89 h 448"/>
                  <a:gd name="T46" fmla="*/ 212 w 612"/>
                  <a:gd name="T47" fmla="*/ 95 h 448"/>
                  <a:gd name="T48" fmla="*/ 241 w 612"/>
                  <a:gd name="T49" fmla="*/ 89 h 448"/>
                  <a:gd name="T50" fmla="*/ 253 w 612"/>
                  <a:gd name="T51" fmla="*/ 112 h 448"/>
                  <a:gd name="T52" fmla="*/ 265 w 612"/>
                  <a:gd name="T53" fmla="*/ 124 h 448"/>
                  <a:gd name="T54" fmla="*/ 289 w 612"/>
                  <a:gd name="T55" fmla="*/ 124 h 448"/>
                  <a:gd name="T56" fmla="*/ 306 w 612"/>
                  <a:gd name="T57" fmla="*/ 136 h 448"/>
                  <a:gd name="T58" fmla="*/ 330 w 612"/>
                  <a:gd name="T59" fmla="*/ 136 h 448"/>
                  <a:gd name="T60" fmla="*/ 353 w 612"/>
                  <a:gd name="T61" fmla="*/ 142 h 448"/>
                  <a:gd name="T62" fmla="*/ 371 w 612"/>
                  <a:gd name="T63" fmla="*/ 165 h 448"/>
                  <a:gd name="T64" fmla="*/ 395 w 612"/>
                  <a:gd name="T65" fmla="*/ 171 h 448"/>
                  <a:gd name="T66" fmla="*/ 400 w 612"/>
                  <a:gd name="T67" fmla="*/ 189 h 448"/>
                  <a:gd name="T68" fmla="*/ 424 w 612"/>
                  <a:gd name="T69" fmla="*/ 201 h 448"/>
                  <a:gd name="T70" fmla="*/ 430 w 612"/>
                  <a:gd name="T71" fmla="*/ 218 h 448"/>
                  <a:gd name="T72" fmla="*/ 442 w 612"/>
                  <a:gd name="T73" fmla="*/ 236 h 448"/>
                  <a:gd name="T74" fmla="*/ 453 w 612"/>
                  <a:gd name="T75" fmla="*/ 218 h 448"/>
                  <a:gd name="T76" fmla="*/ 477 w 612"/>
                  <a:gd name="T77" fmla="*/ 213 h 448"/>
                  <a:gd name="T78" fmla="*/ 489 w 612"/>
                  <a:gd name="T79" fmla="*/ 218 h 448"/>
                  <a:gd name="T80" fmla="*/ 495 w 612"/>
                  <a:gd name="T81" fmla="*/ 242 h 448"/>
                  <a:gd name="T82" fmla="*/ 501 w 612"/>
                  <a:gd name="T83" fmla="*/ 260 h 448"/>
                  <a:gd name="T84" fmla="*/ 518 w 612"/>
                  <a:gd name="T85" fmla="*/ 277 h 448"/>
                  <a:gd name="T86" fmla="*/ 530 w 612"/>
                  <a:gd name="T87" fmla="*/ 254 h 448"/>
                  <a:gd name="T88" fmla="*/ 542 w 612"/>
                  <a:gd name="T89" fmla="*/ 271 h 448"/>
                  <a:gd name="T90" fmla="*/ 565 w 612"/>
                  <a:gd name="T91" fmla="*/ 289 h 448"/>
                  <a:gd name="T92" fmla="*/ 577 w 612"/>
                  <a:gd name="T93" fmla="*/ 307 h 448"/>
                  <a:gd name="T94" fmla="*/ 589 w 612"/>
                  <a:gd name="T95" fmla="*/ 324 h 448"/>
                  <a:gd name="T96" fmla="*/ 583 w 612"/>
                  <a:gd name="T97" fmla="*/ 342 h 448"/>
                  <a:gd name="T98" fmla="*/ 595 w 612"/>
                  <a:gd name="T99" fmla="*/ 360 h 448"/>
                  <a:gd name="T100" fmla="*/ 612 w 612"/>
                  <a:gd name="T101" fmla="*/ 383 h 448"/>
                  <a:gd name="T102" fmla="*/ 601 w 612"/>
                  <a:gd name="T103" fmla="*/ 401 h 448"/>
                  <a:gd name="T104" fmla="*/ 595 w 612"/>
                  <a:gd name="T105" fmla="*/ 425 h 448"/>
                  <a:gd name="T106" fmla="*/ 577 w 612"/>
                  <a:gd name="T107" fmla="*/ 425 h 448"/>
                  <a:gd name="T108" fmla="*/ 554 w 612"/>
                  <a:gd name="T109" fmla="*/ 431 h 448"/>
                  <a:gd name="T110" fmla="*/ 536 w 612"/>
                  <a:gd name="T111" fmla="*/ 436 h 448"/>
                  <a:gd name="T112" fmla="*/ 518 w 612"/>
                  <a:gd name="T113" fmla="*/ 448 h 448"/>
                  <a:gd name="T114" fmla="*/ 495 w 612"/>
                  <a:gd name="T115" fmla="*/ 442 h 448"/>
                  <a:gd name="T116" fmla="*/ 477 w 612"/>
                  <a:gd name="T117" fmla="*/ 431 h 448"/>
                  <a:gd name="T118" fmla="*/ 459 w 612"/>
                  <a:gd name="T119" fmla="*/ 425 h 448"/>
                  <a:gd name="T120" fmla="*/ 442 w 612"/>
                  <a:gd name="T121" fmla="*/ 431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2" h="448">
                    <a:moveTo>
                      <a:pt x="430" y="431"/>
                    </a:moveTo>
                    <a:lnTo>
                      <a:pt x="430" y="431"/>
                    </a:lnTo>
                    <a:lnTo>
                      <a:pt x="430" y="431"/>
                    </a:lnTo>
                    <a:lnTo>
                      <a:pt x="430" y="431"/>
                    </a:lnTo>
                    <a:lnTo>
                      <a:pt x="424" y="436"/>
                    </a:lnTo>
                    <a:lnTo>
                      <a:pt x="424" y="436"/>
                    </a:lnTo>
                    <a:lnTo>
                      <a:pt x="424" y="436"/>
                    </a:lnTo>
                    <a:lnTo>
                      <a:pt x="424" y="436"/>
                    </a:lnTo>
                    <a:lnTo>
                      <a:pt x="424" y="436"/>
                    </a:lnTo>
                    <a:lnTo>
                      <a:pt x="418" y="436"/>
                    </a:lnTo>
                    <a:lnTo>
                      <a:pt x="418" y="431"/>
                    </a:lnTo>
                    <a:lnTo>
                      <a:pt x="418" y="431"/>
                    </a:lnTo>
                    <a:lnTo>
                      <a:pt x="418" y="431"/>
                    </a:lnTo>
                    <a:lnTo>
                      <a:pt x="418" y="431"/>
                    </a:lnTo>
                    <a:lnTo>
                      <a:pt x="418" y="431"/>
                    </a:lnTo>
                    <a:lnTo>
                      <a:pt x="418" y="425"/>
                    </a:lnTo>
                    <a:lnTo>
                      <a:pt x="418" y="425"/>
                    </a:lnTo>
                    <a:lnTo>
                      <a:pt x="418" y="425"/>
                    </a:lnTo>
                    <a:lnTo>
                      <a:pt x="412" y="425"/>
                    </a:lnTo>
                    <a:lnTo>
                      <a:pt x="412" y="419"/>
                    </a:lnTo>
                    <a:lnTo>
                      <a:pt x="412" y="419"/>
                    </a:lnTo>
                    <a:lnTo>
                      <a:pt x="412" y="419"/>
                    </a:lnTo>
                    <a:lnTo>
                      <a:pt x="412" y="419"/>
                    </a:lnTo>
                    <a:lnTo>
                      <a:pt x="412" y="419"/>
                    </a:lnTo>
                    <a:lnTo>
                      <a:pt x="406" y="419"/>
                    </a:lnTo>
                    <a:lnTo>
                      <a:pt x="406" y="419"/>
                    </a:lnTo>
                    <a:lnTo>
                      <a:pt x="406" y="419"/>
                    </a:lnTo>
                    <a:lnTo>
                      <a:pt x="406" y="413"/>
                    </a:lnTo>
                    <a:lnTo>
                      <a:pt x="406" y="413"/>
                    </a:lnTo>
                    <a:lnTo>
                      <a:pt x="400" y="413"/>
                    </a:lnTo>
                    <a:lnTo>
                      <a:pt x="400" y="413"/>
                    </a:lnTo>
                    <a:lnTo>
                      <a:pt x="400" y="413"/>
                    </a:lnTo>
                    <a:lnTo>
                      <a:pt x="400" y="413"/>
                    </a:lnTo>
                    <a:lnTo>
                      <a:pt x="395" y="413"/>
                    </a:lnTo>
                    <a:lnTo>
                      <a:pt x="395" y="413"/>
                    </a:lnTo>
                    <a:lnTo>
                      <a:pt x="395" y="413"/>
                    </a:lnTo>
                    <a:lnTo>
                      <a:pt x="395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9" y="413"/>
                    </a:lnTo>
                    <a:lnTo>
                      <a:pt x="383" y="413"/>
                    </a:lnTo>
                    <a:lnTo>
                      <a:pt x="383" y="413"/>
                    </a:lnTo>
                    <a:lnTo>
                      <a:pt x="383" y="413"/>
                    </a:lnTo>
                    <a:lnTo>
                      <a:pt x="383" y="413"/>
                    </a:lnTo>
                    <a:lnTo>
                      <a:pt x="377" y="419"/>
                    </a:lnTo>
                    <a:lnTo>
                      <a:pt x="377" y="419"/>
                    </a:lnTo>
                    <a:lnTo>
                      <a:pt x="377" y="419"/>
                    </a:lnTo>
                    <a:lnTo>
                      <a:pt x="377" y="419"/>
                    </a:lnTo>
                    <a:lnTo>
                      <a:pt x="371" y="419"/>
                    </a:lnTo>
                    <a:lnTo>
                      <a:pt x="371" y="413"/>
                    </a:lnTo>
                    <a:lnTo>
                      <a:pt x="371" y="413"/>
                    </a:lnTo>
                    <a:lnTo>
                      <a:pt x="371" y="413"/>
                    </a:lnTo>
                    <a:lnTo>
                      <a:pt x="371" y="413"/>
                    </a:lnTo>
                    <a:lnTo>
                      <a:pt x="365" y="413"/>
                    </a:lnTo>
                    <a:lnTo>
                      <a:pt x="365" y="413"/>
                    </a:lnTo>
                    <a:lnTo>
                      <a:pt x="365" y="407"/>
                    </a:lnTo>
                    <a:lnTo>
                      <a:pt x="365" y="413"/>
                    </a:lnTo>
                    <a:lnTo>
                      <a:pt x="359" y="407"/>
                    </a:lnTo>
                    <a:lnTo>
                      <a:pt x="359" y="407"/>
                    </a:lnTo>
                    <a:lnTo>
                      <a:pt x="359" y="407"/>
                    </a:lnTo>
                    <a:lnTo>
                      <a:pt x="359" y="407"/>
                    </a:lnTo>
                    <a:lnTo>
                      <a:pt x="353" y="407"/>
                    </a:lnTo>
                    <a:lnTo>
                      <a:pt x="353" y="407"/>
                    </a:lnTo>
                    <a:lnTo>
                      <a:pt x="353" y="407"/>
                    </a:lnTo>
                    <a:lnTo>
                      <a:pt x="353" y="407"/>
                    </a:lnTo>
                    <a:lnTo>
                      <a:pt x="353" y="407"/>
                    </a:lnTo>
                    <a:lnTo>
                      <a:pt x="347" y="407"/>
                    </a:lnTo>
                    <a:lnTo>
                      <a:pt x="347" y="407"/>
                    </a:lnTo>
                    <a:lnTo>
                      <a:pt x="347" y="407"/>
                    </a:lnTo>
                    <a:lnTo>
                      <a:pt x="347" y="407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42" y="401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42" y="407"/>
                    </a:lnTo>
                    <a:lnTo>
                      <a:pt x="336" y="413"/>
                    </a:lnTo>
                    <a:lnTo>
                      <a:pt x="336" y="413"/>
                    </a:lnTo>
                    <a:lnTo>
                      <a:pt x="336" y="413"/>
                    </a:lnTo>
                    <a:lnTo>
                      <a:pt x="336" y="413"/>
                    </a:lnTo>
                    <a:lnTo>
                      <a:pt x="336" y="419"/>
                    </a:lnTo>
                    <a:lnTo>
                      <a:pt x="336" y="419"/>
                    </a:lnTo>
                    <a:lnTo>
                      <a:pt x="336" y="419"/>
                    </a:lnTo>
                    <a:lnTo>
                      <a:pt x="336" y="419"/>
                    </a:lnTo>
                    <a:lnTo>
                      <a:pt x="336" y="425"/>
                    </a:lnTo>
                    <a:lnTo>
                      <a:pt x="330" y="425"/>
                    </a:lnTo>
                    <a:lnTo>
                      <a:pt x="330" y="425"/>
                    </a:lnTo>
                    <a:lnTo>
                      <a:pt x="330" y="419"/>
                    </a:lnTo>
                    <a:lnTo>
                      <a:pt x="330" y="419"/>
                    </a:lnTo>
                    <a:lnTo>
                      <a:pt x="324" y="419"/>
                    </a:lnTo>
                    <a:lnTo>
                      <a:pt x="324" y="419"/>
                    </a:lnTo>
                    <a:lnTo>
                      <a:pt x="324" y="419"/>
                    </a:lnTo>
                    <a:lnTo>
                      <a:pt x="324" y="419"/>
                    </a:lnTo>
                    <a:lnTo>
                      <a:pt x="318" y="419"/>
                    </a:lnTo>
                    <a:lnTo>
                      <a:pt x="318" y="419"/>
                    </a:lnTo>
                    <a:lnTo>
                      <a:pt x="318" y="419"/>
                    </a:lnTo>
                    <a:lnTo>
                      <a:pt x="318" y="419"/>
                    </a:lnTo>
                    <a:lnTo>
                      <a:pt x="318" y="413"/>
                    </a:lnTo>
                    <a:lnTo>
                      <a:pt x="318" y="413"/>
                    </a:lnTo>
                    <a:lnTo>
                      <a:pt x="312" y="413"/>
                    </a:lnTo>
                    <a:lnTo>
                      <a:pt x="312" y="419"/>
                    </a:lnTo>
                    <a:lnTo>
                      <a:pt x="312" y="413"/>
                    </a:lnTo>
                    <a:lnTo>
                      <a:pt x="312" y="413"/>
                    </a:lnTo>
                    <a:lnTo>
                      <a:pt x="306" y="413"/>
                    </a:lnTo>
                    <a:lnTo>
                      <a:pt x="306" y="413"/>
                    </a:lnTo>
                    <a:lnTo>
                      <a:pt x="306" y="413"/>
                    </a:lnTo>
                    <a:lnTo>
                      <a:pt x="306" y="413"/>
                    </a:lnTo>
                    <a:lnTo>
                      <a:pt x="306" y="407"/>
                    </a:lnTo>
                    <a:lnTo>
                      <a:pt x="306" y="407"/>
                    </a:lnTo>
                    <a:lnTo>
                      <a:pt x="300" y="407"/>
                    </a:lnTo>
                    <a:lnTo>
                      <a:pt x="300" y="407"/>
                    </a:lnTo>
                    <a:lnTo>
                      <a:pt x="300" y="407"/>
                    </a:lnTo>
                    <a:lnTo>
                      <a:pt x="300" y="407"/>
                    </a:lnTo>
                    <a:lnTo>
                      <a:pt x="300" y="407"/>
                    </a:lnTo>
                    <a:lnTo>
                      <a:pt x="294" y="407"/>
                    </a:lnTo>
                    <a:lnTo>
                      <a:pt x="294" y="407"/>
                    </a:lnTo>
                    <a:lnTo>
                      <a:pt x="294" y="401"/>
                    </a:lnTo>
                    <a:lnTo>
                      <a:pt x="294" y="407"/>
                    </a:lnTo>
                    <a:lnTo>
                      <a:pt x="294" y="401"/>
                    </a:lnTo>
                    <a:lnTo>
                      <a:pt x="289" y="401"/>
                    </a:lnTo>
                    <a:lnTo>
                      <a:pt x="289" y="401"/>
                    </a:lnTo>
                    <a:lnTo>
                      <a:pt x="289" y="401"/>
                    </a:lnTo>
                    <a:lnTo>
                      <a:pt x="289" y="401"/>
                    </a:lnTo>
                    <a:lnTo>
                      <a:pt x="294" y="401"/>
                    </a:lnTo>
                    <a:lnTo>
                      <a:pt x="294" y="395"/>
                    </a:lnTo>
                    <a:lnTo>
                      <a:pt x="289" y="395"/>
                    </a:lnTo>
                    <a:lnTo>
                      <a:pt x="289" y="395"/>
                    </a:lnTo>
                    <a:lnTo>
                      <a:pt x="289" y="395"/>
                    </a:lnTo>
                    <a:lnTo>
                      <a:pt x="289" y="395"/>
                    </a:lnTo>
                    <a:lnTo>
                      <a:pt x="289" y="395"/>
                    </a:lnTo>
                    <a:lnTo>
                      <a:pt x="283" y="395"/>
                    </a:lnTo>
                    <a:lnTo>
                      <a:pt x="283" y="395"/>
                    </a:lnTo>
                    <a:lnTo>
                      <a:pt x="283" y="395"/>
                    </a:lnTo>
                    <a:lnTo>
                      <a:pt x="283" y="395"/>
                    </a:lnTo>
                    <a:lnTo>
                      <a:pt x="283" y="395"/>
                    </a:lnTo>
                    <a:lnTo>
                      <a:pt x="277" y="389"/>
                    </a:lnTo>
                    <a:lnTo>
                      <a:pt x="277" y="389"/>
                    </a:lnTo>
                    <a:lnTo>
                      <a:pt x="277" y="389"/>
                    </a:lnTo>
                    <a:lnTo>
                      <a:pt x="277" y="389"/>
                    </a:lnTo>
                    <a:lnTo>
                      <a:pt x="277" y="389"/>
                    </a:lnTo>
                    <a:lnTo>
                      <a:pt x="277" y="383"/>
                    </a:lnTo>
                    <a:lnTo>
                      <a:pt x="283" y="383"/>
                    </a:lnTo>
                    <a:lnTo>
                      <a:pt x="283" y="383"/>
                    </a:lnTo>
                    <a:lnTo>
                      <a:pt x="277" y="383"/>
                    </a:lnTo>
                    <a:lnTo>
                      <a:pt x="277" y="383"/>
                    </a:lnTo>
                    <a:lnTo>
                      <a:pt x="277" y="378"/>
                    </a:lnTo>
                    <a:lnTo>
                      <a:pt x="277" y="378"/>
                    </a:lnTo>
                    <a:lnTo>
                      <a:pt x="277" y="378"/>
                    </a:lnTo>
                    <a:lnTo>
                      <a:pt x="277" y="378"/>
                    </a:lnTo>
                    <a:lnTo>
                      <a:pt x="277" y="378"/>
                    </a:lnTo>
                    <a:lnTo>
                      <a:pt x="277" y="372"/>
                    </a:lnTo>
                    <a:lnTo>
                      <a:pt x="271" y="372"/>
                    </a:lnTo>
                    <a:lnTo>
                      <a:pt x="271" y="372"/>
                    </a:lnTo>
                    <a:lnTo>
                      <a:pt x="271" y="378"/>
                    </a:lnTo>
                    <a:lnTo>
                      <a:pt x="271" y="378"/>
                    </a:lnTo>
                    <a:lnTo>
                      <a:pt x="271" y="378"/>
                    </a:lnTo>
                    <a:lnTo>
                      <a:pt x="265" y="378"/>
                    </a:lnTo>
                    <a:lnTo>
                      <a:pt x="265" y="378"/>
                    </a:lnTo>
                    <a:lnTo>
                      <a:pt x="265" y="378"/>
                    </a:lnTo>
                    <a:lnTo>
                      <a:pt x="265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9" y="378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72"/>
                    </a:lnTo>
                    <a:lnTo>
                      <a:pt x="253" y="366"/>
                    </a:lnTo>
                    <a:lnTo>
                      <a:pt x="253" y="366"/>
                    </a:lnTo>
                    <a:lnTo>
                      <a:pt x="253" y="366"/>
                    </a:lnTo>
                    <a:lnTo>
                      <a:pt x="247" y="366"/>
                    </a:lnTo>
                    <a:lnTo>
                      <a:pt x="247" y="366"/>
                    </a:lnTo>
                    <a:lnTo>
                      <a:pt x="247" y="366"/>
                    </a:lnTo>
                    <a:lnTo>
                      <a:pt x="247" y="372"/>
                    </a:lnTo>
                    <a:lnTo>
                      <a:pt x="247" y="372"/>
                    </a:lnTo>
                    <a:lnTo>
                      <a:pt x="247" y="372"/>
                    </a:lnTo>
                    <a:lnTo>
                      <a:pt x="247" y="372"/>
                    </a:lnTo>
                    <a:lnTo>
                      <a:pt x="241" y="378"/>
                    </a:lnTo>
                    <a:lnTo>
                      <a:pt x="241" y="378"/>
                    </a:lnTo>
                    <a:lnTo>
                      <a:pt x="241" y="378"/>
                    </a:lnTo>
                    <a:lnTo>
                      <a:pt x="241" y="378"/>
                    </a:lnTo>
                    <a:lnTo>
                      <a:pt x="241" y="378"/>
                    </a:lnTo>
                    <a:lnTo>
                      <a:pt x="236" y="378"/>
                    </a:lnTo>
                    <a:lnTo>
                      <a:pt x="236" y="378"/>
                    </a:lnTo>
                    <a:lnTo>
                      <a:pt x="236" y="378"/>
                    </a:lnTo>
                    <a:lnTo>
                      <a:pt x="241" y="383"/>
                    </a:lnTo>
                    <a:lnTo>
                      <a:pt x="241" y="383"/>
                    </a:lnTo>
                    <a:lnTo>
                      <a:pt x="236" y="383"/>
                    </a:lnTo>
                    <a:lnTo>
                      <a:pt x="236" y="383"/>
                    </a:lnTo>
                    <a:lnTo>
                      <a:pt x="236" y="383"/>
                    </a:lnTo>
                    <a:lnTo>
                      <a:pt x="236" y="383"/>
                    </a:lnTo>
                    <a:lnTo>
                      <a:pt x="236" y="389"/>
                    </a:lnTo>
                    <a:lnTo>
                      <a:pt x="236" y="389"/>
                    </a:lnTo>
                    <a:lnTo>
                      <a:pt x="236" y="389"/>
                    </a:lnTo>
                    <a:lnTo>
                      <a:pt x="236" y="389"/>
                    </a:lnTo>
                    <a:lnTo>
                      <a:pt x="236" y="389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36" y="395"/>
                    </a:lnTo>
                    <a:lnTo>
                      <a:pt x="236" y="401"/>
                    </a:lnTo>
                    <a:lnTo>
                      <a:pt x="236" y="401"/>
                    </a:lnTo>
                    <a:lnTo>
                      <a:pt x="236" y="401"/>
                    </a:lnTo>
                    <a:lnTo>
                      <a:pt x="230" y="401"/>
                    </a:lnTo>
                    <a:lnTo>
                      <a:pt x="230" y="401"/>
                    </a:lnTo>
                    <a:lnTo>
                      <a:pt x="230" y="407"/>
                    </a:lnTo>
                    <a:lnTo>
                      <a:pt x="236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30" y="407"/>
                    </a:lnTo>
                    <a:lnTo>
                      <a:pt x="224" y="407"/>
                    </a:lnTo>
                    <a:lnTo>
                      <a:pt x="224" y="407"/>
                    </a:lnTo>
                    <a:lnTo>
                      <a:pt x="224" y="407"/>
                    </a:lnTo>
                    <a:lnTo>
                      <a:pt x="224" y="413"/>
                    </a:lnTo>
                    <a:lnTo>
                      <a:pt x="218" y="413"/>
                    </a:lnTo>
                    <a:lnTo>
                      <a:pt x="218" y="413"/>
                    </a:lnTo>
                    <a:lnTo>
                      <a:pt x="218" y="413"/>
                    </a:lnTo>
                    <a:lnTo>
                      <a:pt x="218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12" y="413"/>
                    </a:lnTo>
                    <a:lnTo>
                      <a:pt x="206" y="413"/>
                    </a:lnTo>
                    <a:lnTo>
                      <a:pt x="206" y="413"/>
                    </a:lnTo>
                    <a:lnTo>
                      <a:pt x="206" y="407"/>
                    </a:lnTo>
                    <a:lnTo>
                      <a:pt x="206" y="407"/>
                    </a:lnTo>
                    <a:lnTo>
                      <a:pt x="206" y="407"/>
                    </a:lnTo>
                    <a:lnTo>
                      <a:pt x="206" y="407"/>
                    </a:lnTo>
                    <a:lnTo>
                      <a:pt x="200" y="407"/>
                    </a:lnTo>
                    <a:lnTo>
                      <a:pt x="200" y="407"/>
                    </a:lnTo>
                    <a:lnTo>
                      <a:pt x="200" y="407"/>
                    </a:lnTo>
                    <a:lnTo>
                      <a:pt x="200" y="407"/>
                    </a:lnTo>
                    <a:lnTo>
                      <a:pt x="200" y="407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88" y="407"/>
                    </a:lnTo>
                    <a:lnTo>
                      <a:pt x="188" y="407"/>
                    </a:lnTo>
                    <a:lnTo>
                      <a:pt x="188" y="407"/>
                    </a:lnTo>
                    <a:lnTo>
                      <a:pt x="188" y="407"/>
                    </a:lnTo>
                    <a:lnTo>
                      <a:pt x="188" y="413"/>
                    </a:lnTo>
                    <a:lnTo>
                      <a:pt x="188" y="413"/>
                    </a:lnTo>
                    <a:lnTo>
                      <a:pt x="194" y="413"/>
                    </a:lnTo>
                    <a:lnTo>
                      <a:pt x="194" y="413"/>
                    </a:lnTo>
                    <a:lnTo>
                      <a:pt x="194" y="413"/>
                    </a:lnTo>
                    <a:lnTo>
                      <a:pt x="194" y="419"/>
                    </a:lnTo>
                    <a:lnTo>
                      <a:pt x="194" y="419"/>
                    </a:lnTo>
                    <a:lnTo>
                      <a:pt x="194" y="419"/>
                    </a:lnTo>
                    <a:lnTo>
                      <a:pt x="194" y="419"/>
                    </a:lnTo>
                    <a:lnTo>
                      <a:pt x="194" y="425"/>
                    </a:lnTo>
                    <a:lnTo>
                      <a:pt x="194" y="425"/>
                    </a:lnTo>
                    <a:lnTo>
                      <a:pt x="194" y="425"/>
                    </a:lnTo>
                    <a:lnTo>
                      <a:pt x="194" y="425"/>
                    </a:lnTo>
                    <a:lnTo>
                      <a:pt x="194" y="425"/>
                    </a:lnTo>
                    <a:lnTo>
                      <a:pt x="188" y="425"/>
                    </a:lnTo>
                    <a:lnTo>
                      <a:pt x="188" y="425"/>
                    </a:lnTo>
                    <a:lnTo>
                      <a:pt x="188" y="431"/>
                    </a:lnTo>
                    <a:lnTo>
                      <a:pt x="177" y="419"/>
                    </a:lnTo>
                    <a:lnTo>
                      <a:pt x="183" y="395"/>
                    </a:lnTo>
                    <a:lnTo>
                      <a:pt x="171" y="378"/>
                    </a:lnTo>
                    <a:lnTo>
                      <a:pt x="171" y="372"/>
                    </a:lnTo>
                    <a:lnTo>
                      <a:pt x="165" y="372"/>
                    </a:lnTo>
                    <a:lnTo>
                      <a:pt x="159" y="366"/>
                    </a:lnTo>
                    <a:lnTo>
                      <a:pt x="159" y="372"/>
                    </a:lnTo>
                    <a:lnTo>
                      <a:pt x="147" y="366"/>
                    </a:lnTo>
                    <a:lnTo>
                      <a:pt x="147" y="372"/>
                    </a:lnTo>
                    <a:lnTo>
                      <a:pt x="130" y="378"/>
                    </a:lnTo>
                    <a:lnTo>
                      <a:pt x="112" y="372"/>
                    </a:lnTo>
                    <a:lnTo>
                      <a:pt x="112" y="354"/>
                    </a:lnTo>
                    <a:lnTo>
                      <a:pt x="106" y="348"/>
                    </a:lnTo>
                    <a:lnTo>
                      <a:pt x="106" y="342"/>
                    </a:lnTo>
                    <a:lnTo>
                      <a:pt x="94" y="330"/>
                    </a:lnTo>
                    <a:lnTo>
                      <a:pt x="88" y="319"/>
                    </a:lnTo>
                    <a:lnTo>
                      <a:pt x="65" y="319"/>
                    </a:lnTo>
                    <a:lnTo>
                      <a:pt x="59" y="324"/>
                    </a:lnTo>
                    <a:lnTo>
                      <a:pt x="47" y="307"/>
                    </a:lnTo>
                    <a:lnTo>
                      <a:pt x="47" y="301"/>
                    </a:lnTo>
                    <a:lnTo>
                      <a:pt x="41" y="289"/>
                    </a:lnTo>
                    <a:lnTo>
                      <a:pt x="41" y="283"/>
                    </a:lnTo>
                    <a:lnTo>
                      <a:pt x="29" y="277"/>
                    </a:lnTo>
                    <a:lnTo>
                      <a:pt x="24" y="271"/>
                    </a:lnTo>
                    <a:lnTo>
                      <a:pt x="29" y="260"/>
                    </a:lnTo>
                    <a:lnTo>
                      <a:pt x="18" y="254"/>
                    </a:lnTo>
                    <a:lnTo>
                      <a:pt x="6" y="260"/>
                    </a:lnTo>
                    <a:lnTo>
                      <a:pt x="0" y="260"/>
                    </a:lnTo>
                    <a:lnTo>
                      <a:pt x="0" y="254"/>
                    </a:lnTo>
                    <a:lnTo>
                      <a:pt x="6" y="201"/>
                    </a:lnTo>
                    <a:lnTo>
                      <a:pt x="12" y="183"/>
                    </a:lnTo>
                    <a:lnTo>
                      <a:pt x="24" y="177"/>
                    </a:lnTo>
                    <a:lnTo>
                      <a:pt x="29" y="171"/>
                    </a:lnTo>
                    <a:lnTo>
                      <a:pt x="47" y="154"/>
                    </a:lnTo>
                    <a:lnTo>
                      <a:pt x="53" y="136"/>
                    </a:lnTo>
                    <a:lnTo>
                      <a:pt x="53" y="130"/>
                    </a:lnTo>
                    <a:lnTo>
                      <a:pt x="53" y="124"/>
                    </a:lnTo>
                    <a:lnTo>
                      <a:pt x="59" y="112"/>
                    </a:lnTo>
                    <a:lnTo>
                      <a:pt x="59" y="101"/>
                    </a:lnTo>
                    <a:lnTo>
                      <a:pt x="59" y="89"/>
                    </a:lnTo>
                    <a:lnTo>
                      <a:pt x="71" y="83"/>
                    </a:lnTo>
                    <a:lnTo>
                      <a:pt x="71" y="65"/>
                    </a:lnTo>
                    <a:lnTo>
                      <a:pt x="82" y="42"/>
                    </a:lnTo>
                    <a:lnTo>
                      <a:pt x="100" y="36"/>
                    </a:lnTo>
                    <a:lnTo>
                      <a:pt x="100" y="6"/>
                    </a:lnTo>
                    <a:lnTo>
                      <a:pt x="106" y="6"/>
                    </a:lnTo>
                    <a:lnTo>
                      <a:pt x="112" y="0"/>
                    </a:lnTo>
                    <a:lnTo>
                      <a:pt x="124" y="6"/>
                    </a:lnTo>
                    <a:lnTo>
                      <a:pt x="124" y="18"/>
                    </a:lnTo>
                    <a:lnTo>
                      <a:pt x="135" y="24"/>
                    </a:lnTo>
                    <a:lnTo>
                      <a:pt x="141" y="18"/>
                    </a:lnTo>
                    <a:lnTo>
                      <a:pt x="153" y="18"/>
                    </a:lnTo>
                    <a:lnTo>
                      <a:pt x="159" y="18"/>
                    </a:lnTo>
                    <a:lnTo>
                      <a:pt x="171" y="30"/>
                    </a:lnTo>
                    <a:lnTo>
                      <a:pt x="177" y="36"/>
                    </a:lnTo>
                    <a:lnTo>
                      <a:pt x="188" y="36"/>
                    </a:lnTo>
                    <a:lnTo>
                      <a:pt x="188" y="36"/>
                    </a:lnTo>
                    <a:lnTo>
                      <a:pt x="188" y="42"/>
                    </a:lnTo>
                    <a:lnTo>
                      <a:pt x="188" y="42"/>
                    </a:lnTo>
                    <a:lnTo>
                      <a:pt x="188" y="42"/>
                    </a:lnTo>
                    <a:lnTo>
                      <a:pt x="188" y="48"/>
                    </a:lnTo>
                    <a:lnTo>
                      <a:pt x="188" y="48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3" y="54"/>
                    </a:lnTo>
                    <a:lnTo>
                      <a:pt x="177" y="54"/>
                    </a:lnTo>
                    <a:lnTo>
                      <a:pt x="177" y="54"/>
                    </a:lnTo>
                    <a:lnTo>
                      <a:pt x="177" y="59"/>
                    </a:lnTo>
                    <a:lnTo>
                      <a:pt x="177" y="59"/>
                    </a:lnTo>
                    <a:lnTo>
                      <a:pt x="183" y="59"/>
                    </a:lnTo>
                    <a:lnTo>
                      <a:pt x="183" y="59"/>
                    </a:lnTo>
                    <a:lnTo>
                      <a:pt x="183" y="65"/>
                    </a:lnTo>
                    <a:lnTo>
                      <a:pt x="183" y="65"/>
                    </a:lnTo>
                    <a:lnTo>
                      <a:pt x="183" y="65"/>
                    </a:lnTo>
                    <a:lnTo>
                      <a:pt x="183" y="65"/>
                    </a:lnTo>
                    <a:lnTo>
                      <a:pt x="183" y="71"/>
                    </a:lnTo>
                    <a:lnTo>
                      <a:pt x="183" y="71"/>
                    </a:lnTo>
                    <a:lnTo>
                      <a:pt x="183" y="71"/>
                    </a:lnTo>
                    <a:lnTo>
                      <a:pt x="188" y="71"/>
                    </a:lnTo>
                    <a:lnTo>
                      <a:pt x="188" y="77"/>
                    </a:lnTo>
                    <a:lnTo>
                      <a:pt x="188" y="77"/>
                    </a:lnTo>
                    <a:lnTo>
                      <a:pt x="188" y="77"/>
                    </a:lnTo>
                    <a:lnTo>
                      <a:pt x="188" y="77"/>
                    </a:lnTo>
                    <a:lnTo>
                      <a:pt x="194" y="77"/>
                    </a:lnTo>
                    <a:lnTo>
                      <a:pt x="194" y="77"/>
                    </a:lnTo>
                    <a:lnTo>
                      <a:pt x="194" y="77"/>
                    </a:lnTo>
                    <a:lnTo>
                      <a:pt x="200" y="77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89"/>
                    </a:lnTo>
                    <a:lnTo>
                      <a:pt x="200" y="89"/>
                    </a:lnTo>
                    <a:lnTo>
                      <a:pt x="200" y="89"/>
                    </a:lnTo>
                    <a:lnTo>
                      <a:pt x="200" y="95"/>
                    </a:lnTo>
                    <a:lnTo>
                      <a:pt x="200" y="95"/>
                    </a:lnTo>
                    <a:lnTo>
                      <a:pt x="200" y="95"/>
                    </a:lnTo>
                    <a:lnTo>
                      <a:pt x="206" y="95"/>
                    </a:lnTo>
                    <a:lnTo>
                      <a:pt x="206" y="101"/>
                    </a:lnTo>
                    <a:lnTo>
                      <a:pt x="206" y="101"/>
                    </a:lnTo>
                    <a:lnTo>
                      <a:pt x="206" y="101"/>
                    </a:lnTo>
                    <a:lnTo>
                      <a:pt x="212" y="101"/>
                    </a:lnTo>
                    <a:lnTo>
                      <a:pt x="212" y="101"/>
                    </a:lnTo>
                    <a:lnTo>
                      <a:pt x="212" y="95"/>
                    </a:lnTo>
                    <a:lnTo>
                      <a:pt x="212" y="95"/>
                    </a:lnTo>
                    <a:lnTo>
                      <a:pt x="212" y="95"/>
                    </a:lnTo>
                    <a:lnTo>
                      <a:pt x="212" y="95"/>
                    </a:lnTo>
                    <a:lnTo>
                      <a:pt x="212" y="95"/>
                    </a:lnTo>
                    <a:lnTo>
                      <a:pt x="218" y="95"/>
                    </a:lnTo>
                    <a:lnTo>
                      <a:pt x="218" y="95"/>
                    </a:lnTo>
                    <a:lnTo>
                      <a:pt x="218" y="95"/>
                    </a:lnTo>
                    <a:lnTo>
                      <a:pt x="218" y="95"/>
                    </a:lnTo>
                    <a:lnTo>
                      <a:pt x="224" y="95"/>
                    </a:lnTo>
                    <a:lnTo>
                      <a:pt x="224" y="95"/>
                    </a:lnTo>
                    <a:lnTo>
                      <a:pt x="224" y="95"/>
                    </a:lnTo>
                    <a:lnTo>
                      <a:pt x="224" y="95"/>
                    </a:lnTo>
                    <a:lnTo>
                      <a:pt x="230" y="89"/>
                    </a:lnTo>
                    <a:lnTo>
                      <a:pt x="230" y="89"/>
                    </a:lnTo>
                    <a:lnTo>
                      <a:pt x="230" y="89"/>
                    </a:lnTo>
                    <a:lnTo>
                      <a:pt x="236" y="89"/>
                    </a:lnTo>
                    <a:lnTo>
                      <a:pt x="236" y="89"/>
                    </a:lnTo>
                    <a:lnTo>
                      <a:pt x="236" y="89"/>
                    </a:lnTo>
                    <a:lnTo>
                      <a:pt x="236" y="89"/>
                    </a:lnTo>
                    <a:lnTo>
                      <a:pt x="241" y="89"/>
                    </a:lnTo>
                    <a:lnTo>
                      <a:pt x="241" y="89"/>
                    </a:lnTo>
                    <a:lnTo>
                      <a:pt x="241" y="95"/>
                    </a:lnTo>
                    <a:lnTo>
                      <a:pt x="241" y="95"/>
                    </a:lnTo>
                    <a:lnTo>
                      <a:pt x="241" y="95"/>
                    </a:lnTo>
                    <a:lnTo>
                      <a:pt x="241" y="95"/>
                    </a:lnTo>
                    <a:lnTo>
                      <a:pt x="247" y="101"/>
                    </a:lnTo>
                    <a:lnTo>
                      <a:pt x="247" y="101"/>
                    </a:lnTo>
                    <a:lnTo>
                      <a:pt x="247" y="101"/>
                    </a:lnTo>
                    <a:lnTo>
                      <a:pt x="247" y="101"/>
                    </a:lnTo>
                    <a:lnTo>
                      <a:pt x="247" y="107"/>
                    </a:lnTo>
                    <a:lnTo>
                      <a:pt x="247" y="107"/>
                    </a:lnTo>
                    <a:lnTo>
                      <a:pt x="247" y="107"/>
                    </a:lnTo>
                    <a:lnTo>
                      <a:pt x="247" y="107"/>
                    </a:lnTo>
                    <a:lnTo>
                      <a:pt x="253" y="107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53" y="118"/>
                    </a:lnTo>
                    <a:lnTo>
                      <a:pt x="253" y="118"/>
                    </a:lnTo>
                    <a:lnTo>
                      <a:pt x="253" y="118"/>
                    </a:lnTo>
                    <a:lnTo>
                      <a:pt x="253" y="124"/>
                    </a:lnTo>
                    <a:lnTo>
                      <a:pt x="253" y="124"/>
                    </a:lnTo>
                    <a:lnTo>
                      <a:pt x="253" y="124"/>
                    </a:lnTo>
                    <a:lnTo>
                      <a:pt x="259" y="124"/>
                    </a:lnTo>
                    <a:lnTo>
                      <a:pt x="259" y="124"/>
                    </a:lnTo>
                    <a:lnTo>
                      <a:pt x="259" y="124"/>
                    </a:lnTo>
                    <a:lnTo>
                      <a:pt x="259" y="124"/>
                    </a:lnTo>
                    <a:lnTo>
                      <a:pt x="259" y="124"/>
                    </a:lnTo>
                    <a:lnTo>
                      <a:pt x="265" y="124"/>
                    </a:lnTo>
                    <a:lnTo>
                      <a:pt x="265" y="124"/>
                    </a:lnTo>
                    <a:lnTo>
                      <a:pt x="265" y="124"/>
                    </a:lnTo>
                    <a:lnTo>
                      <a:pt x="265" y="124"/>
                    </a:lnTo>
                    <a:lnTo>
                      <a:pt x="271" y="124"/>
                    </a:lnTo>
                    <a:lnTo>
                      <a:pt x="271" y="124"/>
                    </a:lnTo>
                    <a:lnTo>
                      <a:pt x="271" y="124"/>
                    </a:lnTo>
                    <a:lnTo>
                      <a:pt x="271" y="124"/>
                    </a:lnTo>
                    <a:lnTo>
                      <a:pt x="277" y="124"/>
                    </a:lnTo>
                    <a:lnTo>
                      <a:pt x="277" y="124"/>
                    </a:lnTo>
                    <a:lnTo>
                      <a:pt x="277" y="124"/>
                    </a:lnTo>
                    <a:lnTo>
                      <a:pt x="277" y="124"/>
                    </a:lnTo>
                    <a:lnTo>
                      <a:pt x="283" y="124"/>
                    </a:lnTo>
                    <a:lnTo>
                      <a:pt x="283" y="130"/>
                    </a:lnTo>
                    <a:lnTo>
                      <a:pt x="283" y="130"/>
                    </a:lnTo>
                    <a:lnTo>
                      <a:pt x="283" y="124"/>
                    </a:lnTo>
                    <a:lnTo>
                      <a:pt x="289" y="124"/>
                    </a:lnTo>
                    <a:lnTo>
                      <a:pt x="289" y="124"/>
                    </a:lnTo>
                    <a:lnTo>
                      <a:pt x="289" y="124"/>
                    </a:lnTo>
                    <a:lnTo>
                      <a:pt x="289" y="124"/>
                    </a:lnTo>
                    <a:lnTo>
                      <a:pt x="294" y="124"/>
                    </a:lnTo>
                    <a:lnTo>
                      <a:pt x="294" y="124"/>
                    </a:lnTo>
                    <a:lnTo>
                      <a:pt x="294" y="124"/>
                    </a:lnTo>
                    <a:lnTo>
                      <a:pt x="300" y="124"/>
                    </a:lnTo>
                    <a:lnTo>
                      <a:pt x="300" y="124"/>
                    </a:lnTo>
                    <a:lnTo>
                      <a:pt x="300" y="130"/>
                    </a:lnTo>
                    <a:lnTo>
                      <a:pt x="300" y="130"/>
                    </a:lnTo>
                    <a:lnTo>
                      <a:pt x="300" y="130"/>
                    </a:lnTo>
                    <a:lnTo>
                      <a:pt x="300" y="130"/>
                    </a:lnTo>
                    <a:lnTo>
                      <a:pt x="300" y="136"/>
                    </a:lnTo>
                    <a:lnTo>
                      <a:pt x="300" y="136"/>
                    </a:lnTo>
                    <a:lnTo>
                      <a:pt x="300" y="136"/>
                    </a:lnTo>
                    <a:lnTo>
                      <a:pt x="306" y="136"/>
                    </a:lnTo>
                    <a:lnTo>
                      <a:pt x="306" y="136"/>
                    </a:lnTo>
                    <a:lnTo>
                      <a:pt x="306" y="136"/>
                    </a:lnTo>
                    <a:lnTo>
                      <a:pt x="306" y="136"/>
                    </a:lnTo>
                    <a:lnTo>
                      <a:pt x="312" y="136"/>
                    </a:lnTo>
                    <a:lnTo>
                      <a:pt x="312" y="136"/>
                    </a:lnTo>
                    <a:lnTo>
                      <a:pt x="312" y="136"/>
                    </a:lnTo>
                    <a:lnTo>
                      <a:pt x="318" y="136"/>
                    </a:lnTo>
                    <a:lnTo>
                      <a:pt x="318" y="136"/>
                    </a:lnTo>
                    <a:lnTo>
                      <a:pt x="318" y="136"/>
                    </a:lnTo>
                    <a:lnTo>
                      <a:pt x="318" y="142"/>
                    </a:lnTo>
                    <a:lnTo>
                      <a:pt x="324" y="142"/>
                    </a:lnTo>
                    <a:lnTo>
                      <a:pt x="324" y="142"/>
                    </a:lnTo>
                    <a:lnTo>
                      <a:pt x="324" y="142"/>
                    </a:lnTo>
                    <a:lnTo>
                      <a:pt x="324" y="142"/>
                    </a:lnTo>
                    <a:lnTo>
                      <a:pt x="330" y="142"/>
                    </a:lnTo>
                    <a:lnTo>
                      <a:pt x="330" y="142"/>
                    </a:lnTo>
                    <a:lnTo>
                      <a:pt x="330" y="136"/>
                    </a:lnTo>
                    <a:lnTo>
                      <a:pt x="330" y="136"/>
                    </a:lnTo>
                    <a:lnTo>
                      <a:pt x="330" y="136"/>
                    </a:lnTo>
                    <a:lnTo>
                      <a:pt x="336" y="136"/>
                    </a:lnTo>
                    <a:lnTo>
                      <a:pt x="336" y="136"/>
                    </a:lnTo>
                    <a:lnTo>
                      <a:pt x="336" y="136"/>
                    </a:lnTo>
                    <a:lnTo>
                      <a:pt x="342" y="142"/>
                    </a:lnTo>
                    <a:lnTo>
                      <a:pt x="342" y="142"/>
                    </a:lnTo>
                    <a:lnTo>
                      <a:pt x="342" y="142"/>
                    </a:lnTo>
                    <a:lnTo>
                      <a:pt x="342" y="142"/>
                    </a:lnTo>
                    <a:lnTo>
                      <a:pt x="347" y="142"/>
                    </a:lnTo>
                    <a:lnTo>
                      <a:pt x="347" y="142"/>
                    </a:lnTo>
                    <a:lnTo>
                      <a:pt x="347" y="142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9" y="148"/>
                    </a:lnTo>
                    <a:lnTo>
                      <a:pt x="359" y="148"/>
                    </a:lnTo>
                    <a:lnTo>
                      <a:pt x="359" y="148"/>
                    </a:lnTo>
                    <a:lnTo>
                      <a:pt x="359" y="148"/>
                    </a:lnTo>
                    <a:lnTo>
                      <a:pt x="359" y="148"/>
                    </a:lnTo>
                    <a:lnTo>
                      <a:pt x="365" y="148"/>
                    </a:lnTo>
                    <a:lnTo>
                      <a:pt x="365" y="154"/>
                    </a:lnTo>
                    <a:lnTo>
                      <a:pt x="365" y="154"/>
                    </a:lnTo>
                    <a:lnTo>
                      <a:pt x="365" y="154"/>
                    </a:lnTo>
                    <a:lnTo>
                      <a:pt x="365" y="160"/>
                    </a:lnTo>
                    <a:lnTo>
                      <a:pt x="365" y="160"/>
                    </a:lnTo>
                    <a:lnTo>
                      <a:pt x="365" y="160"/>
                    </a:lnTo>
                    <a:lnTo>
                      <a:pt x="365" y="160"/>
                    </a:lnTo>
                    <a:lnTo>
                      <a:pt x="371" y="160"/>
                    </a:lnTo>
                    <a:lnTo>
                      <a:pt x="371" y="165"/>
                    </a:lnTo>
                    <a:lnTo>
                      <a:pt x="371" y="165"/>
                    </a:lnTo>
                    <a:lnTo>
                      <a:pt x="371" y="165"/>
                    </a:lnTo>
                    <a:lnTo>
                      <a:pt x="377" y="165"/>
                    </a:lnTo>
                    <a:lnTo>
                      <a:pt x="377" y="165"/>
                    </a:lnTo>
                    <a:lnTo>
                      <a:pt x="377" y="165"/>
                    </a:lnTo>
                    <a:lnTo>
                      <a:pt x="377" y="171"/>
                    </a:lnTo>
                    <a:lnTo>
                      <a:pt x="377" y="171"/>
                    </a:lnTo>
                    <a:lnTo>
                      <a:pt x="377" y="171"/>
                    </a:lnTo>
                    <a:lnTo>
                      <a:pt x="377" y="171"/>
                    </a:lnTo>
                    <a:lnTo>
                      <a:pt x="383" y="171"/>
                    </a:lnTo>
                    <a:lnTo>
                      <a:pt x="383" y="171"/>
                    </a:lnTo>
                    <a:lnTo>
                      <a:pt x="383" y="171"/>
                    </a:lnTo>
                    <a:lnTo>
                      <a:pt x="389" y="171"/>
                    </a:lnTo>
                    <a:lnTo>
                      <a:pt x="389" y="171"/>
                    </a:lnTo>
                    <a:lnTo>
                      <a:pt x="389" y="171"/>
                    </a:lnTo>
                    <a:lnTo>
                      <a:pt x="389" y="171"/>
                    </a:lnTo>
                    <a:lnTo>
                      <a:pt x="395" y="171"/>
                    </a:lnTo>
                    <a:lnTo>
                      <a:pt x="395" y="171"/>
                    </a:lnTo>
                    <a:lnTo>
                      <a:pt x="395" y="171"/>
                    </a:lnTo>
                    <a:lnTo>
                      <a:pt x="400" y="171"/>
                    </a:lnTo>
                    <a:lnTo>
                      <a:pt x="400" y="171"/>
                    </a:lnTo>
                    <a:lnTo>
                      <a:pt x="400" y="171"/>
                    </a:lnTo>
                    <a:lnTo>
                      <a:pt x="400" y="177"/>
                    </a:lnTo>
                    <a:lnTo>
                      <a:pt x="400" y="177"/>
                    </a:lnTo>
                    <a:lnTo>
                      <a:pt x="400" y="177"/>
                    </a:lnTo>
                    <a:lnTo>
                      <a:pt x="400" y="177"/>
                    </a:lnTo>
                    <a:lnTo>
                      <a:pt x="400" y="183"/>
                    </a:lnTo>
                    <a:lnTo>
                      <a:pt x="400" y="183"/>
                    </a:lnTo>
                    <a:lnTo>
                      <a:pt x="400" y="183"/>
                    </a:lnTo>
                    <a:lnTo>
                      <a:pt x="400" y="189"/>
                    </a:lnTo>
                    <a:lnTo>
                      <a:pt x="400" y="189"/>
                    </a:lnTo>
                    <a:lnTo>
                      <a:pt x="400" y="189"/>
                    </a:lnTo>
                    <a:lnTo>
                      <a:pt x="400" y="189"/>
                    </a:lnTo>
                    <a:lnTo>
                      <a:pt x="406" y="195"/>
                    </a:lnTo>
                    <a:lnTo>
                      <a:pt x="406" y="195"/>
                    </a:lnTo>
                    <a:lnTo>
                      <a:pt x="406" y="195"/>
                    </a:lnTo>
                    <a:lnTo>
                      <a:pt x="406" y="195"/>
                    </a:lnTo>
                    <a:lnTo>
                      <a:pt x="412" y="195"/>
                    </a:lnTo>
                    <a:lnTo>
                      <a:pt x="412" y="195"/>
                    </a:lnTo>
                    <a:lnTo>
                      <a:pt x="412" y="195"/>
                    </a:lnTo>
                    <a:lnTo>
                      <a:pt x="412" y="201"/>
                    </a:lnTo>
                    <a:lnTo>
                      <a:pt x="418" y="201"/>
                    </a:lnTo>
                    <a:lnTo>
                      <a:pt x="418" y="201"/>
                    </a:lnTo>
                    <a:lnTo>
                      <a:pt x="418" y="201"/>
                    </a:lnTo>
                    <a:lnTo>
                      <a:pt x="418" y="207"/>
                    </a:lnTo>
                    <a:lnTo>
                      <a:pt x="418" y="207"/>
                    </a:lnTo>
                    <a:lnTo>
                      <a:pt x="418" y="201"/>
                    </a:lnTo>
                    <a:lnTo>
                      <a:pt x="424" y="201"/>
                    </a:lnTo>
                    <a:lnTo>
                      <a:pt x="424" y="201"/>
                    </a:lnTo>
                    <a:lnTo>
                      <a:pt x="424" y="201"/>
                    </a:lnTo>
                    <a:lnTo>
                      <a:pt x="424" y="201"/>
                    </a:lnTo>
                    <a:lnTo>
                      <a:pt x="430" y="201"/>
                    </a:lnTo>
                    <a:lnTo>
                      <a:pt x="430" y="201"/>
                    </a:lnTo>
                    <a:lnTo>
                      <a:pt x="430" y="201"/>
                    </a:lnTo>
                    <a:lnTo>
                      <a:pt x="430" y="201"/>
                    </a:lnTo>
                    <a:lnTo>
                      <a:pt x="430" y="207"/>
                    </a:lnTo>
                    <a:lnTo>
                      <a:pt x="430" y="207"/>
                    </a:lnTo>
                    <a:lnTo>
                      <a:pt x="430" y="207"/>
                    </a:lnTo>
                    <a:lnTo>
                      <a:pt x="430" y="213"/>
                    </a:lnTo>
                    <a:lnTo>
                      <a:pt x="430" y="213"/>
                    </a:lnTo>
                    <a:lnTo>
                      <a:pt x="430" y="213"/>
                    </a:lnTo>
                    <a:lnTo>
                      <a:pt x="430" y="213"/>
                    </a:lnTo>
                    <a:lnTo>
                      <a:pt x="430" y="218"/>
                    </a:lnTo>
                    <a:lnTo>
                      <a:pt x="430" y="218"/>
                    </a:lnTo>
                    <a:lnTo>
                      <a:pt x="430" y="218"/>
                    </a:lnTo>
                    <a:lnTo>
                      <a:pt x="430" y="224"/>
                    </a:lnTo>
                    <a:lnTo>
                      <a:pt x="430" y="224"/>
                    </a:lnTo>
                    <a:lnTo>
                      <a:pt x="430" y="224"/>
                    </a:lnTo>
                    <a:lnTo>
                      <a:pt x="430" y="224"/>
                    </a:lnTo>
                    <a:lnTo>
                      <a:pt x="430" y="230"/>
                    </a:lnTo>
                    <a:lnTo>
                      <a:pt x="430" y="230"/>
                    </a:lnTo>
                    <a:lnTo>
                      <a:pt x="430" y="230"/>
                    </a:lnTo>
                    <a:lnTo>
                      <a:pt x="430" y="236"/>
                    </a:lnTo>
                    <a:lnTo>
                      <a:pt x="430" y="236"/>
                    </a:lnTo>
                    <a:lnTo>
                      <a:pt x="430" y="236"/>
                    </a:lnTo>
                    <a:lnTo>
                      <a:pt x="436" y="236"/>
                    </a:lnTo>
                    <a:lnTo>
                      <a:pt x="436" y="236"/>
                    </a:lnTo>
                    <a:lnTo>
                      <a:pt x="436" y="236"/>
                    </a:lnTo>
                    <a:lnTo>
                      <a:pt x="436" y="236"/>
                    </a:lnTo>
                    <a:lnTo>
                      <a:pt x="442" y="242"/>
                    </a:lnTo>
                    <a:lnTo>
                      <a:pt x="442" y="236"/>
                    </a:lnTo>
                    <a:lnTo>
                      <a:pt x="442" y="236"/>
                    </a:lnTo>
                    <a:lnTo>
                      <a:pt x="442" y="236"/>
                    </a:lnTo>
                    <a:lnTo>
                      <a:pt x="448" y="236"/>
                    </a:lnTo>
                    <a:lnTo>
                      <a:pt x="448" y="236"/>
                    </a:lnTo>
                    <a:lnTo>
                      <a:pt x="448" y="236"/>
                    </a:lnTo>
                    <a:lnTo>
                      <a:pt x="448" y="230"/>
                    </a:lnTo>
                    <a:lnTo>
                      <a:pt x="448" y="230"/>
                    </a:lnTo>
                    <a:lnTo>
                      <a:pt x="448" y="230"/>
                    </a:lnTo>
                    <a:lnTo>
                      <a:pt x="453" y="230"/>
                    </a:lnTo>
                    <a:lnTo>
                      <a:pt x="453" y="230"/>
                    </a:lnTo>
                    <a:lnTo>
                      <a:pt x="453" y="224"/>
                    </a:lnTo>
                    <a:lnTo>
                      <a:pt x="453" y="224"/>
                    </a:lnTo>
                    <a:lnTo>
                      <a:pt x="453" y="224"/>
                    </a:lnTo>
                    <a:lnTo>
                      <a:pt x="453" y="218"/>
                    </a:lnTo>
                    <a:lnTo>
                      <a:pt x="453" y="218"/>
                    </a:lnTo>
                    <a:lnTo>
                      <a:pt x="453" y="218"/>
                    </a:lnTo>
                    <a:lnTo>
                      <a:pt x="459" y="218"/>
                    </a:lnTo>
                    <a:lnTo>
                      <a:pt x="459" y="218"/>
                    </a:lnTo>
                    <a:lnTo>
                      <a:pt x="459" y="218"/>
                    </a:lnTo>
                    <a:lnTo>
                      <a:pt x="465" y="218"/>
                    </a:lnTo>
                    <a:lnTo>
                      <a:pt x="465" y="218"/>
                    </a:lnTo>
                    <a:lnTo>
                      <a:pt x="465" y="218"/>
                    </a:lnTo>
                    <a:lnTo>
                      <a:pt x="465" y="218"/>
                    </a:lnTo>
                    <a:lnTo>
                      <a:pt x="471" y="218"/>
                    </a:lnTo>
                    <a:lnTo>
                      <a:pt x="471" y="213"/>
                    </a:lnTo>
                    <a:lnTo>
                      <a:pt x="471" y="213"/>
                    </a:lnTo>
                    <a:lnTo>
                      <a:pt x="471" y="213"/>
                    </a:lnTo>
                    <a:lnTo>
                      <a:pt x="471" y="213"/>
                    </a:lnTo>
                    <a:lnTo>
                      <a:pt x="477" y="213"/>
                    </a:lnTo>
                    <a:lnTo>
                      <a:pt x="477" y="213"/>
                    </a:lnTo>
                    <a:lnTo>
                      <a:pt x="477" y="213"/>
                    </a:lnTo>
                    <a:lnTo>
                      <a:pt x="477" y="213"/>
                    </a:lnTo>
                    <a:lnTo>
                      <a:pt x="483" y="213"/>
                    </a:lnTo>
                    <a:lnTo>
                      <a:pt x="483" y="213"/>
                    </a:lnTo>
                    <a:lnTo>
                      <a:pt x="483" y="207"/>
                    </a:lnTo>
                    <a:lnTo>
                      <a:pt x="483" y="207"/>
                    </a:lnTo>
                    <a:lnTo>
                      <a:pt x="489" y="207"/>
                    </a:lnTo>
                    <a:lnTo>
                      <a:pt x="489" y="207"/>
                    </a:lnTo>
                    <a:lnTo>
                      <a:pt x="489" y="207"/>
                    </a:lnTo>
                    <a:lnTo>
                      <a:pt x="489" y="207"/>
                    </a:lnTo>
                    <a:lnTo>
                      <a:pt x="489" y="207"/>
                    </a:lnTo>
                    <a:lnTo>
                      <a:pt x="495" y="207"/>
                    </a:lnTo>
                    <a:lnTo>
                      <a:pt x="495" y="213"/>
                    </a:lnTo>
                    <a:lnTo>
                      <a:pt x="489" y="213"/>
                    </a:lnTo>
                    <a:lnTo>
                      <a:pt x="489" y="213"/>
                    </a:lnTo>
                    <a:lnTo>
                      <a:pt x="489" y="213"/>
                    </a:lnTo>
                    <a:lnTo>
                      <a:pt x="489" y="213"/>
                    </a:lnTo>
                    <a:lnTo>
                      <a:pt x="489" y="218"/>
                    </a:lnTo>
                    <a:lnTo>
                      <a:pt x="489" y="218"/>
                    </a:lnTo>
                    <a:lnTo>
                      <a:pt x="489" y="218"/>
                    </a:lnTo>
                    <a:lnTo>
                      <a:pt x="489" y="224"/>
                    </a:lnTo>
                    <a:lnTo>
                      <a:pt x="489" y="224"/>
                    </a:lnTo>
                    <a:lnTo>
                      <a:pt x="489" y="224"/>
                    </a:lnTo>
                    <a:lnTo>
                      <a:pt x="489" y="224"/>
                    </a:lnTo>
                    <a:lnTo>
                      <a:pt x="489" y="224"/>
                    </a:lnTo>
                    <a:lnTo>
                      <a:pt x="495" y="230"/>
                    </a:lnTo>
                    <a:lnTo>
                      <a:pt x="495" y="230"/>
                    </a:lnTo>
                    <a:lnTo>
                      <a:pt x="489" y="230"/>
                    </a:lnTo>
                    <a:lnTo>
                      <a:pt x="489" y="230"/>
                    </a:lnTo>
                    <a:lnTo>
                      <a:pt x="489" y="236"/>
                    </a:lnTo>
                    <a:lnTo>
                      <a:pt x="489" y="236"/>
                    </a:lnTo>
                    <a:lnTo>
                      <a:pt x="489" y="236"/>
                    </a:lnTo>
                    <a:lnTo>
                      <a:pt x="489" y="236"/>
                    </a:lnTo>
                    <a:lnTo>
                      <a:pt x="495" y="242"/>
                    </a:lnTo>
                    <a:lnTo>
                      <a:pt x="495" y="242"/>
                    </a:lnTo>
                    <a:lnTo>
                      <a:pt x="495" y="242"/>
                    </a:lnTo>
                    <a:lnTo>
                      <a:pt x="495" y="242"/>
                    </a:lnTo>
                    <a:lnTo>
                      <a:pt x="495" y="248"/>
                    </a:lnTo>
                    <a:lnTo>
                      <a:pt x="495" y="248"/>
                    </a:lnTo>
                    <a:lnTo>
                      <a:pt x="495" y="248"/>
                    </a:lnTo>
                    <a:lnTo>
                      <a:pt x="495" y="248"/>
                    </a:lnTo>
                    <a:lnTo>
                      <a:pt x="495" y="254"/>
                    </a:lnTo>
                    <a:lnTo>
                      <a:pt x="495" y="254"/>
                    </a:lnTo>
                    <a:lnTo>
                      <a:pt x="495" y="254"/>
                    </a:lnTo>
                    <a:lnTo>
                      <a:pt x="495" y="254"/>
                    </a:lnTo>
                    <a:lnTo>
                      <a:pt x="495" y="260"/>
                    </a:lnTo>
                    <a:lnTo>
                      <a:pt x="495" y="260"/>
                    </a:lnTo>
                    <a:lnTo>
                      <a:pt x="495" y="260"/>
                    </a:lnTo>
                    <a:lnTo>
                      <a:pt x="501" y="260"/>
                    </a:lnTo>
                    <a:lnTo>
                      <a:pt x="501" y="260"/>
                    </a:lnTo>
                    <a:lnTo>
                      <a:pt x="501" y="266"/>
                    </a:lnTo>
                    <a:lnTo>
                      <a:pt x="501" y="266"/>
                    </a:lnTo>
                    <a:lnTo>
                      <a:pt x="501" y="266"/>
                    </a:lnTo>
                    <a:lnTo>
                      <a:pt x="501" y="266"/>
                    </a:lnTo>
                    <a:lnTo>
                      <a:pt x="506" y="266"/>
                    </a:lnTo>
                    <a:lnTo>
                      <a:pt x="506" y="266"/>
                    </a:lnTo>
                    <a:lnTo>
                      <a:pt x="506" y="266"/>
                    </a:lnTo>
                    <a:lnTo>
                      <a:pt x="512" y="271"/>
                    </a:lnTo>
                    <a:lnTo>
                      <a:pt x="512" y="271"/>
                    </a:lnTo>
                    <a:lnTo>
                      <a:pt x="512" y="271"/>
                    </a:lnTo>
                    <a:lnTo>
                      <a:pt x="512" y="271"/>
                    </a:lnTo>
                    <a:lnTo>
                      <a:pt x="518" y="271"/>
                    </a:lnTo>
                    <a:lnTo>
                      <a:pt x="518" y="271"/>
                    </a:lnTo>
                    <a:lnTo>
                      <a:pt x="518" y="271"/>
                    </a:lnTo>
                    <a:lnTo>
                      <a:pt x="518" y="271"/>
                    </a:lnTo>
                    <a:lnTo>
                      <a:pt x="518" y="277"/>
                    </a:lnTo>
                    <a:lnTo>
                      <a:pt x="524" y="271"/>
                    </a:lnTo>
                    <a:lnTo>
                      <a:pt x="524" y="271"/>
                    </a:lnTo>
                    <a:lnTo>
                      <a:pt x="524" y="271"/>
                    </a:lnTo>
                    <a:lnTo>
                      <a:pt x="524" y="271"/>
                    </a:lnTo>
                    <a:lnTo>
                      <a:pt x="524" y="271"/>
                    </a:lnTo>
                    <a:lnTo>
                      <a:pt x="524" y="266"/>
                    </a:lnTo>
                    <a:lnTo>
                      <a:pt x="524" y="266"/>
                    </a:lnTo>
                    <a:lnTo>
                      <a:pt x="530" y="266"/>
                    </a:lnTo>
                    <a:lnTo>
                      <a:pt x="530" y="266"/>
                    </a:lnTo>
                    <a:lnTo>
                      <a:pt x="530" y="266"/>
                    </a:lnTo>
                    <a:lnTo>
                      <a:pt x="530" y="260"/>
                    </a:lnTo>
                    <a:lnTo>
                      <a:pt x="524" y="260"/>
                    </a:lnTo>
                    <a:lnTo>
                      <a:pt x="524" y="260"/>
                    </a:lnTo>
                    <a:lnTo>
                      <a:pt x="524" y="260"/>
                    </a:lnTo>
                    <a:lnTo>
                      <a:pt x="524" y="254"/>
                    </a:lnTo>
                    <a:lnTo>
                      <a:pt x="530" y="254"/>
                    </a:lnTo>
                    <a:lnTo>
                      <a:pt x="530" y="254"/>
                    </a:lnTo>
                    <a:lnTo>
                      <a:pt x="530" y="254"/>
                    </a:lnTo>
                    <a:lnTo>
                      <a:pt x="530" y="254"/>
                    </a:lnTo>
                    <a:lnTo>
                      <a:pt x="536" y="260"/>
                    </a:lnTo>
                    <a:lnTo>
                      <a:pt x="536" y="260"/>
                    </a:lnTo>
                    <a:lnTo>
                      <a:pt x="536" y="260"/>
                    </a:lnTo>
                    <a:lnTo>
                      <a:pt x="536" y="260"/>
                    </a:lnTo>
                    <a:lnTo>
                      <a:pt x="542" y="260"/>
                    </a:lnTo>
                    <a:lnTo>
                      <a:pt x="542" y="260"/>
                    </a:lnTo>
                    <a:lnTo>
                      <a:pt x="542" y="260"/>
                    </a:lnTo>
                    <a:lnTo>
                      <a:pt x="542" y="266"/>
                    </a:lnTo>
                    <a:lnTo>
                      <a:pt x="542" y="266"/>
                    </a:lnTo>
                    <a:lnTo>
                      <a:pt x="542" y="266"/>
                    </a:lnTo>
                    <a:lnTo>
                      <a:pt x="542" y="266"/>
                    </a:lnTo>
                    <a:lnTo>
                      <a:pt x="542" y="271"/>
                    </a:lnTo>
                    <a:lnTo>
                      <a:pt x="542" y="271"/>
                    </a:lnTo>
                    <a:lnTo>
                      <a:pt x="548" y="271"/>
                    </a:lnTo>
                    <a:lnTo>
                      <a:pt x="548" y="271"/>
                    </a:lnTo>
                    <a:lnTo>
                      <a:pt x="548" y="277"/>
                    </a:lnTo>
                    <a:lnTo>
                      <a:pt x="548" y="277"/>
                    </a:lnTo>
                    <a:lnTo>
                      <a:pt x="548" y="277"/>
                    </a:lnTo>
                    <a:lnTo>
                      <a:pt x="554" y="277"/>
                    </a:lnTo>
                    <a:lnTo>
                      <a:pt x="554" y="277"/>
                    </a:lnTo>
                    <a:lnTo>
                      <a:pt x="554" y="277"/>
                    </a:lnTo>
                    <a:lnTo>
                      <a:pt x="554" y="283"/>
                    </a:lnTo>
                    <a:lnTo>
                      <a:pt x="559" y="283"/>
                    </a:lnTo>
                    <a:lnTo>
                      <a:pt x="559" y="283"/>
                    </a:lnTo>
                    <a:lnTo>
                      <a:pt x="559" y="283"/>
                    </a:lnTo>
                    <a:lnTo>
                      <a:pt x="559" y="283"/>
                    </a:lnTo>
                    <a:lnTo>
                      <a:pt x="559" y="283"/>
                    </a:lnTo>
                    <a:lnTo>
                      <a:pt x="565" y="289"/>
                    </a:lnTo>
                    <a:lnTo>
                      <a:pt x="565" y="289"/>
                    </a:lnTo>
                    <a:lnTo>
                      <a:pt x="565" y="289"/>
                    </a:lnTo>
                    <a:lnTo>
                      <a:pt x="565" y="289"/>
                    </a:lnTo>
                    <a:lnTo>
                      <a:pt x="565" y="289"/>
                    </a:lnTo>
                    <a:lnTo>
                      <a:pt x="565" y="295"/>
                    </a:lnTo>
                    <a:lnTo>
                      <a:pt x="571" y="295"/>
                    </a:lnTo>
                    <a:lnTo>
                      <a:pt x="571" y="295"/>
                    </a:lnTo>
                    <a:lnTo>
                      <a:pt x="571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77" y="307"/>
                    </a:lnTo>
                    <a:lnTo>
                      <a:pt x="577" y="307"/>
                    </a:lnTo>
                    <a:lnTo>
                      <a:pt x="577" y="307"/>
                    </a:lnTo>
                    <a:lnTo>
                      <a:pt x="577" y="307"/>
                    </a:lnTo>
                    <a:lnTo>
                      <a:pt x="577" y="307"/>
                    </a:lnTo>
                    <a:lnTo>
                      <a:pt x="577" y="313"/>
                    </a:lnTo>
                    <a:lnTo>
                      <a:pt x="577" y="313"/>
                    </a:lnTo>
                    <a:lnTo>
                      <a:pt x="577" y="313"/>
                    </a:lnTo>
                    <a:lnTo>
                      <a:pt x="577" y="313"/>
                    </a:lnTo>
                    <a:lnTo>
                      <a:pt x="577" y="319"/>
                    </a:lnTo>
                    <a:lnTo>
                      <a:pt x="583" y="319"/>
                    </a:lnTo>
                    <a:lnTo>
                      <a:pt x="583" y="319"/>
                    </a:lnTo>
                    <a:lnTo>
                      <a:pt x="583" y="319"/>
                    </a:lnTo>
                    <a:lnTo>
                      <a:pt x="589" y="319"/>
                    </a:lnTo>
                    <a:lnTo>
                      <a:pt x="589" y="319"/>
                    </a:lnTo>
                    <a:lnTo>
                      <a:pt x="589" y="319"/>
                    </a:lnTo>
                    <a:lnTo>
                      <a:pt x="589" y="319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9" y="324"/>
                    </a:lnTo>
                    <a:lnTo>
                      <a:pt x="583" y="324"/>
                    </a:lnTo>
                    <a:lnTo>
                      <a:pt x="583" y="330"/>
                    </a:lnTo>
                    <a:lnTo>
                      <a:pt x="589" y="330"/>
                    </a:lnTo>
                    <a:lnTo>
                      <a:pt x="589" y="330"/>
                    </a:lnTo>
                    <a:lnTo>
                      <a:pt x="589" y="330"/>
                    </a:lnTo>
                    <a:lnTo>
                      <a:pt x="589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8"/>
                    </a:lnTo>
                    <a:lnTo>
                      <a:pt x="583" y="348"/>
                    </a:lnTo>
                    <a:lnTo>
                      <a:pt x="583" y="348"/>
                    </a:lnTo>
                    <a:lnTo>
                      <a:pt x="583" y="348"/>
                    </a:lnTo>
                    <a:lnTo>
                      <a:pt x="583" y="354"/>
                    </a:lnTo>
                    <a:lnTo>
                      <a:pt x="589" y="354"/>
                    </a:lnTo>
                    <a:lnTo>
                      <a:pt x="589" y="354"/>
                    </a:lnTo>
                    <a:lnTo>
                      <a:pt x="589" y="354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95" y="360"/>
                    </a:lnTo>
                    <a:lnTo>
                      <a:pt x="595" y="360"/>
                    </a:lnTo>
                    <a:lnTo>
                      <a:pt x="595" y="366"/>
                    </a:lnTo>
                    <a:lnTo>
                      <a:pt x="595" y="366"/>
                    </a:lnTo>
                    <a:lnTo>
                      <a:pt x="595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8"/>
                    </a:lnTo>
                    <a:lnTo>
                      <a:pt x="607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83"/>
                    </a:lnTo>
                    <a:lnTo>
                      <a:pt x="612" y="383"/>
                    </a:lnTo>
                    <a:lnTo>
                      <a:pt x="612" y="383"/>
                    </a:lnTo>
                    <a:lnTo>
                      <a:pt x="607" y="383"/>
                    </a:lnTo>
                    <a:lnTo>
                      <a:pt x="612" y="389"/>
                    </a:lnTo>
                    <a:lnTo>
                      <a:pt x="612" y="389"/>
                    </a:lnTo>
                    <a:lnTo>
                      <a:pt x="607" y="389"/>
                    </a:lnTo>
                    <a:lnTo>
                      <a:pt x="607" y="389"/>
                    </a:lnTo>
                    <a:lnTo>
                      <a:pt x="607" y="389"/>
                    </a:lnTo>
                    <a:lnTo>
                      <a:pt x="607" y="389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1" y="395"/>
                    </a:lnTo>
                    <a:lnTo>
                      <a:pt x="601" y="395"/>
                    </a:lnTo>
                    <a:lnTo>
                      <a:pt x="601" y="395"/>
                    </a:lnTo>
                    <a:lnTo>
                      <a:pt x="601" y="395"/>
                    </a:lnTo>
                    <a:lnTo>
                      <a:pt x="601" y="401"/>
                    </a:lnTo>
                    <a:lnTo>
                      <a:pt x="601" y="401"/>
                    </a:lnTo>
                    <a:lnTo>
                      <a:pt x="601" y="401"/>
                    </a:lnTo>
                    <a:lnTo>
                      <a:pt x="601" y="407"/>
                    </a:lnTo>
                    <a:lnTo>
                      <a:pt x="601" y="407"/>
                    </a:lnTo>
                    <a:lnTo>
                      <a:pt x="601" y="407"/>
                    </a:lnTo>
                    <a:lnTo>
                      <a:pt x="595" y="407"/>
                    </a:lnTo>
                    <a:lnTo>
                      <a:pt x="595" y="413"/>
                    </a:lnTo>
                    <a:lnTo>
                      <a:pt x="595" y="413"/>
                    </a:lnTo>
                    <a:lnTo>
                      <a:pt x="595" y="413"/>
                    </a:lnTo>
                    <a:lnTo>
                      <a:pt x="595" y="413"/>
                    </a:lnTo>
                    <a:lnTo>
                      <a:pt x="601" y="419"/>
                    </a:lnTo>
                    <a:lnTo>
                      <a:pt x="601" y="419"/>
                    </a:lnTo>
                    <a:lnTo>
                      <a:pt x="601" y="419"/>
                    </a:lnTo>
                    <a:lnTo>
                      <a:pt x="601" y="425"/>
                    </a:lnTo>
                    <a:lnTo>
                      <a:pt x="601" y="425"/>
                    </a:lnTo>
                    <a:lnTo>
                      <a:pt x="595" y="425"/>
                    </a:lnTo>
                    <a:lnTo>
                      <a:pt x="595" y="425"/>
                    </a:lnTo>
                    <a:lnTo>
                      <a:pt x="595" y="425"/>
                    </a:lnTo>
                    <a:lnTo>
                      <a:pt x="595" y="425"/>
                    </a:lnTo>
                    <a:lnTo>
                      <a:pt x="595" y="425"/>
                    </a:lnTo>
                    <a:lnTo>
                      <a:pt x="589" y="425"/>
                    </a:lnTo>
                    <a:lnTo>
                      <a:pt x="589" y="425"/>
                    </a:lnTo>
                    <a:lnTo>
                      <a:pt x="589" y="425"/>
                    </a:lnTo>
                    <a:lnTo>
                      <a:pt x="589" y="425"/>
                    </a:lnTo>
                    <a:lnTo>
                      <a:pt x="583" y="431"/>
                    </a:lnTo>
                    <a:lnTo>
                      <a:pt x="583" y="431"/>
                    </a:lnTo>
                    <a:lnTo>
                      <a:pt x="583" y="431"/>
                    </a:lnTo>
                    <a:lnTo>
                      <a:pt x="583" y="431"/>
                    </a:lnTo>
                    <a:lnTo>
                      <a:pt x="577" y="431"/>
                    </a:lnTo>
                    <a:lnTo>
                      <a:pt x="577" y="425"/>
                    </a:lnTo>
                    <a:lnTo>
                      <a:pt x="577" y="425"/>
                    </a:lnTo>
                    <a:lnTo>
                      <a:pt x="577" y="425"/>
                    </a:lnTo>
                    <a:lnTo>
                      <a:pt x="571" y="425"/>
                    </a:lnTo>
                    <a:lnTo>
                      <a:pt x="571" y="425"/>
                    </a:lnTo>
                    <a:lnTo>
                      <a:pt x="571" y="425"/>
                    </a:lnTo>
                    <a:lnTo>
                      <a:pt x="571" y="425"/>
                    </a:lnTo>
                    <a:lnTo>
                      <a:pt x="565" y="425"/>
                    </a:lnTo>
                    <a:lnTo>
                      <a:pt x="565" y="425"/>
                    </a:lnTo>
                    <a:lnTo>
                      <a:pt x="565" y="425"/>
                    </a:lnTo>
                    <a:lnTo>
                      <a:pt x="565" y="425"/>
                    </a:lnTo>
                    <a:lnTo>
                      <a:pt x="565" y="425"/>
                    </a:lnTo>
                    <a:lnTo>
                      <a:pt x="559" y="425"/>
                    </a:lnTo>
                    <a:lnTo>
                      <a:pt x="559" y="425"/>
                    </a:lnTo>
                    <a:lnTo>
                      <a:pt x="559" y="425"/>
                    </a:lnTo>
                    <a:lnTo>
                      <a:pt x="559" y="425"/>
                    </a:lnTo>
                    <a:lnTo>
                      <a:pt x="554" y="431"/>
                    </a:lnTo>
                    <a:lnTo>
                      <a:pt x="554" y="431"/>
                    </a:lnTo>
                    <a:lnTo>
                      <a:pt x="554" y="431"/>
                    </a:lnTo>
                    <a:lnTo>
                      <a:pt x="554" y="431"/>
                    </a:lnTo>
                    <a:lnTo>
                      <a:pt x="554" y="431"/>
                    </a:lnTo>
                    <a:lnTo>
                      <a:pt x="554" y="436"/>
                    </a:lnTo>
                    <a:lnTo>
                      <a:pt x="554" y="436"/>
                    </a:lnTo>
                    <a:lnTo>
                      <a:pt x="554" y="436"/>
                    </a:lnTo>
                    <a:lnTo>
                      <a:pt x="554" y="436"/>
                    </a:lnTo>
                    <a:lnTo>
                      <a:pt x="548" y="442"/>
                    </a:lnTo>
                    <a:lnTo>
                      <a:pt x="548" y="442"/>
                    </a:lnTo>
                    <a:lnTo>
                      <a:pt x="548" y="442"/>
                    </a:lnTo>
                    <a:lnTo>
                      <a:pt x="548" y="442"/>
                    </a:lnTo>
                    <a:lnTo>
                      <a:pt x="542" y="442"/>
                    </a:lnTo>
                    <a:lnTo>
                      <a:pt x="542" y="442"/>
                    </a:lnTo>
                    <a:lnTo>
                      <a:pt x="542" y="442"/>
                    </a:lnTo>
                    <a:lnTo>
                      <a:pt x="542" y="442"/>
                    </a:lnTo>
                    <a:lnTo>
                      <a:pt x="542" y="436"/>
                    </a:lnTo>
                    <a:lnTo>
                      <a:pt x="536" y="436"/>
                    </a:lnTo>
                    <a:lnTo>
                      <a:pt x="536" y="442"/>
                    </a:lnTo>
                    <a:lnTo>
                      <a:pt x="536" y="442"/>
                    </a:lnTo>
                    <a:lnTo>
                      <a:pt x="536" y="442"/>
                    </a:lnTo>
                    <a:lnTo>
                      <a:pt x="530" y="442"/>
                    </a:lnTo>
                    <a:lnTo>
                      <a:pt x="530" y="442"/>
                    </a:lnTo>
                    <a:lnTo>
                      <a:pt x="530" y="442"/>
                    </a:lnTo>
                    <a:lnTo>
                      <a:pt x="530" y="442"/>
                    </a:lnTo>
                    <a:lnTo>
                      <a:pt x="530" y="448"/>
                    </a:lnTo>
                    <a:lnTo>
                      <a:pt x="524" y="448"/>
                    </a:lnTo>
                    <a:lnTo>
                      <a:pt x="524" y="448"/>
                    </a:lnTo>
                    <a:lnTo>
                      <a:pt x="524" y="448"/>
                    </a:lnTo>
                    <a:lnTo>
                      <a:pt x="518" y="448"/>
                    </a:lnTo>
                    <a:lnTo>
                      <a:pt x="518" y="448"/>
                    </a:lnTo>
                    <a:lnTo>
                      <a:pt x="518" y="448"/>
                    </a:lnTo>
                    <a:lnTo>
                      <a:pt x="518" y="448"/>
                    </a:lnTo>
                    <a:lnTo>
                      <a:pt x="518" y="448"/>
                    </a:lnTo>
                    <a:lnTo>
                      <a:pt x="512" y="448"/>
                    </a:lnTo>
                    <a:lnTo>
                      <a:pt x="512" y="448"/>
                    </a:lnTo>
                    <a:lnTo>
                      <a:pt x="512" y="448"/>
                    </a:lnTo>
                    <a:lnTo>
                      <a:pt x="512" y="448"/>
                    </a:lnTo>
                    <a:lnTo>
                      <a:pt x="512" y="448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6" y="442"/>
                    </a:lnTo>
                    <a:lnTo>
                      <a:pt x="501" y="442"/>
                    </a:lnTo>
                    <a:lnTo>
                      <a:pt x="501" y="442"/>
                    </a:lnTo>
                    <a:lnTo>
                      <a:pt x="501" y="442"/>
                    </a:lnTo>
                    <a:lnTo>
                      <a:pt x="501" y="442"/>
                    </a:lnTo>
                    <a:lnTo>
                      <a:pt x="501" y="442"/>
                    </a:lnTo>
                    <a:lnTo>
                      <a:pt x="495" y="442"/>
                    </a:lnTo>
                    <a:lnTo>
                      <a:pt x="495" y="442"/>
                    </a:lnTo>
                    <a:lnTo>
                      <a:pt x="495" y="442"/>
                    </a:lnTo>
                    <a:lnTo>
                      <a:pt x="495" y="442"/>
                    </a:lnTo>
                    <a:lnTo>
                      <a:pt x="489" y="442"/>
                    </a:lnTo>
                    <a:lnTo>
                      <a:pt x="489" y="442"/>
                    </a:lnTo>
                    <a:lnTo>
                      <a:pt x="489" y="442"/>
                    </a:lnTo>
                    <a:lnTo>
                      <a:pt x="489" y="442"/>
                    </a:lnTo>
                    <a:lnTo>
                      <a:pt x="483" y="442"/>
                    </a:lnTo>
                    <a:lnTo>
                      <a:pt x="483" y="442"/>
                    </a:lnTo>
                    <a:lnTo>
                      <a:pt x="483" y="436"/>
                    </a:lnTo>
                    <a:lnTo>
                      <a:pt x="483" y="436"/>
                    </a:lnTo>
                    <a:lnTo>
                      <a:pt x="483" y="436"/>
                    </a:lnTo>
                    <a:lnTo>
                      <a:pt x="483" y="436"/>
                    </a:lnTo>
                    <a:lnTo>
                      <a:pt x="483" y="436"/>
                    </a:lnTo>
                    <a:lnTo>
                      <a:pt x="477" y="431"/>
                    </a:lnTo>
                    <a:lnTo>
                      <a:pt x="477" y="431"/>
                    </a:lnTo>
                    <a:lnTo>
                      <a:pt x="477" y="431"/>
                    </a:lnTo>
                    <a:lnTo>
                      <a:pt x="477" y="431"/>
                    </a:lnTo>
                    <a:lnTo>
                      <a:pt x="471" y="431"/>
                    </a:lnTo>
                    <a:lnTo>
                      <a:pt x="471" y="431"/>
                    </a:lnTo>
                    <a:lnTo>
                      <a:pt x="471" y="431"/>
                    </a:lnTo>
                    <a:lnTo>
                      <a:pt x="471" y="431"/>
                    </a:lnTo>
                    <a:lnTo>
                      <a:pt x="465" y="431"/>
                    </a:lnTo>
                    <a:lnTo>
                      <a:pt x="465" y="431"/>
                    </a:lnTo>
                    <a:lnTo>
                      <a:pt x="465" y="431"/>
                    </a:lnTo>
                    <a:lnTo>
                      <a:pt x="465" y="431"/>
                    </a:lnTo>
                    <a:lnTo>
                      <a:pt x="465" y="425"/>
                    </a:lnTo>
                    <a:lnTo>
                      <a:pt x="459" y="425"/>
                    </a:lnTo>
                    <a:lnTo>
                      <a:pt x="459" y="425"/>
                    </a:lnTo>
                    <a:lnTo>
                      <a:pt x="459" y="425"/>
                    </a:lnTo>
                    <a:lnTo>
                      <a:pt x="459" y="425"/>
                    </a:lnTo>
                    <a:lnTo>
                      <a:pt x="459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53" y="425"/>
                    </a:lnTo>
                    <a:lnTo>
                      <a:pt x="448" y="425"/>
                    </a:lnTo>
                    <a:lnTo>
                      <a:pt x="448" y="425"/>
                    </a:lnTo>
                    <a:lnTo>
                      <a:pt x="448" y="425"/>
                    </a:lnTo>
                    <a:lnTo>
                      <a:pt x="448" y="425"/>
                    </a:lnTo>
                    <a:lnTo>
                      <a:pt x="442" y="425"/>
                    </a:lnTo>
                    <a:lnTo>
                      <a:pt x="442" y="431"/>
                    </a:lnTo>
                    <a:lnTo>
                      <a:pt x="442" y="431"/>
                    </a:lnTo>
                    <a:lnTo>
                      <a:pt x="442" y="431"/>
                    </a:lnTo>
                    <a:lnTo>
                      <a:pt x="442" y="431"/>
                    </a:lnTo>
                    <a:lnTo>
                      <a:pt x="442" y="431"/>
                    </a:lnTo>
                    <a:lnTo>
                      <a:pt x="436" y="431"/>
                    </a:lnTo>
                    <a:lnTo>
                      <a:pt x="436" y="431"/>
                    </a:lnTo>
                    <a:lnTo>
                      <a:pt x="436" y="431"/>
                    </a:lnTo>
                    <a:lnTo>
                      <a:pt x="436" y="431"/>
                    </a:lnTo>
                    <a:lnTo>
                      <a:pt x="430" y="431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8" name="Freeform 595">
                <a:extLst>
                  <a:ext uri="{FF2B5EF4-FFF2-40B4-BE49-F238E27FC236}">
                    <a16:creationId xmlns:a16="http://schemas.microsoft.com/office/drawing/2014/main" id="{9468F27C-4AA0-41E3-BC06-5CE57D725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6063" y="4240213"/>
                <a:ext cx="973138" cy="1066800"/>
              </a:xfrm>
              <a:custGeom>
                <a:avLst/>
                <a:gdLst>
                  <a:gd name="T0" fmla="*/ 224 w 613"/>
                  <a:gd name="T1" fmla="*/ 584 h 672"/>
                  <a:gd name="T2" fmla="*/ 200 w 613"/>
                  <a:gd name="T3" fmla="*/ 572 h 672"/>
                  <a:gd name="T4" fmla="*/ 183 w 613"/>
                  <a:gd name="T5" fmla="*/ 542 h 672"/>
                  <a:gd name="T6" fmla="*/ 153 w 613"/>
                  <a:gd name="T7" fmla="*/ 554 h 672"/>
                  <a:gd name="T8" fmla="*/ 130 w 613"/>
                  <a:gd name="T9" fmla="*/ 525 h 672"/>
                  <a:gd name="T10" fmla="*/ 47 w 613"/>
                  <a:gd name="T11" fmla="*/ 330 h 672"/>
                  <a:gd name="T12" fmla="*/ 6 w 613"/>
                  <a:gd name="T13" fmla="*/ 189 h 672"/>
                  <a:gd name="T14" fmla="*/ 0 w 613"/>
                  <a:gd name="T15" fmla="*/ 154 h 672"/>
                  <a:gd name="T16" fmla="*/ 29 w 613"/>
                  <a:gd name="T17" fmla="*/ 136 h 672"/>
                  <a:gd name="T18" fmla="*/ 59 w 613"/>
                  <a:gd name="T19" fmla="*/ 142 h 672"/>
                  <a:gd name="T20" fmla="*/ 77 w 613"/>
                  <a:gd name="T21" fmla="*/ 160 h 672"/>
                  <a:gd name="T22" fmla="*/ 112 w 613"/>
                  <a:gd name="T23" fmla="*/ 154 h 672"/>
                  <a:gd name="T24" fmla="*/ 135 w 613"/>
                  <a:gd name="T25" fmla="*/ 118 h 672"/>
                  <a:gd name="T26" fmla="*/ 165 w 613"/>
                  <a:gd name="T27" fmla="*/ 95 h 672"/>
                  <a:gd name="T28" fmla="*/ 171 w 613"/>
                  <a:gd name="T29" fmla="*/ 59 h 672"/>
                  <a:gd name="T30" fmla="*/ 194 w 613"/>
                  <a:gd name="T31" fmla="*/ 24 h 672"/>
                  <a:gd name="T32" fmla="*/ 236 w 613"/>
                  <a:gd name="T33" fmla="*/ 24 h 672"/>
                  <a:gd name="T34" fmla="*/ 271 w 613"/>
                  <a:gd name="T35" fmla="*/ 30 h 672"/>
                  <a:gd name="T36" fmla="*/ 300 w 613"/>
                  <a:gd name="T37" fmla="*/ 24 h 672"/>
                  <a:gd name="T38" fmla="*/ 336 w 613"/>
                  <a:gd name="T39" fmla="*/ 30 h 672"/>
                  <a:gd name="T40" fmla="*/ 371 w 613"/>
                  <a:gd name="T41" fmla="*/ 6 h 672"/>
                  <a:gd name="T42" fmla="*/ 406 w 613"/>
                  <a:gd name="T43" fmla="*/ 0 h 672"/>
                  <a:gd name="T44" fmla="*/ 442 w 613"/>
                  <a:gd name="T45" fmla="*/ 18 h 672"/>
                  <a:gd name="T46" fmla="*/ 471 w 613"/>
                  <a:gd name="T47" fmla="*/ 12 h 672"/>
                  <a:gd name="T48" fmla="*/ 507 w 613"/>
                  <a:gd name="T49" fmla="*/ 30 h 672"/>
                  <a:gd name="T50" fmla="*/ 501 w 613"/>
                  <a:gd name="T51" fmla="*/ 48 h 672"/>
                  <a:gd name="T52" fmla="*/ 512 w 613"/>
                  <a:gd name="T53" fmla="*/ 83 h 672"/>
                  <a:gd name="T54" fmla="*/ 501 w 613"/>
                  <a:gd name="T55" fmla="*/ 112 h 672"/>
                  <a:gd name="T56" fmla="*/ 477 w 613"/>
                  <a:gd name="T57" fmla="*/ 136 h 672"/>
                  <a:gd name="T58" fmla="*/ 489 w 613"/>
                  <a:gd name="T59" fmla="*/ 165 h 672"/>
                  <a:gd name="T60" fmla="*/ 477 w 613"/>
                  <a:gd name="T61" fmla="*/ 189 h 672"/>
                  <a:gd name="T62" fmla="*/ 501 w 613"/>
                  <a:gd name="T63" fmla="*/ 207 h 672"/>
                  <a:gd name="T64" fmla="*/ 512 w 613"/>
                  <a:gd name="T65" fmla="*/ 236 h 672"/>
                  <a:gd name="T66" fmla="*/ 530 w 613"/>
                  <a:gd name="T67" fmla="*/ 236 h 672"/>
                  <a:gd name="T68" fmla="*/ 548 w 613"/>
                  <a:gd name="T69" fmla="*/ 254 h 672"/>
                  <a:gd name="T70" fmla="*/ 571 w 613"/>
                  <a:gd name="T71" fmla="*/ 283 h 672"/>
                  <a:gd name="T72" fmla="*/ 595 w 613"/>
                  <a:gd name="T73" fmla="*/ 313 h 672"/>
                  <a:gd name="T74" fmla="*/ 589 w 613"/>
                  <a:gd name="T75" fmla="*/ 336 h 672"/>
                  <a:gd name="T76" fmla="*/ 571 w 613"/>
                  <a:gd name="T77" fmla="*/ 354 h 672"/>
                  <a:gd name="T78" fmla="*/ 607 w 613"/>
                  <a:gd name="T79" fmla="*/ 372 h 672"/>
                  <a:gd name="T80" fmla="*/ 601 w 613"/>
                  <a:gd name="T81" fmla="*/ 407 h 672"/>
                  <a:gd name="T82" fmla="*/ 583 w 613"/>
                  <a:gd name="T83" fmla="*/ 425 h 672"/>
                  <a:gd name="T84" fmla="*/ 595 w 613"/>
                  <a:gd name="T85" fmla="*/ 454 h 672"/>
                  <a:gd name="T86" fmla="*/ 560 w 613"/>
                  <a:gd name="T87" fmla="*/ 460 h 672"/>
                  <a:gd name="T88" fmla="*/ 554 w 613"/>
                  <a:gd name="T89" fmla="*/ 501 h 672"/>
                  <a:gd name="T90" fmla="*/ 548 w 613"/>
                  <a:gd name="T91" fmla="*/ 537 h 672"/>
                  <a:gd name="T92" fmla="*/ 524 w 613"/>
                  <a:gd name="T93" fmla="*/ 519 h 672"/>
                  <a:gd name="T94" fmla="*/ 507 w 613"/>
                  <a:gd name="T95" fmla="*/ 501 h 672"/>
                  <a:gd name="T96" fmla="*/ 477 w 613"/>
                  <a:gd name="T97" fmla="*/ 513 h 672"/>
                  <a:gd name="T98" fmla="*/ 436 w 613"/>
                  <a:gd name="T99" fmla="*/ 519 h 672"/>
                  <a:gd name="T100" fmla="*/ 436 w 613"/>
                  <a:gd name="T101" fmla="*/ 537 h 672"/>
                  <a:gd name="T102" fmla="*/ 412 w 613"/>
                  <a:gd name="T103" fmla="*/ 542 h 672"/>
                  <a:gd name="T104" fmla="*/ 406 w 613"/>
                  <a:gd name="T105" fmla="*/ 578 h 672"/>
                  <a:gd name="T106" fmla="*/ 365 w 613"/>
                  <a:gd name="T107" fmla="*/ 566 h 672"/>
                  <a:gd name="T108" fmla="*/ 371 w 613"/>
                  <a:gd name="T109" fmla="*/ 601 h 672"/>
                  <a:gd name="T110" fmla="*/ 377 w 613"/>
                  <a:gd name="T111" fmla="*/ 619 h 672"/>
                  <a:gd name="T112" fmla="*/ 371 w 613"/>
                  <a:gd name="T113" fmla="*/ 643 h 672"/>
                  <a:gd name="T114" fmla="*/ 359 w 613"/>
                  <a:gd name="T115" fmla="*/ 672 h 672"/>
                  <a:gd name="T116" fmla="*/ 342 w 613"/>
                  <a:gd name="T117" fmla="*/ 648 h 672"/>
                  <a:gd name="T118" fmla="*/ 312 w 613"/>
                  <a:gd name="T119" fmla="*/ 648 h 672"/>
                  <a:gd name="T120" fmla="*/ 283 w 613"/>
                  <a:gd name="T121" fmla="*/ 654 h 672"/>
                  <a:gd name="T122" fmla="*/ 259 w 613"/>
                  <a:gd name="T123" fmla="*/ 631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13" h="672">
                    <a:moveTo>
                      <a:pt x="230" y="613"/>
                    </a:moveTo>
                    <a:lnTo>
                      <a:pt x="230" y="607"/>
                    </a:lnTo>
                    <a:lnTo>
                      <a:pt x="230" y="607"/>
                    </a:lnTo>
                    <a:lnTo>
                      <a:pt x="230" y="607"/>
                    </a:lnTo>
                    <a:lnTo>
                      <a:pt x="230" y="607"/>
                    </a:lnTo>
                    <a:lnTo>
                      <a:pt x="230" y="601"/>
                    </a:lnTo>
                    <a:lnTo>
                      <a:pt x="230" y="601"/>
                    </a:lnTo>
                    <a:lnTo>
                      <a:pt x="230" y="601"/>
                    </a:lnTo>
                    <a:lnTo>
                      <a:pt x="236" y="601"/>
                    </a:lnTo>
                    <a:lnTo>
                      <a:pt x="236" y="595"/>
                    </a:lnTo>
                    <a:lnTo>
                      <a:pt x="236" y="595"/>
                    </a:lnTo>
                    <a:lnTo>
                      <a:pt x="236" y="595"/>
                    </a:lnTo>
                    <a:lnTo>
                      <a:pt x="236" y="595"/>
                    </a:lnTo>
                    <a:lnTo>
                      <a:pt x="236" y="590"/>
                    </a:lnTo>
                    <a:lnTo>
                      <a:pt x="236" y="590"/>
                    </a:lnTo>
                    <a:lnTo>
                      <a:pt x="236" y="590"/>
                    </a:lnTo>
                    <a:lnTo>
                      <a:pt x="230" y="590"/>
                    </a:lnTo>
                    <a:lnTo>
                      <a:pt x="230" y="584"/>
                    </a:lnTo>
                    <a:lnTo>
                      <a:pt x="230" y="590"/>
                    </a:lnTo>
                    <a:lnTo>
                      <a:pt x="230" y="590"/>
                    </a:lnTo>
                    <a:lnTo>
                      <a:pt x="230" y="590"/>
                    </a:lnTo>
                    <a:lnTo>
                      <a:pt x="224" y="590"/>
                    </a:lnTo>
                    <a:lnTo>
                      <a:pt x="224" y="590"/>
                    </a:lnTo>
                    <a:lnTo>
                      <a:pt x="224" y="584"/>
                    </a:lnTo>
                    <a:lnTo>
                      <a:pt x="224" y="584"/>
                    </a:lnTo>
                    <a:lnTo>
                      <a:pt x="224" y="584"/>
                    </a:lnTo>
                    <a:lnTo>
                      <a:pt x="224" y="584"/>
                    </a:lnTo>
                    <a:lnTo>
                      <a:pt x="224" y="578"/>
                    </a:lnTo>
                    <a:lnTo>
                      <a:pt x="218" y="578"/>
                    </a:lnTo>
                    <a:lnTo>
                      <a:pt x="218" y="578"/>
                    </a:lnTo>
                    <a:lnTo>
                      <a:pt x="218" y="578"/>
                    </a:lnTo>
                    <a:lnTo>
                      <a:pt x="218" y="578"/>
                    </a:lnTo>
                    <a:lnTo>
                      <a:pt x="218" y="578"/>
                    </a:lnTo>
                    <a:lnTo>
                      <a:pt x="218" y="572"/>
                    </a:lnTo>
                    <a:lnTo>
                      <a:pt x="218" y="572"/>
                    </a:lnTo>
                    <a:lnTo>
                      <a:pt x="218" y="572"/>
                    </a:lnTo>
                    <a:lnTo>
                      <a:pt x="218" y="566"/>
                    </a:lnTo>
                    <a:lnTo>
                      <a:pt x="218" y="566"/>
                    </a:lnTo>
                    <a:lnTo>
                      <a:pt x="218" y="566"/>
                    </a:lnTo>
                    <a:lnTo>
                      <a:pt x="212" y="566"/>
                    </a:lnTo>
                    <a:lnTo>
                      <a:pt x="212" y="566"/>
                    </a:lnTo>
                    <a:lnTo>
                      <a:pt x="212" y="566"/>
                    </a:lnTo>
                    <a:lnTo>
                      <a:pt x="212" y="566"/>
                    </a:lnTo>
                    <a:lnTo>
                      <a:pt x="206" y="566"/>
                    </a:lnTo>
                    <a:lnTo>
                      <a:pt x="206" y="566"/>
                    </a:lnTo>
                    <a:lnTo>
                      <a:pt x="206" y="566"/>
                    </a:lnTo>
                    <a:lnTo>
                      <a:pt x="206" y="566"/>
                    </a:lnTo>
                    <a:lnTo>
                      <a:pt x="206" y="572"/>
                    </a:lnTo>
                    <a:lnTo>
                      <a:pt x="200" y="572"/>
                    </a:lnTo>
                    <a:lnTo>
                      <a:pt x="200" y="572"/>
                    </a:lnTo>
                    <a:lnTo>
                      <a:pt x="200" y="572"/>
                    </a:lnTo>
                    <a:lnTo>
                      <a:pt x="200" y="572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94" y="566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60"/>
                    </a:lnTo>
                    <a:lnTo>
                      <a:pt x="188" y="554"/>
                    </a:lnTo>
                    <a:lnTo>
                      <a:pt x="188" y="554"/>
                    </a:lnTo>
                    <a:lnTo>
                      <a:pt x="194" y="554"/>
                    </a:lnTo>
                    <a:lnTo>
                      <a:pt x="188" y="554"/>
                    </a:lnTo>
                    <a:lnTo>
                      <a:pt x="188" y="548"/>
                    </a:lnTo>
                    <a:lnTo>
                      <a:pt x="188" y="548"/>
                    </a:lnTo>
                    <a:lnTo>
                      <a:pt x="188" y="548"/>
                    </a:lnTo>
                    <a:lnTo>
                      <a:pt x="188" y="548"/>
                    </a:lnTo>
                    <a:lnTo>
                      <a:pt x="188" y="548"/>
                    </a:lnTo>
                    <a:lnTo>
                      <a:pt x="188" y="542"/>
                    </a:lnTo>
                    <a:lnTo>
                      <a:pt x="188" y="542"/>
                    </a:lnTo>
                    <a:lnTo>
                      <a:pt x="183" y="542"/>
                    </a:lnTo>
                    <a:lnTo>
                      <a:pt x="183" y="542"/>
                    </a:lnTo>
                    <a:lnTo>
                      <a:pt x="183" y="542"/>
                    </a:lnTo>
                    <a:lnTo>
                      <a:pt x="183" y="542"/>
                    </a:lnTo>
                    <a:lnTo>
                      <a:pt x="183" y="548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7" y="548"/>
                    </a:lnTo>
                    <a:lnTo>
                      <a:pt x="177" y="542"/>
                    </a:lnTo>
                    <a:lnTo>
                      <a:pt x="171" y="542"/>
                    </a:lnTo>
                    <a:lnTo>
                      <a:pt x="171" y="542"/>
                    </a:lnTo>
                    <a:lnTo>
                      <a:pt x="171" y="548"/>
                    </a:lnTo>
                    <a:lnTo>
                      <a:pt x="171" y="548"/>
                    </a:lnTo>
                    <a:lnTo>
                      <a:pt x="171" y="548"/>
                    </a:lnTo>
                    <a:lnTo>
                      <a:pt x="171" y="548"/>
                    </a:lnTo>
                    <a:lnTo>
                      <a:pt x="171" y="554"/>
                    </a:lnTo>
                    <a:lnTo>
                      <a:pt x="171" y="554"/>
                    </a:lnTo>
                    <a:lnTo>
                      <a:pt x="171" y="554"/>
                    </a:lnTo>
                    <a:lnTo>
                      <a:pt x="165" y="554"/>
                    </a:lnTo>
                    <a:lnTo>
                      <a:pt x="165" y="554"/>
                    </a:lnTo>
                    <a:lnTo>
                      <a:pt x="165" y="554"/>
                    </a:lnTo>
                    <a:lnTo>
                      <a:pt x="159" y="554"/>
                    </a:lnTo>
                    <a:lnTo>
                      <a:pt x="159" y="554"/>
                    </a:lnTo>
                    <a:lnTo>
                      <a:pt x="159" y="554"/>
                    </a:lnTo>
                    <a:lnTo>
                      <a:pt x="159" y="554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53" y="554"/>
                    </a:lnTo>
                    <a:lnTo>
                      <a:pt x="147" y="554"/>
                    </a:lnTo>
                    <a:lnTo>
                      <a:pt x="147" y="554"/>
                    </a:lnTo>
                    <a:lnTo>
                      <a:pt x="147" y="554"/>
                    </a:lnTo>
                    <a:lnTo>
                      <a:pt x="147" y="548"/>
                    </a:lnTo>
                    <a:lnTo>
                      <a:pt x="141" y="548"/>
                    </a:lnTo>
                    <a:lnTo>
                      <a:pt x="141" y="548"/>
                    </a:lnTo>
                    <a:lnTo>
                      <a:pt x="141" y="548"/>
                    </a:lnTo>
                    <a:lnTo>
                      <a:pt x="141" y="548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41" y="542"/>
                    </a:lnTo>
                    <a:lnTo>
                      <a:pt x="135" y="537"/>
                    </a:lnTo>
                    <a:lnTo>
                      <a:pt x="135" y="537"/>
                    </a:lnTo>
                    <a:lnTo>
                      <a:pt x="135" y="537"/>
                    </a:lnTo>
                    <a:lnTo>
                      <a:pt x="135" y="537"/>
                    </a:lnTo>
                    <a:lnTo>
                      <a:pt x="130" y="537"/>
                    </a:lnTo>
                    <a:lnTo>
                      <a:pt x="130" y="537"/>
                    </a:lnTo>
                    <a:lnTo>
                      <a:pt x="130" y="531"/>
                    </a:lnTo>
                    <a:lnTo>
                      <a:pt x="130" y="531"/>
                    </a:lnTo>
                    <a:lnTo>
                      <a:pt x="130" y="531"/>
                    </a:lnTo>
                    <a:lnTo>
                      <a:pt x="130" y="531"/>
                    </a:lnTo>
                    <a:lnTo>
                      <a:pt x="130" y="525"/>
                    </a:lnTo>
                    <a:lnTo>
                      <a:pt x="130" y="525"/>
                    </a:lnTo>
                    <a:lnTo>
                      <a:pt x="124" y="525"/>
                    </a:lnTo>
                    <a:lnTo>
                      <a:pt x="124" y="525"/>
                    </a:lnTo>
                    <a:lnTo>
                      <a:pt x="124" y="531"/>
                    </a:lnTo>
                    <a:lnTo>
                      <a:pt x="124" y="531"/>
                    </a:lnTo>
                    <a:lnTo>
                      <a:pt x="118" y="531"/>
                    </a:lnTo>
                    <a:lnTo>
                      <a:pt x="118" y="531"/>
                    </a:lnTo>
                    <a:lnTo>
                      <a:pt x="118" y="531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07"/>
                    </a:lnTo>
                    <a:lnTo>
                      <a:pt x="88" y="466"/>
                    </a:lnTo>
                    <a:lnTo>
                      <a:pt x="124" y="460"/>
                    </a:lnTo>
                    <a:lnTo>
                      <a:pt x="130" y="448"/>
                    </a:lnTo>
                    <a:lnTo>
                      <a:pt x="130" y="448"/>
                    </a:lnTo>
                    <a:lnTo>
                      <a:pt x="106" y="436"/>
                    </a:lnTo>
                    <a:lnTo>
                      <a:pt x="88" y="413"/>
                    </a:lnTo>
                    <a:lnTo>
                      <a:pt x="82" y="401"/>
                    </a:lnTo>
                    <a:lnTo>
                      <a:pt x="77" y="395"/>
                    </a:lnTo>
                    <a:lnTo>
                      <a:pt x="77" y="383"/>
                    </a:lnTo>
                    <a:lnTo>
                      <a:pt x="71" y="366"/>
                    </a:lnTo>
                    <a:lnTo>
                      <a:pt x="65" y="366"/>
                    </a:lnTo>
                    <a:lnTo>
                      <a:pt x="59" y="354"/>
                    </a:lnTo>
                    <a:lnTo>
                      <a:pt x="59" y="348"/>
                    </a:lnTo>
                    <a:lnTo>
                      <a:pt x="59" y="342"/>
                    </a:lnTo>
                    <a:lnTo>
                      <a:pt x="59" y="336"/>
                    </a:lnTo>
                    <a:lnTo>
                      <a:pt x="47" y="330"/>
                    </a:lnTo>
                    <a:lnTo>
                      <a:pt x="47" y="324"/>
                    </a:lnTo>
                    <a:lnTo>
                      <a:pt x="29" y="313"/>
                    </a:lnTo>
                    <a:lnTo>
                      <a:pt x="18" y="289"/>
                    </a:lnTo>
                    <a:lnTo>
                      <a:pt x="12" y="283"/>
                    </a:lnTo>
                    <a:lnTo>
                      <a:pt x="6" y="283"/>
                    </a:lnTo>
                    <a:lnTo>
                      <a:pt x="0" y="271"/>
                    </a:lnTo>
                    <a:lnTo>
                      <a:pt x="6" y="266"/>
                    </a:lnTo>
                    <a:lnTo>
                      <a:pt x="6" y="254"/>
                    </a:lnTo>
                    <a:lnTo>
                      <a:pt x="12" y="248"/>
                    </a:lnTo>
                    <a:lnTo>
                      <a:pt x="12" y="242"/>
                    </a:lnTo>
                    <a:lnTo>
                      <a:pt x="18" y="236"/>
                    </a:lnTo>
                    <a:lnTo>
                      <a:pt x="12" y="224"/>
                    </a:lnTo>
                    <a:lnTo>
                      <a:pt x="6" y="218"/>
                    </a:lnTo>
                    <a:lnTo>
                      <a:pt x="12" y="207"/>
                    </a:lnTo>
                    <a:lnTo>
                      <a:pt x="12" y="207"/>
                    </a:lnTo>
                    <a:lnTo>
                      <a:pt x="0" y="201"/>
                    </a:lnTo>
                    <a:lnTo>
                      <a:pt x="0" y="195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95"/>
                    </a:lnTo>
                    <a:lnTo>
                      <a:pt x="0" y="195"/>
                    </a:lnTo>
                    <a:lnTo>
                      <a:pt x="6" y="195"/>
                    </a:lnTo>
                    <a:lnTo>
                      <a:pt x="6" y="195"/>
                    </a:lnTo>
                    <a:lnTo>
                      <a:pt x="6" y="189"/>
                    </a:lnTo>
                    <a:lnTo>
                      <a:pt x="6" y="189"/>
                    </a:lnTo>
                    <a:lnTo>
                      <a:pt x="6" y="189"/>
                    </a:lnTo>
                    <a:lnTo>
                      <a:pt x="12" y="189"/>
                    </a:lnTo>
                    <a:lnTo>
                      <a:pt x="12" y="183"/>
                    </a:lnTo>
                    <a:lnTo>
                      <a:pt x="6" y="183"/>
                    </a:lnTo>
                    <a:lnTo>
                      <a:pt x="6" y="183"/>
                    </a:lnTo>
                    <a:lnTo>
                      <a:pt x="6" y="183"/>
                    </a:lnTo>
                    <a:lnTo>
                      <a:pt x="6" y="177"/>
                    </a:lnTo>
                    <a:lnTo>
                      <a:pt x="6" y="177"/>
                    </a:lnTo>
                    <a:lnTo>
                      <a:pt x="6" y="177"/>
                    </a:lnTo>
                    <a:lnTo>
                      <a:pt x="6" y="177"/>
                    </a:lnTo>
                    <a:lnTo>
                      <a:pt x="6" y="171"/>
                    </a:lnTo>
                    <a:lnTo>
                      <a:pt x="6" y="171"/>
                    </a:lnTo>
                    <a:lnTo>
                      <a:pt x="6" y="171"/>
                    </a:lnTo>
                    <a:lnTo>
                      <a:pt x="6" y="171"/>
                    </a:lnTo>
                    <a:lnTo>
                      <a:pt x="6" y="165"/>
                    </a:lnTo>
                    <a:lnTo>
                      <a:pt x="6" y="165"/>
                    </a:lnTo>
                    <a:lnTo>
                      <a:pt x="6" y="165"/>
                    </a:lnTo>
                    <a:lnTo>
                      <a:pt x="12" y="165"/>
                    </a:lnTo>
                    <a:lnTo>
                      <a:pt x="12" y="160"/>
                    </a:lnTo>
                    <a:lnTo>
                      <a:pt x="6" y="160"/>
                    </a:lnTo>
                    <a:lnTo>
                      <a:pt x="6" y="160"/>
                    </a:lnTo>
                    <a:lnTo>
                      <a:pt x="6" y="160"/>
                    </a:lnTo>
                    <a:lnTo>
                      <a:pt x="6" y="154"/>
                    </a:lnTo>
                    <a:lnTo>
                      <a:pt x="6" y="154"/>
                    </a:lnTo>
                    <a:lnTo>
                      <a:pt x="6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6" y="142"/>
                    </a:lnTo>
                    <a:lnTo>
                      <a:pt x="6" y="142"/>
                    </a:lnTo>
                    <a:lnTo>
                      <a:pt x="6" y="136"/>
                    </a:lnTo>
                    <a:lnTo>
                      <a:pt x="6" y="136"/>
                    </a:lnTo>
                    <a:lnTo>
                      <a:pt x="6" y="136"/>
                    </a:lnTo>
                    <a:lnTo>
                      <a:pt x="12" y="136"/>
                    </a:lnTo>
                    <a:lnTo>
                      <a:pt x="12" y="136"/>
                    </a:lnTo>
                    <a:lnTo>
                      <a:pt x="12" y="136"/>
                    </a:lnTo>
                    <a:lnTo>
                      <a:pt x="18" y="136"/>
                    </a:lnTo>
                    <a:lnTo>
                      <a:pt x="18" y="136"/>
                    </a:lnTo>
                    <a:lnTo>
                      <a:pt x="18" y="136"/>
                    </a:lnTo>
                    <a:lnTo>
                      <a:pt x="18" y="136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9" y="136"/>
                    </a:lnTo>
                    <a:lnTo>
                      <a:pt x="29" y="136"/>
                    </a:lnTo>
                    <a:lnTo>
                      <a:pt x="29" y="136"/>
                    </a:lnTo>
                    <a:lnTo>
                      <a:pt x="29" y="136"/>
                    </a:lnTo>
                    <a:lnTo>
                      <a:pt x="35" y="136"/>
                    </a:lnTo>
                    <a:lnTo>
                      <a:pt x="35" y="130"/>
                    </a:lnTo>
                    <a:lnTo>
                      <a:pt x="35" y="130"/>
                    </a:lnTo>
                    <a:lnTo>
                      <a:pt x="35" y="130"/>
                    </a:lnTo>
                    <a:lnTo>
                      <a:pt x="41" y="130"/>
                    </a:lnTo>
                    <a:lnTo>
                      <a:pt x="41" y="130"/>
                    </a:lnTo>
                    <a:lnTo>
                      <a:pt x="41" y="130"/>
                    </a:lnTo>
                    <a:lnTo>
                      <a:pt x="47" y="130"/>
                    </a:lnTo>
                    <a:lnTo>
                      <a:pt x="47" y="136"/>
                    </a:lnTo>
                    <a:lnTo>
                      <a:pt x="47" y="136"/>
                    </a:lnTo>
                    <a:lnTo>
                      <a:pt x="47" y="136"/>
                    </a:lnTo>
                    <a:lnTo>
                      <a:pt x="47" y="136"/>
                    </a:lnTo>
                    <a:lnTo>
                      <a:pt x="47" y="142"/>
                    </a:lnTo>
                    <a:lnTo>
                      <a:pt x="47" y="142"/>
                    </a:lnTo>
                    <a:lnTo>
                      <a:pt x="47" y="142"/>
                    </a:lnTo>
                    <a:lnTo>
                      <a:pt x="47" y="142"/>
                    </a:lnTo>
                    <a:lnTo>
                      <a:pt x="53" y="142"/>
                    </a:lnTo>
                    <a:lnTo>
                      <a:pt x="53" y="142"/>
                    </a:lnTo>
                    <a:lnTo>
                      <a:pt x="53" y="142"/>
                    </a:lnTo>
                    <a:lnTo>
                      <a:pt x="53" y="142"/>
                    </a:lnTo>
                    <a:lnTo>
                      <a:pt x="59" y="142"/>
                    </a:lnTo>
                    <a:lnTo>
                      <a:pt x="59" y="142"/>
                    </a:lnTo>
                    <a:lnTo>
                      <a:pt x="59" y="142"/>
                    </a:lnTo>
                    <a:lnTo>
                      <a:pt x="59" y="142"/>
                    </a:lnTo>
                    <a:lnTo>
                      <a:pt x="65" y="142"/>
                    </a:lnTo>
                    <a:lnTo>
                      <a:pt x="65" y="142"/>
                    </a:lnTo>
                    <a:lnTo>
                      <a:pt x="65" y="142"/>
                    </a:lnTo>
                    <a:lnTo>
                      <a:pt x="65" y="142"/>
                    </a:lnTo>
                    <a:lnTo>
                      <a:pt x="71" y="142"/>
                    </a:lnTo>
                    <a:lnTo>
                      <a:pt x="71" y="142"/>
                    </a:lnTo>
                    <a:lnTo>
                      <a:pt x="71" y="142"/>
                    </a:lnTo>
                    <a:lnTo>
                      <a:pt x="71" y="142"/>
                    </a:lnTo>
                    <a:lnTo>
                      <a:pt x="77" y="142"/>
                    </a:lnTo>
                    <a:lnTo>
                      <a:pt x="77" y="142"/>
                    </a:lnTo>
                    <a:lnTo>
                      <a:pt x="77" y="142"/>
                    </a:lnTo>
                    <a:lnTo>
                      <a:pt x="77" y="148"/>
                    </a:lnTo>
                    <a:lnTo>
                      <a:pt x="77" y="148"/>
                    </a:lnTo>
                    <a:lnTo>
                      <a:pt x="77" y="148"/>
                    </a:lnTo>
                    <a:lnTo>
                      <a:pt x="77" y="148"/>
                    </a:lnTo>
                    <a:lnTo>
                      <a:pt x="77" y="154"/>
                    </a:lnTo>
                    <a:lnTo>
                      <a:pt x="77" y="154"/>
                    </a:lnTo>
                    <a:lnTo>
                      <a:pt x="77" y="154"/>
                    </a:lnTo>
                    <a:lnTo>
                      <a:pt x="77" y="154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71" y="160"/>
                    </a:lnTo>
                    <a:lnTo>
                      <a:pt x="71" y="160"/>
                    </a:lnTo>
                    <a:lnTo>
                      <a:pt x="71" y="160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77" y="160"/>
                    </a:lnTo>
                    <a:lnTo>
                      <a:pt x="82" y="160"/>
                    </a:lnTo>
                    <a:lnTo>
                      <a:pt x="82" y="160"/>
                    </a:lnTo>
                    <a:lnTo>
                      <a:pt x="82" y="160"/>
                    </a:lnTo>
                    <a:lnTo>
                      <a:pt x="82" y="160"/>
                    </a:lnTo>
                    <a:lnTo>
                      <a:pt x="88" y="160"/>
                    </a:lnTo>
                    <a:lnTo>
                      <a:pt x="88" y="160"/>
                    </a:lnTo>
                    <a:lnTo>
                      <a:pt x="88" y="160"/>
                    </a:lnTo>
                    <a:lnTo>
                      <a:pt x="88" y="160"/>
                    </a:lnTo>
                    <a:lnTo>
                      <a:pt x="94" y="160"/>
                    </a:lnTo>
                    <a:lnTo>
                      <a:pt x="94" y="160"/>
                    </a:lnTo>
                    <a:lnTo>
                      <a:pt x="94" y="160"/>
                    </a:lnTo>
                    <a:lnTo>
                      <a:pt x="94" y="160"/>
                    </a:lnTo>
                    <a:lnTo>
                      <a:pt x="100" y="160"/>
                    </a:lnTo>
                    <a:lnTo>
                      <a:pt x="100" y="160"/>
                    </a:lnTo>
                    <a:lnTo>
                      <a:pt x="100" y="160"/>
                    </a:lnTo>
                    <a:lnTo>
                      <a:pt x="100" y="160"/>
                    </a:lnTo>
                    <a:lnTo>
                      <a:pt x="106" y="160"/>
                    </a:lnTo>
                    <a:lnTo>
                      <a:pt x="106" y="160"/>
                    </a:lnTo>
                    <a:lnTo>
                      <a:pt x="106" y="154"/>
                    </a:lnTo>
                    <a:lnTo>
                      <a:pt x="106" y="154"/>
                    </a:lnTo>
                    <a:lnTo>
                      <a:pt x="106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12" y="148"/>
                    </a:lnTo>
                    <a:lnTo>
                      <a:pt x="118" y="148"/>
                    </a:lnTo>
                    <a:lnTo>
                      <a:pt x="118" y="148"/>
                    </a:lnTo>
                    <a:lnTo>
                      <a:pt x="118" y="148"/>
                    </a:lnTo>
                    <a:lnTo>
                      <a:pt x="118" y="148"/>
                    </a:lnTo>
                    <a:lnTo>
                      <a:pt x="118" y="142"/>
                    </a:lnTo>
                    <a:lnTo>
                      <a:pt x="118" y="142"/>
                    </a:lnTo>
                    <a:lnTo>
                      <a:pt x="118" y="142"/>
                    </a:lnTo>
                    <a:lnTo>
                      <a:pt x="124" y="142"/>
                    </a:lnTo>
                    <a:lnTo>
                      <a:pt x="124" y="136"/>
                    </a:lnTo>
                    <a:lnTo>
                      <a:pt x="124" y="136"/>
                    </a:lnTo>
                    <a:lnTo>
                      <a:pt x="124" y="136"/>
                    </a:lnTo>
                    <a:lnTo>
                      <a:pt x="124" y="136"/>
                    </a:lnTo>
                    <a:lnTo>
                      <a:pt x="124" y="130"/>
                    </a:lnTo>
                    <a:lnTo>
                      <a:pt x="124" y="130"/>
                    </a:lnTo>
                    <a:lnTo>
                      <a:pt x="124" y="130"/>
                    </a:lnTo>
                    <a:lnTo>
                      <a:pt x="124" y="130"/>
                    </a:lnTo>
                    <a:lnTo>
                      <a:pt x="130" y="124"/>
                    </a:lnTo>
                    <a:lnTo>
                      <a:pt x="130" y="124"/>
                    </a:lnTo>
                    <a:lnTo>
                      <a:pt x="130" y="124"/>
                    </a:lnTo>
                    <a:lnTo>
                      <a:pt x="130" y="124"/>
                    </a:lnTo>
                    <a:lnTo>
                      <a:pt x="130" y="124"/>
                    </a:lnTo>
                    <a:lnTo>
                      <a:pt x="135" y="124"/>
                    </a:lnTo>
                    <a:lnTo>
                      <a:pt x="135" y="118"/>
                    </a:lnTo>
                    <a:lnTo>
                      <a:pt x="135" y="118"/>
                    </a:lnTo>
                    <a:lnTo>
                      <a:pt x="135" y="118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41" y="112"/>
                    </a:lnTo>
                    <a:lnTo>
                      <a:pt x="147" y="112"/>
                    </a:lnTo>
                    <a:lnTo>
                      <a:pt x="147" y="112"/>
                    </a:lnTo>
                    <a:lnTo>
                      <a:pt x="147" y="112"/>
                    </a:lnTo>
                    <a:lnTo>
                      <a:pt x="147" y="112"/>
                    </a:lnTo>
                    <a:lnTo>
                      <a:pt x="153" y="112"/>
                    </a:lnTo>
                    <a:lnTo>
                      <a:pt x="153" y="112"/>
                    </a:lnTo>
                    <a:lnTo>
                      <a:pt x="153" y="112"/>
                    </a:lnTo>
                    <a:lnTo>
                      <a:pt x="153" y="106"/>
                    </a:lnTo>
                    <a:lnTo>
                      <a:pt x="153" y="106"/>
                    </a:lnTo>
                    <a:lnTo>
                      <a:pt x="159" y="106"/>
                    </a:lnTo>
                    <a:lnTo>
                      <a:pt x="159" y="106"/>
                    </a:lnTo>
                    <a:lnTo>
                      <a:pt x="159" y="106"/>
                    </a:lnTo>
                    <a:lnTo>
                      <a:pt x="159" y="101"/>
                    </a:lnTo>
                    <a:lnTo>
                      <a:pt x="159" y="101"/>
                    </a:lnTo>
                    <a:lnTo>
                      <a:pt x="159" y="101"/>
                    </a:lnTo>
                    <a:lnTo>
                      <a:pt x="159" y="101"/>
                    </a:lnTo>
                    <a:lnTo>
                      <a:pt x="165" y="95"/>
                    </a:lnTo>
                    <a:lnTo>
                      <a:pt x="165" y="95"/>
                    </a:lnTo>
                    <a:lnTo>
                      <a:pt x="165" y="95"/>
                    </a:lnTo>
                    <a:lnTo>
                      <a:pt x="165" y="95"/>
                    </a:lnTo>
                    <a:lnTo>
                      <a:pt x="171" y="95"/>
                    </a:lnTo>
                    <a:lnTo>
                      <a:pt x="171" y="95"/>
                    </a:lnTo>
                    <a:lnTo>
                      <a:pt x="171" y="89"/>
                    </a:lnTo>
                    <a:lnTo>
                      <a:pt x="171" y="89"/>
                    </a:lnTo>
                    <a:lnTo>
                      <a:pt x="171" y="89"/>
                    </a:lnTo>
                    <a:lnTo>
                      <a:pt x="171" y="89"/>
                    </a:lnTo>
                    <a:lnTo>
                      <a:pt x="171" y="83"/>
                    </a:lnTo>
                    <a:lnTo>
                      <a:pt x="177" y="83"/>
                    </a:lnTo>
                    <a:lnTo>
                      <a:pt x="177" y="83"/>
                    </a:lnTo>
                    <a:lnTo>
                      <a:pt x="177" y="83"/>
                    </a:lnTo>
                    <a:lnTo>
                      <a:pt x="171" y="77"/>
                    </a:lnTo>
                    <a:lnTo>
                      <a:pt x="171" y="77"/>
                    </a:lnTo>
                    <a:lnTo>
                      <a:pt x="171" y="77"/>
                    </a:ln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71"/>
                    </a:lnTo>
                    <a:lnTo>
                      <a:pt x="171" y="71"/>
                    </a:lnTo>
                    <a:lnTo>
                      <a:pt x="171" y="71"/>
                    </a:lnTo>
                    <a:lnTo>
                      <a:pt x="171" y="65"/>
                    </a:lnTo>
                    <a:lnTo>
                      <a:pt x="171" y="65"/>
                    </a:lnTo>
                    <a:lnTo>
                      <a:pt x="171" y="65"/>
                    </a:lnTo>
                    <a:lnTo>
                      <a:pt x="171" y="65"/>
                    </a:lnTo>
                    <a:lnTo>
                      <a:pt x="171" y="59"/>
                    </a:lnTo>
                    <a:lnTo>
                      <a:pt x="171" y="59"/>
                    </a:lnTo>
                    <a:lnTo>
                      <a:pt x="171" y="59"/>
                    </a:lnTo>
                    <a:lnTo>
                      <a:pt x="171" y="59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7" y="48"/>
                    </a:lnTo>
                    <a:lnTo>
                      <a:pt x="177" y="48"/>
                    </a:lnTo>
                    <a:lnTo>
                      <a:pt x="177" y="48"/>
                    </a:lnTo>
                    <a:lnTo>
                      <a:pt x="177" y="48"/>
                    </a:lnTo>
                    <a:lnTo>
                      <a:pt x="177" y="42"/>
                    </a:lnTo>
                    <a:lnTo>
                      <a:pt x="177" y="42"/>
                    </a:lnTo>
                    <a:lnTo>
                      <a:pt x="177" y="42"/>
                    </a:lnTo>
                    <a:lnTo>
                      <a:pt x="183" y="42"/>
                    </a:lnTo>
                    <a:lnTo>
                      <a:pt x="183" y="36"/>
                    </a:lnTo>
                    <a:lnTo>
                      <a:pt x="183" y="36"/>
                    </a:lnTo>
                    <a:lnTo>
                      <a:pt x="183" y="36"/>
                    </a:lnTo>
                    <a:lnTo>
                      <a:pt x="183" y="36"/>
                    </a:lnTo>
                    <a:lnTo>
                      <a:pt x="183" y="30"/>
                    </a:lnTo>
                    <a:lnTo>
                      <a:pt x="183" y="30"/>
                    </a:lnTo>
                    <a:lnTo>
                      <a:pt x="183" y="30"/>
                    </a:lnTo>
                    <a:lnTo>
                      <a:pt x="188" y="30"/>
                    </a:lnTo>
                    <a:lnTo>
                      <a:pt x="188" y="30"/>
                    </a:lnTo>
                    <a:lnTo>
                      <a:pt x="188" y="30"/>
                    </a:lnTo>
                    <a:lnTo>
                      <a:pt x="188" y="30"/>
                    </a:lnTo>
                    <a:lnTo>
                      <a:pt x="194" y="30"/>
                    </a:lnTo>
                    <a:lnTo>
                      <a:pt x="194" y="24"/>
                    </a:lnTo>
                    <a:lnTo>
                      <a:pt x="194" y="24"/>
                    </a:lnTo>
                    <a:lnTo>
                      <a:pt x="194" y="24"/>
                    </a:lnTo>
                    <a:lnTo>
                      <a:pt x="200" y="24"/>
                    </a:lnTo>
                    <a:lnTo>
                      <a:pt x="200" y="30"/>
                    </a:lnTo>
                    <a:lnTo>
                      <a:pt x="200" y="30"/>
                    </a:lnTo>
                    <a:lnTo>
                      <a:pt x="206" y="30"/>
                    </a:lnTo>
                    <a:lnTo>
                      <a:pt x="206" y="30"/>
                    </a:lnTo>
                    <a:lnTo>
                      <a:pt x="206" y="30"/>
                    </a:lnTo>
                    <a:lnTo>
                      <a:pt x="206" y="30"/>
                    </a:lnTo>
                    <a:lnTo>
                      <a:pt x="212" y="30"/>
                    </a:lnTo>
                    <a:lnTo>
                      <a:pt x="212" y="30"/>
                    </a:lnTo>
                    <a:lnTo>
                      <a:pt x="212" y="30"/>
                    </a:lnTo>
                    <a:lnTo>
                      <a:pt x="212" y="30"/>
                    </a:lnTo>
                    <a:lnTo>
                      <a:pt x="218" y="30"/>
                    </a:lnTo>
                    <a:lnTo>
                      <a:pt x="218" y="30"/>
                    </a:lnTo>
                    <a:lnTo>
                      <a:pt x="218" y="30"/>
                    </a:lnTo>
                    <a:lnTo>
                      <a:pt x="218" y="24"/>
                    </a:lnTo>
                    <a:lnTo>
                      <a:pt x="224" y="24"/>
                    </a:lnTo>
                    <a:lnTo>
                      <a:pt x="224" y="24"/>
                    </a:lnTo>
                    <a:lnTo>
                      <a:pt x="224" y="24"/>
                    </a:lnTo>
                    <a:lnTo>
                      <a:pt x="224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41" y="24"/>
                    </a:lnTo>
                    <a:lnTo>
                      <a:pt x="241" y="24"/>
                    </a:lnTo>
                    <a:lnTo>
                      <a:pt x="241" y="24"/>
                    </a:lnTo>
                    <a:lnTo>
                      <a:pt x="241" y="24"/>
                    </a:lnTo>
                    <a:lnTo>
                      <a:pt x="247" y="24"/>
                    </a:lnTo>
                    <a:lnTo>
                      <a:pt x="247" y="24"/>
                    </a:lnTo>
                    <a:lnTo>
                      <a:pt x="247" y="24"/>
                    </a:lnTo>
                    <a:lnTo>
                      <a:pt x="247" y="24"/>
                    </a:lnTo>
                    <a:lnTo>
                      <a:pt x="253" y="24"/>
                    </a:lnTo>
                    <a:lnTo>
                      <a:pt x="253" y="24"/>
                    </a:lnTo>
                    <a:lnTo>
                      <a:pt x="253" y="24"/>
                    </a:lnTo>
                    <a:lnTo>
                      <a:pt x="253" y="24"/>
                    </a:lnTo>
                    <a:lnTo>
                      <a:pt x="253" y="30"/>
                    </a:lnTo>
                    <a:lnTo>
                      <a:pt x="259" y="30"/>
                    </a:lnTo>
                    <a:lnTo>
                      <a:pt x="259" y="30"/>
                    </a:lnTo>
                    <a:lnTo>
                      <a:pt x="259" y="30"/>
                    </a:lnTo>
                    <a:lnTo>
                      <a:pt x="259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71" y="30"/>
                    </a:lnTo>
                    <a:lnTo>
                      <a:pt x="271" y="30"/>
                    </a:lnTo>
                    <a:lnTo>
                      <a:pt x="271" y="30"/>
                    </a:lnTo>
                    <a:lnTo>
                      <a:pt x="271" y="30"/>
                    </a:lnTo>
                    <a:lnTo>
                      <a:pt x="271" y="36"/>
                    </a:lnTo>
                    <a:lnTo>
                      <a:pt x="277" y="36"/>
                    </a:lnTo>
                    <a:lnTo>
                      <a:pt x="277" y="36"/>
                    </a:lnTo>
                    <a:lnTo>
                      <a:pt x="277" y="36"/>
                    </a:lnTo>
                    <a:lnTo>
                      <a:pt x="277" y="36"/>
                    </a:lnTo>
                    <a:lnTo>
                      <a:pt x="283" y="36"/>
                    </a:lnTo>
                    <a:lnTo>
                      <a:pt x="283" y="36"/>
                    </a:lnTo>
                    <a:lnTo>
                      <a:pt x="283" y="36"/>
                    </a:lnTo>
                    <a:lnTo>
                      <a:pt x="283" y="36"/>
                    </a:lnTo>
                    <a:lnTo>
                      <a:pt x="289" y="36"/>
                    </a:lnTo>
                    <a:lnTo>
                      <a:pt x="289" y="36"/>
                    </a:lnTo>
                    <a:lnTo>
                      <a:pt x="289" y="36"/>
                    </a:lnTo>
                    <a:lnTo>
                      <a:pt x="289" y="36"/>
                    </a:lnTo>
                    <a:lnTo>
                      <a:pt x="289" y="30"/>
                    </a:lnTo>
                    <a:lnTo>
                      <a:pt x="294" y="30"/>
                    </a:lnTo>
                    <a:lnTo>
                      <a:pt x="294" y="30"/>
                    </a:lnTo>
                    <a:lnTo>
                      <a:pt x="294" y="30"/>
                    </a:lnTo>
                    <a:lnTo>
                      <a:pt x="294" y="24"/>
                    </a:lnTo>
                    <a:lnTo>
                      <a:pt x="294" y="24"/>
                    </a:lnTo>
                    <a:lnTo>
                      <a:pt x="294" y="24"/>
                    </a:lnTo>
                    <a:lnTo>
                      <a:pt x="294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6" y="30"/>
                    </a:lnTo>
                    <a:lnTo>
                      <a:pt x="306" y="30"/>
                    </a:lnTo>
                    <a:lnTo>
                      <a:pt x="306" y="30"/>
                    </a:lnTo>
                    <a:lnTo>
                      <a:pt x="306" y="30"/>
                    </a:lnTo>
                    <a:lnTo>
                      <a:pt x="312" y="30"/>
                    </a:lnTo>
                    <a:lnTo>
                      <a:pt x="312" y="30"/>
                    </a:lnTo>
                    <a:lnTo>
                      <a:pt x="312" y="24"/>
                    </a:lnTo>
                    <a:lnTo>
                      <a:pt x="312" y="24"/>
                    </a:lnTo>
                    <a:lnTo>
                      <a:pt x="312" y="24"/>
                    </a:lnTo>
                    <a:lnTo>
                      <a:pt x="318" y="24"/>
                    </a:lnTo>
                    <a:lnTo>
                      <a:pt x="318" y="24"/>
                    </a:lnTo>
                    <a:lnTo>
                      <a:pt x="318" y="24"/>
                    </a:lnTo>
                    <a:lnTo>
                      <a:pt x="324" y="24"/>
                    </a:lnTo>
                    <a:lnTo>
                      <a:pt x="324" y="24"/>
                    </a:lnTo>
                    <a:lnTo>
                      <a:pt x="324" y="24"/>
                    </a:lnTo>
                    <a:lnTo>
                      <a:pt x="324" y="24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0" y="30"/>
                    </a:lnTo>
                    <a:lnTo>
                      <a:pt x="336" y="30"/>
                    </a:lnTo>
                    <a:lnTo>
                      <a:pt x="336" y="30"/>
                    </a:lnTo>
                    <a:lnTo>
                      <a:pt x="336" y="30"/>
                    </a:lnTo>
                    <a:lnTo>
                      <a:pt x="336" y="30"/>
                    </a:lnTo>
                    <a:lnTo>
                      <a:pt x="342" y="24"/>
                    </a:lnTo>
                    <a:lnTo>
                      <a:pt x="342" y="24"/>
                    </a:lnTo>
                    <a:lnTo>
                      <a:pt x="342" y="24"/>
                    </a:lnTo>
                    <a:lnTo>
                      <a:pt x="342" y="24"/>
                    </a:lnTo>
                    <a:lnTo>
                      <a:pt x="347" y="24"/>
                    </a:lnTo>
                    <a:lnTo>
                      <a:pt x="347" y="24"/>
                    </a:lnTo>
                    <a:lnTo>
                      <a:pt x="347" y="24"/>
                    </a:lnTo>
                    <a:lnTo>
                      <a:pt x="347" y="18"/>
                    </a:lnTo>
                    <a:lnTo>
                      <a:pt x="347" y="18"/>
                    </a:lnTo>
                    <a:lnTo>
                      <a:pt x="347" y="18"/>
                    </a:lnTo>
                    <a:lnTo>
                      <a:pt x="347" y="18"/>
                    </a:lnTo>
                    <a:lnTo>
                      <a:pt x="353" y="18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59" y="12"/>
                    </a:lnTo>
                    <a:lnTo>
                      <a:pt x="365" y="12"/>
                    </a:lnTo>
                    <a:lnTo>
                      <a:pt x="365" y="12"/>
                    </a:lnTo>
                    <a:lnTo>
                      <a:pt x="365" y="12"/>
                    </a:lnTo>
                    <a:lnTo>
                      <a:pt x="371" y="6"/>
                    </a:lnTo>
                    <a:lnTo>
                      <a:pt x="371" y="6"/>
                    </a:lnTo>
                    <a:lnTo>
                      <a:pt x="371" y="6"/>
                    </a:lnTo>
                    <a:lnTo>
                      <a:pt x="371" y="6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77" y="6"/>
                    </a:lnTo>
                    <a:lnTo>
                      <a:pt x="383" y="6"/>
                    </a:lnTo>
                    <a:lnTo>
                      <a:pt x="383" y="6"/>
                    </a:lnTo>
                    <a:lnTo>
                      <a:pt x="383" y="6"/>
                    </a:lnTo>
                    <a:lnTo>
                      <a:pt x="383" y="6"/>
                    </a:lnTo>
                    <a:lnTo>
                      <a:pt x="389" y="6"/>
                    </a:lnTo>
                    <a:lnTo>
                      <a:pt x="389" y="6"/>
                    </a:lnTo>
                    <a:lnTo>
                      <a:pt x="389" y="6"/>
                    </a:lnTo>
                    <a:lnTo>
                      <a:pt x="395" y="6"/>
                    </a:lnTo>
                    <a:lnTo>
                      <a:pt x="395" y="6"/>
                    </a:lnTo>
                    <a:lnTo>
                      <a:pt x="395" y="6"/>
                    </a:lnTo>
                    <a:lnTo>
                      <a:pt x="395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6"/>
                    </a:lnTo>
                    <a:lnTo>
                      <a:pt x="400" y="6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12" y="0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2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18" y="6"/>
                    </a:lnTo>
                    <a:lnTo>
                      <a:pt x="424" y="6"/>
                    </a:lnTo>
                    <a:lnTo>
                      <a:pt x="424" y="6"/>
                    </a:lnTo>
                    <a:lnTo>
                      <a:pt x="424" y="12"/>
                    </a:lnTo>
                    <a:lnTo>
                      <a:pt x="424" y="12"/>
                    </a:lnTo>
                    <a:lnTo>
                      <a:pt x="424" y="12"/>
                    </a:lnTo>
                    <a:lnTo>
                      <a:pt x="424" y="12"/>
                    </a:lnTo>
                    <a:lnTo>
                      <a:pt x="430" y="12"/>
                    </a:lnTo>
                    <a:lnTo>
                      <a:pt x="430" y="18"/>
                    </a:lnTo>
                    <a:lnTo>
                      <a:pt x="430" y="18"/>
                    </a:lnTo>
                    <a:lnTo>
                      <a:pt x="430" y="18"/>
                    </a:lnTo>
                    <a:lnTo>
                      <a:pt x="430" y="18"/>
                    </a:lnTo>
                    <a:lnTo>
                      <a:pt x="436" y="18"/>
                    </a:lnTo>
                    <a:lnTo>
                      <a:pt x="436" y="18"/>
                    </a:lnTo>
                    <a:lnTo>
                      <a:pt x="436" y="18"/>
                    </a:lnTo>
                    <a:lnTo>
                      <a:pt x="436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18"/>
                    </a:lnTo>
                    <a:lnTo>
                      <a:pt x="442" y="24"/>
                    </a:lnTo>
                    <a:lnTo>
                      <a:pt x="442" y="24"/>
                    </a:lnTo>
                    <a:lnTo>
                      <a:pt x="448" y="24"/>
                    </a:lnTo>
                    <a:lnTo>
                      <a:pt x="448" y="24"/>
                    </a:lnTo>
                    <a:lnTo>
                      <a:pt x="448" y="24"/>
                    </a:lnTo>
                    <a:lnTo>
                      <a:pt x="453" y="18"/>
                    </a:lnTo>
                    <a:lnTo>
                      <a:pt x="453" y="18"/>
                    </a:lnTo>
                    <a:lnTo>
                      <a:pt x="453" y="24"/>
                    </a:lnTo>
                    <a:lnTo>
                      <a:pt x="453" y="24"/>
                    </a:lnTo>
                    <a:lnTo>
                      <a:pt x="453" y="24"/>
                    </a:lnTo>
                    <a:lnTo>
                      <a:pt x="459" y="24"/>
                    </a:lnTo>
                    <a:lnTo>
                      <a:pt x="459" y="24"/>
                    </a:lnTo>
                    <a:lnTo>
                      <a:pt x="459" y="18"/>
                    </a:lnTo>
                    <a:lnTo>
                      <a:pt x="459" y="18"/>
                    </a:lnTo>
                    <a:lnTo>
                      <a:pt x="459" y="18"/>
                    </a:lnTo>
                    <a:lnTo>
                      <a:pt x="465" y="18"/>
                    </a:lnTo>
                    <a:lnTo>
                      <a:pt x="465" y="18"/>
                    </a:lnTo>
                    <a:lnTo>
                      <a:pt x="465" y="12"/>
                    </a:lnTo>
                    <a:lnTo>
                      <a:pt x="465" y="18"/>
                    </a:lnTo>
                    <a:lnTo>
                      <a:pt x="471" y="18"/>
                    </a:lnTo>
                    <a:lnTo>
                      <a:pt x="471" y="18"/>
                    </a:lnTo>
                    <a:lnTo>
                      <a:pt x="471" y="18"/>
                    </a:lnTo>
                    <a:lnTo>
                      <a:pt x="471" y="18"/>
                    </a:lnTo>
                    <a:lnTo>
                      <a:pt x="471" y="12"/>
                    </a:lnTo>
                    <a:lnTo>
                      <a:pt x="477" y="12"/>
                    </a:lnTo>
                    <a:lnTo>
                      <a:pt x="477" y="12"/>
                    </a:lnTo>
                    <a:lnTo>
                      <a:pt x="477" y="18"/>
                    </a:lnTo>
                    <a:lnTo>
                      <a:pt x="483" y="18"/>
                    </a:lnTo>
                    <a:lnTo>
                      <a:pt x="483" y="18"/>
                    </a:lnTo>
                    <a:lnTo>
                      <a:pt x="483" y="18"/>
                    </a:lnTo>
                    <a:lnTo>
                      <a:pt x="483" y="18"/>
                    </a:lnTo>
                    <a:lnTo>
                      <a:pt x="489" y="18"/>
                    </a:lnTo>
                    <a:lnTo>
                      <a:pt x="489" y="18"/>
                    </a:lnTo>
                    <a:lnTo>
                      <a:pt x="489" y="18"/>
                    </a:lnTo>
                    <a:lnTo>
                      <a:pt x="489" y="18"/>
                    </a:lnTo>
                    <a:lnTo>
                      <a:pt x="489" y="18"/>
                    </a:lnTo>
                    <a:lnTo>
                      <a:pt x="489" y="24"/>
                    </a:lnTo>
                    <a:lnTo>
                      <a:pt x="489" y="24"/>
                    </a:lnTo>
                    <a:lnTo>
                      <a:pt x="495" y="24"/>
                    </a:lnTo>
                    <a:lnTo>
                      <a:pt x="495" y="24"/>
                    </a:lnTo>
                    <a:lnTo>
                      <a:pt x="495" y="24"/>
                    </a:lnTo>
                    <a:lnTo>
                      <a:pt x="495" y="30"/>
                    </a:lnTo>
                    <a:lnTo>
                      <a:pt x="495" y="30"/>
                    </a:lnTo>
                    <a:lnTo>
                      <a:pt x="495" y="30"/>
                    </a:lnTo>
                    <a:lnTo>
                      <a:pt x="501" y="30"/>
                    </a:lnTo>
                    <a:lnTo>
                      <a:pt x="501" y="30"/>
                    </a:lnTo>
                    <a:lnTo>
                      <a:pt x="501" y="30"/>
                    </a:lnTo>
                    <a:lnTo>
                      <a:pt x="501" y="30"/>
                    </a:lnTo>
                    <a:lnTo>
                      <a:pt x="507" y="30"/>
                    </a:lnTo>
                    <a:lnTo>
                      <a:pt x="507" y="30"/>
                    </a:lnTo>
                    <a:lnTo>
                      <a:pt x="507" y="30"/>
                    </a:lnTo>
                    <a:lnTo>
                      <a:pt x="512" y="30"/>
                    </a:lnTo>
                    <a:lnTo>
                      <a:pt x="512" y="30"/>
                    </a:lnTo>
                    <a:lnTo>
                      <a:pt x="512" y="30"/>
                    </a:lnTo>
                    <a:lnTo>
                      <a:pt x="512" y="30"/>
                    </a:lnTo>
                    <a:lnTo>
                      <a:pt x="518" y="30"/>
                    </a:lnTo>
                    <a:lnTo>
                      <a:pt x="518" y="30"/>
                    </a:lnTo>
                    <a:lnTo>
                      <a:pt x="518" y="30"/>
                    </a:lnTo>
                    <a:lnTo>
                      <a:pt x="518" y="30"/>
                    </a:lnTo>
                    <a:lnTo>
                      <a:pt x="518" y="36"/>
                    </a:lnTo>
                    <a:lnTo>
                      <a:pt x="518" y="36"/>
                    </a:lnTo>
                    <a:lnTo>
                      <a:pt x="518" y="36"/>
                    </a:lnTo>
                    <a:lnTo>
                      <a:pt x="518" y="36"/>
                    </a:lnTo>
                    <a:lnTo>
                      <a:pt x="512" y="36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12" y="42"/>
                    </a:lnTo>
                    <a:lnTo>
                      <a:pt x="507" y="42"/>
                    </a:lnTo>
                    <a:lnTo>
                      <a:pt x="507" y="42"/>
                    </a:lnTo>
                    <a:lnTo>
                      <a:pt x="507" y="42"/>
                    </a:lnTo>
                    <a:lnTo>
                      <a:pt x="507" y="48"/>
                    </a:lnTo>
                    <a:lnTo>
                      <a:pt x="507" y="48"/>
                    </a:lnTo>
                    <a:lnTo>
                      <a:pt x="507" y="48"/>
                    </a:lnTo>
                    <a:lnTo>
                      <a:pt x="501" y="48"/>
                    </a:lnTo>
                    <a:lnTo>
                      <a:pt x="501" y="48"/>
                    </a:lnTo>
                    <a:lnTo>
                      <a:pt x="501" y="53"/>
                    </a:lnTo>
                    <a:lnTo>
                      <a:pt x="501" y="53"/>
                    </a:lnTo>
                    <a:lnTo>
                      <a:pt x="501" y="53"/>
                    </a:lnTo>
                    <a:lnTo>
                      <a:pt x="501" y="53"/>
                    </a:lnTo>
                    <a:lnTo>
                      <a:pt x="501" y="59"/>
                    </a:lnTo>
                    <a:lnTo>
                      <a:pt x="501" y="59"/>
                    </a:lnTo>
                    <a:lnTo>
                      <a:pt x="501" y="59"/>
                    </a:lnTo>
                    <a:lnTo>
                      <a:pt x="501" y="59"/>
                    </a:lnTo>
                    <a:lnTo>
                      <a:pt x="501" y="59"/>
                    </a:lnTo>
                    <a:lnTo>
                      <a:pt x="501" y="65"/>
                    </a:lnTo>
                    <a:lnTo>
                      <a:pt x="501" y="65"/>
                    </a:lnTo>
                    <a:lnTo>
                      <a:pt x="501" y="65"/>
                    </a:lnTo>
                    <a:lnTo>
                      <a:pt x="501" y="65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1" y="71"/>
                    </a:lnTo>
                    <a:lnTo>
                      <a:pt x="507" y="71"/>
                    </a:lnTo>
                    <a:lnTo>
                      <a:pt x="507" y="77"/>
                    </a:lnTo>
                    <a:lnTo>
                      <a:pt x="507" y="77"/>
                    </a:lnTo>
                    <a:lnTo>
                      <a:pt x="507" y="77"/>
                    </a:lnTo>
                    <a:lnTo>
                      <a:pt x="507" y="77"/>
                    </a:lnTo>
                    <a:lnTo>
                      <a:pt x="512" y="77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3"/>
                    </a:lnTo>
                    <a:lnTo>
                      <a:pt x="512" y="89"/>
                    </a:lnTo>
                    <a:lnTo>
                      <a:pt x="512" y="89"/>
                    </a:lnTo>
                    <a:lnTo>
                      <a:pt x="512" y="89"/>
                    </a:lnTo>
                    <a:lnTo>
                      <a:pt x="512" y="89"/>
                    </a:lnTo>
                    <a:lnTo>
                      <a:pt x="512" y="95"/>
                    </a:lnTo>
                    <a:lnTo>
                      <a:pt x="512" y="95"/>
                    </a:lnTo>
                    <a:lnTo>
                      <a:pt x="512" y="95"/>
                    </a:lnTo>
                    <a:lnTo>
                      <a:pt x="512" y="95"/>
                    </a:lnTo>
                    <a:lnTo>
                      <a:pt x="507" y="101"/>
                    </a:lnTo>
                    <a:lnTo>
                      <a:pt x="507" y="101"/>
                    </a:lnTo>
                    <a:lnTo>
                      <a:pt x="507" y="101"/>
                    </a:lnTo>
                    <a:lnTo>
                      <a:pt x="507" y="101"/>
                    </a:lnTo>
                    <a:lnTo>
                      <a:pt x="507" y="101"/>
                    </a:lnTo>
                    <a:lnTo>
                      <a:pt x="507" y="106"/>
                    </a:lnTo>
                    <a:lnTo>
                      <a:pt x="507" y="106"/>
                    </a:lnTo>
                    <a:lnTo>
                      <a:pt x="507" y="106"/>
                    </a:lnTo>
                    <a:lnTo>
                      <a:pt x="507" y="106"/>
                    </a:lnTo>
                    <a:lnTo>
                      <a:pt x="507" y="112"/>
                    </a:lnTo>
                    <a:lnTo>
                      <a:pt x="501" y="112"/>
                    </a:lnTo>
                    <a:lnTo>
                      <a:pt x="501" y="112"/>
                    </a:lnTo>
                    <a:lnTo>
                      <a:pt x="501" y="112"/>
                    </a:lnTo>
                    <a:lnTo>
                      <a:pt x="501" y="118"/>
                    </a:lnTo>
                    <a:lnTo>
                      <a:pt x="501" y="118"/>
                    </a:lnTo>
                    <a:lnTo>
                      <a:pt x="501" y="118"/>
                    </a:lnTo>
                    <a:lnTo>
                      <a:pt x="495" y="118"/>
                    </a:lnTo>
                    <a:lnTo>
                      <a:pt x="495" y="118"/>
                    </a:lnTo>
                    <a:lnTo>
                      <a:pt x="495" y="124"/>
                    </a:lnTo>
                    <a:lnTo>
                      <a:pt x="495" y="124"/>
                    </a:lnTo>
                    <a:lnTo>
                      <a:pt x="495" y="124"/>
                    </a:lnTo>
                    <a:lnTo>
                      <a:pt x="495" y="124"/>
                    </a:lnTo>
                    <a:lnTo>
                      <a:pt x="495" y="130"/>
                    </a:lnTo>
                    <a:lnTo>
                      <a:pt x="495" y="130"/>
                    </a:lnTo>
                    <a:lnTo>
                      <a:pt x="495" y="130"/>
                    </a:lnTo>
                    <a:lnTo>
                      <a:pt x="489" y="130"/>
                    </a:lnTo>
                    <a:lnTo>
                      <a:pt x="489" y="130"/>
                    </a:lnTo>
                    <a:lnTo>
                      <a:pt x="489" y="130"/>
                    </a:lnTo>
                    <a:lnTo>
                      <a:pt x="489" y="130"/>
                    </a:lnTo>
                    <a:lnTo>
                      <a:pt x="489" y="130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83" y="136"/>
                    </a:lnTo>
                    <a:lnTo>
                      <a:pt x="477" y="136"/>
                    </a:lnTo>
                    <a:lnTo>
                      <a:pt x="477" y="136"/>
                    </a:lnTo>
                    <a:lnTo>
                      <a:pt x="477" y="136"/>
                    </a:lnTo>
                    <a:lnTo>
                      <a:pt x="477" y="136"/>
                    </a:lnTo>
                    <a:lnTo>
                      <a:pt x="471" y="136"/>
                    </a:lnTo>
                    <a:lnTo>
                      <a:pt x="471" y="136"/>
                    </a:lnTo>
                    <a:lnTo>
                      <a:pt x="471" y="142"/>
                    </a:lnTo>
                    <a:lnTo>
                      <a:pt x="471" y="142"/>
                    </a:lnTo>
                    <a:lnTo>
                      <a:pt x="471" y="142"/>
                    </a:lnTo>
                    <a:lnTo>
                      <a:pt x="471" y="142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77" y="148"/>
                    </a:lnTo>
                    <a:lnTo>
                      <a:pt x="483" y="148"/>
                    </a:lnTo>
                    <a:lnTo>
                      <a:pt x="483" y="148"/>
                    </a:lnTo>
                    <a:lnTo>
                      <a:pt x="483" y="148"/>
                    </a:lnTo>
                    <a:lnTo>
                      <a:pt x="483" y="154"/>
                    </a:lnTo>
                    <a:lnTo>
                      <a:pt x="483" y="154"/>
                    </a:lnTo>
                    <a:lnTo>
                      <a:pt x="489" y="154"/>
                    </a:lnTo>
                    <a:lnTo>
                      <a:pt x="489" y="154"/>
                    </a:lnTo>
                    <a:lnTo>
                      <a:pt x="489" y="154"/>
                    </a:lnTo>
                    <a:lnTo>
                      <a:pt x="489" y="160"/>
                    </a:lnTo>
                    <a:lnTo>
                      <a:pt x="489" y="160"/>
                    </a:lnTo>
                    <a:lnTo>
                      <a:pt x="489" y="160"/>
                    </a:lnTo>
                    <a:lnTo>
                      <a:pt x="489" y="165"/>
                    </a:lnTo>
                    <a:lnTo>
                      <a:pt x="489" y="165"/>
                    </a:lnTo>
                    <a:lnTo>
                      <a:pt x="489" y="165"/>
                    </a:lnTo>
                    <a:lnTo>
                      <a:pt x="489" y="165"/>
                    </a:lnTo>
                    <a:lnTo>
                      <a:pt x="489" y="165"/>
                    </a:lnTo>
                    <a:lnTo>
                      <a:pt x="483" y="171"/>
                    </a:lnTo>
                    <a:lnTo>
                      <a:pt x="483" y="171"/>
                    </a:lnTo>
                    <a:lnTo>
                      <a:pt x="483" y="171"/>
                    </a:lnTo>
                    <a:lnTo>
                      <a:pt x="483" y="171"/>
                    </a:lnTo>
                    <a:lnTo>
                      <a:pt x="483" y="177"/>
                    </a:lnTo>
                    <a:lnTo>
                      <a:pt x="483" y="177"/>
                    </a:lnTo>
                    <a:lnTo>
                      <a:pt x="483" y="177"/>
                    </a:lnTo>
                    <a:lnTo>
                      <a:pt x="489" y="177"/>
                    </a:lnTo>
                    <a:lnTo>
                      <a:pt x="489" y="177"/>
                    </a:lnTo>
                    <a:lnTo>
                      <a:pt x="489" y="177"/>
                    </a:lnTo>
                    <a:lnTo>
                      <a:pt x="489" y="183"/>
                    </a:lnTo>
                    <a:lnTo>
                      <a:pt x="489" y="183"/>
                    </a:lnTo>
                    <a:lnTo>
                      <a:pt x="489" y="183"/>
                    </a:lnTo>
                    <a:lnTo>
                      <a:pt x="489" y="183"/>
                    </a:lnTo>
                    <a:lnTo>
                      <a:pt x="483" y="183"/>
                    </a:lnTo>
                    <a:lnTo>
                      <a:pt x="483" y="183"/>
                    </a:lnTo>
                    <a:lnTo>
                      <a:pt x="483" y="183"/>
                    </a:lnTo>
                    <a:lnTo>
                      <a:pt x="483" y="183"/>
                    </a:lnTo>
                    <a:lnTo>
                      <a:pt x="477" y="183"/>
                    </a:lnTo>
                    <a:lnTo>
                      <a:pt x="477" y="183"/>
                    </a:lnTo>
                    <a:lnTo>
                      <a:pt x="477" y="189"/>
                    </a:lnTo>
                    <a:lnTo>
                      <a:pt x="477" y="189"/>
                    </a:lnTo>
                    <a:lnTo>
                      <a:pt x="477" y="189"/>
                    </a:lnTo>
                    <a:lnTo>
                      <a:pt x="477" y="189"/>
                    </a:lnTo>
                    <a:lnTo>
                      <a:pt x="483" y="189"/>
                    </a:lnTo>
                    <a:lnTo>
                      <a:pt x="483" y="189"/>
                    </a:lnTo>
                    <a:lnTo>
                      <a:pt x="483" y="189"/>
                    </a:lnTo>
                    <a:lnTo>
                      <a:pt x="483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89"/>
                    </a:lnTo>
                    <a:lnTo>
                      <a:pt x="489" y="195"/>
                    </a:lnTo>
                    <a:lnTo>
                      <a:pt x="495" y="189"/>
                    </a:lnTo>
                    <a:lnTo>
                      <a:pt x="495" y="195"/>
                    </a:lnTo>
                    <a:lnTo>
                      <a:pt x="495" y="195"/>
                    </a:lnTo>
                    <a:lnTo>
                      <a:pt x="495" y="195"/>
                    </a:lnTo>
                    <a:lnTo>
                      <a:pt x="495" y="195"/>
                    </a:lnTo>
                    <a:lnTo>
                      <a:pt x="495" y="195"/>
                    </a:lnTo>
                    <a:lnTo>
                      <a:pt x="501" y="195"/>
                    </a:lnTo>
                    <a:lnTo>
                      <a:pt x="501" y="195"/>
                    </a:lnTo>
                    <a:lnTo>
                      <a:pt x="501" y="201"/>
                    </a:lnTo>
                    <a:lnTo>
                      <a:pt x="501" y="201"/>
                    </a:lnTo>
                    <a:lnTo>
                      <a:pt x="501" y="201"/>
                    </a:lnTo>
                    <a:lnTo>
                      <a:pt x="501" y="201"/>
                    </a:lnTo>
                    <a:lnTo>
                      <a:pt x="501" y="207"/>
                    </a:lnTo>
                    <a:lnTo>
                      <a:pt x="501" y="207"/>
                    </a:lnTo>
                    <a:lnTo>
                      <a:pt x="501" y="207"/>
                    </a:lnTo>
                    <a:lnTo>
                      <a:pt x="501" y="207"/>
                    </a:lnTo>
                    <a:lnTo>
                      <a:pt x="501" y="213"/>
                    </a:lnTo>
                    <a:lnTo>
                      <a:pt x="501" y="213"/>
                    </a:lnTo>
                    <a:lnTo>
                      <a:pt x="501" y="213"/>
                    </a:lnTo>
                    <a:lnTo>
                      <a:pt x="501" y="213"/>
                    </a:lnTo>
                    <a:lnTo>
                      <a:pt x="501" y="218"/>
                    </a:lnTo>
                    <a:lnTo>
                      <a:pt x="501" y="218"/>
                    </a:lnTo>
                    <a:lnTo>
                      <a:pt x="501" y="218"/>
                    </a:lnTo>
                    <a:lnTo>
                      <a:pt x="501" y="218"/>
                    </a:lnTo>
                    <a:lnTo>
                      <a:pt x="501" y="224"/>
                    </a:lnTo>
                    <a:lnTo>
                      <a:pt x="501" y="224"/>
                    </a:lnTo>
                    <a:lnTo>
                      <a:pt x="501" y="224"/>
                    </a:lnTo>
                    <a:lnTo>
                      <a:pt x="501" y="224"/>
                    </a:lnTo>
                    <a:lnTo>
                      <a:pt x="501" y="230"/>
                    </a:lnTo>
                    <a:lnTo>
                      <a:pt x="507" y="230"/>
                    </a:lnTo>
                    <a:lnTo>
                      <a:pt x="507" y="230"/>
                    </a:lnTo>
                    <a:lnTo>
                      <a:pt x="507" y="230"/>
                    </a:lnTo>
                    <a:lnTo>
                      <a:pt x="507" y="230"/>
                    </a:lnTo>
                    <a:lnTo>
                      <a:pt x="512" y="230"/>
                    </a:lnTo>
                    <a:lnTo>
                      <a:pt x="512" y="230"/>
                    </a:lnTo>
                    <a:lnTo>
                      <a:pt x="512" y="236"/>
                    </a:lnTo>
                    <a:lnTo>
                      <a:pt x="512" y="236"/>
                    </a:lnTo>
                    <a:lnTo>
                      <a:pt x="512" y="236"/>
                    </a:lnTo>
                    <a:lnTo>
                      <a:pt x="512" y="236"/>
                    </a:lnTo>
                    <a:lnTo>
                      <a:pt x="512" y="242"/>
                    </a:lnTo>
                    <a:lnTo>
                      <a:pt x="512" y="242"/>
                    </a:lnTo>
                    <a:lnTo>
                      <a:pt x="512" y="242"/>
                    </a:lnTo>
                    <a:lnTo>
                      <a:pt x="512" y="236"/>
                    </a:lnTo>
                    <a:lnTo>
                      <a:pt x="518" y="236"/>
                    </a:lnTo>
                    <a:lnTo>
                      <a:pt x="518" y="242"/>
                    </a:lnTo>
                    <a:lnTo>
                      <a:pt x="518" y="242"/>
                    </a:lnTo>
                    <a:lnTo>
                      <a:pt x="518" y="242"/>
                    </a:lnTo>
                    <a:lnTo>
                      <a:pt x="518" y="236"/>
                    </a:lnTo>
                    <a:lnTo>
                      <a:pt x="518" y="236"/>
                    </a:lnTo>
                    <a:lnTo>
                      <a:pt x="518" y="236"/>
                    </a:lnTo>
                    <a:lnTo>
                      <a:pt x="518" y="236"/>
                    </a:lnTo>
                    <a:lnTo>
                      <a:pt x="518" y="230"/>
                    </a:lnTo>
                    <a:lnTo>
                      <a:pt x="518" y="230"/>
                    </a:lnTo>
                    <a:lnTo>
                      <a:pt x="518" y="230"/>
                    </a:lnTo>
                    <a:lnTo>
                      <a:pt x="524" y="230"/>
                    </a:lnTo>
                    <a:lnTo>
                      <a:pt x="524" y="230"/>
                    </a:lnTo>
                    <a:lnTo>
                      <a:pt x="524" y="230"/>
                    </a:lnTo>
                    <a:lnTo>
                      <a:pt x="524" y="230"/>
                    </a:lnTo>
                    <a:lnTo>
                      <a:pt x="524" y="230"/>
                    </a:lnTo>
                    <a:lnTo>
                      <a:pt x="530" y="230"/>
                    </a:lnTo>
                    <a:lnTo>
                      <a:pt x="530" y="230"/>
                    </a:lnTo>
                    <a:lnTo>
                      <a:pt x="524" y="236"/>
                    </a:lnTo>
                    <a:lnTo>
                      <a:pt x="524" y="236"/>
                    </a:lnTo>
                    <a:lnTo>
                      <a:pt x="524" y="236"/>
                    </a:lnTo>
                    <a:lnTo>
                      <a:pt x="530" y="236"/>
                    </a:lnTo>
                    <a:lnTo>
                      <a:pt x="530" y="236"/>
                    </a:lnTo>
                    <a:lnTo>
                      <a:pt x="530" y="236"/>
                    </a:lnTo>
                    <a:lnTo>
                      <a:pt x="530" y="242"/>
                    </a:lnTo>
                    <a:lnTo>
                      <a:pt x="536" y="242"/>
                    </a:lnTo>
                    <a:lnTo>
                      <a:pt x="536" y="242"/>
                    </a:lnTo>
                    <a:lnTo>
                      <a:pt x="536" y="242"/>
                    </a:lnTo>
                    <a:lnTo>
                      <a:pt x="536" y="242"/>
                    </a:lnTo>
                    <a:lnTo>
                      <a:pt x="542" y="242"/>
                    </a:lnTo>
                    <a:lnTo>
                      <a:pt x="542" y="242"/>
                    </a:lnTo>
                    <a:lnTo>
                      <a:pt x="542" y="242"/>
                    </a:lnTo>
                    <a:lnTo>
                      <a:pt x="542" y="242"/>
                    </a:lnTo>
                    <a:lnTo>
                      <a:pt x="542" y="242"/>
                    </a:lnTo>
                    <a:lnTo>
                      <a:pt x="542" y="236"/>
                    </a:lnTo>
                    <a:lnTo>
                      <a:pt x="548" y="236"/>
                    </a:lnTo>
                    <a:lnTo>
                      <a:pt x="548" y="242"/>
                    </a:lnTo>
                    <a:lnTo>
                      <a:pt x="548" y="242"/>
                    </a:lnTo>
                    <a:lnTo>
                      <a:pt x="548" y="242"/>
                    </a:lnTo>
                    <a:lnTo>
                      <a:pt x="548" y="242"/>
                    </a:lnTo>
                    <a:lnTo>
                      <a:pt x="548" y="248"/>
                    </a:lnTo>
                    <a:lnTo>
                      <a:pt x="548" y="248"/>
                    </a:lnTo>
                    <a:lnTo>
                      <a:pt x="548" y="248"/>
                    </a:lnTo>
                    <a:lnTo>
                      <a:pt x="548" y="248"/>
                    </a:lnTo>
                    <a:lnTo>
                      <a:pt x="548" y="254"/>
                    </a:lnTo>
                    <a:lnTo>
                      <a:pt x="548" y="254"/>
                    </a:lnTo>
                    <a:lnTo>
                      <a:pt x="548" y="254"/>
                    </a:lnTo>
                    <a:lnTo>
                      <a:pt x="548" y="254"/>
                    </a:lnTo>
                    <a:lnTo>
                      <a:pt x="548" y="260"/>
                    </a:lnTo>
                    <a:lnTo>
                      <a:pt x="548" y="260"/>
                    </a:lnTo>
                    <a:lnTo>
                      <a:pt x="554" y="260"/>
                    </a:lnTo>
                    <a:lnTo>
                      <a:pt x="554" y="260"/>
                    </a:lnTo>
                    <a:lnTo>
                      <a:pt x="554" y="260"/>
                    </a:lnTo>
                    <a:lnTo>
                      <a:pt x="554" y="266"/>
                    </a:lnTo>
                    <a:lnTo>
                      <a:pt x="554" y="266"/>
                    </a:lnTo>
                    <a:lnTo>
                      <a:pt x="554" y="266"/>
                    </a:lnTo>
                    <a:lnTo>
                      <a:pt x="560" y="266"/>
                    </a:lnTo>
                    <a:lnTo>
                      <a:pt x="560" y="266"/>
                    </a:lnTo>
                    <a:lnTo>
                      <a:pt x="560" y="266"/>
                    </a:lnTo>
                    <a:lnTo>
                      <a:pt x="560" y="271"/>
                    </a:lnTo>
                    <a:lnTo>
                      <a:pt x="560" y="271"/>
                    </a:lnTo>
                    <a:lnTo>
                      <a:pt x="560" y="271"/>
                    </a:lnTo>
                    <a:lnTo>
                      <a:pt x="560" y="271"/>
                    </a:lnTo>
                    <a:lnTo>
                      <a:pt x="560" y="277"/>
                    </a:lnTo>
                    <a:lnTo>
                      <a:pt x="565" y="277"/>
                    </a:lnTo>
                    <a:lnTo>
                      <a:pt x="565" y="277"/>
                    </a:lnTo>
                    <a:lnTo>
                      <a:pt x="565" y="277"/>
                    </a:lnTo>
                    <a:lnTo>
                      <a:pt x="565" y="277"/>
                    </a:lnTo>
                    <a:lnTo>
                      <a:pt x="565" y="277"/>
                    </a:lnTo>
                    <a:lnTo>
                      <a:pt x="565" y="283"/>
                    </a:lnTo>
                    <a:lnTo>
                      <a:pt x="565" y="283"/>
                    </a:lnTo>
                    <a:lnTo>
                      <a:pt x="565" y="283"/>
                    </a:lnTo>
                    <a:lnTo>
                      <a:pt x="571" y="283"/>
                    </a:lnTo>
                    <a:lnTo>
                      <a:pt x="571" y="283"/>
                    </a:lnTo>
                    <a:lnTo>
                      <a:pt x="571" y="289"/>
                    </a:lnTo>
                    <a:lnTo>
                      <a:pt x="571" y="289"/>
                    </a:lnTo>
                    <a:lnTo>
                      <a:pt x="571" y="289"/>
                    </a:lnTo>
                    <a:lnTo>
                      <a:pt x="571" y="289"/>
                    </a:lnTo>
                    <a:lnTo>
                      <a:pt x="571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295"/>
                    </a:lnTo>
                    <a:lnTo>
                      <a:pt x="577" y="301"/>
                    </a:lnTo>
                    <a:lnTo>
                      <a:pt x="577" y="301"/>
                    </a:lnTo>
                    <a:lnTo>
                      <a:pt x="583" y="301"/>
                    </a:lnTo>
                    <a:lnTo>
                      <a:pt x="583" y="301"/>
                    </a:lnTo>
                    <a:lnTo>
                      <a:pt x="583" y="301"/>
                    </a:lnTo>
                    <a:lnTo>
                      <a:pt x="583" y="301"/>
                    </a:lnTo>
                    <a:lnTo>
                      <a:pt x="589" y="301"/>
                    </a:lnTo>
                    <a:lnTo>
                      <a:pt x="589" y="301"/>
                    </a:lnTo>
                    <a:lnTo>
                      <a:pt x="589" y="301"/>
                    </a:lnTo>
                    <a:lnTo>
                      <a:pt x="589" y="301"/>
                    </a:lnTo>
                    <a:lnTo>
                      <a:pt x="589" y="307"/>
                    </a:lnTo>
                    <a:lnTo>
                      <a:pt x="589" y="307"/>
                    </a:lnTo>
                    <a:lnTo>
                      <a:pt x="595" y="307"/>
                    </a:lnTo>
                    <a:lnTo>
                      <a:pt x="595" y="307"/>
                    </a:lnTo>
                    <a:lnTo>
                      <a:pt x="595" y="313"/>
                    </a:lnTo>
                    <a:lnTo>
                      <a:pt x="595" y="313"/>
                    </a:lnTo>
                    <a:lnTo>
                      <a:pt x="595" y="313"/>
                    </a:lnTo>
                    <a:lnTo>
                      <a:pt x="595" y="313"/>
                    </a:lnTo>
                    <a:lnTo>
                      <a:pt x="601" y="313"/>
                    </a:lnTo>
                    <a:lnTo>
                      <a:pt x="601" y="319"/>
                    </a:lnTo>
                    <a:lnTo>
                      <a:pt x="601" y="319"/>
                    </a:lnTo>
                    <a:lnTo>
                      <a:pt x="601" y="319"/>
                    </a:lnTo>
                    <a:lnTo>
                      <a:pt x="601" y="319"/>
                    </a:lnTo>
                    <a:lnTo>
                      <a:pt x="601" y="324"/>
                    </a:lnTo>
                    <a:lnTo>
                      <a:pt x="601" y="324"/>
                    </a:lnTo>
                    <a:lnTo>
                      <a:pt x="601" y="324"/>
                    </a:lnTo>
                    <a:lnTo>
                      <a:pt x="601" y="324"/>
                    </a:lnTo>
                    <a:lnTo>
                      <a:pt x="601" y="330"/>
                    </a:lnTo>
                    <a:lnTo>
                      <a:pt x="601" y="330"/>
                    </a:lnTo>
                    <a:lnTo>
                      <a:pt x="601" y="330"/>
                    </a:lnTo>
                    <a:lnTo>
                      <a:pt x="601" y="330"/>
                    </a:lnTo>
                    <a:lnTo>
                      <a:pt x="601" y="336"/>
                    </a:lnTo>
                    <a:lnTo>
                      <a:pt x="601" y="336"/>
                    </a:lnTo>
                    <a:lnTo>
                      <a:pt x="595" y="336"/>
                    </a:lnTo>
                    <a:lnTo>
                      <a:pt x="595" y="336"/>
                    </a:lnTo>
                    <a:lnTo>
                      <a:pt x="595" y="336"/>
                    </a:lnTo>
                    <a:lnTo>
                      <a:pt x="595" y="342"/>
                    </a:lnTo>
                    <a:lnTo>
                      <a:pt x="595" y="342"/>
                    </a:lnTo>
                    <a:lnTo>
                      <a:pt x="595" y="342"/>
                    </a:lnTo>
                    <a:lnTo>
                      <a:pt x="589" y="342"/>
                    </a:lnTo>
                    <a:lnTo>
                      <a:pt x="589" y="342"/>
                    </a:lnTo>
                    <a:lnTo>
                      <a:pt x="589" y="342"/>
                    </a:lnTo>
                    <a:lnTo>
                      <a:pt x="589" y="336"/>
                    </a:lnTo>
                    <a:lnTo>
                      <a:pt x="589" y="336"/>
                    </a:lnTo>
                    <a:lnTo>
                      <a:pt x="589" y="336"/>
                    </a:lnTo>
                    <a:lnTo>
                      <a:pt x="589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36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83" y="342"/>
                    </a:lnTo>
                    <a:lnTo>
                      <a:pt x="577" y="342"/>
                    </a:lnTo>
                    <a:lnTo>
                      <a:pt x="577" y="342"/>
                    </a:lnTo>
                    <a:lnTo>
                      <a:pt x="577" y="342"/>
                    </a:lnTo>
                    <a:lnTo>
                      <a:pt x="571" y="342"/>
                    </a:lnTo>
                    <a:lnTo>
                      <a:pt x="571" y="342"/>
                    </a:lnTo>
                    <a:lnTo>
                      <a:pt x="571" y="342"/>
                    </a:lnTo>
                    <a:lnTo>
                      <a:pt x="571" y="342"/>
                    </a:lnTo>
                    <a:lnTo>
                      <a:pt x="571" y="348"/>
                    </a:lnTo>
                    <a:lnTo>
                      <a:pt x="571" y="348"/>
                    </a:lnTo>
                    <a:lnTo>
                      <a:pt x="571" y="348"/>
                    </a:lnTo>
                    <a:lnTo>
                      <a:pt x="571" y="348"/>
                    </a:lnTo>
                    <a:lnTo>
                      <a:pt x="571" y="354"/>
                    </a:lnTo>
                    <a:lnTo>
                      <a:pt x="571" y="354"/>
                    </a:lnTo>
                    <a:lnTo>
                      <a:pt x="571" y="354"/>
                    </a:lnTo>
                    <a:lnTo>
                      <a:pt x="571" y="354"/>
                    </a:lnTo>
                    <a:lnTo>
                      <a:pt x="571" y="360"/>
                    </a:lnTo>
                    <a:lnTo>
                      <a:pt x="571" y="360"/>
                    </a:lnTo>
                    <a:lnTo>
                      <a:pt x="571" y="360"/>
                    </a:lnTo>
                    <a:lnTo>
                      <a:pt x="577" y="360"/>
                    </a:lnTo>
                    <a:lnTo>
                      <a:pt x="577" y="360"/>
                    </a:lnTo>
                    <a:lnTo>
                      <a:pt x="577" y="360"/>
                    </a:lnTo>
                    <a:lnTo>
                      <a:pt x="583" y="360"/>
                    </a:lnTo>
                    <a:lnTo>
                      <a:pt x="583" y="360"/>
                    </a:lnTo>
                    <a:lnTo>
                      <a:pt x="583" y="360"/>
                    </a:lnTo>
                    <a:lnTo>
                      <a:pt x="583" y="360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89" y="360"/>
                    </a:lnTo>
                    <a:lnTo>
                      <a:pt x="595" y="360"/>
                    </a:lnTo>
                    <a:lnTo>
                      <a:pt x="595" y="360"/>
                    </a:lnTo>
                    <a:lnTo>
                      <a:pt x="595" y="360"/>
                    </a:lnTo>
                    <a:lnTo>
                      <a:pt x="595" y="360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1" y="366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2"/>
                    </a:lnTo>
                    <a:lnTo>
                      <a:pt x="607" y="377"/>
                    </a:lnTo>
                    <a:lnTo>
                      <a:pt x="613" y="377"/>
                    </a:lnTo>
                    <a:lnTo>
                      <a:pt x="613" y="377"/>
                    </a:lnTo>
                    <a:lnTo>
                      <a:pt x="613" y="377"/>
                    </a:lnTo>
                    <a:lnTo>
                      <a:pt x="613" y="377"/>
                    </a:lnTo>
                    <a:lnTo>
                      <a:pt x="613" y="383"/>
                    </a:lnTo>
                    <a:lnTo>
                      <a:pt x="613" y="383"/>
                    </a:lnTo>
                    <a:lnTo>
                      <a:pt x="613" y="383"/>
                    </a:lnTo>
                    <a:lnTo>
                      <a:pt x="613" y="389"/>
                    </a:lnTo>
                    <a:lnTo>
                      <a:pt x="613" y="389"/>
                    </a:lnTo>
                    <a:lnTo>
                      <a:pt x="613" y="389"/>
                    </a:lnTo>
                    <a:lnTo>
                      <a:pt x="613" y="389"/>
                    </a:lnTo>
                    <a:lnTo>
                      <a:pt x="613" y="395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7" y="395"/>
                    </a:lnTo>
                    <a:lnTo>
                      <a:pt x="607" y="401"/>
                    </a:lnTo>
                    <a:lnTo>
                      <a:pt x="607" y="401"/>
                    </a:lnTo>
                    <a:lnTo>
                      <a:pt x="601" y="401"/>
                    </a:lnTo>
                    <a:lnTo>
                      <a:pt x="601" y="401"/>
                    </a:lnTo>
                    <a:lnTo>
                      <a:pt x="601" y="407"/>
                    </a:lnTo>
                    <a:lnTo>
                      <a:pt x="601" y="407"/>
                    </a:lnTo>
                    <a:lnTo>
                      <a:pt x="595" y="407"/>
                    </a:lnTo>
                    <a:lnTo>
                      <a:pt x="595" y="407"/>
                    </a:lnTo>
                    <a:lnTo>
                      <a:pt x="595" y="407"/>
                    </a:lnTo>
                    <a:lnTo>
                      <a:pt x="595" y="407"/>
                    </a:lnTo>
                    <a:lnTo>
                      <a:pt x="589" y="407"/>
                    </a:lnTo>
                    <a:lnTo>
                      <a:pt x="589" y="407"/>
                    </a:lnTo>
                    <a:lnTo>
                      <a:pt x="589" y="407"/>
                    </a:lnTo>
                    <a:lnTo>
                      <a:pt x="589" y="407"/>
                    </a:lnTo>
                    <a:lnTo>
                      <a:pt x="583" y="407"/>
                    </a:lnTo>
                    <a:lnTo>
                      <a:pt x="583" y="407"/>
                    </a:lnTo>
                    <a:lnTo>
                      <a:pt x="583" y="407"/>
                    </a:lnTo>
                    <a:lnTo>
                      <a:pt x="583" y="407"/>
                    </a:lnTo>
                    <a:lnTo>
                      <a:pt x="583" y="407"/>
                    </a:lnTo>
                    <a:lnTo>
                      <a:pt x="583" y="413"/>
                    </a:lnTo>
                    <a:lnTo>
                      <a:pt x="583" y="413"/>
                    </a:lnTo>
                    <a:lnTo>
                      <a:pt x="583" y="413"/>
                    </a:lnTo>
                    <a:lnTo>
                      <a:pt x="583" y="413"/>
                    </a:lnTo>
                    <a:lnTo>
                      <a:pt x="589" y="413"/>
                    </a:lnTo>
                    <a:lnTo>
                      <a:pt x="589" y="413"/>
                    </a:lnTo>
                    <a:lnTo>
                      <a:pt x="589" y="419"/>
                    </a:lnTo>
                    <a:lnTo>
                      <a:pt x="589" y="419"/>
                    </a:lnTo>
                    <a:lnTo>
                      <a:pt x="589" y="419"/>
                    </a:lnTo>
                    <a:lnTo>
                      <a:pt x="583" y="419"/>
                    </a:lnTo>
                    <a:lnTo>
                      <a:pt x="583" y="419"/>
                    </a:lnTo>
                    <a:lnTo>
                      <a:pt x="583" y="425"/>
                    </a:lnTo>
                    <a:lnTo>
                      <a:pt x="583" y="425"/>
                    </a:lnTo>
                    <a:lnTo>
                      <a:pt x="583" y="425"/>
                    </a:lnTo>
                    <a:lnTo>
                      <a:pt x="583" y="425"/>
                    </a:lnTo>
                    <a:lnTo>
                      <a:pt x="583" y="430"/>
                    </a:lnTo>
                    <a:lnTo>
                      <a:pt x="583" y="430"/>
                    </a:lnTo>
                    <a:lnTo>
                      <a:pt x="583" y="430"/>
                    </a:lnTo>
                    <a:lnTo>
                      <a:pt x="583" y="436"/>
                    </a:lnTo>
                    <a:lnTo>
                      <a:pt x="583" y="436"/>
                    </a:lnTo>
                    <a:lnTo>
                      <a:pt x="583" y="436"/>
                    </a:lnTo>
                    <a:lnTo>
                      <a:pt x="583" y="436"/>
                    </a:lnTo>
                    <a:lnTo>
                      <a:pt x="583" y="442"/>
                    </a:lnTo>
                    <a:lnTo>
                      <a:pt x="583" y="442"/>
                    </a:lnTo>
                    <a:lnTo>
                      <a:pt x="583" y="442"/>
                    </a:lnTo>
                    <a:lnTo>
                      <a:pt x="583" y="442"/>
                    </a:lnTo>
                    <a:lnTo>
                      <a:pt x="583" y="448"/>
                    </a:lnTo>
                    <a:lnTo>
                      <a:pt x="583" y="448"/>
                    </a:lnTo>
                    <a:lnTo>
                      <a:pt x="589" y="448"/>
                    </a:lnTo>
                    <a:lnTo>
                      <a:pt x="589" y="448"/>
                    </a:lnTo>
                    <a:lnTo>
                      <a:pt x="589" y="448"/>
                    </a:lnTo>
                    <a:lnTo>
                      <a:pt x="589" y="448"/>
                    </a:lnTo>
                    <a:lnTo>
                      <a:pt x="595" y="448"/>
                    </a:lnTo>
                    <a:lnTo>
                      <a:pt x="595" y="448"/>
                    </a:lnTo>
                    <a:lnTo>
                      <a:pt x="595" y="448"/>
                    </a:lnTo>
                    <a:lnTo>
                      <a:pt x="595" y="454"/>
                    </a:lnTo>
                    <a:lnTo>
                      <a:pt x="595" y="454"/>
                    </a:lnTo>
                    <a:lnTo>
                      <a:pt x="595" y="454"/>
                    </a:lnTo>
                    <a:lnTo>
                      <a:pt x="595" y="454"/>
                    </a:lnTo>
                    <a:lnTo>
                      <a:pt x="595" y="460"/>
                    </a:lnTo>
                    <a:lnTo>
                      <a:pt x="595" y="460"/>
                    </a:lnTo>
                    <a:lnTo>
                      <a:pt x="595" y="460"/>
                    </a:lnTo>
                    <a:lnTo>
                      <a:pt x="595" y="460"/>
                    </a:lnTo>
                    <a:lnTo>
                      <a:pt x="589" y="466"/>
                    </a:lnTo>
                    <a:lnTo>
                      <a:pt x="589" y="466"/>
                    </a:lnTo>
                    <a:lnTo>
                      <a:pt x="589" y="460"/>
                    </a:lnTo>
                    <a:lnTo>
                      <a:pt x="589" y="460"/>
                    </a:lnTo>
                    <a:lnTo>
                      <a:pt x="583" y="460"/>
                    </a:lnTo>
                    <a:lnTo>
                      <a:pt x="583" y="460"/>
                    </a:lnTo>
                    <a:lnTo>
                      <a:pt x="583" y="460"/>
                    </a:lnTo>
                    <a:lnTo>
                      <a:pt x="583" y="460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71" y="460"/>
                    </a:lnTo>
                    <a:lnTo>
                      <a:pt x="571" y="460"/>
                    </a:lnTo>
                    <a:lnTo>
                      <a:pt x="571" y="460"/>
                    </a:lnTo>
                    <a:lnTo>
                      <a:pt x="571" y="460"/>
                    </a:lnTo>
                    <a:lnTo>
                      <a:pt x="565" y="460"/>
                    </a:lnTo>
                    <a:lnTo>
                      <a:pt x="565" y="460"/>
                    </a:lnTo>
                    <a:lnTo>
                      <a:pt x="565" y="460"/>
                    </a:lnTo>
                    <a:lnTo>
                      <a:pt x="560" y="460"/>
                    </a:lnTo>
                    <a:lnTo>
                      <a:pt x="560" y="460"/>
                    </a:lnTo>
                    <a:lnTo>
                      <a:pt x="560" y="460"/>
                    </a:lnTo>
                    <a:lnTo>
                      <a:pt x="560" y="466"/>
                    </a:lnTo>
                    <a:lnTo>
                      <a:pt x="560" y="466"/>
                    </a:lnTo>
                    <a:lnTo>
                      <a:pt x="560" y="466"/>
                    </a:lnTo>
                    <a:lnTo>
                      <a:pt x="560" y="466"/>
                    </a:lnTo>
                    <a:lnTo>
                      <a:pt x="560" y="472"/>
                    </a:lnTo>
                    <a:lnTo>
                      <a:pt x="560" y="472"/>
                    </a:lnTo>
                    <a:lnTo>
                      <a:pt x="560" y="472"/>
                    </a:lnTo>
                    <a:lnTo>
                      <a:pt x="560" y="472"/>
                    </a:lnTo>
                    <a:lnTo>
                      <a:pt x="554" y="472"/>
                    </a:lnTo>
                    <a:lnTo>
                      <a:pt x="554" y="478"/>
                    </a:lnTo>
                    <a:lnTo>
                      <a:pt x="554" y="478"/>
                    </a:lnTo>
                    <a:lnTo>
                      <a:pt x="554" y="478"/>
                    </a:lnTo>
                    <a:lnTo>
                      <a:pt x="554" y="478"/>
                    </a:lnTo>
                    <a:lnTo>
                      <a:pt x="554" y="484"/>
                    </a:lnTo>
                    <a:lnTo>
                      <a:pt x="554" y="484"/>
                    </a:lnTo>
                    <a:lnTo>
                      <a:pt x="554" y="484"/>
                    </a:lnTo>
                    <a:lnTo>
                      <a:pt x="554" y="489"/>
                    </a:lnTo>
                    <a:lnTo>
                      <a:pt x="554" y="489"/>
                    </a:lnTo>
                    <a:lnTo>
                      <a:pt x="554" y="489"/>
                    </a:lnTo>
                    <a:lnTo>
                      <a:pt x="554" y="489"/>
                    </a:lnTo>
                    <a:lnTo>
                      <a:pt x="554" y="495"/>
                    </a:lnTo>
                    <a:lnTo>
                      <a:pt x="554" y="495"/>
                    </a:lnTo>
                    <a:lnTo>
                      <a:pt x="554" y="495"/>
                    </a:lnTo>
                    <a:lnTo>
                      <a:pt x="554" y="495"/>
                    </a:lnTo>
                    <a:lnTo>
                      <a:pt x="554" y="501"/>
                    </a:lnTo>
                    <a:lnTo>
                      <a:pt x="554" y="501"/>
                    </a:lnTo>
                    <a:lnTo>
                      <a:pt x="554" y="501"/>
                    </a:lnTo>
                    <a:lnTo>
                      <a:pt x="554" y="501"/>
                    </a:lnTo>
                    <a:lnTo>
                      <a:pt x="554" y="507"/>
                    </a:lnTo>
                    <a:lnTo>
                      <a:pt x="554" y="507"/>
                    </a:lnTo>
                    <a:lnTo>
                      <a:pt x="554" y="507"/>
                    </a:lnTo>
                    <a:lnTo>
                      <a:pt x="554" y="507"/>
                    </a:lnTo>
                    <a:lnTo>
                      <a:pt x="554" y="513"/>
                    </a:lnTo>
                    <a:lnTo>
                      <a:pt x="554" y="513"/>
                    </a:lnTo>
                    <a:lnTo>
                      <a:pt x="554" y="513"/>
                    </a:lnTo>
                    <a:lnTo>
                      <a:pt x="554" y="519"/>
                    </a:lnTo>
                    <a:lnTo>
                      <a:pt x="554" y="519"/>
                    </a:lnTo>
                    <a:lnTo>
                      <a:pt x="554" y="519"/>
                    </a:lnTo>
                    <a:lnTo>
                      <a:pt x="548" y="519"/>
                    </a:lnTo>
                    <a:lnTo>
                      <a:pt x="548" y="519"/>
                    </a:lnTo>
                    <a:lnTo>
                      <a:pt x="548" y="525"/>
                    </a:lnTo>
                    <a:lnTo>
                      <a:pt x="548" y="525"/>
                    </a:lnTo>
                    <a:lnTo>
                      <a:pt x="548" y="525"/>
                    </a:lnTo>
                    <a:lnTo>
                      <a:pt x="542" y="525"/>
                    </a:lnTo>
                    <a:lnTo>
                      <a:pt x="542" y="525"/>
                    </a:lnTo>
                    <a:lnTo>
                      <a:pt x="542" y="531"/>
                    </a:lnTo>
                    <a:lnTo>
                      <a:pt x="542" y="531"/>
                    </a:lnTo>
                    <a:lnTo>
                      <a:pt x="542" y="531"/>
                    </a:lnTo>
                    <a:lnTo>
                      <a:pt x="542" y="531"/>
                    </a:lnTo>
                    <a:lnTo>
                      <a:pt x="542" y="537"/>
                    </a:lnTo>
                    <a:lnTo>
                      <a:pt x="542" y="537"/>
                    </a:lnTo>
                    <a:lnTo>
                      <a:pt x="548" y="537"/>
                    </a:lnTo>
                    <a:lnTo>
                      <a:pt x="548" y="537"/>
                    </a:lnTo>
                    <a:lnTo>
                      <a:pt x="548" y="537"/>
                    </a:lnTo>
                    <a:lnTo>
                      <a:pt x="548" y="542"/>
                    </a:lnTo>
                    <a:lnTo>
                      <a:pt x="548" y="542"/>
                    </a:lnTo>
                    <a:lnTo>
                      <a:pt x="548" y="542"/>
                    </a:lnTo>
                    <a:lnTo>
                      <a:pt x="548" y="542"/>
                    </a:lnTo>
                    <a:lnTo>
                      <a:pt x="542" y="542"/>
                    </a:lnTo>
                    <a:lnTo>
                      <a:pt x="542" y="542"/>
                    </a:lnTo>
                    <a:lnTo>
                      <a:pt x="542" y="537"/>
                    </a:lnTo>
                    <a:lnTo>
                      <a:pt x="542" y="537"/>
                    </a:lnTo>
                    <a:lnTo>
                      <a:pt x="542" y="537"/>
                    </a:lnTo>
                    <a:lnTo>
                      <a:pt x="542" y="537"/>
                    </a:lnTo>
                    <a:lnTo>
                      <a:pt x="542" y="531"/>
                    </a:lnTo>
                    <a:lnTo>
                      <a:pt x="536" y="531"/>
                    </a:lnTo>
                    <a:lnTo>
                      <a:pt x="536" y="531"/>
                    </a:lnTo>
                    <a:lnTo>
                      <a:pt x="536" y="531"/>
                    </a:lnTo>
                    <a:lnTo>
                      <a:pt x="536" y="531"/>
                    </a:lnTo>
                    <a:lnTo>
                      <a:pt x="536" y="525"/>
                    </a:lnTo>
                    <a:lnTo>
                      <a:pt x="536" y="525"/>
                    </a:lnTo>
                    <a:lnTo>
                      <a:pt x="536" y="525"/>
                    </a:lnTo>
                    <a:lnTo>
                      <a:pt x="536" y="525"/>
                    </a:lnTo>
                    <a:lnTo>
                      <a:pt x="536" y="519"/>
                    </a:lnTo>
                    <a:lnTo>
                      <a:pt x="530" y="519"/>
                    </a:lnTo>
                    <a:lnTo>
                      <a:pt x="530" y="519"/>
                    </a:lnTo>
                    <a:lnTo>
                      <a:pt x="530" y="519"/>
                    </a:lnTo>
                    <a:lnTo>
                      <a:pt x="524" y="519"/>
                    </a:lnTo>
                    <a:lnTo>
                      <a:pt x="524" y="519"/>
                    </a:lnTo>
                    <a:lnTo>
                      <a:pt x="524" y="519"/>
                    </a:lnTo>
                    <a:lnTo>
                      <a:pt x="524" y="519"/>
                    </a:lnTo>
                    <a:lnTo>
                      <a:pt x="518" y="519"/>
                    </a:lnTo>
                    <a:lnTo>
                      <a:pt x="518" y="525"/>
                    </a:lnTo>
                    <a:lnTo>
                      <a:pt x="518" y="525"/>
                    </a:lnTo>
                    <a:lnTo>
                      <a:pt x="518" y="525"/>
                    </a:lnTo>
                    <a:lnTo>
                      <a:pt x="512" y="525"/>
                    </a:lnTo>
                    <a:lnTo>
                      <a:pt x="512" y="525"/>
                    </a:lnTo>
                    <a:lnTo>
                      <a:pt x="512" y="519"/>
                    </a:lnTo>
                    <a:lnTo>
                      <a:pt x="512" y="519"/>
                    </a:lnTo>
                    <a:lnTo>
                      <a:pt x="518" y="519"/>
                    </a:lnTo>
                    <a:lnTo>
                      <a:pt x="518" y="519"/>
                    </a:lnTo>
                    <a:lnTo>
                      <a:pt x="518" y="519"/>
                    </a:lnTo>
                    <a:lnTo>
                      <a:pt x="512" y="519"/>
                    </a:lnTo>
                    <a:lnTo>
                      <a:pt x="512" y="513"/>
                    </a:lnTo>
                    <a:lnTo>
                      <a:pt x="512" y="513"/>
                    </a:lnTo>
                    <a:lnTo>
                      <a:pt x="512" y="513"/>
                    </a:lnTo>
                    <a:lnTo>
                      <a:pt x="512" y="513"/>
                    </a:lnTo>
                    <a:lnTo>
                      <a:pt x="512" y="507"/>
                    </a:lnTo>
                    <a:lnTo>
                      <a:pt x="512" y="507"/>
                    </a:lnTo>
                    <a:lnTo>
                      <a:pt x="512" y="507"/>
                    </a:lnTo>
                    <a:lnTo>
                      <a:pt x="512" y="507"/>
                    </a:lnTo>
                    <a:lnTo>
                      <a:pt x="512" y="501"/>
                    </a:lnTo>
                    <a:lnTo>
                      <a:pt x="512" y="501"/>
                    </a:lnTo>
                    <a:lnTo>
                      <a:pt x="507" y="501"/>
                    </a:lnTo>
                    <a:lnTo>
                      <a:pt x="507" y="501"/>
                    </a:lnTo>
                    <a:lnTo>
                      <a:pt x="507" y="501"/>
                    </a:lnTo>
                    <a:lnTo>
                      <a:pt x="507" y="501"/>
                    </a:lnTo>
                    <a:lnTo>
                      <a:pt x="501" y="501"/>
                    </a:lnTo>
                    <a:lnTo>
                      <a:pt x="501" y="501"/>
                    </a:lnTo>
                    <a:lnTo>
                      <a:pt x="501" y="507"/>
                    </a:lnTo>
                    <a:lnTo>
                      <a:pt x="501" y="507"/>
                    </a:lnTo>
                    <a:lnTo>
                      <a:pt x="495" y="507"/>
                    </a:lnTo>
                    <a:lnTo>
                      <a:pt x="495" y="507"/>
                    </a:lnTo>
                    <a:lnTo>
                      <a:pt x="495" y="507"/>
                    </a:lnTo>
                    <a:lnTo>
                      <a:pt x="489" y="507"/>
                    </a:lnTo>
                    <a:lnTo>
                      <a:pt x="489" y="501"/>
                    </a:lnTo>
                    <a:lnTo>
                      <a:pt x="489" y="501"/>
                    </a:lnTo>
                    <a:lnTo>
                      <a:pt x="489" y="501"/>
                    </a:lnTo>
                    <a:lnTo>
                      <a:pt x="489" y="507"/>
                    </a:lnTo>
                    <a:lnTo>
                      <a:pt x="489" y="507"/>
                    </a:lnTo>
                    <a:lnTo>
                      <a:pt x="489" y="507"/>
                    </a:lnTo>
                    <a:lnTo>
                      <a:pt x="489" y="507"/>
                    </a:lnTo>
                    <a:lnTo>
                      <a:pt x="483" y="507"/>
                    </a:lnTo>
                    <a:lnTo>
                      <a:pt x="483" y="507"/>
                    </a:lnTo>
                    <a:lnTo>
                      <a:pt x="483" y="507"/>
                    </a:lnTo>
                    <a:lnTo>
                      <a:pt x="477" y="507"/>
                    </a:lnTo>
                    <a:lnTo>
                      <a:pt x="477" y="507"/>
                    </a:lnTo>
                    <a:lnTo>
                      <a:pt x="477" y="513"/>
                    </a:lnTo>
                    <a:lnTo>
                      <a:pt x="477" y="513"/>
                    </a:lnTo>
                    <a:lnTo>
                      <a:pt x="477" y="513"/>
                    </a:lnTo>
                    <a:lnTo>
                      <a:pt x="471" y="513"/>
                    </a:lnTo>
                    <a:lnTo>
                      <a:pt x="471" y="513"/>
                    </a:lnTo>
                    <a:lnTo>
                      <a:pt x="471" y="513"/>
                    </a:lnTo>
                    <a:lnTo>
                      <a:pt x="471" y="513"/>
                    </a:lnTo>
                    <a:lnTo>
                      <a:pt x="465" y="519"/>
                    </a:lnTo>
                    <a:lnTo>
                      <a:pt x="465" y="519"/>
                    </a:lnTo>
                    <a:lnTo>
                      <a:pt x="465" y="519"/>
                    </a:lnTo>
                    <a:lnTo>
                      <a:pt x="465" y="519"/>
                    </a:lnTo>
                    <a:lnTo>
                      <a:pt x="459" y="519"/>
                    </a:lnTo>
                    <a:lnTo>
                      <a:pt x="459" y="519"/>
                    </a:lnTo>
                    <a:lnTo>
                      <a:pt x="459" y="519"/>
                    </a:lnTo>
                    <a:lnTo>
                      <a:pt x="459" y="519"/>
                    </a:lnTo>
                    <a:lnTo>
                      <a:pt x="453" y="525"/>
                    </a:lnTo>
                    <a:lnTo>
                      <a:pt x="453" y="525"/>
                    </a:lnTo>
                    <a:lnTo>
                      <a:pt x="453" y="525"/>
                    </a:lnTo>
                    <a:lnTo>
                      <a:pt x="453" y="525"/>
                    </a:lnTo>
                    <a:lnTo>
                      <a:pt x="448" y="525"/>
                    </a:lnTo>
                    <a:lnTo>
                      <a:pt x="448" y="525"/>
                    </a:lnTo>
                    <a:lnTo>
                      <a:pt x="448" y="525"/>
                    </a:lnTo>
                    <a:lnTo>
                      <a:pt x="442" y="525"/>
                    </a:lnTo>
                    <a:lnTo>
                      <a:pt x="442" y="525"/>
                    </a:lnTo>
                    <a:lnTo>
                      <a:pt x="442" y="525"/>
                    </a:lnTo>
                    <a:lnTo>
                      <a:pt x="442" y="519"/>
                    </a:lnTo>
                    <a:lnTo>
                      <a:pt x="442" y="519"/>
                    </a:lnTo>
                    <a:lnTo>
                      <a:pt x="436" y="519"/>
                    </a:lnTo>
                    <a:lnTo>
                      <a:pt x="436" y="519"/>
                    </a:lnTo>
                    <a:lnTo>
                      <a:pt x="436" y="519"/>
                    </a:lnTo>
                    <a:lnTo>
                      <a:pt x="436" y="513"/>
                    </a:lnTo>
                    <a:lnTo>
                      <a:pt x="436" y="513"/>
                    </a:lnTo>
                    <a:lnTo>
                      <a:pt x="436" y="513"/>
                    </a:lnTo>
                    <a:lnTo>
                      <a:pt x="430" y="513"/>
                    </a:lnTo>
                    <a:lnTo>
                      <a:pt x="430" y="513"/>
                    </a:lnTo>
                    <a:lnTo>
                      <a:pt x="430" y="513"/>
                    </a:lnTo>
                    <a:lnTo>
                      <a:pt x="430" y="513"/>
                    </a:lnTo>
                    <a:lnTo>
                      <a:pt x="430" y="519"/>
                    </a:lnTo>
                    <a:lnTo>
                      <a:pt x="430" y="519"/>
                    </a:lnTo>
                    <a:lnTo>
                      <a:pt x="430" y="519"/>
                    </a:lnTo>
                    <a:lnTo>
                      <a:pt x="430" y="519"/>
                    </a:lnTo>
                    <a:lnTo>
                      <a:pt x="430" y="525"/>
                    </a:lnTo>
                    <a:lnTo>
                      <a:pt x="430" y="525"/>
                    </a:lnTo>
                    <a:lnTo>
                      <a:pt x="430" y="525"/>
                    </a:lnTo>
                    <a:lnTo>
                      <a:pt x="430" y="525"/>
                    </a:lnTo>
                    <a:lnTo>
                      <a:pt x="430" y="531"/>
                    </a:lnTo>
                    <a:lnTo>
                      <a:pt x="430" y="531"/>
                    </a:lnTo>
                    <a:lnTo>
                      <a:pt x="430" y="531"/>
                    </a:lnTo>
                    <a:lnTo>
                      <a:pt x="430" y="531"/>
                    </a:lnTo>
                    <a:lnTo>
                      <a:pt x="430" y="537"/>
                    </a:lnTo>
                    <a:lnTo>
                      <a:pt x="430" y="537"/>
                    </a:lnTo>
                    <a:lnTo>
                      <a:pt x="436" y="531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37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0" y="542"/>
                    </a:lnTo>
                    <a:lnTo>
                      <a:pt x="430" y="548"/>
                    </a:lnTo>
                    <a:lnTo>
                      <a:pt x="430" y="548"/>
                    </a:lnTo>
                    <a:lnTo>
                      <a:pt x="430" y="548"/>
                    </a:lnTo>
                    <a:lnTo>
                      <a:pt x="424" y="548"/>
                    </a:lnTo>
                    <a:lnTo>
                      <a:pt x="424" y="548"/>
                    </a:lnTo>
                    <a:lnTo>
                      <a:pt x="424" y="548"/>
                    </a:lnTo>
                    <a:lnTo>
                      <a:pt x="424" y="542"/>
                    </a:lnTo>
                    <a:lnTo>
                      <a:pt x="424" y="542"/>
                    </a:lnTo>
                    <a:lnTo>
                      <a:pt x="418" y="542"/>
                    </a:lnTo>
                    <a:lnTo>
                      <a:pt x="418" y="542"/>
                    </a:lnTo>
                    <a:lnTo>
                      <a:pt x="418" y="542"/>
                    </a:lnTo>
                    <a:lnTo>
                      <a:pt x="418" y="542"/>
                    </a:lnTo>
                    <a:lnTo>
                      <a:pt x="418" y="542"/>
                    </a:lnTo>
                    <a:lnTo>
                      <a:pt x="412" y="542"/>
                    </a:lnTo>
                    <a:lnTo>
                      <a:pt x="412" y="542"/>
                    </a:lnTo>
                    <a:lnTo>
                      <a:pt x="412" y="542"/>
                    </a:lnTo>
                    <a:lnTo>
                      <a:pt x="412" y="542"/>
                    </a:lnTo>
                    <a:lnTo>
                      <a:pt x="412" y="542"/>
                    </a:lnTo>
                    <a:lnTo>
                      <a:pt x="412" y="548"/>
                    </a:lnTo>
                    <a:lnTo>
                      <a:pt x="412" y="548"/>
                    </a:lnTo>
                    <a:lnTo>
                      <a:pt x="412" y="548"/>
                    </a:lnTo>
                    <a:lnTo>
                      <a:pt x="412" y="548"/>
                    </a:lnTo>
                    <a:lnTo>
                      <a:pt x="412" y="554"/>
                    </a:lnTo>
                    <a:lnTo>
                      <a:pt x="412" y="554"/>
                    </a:lnTo>
                    <a:lnTo>
                      <a:pt x="412" y="554"/>
                    </a:lnTo>
                    <a:lnTo>
                      <a:pt x="412" y="554"/>
                    </a:lnTo>
                    <a:lnTo>
                      <a:pt x="412" y="560"/>
                    </a:lnTo>
                    <a:lnTo>
                      <a:pt x="418" y="560"/>
                    </a:lnTo>
                    <a:lnTo>
                      <a:pt x="418" y="560"/>
                    </a:lnTo>
                    <a:lnTo>
                      <a:pt x="418" y="560"/>
                    </a:lnTo>
                    <a:lnTo>
                      <a:pt x="418" y="566"/>
                    </a:lnTo>
                    <a:lnTo>
                      <a:pt x="418" y="566"/>
                    </a:lnTo>
                    <a:lnTo>
                      <a:pt x="418" y="566"/>
                    </a:lnTo>
                    <a:lnTo>
                      <a:pt x="418" y="566"/>
                    </a:lnTo>
                    <a:lnTo>
                      <a:pt x="412" y="572"/>
                    </a:lnTo>
                    <a:lnTo>
                      <a:pt x="412" y="572"/>
                    </a:lnTo>
                    <a:lnTo>
                      <a:pt x="412" y="572"/>
                    </a:lnTo>
                    <a:lnTo>
                      <a:pt x="412" y="572"/>
                    </a:lnTo>
                    <a:lnTo>
                      <a:pt x="412" y="572"/>
                    </a:lnTo>
                    <a:lnTo>
                      <a:pt x="406" y="572"/>
                    </a:lnTo>
                    <a:lnTo>
                      <a:pt x="406" y="572"/>
                    </a:lnTo>
                    <a:lnTo>
                      <a:pt x="406" y="578"/>
                    </a:lnTo>
                    <a:lnTo>
                      <a:pt x="406" y="578"/>
                    </a:lnTo>
                    <a:lnTo>
                      <a:pt x="400" y="578"/>
                    </a:lnTo>
                    <a:lnTo>
                      <a:pt x="400" y="578"/>
                    </a:lnTo>
                    <a:lnTo>
                      <a:pt x="400" y="578"/>
                    </a:lnTo>
                    <a:lnTo>
                      <a:pt x="400" y="572"/>
                    </a:lnTo>
                    <a:lnTo>
                      <a:pt x="395" y="572"/>
                    </a:lnTo>
                    <a:lnTo>
                      <a:pt x="395" y="572"/>
                    </a:lnTo>
                    <a:lnTo>
                      <a:pt x="395" y="572"/>
                    </a:lnTo>
                    <a:lnTo>
                      <a:pt x="389" y="572"/>
                    </a:lnTo>
                    <a:lnTo>
                      <a:pt x="389" y="572"/>
                    </a:lnTo>
                    <a:lnTo>
                      <a:pt x="389" y="572"/>
                    </a:lnTo>
                    <a:lnTo>
                      <a:pt x="389" y="572"/>
                    </a:lnTo>
                    <a:lnTo>
                      <a:pt x="389" y="572"/>
                    </a:lnTo>
                    <a:lnTo>
                      <a:pt x="383" y="572"/>
                    </a:lnTo>
                    <a:lnTo>
                      <a:pt x="383" y="566"/>
                    </a:lnTo>
                    <a:lnTo>
                      <a:pt x="383" y="566"/>
                    </a:lnTo>
                    <a:lnTo>
                      <a:pt x="383" y="566"/>
                    </a:lnTo>
                    <a:lnTo>
                      <a:pt x="377" y="566"/>
                    </a:lnTo>
                    <a:lnTo>
                      <a:pt x="377" y="566"/>
                    </a:lnTo>
                    <a:lnTo>
                      <a:pt x="377" y="566"/>
                    </a:lnTo>
                    <a:lnTo>
                      <a:pt x="377" y="566"/>
                    </a:lnTo>
                    <a:lnTo>
                      <a:pt x="371" y="566"/>
                    </a:lnTo>
                    <a:lnTo>
                      <a:pt x="371" y="572"/>
                    </a:lnTo>
                    <a:lnTo>
                      <a:pt x="371" y="566"/>
                    </a:lnTo>
                    <a:lnTo>
                      <a:pt x="371" y="566"/>
                    </a:lnTo>
                    <a:lnTo>
                      <a:pt x="365" y="566"/>
                    </a:lnTo>
                    <a:lnTo>
                      <a:pt x="365" y="566"/>
                    </a:lnTo>
                    <a:lnTo>
                      <a:pt x="365" y="572"/>
                    </a:lnTo>
                    <a:lnTo>
                      <a:pt x="365" y="572"/>
                    </a:lnTo>
                    <a:lnTo>
                      <a:pt x="365" y="572"/>
                    </a:lnTo>
                    <a:lnTo>
                      <a:pt x="365" y="572"/>
                    </a:lnTo>
                    <a:lnTo>
                      <a:pt x="365" y="572"/>
                    </a:lnTo>
                    <a:lnTo>
                      <a:pt x="365" y="578"/>
                    </a:lnTo>
                    <a:lnTo>
                      <a:pt x="365" y="578"/>
                    </a:lnTo>
                    <a:lnTo>
                      <a:pt x="365" y="578"/>
                    </a:lnTo>
                    <a:lnTo>
                      <a:pt x="371" y="578"/>
                    </a:lnTo>
                    <a:lnTo>
                      <a:pt x="371" y="584"/>
                    </a:lnTo>
                    <a:lnTo>
                      <a:pt x="371" y="584"/>
                    </a:lnTo>
                    <a:lnTo>
                      <a:pt x="371" y="584"/>
                    </a:lnTo>
                    <a:lnTo>
                      <a:pt x="371" y="584"/>
                    </a:lnTo>
                    <a:lnTo>
                      <a:pt x="371" y="584"/>
                    </a:lnTo>
                    <a:lnTo>
                      <a:pt x="371" y="590"/>
                    </a:lnTo>
                    <a:lnTo>
                      <a:pt x="371" y="590"/>
                    </a:lnTo>
                    <a:lnTo>
                      <a:pt x="371" y="590"/>
                    </a:lnTo>
                    <a:lnTo>
                      <a:pt x="371" y="590"/>
                    </a:lnTo>
                    <a:lnTo>
                      <a:pt x="371" y="595"/>
                    </a:lnTo>
                    <a:lnTo>
                      <a:pt x="377" y="595"/>
                    </a:lnTo>
                    <a:lnTo>
                      <a:pt x="377" y="595"/>
                    </a:lnTo>
                    <a:lnTo>
                      <a:pt x="377" y="601"/>
                    </a:lnTo>
                    <a:lnTo>
                      <a:pt x="371" y="601"/>
                    </a:lnTo>
                    <a:lnTo>
                      <a:pt x="371" y="601"/>
                    </a:lnTo>
                    <a:lnTo>
                      <a:pt x="371" y="601"/>
                    </a:lnTo>
                    <a:lnTo>
                      <a:pt x="371" y="601"/>
                    </a:lnTo>
                    <a:lnTo>
                      <a:pt x="365" y="601"/>
                    </a:lnTo>
                    <a:lnTo>
                      <a:pt x="365" y="595"/>
                    </a:lnTo>
                    <a:lnTo>
                      <a:pt x="365" y="595"/>
                    </a:lnTo>
                    <a:lnTo>
                      <a:pt x="359" y="595"/>
                    </a:lnTo>
                    <a:lnTo>
                      <a:pt x="359" y="595"/>
                    </a:lnTo>
                    <a:lnTo>
                      <a:pt x="359" y="595"/>
                    </a:lnTo>
                    <a:lnTo>
                      <a:pt x="359" y="601"/>
                    </a:lnTo>
                    <a:lnTo>
                      <a:pt x="359" y="601"/>
                    </a:lnTo>
                    <a:lnTo>
                      <a:pt x="359" y="601"/>
                    </a:lnTo>
                    <a:lnTo>
                      <a:pt x="359" y="601"/>
                    </a:lnTo>
                    <a:lnTo>
                      <a:pt x="365" y="601"/>
                    </a:lnTo>
                    <a:lnTo>
                      <a:pt x="365" y="601"/>
                    </a:lnTo>
                    <a:lnTo>
                      <a:pt x="365" y="601"/>
                    </a:lnTo>
                    <a:lnTo>
                      <a:pt x="365" y="601"/>
                    </a:lnTo>
                    <a:lnTo>
                      <a:pt x="371" y="607"/>
                    </a:lnTo>
                    <a:lnTo>
                      <a:pt x="371" y="607"/>
                    </a:lnTo>
                    <a:lnTo>
                      <a:pt x="371" y="607"/>
                    </a:lnTo>
                    <a:lnTo>
                      <a:pt x="371" y="607"/>
                    </a:lnTo>
                    <a:lnTo>
                      <a:pt x="371" y="607"/>
                    </a:lnTo>
                    <a:lnTo>
                      <a:pt x="371" y="613"/>
                    </a:lnTo>
                    <a:lnTo>
                      <a:pt x="371" y="613"/>
                    </a:lnTo>
                    <a:lnTo>
                      <a:pt x="377" y="613"/>
                    </a:lnTo>
                    <a:lnTo>
                      <a:pt x="377" y="613"/>
                    </a:lnTo>
                    <a:lnTo>
                      <a:pt x="377" y="613"/>
                    </a:lnTo>
                    <a:lnTo>
                      <a:pt x="377" y="619"/>
                    </a:lnTo>
                    <a:lnTo>
                      <a:pt x="377" y="619"/>
                    </a:lnTo>
                    <a:lnTo>
                      <a:pt x="377" y="619"/>
                    </a:lnTo>
                    <a:lnTo>
                      <a:pt x="383" y="619"/>
                    </a:lnTo>
                    <a:lnTo>
                      <a:pt x="383" y="625"/>
                    </a:lnTo>
                    <a:lnTo>
                      <a:pt x="383" y="625"/>
                    </a:lnTo>
                    <a:lnTo>
                      <a:pt x="383" y="625"/>
                    </a:lnTo>
                    <a:lnTo>
                      <a:pt x="383" y="625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83" y="631"/>
                    </a:lnTo>
                    <a:lnTo>
                      <a:pt x="389" y="637"/>
                    </a:lnTo>
                    <a:lnTo>
                      <a:pt x="389" y="637"/>
                    </a:lnTo>
                    <a:lnTo>
                      <a:pt x="389" y="637"/>
                    </a:lnTo>
                    <a:lnTo>
                      <a:pt x="383" y="637"/>
                    </a:lnTo>
                    <a:lnTo>
                      <a:pt x="383" y="643"/>
                    </a:lnTo>
                    <a:lnTo>
                      <a:pt x="383" y="643"/>
                    </a:lnTo>
                    <a:lnTo>
                      <a:pt x="383" y="643"/>
                    </a:lnTo>
                    <a:lnTo>
                      <a:pt x="377" y="643"/>
                    </a:lnTo>
                    <a:lnTo>
                      <a:pt x="377" y="637"/>
                    </a:lnTo>
                    <a:lnTo>
                      <a:pt x="377" y="637"/>
                    </a:lnTo>
                    <a:lnTo>
                      <a:pt x="377" y="637"/>
                    </a:lnTo>
                    <a:lnTo>
                      <a:pt x="371" y="637"/>
                    </a:lnTo>
                    <a:lnTo>
                      <a:pt x="371" y="637"/>
                    </a:lnTo>
                    <a:lnTo>
                      <a:pt x="371" y="643"/>
                    </a:lnTo>
                    <a:lnTo>
                      <a:pt x="371" y="643"/>
                    </a:lnTo>
                    <a:lnTo>
                      <a:pt x="371" y="643"/>
                    </a:lnTo>
                    <a:lnTo>
                      <a:pt x="371" y="648"/>
                    </a:lnTo>
                    <a:lnTo>
                      <a:pt x="377" y="648"/>
                    </a:lnTo>
                    <a:lnTo>
                      <a:pt x="377" y="648"/>
                    </a:lnTo>
                    <a:lnTo>
                      <a:pt x="377" y="648"/>
                    </a:lnTo>
                    <a:lnTo>
                      <a:pt x="377" y="654"/>
                    </a:lnTo>
                    <a:lnTo>
                      <a:pt x="377" y="654"/>
                    </a:lnTo>
                    <a:lnTo>
                      <a:pt x="377" y="654"/>
                    </a:lnTo>
                    <a:lnTo>
                      <a:pt x="371" y="654"/>
                    </a:lnTo>
                    <a:lnTo>
                      <a:pt x="371" y="654"/>
                    </a:lnTo>
                    <a:lnTo>
                      <a:pt x="371" y="654"/>
                    </a:lnTo>
                    <a:lnTo>
                      <a:pt x="371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0"/>
                    </a:lnTo>
                    <a:lnTo>
                      <a:pt x="365" y="666"/>
                    </a:lnTo>
                    <a:lnTo>
                      <a:pt x="365" y="666"/>
                    </a:lnTo>
                    <a:lnTo>
                      <a:pt x="359" y="666"/>
                    </a:lnTo>
                    <a:lnTo>
                      <a:pt x="359" y="666"/>
                    </a:lnTo>
                    <a:lnTo>
                      <a:pt x="359" y="666"/>
                    </a:lnTo>
                    <a:lnTo>
                      <a:pt x="359" y="672"/>
                    </a:lnTo>
                    <a:lnTo>
                      <a:pt x="359" y="672"/>
                    </a:lnTo>
                    <a:lnTo>
                      <a:pt x="359" y="672"/>
                    </a:lnTo>
                    <a:lnTo>
                      <a:pt x="359" y="672"/>
                    </a:lnTo>
                    <a:lnTo>
                      <a:pt x="359" y="672"/>
                    </a:lnTo>
                    <a:lnTo>
                      <a:pt x="353" y="672"/>
                    </a:lnTo>
                    <a:lnTo>
                      <a:pt x="353" y="672"/>
                    </a:lnTo>
                    <a:lnTo>
                      <a:pt x="353" y="666"/>
                    </a:lnTo>
                    <a:lnTo>
                      <a:pt x="353" y="666"/>
                    </a:lnTo>
                    <a:lnTo>
                      <a:pt x="353" y="666"/>
                    </a:lnTo>
                    <a:lnTo>
                      <a:pt x="353" y="666"/>
                    </a:lnTo>
                    <a:lnTo>
                      <a:pt x="347" y="666"/>
                    </a:lnTo>
                    <a:lnTo>
                      <a:pt x="347" y="660"/>
                    </a:lnTo>
                    <a:lnTo>
                      <a:pt x="347" y="660"/>
                    </a:lnTo>
                    <a:lnTo>
                      <a:pt x="347" y="660"/>
                    </a:lnTo>
                    <a:lnTo>
                      <a:pt x="347" y="660"/>
                    </a:lnTo>
                    <a:lnTo>
                      <a:pt x="347" y="654"/>
                    </a:lnTo>
                    <a:lnTo>
                      <a:pt x="347" y="654"/>
                    </a:lnTo>
                    <a:lnTo>
                      <a:pt x="347" y="654"/>
                    </a:lnTo>
                    <a:lnTo>
                      <a:pt x="347" y="654"/>
                    </a:lnTo>
                    <a:lnTo>
                      <a:pt x="347" y="648"/>
                    </a:lnTo>
                    <a:lnTo>
                      <a:pt x="347" y="648"/>
                    </a:lnTo>
                    <a:lnTo>
                      <a:pt x="347" y="648"/>
                    </a:lnTo>
                    <a:lnTo>
                      <a:pt x="347" y="648"/>
                    </a:lnTo>
                    <a:lnTo>
                      <a:pt x="347" y="648"/>
                    </a:lnTo>
                    <a:lnTo>
                      <a:pt x="342" y="648"/>
                    </a:lnTo>
                    <a:lnTo>
                      <a:pt x="342" y="648"/>
                    </a:lnTo>
                    <a:lnTo>
                      <a:pt x="342" y="648"/>
                    </a:lnTo>
                    <a:lnTo>
                      <a:pt x="342" y="648"/>
                    </a:lnTo>
                    <a:lnTo>
                      <a:pt x="336" y="648"/>
                    </a:lnTo>
                    <a:lnTo>
                      <a:pt x="336" y="648"/>
                    </a:lnTo>
                    <a:lnTo>
                      <a:pt x="336" y="643"/>
                    </a:lnTo>
                    <a:lnTo>
                      <a:pt x="336" y="643"/>
                    </a:lnTo>
                    <a:lnTo>
                      <a:pt x="330" y="643"/>
                    </a:lnTo>
                    <a:lnTo>
                      <a:pt x="330" y="643"/>
                    </a:lnTo>
                    <a:lnTo>
                      <a:pt x="330" y="643"/>
                    </a:lnTo>
                    <a:lnTo>
                      <a:pt x="330" y="643"/>
                    </a:lnTo>
                    <a:lnTo>
                      <a:pt x="330" y="637"/>
                    </a:lnTo>
                    <a:lnTo>
                      <a:pt x="324" y="637"/>
                    </a:lnTo>
                    <a:lnTo>
                      <a:pt x="324" y="637"/>
                    </a:lnTo>
                    <a:lnTo>
                      <a:pt x="324" y="637"/>
                    </a:lnTo>
                    <a:lnTo>
                      <a:pt x="324" y="631"/>
                    </a:lnTo>
                    <a:lnTo>
                      <a:pt x="324" y="637"/>
                    </a:lnTo>
                    <a:lnTo>
                      <a:pt x="324" y="637"/>
                    </a:lnTo>
                    <a:lnTo>
                      <a:pt x="318" y="637"/>
                    </a:lnTo>
                    <a:lnTo>
                      <a:pt x="318" y="637"/>
                    </a:lnTo>
                    <a:lnTo>
                      <a:pt x="318" y="637"/>
                    </a:lnTo>
                    <a:lnTo>
                      <a:pt x="318" y="637"/>
                    </a:lnTo>
                    <a:lnTo>
                      <a:pt x="318" y="643"/>
                    </a:lnTo>
                    <a:lnTo>
                      <a:pt x="318" y="643"/>
                    </a:lnTo>
                    <a:lnTo>
                      <a:pt x="318" y="643"/>
                    </a:lnTo>
                    <a:lnTo>
                      <a:pt x="318" y="643"/>
                    </a:lnTo>
                    <a:lnTo>
                      <a:pt x="318" y="648"/>
                    </a:lnTo>
                    <a:lnTo>
                      <a:pt x="318" y="648"/>
                    </a:lnTo>
                    <a:lnTo>
                      <a:pt x="312" y="648"/>
                    </a:lnTo>
                    <a:lnTo>
                      <a:pt x="312" y="648"/>
                    </a:lnTo>
                    <a:lnTo>
                      <a:pt x="312" y="648"/>
                    </a:lnTo>
                    <a:lnTo>
                      <a:pt x="312" y="648"/>
                    </a:lnTo>
                    <a:lnTo>
                      <a:pt x="306" y="648"/>
                    </a:lnTo>
                    <a:lnTo>
                      <a:pt x="306" y="648"/>
                    </a:lnTo>
                    <a:lnTo>
                      <a:pt x="306" y="643"/>
                    </a:lnTo>
                    <a:lnTo>
                      <a:pt x="306" y="643"/>
                    </a:lnTo>
                    <a:lnTo>
                      <a:pt x="306" y="643"/>
                    </a:lnTo>
                    <a:lnTo>
                      <a:pt x="300" y="643"/>
                    </a:lnTo>
                    <a:lnTo>
                      <a:pt x="300" y="643"/>
                    </a:lnTo>
                    <a:lnTo>
                      <a:pt x="300" y="643"/>
                    </a:lnTo>
                    <a:lnTo>
                      <a:pt x="300" y="643"/>
                    </a:lnTo>
                    <a:lnTo>
                      <a:pt x="294" y="643"/>
                    </a:lnTo>
                    <a:lnTo>
                      <a:pt x="294" y="643"/>
                    </a:lnTo>
                    <a:lnTo>
                      <a:pt x="294" y="643"/>
                    </a:lnTo>
                    <a:lnTo>
                      <a:pt x="294" y="643"/>
                    </a:lnTo>
                    <a:lnTo>
                      <a:pt x="289" y="643"/>
                    </a:lnTo>
                    <a:lnTo>
                      <a:pt x="289" y="648"/>
                    </a:lnTo>
                    <a:lnTo>
                      <a:pt x="289" y="648"/>
                    </a:lnTo>
                    <a:lnTo>
                      <a:pt x="289" y="648"/>
                    </a:lnTo>
                    <a:lnTo>
                      <a:pt x="283" y="648"/>
                    </a:lnTo>
                    <a:lnTo>
                      <a:pt x="283" y="648"/>
                    </a:lnTo>
                    <a:lnTo>
                      <a:pt x="283" y="648"/>
                    </a:lnTo>
                    <a:lnTo>
                      <a:pt x="283" y="648"/>
                    </a:lnTo>
                    <a:lnTo>
                      <a:pt x="283" y="654"/>
                    </a:lnTo>
                    <a:lnTo>
                      <a:pt x="283" y="654"/>
                    </a:lnTo>
                    <a:lnTo>
                      <a:pt x="283" y="654"/>
                    </a:lnTo>
                    <a:lnTo>
                      <a:pt x="277" y="654"/>
                    </a:lnTo>
                    <a:lnTo>
                      <a:pt x="277" y="654"/>
                    </a:lnTo>
                    <a:lnTo>
                      <a:pt x="277" y="654"/>
                    </a:lnTo>
                    <a:lnTo>
                      <a:pt x="277" y="654"/>
                    </a:lnTo>
                    <a:lnTo>
                      <a:pt x="271" y="654"/>
                    </a:lnTo>
                    <a:lnTo>
                      <a:pt x="271" y="648"/>
                    </a:lnTo>
                    <a:lnTo>
                      <a:pt x="271" y="648"/>
                    </a:lnTo>
                    <a:lnTo>
                      <a:pt x="271" y="648"/>
                    </a:lnTo>
                    <a:lnTo>
                      <a:pt x="265" y="648"/>
                    </a:lnTo>
                    <a:lnTo>
                      <a:pt x="265" y="648"/>
                    </a:lnTo>
                    <a:lnTo>
                      <a:pt x="265" y="648"/>
                    </a:lnTo>
                    <a:lnTo>
                      <a:pt x="265" y="648"/>
                    </a:lnTo>
                    <a:lnTo>
                      <a:pt x="265" y="648"/>
                    </a:lnTo>
                    <a:lnTo>
                      <a:pt x="265" y="643"/>
                    </a:lnTo>
                    <a:lnTo>
                      <a:pt x="265" y="643"/>
                    </a:lnTo>
                    <a:lnTo>
                      <a:pt x="265" y="643"/>
                    </a:lnTo>
                    <a:lnTo>
                      <a:pt x="265" y="643"/>
                    </a:lnTo>
                    <a:lnTo>
                      <a:pt x="265" y="637"/>
                    </a:lnTo>
                    <a:lnTo>
                      <a:pt x="265" y="637"/>
                    </a:lnTo>
                    <a:lnTo>
                      <a:pt x="265" y="637"/>
                    </a:lnTo>
                    <a:lnTo>
                      <a:pt x="265" y="637"/>
                    </a:lnTo>
                    <a:lnTo>
                      <a:pt x="265" y="631"/>
                    </a:lnTo>
                    <a:lnTo>
                      <a:pt x="259" y="631"/>
                    </a:lnTo>
                    <a:lnTo>
                      <a:pt x="259" y="631"/>
                    </a:lnTo>
                    <a:lnTo>
                      <a:pt x="259" y="631"/>
                    </a:lnTo>
                    <a:lnTo>
                      <a:pt x="259" y="631"/>
                    </a:lnTo>
                    <a:lnTo>
                      <a:pt x="253" y="631"/>
                    </a:lnTo>
                    <a:lnTo>
                      <a:pt x="253" y="631"/>
                    </a:lnTo>
                    <a:lnTo>
                      <a:pt x="253" y="631"/>
                    </a:lnTo>
                    <a:lnTo>
                      <a:pt x="253" y="625"/>
                    </a:lnTo>
                    <a:lnTo>
                      <a:pt x="247" y="625"/>
                    </a:lnTo>
                    <a:lnTo>
                      <a:pt x="247" y="625"/>
                    </a:lnTo>
                    <a:lnTo>
                      <a:pt x="247" y="625"/>
                    </a:lnTo>
                    <a:lnTo>
                      <a:pt x="247" y="625"/>
                    </a:lnTo>
                    <a:lnTo>
                      <a:pt x="247" y="619"/>
                    </a:lnTo>
                    <a:lnTo>
                      <a:pt x="247" y="619"/>
                    </a:lnTo>
                    <a:lnTo>
                      <a:pt x="241" y="625"/>
                    </a:lnTo>
                    <a:lnTo>
                      <a:pt x="241" y="625"/>
                    </a:lnTo>
                    <a:lnTo>
                      <a:pt x="241" y="625"/>
                    </a:lnTo>
                    <a:lnTo>
                      <a:pt x="241" y="625"/>
                    </a:lnTo>
                    <a:lnTo>
                      <a:pt x="236" y="625"/>
                    </a:lnTo>
                    <a:lnTo>
                      <a:pt x="236" y="619"/>
                    </a:lnTo>
                    <a:lnTo>
                      <a:pt x="236" y="619"/>
                    </a:lnTo>
                    <a:lnTo>
                      <a:pt x="236" y="619"/>
                    </a:lnTo>
                    <a:lnTo>
                      <a:pt x="236" y="619"/>
                    </a:lnTo>
                    <a:lnTo>
                      <a:pt x="236" y="619"/>
                    </a:lnTo>
                    <a:lnTo>
                      <a:pt x="230" y="613"/>
                    </a:lnTo>
                    <a:lnTo>
                      <a:pt x="230" y="613"/>
                    </a:lnTo>
                    <a:lnTo>
                      <a:pt x="230" y="613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9" name="Freeform 596">
                <a:extLst>
                  <a:ext uri="{FF2B5EF4-FFF2-40B4-BE49-F238E27FC236}">
                    <a16:creationId xmlns:a16="http://schemas.microsoft.com/office/drawing/2014/main" id="{4790BDB4-98E4-4405-BAC1-106ECD0C8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0025" y="5765800"/>
                <a:ext cx="831850" cy="1084263"/>
              </a:xfrm>
              <a:custGeom>
                <a:avLst/>
                <a:gdLst>
                  <a:gd name="T0" fmla="*/ 206 w 524"/>
                  <a:gd name="T1" fmla="*/ 447 h 683"/>
                  <a:gd name="T2" fmla="*/ 188 w 524"/>
                  <a:gd name="T3" fmla="*/ 436 h 683"/>
                  <a:gd name="T4" fmla="*/ 153 w 524"/>
                  <a:gd name="T5" fmla="*/ 430 h 683"/>
                  <a:gd name="T6" fmla="*/ 147 w 524"/>
                  <a:gd name="T7" fmla="*/ 388 h 683"/>
                  <a:gd name="T8" fmla="*/ 123 w 524"/>
                  <a:gd name="T9" fmla="*/ 388 h 683"/>
                  <a:gd name="T10" fmla="*/ 88 w 524"/>
                  <a:gd name="T11" fmla="*/ 406 h 683"/>
                  <a:gd name="T12" fmla="*/ 76 w 524"/>
                  <a:gd name="T13" fmla="*/ 371 h 683"/>
                  <a:gd name="T14" fmla="*/ 53 w 524"/>
                  <a:gd name="T15" fmla="*/ 341 h 683"/>
                  <a:gd name="T16" fmla="*/ 23 w 524"/>
                  <a:gd name="T17" fmla="*/ 324 h 683"/>
                  <a:gd name="T18" fmla="*/ 5 w 524"/>
                  <a:gd name="T19" fmla="*/ 288 h 683"/>
                  <a:gd name="T20" fmla="*/ 11 w 524"/>
                  <a:gd name="T21" fmla="*/ 253 h 683"/>
                  <a:gd name="T22" fmla="*/ 11 w 524"/>
                  <a:gd name="T23" fmla="*/ 218 h 683"/>
                  <a:gd name="T24" fmla="*/ 35 w 524"/>
                  <a:gd name="T25" fmla="*/ 182 h 683"/>
                  <a:gd name="T26" fmla="*/ 58 w 524"/>
                  <a:gd name="T27" fmla="*/ 159 h 683"/>
                  <a:gd name="T28" fmla="*/ 94 w 524"/>
                  <a:gd name="T29" fmla="*/ 159 h 683"/>
                  <a:gd name="T30" fmla="*/ 123 w 524"/>
                  <a:gd name="T31" fmla="*/ 153 h 683"/>
                  <a:gd name="T32" fmla="*/ 164 w 524"/>
                  <a:gd name="T33" fmla="*/ 153 h 683"/>
                  <a:gd name="T34" fmla="*/ 206 w 524"/>
                  <a:gd name="T35" fmla="*/ 135 h 683"/>
                  <a:gd name="T36" fmla="*/ 217 w 524"/>
                  <a:gd name="T37" fmla="*/ 117 h 683"/>
                  <a:gd name="T38" fmla="*/ 194 w 524"/>
                  <a:gd name="T39" fmla="*/ 100 h 683"/>
                  <a:gd name="T40" fmla="*/ 212 w 524"/>
                  <a:gd name="T41" fmla="*/ 82 h 683"/>
                  <a:gd name="T42" fmla="*/ 206 w 524"/>
                  <a:gd name="T43" fmla="*/ 47 h 683"/>
                  <a:gd name="T44" fmla="*/ 217 w 524"/>
                  <a:gd name="T45" fmla="*/ 11 h 683"/>
                  <a:gd name="T46" fmla="*/ 241 w 524"/>
                  <a:gd name="T47" fmla="*/ 0 h 683"/>
                  <a:gd name="T48" fmla="*/ 265 w 524"/>
                  <a:gd name="T49" fmla="*/ 11 h 683"/>
                  <a:gd name="T50" fmla="*/ 300 w 524"/>
                  <a:gd name="T51" fmla="*/ 29 h 683"/>
                  <a:gd name="T52" fmla="*/ 318 w 524"/>
                  <a:gd name="T53" fmla="*/ 64 h 683"/>
                  <a:gd name="T54" fmla="*/ 318 w 524"/>
                  <a:gd name="T55" fmla="*/ 100 h 683"/>
                  <a:gd name="T56" fmla="*/ 329 w 524"/>
                  <a:gd name="T57" fmla="*/ 129 h 683"/>
                  <a:gd name="T58" fmla="*/ 347 w 524"/>
                  <a:gd name="T59" fmla="*/ 159 h 683"/>
                  <a:gd name="T60" fmla="*/ 347 w 524"/>
                  <a:gd name="T61" fmla="*/ 176 h 683"/>
                  <a:gd name="T62" fmla="*/ 353 w 524"/>
                  <a:gd name="T63" fmla="*/ 206 h 683"/>
                  <a:gd name="T64" fmla="*/ 382 w 524"/>
                  <a:gd name="T65" fmla="*/ 206 h 683"/>
                  <a:gd name="T66" fmla="*/ 400 w 524"/>
                  <a:gd name="T67" fmla="*/ 241 h 683"/>
                  <a:gd name="T68" fmla="*/ 418 w 524"/>
                  <a:gd name="T69" fmla="*/ 235 h 683"/>
                  <a:gd name="T70" fmla="*/ 424 w 524"/>
                  <a:gd name="T71" fmla="*/ 253 h 683"/>
                  <a:gd name="T72" fmla="*/ 424 w 524"/>
                  <a:gd name="T73" fmla="*/ 271 h 683"/>
                  <a:gd name="T74" fmla="*/ 441 w 524"/>
                  <a:gd name="T75" fmla="*/ 271 h 683"/>
                  <a:gd name="T76" fmla="*/ 459 w 524"/>
                  <a:gd name="T77" fmla="*/ 253 h 683"/>
                  <a:gd name="T78" fmla="*/ 477 w 524"/>
                  <a:gd name="T79" fmla="*/ 265 h 683"/>
                  <a:gd name="T80" fmla="*/ 506 w 524"/>
                  <a:gd name="T81" fmla="*/ 288 h 683"/>
                  <a:gd name="T82" fmla="*/ 524 w 524"/>
                  <a:gd name="T83" fmla="*/ 318 h 683"/>
                  <a:gd name="T84" fmla="*/ 512 w 524"/>
                  <a:gd name="T85" fmla="*/ 353 h 683"/>
                  <a:gd name="T86" fmla="*/ 512 w 524"/>
                  <a:gd name="T87" fmla="*/ 394 h 683"/>
                  <a:gd name="T88" fmla="*/ 524 w 524"/>
                  <a:gd name="T89" fmla="*/ 436 h 683"/>
                  <a:gd name="T90" fmla="*/ 477 w 524"/>
                  <a:gd name="T91" fmla="*/ 430 h 683"/>
                  <a:gd name="T92" fmla="*/ 441 w 524"/>
                  <a:gd name="T93" fmla="*/ 447 h 683"/>
                  <a:gd name="T94" fmla="*/ 412 w 524"/>
                  <a:gd name="T95" fmla="*/ 483 h 683"/>
                  <a:gd name="T96" fmla="*/ 394 w 524"/>
                  <a:gd name="T97" fmla="*/ 506 h 683"/>
                  <a:gd name="T98" fmla="*/ 365 w 524"/>
                  <a:gd name="T99" fmla="*/ 530 h 683"/>
                  <a:gd name="T100" fmla="*/ 347 w 524"/>
                  <a:gd name="T101" fmla="*/ 565 h 683"/>
                  <a:gd name="T102" fmla="*/ 341 w 524"/>
                  <a:gd name="T103" fmla="*/ 606 h 683"/>
                  <a:gd name="T104" fmla="*/ 365 w 524"/>
                  <a:gd name="T105" fmla="*/ 642 h 683"/>
                  <a:gd name="T106" fmla="*/ 347 w 524"/>
                  <a:gd name="T107" fmla="*/ 683 h 683"/>
                  <a:gd name="T108" fmla="*/ 323 w 524"/>
                  <a:gd name="T109" fmla="*/ 654 h 683"/>
                  <a:gd name="T110" fmla="*/ 294 w 524"/>
                  <a:gd name="T111" fmla="*/ 642 h 683"/>
                  <a:gd name="T112" fmla="*/ 270 w 524"/>
                  <a:gd name="T113" fmla="*/ 606 h 683"/>
                  <a:gd name="T114" fmla="*/ 259 w 524"/>
                  <a:gd name="T115" fmla="*/ 577 h 683"/>
                  <a:gd name="T116" fmla="*/ 265 w 524"/>
                  <a:gd name="T117" fmla="*/ 542 h 683"/>
                  <a:gd name="T118" fmla="*/ 241 w 524"/>
                  <a:gd name="T119" fmla="*/ 506 h 683"/>
                  <a:gd name="T120" fmla="*/ 235 w 524"/>
                  <a:gd name="T121" fmla="*/ 47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24" h="683">
                    <a:moveTo>
                      <a:pt x="235" y="471"/>
                    </a:moveTo>
                    <a:lnTo>
                      <a:pt x="235" y="471"/>
                    </a:lnTo>
                    <a:lnTo>
                      <a:pt x="235" y="471"/>
                    </a:lnTo>
                    <a:lnTo>
                      <a:pt x="235" y="465"/>
                    </a:lnTo>
                    <a:lnTo>
                      <a:pt x="229" y="465"/>
                    </a:lnTo>
                    <a:lnTo>
                      <a:pt x="229" y="465"/>
                    </a:lnTo>
                    <a:lnTo>
                      <a:pt x="229" y="465"/>
                    </a:lnTo>
                    <a:lnTo>
                      <a:pt x="223" y="459"/>
                    </a:lnTo>
                    <a:lnTo>
                      <a:pt x="223" y="459"/>
                    </a:lnTo>
                    <a:lnTo>
                      <a:pt x="223" y="459"/>
                    </a:lnTo>
                    <a:lnTo>
                      <a:pt x="217" y="453"/>
                    </a:lnTo>
                    <a:lnTo>
                      <a:pt x="217" y="453"/>
                    </a:lnTo>
                    <a:lnTo>
                      <a:pt x="217" y="453"/>
                    </a:lnTo>
                    <a:lnTo>
                      <a:pt x="212" y="453"/>
                    </a:lnTo>
                    <a:lnTo>
                      <a:pt x="212" y="447"/>
                    </a:lnTo>
                    <a:lnTo>
                      <a:pt x="212" y="447"/>
                    </a:lnTo>
                    <a:lnTo>
                      <a:pt x="206" y="447"/>
                    </a:lnTo>
                    <a:lnTo>
                      <a:pt x="206" y="447"/>
                    </a:lnTo>
                    <a:lnTo>
                      <a:pt x="206" y="441"/>
                    </a:lnTo>
                    <a:lnTo>
                      <a:pt x="206" y="441"/>
                    </a:lnTo>
                    <a:lnTo>
                      <a:pt x="200" y="441"/>
                    </a:lnTo>
                    <a:lnTo>
                      <a:pt x="200" y="436"/>
                    </a:lnTo>
                    <a:lnTo>
                      <a:pt x="200" y="436"/>
                    </a:lnTo>
                    <a:lnTo>
                      <a:pt x="200" y="430"/>
                    </a:lnTo>
                    <a:lnTo>
                      <a:pt x="200" y="430"/>
                    </a:lnTo>
                    <a:lnTo>
                      <a:pt x="194" y="430"/>
                    </a:lnTo>
                    <a:lnTo>
                      <a:pt x="194" y="430"/>
                    </a:lnTo>
                    <a:lnTo>
                      <a:pt x="194" y="430"/>
                    </a:lnTo>
                    <a:lnTo>
                      <a:pt x="188" y="424"/>
                    </a:lnTo>
                    <a:lnTo>
                      <a:pt x="188" y="424"/>
                    </a:lnTo>
                    <a:lnTo>
                      <a:pt x="182" y="424"/>
                    </a:lnTo>
                    <a:lnTo>
                      <a:pt x="182" y="430"/>
                    </a:lnTo>
                    <a:lnTo>
                      <a:pt x="182" y="430"/>
                    </a:lnTo>
                    <a:lnTo>
                      <a:pt x="188" y="430"/>
                    </a:lnTo>
                    <a:lnTo>
                      <a:pt x="188" y="436"/>
                    </a:lnTo>
                    <a:lnTo>
                      <a:pt x="188" y="436"/>
                    </a:lnTo>
                    <a:lnTo>
                      <a:pt x="182" y="436"/>
                    </a:lnTo>
                    <a:lnTo>
                      <a:pt x="182" y="441"/>
                    </a:lnTo>
                    <a:lnTo>
                      <a:pt x="182" y="441"/>
                    </a:lnTo>
                    <a:lnTo>
                      <a:pt x="182" y="441"/>
                    </a:lnTo>
                    <a:lnTo>
                      <a:pt x="176" y="441"/>
                    </a:lnTo>
                    <a:lnTo>
                      <a:pt x="176" y="441"/>
                    </a:lnTo>
                    <a:lnTo>
                      <a:pt x="176" y="441"/>
                    </a:lnTo>
                    <a:lnTo>
                      <a:pt x="170" y="441"/>
                    </a:lnTo>
                    <a:lnTo>
                      <a:pt x="170" y="441"/>
                    </a:lnTo>
                    <a:lnTo>
                      <a:pt x="170" y="441"/>
                    </a:lnTo>
                    <a:lnTo>
                      <a:pt x="164" y="436"/>
                    </a:lnTo>
                    <a:lnTo>
                      <a:pt x="164" y="436"/>
                    </a:lnTo>
                    <a:lnTo>
                      <a:pt x="159" y="436"/>
                    </a:lnTo>
                    <a:lnTo>
                      <a:pt x="159" y="436"/>
                    </a:lnTo>
                    <a:lnTo>
                      <a:pt x="159" y="436"/>
                    </a:lnTo>
                    <a:lnTo>
                      <a:pt x="159" y="430"/>
                    </a:lnTo>
                    <a:lnTo>
                      <a:pt x="153" y="430"/>
                    </a:lnTo>
                    <a:lnTo>
                      <a:pt x="153" y="430"/>
                    </a:lnTo>
                    <a:lnTo>
                      <a:pt x="153" y="424"/>
                    </a:lnTo>
                    <a:lnTo>
                      <a:pt x="153" y="424"/>
                    </a:lnTo>
                    <a:lnTo>
                      <a:pt x="153" y="424"/>
                    </a:lnTo>
                    <a:lnTo>
                      <a:pt x="153" y="418"/>
                    </a:lnTo>
                    <a:lnTo>
                      <a:pt x="153" y="418"/>
                    </a:lnTo>
                    <a:lnTo>
                      <a:pt x="153" y="412"/>
                    </a:lnTo>
                    <a:lnTo>
                      <a:pt x="153" y="412"/>
                    </a:lnTo>
                    <a:lnTo>
                      <a:pt x="153" y="412"/>
                    </a:lnTo>
                    <a:lnTo>
                      <a:pt x="147" y="406"/>
                    </a:lnTo>
                    <a:lnTo>
                      <a:pt x="147" y="406"/>
                    </a:lnTo>
                    <a:lnTo>
                      <a:pt x="147" y="400"/>
                    </a:lnTo>
                    <a:lnTo>
                      <a:pt x="147" y="400"/>
                    </a:lnTo>
                    <a:lnTo>
                      <a:pt x="153" y="400"/>
                    </a:lnTo>
                    <a:lnTo>
                      <a:pt x="147" y="394"/>
                    </a:lnTo>
                    <a:lnTo>
                      <a:pt x="147" y="394"/>
                    </a:lnTo>
                    <a:lnTo>
                      <a:pt x="147" y="394"/>
                    </a:lnTo>
                    <a:lnTo>
                      <a:pt x="147" y="388"/>
                    </a:lnTo>
                    <a:lnTo>
                      <a:pt x="147" y="388"/>
                    </a:lnTo>
                    <a:lnTo>
                      <a:pt x="147" y="388"/>
                    </a:lnTo>
                    <a:lnTo>
                      <a:pt x="147" y="383"/>
                    </a:lnTo>
                    <a:lnTo>
                      <a:pt x="147" y="383"/>
                    </a:lnTo>
                    <a:lnTo>
                      <a:pt x="153" y="377"/>
                    </a:lnTo>
                    <a:lnTo>
                      <a:pt x="153" y="377"/>
                    </a:lnTo>
                    <a:lnTo>
                      <a:pt x="147" y="377"/>
                    </a:lnTo>
                    <a:lnTo>
                      <a:pt x="147" y="377"/>
                    </a:lnTo>
                    <a:lnTo>
                      <a:pt x="141" y="377"/>
                    </a:lnTo>
                    <a:lnTo>
                      <a:pt x="141" y="377"/>
                    </a:lnTo>
                    <a:lnTo>
                      <a:pt x="141" y="383"/>
                    </a:lnTo>
                    <a:lnTo>
                      <a:pt x="141" y="383"/>
                    </a:lnTo>
                    <a:lnTo>
                      <a:pt x="135" y="383"/>
                    </a:lnTo>
                    <a:lnTo>
                      <a:pt x="135" y="383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129" y="388"/>
                    </a:lnTo>
                    <a:lnTo>
                      <a:pt x="123" y="388"/>
                    </a:lnTo>
                    <a:lnTo>
                      <a:pt x="123" y="388"/>
                    </a:lnTo>
                    <a:lnTo>
                      <a:pt x="123" y="388"/>
                    </a:lnTo>
                    <a:lnTo>
                      <a:pt x="117" y="388"/>
                    </a:lnTo>
                    <a:lnTo>
                      <a:pt x="117" y="388"/>
                    </a:lnTo>
                    <a:lnTo>
                      <a:pt x="111" y="388"/>
                    </a:lnTo>
                    <a:lnTo>
                      <a:pt x="111" y="394"/>
                    </a:lnTo>
                    <a:lnTo>
                      <a:pt x="111" y="394"/>
                    </a:lnTo>
                    <a:lnTo>
                      <a:pt x="111" y="394"/>
                    </a:lnTo>
                    <a:lnTo>
                      <a:pt x="111" y="400"/>
                    </a:lnTo>
                    <a:lnTo>
                      <a:pt x="106" y="400"/>
                    </a:lnTo>
                    <a:lnTo>
                      <a:pt x="106" y="400"/>
                    </a:lnTo>
                    <a:lnTo>
                      <a:pt x="106" y="406"/>
                    </a:lnTo>
                    <a:lnTo>
                      <a:pt x="106" y="406"/>
                    </a:lnTo>
                    <a:lnTo>
                      <a:pt x="100" y="406"/>
                    </a:lnTo>
                    <a:lnTo>
                      <a:pt x="100" y="406"/>
                    </a:lnTo>
                    <a:lnTo>
                      <a:pt x="100" y="412"/>
                    </a:lnTo>
                    <a:lnTo>
                      <a:pt x="94" y="406"/>
                    </a:lnTo>
                    <a:lnTo>
                      <a:pt x="94" y="406"/>
                    </a:lnTo>
                    <a:lnTo>
                      <a:pt x="88" y="406"/>
                    </a:lnTo>
                    <a:lnTo>
                      <a:pt x="88" y="406"/>
                    </a:lnTo>
                    <a:lnTo>
                      <a:pt x="88" y="400"/>
                    </a:lnTo>
                    <a:lnTo>
                      <a:pt x="88" y="400"/>
                    </a:lnTo>
                    <a:lnTo>
                      <a:pt x="88" y="394"/>
                    </a:lnTo>
                    <a:lnTo>
                      <a:pt x="88" y="394"/>
                    </a:lnTo>
                    <a:lnTo>
                      <a:pt x="88" y="388"/>
                    </a:lnTo>
                    <a:lnTo>
                      <a:pt x="88" y="388"/>
                    </a:lnTo>
                    <a:lnTo>
                      <a:pt x="88" y="388"/>
                    </a:lnTo>
                    <a:lnTo>
                      <a:pt x="88" y="383"/>
                    </a:lnTo>
                    <a:lnTo>
                      <a:pt x="88" y="383"/>
                    </a:lnTo>
                    <a:lnTo>
                      <a:pt x="88" y="377"/>
                    </a:lnTo>
                    <a:lnTo>
                      <a:pt x="88" y="377"/>
                    </a:lnTo>
                    <a:lnTo>
                      <a:pt x="88" y="371"/>
                    </a:lnTo>
                    <a:lnTo>
                      <a:pt x="88" y="371"/>
                    </a:lnTo>
                    <a:lnTo>
                      <a:pt x="88" y="371"/>
                    </a:lnTo>
                    <a:lnTo>
                      <a:pt x="82" y="371"/>
                    </a:lnTo>
                    <a:lnTo>
                      <a:pt x="82" y="371"/>
                    </a:lnTo>
                    <a:lnTo>
                      <a:pt x="76" y="371"/>
                    </a:lnTo>
                    <a:lnTo>
                      <a:pt x="76" y="377"/>
                    </a:lnTo>
                    <a:lnTo>
                      <a:pt x="76" y="371"/>
                    </a:lnTo>
                    <a:lnTo>
                      <a:pt x="76" y="371"/>
                    </a:lnTo>
                    <a:lnTo>
                      <a:pt x="70" y="371"/>
                    </a:lnTo>
                    <a:lnTo>
                      <a:pt x="70" y="365"/>
                    </a:lnTo>
                    <a:lnTo>
                      <a:pt x="70" y="365"/>
                    </a:lnTo>
                    <a:lnTo>
                      <a:pt x="64" y="365"/>
                    </a:lnTo>
                    <a:lnTo>
                      <a:pt x="64" y="365"/>
                    </a:lnTo>
                    <a:lnTo>
                      <a:pt x="64" y="359"/>
                    </a:lnTo>
                    <a:lnTo>
                      <a:pt x="58" y="359"/>
                    </a:lnTo>
                    <a:lnTo>
                      <a:pt x="58" y="359"/>
                    </a:lnTo>
                    <a:lnTo>
                      <a:pt x="58" y="353"/>
                    </a:lnTo>
                    <a:lnTo>
                      <a:pt x="58" y="353"/>
                    </a:lnTo>
                    <a:lnTo>
                      <a:pt x="58" y="347"/>
                    </a:lnTo>
                    <a:lnTo>
                      <a:pt x="58" y="347"/>
                    </a:lnTo>
                    <a:lnTo>
                      <a:pt x="58" y="341"/>
                    </a:lnTo>
                    <a:lnTo>
                      <a:pt x="58" y="341"/>
                    </a:lnTo>
                    <a:lnTo>
                      <a:pt x="53" y="341"/>
                    </a:lnTo>
                    <a:lnTo>
                      <a:pt x="53" y="341"/>
                    </a:lnTo>
                    <a:lnTo>
                      <a:pt x="53" y="341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1" y="341"/>
                    </a:lnTo>
                    <a:lnTo>
                      <a:pt x="41" y="341"/>
                    </a:lnTo>
                    <a:lnTo>
                      <a:pt x="35" y="341"/>
                    </a:lnTo>
                    <a:lnTo>
                      <a:pt x="35" y="341"/>
                    </a:lnTo>
                    <a:lnTo>
                      <a:pt x="35" y="341"/>
                    </a:lnTo>
                    <a:lnTo>
                      <a:pt x="35" y="335"/>
                    </a:lnTo>
                    <a:lnTo>
                      <a:pt x="35" y="335"/>
                    </a:lnTo>
                    <a:lnTo>
                      <a:pt x="29" y="335"/>
                    </a:lnTo>
                    <a:lnTo>
                      <a:pt x="29" y="335"/>
                    </a:lnTo>
                    <a:lnTo>
                      <a:pt x="23" y="330"/>
                    </a:lnTo>
                    <a:lnTo>
                      <a:pt x="23" y="330"/>
                    </a:lnTo>
                    <a:lnTo>
                      <a:pt x="23" y="330"/>
                    </a:lnTo>
                    <a:lnTo>
                      <a:pt x="23" y="324"/>
                    </a:lnTo>
                    <a:lnTo>
                      <a:pt x="23" y="324"/>
                    </a:lnTo>
                    <a:lnTo>
                      <a:pt x="17" y="318"/>
                    </a:lnTo>
                    <a:lnTo>
                      <a:pt x="17" y="318"/>
                    </a:lnTo>
                    <a:lnTo>
                      <a:pt x="17" y="318"/>
                    </a:lnTo>
                    <a:lnTo>
                      <a:pt x="17" y="318"/>
                    </a:lnTo>
                    <a:lnTo>
                      <a:pt x="11" y="312"/>
                    </a:lnTo>
                    <a:lnTo>
                      <a:pt x="11" y="312"/>
                    </a:lnTo>
                    <a:lnTo>
                      <a:pt x="11" y="312"/>
                    </a:lnTo>
                    <a:lnTo>
                      <a:pt x="5" y="312"/>
                    </a:lnTo>
                    <a:lnTo>
                      <a:pt x="5" y="312"/>
                    </a:lnTo>
                    <a:lnTo>
                      <a:pt x="0" y="312"/>
                    </a:lnTo>
                    <a:lnTo>
                      <a:pt x="0" y="306"/>
                    </a:lnTo>
                    <a:lnTo>
                      <a:pt x="0" y="306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294"/>
                    </a:lnTo>
                    <a:lnTo>
                      <a:pt x="0" y="294"/>
                    </a:lnTo>
                    <a:lnTo>
                      <a:pt x="5" y="294"/>
                    </a:lnTo>
                    <a:lnTo>
                      <a:pt x="5" y="288"/>
                    </a:lnTo>
                    <a:lnTo>
                      <a:pt x="5" y="288"/>
                    </a:lnTo>
                    <a:lnTo>
                      <a:pt x="5" y="288"/>
                    </a:lnTo>
                    <a:lnTo>
                      <a:pt x="5" y="282"/>
                    </a:lnTo>
                    <a:lnTo>
                      <a:pt x="5" y="282"/>
                    </a:lnTo>
                    <a:lnTo>
                      <a:pt x="5" y="277"/>
                    </a:lnTo>
                    <a:lnTo>
                      <a:pt x="0" y="277"/>
                    </a:lnTo>
                    <a:lnTo>
                      <a:pt x="0" y="277"/>
                    </a:lnTo>
                    <a:lnTo>
                      <a:pt x="0" y="271"/>
                    </a:lnTo>
                    <a:lnTo>
                      <a:pt x="5" y="271"/>
                    </a:lnTo>
                    <a:lnTo>
                      <a:pt x="5" y="265"/>
                    </a:lnTo>
                    <a:lnTo>
                      <a:pt x="5" y="265"/>
                    </a:lnTo>
                    <a:lnTo>
                      <a:pt x="5" y="265"/>
                    </a:lnTo>
                    <a:lnTo>
                      <a:pt x="5" y="259"/>
                    </a:lnTo>
                    <a:lnTo>
                      <a:pt x="5" y="259"/>
                    </a:lnTo>
                    <a:lnTo>
                      <a:pt x="5" y="253"/>
                    </a:lnTo>
                    <a:lnTo>
                      <a:pt x="11" y="253"/>
                    </a:lnTo>
                    <a:lnTo>
                      <a:pt x="11" y="253"/>
                    </a:lnTo>
                    <a:lnTo>
                      <a:pt x="11" y="253"/>
                    </a:lnTo>
                    <a:lnTo>
                      <a:pt x="17" y="253"/>
                    </a:lnTo>
                    <a:lnTo>
                      <a:pt x="11" y="247"/>
                    </a:lnTo>
                    <a:lnTo>
                      <a:pt x="11" y="253"/>
                    </a:lnTo>
                    <a:lnTo>
                      <a:pt x="11" y="247"/>
                    </a:lnTo>
                    <a:lnTo>
                      <a:pt x="5" y="247"/>
                    </a:lnTo>
                    <a:lnTo>
                      <a:pt x="5" y="247"/>
                    </a:lnTo>
                    <a:lnTo>
                      <a:pt x="5" y="241"/>
                    </a:lnTo>
                    <a:lnTo>
                      <a:pt x="5" y="241"/>
                    </a:lnTo>
                    <a:lnTo>
                      <a:pt x="5" y="241"/>
                    </a:lnTo>
                    <a:lnTo>
                      <a:pt x="5" y="235"/>
                    </a:lnTo>
                    <a:lnTo>
                      <a:pt x="5" y="235"/>
                    </a:lnTo>
                    <a:lnTo>
                      <a:pt x="5" y="235"/>
                    </a:lnTo>
                    <a:lnTo>
                      <a:pt x="5" y="229"/>
                    </a:lnTo>
                    <a:lnTo>
                      <a:pt x="5" y="229"/>
                    </a:lnTo>
                    <a:lnTo>
                      <a:pt x="5" y="224"/>
                    </a:lnTo>
                    <a:lnTo>
                      <a:pt x="5" y="224"/>
                    </a:lnTo>
                    <a:lnTo>
                      <a:pt x="11" y="218"/>
                    </a:lnTo>
                    <a:lnTo>
                      <a:pt x="11" y="218"/>
                    </a:lnTo>
                    <a:lnTo>
                      <a:pt x="11" y="218"/>
                    </a:lnTo>
                    <a:lnTo>
                      <a:pt x="11" y="212"/>
                    </a:lnTo>
                    <a:lnTo>
                      <a:pt x="11" y="212"/>
                    </a:lnTo>
                    <a:lnTo>
                      <a:pt x="11" y="206"/>
                    </a:lnTo>
                    <a:lnTo>
                      <a:pt x="11" y="206"/>
                    </a:lnTo>
                    <a:lnTo>
                      <a:pt x="11" y="206"/>
                    </a:lnTo>
                    <a:lnTo>
                      <a:pt x="17" y="200"/>
                    </a:lnTo>
                    <a:lnTo>
                      <a:pt x="17" y="200"/>
                    </a:lnTo>
                    <a:lnTo>
                      <a:pt x="17" y="200"/>
                    </a:lnTo>
                    <a:lnTo>
                      <a:pt x="23" y="194"/>
                    </a:lnTo>
                    <a:lnTo>
                      <a:pt x="23" y="194"/>
                    </a:lnTo>
                    <a:lnTo>
                      <a:pt x="23" y="194"/>
                    </a:lnTo>
                    <a:lnTo>
                      <a:pt x="29" y="194"/>
                    </a:lnTo>
                    <a:lnTo>
                      <a:pt x="29" y="194"/>
                    </a:lnTo>
                    <a:lnTo>
                      <a:pt x="29" y="188"/>
                    </a:lnTo>
                    <a:lnTo>
                      <a:pt x="35" y="188"/>
                    </a:lnTo>
                    <a:lnTo>
                      <a:pt x="35" y="188"/>
                    </a:lnTo>
                    <a:lnTo>
                      <a:pt x="35" y="182"/>
                    </a:lnTo>
                    <a:lnTo>
                      <a:pt x="35" y="182"/>
                    </a:lnTo>
                    <a:lnTo>
                      <a:pt x="35" y="176"/>
                    </a:lnTo>
                    <a:lnTo>
                      <a:pt x="35" y="176"/>
                    </a:lnTo>
                    <a:lnTo>
                      <a:pt x="35" y="170"/>
                    </a:lnTo>
                    <a:lnTo>
                      <a:pt x="35" y="170"/>
                    </a:lnTo>
                    <a:lnTo>
                      <a:pt x="35" y="170"/>
                    </a:lnTo>
                    <a:lnTo>
                      <a:pt x="35" y="165"/>
                    </a:lnTo>
                    <a:lnTo>
                      <a:pt x="41" y="165"/>
                    </a:lnTo>
                    <a:lnTo>
                      <a:pt x="41" y="165"/>
                    </a:lnTo>
                    <a:lnTo>
                      <a:pt x="47" y="165"/>
                    </a:lnTo>
                    <a:lnTo>
                      <a:pt x="47" y="165"/>
                    </a:lnTo>
                    <a:lnTo>
                      <a:pt x="47" y="165"/>
                    </a:lnTo>
                    <a:lnTo>
                      <a:pt x="53" y="159"/>
                    </a:lnTo>
                    <a:lnTo>
                      <a:pt x="53" y="159"/>
                    </a:lnTo>
                    <a:lnTo>
                      <a:pt x="53" y="159"/>
                    </a:lnTo>
                    <a:lnTo>
                      <a:pt x="58" y="159"/>
                    </a:lnTo>
                    <a:lnTo>
                      <a:pt x="58" y="159"/>
                    </a:lnTo>
                    <a:lnTo>
                      <a:pt x="58" y="159"/>
                    </a:lnTo>
                    <a:lnTo>
                      <a:pt x="64" y="159"/>
                    </a:lnTo>
                    <a:lnTo>
                      <a:pt x="64" y="165"/>
                    </a:lnTo>
                    <a:lnTo>
                      <a:pt x="64" y="165"/>
                    </a:lnTo>
                    <a:lnTo>
                      <a:pt x="64" y="165"/>
                    </a:lnTo>
                    <a:lnTo>
                      <a:pt x="70" y="165"/>
                    </a:lnTo>
                    <a:lnTo>
                      <a:pt x="70" y="165"/>
                    </a:lnTo>
                    <a:lnTo>
                      <a:pt x="76" y="165"/>
                    </a:lnTo>
                    <a:lnTo>
                      <a:pt x="76" y="165"/>
                    </a:lnTo>
                    <a:lnTo>
                      <a:pt x="76" y="165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88" y="165"/>
                    </a:lnTo>
                    <a:lnTo>
                      <a:pt x="88" y="165"/>
                    </a:lnTo>
                    <a:lnTo>
                      <a:pt x="88" y="165"/>
                    </a:lnTo>
                    <a:lnTo>
                      <a:pt x="88" y="165"/>
                    </a:lnTo>
                    <a:lnTo>
                      <a:pt x="94" y="165"/>
                    </a:lnTo>
                    <a:lnTo>
                      <a:pt x="94" y="165"/>
                    </a:lnTo>
                    <a:lnTo>
                      <a:pt x="94" y="159"/>
                    </a:lnTo>
                    <a:lnTo>
                      <a:pt x="94" y="159"/>
                    </a:lnTo>
                    <a:lnTo>
                      <a:pt x="100" y="159"/>
                    </a:lnTo>
                    <a:lnTo>
                      <a:pt x="100" y="153"/>
                    </a:lnTo>
                    <a:lnTo>
                      <a:pt x="100" y="153"/>
                    </a:lnTo>
                    <a:lnTo>
                      <a:pt x="106" y="153"/>
                    </a:lnTo>
                    <a:lnTo>
                      <a:pt x="106" y="153"/>
                    </a:lnTo>
                    <a:lnTo>
                      <a:pt x="111" y="153"/>
                    </a:lnTo>
                    <a:lnTo>
                      <a:pt x="111" y="153"/>
                    </a:lnTo>
                    <a:lnTo>
                      <a:pt x="111" y="159"/>
                    </a:lnTo>
                    <a:lnTo>
                      <a:pt x="111" y="159"/>
                    </a:lnTo>
                    <a:lnTo>
                      <a:pt x="117" y="159"/>
                    </a:lnTo>
                    <a:lnTo>
                      <a:pt x="117" y="159"/>
                    </a:lnTo>
                    <a:lnTo>
                      <a:pt x="117" y="159"/>
                    </a:lnTo>
                    <a:lnTo>
                      <a:pt x="123" y="159"/>
                    </a:lnTo>
                    <a:lnTo>
                      <a:pt x="123" y="159"/>
                    </a:lnTo>
                    <a:lnTo>
                      <a:pt x="123" y="159"/>
                    </a:lnTo>
                    <a:lnTo>
                      <a:pt x="123" y="153"/>
                    </a:lnTo>
                    <a:lnTo>
                      <a:pt x="123" y="153"/>
                    </a:lnTo>
                    <a:lnTo>
                      <a:pt x="129" y="153"/>
                    </a:lnTo>
                    <a:lnTo>
                      <a:pt x="129" y="147"/>
                    </a:lnTo>
                    <a:lnTo>
                      <a:pt x="135" y="147"/>
                    </a:lnTo>
                    <a:lnTo>
                      <a:pt x="135" y="147"/>
                    </a:lnTo>
                    <a:lnTo>
                      <a:pt x="135" y="153"/>
                    </a:lnTo>
                    <a:lnTo>
                      <a:pt x="141" y="153"/>
                    </a:lnTo>
                    <a:lnTo>
                      <a:pt x="141" y="153"/>
                    </a:lnTo>
                    <a:lnTo>
                      <a:pt x="147" y="153"/>
                    </a:lnTo>
                    <a:lnTo>
                      <a:pt x="147" y="153"/>
                    </a:lnTo>
                    <a:lnTo>
                      <a:pt x="147" y="153"/>
                    </a:lnTo>
                    <a:lnTo>
                      <a:pt x="153" y="153"/>
                    </a:lnTo>
                    <a:lnTo>
                      <a:pt x="153" y="159"/>
                    </a:lnTo>
                    <a:lnTo>
                      <a:pt x="153" y="159"/>
                    </a:lnTo>
                    <a:lnTo>
                      <a:pt x="159" y="159"/>
                    </a:lnTo>
                    <a:lnTo>
                      <a:pt x="159" y="153"/>
                    </a:lnTo>
                    <a:lnTo>
                      <a:pt x="159" y="153"/>
                    </a:lnTo>
                    <a:lnTo>
                      <a:pt x="159" y="153"/>
                    </a:lnTo>
                    <a:lnTo>
                      <a:pt x="164" y="153"/>
                    </a:lnTo>
                    <a:lnTo>
                      <a:pt x="164" y="153"/>
                    </a:lnTo>
                    <a:lnTo>
                      <a:pt x="170" y="147"/>
                    </a:lnTo>
                    <a:lnTo>
                      <a:pt x="170" y="147"/>
                    </a:lnTo>
                    <a:lnTo>
                      <a:pt x="170" y="147"/>
                    </a:lnTo>
                    <a:lnTo>
                      <a:pt x="176" y="147"/>
                    </a:lnTo>
                    <a:lnTo>
                      <a:pt x="176" y="147"/>
                    </a:lnTo>
                    <a:lnTo>
                      <a:pt x="176" y="147"/>
                    </a:lnTo>
                    <a:lnTo>
                      <a:pt x="182" y="141"/>
                    </a:lnTo>
                    <a:lnTo>
                      <a:pt x="182" y="141"/>
                    </a:lnTo>
                    <a:lnTo>
                      <a:pt x="182" y="141"/>
                    </a:lnTo>
                    <a:lnTo>
                      <a:pt x="188" y="141"/>
                    </a:lnTo>
                    <a:lnTo>
                      <a:pt x="188" y="141"/>
                    </a:lnTo>
                    <a:lnTo>
                      <a:pt x="194" y="141"/>
                    </a:lnTo>
                    <a:lnTo>
                      <a:pt x="194" y="141"/>
                    </a:lnTo>
                    <a:lnTo>
                      <a:pt x="194" y="135"/>
                    </a:lnTo>
                    <a:lnTo>
                      <a:pt x="200" y="135"/>
                    </a:lnTo>
                    <a:lnTo>
                      <a:pt x="200" y="135"/>
                    </a:lnTo>
                    <a:lnTo>
                      <a:pt x="206" y="135"/>
                    </a:lnTo>
                    <a:lnTo>
                      <a:pt x="206" y="135"/>
                    </a:lnTo>
                    <a:lnTo>
                      <a:pt x="206" y="135"/>
                    </a:lnTo>
                    <a:lnTo>
                      <a:pt x="212" y="135"/>
                    </a:lnTo>
                    <a:lnTo>
                      <a:pt x="212" y="135"/>
                    </a:lnTo>
                    <a:lnTo>
                      <a:pt x="212" y="141"/>
                    </a:lnTo>
                    <a:lnTo>
                      <a:pt x="217" y="141"/>
                    </a:lnTo>
                    <a:lnTo>
                      <a:pt x="217" y="141"/>
                    </a:lnTo>
                    <a:lnTo>
                      <a:pt x="223" y="141"/>
                    </a:lnTo>
                    <a:lnTo>
                      <a:pt x="223" y="141"/>
                    </a:lnTo>
                    <a:lnTo>
                      <a:pt x="223" y="135"/>
                    </a:lnTo>
                    <a:lnTo>
                      <a:pt x="223" y="135"/>
                    </a:lnTo>
                    <a:lnTo>
                      <a:pt x="223" y="129"/>
                    </a:lnTo>
                    <a:lnTo>
                      <a:pt x="223" y="129"/>
                    </a:lnTo>
                    <a:lnTo>
                      <a:pt x="223" y="123"/>
                    </a:lnTo>
                    <a:lnTo>
                      <a:pt x="223" y="123"/>
                    </a:lnTo>
                    <a:lnTo>
                      <a:pt x="223" y="123"/>
                    </a:lnTo>
                    <a:lnTo>
                      <a:pt x="217" y="123"/>
                    </a:lnTo>
                    <a:lnTo>
                      <a:pt x="217" y="117"/>
                    </a:lnTo>
                    <a:lnTo>
                      <a:pt x="217" y="117"/>
                    </a:lnTo>
                    <a:lnTo>
                      <a:pt x="212" y="117"/>
                    </a:lnTo>
                    <a:lnTo>
                      <a:pt x="212" y="117"/>
                    </a:lnTo>
                    <a:lnTo>
                      <a:pt x="206" y="117"/>
                    </a:lnTo>
                    <a:lnTo>
                      <a:pt x="206" y="117"/>
                    </a:lnTo>
                    <a:lnTo>
                      <a:pt x="206" y="117"/>
                    </a:lnTo>
                    <a:lnTo>
                      <a:pt x="200" y="112"/>
                    </a:lnTo>
                    <a:lnTo>
                      <a:pt x="200" y="112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06" y="106"/>
                    </a:lnTo>
                    <a:lnTo>
                      <a:pt x="206" y="100"/>
                    </a:lnTo>
                    <a:lnTo>
                      <a:pt x="206" y="100"/>
                    </a:lnTo>
                    <a:lnTo>
                      <a:pt x="200" y="100"/>
                    </a:lnTo>
                    <a:lnTo>
                      <a:pt x="200" y="100"/>
                    </a:lnTo>
                    <a:lnTo>
                      <a:pt x="194" y="100"/>
                    </a:lnTo>
                    <a:lnTo>
                      <a:pt x="194" y="100"/>
                    </a:lnTo>
                    <a:lnTo>
                      <a:pt x="194" y="100"/>
                    </a:lnTo>
                    <a:lnTo>
                      <a:pt x="188" y="100"/>
                    </a:lnTo>
                    <a:lnTo>
                      <a:pt x="188" y="100"/>
                    </a:lnTo>
                    <a:lnTo>
                      <a:pt x="188" y="100"/>
                    </a:lnTo>
                    <a:lnTo>
                      <a:pt x="188" y="94"/>
                    </a:lnTo>
                    <a:lnTo>
                      <a:pt x="188" y="94"/>
                    </a:lnTo>
                    <a:lnTo>
                      <a:pt x="188" y="88"/>
                    </a:lnTo>
                    <a:lnTo>
                      <a:pt x="182" y="88"/>
                    </a:lnTo>
                    <a:lnTo>
                      <a:pt x="188" y="88"/>
                    </a:lnTo>
                    <a:lnTo>
                      <a:pt x="188" y="88"/>
                    </a:lnTo>
                    <a:lnTo>
                      <a:pt x="194" y="88"/>
                    </a:lnTo>
                    <a:lnTo>
                      <a:pt x="194" y="88"/>
                    </a:lnTo>
                    <a:lnTo>
                      <a:pt x="200" y="88"/>
                    </a:lnTo>
                    <a:lnTo>
                      <a:pt x="200" y="88"/>
                    </a:lnTo>
                    <a:lnTo>
                      <a:pt x="200" y="82"/>
                    </a:lnTo>
                    <a:lnTo>
                      <a:pt x="206" y="82"/>
                    </a:lnTo>
                    <a:lnTo>
                      <a:pt x="206" y="88"/>
                    </a:lnTo>
                    <a:lnTo>
                      <a:pt x="206" y="88"/>
                    </a:lnTo>
                    <a:lnTo>
                      <a:pt x="212" y="82"/>
                    </a:lnTo>
                    <a:lnTo>
                      <a:pt x="206" y="82"/>
                    </a:lnTo>
                    <a:lnTo>
                      <a:pt x="206" y="76"/>
                    </a:lnTo>
                    <a:lnTo>
                      <a:pt x="206" y="76"/>
                    </a:lnTo>
                    <a:lnTo>
                      <a:pt x="206" y="76"/>
                    </a:lnTo>
                    <a:lnTo>
                      <a:pt x="206" y="70"/>
                    </a:lnTo>
                    <a:lnTo>
                      <a:pt x="212" y="70"/>
                    </a:lnTo>
                    <a:lnTo>
                      <a:pt x="212" y="64"/>
                    </a:lnTo>
                    <a:lnTo>
                      <a:pt x="212" y="64"/>
                    </a:lnTo>
                    <a:lnTo>
                      <a:pt x="217" y="64"/>
                    </a:lnTo>
                    <a:lnTo>
                      <a:pt x="217" y="64"/>
                    </a:lnTo>
                    <a:lnTo>
                      <a:pt x="217" y="59"/>
                    </a:lnTo>
                    <a:lnTo>
                      <a:pt x="217" y="59"/>
                    </a:lnTo>
                    <a:lnTo>
                      <a:pt x="212" y="59"/>
                    </a:lnTo>
                    <a:lnTo>
                      <a:pt x="212" y="53"/>
                    </a:lnTo>
                    <a:lnTo>
                      <a:pt x="212" y="53"/>
                    </a:lnTo>
                    <a:lnTo>
                      <a:pt x="206" y="53"/>
                    </a:lnTo>
                    <a:lnTo>
                      <a:pt x="206" y="47"/>
                    </a:lnTo>
                    <a:lnTo>
                      <a:pt x="206" y="47"/>
                    </a:lnTo>
                    <a:lnTo>
                      <a:pt x="206" y="47"/>
                    </a:lnTo>
                    <a:lnTo>
                      <a:pt x="206" y="41"/>
                    </a:lnTo>
                    <a:lnTo>
                      <a:pt x="206" y="41"/>
                    </a:lnTo>
                    <a:lnTo>
                      <a:pt x="212" y="41"/>
                    </a:lnTo>
                    <a:lnTo>
                      <a:pt x="212" y="41"/>
                    </a:lnTo>
                    <a:lnTo>
                      <a:pt x="212" y="41"/>
                    </a:lnTo>
                    <a:lnTo>
                      <a:pt x="217" y="35"/>
                    </a:lnTo>
                    <a:lnTo>
                      <a:pt x="217" y="35"/>
                    </a:lnTo>
                    <a:lnTo>
                      <a:pt x="217" y="35"/>
                    </a:lnTo>
                    <a:lnTo>
                      <a:pt x="217" y="29"/>
                    </a:lnTo>
                    <a:lnTo>
                      <a:pt x="217" y="29"/>
                    </a:lnTo>
                    <a:lnTo>
                      <a:pt x="217" y="23"/>
                    </a:lnTo>
                    <a:lnTo>
                      <a:pt x="217" y="23"/>
                    </a:lnTo>
                    <a:lnTo>
                      <a:pt x="212" y="23"/>
                    </a:lnTo>
                    <a:lnTo>
                      <a:pt x="212" y="17"/>
                    </a:lnTo>
                    <a:lnTo>
                      <a:pt x="212" y="17"/>
                    </a:lnTo>
                    <a:lnTo>
                      <a:pt x="212" y="17"/>
                    </a:lnTo>
                    <a:lnTo>
                      <a:pt x="217" y="11"/>
                    </a:lnTo>
                    <a:lnTo>
                      <a:pt x="217" y="11"/>
                    </a:lnTo>
                    <a:lnTo>
                      <a:pt x="217" y="11"/>
                    </a:lnTo>
                    <a:lnTo>
                      <a:pt x="223" y="11"/>
                    </a:lnTo>
                    <a:lnTo>
                      <a:pt x="223" y="11"/>
                    </a:lnTo>
                    <a:lnTo>
                      <a:pt x="223" y="11"/>
                    </a:lnTo>
                    <a:lnTo>
                      <a:pt x="229" y="11"/>
                    </a:lnTo>
                    <a:lnTo>
                      <a:pt x="223" y="6"/>
                    </a:lnTo>
                    <a:lnTo>
                      <a:pt x="223" y="6"/>
                    </a:lnTo>
                    <a:lnTo>
                      <a:pt x="223" y="6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35" y="0"/>
                    </a:lnTo>
                    <a:lnTo>
                      <a:pt x="235" y="6"/>
                    </a:lnTo>
                    <a:lnTo>
                      <a:pt x="241" y="6"/>
                    </a:lnTo>
                    <a:lnTo>
                      <a:pt x="241" y="6"/>
                    </a:lnTo>
                    <a:lnTo>
                      <a:pt x="247" y="6"/>
                    </a:lnTo>
                    <a:lnTo>
                      <a:pt x="247" y="6"/>
                    </a:lnTo>
                    <a:lnTo>
                      <a:pt x="247" y="6"/>
                    </a:lnTo>
                    <a:lnTo>
                      <a:pt x="253" y="6"/>
                    </a:lnTo>
                    <a:lnTo>
                      <a:pt x="253" y="6"/>
                    </a:lnTo>
                    <a:lnTo>
                      <a:pt x="259" y="6"/>
                    </a:lnTo>
                    <a:lnTo>
                      <a:pt x="259" y="6"/>
                    </a:lnTo>
                    <a:lnTo>
                      <a:pt x="259" y="6"/>
                    </a:lnTo>
                    <a:lnTo>
                      <a:pt x="265" y="11"/>
                    </a:lnTo>
                    <a:lnTo>
                      <a:pt x="265" y="11"/>
                    </a:lnTo>
                    <a:lnTo>
                      <a:pt x="265" y="11"/>
                    </a:lnTo>
                    <a:lnTo>
                      <a:pt x="270" y="11"/>
                    </a:lnTo>
                    <a:lnTo>
                      <a:pt x="270" y="17"/>
                    </a:lnTo>
                    <a:lnTo>
                      <a:pt x="270" y="17"/>
                    </a:lnTo>
                    <a:lnTo>
                      <a:pt x="270" y="17"/>
                    </a:lnTo>
                    <a:lnTo>
                      <a:pt x="276" y="11"/>
                    </a:lnTo>
                    <a:lnTo>
                      <a:pt x="276" y="11"/>
                    </a:lnTo>
                    <a:lnTo>
                      <a:pt x="282" y="11"/>
                    </a:lnTo>
                    <a:lnTo>
                      <a:pt x="282" y="17"/>
                    </a:lnTo>
                    <a:lnTo>
                      <a:pt x="282" y="17"/>
                    </a:lnTo>
                    <a:lnTo>
                      <a:pt x="282" y="17"/>
                    </a:lnTo>
                    <a:lnTo>
                      <a:pt x="288" y="17"/>
                    </a:lnTo>
                    <a:lnTo>
                      <a:pt x="288" y="17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23"/>
                    </a:lnTo>
                    <a:lnTo>
                      <a:pt x="294" y="23"/>
                    </a:lnTo>
                    <a:lnTo>
                      <a:pt x="294" y="23"/>
                    </a:lnTo>
                    <a:lnTo>
                      <a:pt x="300" y="29"/>
                    </a:lnTo>
                    <a:lnTo>
                      <a:pt x="300" y="29"/>
                    </a:lnTo>
                    <a:lnTo>
                      <a:pt x="300" y="35"/>
                    </a:lnTo>
                    <a:lnTo>
                      <a:pt x="300" y="35"/>
                    </a:lnTo>
                    <a:lnTo>
                      <a:pt x="300" y="35"/>
                    </a:lnTo>
                    <a:lnTo>
                      <a:pt x="300" y="41"/>
                    </a:lnTo>
                    <a:lnTo>
                      <a:pt x="300" y="41"/>
                    </a:lnTo>
                    <a:lnTo>
                      <a:pt x="300" y="47"/>
                    </a:lnTo>
                    <a:lnTo>
                      <a:pt x="300" y="47"/>
                    </a:lnTo>
                    <a:lnTo>
                      <a:pt x="300" y="47"/>
                    </a:lnTo>
                    <a:lnTo>
                      <a:pt x="306" y="53"/>
                    </a:lnTo>
                    <a:lnTo>
                      <a:pt x="306" y="53"/>
                    </a:lnTo>
                    <a:lnTo>
                      <a:pt x="306" y="59"/>
                    </a:lnTo>
                    <a:lnTo>
                      <a:pt x="306" y="59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8" y="59"/>
                    </a:lnTo>
                    <a:lnTo>
                      <a:pt x="318" y="64"/>
                    </a:lnTo>
                    <a:lnTo>
                      <a:pt x="318" y="64"/>
                    </a:lnTo>
                    <a:lnTo>
                      <a:pt x="318" y="70"/>
                    </a:lnTo>
                    <a:lnTo>
                      <a:pt x="318" y="70"/>
                    </a:lnTo>
                    <a:lnTo>
                      <a:pt x="318" y="70"/>
                    </a:lnTo>
                    <a:lnTo>
                      <a:pt x="323" y="70"/>
                    </a:lnTo>
                    <a:lnTo>
                      <a:pt x="323" y="76"/>
                    </a:lnTo>
                    <a:lnTo>
                      <a:pt x="323" y="76"/>
                    </a:lnTo>
                    <a:lnTo>
                      <a:pt x="323" y="82"/>
                    </a:lnTo>
                    <a:lnTo>
                      <a:pt x="323" y="82"/>
                    </a:lnTo>
                    <a:lnTo>
                      <a:pt x="323" y="82"/>
                    </a:lnTo>
                    <a:lnTo>
                      <a:pt x="318" y="82"/>
                    </a:lnTo>
                    <a:lnTo>
                      <a:pt x="318" y="88"/>
                    </a:lnTo>
                    <a:lnTo>
                      <a:pt x="318" y="88"/>
                    </a:lnTo>
                    <a:lnTo>
                      <a:pt x="318" y="94"/>
                    </a:lnTo>
                    <a:lnTo>
                      <a:pt x="318" y="94"/>
                    </a:lnTo>
                    <a:lnTo>
                      <a:pt x="318" y="94"/>
                    </a:lnTo>
                    <a:lnTo>
                      <a:pt x="318" y="100"/>
                    </a:lnTo>
                    <a:lnTo>
                      <a:pt x="318" y="100"/>
                    </a:lnTo>
                    <a:lnTo>
                      <a:pt x="318" y="106"/>
                    </a:lnTo>
                    <a:lnTo>
                      <a:pt x="318" y="106"/>
                    </a:lnTo>
                    <a:lnTo>
                      <a:pt x="323" y="106"/>
                    </a:lnTo>
                    <a:lnTo>
                      <a:pt x="323" y="106"/>
                    </a:lnTo>
                    <a:lnTo>
                      <a:pt x="323" y="112"/>
                    </a:lnTo>
                    <a:lnTo>
                      <a:pt x="329" y="112"/>
                    </a:lnTo>
                    <a:lnTo>
                      <a:pt x="329" y="112"/>
                    </a:lnTo>
                    <a:lnTo>
                      <a:pt x="335" y="112"/>
                    </a:lnTo>
                    <a:lnTo>
                      <a:pt x="335" y="112"/>
                    </a:lnTo>
                    <a:lnTo>
                      <a:pt x="335" y="117"/>
                    </a:lnTo>
                    <a:lnTo>
                      <a:pt x="341" y="117"/>
                    </a:lnTo>
                    <a:lnTo>
                      <a:pt x="341" y="117"/>
                    </a:lnTo>
                    <a:lnTo>
                      <a:pt x="341" y="117"/>
                    </a:lnTo>
                    <a:lnTo>
                      <a:pt x="335" y="123"/>
                    </a:lnTo>
                    <a:lnTo>
                      <a:pt x="335" y="123"/>
                    </a:lnTo>
                    <a:lnTo>
                      <a:pt x="335" y="123"/>
                    </a:lnTo>
                    <a:lnTo>
                      <a:pt x="329" y="123"/>
                    </a:lnTo>
                    <a:lnTo>
                      <a:pt x="329" y="129"/>
                    </a:lnTo>
                    <a:lnTo>
                      <a:pt x="329" y="129"/>
                    </a:lnTo>
                    <a:lnTo>
                      <a:pt x="323" y="129"/>
                    </a:lnTo>
                    <a:lnTo>
                      <a:pt x="323" y="135"/>
                    </a:lnTo>
                    <a:lnTo>
                      <a:pt x="323" y="135"/>
                    </a:lnTo>
                    <a:lnTo>
                      <a:pt x="323" y="141"/>
                    </a:lnTo>
                    <a:lnTo>
                      <a:pt x="323" y="141"/>
                    </a:lnTo>
                    <a:lnTo>
                      <a:pt x="323" y="141"/>
                    </a:lnTo>
                    <a:lnTo>
                      <a:pt x="323" y="147"/>
                    </a:lnTo>
                    <a:lnTo>
                      <a:pt x="323" y="147"/>
                    </a:lnTo>
                    <a:lnTo>
                      <a:pt x="329" y="153"/>
                    </a:lnTo>
                    <a:lnTo>
                      <a:pt x="329" y="153"/>
                    </a:lnTo>
                    <a:lnTo>
                      <a:pt x="329" y="153"/>
                    </a:lnTo>
                    <a:lnTo>
                      <a:pt x="335" y="153"/>
                    </a:lnTo>
                    <a:lnTo>
                      <a:pt x="335" y="159"/>
                    </a:lnTo>
                    <a:lnTo>
                      <a:pt x="335" y="159"/>
                    </a:lnTo>
                    <a:lnTo>
                      <a:pt x="341" y="159"/>
                    </a:lnTo>
                    <a:lnTo>
                      <a:pt x="341" y="159"/>
                    </a:lnTo>
                    <a:lnTo>
                      <a:pt x="347" y="159"/>
                    </a:lnTo>
                    <a:lnTo>
                      <a:pt x="347" y="159"/>
                    </a:lnTo>
                    <a:lnTo>
                      <a:pt x="347" y="159"/>
                    </a:lnTo>
                    <a:lnTo>
                      <a:pt x="353" y="159"/>
                    </a:lnTo>
                    <a:lnTo>
                      <a:pt x="353" y="165"/>
                    </a:lnTo>
                    <a:lnTo>
                      <a:pt x="359" y="165"/>
                    </a:lnTo>
                    <a:lnTo>
                      <a:pt x="359" y="165"/>
                    </a:lnTo>
                    <a:lnTo>
                      <a:pt x="353" y="165"/>
                    </a:lnTo>
                    <a:lnTo>
                      <a:pt x="353" y="170"/>
                    </a:lnTo>
                    <a:lnTo>
                      <a:pt x="353" y="170"/>
                    </a:lnTo>
                    <a:lnTo>
                      <a:pt x="353" y="170"/>
                    </a:lnTo>
                    <a:lnTo>
                      <a:pt x="359" y="170"/>
                    </a:lnTo>
                    <a:lnTo>
                      <a:pt x="359" y="176"/>
                    </a:lnTo>
                    <a:lnTo>
                      <a:pt x="359" y="176"/>
                    </a:lnTo>
                    <a:lnTo>
                      <a:pt x="359" y="176"/>
                    </a:lnTo>
                    <a:lnTo>
                      <a:pt x="353" y="176"/>
                    </a:lnTo>
                    <a:lnTo>
                      <a:pt x="353" y="176"/>
                    </a:lnTo>
                    <a:lnTo>
                      <a:pt x="347" y="176"/>
                    </a:lnTo>
                    <a:lnTo>
                      <a:pt x="347" y="176"/>
                    </a:lnTo>
                    <a:lnTo>
                      <a:pt x="347" y="176"/>
                    </a:lnTo>
                    <a:lnTo>
                      <a:pt x="341" y="176"/>
                    </a:lnTo>
                    <a:lnTo>
                      <a:pt x="341" y="176"/>
                    </a:lnTo>
                    <a:lnTo>
                      <a:pt x="335" y="176"/>
                    </a:lnTo>
                    <a:lnTo>
                      <a:pt x="341" y="176"/>
                    </a:lnTo>
                    <a:lnTo>
                      <a:pt x="341" y="182"/>
                    </a:lnTo>
                    <a:lnTo>
                      <a:pt x="341" y="182"/>
                    </a:lnTo>
                    <a:lnTo>
                      <a:pt x="341" y="188"/>
                    </a:lnTo>
                    <a:lnTo>
                      <a:pt x="341" y="188"/>
                    </a:lnTo>
                    <a:lnTo>
                      <a:pt x="341" y="188"/>
                    </a:lnTo>
                    <a:lnTo>
                      <a:pt x="341" y="194"/>
                    </a:lnTo>
                    <a:lnTo>
                      <a:pt x="347" y="194"/>
                    </a:lnTo>
                    <a:lnTo>
                      <a:pt x="347" y="194"/>
                    </a:lnTo>
                    <a:lnTo>
                      <a:pt x="347" y="194"/>
                    </a:lnTo>
                    <a:lnTo>
                      <a:pt x="353" y="194"/>
                    </a:lnTo>
                    <a:lnTo>
                      <a:pt x="353" y="200"/>
                    </a:lnTo>
                    <a:lnTo>
                      <a:pt x="353" y="200"/>
                    </a:lnTo>
                    <a:lnTo>
                      <a:pt x="353" y="206"/>
                    </a:lnTo>
                    <a:lnTo>
                      <a:pt x="353" y="206"/>
                    </a:lnTo>
                    <a:lnTo>
                      <a:pt x="353" y="206"/>
                    </a:lnTo>
                    <a:lnTo>
                      <a:pt x="359" y="206"/>
                    </a:lnTo>
                    <a:lnTo>
                      <a:pt x="359" y="206"/>
                    </a:lnTo>
                    <a:lnTo>
                      <a:pt x="359" y="200"/>
                    </a:lnTo>
                    <a:lnTo>
                      <a:pt x="359" y="200"/>
                    </a:lnTo>
                    <a:lnTo>
                      <a:pt x="359" y="200"/>
                    </a:lnTo>
                    <a:lnTo>
                      <a:pt x="365" y="200"/>
                    </a:lnTo>
                    <a:lnTo>
                      <a:pt x="365" y="200"/>
                    </a:lnTo>
                    <a:lnTo>
                      <a:pt x="371" y="200"/>
                    </a:lnTo>
                    <a:lnTo>
                      <a:pt x="371" y="200"/>
                    </a:lnTo>
                    <a:lnTo>
                      <a:pt x="371" y="206"/>
                    </a:lnTo>
                    <a:lnTo>
                      <a:pt x="371" y="206"/>
                    </a:lnTo>
                    <a:lnTo>
                      <a:pt x="376" y="206"/>
                    </a:lnTo>
                    <a:lnTo>
                      <a:pt x="376" y="206"/>
                    </a:lnTo>
                    <a:lnTo>
                      <a:pt x="376" y="206"/>
                    </a:lnTo>
                    <a:lnTo>
                      <a:pt x="382" y="206"/>
                    </a:lnTo>
                    <a:lnTo>
                      <a:pt x="382" y="206"/>
                    </a:lnTo>
                    <a:lnTo>
                      <a:pt x="388" y="206"/>
                    </a:lnTo>
                    <a:lnTo>
                      <a:pt x="388" y="206"/>
                    </a:lnTo>
                    <a:lnTo>
                      <a:pt x="388" y="212"/>
                    </a:lnTo>
                    <a:lnTo>
                      <a:pt x="388" y="212"/>
                    </a:lnTo>
                    <a:lnTo>
                      <a:pt x="388" y="218"/>
                    </a:lnTo>
                    <a:lnTo>
                      <a:pt x="388" y="218"/>
                    </a:lnTo>
                    <a:lnTo>
                      <a:pt x="394" y="218"/>
                    </a:lnTo>
                    <a:lnTo>
                      <a:pt x="394" y="224"/>
                    </a:lnTo>
                    <a:lnTo>
                      <a:pt x="394" y="224"/>
                    </a:lnTo>
                    <a:lnTo>
                      <a:pt x="394" y="224"/>
                    </a:lnTo>
                    <a:lnTo>
                      <a:pt x="394" y="229"/>
                    </a:lnTo>
                    <a:lnTo>
                      <a:pt x="394" y="229"/>
                    </a:lnTo>
                    <a:lnTo>
                      <a:pt x="394" y="229"/>
                    </a:lnTo>
                    <a:lnTo>
                      <a:pt x="394" y="235"/>
                    </a:lnTo>
                    <a:lnTo>
                      <a:pt x="394" y="235"/>
                    </a:lnTo>
                    <a:lnTo>
                      <a:pt x="394" y="235"/>
                    </a:lnTo>
                    <a:lnTo>
                      <a:pt x="394" y="241"/>
                    </a:lnTo>
                    <a:lnTo>
                      <a:pt x="400" y="241"/>
                    </a:lnTo>
                    <a:lnTo>
                      <a:pt x="400" y="241"/>
                    </a:lnTo>
                    <a:lnTo>
                      <a:pt x="400" y="247"/>
                    </a:lnTo>
                    <a:lnTo>
                      <a:pt x="400" y="247"/>
                    </a:lnTo>
                    <a:lnTo>
                      <a:pt x="400" y="253"/>
                    </a:lnTo>
                    <a:lnTo>
                      <a:pt x="400" y="247"/>
                    </a:lnTo>
                    <a:lnTo>
                      <a:pt x="400" y="247"/>
                    </a:lnTo>
                    <a:lnTo>
                      <a:pt x="400" y="247"/>
                    </a:lnTo>
                    <a:lnTo>
                      <a:pt x="406" y="241"/>
                    </a:lnTo>
                    <a:lnTo>
                      <a:pt x="406" y="241"/>
                    </a:lnTo>
                    <a:lnTo>
                      <a:pt x="406" y="241"/>
                    </a:lnTo>
                    <a:lnTo>
                      <a:pt x="406" y="235"/>
                    </a:lnTo>
                    <a:lnTo>
                      <a:pt x="406" y="235"/>
                    </a:lnTo>
                    <a:lnTo>
                      <a:pt x="406" y="229"/>
                    </a:lnTo>
                    <a:lnTo>
                      <a:pt x="412" y="229"/>
                    </a:lnTo>
                    <a:lnTo>
                      <a:pt x="412" y="229"/>
                    </a:lnTo>
                    <a:lnTo>
                      <a:pt x="418" y="229"/>
                    </a:lnTo>
                    <a:lnTo>
                      <a:pt x="418" y="229"/>
                    </a:lnTo>
                    <a:lnTo>
                      <a:pt x="418" y="235"/>
                    </a:lnTo>
                    <a:lnTo>
                      <a:pt x="418" y="235"/>
                    </a:lnTo>
                    <a:lnTo>
                      <a:pt x="418" y="235"/>
                    </a:lnTo>
                    <a:lnTo>
                      <a:pt x="418" y="241"/>
                    </a:lnTo>
                    <a:lnTo>
                      <a:pt x="418" y="241"/>
                    </a:lnTo>
                    <a:lnTo>
                      <a:pt x="418" y="247"/>
                    </a:lnTo>
                    <a:lnTo>
                      <a:pt x="418" y="247"/>
                    </a:lnTo>
                    <a:lnTo>
                      <a:pt x="418" y="247"/>
                    </a:lnTo>
                    <a:lnTo>
                      <a:pt x="418" y="253"/>
                    </a:lnTo>
                    <a:lnTo>
                      <a:pt x="412" y="253"/>
                    </a:lnTo>
                    <a:lnTo>
                      <a:pt x="412" y="259"/>
                    </a:lnTo>
                    <a:lnTo>
                      <a:pt x="412" y="259"/>
                    </a:lnTo>
                    <a:lnTo>
                      <a:pt x="412" y="259"/>
                    </a:lnTo>
                    <a:lnTo>
                      <a:pt x="418" y="259"/>
                    </a:lnTo>
                    <a:lnTo>
                      <a:pt x="418" y="259"/>
                    </a:lnTo>
                    <a:lnTo>
                      <a:pt x="418" y="259"/>
                    </a:lnTo>
                    <a:lnTo>
                      <a:pt x="418" y="253"/>
                    </a:lnTo>
                    <a:lnTo>
                      <a:pt x="424" y="253"/>
                    </a:lnTo>
                    <a:lnTo>
                      <a:pt x="424" y="253"/>
                    </a:lnTo>
                    <a:lnTo>
                      <a:pt x="424" y="253"/>
                    </a:lnTo>
                    <a:lnTo>
                      <a:pt x="429" y="253"/>
                    </a:lnTo>
                    <a:lnTo>
                      <a:pt x="429" y="259"/>
                    </a:lnTo>
                    <a:lnTo>
                      <a:pt x="429" y="259"/>
                    </a:lnTo>
                    <a:lnTo>
                      <a:pt x="435" y="259"/>
                    </a:lnTo>
                    <a:lnTo>
                      <a:pt x="435" y="259"/>
                    </a:lnTo>
                    <a:lnTo>
                      <a:pt x="435" y="265"/>
                    </a:lnTo>
                    <a:lnTo>
                      <a:pt x="441" y="265"/>
                    </a:lnTo>
                    <a:lnTo>
                      <a:pt x="441" y="265"/>
                    </a:lnTo>
                    <a:lnTo>
                      <a:pt x="441" y="265"/>
                    </a:lnTo>
                    <a:lnTo>
                      <a:pt x="441" y="265"/>
                    </a:lnTo>
                    <a:lnTo>
                      <a:pt x="441" y="271"/>
                    </a:lnTo>
                    <a:lnTo>
                      <a:pt x="435" y="271"/>
                    </a:lnTo>
                    <a:lnTo>
                      <a:pt x="435" y="271"/>
                    </a:lnTo>
                    <a:lnTo>
                      <a:pt x="429" y="271"/>
                    </a:lnTo>
                    <a:lnTo>
                      <a:pt x="429" y="271"/>
                    </a:lnTo>
                    <a:lnTo>
                      <a:pt x="429" y="271"/>
                    </a:lnTo>
                    <a:lnTo>
                      <a:pt x="424" y="271"/>
                    </a:lnTo>
                    <a:lnTo>
                      <a:pt x="424" y="271"/>
                    </a:lnTo>
                    <a:lnTo>
                      <a:pt x="424" y="277"/>
                    </a:lnTo>
                    <a:lnTo>
                      <a:pt x="424" y="277"/>
                    </a:lnTo>
                    <a:lnTo>
                      <a:pt x="424" y="282"/>
                    </a:lnTo>
                    <a:lnTo>
                      <a:pt x="424" y="282"/>
                    </a:lnTo>
                    <a:lnTo>
                      <a:pt x="424" y="282"/>
                    </a:lnTo>
                    <a:lnTo>
                      <a:pt x="424" y="288"/>
                    </a:lnTo>
                    <a:lnTo>
                      <a:pt x="429" y="288"/>
                    </a:lnTo>
                    <a:lnTo>
                      <a:pt x="429" y="288"/>
                    </a:lnTo>
                    <a:lnTo>
                      <a:pt x="435" y="288"/>
                    </a:lnTo>
                    <a:lnTo>
                      <a:pt x="435" y="282"/>
                    </a:lnTo>
                    <a:lnTo>
                      <a:pt x="435" y="282"/>
                    </a:lnTo>
                    <a:lnTo>
                      <a:pt x="435" y="277"/>
                    </a:lnTo>
                    <a:lnTo>
                      <a:pt x="435" y="277"/>
                    </a:lnTo>
                    <a:lnTo>
                      <a:pt x="435" y="277"/>
                    </a:lnTo>
                    <a:lnTo>
                      <a:pt x="441" y="271"/>
                    </a:lnTo>
                    <a:lnTo>
                      <a:pt x="441" y="271"/>
                    </a:lnTo>
                    <a:lnTo>
                      <a:pt x="441" y="271"/>
                    </a:lnTo>
                    <a:lnTo>
                      <a:pt x="441" y="277"/>
                    </a:lnTo>
                    <a:lnTo>
                      <a:pt x="447" y="277"/>
                    </a:lnTo>
                    <a:lnTo>
                      <a:pt x="447" y="277"/>
                    </a:lnTo>
                    <a:lnTo>
                      <a:pt x="453" y="277"/>
                    </a:lnTo>
                    <a:lnTo>
                      <a:pt x="453" y="277"/>
                    </a:lnTo>
                    <a:lnTo>
                      <a:pt x="453" y="271"/>
                    </a:lnTo>
                    <a:lnTo>
                      <a:pt x="453" y="271"/>
                    </a:lnTo>
                    <a:lnTo>
                      <a:pt x="447" y="271"/>
                    </a:lnTo>
                    <a:lnTo>
                      <a:pt x="447" y="265"/>
                    </a:lnTo>
                    <a:lnTo>
                      <a:pt x="447" y="265"/>
                    </a:lnTo>
                    <a:lnTo>
                      <a:pt x="447" y="265"/>
                    </a:lnTo>
                    <a:lnTo>
                      <a:pt x="447" y="259"/>
                    </a:lnTo>
                    <a:lnTo>
                      <a:pt x="447" y="259"/>
                    </a:lnTo>
                    <a:lnTo>
                      <a:pt x="447" y="253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9" y="253"/>
                    </a:lnTo>
                    <a:lnTo>
                      <a:pt x="459" y="259"/>
                    </a:lnTo>
                    <a:lnTo>
                      <a:pt x="459" y="259"/>
                    </a:lnTo>
                    <a:lnTo>
                      <a:pt x="459" y="265"/>
                    </a:lnTo>
                    <a:lnTo>
                      <a:pt x="465" y="265"/>
                    </a:lnTo>
                    <a:lnTo>
                      <a:pt x="465" y="265"/>
                    </a:lnTo>
                    <a:lnTo>
                      <a:pt x="471" y="265"/>
                    </a:lnTo>
                    <a:lnTo>
                      <a:pt x="471" y="259"/>
                    </a:lnTo>
                    <a:lnTo>
                      <a:pt x="471" y="259"/>
                    </a:lnTo>
                    <a:lnTo>
                      <a:pt x="465" y="259"/>
                    </a:lnTo>
                    <a:lnTo>
                      <a:pt x="465" y="253"/>
                    </a:lnTo>
                    <a:lnTo>
                      <a:pt x="471" y="253"/>
                    </a:lnTo>
                    <a:lnTo>
                      <a:pt x="471" y="253"/>
                    </a:lnTo>
                    <a:lnTo>
                      <a:pt x="471" y="253"/>
                    </a:lnTo>
                    <a:lnTo>
                      <a:pt x="471" y="253"/>
                    </a:lnTo>
                    <a:lnTo>
                      <a:pt x="477" y="253"/>
                    </a:lnTo>
                    <a:lnTo>
                      <a:pt x="477" y="259"/>
                    </a:lnTo>
                    <a:lnTo>
                      <a:pt x="477" y="259"/>
                    </a:lnTo>
                    <a:lnTo>
                      <a:pt x="477" y="265"/>
                    </a:lnTo>
                    <a:lnTo>
                      <a:pt x="477" y="265"/>
                    </a:lnTo>
                    <a:lnTo>
                      <a:pt x="477" y="265"/>
                    </a:lnTo>
                    <a:lnTo>
                      <a:pt x="477" y="271"/>
                    </a:lnTo>
                    <a:lnTo>
                      <a:pt x="477" y="271"/>
                    </a:lnTo>
                    <a:lnTo>
                      <a:pt x="477" y="271"/>
                    </a:lnTo>
                    <a:lnTo>
                      <a:pt x="482" y="271"/>
                    </a:lnTo>
                    <a:lnTo>
                      <a:pt x="482" y="271"/>
                    </a:lnTo>
                    <a:lnTo>
                      <a:pt x="482" y="277"/>
                    </a:lnTo>
                    <a:lnTo>
                      <a:pt x="488" y="277"/>
                    </a:lnTo>
                    <a:lnTo>
                      <a:pt x="488" y="277"/>
                    </a:lnTo>
                    <a:lnTo>
                      <a:pt x="488" y="277"/>
                    </a:lnTo>
                    <a:lnTo>
                      <a:pt x="494" y="277"/>
                    </a:lnTo>
                    <a:lnTo>
                      <a:pt x="494" y="277"/>
                    </a:lnTo>
                    <a:lnTo>
                      <a:pt x="500" y="282"/>
                    </a:lnTo>
                    <a:lnTo>
                      <a:pt x="500" y="282"/>
                    </a:lnTo>
                    <a:lnTo>
                      <a:pt x="500" y="282"/>
                    </a:lnTo>
                    <a:lnTo>
                      <a:pt x="506" y="282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12" y="288"/>
                    </a:lnTo>
                    <a:lnTo>
                      <a:pt x="512" y="294"/>
                    </a:lnTo>
                    <a:lnTo>
                      <a:pt x="512" y="294"/>
                    </a:lnTo>
                    <a:lnTo>
                      <a:pt x="512" y="294"/>
                    </a:lnTo>
                    <a:lnTo>
                      <a:pt x="518" y="294"/>
                    </a:lnTo>
                    <a:lnTo>
                      <a:pt x="518" y="294"/>
                    </a:lnTo>
                    <a:lnTo>
                      <a:pt x="518" y="300"/>
                    </a:lnTo>
                    <a:lnTo>
                      <a:pt x="524" y="300"/>
                    </a:lnTo>
                    <a:lnTo>
                      <a:pt x="524" y="306"/>
                    </a:lnTo>
                    <a:lnTo>
                      <a:pt x="518" y="306"/>
                    </a:lnTo>
                    <a:lnTo>
                      <a:pt x="518" y="306"/>
                    </a:lnTo>
                    <a:lnTo>
                      <a:pt x="518" y="306"/>
                    </a:lnTo>
                    <a:lnTo>
                      <a:pt x="518" y="306"/>
                    </a:lnTo>
                    <a:lnTo>
                      <a:pt x="518" y="312"/>
                    </a:lnTo>
                    <a:lnTo>
                      <a:pt x="524" y="312"/>
                    </a:lnTo>
                    <a:lnTo>
                      <a:pt x="524" y="312"/>
                    </a:lnTo>
                    <a:lnTo>
                      <a:pt x="524" y="318"/>
                    </a:lnTo>
                    <a:lnTo>
                      <a:pt x="524" y="318"/>
                    </a:lnTo>
                    <a:lnTo>
                      <a:pt x="518" y="318"/>
                    </a:lnTo>
                    <a:lnTo>
                      <a:pt x="518" y="324"/>
                    </a:lnTo>
                    <a:lnTo>
                      <a:pt x="518" y="324"/>
                    </a:lnTo>
                    <a:lnTo>
                      <a:pt x="518" y="330"/>
                    </a:lnTo>
                    <a:lnTo>
                      <a:pt x="518" y="330"/>
                    </a:lnTo>
                    <a:lnTo>
                      <a:pt x="518" y="330"/>
                    </a:lnTo>
                    <a:lnTo>
                      <a:pt x="518" y="335"/>
                    </a:lnTo>
                    <a:lnTo>
                      <a:pt x="512" y="335"/>
                    </a:lnTo>
                    <a:lnTo>
                      <a:pt x="512" y="335"/>
                    </a:lnTo>
                    <a:lnTo>
                      <a:pt x="512" y="341"/>
                    </a:lnTo>
                    <a:lnTo>
                      <a:pt x="512" y="341"/>
                    </a:lnTo>
                    <a:lnTo>
                      <a:pt x="512" y="341"/>
                    </a:lnTo>
                    <a:lnTo>
                      <a:pt x="512" y="347"/>
                    </a:lnTo>
                    <a:lnTo>
                      <a:pt x="506" y="347"/>
                    </a:lnTo>
                    <a:lnTo>
                      <a:pt x="512" y="353"/>
                    </a:lnTo>
                    <a:lnTo>
                      <a:pt x="512" y="353"/>
                    </a:lnTo>
                    <a:lnTo>
                      <a:pt x="512" y="353"/>
                    </a:lnTo>
                    <a:lnTo>
                      <a:pt x="512" y="359"/>
                    </a:lnTo>
                    <a:lnTo>
                      <a:pt x="506" y="359"/>
                    </a:lnTo>
                    <a:lnTo>
                      <a:pt x="512" y="359"/>
                    </a:lnTo>
                    <a:lnTo>
                      <a:pt x="512" y="365"/>
                    </a:lnTo>
                    <a:lnTo>
                      <a:pt x="512" y="365"/>
                    </a:lnTo>
                    <a:lnTo>
                      <a:pt x="512" y="365"/>
                    </a:lnTo>
                    <a:lnTo>
                      <a:pt x="512" y="371"/>
                    </a:lnTo>
                    <a:lnTo>
                      <a:pt x="512" y="371"/>
                    </a:lnTo>
                    <a:lnTo>
                      <a:pt x="512" y="377"/>
                    </a:lnTo>
                    <a:lnTo>
                      <a:pt x="512" y="377"/>
                    </a:lnTo>
                    <a:lnTo>
                      <a:pt x="512" y="383"/>
                    </a:lnTo>
                    <a:lnTo>
                      <a:pt x="512" y="383"/>
                    </a:lnTo>
                    <a:lnTo>
                      <a:pt x="512" y="383"/>
                    </a:lnTo>
                    <a:lnTo>
                      <a:pt x="512" y="388"/>
                    </a:lnTo>
                    <a:lnTo>
                      <a:pt x="512" y="388"/>
                    </a:lnTo>
                    <a:lnTo>
                      <a:pt x="512" y="394"/>
                    </a:lnTo>
                    <a:lnTo>
                      <a:pt x="512" y="394"/>
                    </a:lnTo>
                    <a:lnTo>
                      <a:pt x="512" y="394"/>
                    </a:lnTo>
                    <a:lnTo>
                      <a:pt x="512" y="400"/>
                    </a:lnTo>
                    <a:lnTo>
                      <a:pt x="512" y="400"/>
                    </a:lnTo>
                    <a:lnTo>
                      <a:pt x="512" y="406"/>
                    </a:lnTo>
                    <a:lnTo>
                      <a:pt x="512" y="406"/>
                    </a:lnTo>
                    <a:lnTo>
                      <a:pt x="512" y="412"/>
                    </a:lnTo>
                    <a:lnTo>
                      <a:pt x="512" y="412"/>
                    </a:lnTo>
                    <a:lnTo>
                      <a:pt x="512" y="412"/>
                    </a:lnTo>
                    <a:lnTo>
                      <a:pt x="518" y="418"/>
                    </a:lnTo>
                    <a:lnTo>
                      <a:pt x="518" y="418"/>
                    </a:lnTo>
                    <a:lnTo>
                      <a:pt x="518" y="424"/>
                    </a:lnTo>
                    <a:lnTo>
                      <a:pt x="518" y="424"/>
                    </a:lnTo>
                    <a:lnTo>
                      <a:pt x="518" y="424"/>
                    </a:lnTo>
                    <a:lnTo>
                      <a:pt x="524" y="424"/>
                    </a:lnTo>
                    <a:lnTo>
                      <a:pt x="524" y="424"/>
                    </a:lnTo>
                    <a:lnTo>
                      <a:pt x="524" y="430"/>
                    </a:lnTo>
                    <a:lnTo>
                      <a:pt x="524" y="430"/>
                    </a:lnTo>
                    <a:lnTo>
                      <a:pt x="524" y="436"/>
                    </a:lnTo>
                    <a:lnTo>
                      <a:pt x="524" y="436"/>
                    </a:lnTo>
                    <a:lnTo>
                      <a:pt x="518" y="430"/>
                    </a:lnTo>
                    <a:lnTo>
                      <a:pt x="518" y="430"/>
                    </a:lnTo>
                    <a:lnTo>
                      <a:pt x="512" y="430"/>
                    </a:lnTo>
                    <a:lnTo>
                      <a:pt x="512" y="430"/>
                    </a:lnTo>
                    <a:lnTo>
                      <a:pt x="506" y="436"/>
                    </a:lnTo>
                    <a:lnTo>
                      <a:pt x="506" y="430"/>
                    </a:lnTo>
                    <a:lnTo>
                      <a:pt x="506" y="430"/>
                    </a:lnTo>
                    <a:lnTo>
                      <a:pt x="500" y="430"/>
                    </a:lnTo>
                    <a:lnTo>
                      <a:pt x="500" y="430"/>
                    </a:lnTo>
                    <a:lnTo>
                      <a:pt x="500" y="430"/>
                    </a:lnTo>
                    <a:lnTo>
                      <a:pt x="494" y="430"/>
                    </a:lnTo>
                    <a:lnTo>
                      <a:pt x="494" y="424"/>
                    </a:lnTo>
                    <a:lnTo>
                      <a:pt x="488" y="430"/>
                    </a:lnTo>
                    <a:lnTo>
                      <a:pt x="488" y="430"/>
                    </a:lnTo>
                    <a:lnTo>
                      <a:pt x="488" y="430"/>
                    </a:lnTo>
                    <a:lnTo>
                      <a:pt x="482" y="430"/>
                    </a:lnTo>
                    <a:lnTo>
                      <a:pt x="482" y="430"/>
                    </a:lnTo>
                    <a:lnTo>
                      <a:pt x="477" y="430"/>
                    </a:lnTo>
                    <a:lnTo>
                      <a:pt x="477" y="430"/>
                    </a:lnTo>
                    <a:lnTo>
                      <a:pt x="471" y="430"/>
                    </a:lnTo>
                    <a:lnTo>
                      <a:pt x="471" y="430"/>
                    </a:lnTo>
                    <a:lnTo>
                      <a:pt x="471" y="430"/>
                    </a:lnTo>
                    <a:lnTo>
                      <a:pt x="465" y="430"/>
                    </a:lnTo>
                    <a:lnTo>
                      <a:pt x="465" y="430"/>
                    </a:lnTo>
                    <a:lnTo>
                      <a:pt x="459" y="430"/>
                    </a:lnTo>
                    <a:lnTo>
                      <a:pt x="459" y="430"/>
                    </a:lnTo>
                    <a:lnTo>
                      <a:pt x="459" y="436"/>
                    </a:lnTo>
                    <a:lnTo>
                      <a:pt x="453" y="436"/>
                    </a:lnTo>
                    <a:lnTo>
                      <a:pt x="453" y="436"/>
                    </a:lnTo>
                    <a:lnTo>
                      <a:pt x="447" y="436"/>
                    </a:lnTo>
                    <a:lnTo>
                      <a:pt x="447" y="436"/>
                    </a:lnTo>
                    <a:lnTo>
                      <a:pt x="447" y="441"/>
                    </a:lnTo>
                    <a:lnTo>
                      <a:pt x="447" y="441"/>
                    </a:lnTo>
                    <a:lnTo>
                      <a:pt x="441" y="441"/>
                    </a:lnTo>
                    <a:lnTo>
                      <a:pt x="441" y="447"/>
                    </a:lnTo>
                    <a:lnTo>
                      <a:pt x="441" y="447"/>
                    </a:lnTo>
                    <a:lnTo>
                      <a:pt x="435" y="447"/>
                    </a:lnTo>
                    <a:lnTo>
                      <a:pt x="435" y="453"/>
                    </a:lnTo>
                    <a:lnTo>
                      <a:pt x="435" y="453"/>
                    </a:lnTo>
                    <a:lnTo>
                      <a:pt x="435" y="453"/>
                    </a:lnTo>
                    <a:lnTo>
                      <a:pt x="429" y="459"/>
                    </a:lnTo>
                    <a:lnTo>
                      <a:pt x="429" y="459"/>
                    </a:lnTo>
                    <a:lnTo>
                      <a:pt x="429" y="459"/>
                    </a:lnTo>
                    <a:lnTo>
                      <a:pt x="424" y="459"/>
                    </a:lnTo>
                    <a:lnTo>
                      <a:pt x="424" y="459"/>
                    </a:lnTo>
                    <a:lnTo>
                      <a:pt x="418" y="465"/>
                    </a:lnTo>
                    <a:lnTo>
                      <a:pt x="418" y="465"/>
                    </a:lnTo>
                    <a:lnTo>
                      <a:pt x="418" y="465"/>
                    </a:lnTo>
                    <a:lnTo>
                      <a:pt x="418" y="471"/>
                    </a:lnTo>
                    <a:lnTo>
                      <a:pt x="412" y="471"/>
                    </a:lnTo>
                    <a:lnTo>
                      <a:pt x="412" y="471"/>
                    </a:lnTo>
                    <a:lnTo>
                      <a:pt x="412" y="477"/>
                    </a:lnTo>
                    <a:lnTo>
                      <a:pt x="412" y="477"/>
                    </a:lnTo>
                    <a:lnTo>
                      <a:pt x="412" y="483"/>
                    </a:lnTo>
                    <a:lnTo>
                      <a:pt x="412" y="483"/>
                    </a:lnTo>
                    <a:lnTo>
                      <a:pt x="406" y="483"/>
                    </a:lnTo>
                    <a:lnTo>
                      <a:pt x="406" y="483"/>
                    </a:lnTo>
                    <a:lnTo>
                      <a:pt x="406" y="483"/>
                    </a:lnTo>
                    <a:lnTo>
                      <a:pt x="400" y="483"/>
                    </a:lnTo>
                    <a:lnTo>
                      <a:pt x="400" y="483"/>
                    </a:lnTo>
                    <a:lnTo>
                      <a:pt x="394" y="483"/>
                    </a:lnTo>
                    <a:lnTo>
                      <a:pt x="394" y="489"/>
                    </a:lnTo>
                    <a:lnTo>
                      <a:pt x="394" y="489"/>
                    </a:lnTo>
                    <a:lnTo>
                      <a:pt x="394" y="494"/>
                    </a:lnTo>
                    <a:lnTo>
                      <a:pt x="394" y="494"/>
                    </a:lnTo>
                    <a:lnTo>
                      <a:pt x="394" y="494"/>
                    </a:lnTo>
                    <a:lnTo>
                      <a:pt x="394" y="500"/>
                    </a:lnTo>
                    <a:lnTo>
                      <a:pt x="394" y="500"/>
                    </a:lnTo>
                    <a:lnTo>
                      <a:pt x="400" y="506"/>
                    </a:lnTo>
                    <a:lnTo>
                      <a:pt x="394" y="506"/>
                    </a:lnTo>
                    <a:lnTo>
                      <a:pt x="394" y="506"/>
                    </a:lnTo>
                    <a:lnTo>
                      <a:pt x="394" y="506"/>
                    </a:lnTo>
                    <a:lnTo>
                      <a:pt x="394" y="506"/>
                    </a:lnTo>
                    <a:lnTo>
                      <a:pt x="388" y="506"/>
                    </a:lnTo>
                    <a:lnTo>
                      <a:pt x="388" y="506"/>
                    </a:lnTo>
                    <a:lnTo>
                      <a:pt x="388" y="512"/>
                    </a:lnTo>
                    <a:lnTo>
                      <a:pt x="388" y="512"/>
                    </a:lnTo>
                    <a:lnTo>
                      <a:pt x="388" y="512"/>
                    </a:lnTo>
                    <a:lnTo>
                      <a:pt x="382" y="518"/>
                    </a:lnTo>
                    <a:lnTo>
                      <a:pt x="382" y="518"/>
                    </a:lnTo>
                    <a:lnTo>
                      <a:pt x="382" y="518"/>
                    </a:lnTo>
                    <a:lnTo>
                      <a:pt x="382" y="518"/>
                    </a:lnTo>
                    <a:lnTo>
                      <a:pt x="376" y="524"/>
                    </a:lnTo>
                    <a:lnTo>
                      <a:pt x="376" y="524"/>
                    </a:lnTo>
                    <a:lnTo>
                      <a:pt x="376" y="524"/>
                    </a:lnTo>
                    <a:lnTo>
                      <a:pt x="376" y="524"/>
                    </a:lnTo>
                    <a:lnTo>
                      <a:pt x="371" y="530"/>
                    </a:lnTo>
                    <a:lnTo>
                      <a:pt x="371" y="530"/>
                    </a:lnTo>
                    <a:lnTo>
                      <a:pt x="365" y="530"/>
                    </a:lnTo>
                    <a:lnTo>
                      <a:pt x="365" y="530"/>
                    </a:lnTo>
                    <a:lnTo>
                      <a:pt x="365" y="530"/>
                    </a:lnTo>
                    <a:lnTo>
                      <a:pt x="359" y="530"/>
                    </a:lnTo>
                    <a:lnTo>
                      <a:pt x="359" y="530"/>
                    </a:lnTo>
                    <a:lnTo>
                      <a:pt x="359" y="536"/>
                    </a:lnTo>
                    <a:lnTo>
                      <a:pt x="359" y="536"/>
                    </a:lnTo>
                    <a:lnTo>
                      <a:pt x="359" y="542"/>
                    </a:lnTo>
                    <a:lnTo>
                      <a:pt x="359" y="542"/>
                    </a:lnTo>
                    <a:lnTo>
                      <a:pt x="359" y="542"/>
                    </a:lnTo>
                    <a:lnTo>
                      <a:pt x="359" y="548"/>
                    </a:lnTo>
                    <a:lnTo>
                      <a:pt x="359" y="548"/>
                    </a:lnTo>
                    <a:lnTo>
                      <a:pt x="359" y="553"/>
                    </a:lnTo>
                    <a:lnTo>
                      <a:pt x="359" y="553"/>
                    </a:lnTo>
                    <a:lnTo>
                      <a:pt x="353" y="553"/>
                    </a:lnTo>
                    <a:lnTo>
                      <a:pt x="353" y="553"/>
                    </a:lnTo>
                    <a:lnTo>
                      <a:pt x="353" y="559"/>
                    </a:lnTo>
                    <a:lnTo>
                      <a:pt x="347" y="559"/>
                    </a:lnTo>
                    <a:lnTo>
                      <a:pt x="347" y="559"/>
                    </a:lnTo>
                    <a:lnTo>
                      <a:pt x="347" y="565"/>
                    </a:lnTo>
                    <a:lnTo>
                      <a:pt x="347" y="565"/>
                    </a:lnTo>
                    <a:lnTo>
                      <a:pt x="347" y="565"/>
                    </a:lnTo>
                    <a:lnTo>
                      <a:pt x="347" y="571"/>
                    </a:lnTo>
                    <a:lnTo>
                      <a:pt x="347" y="571"/>
                    </a:lnTo>
                    <a:lnTo>
                      <a:pt x="341" y="577"/>
                    </a:lnTo>
                    <a:lnTo>
                      <a:pt x="341" y="577"/>
                    </a:lnTo>
                    <a:lnTo>
                      <a:pt x="341" y="577"/>
                    </a:lnTo>
                    <a:lnTo>
                      <a:pt x="341" y="583"/>
                    </a:lnTo>
                    <a:lnTo>
                      <a:pt x="341" y="583"/>
                    </a:lnTo>
                    <a:lnTo>
                      <a:pt x="341" y="589"/>
                    </a:lnTo>
                    <a:lnTo>
                      <a:pt x="341" y="589"/>
                    </a:lnTo>
                    <a:lnTo>
                      <a:pt x="341" y="589"/>
                    </a:lnTo>
                    <a:lnTo>
                      <a:pt x="341" y="595"/>
                    </a:lnTo>
                    <a:lnTo>
                      <a:pt x="341" y="595"/>
                    </a:lnTo>
                    <a:lnTo>
                      <a:pt x="341" y="601"/>
                    </a:lnTo>
                    <a:lnTo>
                      <a:pt x="341" y="601"/>
                    </a:lnTo>
                    <a:lnTo>
                      <a:pt x="341" y="606"/>
                    </a:lnTo>
                    <a:lnTo>
                      <a:pt x="341" y="606"/>
                    </a:lnTo>
                    <a:lnTo>
                      <a:pt x="341" y="606"/>
                    </a:lnTo>
                    <a:lnTo>
                      <a:pt x="347" y="612"/>
                    </a:lnTo>
                    <a:lnTo>
                      <a:pt x="347" y="612"/>
                    </a:lnTo>
                    <a:lnTo>
                      <a:pt x="347" y="612"/>
                    </a:lnTo>
                    <a:lnTo>
                      <a:pt x="347" y="618"/>
                    </a:lnTo>
                    <a:lnTo>
                      <a:pt x="353" y="618"/>
                    </a:lnTo>
                    <a:lnTo>
                      <a:pt x="353" y="618"/>
                    </a:lnTo>
                    <a:lnTo>
                      <a:pt x="353" y="624"/>
                    </a:lnTo>
                    <a:lnTo>
                      <a:pt x="353" y="624"/>
                    </a:lnTo>
                    <a:lnTo>
                      <a:pt x="353" y="624"/>
                    </a:lnTo>
                    <a:lnTo>
                      <a:pt x="353" y="630"/>
                    </a:lnTo>
                    <a:lnTo>
                      <a:pt x="359" y="630"/>
                    </a:lnTo>
                    <a:lnTo>
                      <a:pt x="359" y="630"/>
                    </a:lnTo>
                    <a:lnTo>
                      <a:pt x="359" y="630"/>
                    </a:lnTo>
                    <a:lnTo>
                      <a:pt x="365" y="636"/>
                    </a:lnTo>
                    <a:lnTo>
                      <a:pt x="365" y="636"/>
                    </a:lnTo>
                    <a:lnTo>
                      <a:pt x="365" y="636"/>
                    </a:lnTo>
                    <a:lnTo>
                      <a:pt x="365" y="642"/>
                    </a:lnTo>
                    <a:lnTo>
                      <a:pt x="365" y="642"/>
                    </a:lnTo>
                    <a:lnTo>
                      <a:pt x="365" y="648"/>
                    </a:lnTo>
                    <a:lnTo>
                      <a:pt x="365" y="648"/>
                    </a:lnTo>
                    <a:lnTo>
                      <a:pt x="365" y="654"/>
                    </a:lnTo>
                    <a:lnTo>
                      <a:pt x="365" y="654"/>
                    </a:lnTo>
                    <a:lnTo>
                      <a:pt x="359" y="654"/>
                    </a:lnTo>
                    <a:lnTo>
                      <a:pt x="359" y="659"/>
                    </a:lnTo>
                    <a:lnTo>
                      <a:pt x="359" y="659"/>
                    </a:lnTo>
                    <a:lnTo>
                      <a:pt x="359" y="659"/>
                    </a:lnTo>
                    <a:lnTo>
                      <a:pt x="353" y="665"/>
                    </a:lnTo>
                    <a:lnTo>
                      <a:pt x="353" y="665"/>
                    </a:lnTo>
                    <a:lnTo>
                      <a:pt x="353" y="665"/>
                    </a:lnTo>
                    <a:lnTo>
                      <a:pt x="353" y="671"/>
                    </a:lnTo>
                    <a:lnTo>
                      <a:pt x="347" y="671"/>
                    </a:lnTo>
                    <a:lnTo>
                      <a:pt x="347" y="677"/>
                    </a:lnTo>
                    <a:lnTo>
                      <a:pt x="347" y="677"/>
                    </a:lnTo>
                    <a:lnTo>
                      <a:pt x="347" y="677"/>
                    </a:lnTo>
                    <a:lnTo>
                      <a:pt x="347" y="683"/>
                    </a:lnTo>
                    <a:lnTo>
                      <a:pt x="347" y="683"/>
                    </a:lnTo>
                    <a:lnTo>
                      <a:pt x="341" y="683"/>
                    </a:lnTo>
                    <a:lnTo>
                      <a:pt x="341" y="683"/>
                    </a:lnTo>
                    <a:lnTo>
                      <a:pt x="335" y="683"/>
                    </a:lnTo>
                    <a:lnTo>
                      <a:pt x="335" y="683"/>
                    </a:lnTo>
                    <a:lnTo>
                      <a:pt x="335" y="677"/>
                    </a:lnTo>
                    <a:lnTo>
                      <a:pt x="335" y="677"/>
                    </a:lnTo>
                    <a:lnTo>
                      <a:pt x="335" y="677"/>
                    </a:lnTo>
                    <a:lnTo>
                      <a:pt x="335" y="671"/>
                    </a:lnTo>
                    <a:lnTo>
                      <a:pt x="329" y="671"/>
                    </a:lnTo>
                    <a:lnTo>
                      <a:pt x="329" y="671"/>
                    </a:lnTo>
                    <a:lnTo>
                      <a:pt x="329" y="665"/>
                    </a:lnTo>
                    <a:lnTo>
                      <a:pt x="329" y="665"/>
                    </a:lnTo>
                    <a:lnTo>
                      <a:pt x="323" y="665"/>
                    </a:lnTo>
                    <a:lnTo>
                      <a:pt x="323" y="665"/>
                    </a:lnTo>
                    <a:lnTo>
                      <a:pt x="323" y="659"/>
                    </a:lnTo>
                    <a:lnTo>
                      <a:pt x="323" y="659"/>
                    </a:lnTo>
                    <a:lnTo>
                      <a:pt x="323" y="654"/>
                    </a:lnTo>
                    <a:lnTo>
                      <a:pt x="318" y="654"/>
                    </a:lnTo>
                    <a:lnTo>
                      <a:pt x="318" y="654"/>
                    </a:lnTo>
                    <a:lnTo>
                      <a:pt x="323" y="648"/>
                    </a:lnTo>
                    <a:lnTo>
                      <a:pt x="318" y="648"/>
                    </a:lnTo>
                    <a:lnTo>
                      <a:pt x="318" y="648"/>
                    </a:lnTo>
                    <a:lnTo>
                      <a:pt x="318" y="648"/>
                    </a:lnTo>
                    <a:lnTo>
                      <a:pt x="312" y="648"/>
                    </a:lnTo>
                    <a:lnTo>
                      <a:pt x="312" y="648"/>
                    </a:lnTo>
                    <a:lnTo>
                      <a:pt x="312" y="642"/>
                    </a:lnTo>
                    <a:lnTo>
                      <a:pt x="306" y="642"/>
                    </a:lnTo>
                    <a:lnTo>
                      <a:pt x="306" y="642"/>
                    </a:lnTo>
                    <a:lnTo>
                      <a:pt x="306" y="642"/>
                    </a:lnTo>
                    <a:lnTo>
                      <a:pt x="300" y="642"/>
                    </a:lnTo>
                    <a:lnTo>
                      <a:pt x="300" y="642"/>
                    </a:lnTo>
                    <a:lnTo>
                      <a:pt x="300" y="642"/>
                    </a:lnTo>
                    <a:lnTo>
                      <a:pt x="300" y="642"/>
                    </a:lnTo>
                    <a:lnTo>
                      <a:pt x="294" y="642"/>
                    </a:lnTo>
                    <a:lnTo>
                      <a:pt x="294" y="642"/>
                    </a:lnTo>
                    <a:lnTo>
                      <a:pt x="288" y="642"/>
                    </a:lnTo>
                    <a:lnTo>
                      <a:pt x="288" y="636"/>
                    </a:lnTo>
                    <a:lnTo>
                      <a:pt x="288" y="636"/>
                    </a:lnTo>
                    <a:lnTo>
                      <a:pt x="288" y="636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18"/>
                    </a:lnTo>
                    <a:lnTo>
                      <a:pt x="282" y="618"/>
                    </a:lnTo>
                    <a:lnTo>
                      <a:pt x="282" y="618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06"/>
                    </a:lnTo>
                    <a:lnTo>
                      <a:pt x="270" y="606"/>
                    </a:lnTo>
                    <a:lnTo>
                      <a:pt x="270" y="606"/>
                    </a:lnTo>
                    <a:lnTo>
                      <a:pt x="270" y="601"/>
                    </a:lnTo>
                    <a:lnTo>
                      <a:pt x="270" y="601"/>
                    </a:lnTo>
                    <a:lnTo>
                      <a:pt x="270" y="601"/>
                    </a:lnTo>
                    <a:lnTo>
                      <a:pt x="265" y="601"/>
                    </a:lnTo>
                    <a:lnTo>
                      <a:pt x="265" y="601"/>
                    </a:lnTo>
                    <a:lnTo>
                      <a:pt x="265" y="601"/>
                    </a:lnTo>
                    <a:lnTo>
                      <a:pt x="265" y="595"/>
                    </a:lnTo>
                    <a:lnTo>
                      <a:pt x="259" y="595"/>
                    </a:lnTo>
                    <a:lnTo>
                      <a:pt x="259" y="595"/>
                    </a:lnTo>
                    <a:lnTo>
                      <a:pt x="259" y="595"/>
                    </a:lnTo>
                    <a:lnTo>
                      <a:pt x="259" y="589"/>
                    </a:lnTo>
                    <a:lnTo>
                      <a:pt x="259" y="589"/>
                    </a:lnTo>
                    <a:lnTo>
                      <a:pt x="253" y="583"/>
                    </a:lnTo>
                    <a:lnTo>
                      <a:pt x="253" y="583"/>
                    </a:lnTo>
                    <a:lnTo>
                      <a:pt x="253" y="583"/>
                    </a:lnTo>
                    <a:lnTo>
                      <a:pt x="259" y="577"/>
                    </a:lnTo>
                    <a:lnTo>
                      <a:pt x="259" y="577"/>
                    </a:lnTo>
                    <a:lnTo>
                      <a:pt x="259" y="571"/>
                    </a:lnTo>
                    <a:lnTo>
                      <a:pt x="259" y="571"/>
                    </a:lnTo>
                    <a:lnTo>
                      <a:pt x="259" y="565"/>
                    </a:lnTo>
                    <a:lnTo>
                      <a:pt x="259" y="565"/>
                    </a:lnTo>
                    <a:lnTo>
                      <a:pt x="259" y="565"/>
                    </a:lnTo>
                    <a:lnTo>
                      <a:pt x="265" y="565"/>
                    </a:lnTo>
                    <a:lnTo>
                      <a:pt x="265" y="559"/>
                    </a:lnTo>
                    <a:lnTo>
                      <a:pt x="265" y="559"/>
                    </a:lnTo>
                    <a:lnTo>
                      <a:pt x="265" y="559"/>
                    </a:lnTo>
                    <a:lnTo>
                      <a:pt x="270" y="559"/>
                    </a:lnTo>
                    <a:lnTo>
                      <a:pt x="265" y="553"/>
                    </a:lnTo>
                    <a:lnTo>
                      <a:pt x="270" y="553"/>
                    </a:lnTo>
                    <a:lnTo>
                      <a:pt x="270" y="553"/>
                    </a:lnTo>
                    <a:lnTo>
                      <a:pt x="270" y="548"/>
                    </a:lnTo>
                    <a:lnTo>
                      <a:pt x="265" y="548"/>
                    </a:lnTo>
                    <a:lnTo>
                      <a:pt x="265" y="542"/>
                    </a:lnTo>
                    <a:lnTo>
                      <a:pt x="265" y="542"/>
                    </a:lnTo>
                    <a:lnTo>
                      <a:pt x="265" y="542"/>
                    </a:lnTo>
                    <a:lnTo>
                      <a:pt x="259" y="542"/>
                    </a:lnTo>
                    <a:lnTo>
                      <a:pt x="259" y="536"/>
                    </a:lnTo>
                    <a:lnTo>
                      <a:pt x="253" y="536"/>
                    </a:lnTo>
                    <a:lnTo>
                      <a:pt x="253" y="536"/>
                    </a:lnTo>
                    <a:lnTo>
                      <a:pt x="253" y="530"/>
                    </a:lnTo>
                    <a:lnTo>
                      <a:pt x="247" y="530"/>
                    </a:lnTo>
                    <a:lnTo>
                      <a:pt x="247" y="530"/>
                    </a:lnTo>
                    <a:lnTo>
                      <a:pt x="247" y="530"/>
                    </a:lnTo>
                    <a:lnTo>
                      <a:pt x="247" y="524"/>
                    </a:lnTo>
                    <a:lnTo>
                      <a:pt x="241" y="524"/>
                    </a:lnTo>
                    <a:lnTo>
                      <a:pt x="241" y="518"/>
                    </a:lnTo>
                    <a:lnTo>
                      <a:pt x="241" y="518"/>
                    </a:lnTo>
                    <a:lnTo>
                      <a:pt x="241" y="518"/>
                    </a:lnTo>
                    <a:lnTo>
                      <a:pt x="241" y="512"/>
                    </a:lnTo>
                    <a:lnTo>
                      <a:pt x="241" y="512"/>
                    </a:lnTo>
                    <a:lnTo>
                      <a:pt x="241" y="512"/>
                    </a:lnTo>
                    <a:lnTo>
                      <a:pt x="241" y="506"/>
                    </a:lnTo>
                    <a:lnTo>
                      <a:pt x="241" y="506"/>
                    </a:lnTo>
                    <a:lnTo>
                      <a:pt x="247" y="506"/>
                    </a:lnTo>
                    <a:lnTo>
                      <a:pt x="247" y="500"/>
                    </a:lnTo>
                    <a:lnTo>
                      <a:pt x="247" y="500"/>
                    </a:lnTo>
                    <a:lnTo>
                      <a:pt x="241" y="494"/>
                    </a:lnTo>
                    <a:lnTo>
                      <a:pt x="247" y="494"/>
                    </a:lnTo>
                    <a:lnTo>
                      <a:pt x="247" y="494"/>
                    </a:lnTo>
                    <a:lnTo>
                      <a:pt x="247" y="494"/>
                    </a:lnTo>
                    <a:lnTo>
                      <a:pt x="247" y="489"/>
                    </a:lnTo>
                    <a:lnTo>
                      <a:pt x="247" y="489"/>
                    </a:lnTo>
                    <a:lnTo>
                      <a:pt x="247" y="489"/>
                    </a:lnTo>
                    <a:lnTo>
                      <a:pt x="241" y="489"/>
                    </a:lnTo>
                    <a:lnTo>
                      <a:pt x="241" y="489"/>
                    </a:lnTo>
                    <a:lnTo>
                      <a:pt x="241" y="489"/>
                    </a:lnTo>
                    <a:lnTo>
                      <a:pt x="235" y="483"/>
                    </a:lnTo>
                    <a:lnTo>
                      <a:pt x="235" y="483"/>
                    </a:lnTo>
                    <a:lnTo>
                      <a:pt x="235" y="483"/>
                    </a:lnTo>
                    <a:lnTo>
                      <a:pt x="235" y="477"/>
                    </a:lnTo>
                    <a:lnTo>
                      <a:pt x="235" y="477"/>
                    </a:lnTo>
                    <a:lnTo>
                      <a:pt x="235" y="477"/>
                    </a:lnTo>
                    <a:lnTo>
                      <a:pt x="235" y="471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0" name="Freeform 629">
                <a:extLst>
                  <a:ext uri="{FF2B5EF4-FFF2-40B4-BE49-F238E27FC236}">
                    <a16:creationId xmlns:a16="http://schemas.microsoft.com/office/drawing/2014/main" id="{DA0A71BF-2A2D-43B8-BC7B-94D8A7451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1238" y="4054475"/>
                <a:ext cx="533400" cy="644525"/>
              </a:xfrm>
              <a:custGeom>
                <a:avLst/>
                <a:gdLst>
                  <a:gd name="T0" fmla="*/ 212 w 336"/>
                  <a:gd name="T1" fmla="*/ 6 h 406"/>
                  <a:gd name="T2" fmla="*/ 241 w 336"/>
                  <a:gd name="T3" fmla="*/ 29 h 406"/>
                  <a:gd name="T4" fmla="*/ 265 w 336"/>
                  <a:gd name="T5" fmla="*/ 41 h 406"/>
                  <a:gd name="T6" fmla="*/ 283 w 336"/>
                  <a:gd name="T7" fmla="*/ 41 h 406"/>
                  <a:gd name="T8" fmla="*/ 289 w 336"/>
                  <a:gd name="T9" fmla="*/ 59 h 406"/>
                  <a:gd name="T10" fmla="*/ 312 w 336"/>
                  <a:gd name="T11" fmla="*/ 70 h 406"/>
                  <a:gd name="T12" fmla="*/ 324 w 336"/>
                  <a:gd name="T13" fmla="*/ 100 h 406"/>
                  <a:gd name="T14" fmla="*/ 330 w 336"/>
                  <a:gd name="T15" fmla="*/ 129 h 406"/>
                  <a:gd name="T16" fmla="*/ 318 w 336"/>
                  <a:gd name="T17" fmla="*/ 147 h 406"/>
                  <a:gd name="T18" fmla="*/ 312 w 336"/>
                  <a:gd name="T19" fmla="*/ 165 h 406"/>
                  <a:gd name="T20" fmla="*/ 318 w 336"/>
                  <a:gd name="T21" fmla="*/ 182 h 406"/>
                  <a:gd name="T22" fmla="*/ 312 w 336"/>
                  <a:gd name="T23" fmla="*/ 212 h 406"/>
                  <a:gd name="T24" fmla="*/ 294 w 336"/>
                  <a:gd name="T25" fmla="*/ 223 h 406"/>
                  <a:gd name="T26" fmla="*/ 300 w 336"/>
                  <a:gd name="T27" fmla="*/ 247 h 406"/>
                  <a:gd name="T28" fmla="*/ 306 w 336"/>
                  <a:gd name="T29" fmla="*/ 294 h 406"/>
                  <a:gd name="T30" fmla="*/ 312 w 336"/>
                  <a:gd name="T31" fmla="*/ 306 h 406"/>
                  <a:gd name="T32" fmla="*/ 318 w 336"/>
                  <a:gd name="T33" fmla="*/ 318 h 406"/>
                  <a:gd name="T34" fmla="*/ 324 w 336"/>
                  <a:gd name="T35" fmla="*/ 335 h 406"/>
                  <a:gd name="T36" fmla="*/ 330 w 336"/>
                  <a:gd name="T37" fmla="*/ 359 h 406"/>
                  <a:gd name="T38" fmla="*/ 324 w 336"/>
                  <a:gd name="T39" fmla="*/ 383 h 406"/>
                  <a:gd name="T40" fmla="*/ 330 w 336"/>
                  <a:gd name="T41" fmla="*/ 400 h 406"/>
                  <a:gd name="T42" fmla="*/ 312 w 336"/>
                  <a:gd name="T43" fmla="*/ 406 h 406"/>
                  <a:gd name="T44" fmla="*/ 300 w 336"/>
                  <a:gd name="T45" fmla="*/ 388 h 406"/>
                  <a:gd name="T46" fmla="*/ 283 w 336"/>
                  <a:gd name="T47" fmla="*/ 365 h 406"/>
                  <a:gd name="T48" fmla="*/ 247 w 336"/>
                  <a:gd name="T49" fmla="*/ 377 h 406"/>
                  <a:gd name="T50" fmla="*/ 230 w 336"/>
                  <a:gd name="T51" fmla="*/ 383 h 406"/>
                  <a:gd name="T52" fmla="*/ 206 w 336"/>
                  <a:gd name="T53" fmla="*/ 371 h 406"/>
                  <a:gd name="T54" fmla="*/ 188 w 336"/>
                  <a:gd name="T55" fmla="*/ 371 h 406"/>
                  <a:gd name="T56" fmla="*/ 177 w 336"/>
                  <a:gd name="T57" fmla="*/ 347 h 406"/>
                  <a:gd name="T58" fmla="*/ 165 w 336"/>
                  <a:gd name="T59" fmla="*/ 347 h 406"/>
                  <a:gd name="T60" fmla="*/ 165 w 336"/>
                  <a:gd name="T61" fmla="*/ 324 h 406"/>
                  <a:gd name="T62" fmla="*/ 159 w 336"/>
                  <a:gd name="T63" fmla="*/ 306 h 406"/>
                  <a:gd name="T64" fmla="*/ 135 w 336"/>
                  <a:gd name="T65" fmla="*/ 294 h 406"/>
                  <a:gd name="T66" fmla="*/ 112 w 336"/>
                  <a:gd name="T67" fmla="*/ 306 h 406"/>
                  <a:gd name="T68" fmla="*/ 77 w 336"/>
                  <a:gd name="T69" fmla="*/ 277 h 406"/>
                  <a:gd name="T70" fmla="*/ 29 w 336"/>
                  <a:gd name="T71" fmla="*/ 235 h 406"/>
                  <a:gd name="T72" fmla="*/ 12 w 336"/>
                  <a:gd name="T73" fmla="*/ 194 h 406"/>
                  <a:gd name="T74" fmla="*/ 0 w 336"/>
                  <a:gd name="T75" fmla="*/ 170 h 406"/>
                  <a:gd name="T76" fmla="*/ 29 w 336"/>
                  <a:gd name="T77" fmla="*/ 176 h 406"/>
                  <a:gd name="T78" fmla="*/ 41 w 336"/>
                  <a:gd name="T79" fmla="*/ 165 h 406"/>
                  <a:gd name="T80" fmla="*/ 53 w 336"/>
                  <a:gd name="T81" fmla="*/ 141 h 406"/>
                  <a:gd name="T82" fmla="*/ 71 w 336"/>
                  <a:gd name="T83" fmla="*/ 117 h 406"/>
                  <a:gd name="T84" fmla="*/ 77 w 336"/>
                  <a:gd name="T85" fmla="*/ 88 h 406"/>
                  <a:gd name="T86" fmla="*/ 94 w 336"/>
                  <a:gd name="T87" fmla="*/ 70 h 406"/>
                  <a:gd name="T88" fmla="*/ 118 w 336"/>
                  <a:gd name="T89" fmla="*/ 82 h 406"/>
                  <a:gd name="T90" fmla="*/ 135 w 336"/>
                  <a:gd name="T91" fmla="*/ 82 h 406"/>
                  <a:gd name="T92" fmla="*/ 153 w 336"/>
                  <a:gd name="T93" fmla="*/ 70 h 406"/>
                  <a:gd name="T94" fmla="*/ 147 w 336"/>
                  <a:gd name="T95" fmla="*/ 59 h 406"/>
                  <a:gd name="T96" fmla="*/ 177 w 336"/>
                  <a:gd name="T97" fmla="*/ 41 h 406"/>
                  <a:gd name="T98" fmla="*/ 183 w 336"/>
                  <a:gd name="T99" fmla="*/ 17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6" h="406">
                    <a:moveTo>
                      <a:pt x="194" y="0"/>
                    </a:moveTo>
                    <a:lnTo>
                      <a:pt x="206" y="0"/>
                    </a:lnTo>
                    <a:lnTo>
                      <a:pt x="212" y="6"/>
                    </a:lnTo>
                    <a:lnTo>
                      <a:pt x="212" y="17"/>
                    </a:lnTo>
                    <a:lnTo>
                      <a:pt x="212" y="23"/>
                    </a:lnTo>
                    <a:lnTo>
                      <a:pt x="241" y="29"/>
                    </a:lnTo>
                    <a:lnTo>
                      <a:pt x="253" y="29"/>
                    </a:lnTo>
                    <a:lnTo>
                      <a:pt x="259" y="35"/>
                    </a:lnTo>
                    <a:lnTo>
                      <a:pt x="265" y="41"/>
                    </a:lnTo>
                    <a:lnTo>
                      <a:pt x="271" y="47"/>
                    </a:lnTo>
                    <a:lnTo>
                      <a:pt x="277" y="41"/>
                    </a:lnTo>
                    <a:lnTo>
                      <a:pt x="283" y="41"/>
                    </a:lnTo>
                    <a:lnTo>
                      <a:pt x="283" y="47"/>
                    </a:lnTo>
                    <a:lnTo>
                      <a:pt x="283" y="53"/>
                    </a:lnTo>
                    <a:lnTo>
                      <a:pt x="289" y="59"/>
                    </a:lnTo>
                    <a:lnTo>
                      <a:pt x="300" y="70"/>
                    </a:lnTo>
                    <a:lnTo>
                      <a:pt x="312" y="70"/>
                    </a:lnTo>
                    <a:lnTo>
                      <a:pt x="312" y="70"/>
                    </a:lnTo>
                    <a:lnTo>
                      <a:pt x="324" y="88"/>
                    </a:lnTo>
                    <a:lnTo>
                      <a:pt x="324" y="88"/>
                    </a:lnTo>
                    <a:lnTo>
                      <a:pt x="324" y="100"/>
                    </a:lnTo>
                    <a:lnTo>
                      <a:pt x="324" y="106"/>
                    </a:lnTo>
                    <a:lnTo>
                      <a:pt x="330" y="117"/>
                    </a:lnTo>
                    <a:lnTo>
                      <a:pt x="330" y="129"/>
                    </a:lnTo>
                    <a:lnTo>
                      <a:pt x="324" y="135"/>
                    </a:lnTo>
                    <a:lnTo>
                      <a:pt x="324" y="141"/>
                    </a:lnTo>
                    <a:lnTo>
                      <a:pt x="318" y="147"/>
                    </a:lnTo>
                    <a:lnTo>
                      <a:pt x="318" y="159"/>
                    </a:lnTo>
                    <a:lnTo>
                      <a:pt x="318" y="165"/>
                    </a:lnTo>
                    <a:lnTo>
                      <a:pt x="312" y="165"/>
                    </a:lnTo>
                    <a:lnTo>
                      <a:pt x="312" y="176"/>
                    </a:lnTo>
                    <a:lnTo>
                      <a:pt x="312" y="182"/>
                    </a:lnTo>
                    <a:lnTo>
                      <a:pt x="318" y="182"/>
                    </a:lnTo>
                    <a:lnTo>
                      <a:pt x="318" y="194"/>
                    </a:lnTo>
                    <a:lnTo>
                      <a:pt x="318" y="206"/>
                    </a:lnTo>
                    <a:lnTo>
                      <a:pt x="312" y="212"/>
                    </a:lnTo>
                    <a:lnTo>
                      <a:pt x="306" y="212"/>
                    </a:lnTo>
                    <a:lnTo>
                      <a:pt x="300" y="212"/>
                    </a:lnTo>
                    <a:lnTo>
                      <a:pt x="294" y="223"/>
                    </a:lnTo>
                    <a:lnTo>
                      <a:pt x="300" y="229"/>
                    </a:lnTo>
                    <a:lnTo>
                      <a:pt x="300" y="235"/>
                    </a:lnTo>
                    <a:lnTo>
                      <a:pt x="300" y="247"/>
                    </a:lnTo>
                    <a:lnTo>
                      <a:pt x="294" y="259"/>
                    </a:lnTo>
                    <a:lnTo>
                      <a:pt x="294" y="277"/>
                    </a:lnTo>
                    <a:lnTo>
                      <a:pt x="306" y="294"/>
                    </a:lnTo>
                    <a:lnTo>
                      <a:pt x="300" y="300"/>
                    </a:lnTo>
                    <a:lnTo>
                      <a:pt x="312" y="300"/>
                    </a:lnTo>
                    <a:lnTo>
                      <a:pt x="312" y="306"/>
                    </a:lnTo>
                    <a:lnTo>
                      <a:pt x="318" y="306"/>
                    </a:lnTo>
                    <a:lnTo>
                      <a:pt x="318" y="312"/>
                    </a:lnTo>
                    <a:lnTo>
                      <a:pt x="318" y="318"/>
                    </a:lnTo>
                    <a:lnTo>
                      <a:pt x="330" y="324"/>
                    </a:lnTo>
                    <a:lnTo>
                      <a:pt x="330" y="324"/>
                    </a:lnTo>
                    <a:lnTo>
                      <a:pt x="324" y="335"/>
                    </a:lnTo>
                    <a:lnTo>
                      <a:pt x="330" y="341"/>
                    </a:lnTo>
                    <a:lnTo>
                      <a:pt x="336" y="353"/>
                    </a:lnTo>
                    <a:lnTo>
                      <a:pt x="330" y="359"/>
                    </a:lnTo>
                    <a:lnTo>
                      <a:pt x="330" y="365"/>
                    </a:lnTo>
                    <a:lnTo>
                      <a:pt x="324" y="371"/>
                    </a:lnTo>
                    <a:lnTo>
                      <a:pt x="324" y="383"/>
                    </a:lnTo>
                    <a:lnTo>
                      <a:pt x="318" y="388"/>
                    </a:lnTo>
                    <a:lnTo>
                      <a:pt x="324" y="400"/>
                    </a:lnTo>
                    <a:lnTo>
                      <a:pt x="330" y="400"/>
                    </a:lnTo>
                    <a:lnTo>
                      <a:pt x="336" y="406"/>
                    </a:lnTo>
                    <a:lnTo>
                      <a:pt x="312" y="406"/>
                    </a:lnTo>
                    <a:lnTo>
                      <a:pt x="312" y="406"/>
                    </a:lnTo>
                    <a:lnTo>
                      <a:pt x="306" y="394"/>
                    </a:lnTo>
                    <a:lnTo>
                      <a:pt x="300" y="394"/>
                    </a:lnTo>
                    <a:lnTo>
                      <a:pt x="300" y="388"/>
                    </a:lnTo>
                    <a:lnTo>
                      <a:pt x="289" y="383"/>
                    </a:lnTo>
                    <a:lnTo>
                      <a:pt x="289" y="371"/>
                    </a:lnTo>
                    <a:lnTo>
                      <a:pt x="283" y="365"/>
                    </a:lnTo>
                    <a:lnTo>
                      <a:pt x="277" y="377"/>
                    </a:lnTo>
                    <a:lnTo>
                      <a:pt x="271" y="371"/>
                    </a:lnTo>
                    <a:lnTo>
                      <a:pt x="247" y="377"/>
                    </a:lnTo>
                    <a:lnTo>
                      <a:pt x="241" y="371"/>
                    </a:lnTo>
                    <a:lnTo>
                      <a:pt x="236" y="371"/>
                    </a:lnTo>
                    <a:lnTo>
                      <a:pt x="230" y="383"/>
                    </a:lnTo>
                    <a:lnTo>
                      <a:pt x="218" y="383"/>
                    </a:lnTo>
                    <a:lnTo>
                      <a:pt x="212" y="377"/>
                    </a:lnTo>
                    <a:lnTo>
                      <a:pt x="206" y="371"/>
                    </a:lnTo>
                    <a:lnTo>
                      <a:pt x="200" y="365"/>
                    </a:lnTo>
                    <a:lnTo>
                      <a:pt x="194" y="371"/>
                    </a:lnTo>
                    <a:lnTo>
                      <a:pt x="188" y="371"/>
                    </a:lnTo>
                    <a:lnTo>
                      <a:pt x="183" y="359"/>
                    </a:lnTo>
                    <a:lnTo>
                      <a:pt x="177" y="353"/>
                    </a:lnTo>
                    <a:lnTo>
                      <a:pt x="177" y="347"/>
                    </a:lnTo>
                    <a:lnTo>
                      <a:pt x="177" y="347"/>
                    </a:lnTo>
                    <a:lnTo>
                      <a:pt x="165" y="341"/>
                    </a:lnTo>
                    <a:lnTo>
                      <a:pt x="165" y="347"/>
                    </a:lnTo>
                    <a:lnTo>
                      <a:pt x="159" y="347"/>
                    </a:lnTo>
                    <a:lnTo>
                      <a:pt x="153" y="330"/>
                    </a:lnTo>
                    <a:lnTo>
                      <a:pt x="165" y="324"/>
                    </a:lnTo>
                    <a:lnTo>
                      <a:pt x="165" y="318"/>
                    </a:lnTo>
                    <a:lnTo>
                      <a:pt x="165" y="312"/>
                    </a:lnTo>
                    <a:lnTo>
                      <a:pt x="159" y="306"/>
                    </a:lnTo>
                    <a:lnTo>
                      <a:pt x="153" y="306"/>
                    </a:lnTo>
                    <a:lnTo>
                      <a:pt x="141" y="294"/>
                    </a:lnTo>
                    <a:lnTo>
                      <a:pt x="135" y="294"/>
                    </a:lnTo>
                    <a:lnTo>
                      <a:pt x="130" y="300"/>
                    </a:lnTo>
                    <a:lnTo>
                      <a:pt x="124" y="306"/>
                    </a:lnTo>
                    <a:lnTo>
                      <a:pt x="112" y="306"/>
                    </a:lnTo>
                    <a:lnTo>
                      <a:pt x="106" y="288"/>
                    </a:lnTo>
                    <a:lnTo>
                      <a:pt x="94" y="282"/>
                    </a:lnTo>
                    <a:lnTo>
                      <a:pt x="77" y="277"/>
                    </a:lnTo>
                    <a:lnTo>
                      <a:pt x="53" y="253"/>
                    </a:lnTo>
                    <a:lnTo>
                      <a:pt x="41" y="247"/>
                    </a:lnTo>
                    <a:lnTo>
                      <a:pt x="29" y="235"/>
                    </a:lnTo>
                    <a:lnTo>
                      <a:pt x="12" y="229"/>
                    </a:lnTo>
                    <a:lnTo>
                      <a:pt x="18" y="218"/>
                    </a:lnTo>
                    <a:lnTo>
                      <a:pt x="12" y="194"/>
                    </a:lnTo>
                    <a:lnTo>
                      <a:pt x="0" y="188"/>
                    </a:lnTo>
                    <a:lnTo>
                      <a:pt x="6" y="182"/>
                    </a:lnTo>
                    <a:lnTo>
                      <a:pt x="0" y="170"/>
                    </a:lnTo>
                    <a:lnTo>
                      <a:pt x="12" y="170"/>
                    </a:lnTo>
                    <a:lnTo>
                      <a:pt x="18" y="170"/>
                    </a:lnTo>
                    <a:lnTo>
                      <a:pt x="29" y="176"/>
                    </a:lnTo>
                    <a:lnTo>
                      <a:pt x="29" y="170"/>
                    </a:lnTo>
                    <a:lnTo>
                      <a:pt x="35" y="165"/>
                    </a:lnTo>
                    <a:lnTo>
                      <a:pt x="41" y="165"/>
                    </a:lnTo>
                    <a:lnTo>
                      <a:pt x="53" y="159"/>
                    </a:lnTo>
                    <a:lnTo>
                      <a:pt x="53" y="165"/>
                    </a:lnTo>
                    <a:lnTo>
                      <a:pt x="53" y="141"/>
                    </a:lnTo>
                    <a:lnTo>
                      <a:pt x="59" y="129"/>
                    </a:lnTo>
                    <a:lnTo>
                      <a:pt x="71" y="123"/>
                    </a:lnTo>
                    <a:lnTo>
                      <a:pt x="71" y="117"/>
                    </a:lnTo>
                    <a:lnTo>
                      <a:pt x="65" y="106"/>
                    </a:lnTo>
                    <a:lnTo>
                      <a:pt x="77" y="100"/>
                    </a:lnTo>
                    <a:lnTo>
                      <a:pt x="77" y="88"/>
                    </a:lnTo>
                    <a:lnTo>
                      <a:pt x="77" y="76"/>
                    </a:lnTo>
                    <a:lnTo>
                      <a:pt x="88" y="70"/>
                    </a:lnTo>
                    <a:lnTo>
                      <a:pt x="94" y="70"/>
                    </a:lnTo>
                    <a:lnTo>
                      <a:pt x="100" y="76"/>
                    </a:lnTo>
                    <a:lnTo>
                      <a:pt x="106" y="88"/>
                    </a:lnTo>
                    <a:lnTo>
                      <a:pt x="118" y="82"/>
                    </a:lnTo>
                    <a:lnTo>
                      <a:pt x="124" y="88"/>
                    </a:lnTo>
                    <a:lnTo>
                      <a:pt x="135" y="88"/>
                    </a:lnTo>
                    <a:lnTo>
                      <a:pt x="135" y="82"/>
                    </a:lnTo>
                    <a:lnTo>
                      <a:pt x="135" y="76"/>
                    </a:lnTo>
                    <a:lnTo>
                      <a:pt x="135" y="70"/>
                    </a:lnTo>
                    <a:lnTo>
                      <a:pt x="153" y="70"/>
                    </a:lnTo>
                    <a:lnTo>
                      <a:pt x="153" y="70"/>
                    </a:lnTo>
                    <a:lnTo>
                      <a:pt x="147" y="59"/>
                    </a:lnTo>
                    <a:lnTo>
                      <a:pt x="147" y="59"/>
                    </a:lnTo>
                    <a:lnTo>
                      <a:pt x="159" y="53"/>
                    </a:lnTo>
                    <a:lnTo>
                      <a:pt x="159" y="47"/>
                    </a:lnTo>
                    <a:lnTo>
                      <a:pt x="177" y="41"/>
                    </a:lnTo>
                    <a:lnTo>
                      <a:pt x="171" y="35"/>
                    </a:lnTo>
                    <a:lnTo>
                      <a:pt x="171" y="29"/>
                    </a:lnTo>
                    <a:lnTo>
                      <a:pt x="183" y="17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1" name="Freeform 630">
                <a:extLst>
                  <a:ext uri="{FF2B5EF4-FFF2-40B4-BE49-F238E27FC236}">
                    <a16:creationId xmlns:a16="http://schemas.microsoft.com/office/drawing/2014/main" id="{39FB9E5C-ABDC-4578-BFA2-2333359E6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9813" y="4633913"/>
                <a:ext cx="682625" cy="701675"/>
              </a:xfrm>
              <a:custGeom>
                <a:avLst/>
                <a:gdLst>
                  <a:gd name="T0" fmla="*/ 64 w 430"/>
                  <a:gd name="T1" fmla="*/ 289 h 442"/>
                  <a:gd name="T2" fmla="*/ 47 w 430"/>
                  <a:gd name="T3" fmla="*/ 259 h 442"/>
                  <a:gd name="T4" fmla="*/ 59 w 430"/>
                  <a:gd name="T5" fmla="*/ 236 h 442"/>
                  <a:gd name="T6" fmla="*/ 41 w 430"/>
                  <a:gd name="T7" fmla="*/ 212 h 442"/>
                  <a:gd name="T8" fmla="*/ 47 w 430"/>
                  <a:gd name="T9" fmla="*/ 212 h 442"/>
                  <a:gd name="T10" fmla="*/ 59 w 430"/>
                  <a:gd name="T11" fmla="*/ 206 h 442"/>
                  <a:gd name="T12" fmla="*/ 76 w 430"/>
                  <a:gd name="T13" fmla="*/ 194 h 442"/>
                  <a:gd name="T14" fmla="*/ 94 w 430"/>
                  <a:gd name="T15" fmla="*/ 177 h 442"/>
                  <a:gd name="T16" fmla="*/ 100 w 430"/>
                  <a:gd name="T17" fmla="*/ 159 h 442"/>
                  <a:gd name="T18" fmla="*/ 129 w 430"/>
                  <a:gd name="T19" fmla="*/ 147 h 442"/>
                  <a:gd name="T20" fmla="*/ 112 w 430"/>
                  <a:gd name="T21" fmla="*/ 124 h 442"/>
                  <a:gd name="T22" fmla="*/ 141 w 430"/>
                  <a:gd name="T23" fmla="*/ 106 h 442"/>
                  <a:gd name="T24" fmla="*/ 159 w 430"/>
                  <a:gd name="T25" fmla="*/ 100 h 442"/>
                  <a:gd name="T26" fmla="*/ 153 w 430"/>
                  <a:gd name="T27" fmla="*/ 88 h 442"/>
                  <a:gd name="T28" fmla="*/ 159 w 430"/>
                  <a:gd name="T29" fmla="*/ 59 h 442"/>
                  <a:gd name="T30" fmla="*/ 188 w 430"/>
                  <a:gd name="T31" fmla="*/ 47 h 442"/>
                  <a:gd name="T32" fmla="*/ 200 w 430"/>
                  <a:gd name="T33" fmla="*/ 41 h 442"/>
                  <a:gd name="T34" fmla="*/ 212 w 430"/>
                  <a:gd name="T35" fmla="*/ 18 h 442"/>
                  <a:gd name="T36" fmla="*/ 229 w 430"/>
                  <a:gd name="T37" fmla="*/ 12 h 442"/>
                  <a:gd name="T38" fmla="*/ 265 w 430"/>
                  <a:gd name="T39" fmla="*/ 0 h 442"/>
                  <a:gd name="T40" fmla="*/ 282 w 430"/>
                  <a:gd name="T41" fmla="*/ 23 h 442"/>
                  <a:gd name="T42" fmla="*/ 294 w 430"/>
                  <a:gd name="T43" fmla="*/ 41 h 442"/>
                  <a:gd name="T44" fmla="*/ 329 w 430"/>
                  <a:gd name="T45" fmla="*/ 65 h 442"/>
                  <a:gd name="T46" fmla="*/ 359 w 430"/>
                  <a:gd name="T47" fmla="*/ 88 h 442"/>
                  <a:gd name="T48" fmla="*/ 359 w 430"/>
                  <a:gd name="T49" fmla="*/ 106 h 442"/>
                  <a:gd name="T50" fmla="*/ 377 w 430"/>
                  <a:gd name="T51" fmla="*/ 135 h 442"/>
                  <a:gd name="T52" fmla="*/ 388 w 430"/>
                  <a:gd name="T53" fmla="*/ 165 h 442"/>
                  <a:gd name="T54" fmla="*/ 424 w 430"/>
                  <a:gd name="T55" fmla="*/ 212 h 442"/>
                  <a:gd name="T56" fmla="*/ 412 w 430"/>
                  <a:gd name="T57" fmla="*/ 277 h 442"/>
                  <a:gd name="T58" fmla="*/ 412 w 430"/>
                  <a:gd name="T59" fmla="*/ 324 h 442"/>
                  <a:gd name="T60" fmla="*/ 394 w 430"/>
                  <a:gd name="T61" fmla="*/ 371 h 442"/>
                  <a:gd name="T62" fmla="*/ 324 w 430"/>
                  <a:gd name="T63" fmla="*/ 389 h 442"/>
                  <a:gd name="T64" fmla="*/ 306 w 430"/>
                  <a:gd name="T65" fmla="*/ 412 h 442"/>
                  <a:gd name="T66" fmla="*/ 282 w 430"/>
                  <a:gd name="T67" fmla="*/ 442 h 442"/>
                  <a:gd name="T68" fmla="*/ 271 w 430"/>
                  <a:gd name="T69" fmla="*/ 424 h 442"/>
                  <a:gd name="T70" fmla="*/ 235 w 430"/>
                  <a:gd name="T71" fmla="*/ 395 h 442"/>
                  <a:gd name="T72" fmla="*/ 235 w 430"/>
                  <a:gd name="T73" fmla="*/ 383 h 442"/>
                  <a:gd name="T74" fmla="*/ 194 w 430"/>
                  <a:gd name="T75" fmla="*/ 389 h 442"/>
                  <a:gd name="T76" fmla="*/ 94 w 430"/>
                  <a:gd name="T77" fmla="*/ 424 h 442"/>
                  <a:gd name="T78" fmla="*/ 70 w 430"/>
                  <a:gd name="T79" fmla="*/ 424 h 442"/>
                  <a:gd name="T80" fmla="*/ 47 w 430"/>
                  <a:gd name="T81" fmla="*/ 412 h 442"/>
                  <a:gd name="T82" fmla="*/ 35 w 430"/>
                  <a:gd name="T83" fmla="*/ 400 h 442"/>
                  <a:gd name="T84" fmla="*/ 6 w 430"/>
                  <a:gd name="T85" fmla="*/ 389 h 442"/>
                  <a:gd name="T86" fmla="*/ 6 w 430"/>
                  <a:gd name="T87" fmla="*/ 371 h 442"/>
                  <a:gd name="T88" fmla="*/ 29 w 430"/>
                  <a:gd name="T89" fmla="*/ 365 h 442"/>
                  <a:gd name="T90" fmla="*/ 35 w 430"/>
                  <a:gd name="T91" fmla="*/ 342 h 442"/>
                  <a:gd name="T92" fmla="*/ 29 w 430"/>
                  <a:gd name="T93" fmla="*/ 318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30" h="442">
                    <a:moveTo>
                      <a:pt x="23" y="312"/>
                    </a:moveTo>
                    <a:lnTo>
                      <a:pt x="41" y="306"/>
                    </a:lnTo>
                    <a:lnTo>
                      <a:pt x="64" y="289"/>
                    </a:lnTo>
                    <a:lnTo>
                      <a:pt x="59" y="277"/>
                    </a:lnTo>
                    <a:lnTo>
                      <a:pt x="53" y="271"/>
                    </a:lnTo>
                    <a:lnTo>
                      <a:pt x="47" y="259"/>
                    </a:lnTo>
                    <a:lnTo>
                      <a:pt x="59" y="253"/>
                    </a:lnTo>
                    <a:lnTo>
                      <a:pt x="53" y="247"/>
                    </a:lnTo>
                    <a:lnTo>
                      <a:pt x="59" y="236"/>
                    </a:lnTo>
                    <a:lnTo>
                      <a:pt x="53" y="224"/>
                    </a:lnTo>
                    <a:lnTo>
                      <a:pt x="47" y="212"/>
                    </a:lnTo>
                    <a:lnTo>
                      <a:pt x="41" y="212"/>
                    </a:lnTo>
                    <a:lnTo>
                      <a:pt x="41" y="212"/>
                    </a:lnTo>
                    <a:lnTo>
                      <a:pt x="41" y="212"/>
                    </a:lnTo>
                    <a:lnTo>
                      <a:pt x="47" y="212"/>
                    </a:lnTo>
                    <a:lnTo>
                      <a:pt x="47" y="212"/>
                    </a:lnTo>
                    <a:lnTo>
                      <a:pt x="47" y="212"/>
                    </a:lnTo>
                    <a:lnTo>
                      <a:pt x="59" y="206"/>
                    </a:lnTo>
                    <a:lnTo>
                      <a:pt x="64" y="206"/>
                    </a:lnTo>
                    <a:lnTo>
                      <a:pt x="70" y="194"/>
                    </a:lnTo>
                    <a:lnTo>
                      <a:pt x="76" y="194"/>
                    </a:lnTo>
                    <a:lnTo>
                      <a:pt x="88" y="194"/>
                    </a:lnTo>
                    <a:lnTo>
                      <a:pt x="82" y="182"/>
                    </a:lnTo>
                    <a:lnTo>
                      <a:pt x="94" y="177"/>
                    </a:lnTo>
                    <a:lnTo>
                      <a:pt x="88" y="171"/>
                    </a:lnTo>
                    <a:lnTo>
                      <a:pt x="94" y="165"/>
                    </a:lnTo>
                    <a:lnTo>
                      <a:pt x="100" y="159"/>
                    </a:lnTo>
                    <a:lnTo>
                      <a:pt x="112" y="159"/>
                    </a:lnTo>
                    <a:lnTo>
                      <a:pt x="123" y="159"/>
                    </a:lnTo>
                    <a:lnTo>
                      <a:pt x="129" y="147"/>
                    </a:lnTo>
                    <a:lnTo>
                      <a:pt x="129" y="141"/>
                    </a:lnTo>
                    <a:lnTo>
                      <a:pt x="117" y="135"/>
                    </a:lnTo>
                    <a:lnTo>
                      <a:pt x="112" y="124"/>
                    </a:lnTo>
                    <a:lnTo>
                      <a:pt x="123" y="106"/>
                    </a:lnTo>
                    <a:lnTo>
                      <a:pt x="135" y="100"/>
                    </a:lnTo>
                    <a:lnTo>
                      <a:pt x="141" y="106"/>
                    </a:lnTo>
                    <a:lnTo>
                      <a:pt x="147" y="112"/>
                    </a:lnTo>
                    <a:lnTo>
                      <a:pt x="159" y="112"/>
                    </a:lnTo>
                    <a:lnTo>
                      <a:pt x="159" y="100"/>
                    </a:lnTo>
                    <a:lnTo>
                      <a:pt x="159" y="94"/>
                    </a:lnTo>
                    <a:lnTo>
                      <a:pt x="159" y="88"/>
                    </a:lnTo>
                    <a:lnTo>
                      <a:pt x="153" y="88"/>
                    </a:lnTo>
                    <a:lnTo>
                      <a:pt x="153" y="71"/>
                    </a:lnTo>
                    <a:lnTo>
                      <a:pt x="159" y="65"/>
                    </a:lnTo>
                    <a:lnTo>
                      <a:pt x="159" y="59"/>
                    </a:lnTo>
                    <a:lnTo>
                      <a:pt x="165" y="53"/>
                    </a:lnTo>
                    <a:lnTo>
                      <a:pt x="182" y="53"/>
                    </a:lnTo>
                    <a:lnTo>
                      <a:pt x="188" y="47"/>
                    </a:lnTo>
                    <a:lnTo>
                      <a:pt x="200" y="47"/>
                    </a:lnTo>
                    <a:lnTo>
                      <a:pt x="200" y="41"/>
                    </a:lnTo>
                    <a:lnTo>
                      <a:pt x="200" y="41"/>
                    </a:lnTo>
                    <a:lnTo>
                      <a:pt x="200" y="35"/>
                    </a:lnTo>
                    <a:lnTo>
                      <a:pt x="200" y="23"/>
                    </a:lnTo>
                    <a:lnTo>
                      <a:pt x="212" y="18"/>
                    </a:lnTo>
                    <a:lnTo>
                      <a:pt x="218" y="6"/>
                    </a:lnTo>
                    <a:lnTo>
                      <a:pt x="223" y="6"/>
                    </a:lnTo>
                    <a:lnTo>
                      <a:pt x="229" y="12"/>
                    </a:lnTo>
                    <a:lnTo>
                      <a:pt x="253" y="6"/>
                    </a:lnTo>
                    <a:lnTo>
                      <a:pt x="259" y="12"/>
                    </a:lnTo>
                    <a:lnTo>
                      <a:pt x="265" y="0"/>
                    </a:lnTo>
                    <a:lnTo>
                      <a:pt x="271" y="6"/>
                    </a:lnTo>
                    <a:lnTo>
                      <a:pt x="271" y="18"/>
                    </a:lnTo>
                    <a:lnTo>
                      <a:pt x="282" y="23"/>
                    </a:lnTo>
                    <a:lnTo>
                      <a:pt x="282" y="29"/>
                    </a:lnTo>
                    <a:lnTo>
                      <a:pt x="288" y="29"/>
                    </a:lnTo>
                    <a:lnTo>
                      <a:pt x="294" y="41"/>
                    </a:lnTo>
                    <a:lnTo>
                      <a:pt x="294" y="41"/>
                    </a:lnTo>
                    <a:lnTo>
                      <a:pt x="318" y="41"/>
                    </a:lnTo>
                    <a:lnTo>
                      <a:pt x="329" y="65"/>
                    </a:lnTo>
                    <a:lnTo>
                      <a:pt x="347" y="76"/>
                    </a:lnTo>
                    <a:lnTo>
                      <a:pt x="347" y="82"/>
                    </a:lnTo>
                    <a:lnTo>
                      <a:pt x="359" y="88"/>
                    </a:lnTo>
                    <a:lnTo>
                      <a:pt x="359" y="94"/>
                    </a:lnTo>
                    <a:lnTo>
                      <a:pt x="359" y="100"/>
                    </a:lnTo>
                    <a:lnTo>
                      <a:pt x="359" y="106"/>
                    </a:lnTo>
                    <a:lnTo>
                      <a:pt x="365" y="118"/>
                    </a:lnTo>
                    <a:lnTo>
                      <a:pt x="371" y="118"/>
                    </a:lnTo>
                    <a:lnTo>
                      <a:pt x="377" y="135"/>
                    </a:lnTo>
                    <a:lnTo>
                      <a:pt x="377" y="147"/>
                    </a:lnTo>
                    <a:lnTo>
                      <a:pt x="382" y="153"/>
                    </a:lnTo>
                    <a:lnTo>
                      <a:pt x="388" y="165"/>
                    </a:lnTo>
                    <a:lnTo>
                      <a:pt x="406" y="188"/>
                    </a:lnTo>
                    <a:lnTo>
                      <a:pt x="430" y="200"/>
                    </a:lnTo>
                    <a:lnTo>
                      <a:pt x="424" y="212"/>
                    </a:lnTo>
                    <a:lnTo>
                      <a:pt x="388" y="218"/>
                    </a:lnTo>
                    <a:lnTo>
                      <a:pt x="412" y="259"/>
                    </a:lnTo>
                    <a:lnTo>
                      <a:pt x="412" y="277"/>
                    </a:lnTo>
                    <a:lnTo>
                      <a:pt x="412" y="277"/>
                    </a:lnTo>
                    <a:lnTo>
                      <a:pt x="418" y="294"/>
                    </a:lnTo>
                    <a:lnTo>
                      <a:pt x="412" y="324"/>
                    </a:lnTo>
                    <a:lnTo>
                      <a:pt x="412" y="342"/>
                    </a:lnTo>
                    <a:lnTo>
                      <a:pt x="400" y="365"/>
                    </a:lnTo>
                    <a:lnTo>
                      <a:pt x="394" y="371"/>
                    </a:lnTo>
                    <a:lnTo>
                      <a:pt x="388" y="377"/>
                    </a:lnTo>
                    <a:lnTo>
                      <a:pt x="341" y="383"/>
                    </a:lnTo>
                    <a:lnTo>
                      <a:pt x="324" y="389"/>
                    </a:lnTo>
                    <a:lnTo>
                      <a:pt x="318" y="395"/>
                    </a:lnTo>
                    <a:lnTo>
                      <a:pt x="312" y="412"/>
                    </a:lnTo>
                    <a:lnTo>
                      <a:pt x="306" y="412"/>
                    </a:lnTo>
                    <a:lnTo>
                      <a:pt x="294" y="430"/>
                    </a:lnTo>
                    <a:lnTo>
                      <a:pt x="288" y="436"/>
                    </a:lnTo>
                    <a:lnTo>
                      <a:pt x="282" y="442"/>
                    </a:lnTo>
                    <a:lnTo>
                      <a:pt x="271" y="436"/>
                    </a:lnTo>
                    <a:lnTo>
                      <a:pt x="271" y="430"/>
                    </a:lnTo>
                    <a:lnTo>
                      <a:pt x="271" y="424"/>
                    </a:lnTo>
                    <a:lnTo>
                      <a:pt x="247" y="418"/>
                    </a:lnTo>
                    <a:lnTo>
                      <a:pt x="253" y="406"/>
                    </a:lnTo>
                    <a:lnTo>
                      <a:pt x="235" y="395"/>
                    </a:lnTo>
                    <a:lnTo>
                      <a:pt x="235" y="389"/>
                    </a:lnTo>
                    <a:lnTo>
                      <a:pt x="241" y="383"/>
                    </a:lnTo>
                    <a:lnTo>
                      <a:pt x="235" y="383"/>
                    </a:lnTo>
                    <a:lnTo>
                      <a:pt x="223" y="389"/>
                    </a:lnTo>
                    <a:lnTo>
                      <a:pt x="206" y="395"/>
                    </a:lnTo>
                    <a:lnTo>
                      <a:pt x="194" y="389"/>
                    </a:lnTo>
                    <a:lnTo>
                      <a:pt x="188" y="389"/>
                    </a:lnTo>
                    <a:lnTo>
                      <a:pt x="147" y="430"/>
                    </a:lnTo>
                    <a:lnTo>
                      <a:pt x="94" y="424"/>
                    </a:lnTo>
                    <a:lnTo>
                      <a:pt x="82" y="424"/>
                    </a:lnTo>
                    <a:lnTo>
                      <a:pt x="76" y="424"/>
                    </a:lnTo>
                    <a:lnTo>
                      <a:pt x="70" y="424"/>
                    </a:lnTo>
                    <a:lnTo>
                      <a:pt x="53" y="424"/>
                    </a:lnTo>
                    <a:lnTo>
                      <a:pt x="47" y="418"/>
                    </a:lnTo>
                    <a:lnTo>
                      <a:pt x="47" y="412"/>
                    </a:lnTo>
                    <a:lnTo>
                      <a:pt x="59" y="406"/>
                    </a:lnTo>
                    <a:lnTo>
                      <a:pt x="64" y="400"/>
                    </a:lnTo>
                    <a:lnTo>
                      <a:pt x="35" y="400"/>
                    </a:lnTo>
                    <a:lnTo>
                      <a:pt x="17" y="400"/>
                    </a:lnTo>
                    <a:lnTo>
                      <a:pt x="11" y="400"/>
                    </a:lnTo>
                    <a:lnTo>
                      <a:pt x="6" y="389"/>
                    </a:lnTo>
                    <a:lnTo>
                      <a:pt x="0" y="383"/>
                    </a:lnTo>
                    <a:lnTo>
                      <a:pt x="0" y="377"/>
                    </a:lnTo>
                    <a:lnTo>
                      <a:pt x="6" y="371"/>
                    </a:lnTo>
                    <a:lnTo>
                      <a:pt x="6" y="359"/>
                    </a:lnTo>
                    <a:lnTo>
                      <a:pt x="23" y="359"/>
                    </a:lnTo>
                    <a:lnTo>
                      <a:pt x="29" y="365"/>
                    </a:lnTo>
                    <a:lnTo>
                      <a:pt x="35" y="359"/>
                    </a:lnTo>
                    <a:lnTo>
                      <a:pt x="29" y="353"/>
                    </a:lnTo>
                    <a:lnTo>
                      <a:pt x="35" y="342"/>
                    </a:lnTo>
                    <a:lnTo>
                      <a:pt x="29" y="342"/>
                    </a:lnTo>
                    <a:lnTo>
                      <a:pt x="23" y="330"/>
                    </a:lnTo>
                    <a:lnTo>
                      <a:pt x="29" y="318"/>
                    </a:lnTo>
                    <a:lnTo>
                      <a:pt x="23" y="312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2" name="Freeform 631">
                <a:extLst>
                  <a:ext uri="{FF2B5EF4-FFF2-40B4-BE49-F238E27FC236}">
                    <a16:creationId xmlns:a16="http://schemas.microsoft.com/office/drawing/2014/main" id="{FEBBB747-6180-4FC1-B8EC-04964699F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100" y="4418013"/>
                <a:ext cx="449263" cy="552450"/>
              </a:xfrm>
              <a:custGeom>
                <a:avLst/>
                <a:gdLst>
                  <a:gd name="T0" fmla="*/ 271 w 283"/>
                  <a:gd name="T1" fmla="*/ 159 h 348"/>
                  <a:gd name="T2" fmla="*/ 271 w 283"/>
                  <a:gd name="T3" fmla="*/ 177 h 348"/>
                  <a:gd name="T4" fmla="*/ 271 w 283"/>
                  <a:gd name="T5" fmla="*/ 183 h 348"/>
                  <a:gd name="T6" fmla="*/ 253 w 283"/>
                  <a:gd name="T7" fmla="*/ 189 h 348"/>
                  <a:gd name="T8" fmla="*/ 230 w 283"/>
                  <a:gd name="T9" fmla="*/ 195 h 348"/>
                  <a:gd name="T10" fmla="*/ 224 w 283"/>
                  <a:gd name="T11" fmla="*/ 207 h 348"/>
                  <a:gd name="T12" fmla="*/ 230 w 283"/>
                  <a:gd name="T13" fmla="*/ 224 h 348"/>
                  <a:gd name="T14" fmla="*/ 230 w 283"/>
                  <a:gd name="T15" fmla="*/ 236 h 348"/>
                  <a:gd name="T16" fmla="*/ 218 w 283"/>
                  <a:gd name="T17" fmla="*/ 248 h 348"/>
                  <a:gd name="T18" fmla="*/ 206 w 283"/>
                  <a:gd name="T19" fmla="*/ 236 h 348"/>
                  <a:gd name="T20" fmla="*/ 183 w 283"/>
                  <a:gd name="T21" fmla="*/ 260 h 348"/>
                  <a:gd name="T22" fmla="*/ 200 w 283"/>
                  <a:gd name="T23" fmla="*/ 277 h 348"/>
                  <a:gd name="T24" fmla="*/ 194 w 283"/>
                  <a:gd name="T25" fmla="*/ 295 h 348"/>
                  <a:gd name="T26" fmla="*/ 171 w 283"/>
                  <a:gd name="T27" fmla="*/ 295 h 348"/>
                  <a:gd name="T28" fmla="*/ 159 w 283"/>
                  <a:gd name="T29" fmla="*/ 307 h 348"/>
                  <a:gd name="T30" fmla="*/ 153 w 283"/>
                  <a:gd name="T31" fmla="*/ 318 h 348"/>
                  <a:gd name="T32" fmla="*/ 147 w 283"/>
                  <a:gd name="T33" fmla="*/ 330 h 348"/>
                  <a:gd name="T34" fmla="*/ 135 w 283"/>
                  <a:gd name="T35" fmla="*/ 342 h 348"/>
                  <a:gd name="T36" fmla="*/ 118 w 283"/>
                  <a:gd name="T37" fmla="*/ 348 h 348"/>
                  <a:gd name="T38" fmla="*/ 118 w 283"/>
                  <a:gd name="T39" fmla="*/ 348 h 348"/>
                  <a:gd name="T40" fmla="*/ 112 w 283"/>
                  <a:gd name="T41" fmla="*/ 348 h 348"/>
                  <a:gd name="T42" fmla="*/ 100 w 283"/>
                  <a:gd name="T43" fmla="*/ 342 h 348"/>
                  <a:gd name="T44" fmla="*/ 82 w 283"/>
                  <a:gd name="T45" fmla="*/ 318 h 348"/>
                  <a:gd name="T46" fmla="*/ 65 w 283"/>
                  <a:gd name="T47" fmla="*/ 283 h 348"/>
                  <a:gd name="T48" fmla="*/ 47 w 283"/>
                  <a:gd name="T49" fmla="*/ 265 h 348"/>
                  <a:gd name="T50" fmla="*/ 18 w 283"/>
                  <a:gd name="T51" fmla="*/ 265 h 348"/>
                  <a:gd name="T52" fmla="*/ 24 w 283"/>
                  <a:gd name="T53" fmla="*/ 236 h 348"/>
                  <a:gd name="T54" fmla="*/ 6 w 283"/>
                  <a:gd name="T55" fmla="*/ 207 h 348"/>
                  <a:gd name="T56" fmla="*/ 6 w 283"/>
                  <a:gd name="T57" fmla="*/ 189 h 348"/>
                  <a:gd name="T58" fmla="*/ 35 w 283"/>
                  <a:gd name="T59" fmla="*/ 171 h 348"/>
                  <a:gd name="T60" fmla="*/ 35 w 283"/>
                  <a:gd name="T61" fmla="*/ 148 h 348"/>
                  <a:gd name="T62" fmla="*/ 24 w 283"/>
                  <a:gd name="T63" fmla="*/ 112 h 348"/>
                  <a:gd name="T64" fmla="*/ 18 w 283"/>
                  <a:gd name="T65" fmla="*/ 83 h 348"/>
                  <a:gd name="T66" fmla="*/ 24 w 283"/>
                  <a:gd name="T67" fmla="*/ 65 h 348"/>
                  <a:gd name="T68" fmla="*/ 18 w 283"/>
                  <a:gd name="T69" fmla="*/ 42 h 348"/>
                  <a:gd name="T70" fmla="*/ 35 w 283"/>
                  <a:gd name="T71" fmla="*/ 30 h 348"/>
                  <a:gd name="T72" fmla="*/ 53 w 283"/>
                  <a:gd name="T73" fmla="*/ 24 h 348"/>
                  <a:gd name="T74" fmla="*/ 65 w 283"/>
                  <a:gd name="T75" fmla="*/ 0 h 348"/>
                  <a:gd name="T76" fmla="*/ 94 w 283"/>
                  <a:gd name="T77" fmla="*/ 18 h 348"/>
                  <a:gd name="T78" fmla="*/ 130 w 283"/>
                  <a:gd name="T79" fmla="*/ 48 h 348"/>
                  <a:gd name="T80" fmla="*/ 159 w 283"/>
                  <a:gd name="T81" fmla="*/ 59 h 348"/>
                  <a:gd name="T82" fmla="*/ 177 w 283"/>
                  <a:gd name="T83" fmla="*/ 77 h 348"/>
                  <a:gd name="T84" fmla="*/ 188 w 283"/>
                  <a:gd name="T85" fmla="*/ 65 h 348"/>
                  <a:gd name="T86" fmla="*/ 206 w 283"/>
                  <a:gd name="T87" fmla="*/ 77 h 348"/>
                  <a:gd name="T88" fmla="*/ 218 w 283"/>
                  <a:gd name="T89" fmla="*/ 83 h 348"/>
                  <a:gd name="T90" fmla="*/ 218 w 283"/>
                  <a:gd name="T91" fmla="*/ 95 h 348"/>
                  <a:gd name="T92" fmla="*/ 212 w 283"/>
                  <a:gd name="T93" fmla="*/ 118 h 348"/>
                  <a:gd name="T94" fmla="*/ 218 w 283"/>
                  <a:gd name="T95" fmla="*/ 112 h 348"/>
                  <a:gd name="T96" fmla="*/ 230 w 283"/>
                  <a:gd name="T97" fmla="*/ 118 h 348"/>
                  <a:gd name="T98" fmla="*/ 236 w 283"/>
                  <a:gd name="T99" fmla="*/ 130 h 348"/>
                  <a:gd name="T100" fmla="*/ 247 w 283"/>
                  <a:gd name="T101" fmla="*/ 142 h 348"/>
                  <a:gd name="T102" fmla="*/ 259 w 283"/>
                  <a:gd name="T103" fmla="*/ 142 h 348"/>
                  <a:gd name="T104" fmla="*/ 271 w 283"/>
                  <a:gd name="T105" fmla="*/ 154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3" h="348">
                    <a:moveTo>
                      <a:pt x="283" y="154"/>
                    </a:moveTo>
                    <a:lnTo>
                      <a:pt x="271" y="159"/>
                    </a:lnTo>
                    <a:lnTo>
                      <a:pt x="271" y="171"/>
                    </a:lnTo>
                    <a:lnTo>
                      <a:pt x="271" y="177"/>
                    </a:lnTo>
                    <a:lnTo>
                      <a:pt x="271" y="177"/>
                    </a:lnTo>
                    <a:lnTo>
                      <a:pt x="271" y="183"/>
                    </a:lnTo>
                    <a:lnTo>
                      <a:pt x="259" y="183"/>
                    </a:lnTo>
                    <a:lnTo>
                      <a:pt x="253" y="189"/>
                    </a:lnTo>
                    <a:lnTo>
                      <a:pt x="236" y="189"/>
                    </a:lnTo>
                    <a:lnTo>
                      <a:pt x="230" y="195"/>
                    </a:lnTo>
                    <a:lnTo>
                      <a:pt x="230" y="201"/>
                    </a:lnTo>
                    <a:lnTo>
                      <a:pt x="224" y="207"/>
                    </a:lnTo>
                    <a:lnTo>
                      <a:pt x="224" y="224"/>
                    </a:lnTo>
                    <a:lnTo>
                      <a:pt x="230" y="224"/>
                    </a:lnTo>
                    <a:lnTo>
                      <a:pt x="230" y="230"/>
                    </a:lnTo>
                    <a:lnTo>
                      <a:pt x="230" y="236"/>
                    </a:lnTo>
                    <a:lnTo>
                      <a:pt x="230" y="248"/>
                    </a:lnTo>
                    <a:lnTo>
                      <a:pt x="218" y="248"/>
                    </a:lnTo>
                    <a:lnTo>
                      <a:pt x="212" y="242"/>
                    </a:lnTo>
                    <a:lnTo>
                      <a:pt x="206" y="236"/>
                    </a:lnTo>
                    <a:lnTo>
                      <a:pt x="194" y="242"/>
                    </a:lnTo>
                    <a:lnTo>
                      <a:pt x="183" y="260"/>
                    </a:lnTo>
                    <a:lnTo>
                      <a:pt x="188" y="271"/>
                    </a:lnTo>
                    <a:lnTo>
                      <a:pt x="200" y="277"/>
                    </a:lnTo>
                    <a:lnTo>
                      <a:pt x="200" y="283"/>
                    </a:lnTo>
                    <a:lnTo>
                      <a:pt x="194" y="295"/>
                    </a:lnTo>
                    <a:lnTo>
                      <a:pt x="183" y="295"/>
                    </a:lnTo>
                    <a:lnTo>
                      <a:pt x="171" y="295"/>
                    </a:lnTo>
                    <a:lnTo>
                      <a:pt x="165" y="301"/>
                    </a:lnTo>
                    <a:lnTo>
                      <a:pt x="159" y="307"/>
                    </a:lnTo>
                    <a:lnTo>
                      <a:pt x="165" y="313"/>
                    </a:lnTo>
                    <a:lnTo>
                      <a:pt x="153" y="318"/>
                    </a:lnTo>
                    <a:lnTo>
                      <a:pt x="159" y="330"/>
                    </a:lnTo>
                    <a:lnTo>
                      <a:pt x="147" y="330"/>
                    </a:lnTo>
                    <a:lnTo>
                      <a:pt x="141" y="330"/>
                    </a:lnTo>
                    <a:lnTo>
                      <a:pt x="135" y="342"/>
                    </a:lnTo>
                    <a:lnTo>
                      <a:pt x="130" y="342"/>
                    </a:lnTo>
                    <a:lnTo>
                      <a:pt x="118" y="348"/>
                    </a:lnTo>
                    <a:lnTo>
                      <a:pt x="118" y="348"/>
                    </a:lnTo>
                    <a:lnTo>
                      <a:pt x="118" y="348"/>
                    </a:lnTo>
                    <a:lnTo>
                      <a:pt x="112" y="348"/>
                    </a:lnTo>
                    <a:lnTo>
                      <a:pt x="112" y="348"/>
                    </a:lnTo>
                    <a:lnTo>
                      <a:pt x="112" y="348"/>
                    </a:lnTo>
                    <a:lnTo>
                      <a:pt x="100" y="342"/>
                    </a:lnTo>
                    <a:lnTo>
                      <a:pt x="94" y="324"/>
                    </a:lnTo>
                    <a:lnTo>
                      <a:pt x="82" y="318"/>
                    </a:lnTo>
                    <a:lnTo>
                      <a:pt x="82" y="295"/>
                    </a:lnTo>
                    <a:lnTo>
                      <a:pt x="65" y="283"/>
                    </a:lnTo>
                    <a:lnTo>
                      <a:pt x="53" y="271"/>
                    </a:lnTo>
                    <a:lnTo>
                      <a:pt x="47" y="265"/>
                    </a:lnTo>
                    <a:lnTo>
                      <a:pt x="29" y="271"/>
                    </a:lnTo>
                    <a:lnTo>
                      <a:pt x="18" y="265"/>
                    </a:lnTo>
                    <a:lnTo>
                      <a:pt x="18" y="254"/>
                    </a:lnTo>
                    <a:lnTo>
                      <a:pt x="24" y="236"/>
                    </a:lnTo>
                    <a:lnTo>
                      <a:pt x="0" y="218"/>
                    </a:lnTo>
                    <a:lnTo>
                      <a:pt x="6" y="207"/>
                    </a:lnTo>
                    <a:lnTo>
                      <a:pt x="0" y="195"/>
                    </a:lnTo>
                    <a:lnTo>
                      <a:pt x="6" y="189"/>
                    </a:lnTo>
                    <a:lnTo>
                      <a:pt x="29" y="177"/>
                    </a:lnTo>
                    <a:lnTo>
                      <a:pt x="35" y="171"/>
                    </a:lnTo>
                    <a:lnTo>
                      <a:pt x="29" y="154"/>
                    </a:lnTo>
                    <a:lnTo>
                      <a:pt x="35" y="148"/>
                    </a:lnTo>
                    <a:lnTo>
                      <a:pt x="35" y="118"/>
                    </a:lnTo>
                    <a:lnTo>
                      <a:pt x="24" y="112"/>
                    </a:lnTo>
                    <a:lnTo>
                      <a:pt x="18" y="95"/>
                    </a:lnTo>
                    <a:lnTo>
                      <a:pt x="18" y="83"/>
                    </a:lnTo>
                    <a:lnTo>
                      <a:pt x="29" y="77"/>
                    </a:lnTo>
                    <a:lnTo>
                      <a:pt x="24" y="65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30"/>
                    </a:lnTo>
                    <a:lnTo>
                      <a:pt x="35" y="30"/>
                    </a:lnTo>
                    <a:lnTo>
                      <a:pt x="41" y="18"/>
                    </a:lnTo>
                    <a:lnTo>
                      <a:pt x="53" y="24"/>
                    </a:lnTo>
                    <a:lnTo>
                      <a:pt x="59" y="18"/>
                    </a:lnTo>
                    <a:lnTo>
                      <a:pt x="65" y="0"/>
                    </a:lnTo>
                    <a:lnTo>
                      <a:pt x="82" y="6"/>
                    </a:lnTo>
                    <a:lnTo>
                      <a:pt x="94" y="18"/>
                    </a:lnTo>
                    <a:lnTo>
                      <a:pt x="106" y="24"/>
                    </a:lnTo>
                    <a:lnTo>
                      <a:pt x="130" y="48"/>
                    </a:lnTo>
                    <a:lnTo>
                      <a:pt x="147" y="53"/>
                    </a:lnTo>
                    <a:lnTo>
                      <a:pt x="159" y="59"/>
                    </a:lnTo>
                    <a:lnTo>
                      <a:pt x="165" y="77"/>
                    </a:lnTo>
                    <a:lnTo>
                      <a:pt x="177" y="77"/>
                    </a:lnTo>
                    <a:lnTo>
                      <a:pt x="183" y="71"/>
                    </a:lnTo>
                    <a:lnTo>
                      <a:pt x="188" y="65"/>
                    </a:lnTo>
                    <a:lnTo>
                      <a:pt x="194" y="65"/>
                    </a:lnTo>
                    <a:lnTo>
                      <a:pt x="206" y="77"/>
                    </a:lnTo>
                    <a:lnTo>
                      <a:pt x="212" y="77"/>
                    </a:lnTo>
                    <a:lnTo>
                      <a:pt x="218" y="83"/>
                    </a:lnTo>
                    <a:lnTo>
                      <a:pt x="218" y="89"/>
                    </a:lnTo>
                    <a:lnTo>
                      <a:pt x="218" y="95"/>
                    </a:lnTo>
                    <a:lnTo>
                      <a:pt x="206" y="101"/>
                    </a:lnTo>
                    <a:lnTo>
                      <a:pt x="212" y="118"/>
                    </a:lnTo>
                    <a:lnTo>
                      <a:pt x="218" y="118"/>
                    </a:lnTo>
                    <a:lnTo>
                      <a:pt x="218" y="112"/>
                    </a:lnTo>
                    <a:lnTo>
                      <a:pt x="230" y="118"/>
                    </a:lnTo>
                    <a:lnTo>
                      <a:pt x="230" y="118"/>
                    </a:lnTo>
                    <a:lnTo>
                      <a:pt x="230" y="124"/>
                    </a:lnTo>
                    <a:lnTo>
                      <a:pt x="236" y="130"/>
                    </a:lnTo>
                    <a:lnTo>
                      <a:pt x="241" y="142"/>
                    </a:lnTo>
                    <a:lnTo>
                      <a:pt x="247" y="142"/>
                    </a:lnTo>
                    <a:lnTo>
                      <a:pt x="253" y="136"/>
                    </a:lnTo>
                    <a:lnTo>
                      <a:pt x="259" y="142"/>
                    </a:lnTo>
                    <a:lnTo>
                      <a:pt x="265" y="148"/>
                    </a:lnTo>
                    <a:lnTo>
                      <a:pt x="271" y="154"/>
                    </a:lnTo>
                    <a:lnTo>
                      <a:pt x="283" y="154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3" name="Freeform 632">
                <a:extLst>
                  <a:ext uri="{FF2B5EF4-FFF2-40B4-BE49-F238E27FC236}">
                    <a16:creationId xmlns:a16="http://schemas.microsoft.com/office/drawing/2014/main" id="{39D9D735-EBCE-493E-929A-B809C0055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0725" y="4194175"/>
                <a:ext cx="420688" cy="935038"/>
              </a:xfrm>
              <a:custGeom>
                <a:avLst/>
                <a:gdLst>
                  <a:gd name="T0" fmla="*/ 183 w 265"/>
                  <a:gd name="T1" fmla="*/ 165 h 589"/>
                  <a:gd name="T2" fmla="*/ 148 w 265"/>
                  <a:gd name="T3" fmla="*/ 171 h 589"/>
                  <a:gd name="T4" fmla="*/ 154 w 265"/>
                  <a:gd name="T5" fmla="*/ 206 h 589"/>
                  <a:gd name="T6" fmla="*/ 148 w 265"/>
                  <a:gd name="T7" fmla="*/ 236 h 589"/>
                  <a:gd name="T8" fmla="*/ 165 w 265"/>
                  <a:gd name="T9" fmla="*/ 289 h 589"/>
                  <a:gd name="T10" fmla="*/ 159 w 265"/>
                  <a:gd name="T11" fmla="*/ 318 h 589"/>
                  <a:gd name="T12" fmla="*/ 136 w 265"/>
                  <a:gd name="T13" fmla="*/ 348 h 589"/>
                  <a:gd name="T14" fmla="*/ 148 w 265"/>
                  <a:gd name="T15" fmla="*/ 395 h 589"/>
                  <a:gd name="T16" fmla="*/ 177 w 265"/>
                  <a:gd name="T17" fmla="*/ 406 h 589"/>
                  <a:gd name="T18" fmla="*/ 212 w 265"/>
                  <a:gd name="T19" fmla="*/ 436 h 589"/>
                  <a:gd name="T20" fmla="*/ 230 w 265"/>
                  <a:gd name="T21" fmla="*/ 483 h 589"/>
                  <a:gd name="T22" fmla="*/ 254 w 265"/>
                  <a:gd name="T23" fmla="*/ 501 h 589"/>
                  <a:gd name="T24" fmla="*/ 260 w 265"/>
                  <a:gd name="T25" fmla="*/ 530 h 589"/>
                  <a:gd name="T26" fmla="*/ 260 w 265"/>
                  <a:gd name="T27" fmla="*/ 554 h 589"/>
                  <a:gd name="T28" fmla="*/ 224 w 265"/>
                  <a:gd name="T29" fmla="*/ 589 h 589"/>
                  <a:gd name="T30" fmla="*/ 201 w 265"/>
                  <a:gd name="T31" fmla="*/ 589 h 589"/>
                  <a:gd name="T32" fmla="*/ 148 w 265"/>
                  <a:gd name="T33" fmla="*/ 560 h 589"/>
                  <a:gd name="T34" fmla="*/ 136 w 265"/>
                  <a:gd name="T35" fmla="*/ 513 h 589"/>
                  <a:gd name="T36" fmla="*/ 95 w 265"/>
                  <a:gd name="T37" fmla="*/ 507 h 589"/>
                  <a:gd name="T38" fmla="*/ 65 w 265"/>
                  <a:gd name="T39" fmla="*/ 513 h 589"/>
                  <a:gd name="T40" fmla="*/ 53 w 265"/>
                  <a:gd name="T41" fmla="*/ 489 h 589"/>
                  <a:gd name="T42" fmla="*/ 48 w 265"/>
                  <a:gd name="T43" fmla="*/ 424 h 589"/>
                  <a:gd name="T44" fmla="*/ 48 w 265"/>
                  <a:gd name="T45" fmla="*/ 395 h 589"/>
                  <a:gd name="T46" fmla="*/ 48 w 265"/>
                  <a:gd name="T47" fmla="*/ 324 h 589"/>
                  <a:gd name="T48" fmla="*/ 53 w 265"/>
                  <a:gd name="T49" fmla="*/ 312 h 589"/>
                  <a:gd name="T50" fmla="*/ 53 w 265"/>
                  <a:gd name="T51" fmla="*/ 300 h 589"/>
                  <a:gd name="T52" fmla="*/ 53 w 265"/>
                  <a:gd name="T53" fmla="*/ 277 h 589"/>
                  <a:gd name="T54" fmla="*/ 48 w 265"/>
                  <a:gd name="T55" fmla="*/ 259 h 589"/>
                  <a:gd name="T56" fmla="*/ 59 w 265"/>
                  <a:gd name="T57" fmla="*/ 236 h 589"/>
                  <a:gd name="T58" fmla="*/ 53 w 265"/>
                  <a:gd name="T59" fmla="*/ 206 h 589"/>
                  <a:gd name="T60" fmla="*/ 12 w 265"/>
                  <a:gd name="T61" fmla="*/ 194 h 589"/>
                  <a:gd name="T62" fmla="*/ 6 w 265"/>
                  <a:gd name="T63" fmla="*/ 165 h 589"/>
                  <a:gd name="T64" fmla="*/ 30 w 265"/>
                  <a:gd name="T65" fmla="*/ 177 h 589"/>
                  <a:gd name="T66" fmla="*/ 53 w 265"/>
                  <a:gd name="T67" fmla="*/ 165 h 589"/>
                  <a:gd name="T68" fmla="*/ 65 w 265"/>
                  <a:gd name="T69" fmla="*/ 153 h 589"/>
                  <a:gd name="T70" fmla="*/ 59 w 265"/>
                  <a:gd name="T71" fmla="*/ 118 h 589"/>
                  <a:gd name="T72" fmla="*/ 83 w 265"/>
                  <a:gd name="T73" fmla="*/ 100 h 589"/>
                  <a:gd name="T74" fmla="*/ 59 w 265"/>
                  <a:gd name="T75" fmla="*/ 88 h 589"/>
                  <a:gd name="T76" fmla="*/ 65 w 265"/>
                  <a:gd name="T77" fmla="*/ 47 h 589"/>
                  <a:gd name="T78" fmla="*/ 89 w 265"/>
                  <a:gd name="T79" fmla="*/ 29 h 589"/>
                  <a:gd name="T80" fmla="*/ 130 w 265"/>
                  <a:gd name="T81" fmla="*/ 24 h 589"/>
                  <a:gd name="T82" fmla="*/ 171 w 265"/>
                  <a:gd name="T83" fmla="*/ 12 h 589"/>
                  <a:gd name="T84" fmla="*/ 183 w 265"/>
                  <a:gd name="T85" fmla="*/ 29 h 589"/>
                  <a:gd name="T86" fmla="*/ 218 w 265"/>
                  <a:gd name="T87" fmla="*/ 0 h 589"/>
                  <a:gd name="T88" fmla="*/ 248 w 265"/>
                  <a:gd name="T89" fmla="*/ 12 h 589"/>
                  <a:gd name="T90" fmla="*/ 254 w 265"/>
                  <a:gd name="T91" fmla="*/ 35 h 589"/>
                  <a:gd name="T92" fmla="*/ 236 w 265"/>
                  <a:gd name="T93" fmla="*/ 77 h 589"/>
                  <a:gd name="T94" fmla="*/ 218 w 265"/>
                  <a:gd name="T95" fmla="*/ 77 h 589"/>
                  <a:gd name="T96" fmla="*/ 201 w 265"/>
                  <a:gd name="T97" fmla="*/ 82 h 589"/>
                  <a:gd name="T98" fmla="*/ 189 w 265"/>
                  <a:gd name="T99" fmla="*/ 94 h 589"/>
                  <a:gd name="T100" fmla="*/ 201 w 265"/>
                  <a:gd name="T101" fmla="*/ 13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5" h="589">
                    <a:moveTo>
                      <a:pt x="195" y="141"/>
                    </a:moveTo>
                    <a:lnTo>
                      <a:pt x="189" y="159"/>
                    </a:lnTo>
                    <a:lnTo>
                      <a:pt x="183" y="165"/>
                    </a:lnTo>
                    <a:lnTo>
                      <a:pt x="171" y="159"/>
                    </a:lnTo>
                    <a:lnTo>
                      <a:pt x="165" y="171"/>
                    </a:lnTo>
                    <a:lnTo>
                      <a:pt x="148" y="171"/>
                    </a:lnTo>
                    <a:lnTo>
                      <a:pt x="148" y="183"/>
                    </a:lnTo>
                    <a:lnTo>
                      <a:pt x="148" y="189"/>
                    </a:lnTo>
                    <a:lnTo>
                      <a:pt x="154" y="206"/>
                    </a:lnTo>
                    <a:lnTo>
                      <a:pt x="159" y="218"/>
                    </a:lnTo>
                    <a:lnTo>
                      <a:pt x="148" y="224"/>
                    </a:lnTo>
                    <a:lnTo>
                      <a:pt x="148" y="236"/>
                    </a:lnTo>
                    <a:lnTo>
                      <a:pt x="154" y="253"/>
                    </a:lnTo>
                    <a:lnTo>
                      <a:pt x="165" y="259"/>
                    </a:lnTo>
                    <a:lnTo>
                      <a:pt x="165" y="289"/>
                    </a:lnTo>
                    <a:lnTo>
                      <a:pt x="159" y="295"/>
                    </a:lnTo>
                    <a:lnTo>
                      <a:pt x="165" y="312"/>
                    </a:lnTo>
                    <a:lnTo>
                      <a:pt x="159" y="318"/>
                    </a:lnTo>
                    <a:lnTo>
                      <a:pt x="136" y="330"/>
                    </a:lnTo>
                    <a:lnTo>
                      <a:pt x="130" y="336"/>
                    </a:lnTo>
                    <a:lnTo>
                      <a:pt x="136" y="348"/>
                    </a:lnTo>
                    <a:lnTo>
                      <a:pt x="130" y="359"/>
                    </a:lnTo>
                    <a:lnTo>
                      <a:pt x="154" y="377"/>
                    </a:lnTo>
                    <a:lnTo>
                      <a:pt x="148" y="395"/>
                    </a:lnTo>
                    <a:lnTo>
                      <a:pt x="148" y="406"/>
                    </a:lnTo>
                    <a:lnTo>
                      <a:pt x="159" y="412"/>
                    </a:lnTo>
                    <a:lnTo>
                      <a:pt x="177" y="406"/>
                    </a:lnTo>
                    <a:lnTo>
                      <a:pt x="183" y="412"/>
                    </a:lnTo>
                    <a:lnTo>
                      <a:pt x="195" y="424"/>
                    </a:lnTo>
                    <a:lnTo>
                      <a:pt x="212" y="436"/>
                    </a:lnTo>
                    <a:lnTo>
                      <a:pt x="212" y="459"/>
                    </a:lnTo>
                    <a:lnTo>
                      <a:pt x="224" y="465"/>
                    </a:lnTo>
                    <a:lnTo>
                      <a:pt x="230" y="483"/>
                    </a:lnTo>
                    <a:lnTo>
                      <a:pt x="242" y="489"/>
                    </a:lnTo>
                    <a:lnTo>
                      <a:pt x="248" y="489"/>
                    </a:lnTo>
                    <a:lnTo>
                      <a:pt x="254" y="501"/>
                    </a:lnTo>
                    <a:lnTo>
                      <a:pt x="260" y="513"/>
                    </a:lnTo>
                    <a:lnTo>
                      <a:pt x="254" y="524"/>
                    </a:lnTo>
                    <a:lnTo>
                      <a:pt x="260" y="530"/>
                    </a:lnTo>
                    <a:lnTo>
                      <a:pt x="248" y="536"/>
                    </a:lnTo>
                    <a:lnTo>
                      <a:pt x="254" y="548"/>
                    </a:lnTo>
                    <a:lnTo>
                      <a:pt x="260" y="554"/>
                    </a:lnTo>
                    <a:lnTo>
                      <a:pt x="265" y="566"/>
                    </a:lnTo>
                    <a:lnTo>
                      <a:pt x="242" y="583"/>
                    </a:lnTo>
                    <a:lnTo>
                      <a:pt x="224" y="589"/>
                    </a:lnTo>
                    <a:lnTo>
                      <a:pt x="218" y="589"/>
                    </a:lnTo>
                    <a:lnTo>
                      <a:pt x="212" y="589"/>
                    </a:lnTo>
                    <a:lnTo>
                      <a:pt x="201" y="589"/>
                    </a:lnTo>
                    <a:lnTo>
                      <a:pt x="177" y="577"/>
                    </a:lnTo>
                    <a:lnTo>
                      <a:pt x="159" y="571"/>
                    </a:lnTo>
                    <a:lnTo>
                      <a:pt x="148" y="560"/>
                    </a:lnTo>
                    <a:lnTo>
                      <a:pt x="130" y="554"/>
                    </a:lnTo>
                    <a:lnTo>
                      <a:pt x="148" y="524"/>
                    </a:lnTo>
                    <a:lnTo>
                      <a:pt x="136" y="513"/>
                    </a:lnTo>
                    <a:lnTo>
                      <a:pt x="136" y="507"/>
                    </a:lnTo>
                    <a:lnTo>
                      <a:pt x="106" y="495"/>
                    </a:lnTo>
                    <a:lnTo>
                      <a:pt x="95" y="507"/>
                    </a:lnTo>
                    <a:lnTo>
                      <a:pt x="89" y="513"/>
                    </a:lnTo>
                    <a:lnTo>
                      <a:pt x="83" y="513"/>
                    </a:lnTo>
                    <a:lnTo>
                      <a:pt x="65" y="513"/>
                    </a:lnTo>
                    <a:lnTo>
                      <a:pt x="59" y="501"/>
                    </a:lnTo>
                    <a:lnTo>
                      <a:pt x="59" y="495"/>
                    </a:lnTo>
                    <a:lnTo>
                      <a:pt x="53" y="489"/>
                    </a:lnTo>
                    <a:lnTo>
                      <a:pt x="53" y="477"/>
                    </a:lnTo>
                    <a:lnTo>
                      <a:pt x="48" y="448"/>
                    </a:lnTo>
                    <a:lnTo>
                      <a:pt x="48" y="424"/>
                    </a:lnTo>
                    <a:lnTo>
                      <a:pt x="48" y="418"/>
                    </a:lnTo>
                    <a:lnTo>
                      <a:pt x="48" y="406"/>
                    </a:lnTo>
                    <a:lnTo>
                      <a:pt x="48" y="395"/>
                    </a:lnTo>
                    <a:lnTo>
                      <a:pt x="42" y="348"/>
                    </a:lnTo>
                    <a:lnTo>
                      <a:pt x="48" y="336"/>
                    </a:lnTo>
                    <a:lnTo>
                      <a:pt x="48" y="324"/>
                    </a:lnTo>
                    <a:lnTo>
                      <a:pt x="53" y="324"/>
                    </a:lnTo>
                    <a:lnTo>
                      <a:pt x="59" y="318"/>
                    </a:lnTo>
                    <a:lnTo>
                      <a:pt x="53" y="312"/>
                    </a:lnTo>
                    <a:lnTo>
                      <a:pt x="48" y="306"/>
                    </a:lnTo>
                    <a:lnTo>
                      <a:pt x="48" y="306"/>
                    </a:lnTo>
                    <a:lnTo>
                      <a:pt x="53" y="300"/>
                    </a:lnTo>
                    <a:lnTo>
                      <a:pt x="59" y="283"/>
                    </a:lnTo>
                    <a:lnTo>
                      <a:pt x="53" y="277"/>
                    </a:lnTo>
                    <a:lnTo>
                      <a:pt x="53" y="277"/>
                    </a:lnTo>
                    <a:lnTo>
                      <a:pt x="48" y="277"/>
                    </a:lnTo>
                    <a:lnTo>
                      <a:pt x="36" y="265"/>
                    </a:lnTo>
                    <a:lnTo>
                      <a:pt x="48" y="259"/>
                    </a:lnTo>
                    <a:lnTo>
                      <a:pt x="53" y="259"/>
                    </a:lnTo>
                    <a:lnTo>
                      <a:pt x="53" y="259"/>
                    </a:lnTo>
                    <a:lnTo>
                      <a:pt x="59" y="236"/>
                    </a:lnTo>
                    <a:lnTo>
                      <a:pt x="59" y="230"/>
                    </a:lnTo>
                    <a:lnTo>
                      <a:pt x="59" y="224"/>
                    </a:lnTo>
                    <a:lnTo>
                      <a:pt x="53" y="206"/>
                    </a:lnTo>
                    <a:lnTo>
                      <a:pt x="48" y="200"/>
                    </a:lnTo>
                    <a:lnTo>
                      <a:pt x="18" y="200"/>
                    </a:lnTo>
                    <a:lnTo>
                      <a:pt x="12" y="194"/>
                    </a:lnTo>
                    <a:lnTo>
                      <a:pt x="0" y="183"/>
                    </a:lnTo>
                    <a:lnTo>
                      <a:pt x="6" y="177"/>
                    </a:lnTo>
                    <a:lnTo>
                      <a:pt x="6" y="165"/>
                    </a:lnTo>
                    <a:lnTo>
                      <a:pt x="6" y="165"/>
                    </a:lnTo>
                    <a:lnTo>
                      <a:pt x="24" y="171"/>
                    </a:lnTo>
                    <a:lnTo>
                      <a:pt x="30" y="177"/>
                    </a:lnTo>
                    <a:lnTo>
                      <a:pt x="30" y="183"/>
                    </a:lnTo>
                    <a:lnTo>
                      <a:pt x="36" y="171"/>
                    </a:lnTo>
                    <a:lnTo>
                      <a:pt x="53" y="165"/>
                    </a:lnTo>
                    <a:lnTo>
                      <a:pt x="53" y="165"/>
                    </a:lnTo>
                    <a:lnTo>
                      <a:pt x="59" y="159"/>
                    </a:lnTo>
                    <a:lnTo>
                      <a:pt x="65" y="153"/>
                    </a:lnTo>
                    <a:lnTo>
                      <a:pt x="71" y="147"/>
                    </a:lnTo>
                    <a:lnTo>
                      <a:pt x="53" y="130"/>
                    </a:lnTo>
                    <a:lnTo>
                      <a:pt x="59" y="118"/>
                    </a:lnTo>
                    <a:lnTo>
                      <a:pt x="77" y="118"/>
                    </a:lnTo>
                    <a:lnTo>
                      <a:pt x="83" y="106"/>
                    </a:lnTo>
                    <a:lnTo>
                      <a:pt x="83" y="100"/>
                    </a:lnTo>
                    <a:lnTo>
                      <a:pt x="77" y="94"/>
                    </a:lnTo>
                    <a:lnTo>
                      <a:pt x="59" y="94"/>
                    </a:lnTo>
                    <a:lnTo>
                      <a:pt x="59" y="88"/>
                    </a:lnTo>
                    <a:lnTo>
                      <a:pt x="65" y="82"/>
                    </a:lnTo>
                    <a:lnTo>
                      <a:pt x="71" y="71"/>
                    </a:lnTo>
                    <a:lnTo>
                      <a:pt x="65" y="47"/>
                    </a:lnTo>
                    <a:lnTo>
                      <a:pt x="71" y="35"/>
                    </a:lnTo>
                    <a:lnTo>
                      <a:pt x="77" y="29"/>
                    </a:lnTo>
                    <a:lnTo>
                      <a:pt x="89" y="29"/>
                    </a:lnTo>
                    <a:lnTo>
                      <a:pt x="106" y="18"/>
                    </a:lnTo>
                    <a:lnTo>
                      <a:pt x="124" y="24"/>
                    </a:lnTo>
                    <a:lnTo>
                      <a:pt x="130" y="24"/>
                    </a:lnTo>
                    <a:lnTo>
                      <a:pt x="136" y="18"/>
                    </a:lnTo>
                    <a:lnTo>
                      <a:pt x="159" y="24"/>
                    </a:lnTo>
                    <a:lnTo>
                      <a:pt x="171" y="12"/>
                    </a:lnTo>
                    <a:lnTo>
                      <a:pt x="177" y="12"/>
                    </a:lnTo>
                    <a:lnTo>
                      <a:pt x="177" y="24"/>
                    </a:lnTo>
                    <a:lnTo>
                      <a:pt x="183" y="29"/>
                    </a:lnTo>
                    <a:lnTo>
                      <a:pt x="189" y="18"/>
                    </a:lnTo>
                    <a:lnTo>
                      <a:pt x="201" y="18"/>
                    </a:lnTo>
                    <a:lnTo>
                      <a:pt x="218" y="0"/>
                    </a:lnTo>
                    <a:lnTo>
                      <a:pt x="224" y="0"/>
                    </a:lnTo>
                    <a:lnTo>
                      <a:pt x="236" y="12"/>
                    </a:lnTo>
                    <a:lnTo>
                      <a:pt x="248" y="12"/>
                    </a:lnTo>
                    <a:lnTo>
                      <a:pt x="248" y="18"/>
                    </a:lnTo>
                    <a:lnTo>
                      <a:pt x="254" y="29"/>
                    </a:lnTo>
                    <a:lnTo>
                      <a:pt x="254" y="35"/>
                    </a:lnTo>
                    <a:lnTo>
                      <a:pt x="242" y="41"/>
                    </a:lnTo>
                    <a:lnTo>
                      <a:pt x="236" y="53"/>
                    </a:lnTo>
                    <a:lnTo>
                      <a:pt x="236" y="77"/>
                    </a:lnTo>
                    <a:lnTo>
                      <a:pt x="236" y="71"/>
                    </a:lnTo>
                    <a:lnTo>
                      <a:pt x="224" y="77"/>
                    </a:lnTo>
                    <a:lnTo>
                      <a:pt x="218" y="77"/>
                    </a:lnTo>
                    <a:lnTo>
                      <a:pt x="212" y="82"/>
                    </a:lnTo>
                    <a:lnTo>
                      <a:pt x="212" y="88"/>
                    </a:lnTo>
                    <a:lnTo>
                      <a:pt x="201" y="82"/>
                    </a:lnTo>
                    <a:lnTo>
                      <a:pt x="195" y="82"/>
                    </a:lnTo>
                    <a:lnTo>
                      <a:pt x="183" y="82"/>
                    </a:lnTo>
                    <a:lnTo>
                      <a:pt x="189" y="94"/>
                    </a:lnTo>
                    <a:lnTo>
                      <a:pt x="183" y="100"/>
                    </a:lnTo>
                    <a:lnTo>
                      <a:pt x="195" y="106"/>
                    </a:lnTo>
                    <a:lnTo>
                      <a:pt x="201" y="130"/>
                    </a:lnTo>
                    <a:lnTo>
                      <a:pt x="195" y="141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4" name="Freeform 635">
                <a:extLst>
                  <a:ext uri="{FF2B5EF4-FFF2-40B4-BE49-F238E27FC236}">
                    <a16:creationId xmlns:a16="http://schemas.microsoft.com/office/drawing/2014/main" id="{406C6306-AF0B-4650-84C5-6EDD322B2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5638" y="5194300"/>
                <a:ext cx="393700" cy="449263"/>
              </a:xfrm>
              <a:custGeom>
                <a:avLst/>
                <a:gdLst>
                  <a:gd name="T0" fmla="*/ 6 w 248"/>
                  <a:gd name="T1" fmla="*/ 236 h 283"/>
                  <a:gd name="T2" fmla="*/ 12 w 248"/>
                  <a:gd name="T3" fmla="*/ 206 h 283"/>
                  <a:gd name="T4" fmla="*/ 0 w 248"/>
                  <a:gd name="T5" fmla="*/ 189 h 283"/>
                  <a:gd name="T6" fmla="*/ 12 w 248"/>
                  <a:gd name="T7" fmla="*/ 183 h 283"/>
                  <a:gd name="T8" fmla="*/ 12 w 248"/>
                  <a:gd name="T9" fmla="*/ 165 h 283"/>
                  <a:gd name="T10" fmla="*/ 18 w 248"/>
                  <a:gd name="T11" fmla="*/ 153 h 283"/>
                  <a:gd name="T12" fmla="*/ 30 w 248"/>
                  <a:gd name="T13" fmla="*/ 142 h 283"/>
                  <a:gd name="T14" fmla="*/ 36 w 248"/>
                  <a:gd name="T15" fmla="*/ 118 h 283"/>
                  <a:gd name="T16" fmla="*/ 36 w 248"/>
                  <a:gd name="T17" fmla="*/ 106 h 283"/>
                  <a:gd name="T18" fmla="*/ 36 w 248"/>
                  <a:gd name="T19" fmla="*/ 95 h 283"/>
                  <a:gd name="T20" fmla="*/ 24 w 248"/>
                  <a:gd name="T21" fmla="*/ 77 h 283"/>
                  <a:gd name="T22" fmla="*/ 30 w 248"/>
                  <a:gd name="T23" fmla="*/ 71 h 283"/>
                  <a:gd name="T24" fmla="*/ 41 w 248"/>
                  <a:gd name="T25" fmla="*/ 53 h 283"/>
                  <a:gd name="T26" fmla="*/ 47 w 248"/>
                  <a:gd name="T27" fmla="*/ 36 h 283"/>
                  <a:gd name="T28" fmla="*/ 53 w 248"/>
                  <a:gd name="T29" fmla="*/ 12 h 283"/>
                  <a:gd name="T30" fmla="*/ 77 w 248"/>
                  <a:gd name="T31" fmla="*/ 36 h 283"/>
                  <a:gd name="T32" fmla="*/ 83 w 248"/>
                  <a:gd name="T33" fmla="*/ 12 h 283"/>
                  <a:gd name="T34" fmla="*/ 106 w 248"/>
                  <a:gd name="T35" fmla="*/ 0 h 283"/>
                  <a:gd name="T36" fmla="*/ 100 w 248"/>
                  <a:gd name="T37" fmla="*/ 6 h 283"/>
                  <a:gd name="T38" fmla="*/ 106 w 248"/>
                  <a:gd name="T39" fmla="*/ 30 h 283"/>
                  <a:gd name="T40" fmla="*/ 124 w 248"/>
                  <a:gd name="T41" fmla="*/ 30 h 283"/>
                  <a:gd name="T42" fmla="*/ 130 w 248"/>
                  <a:gd name="T43" fmla="*/ 36 h 283"/>
                  <a:gd name="T44" fmla="*/ 130 w 248"/>
                  <a:gd name="T45" fmla="*/ 47 h 283"/>
                  <a:gd name="T46" fmla="*/ 130 w 248"/>
                  <a:gd name="T47" fmla="*/ 59 h 283"/>
                  <a:gd name="T48" fmla="*/ 136 w 248"/>
                  <a:gd name="T49" fmla="*/ 65 h 283"/>
                  <a:gd name="T50" fmla="*/ 153 w 248"/>
                  <a:gd name="T51" fmla="*/ 53 h 283"/>
                  <a:gd name="T52" fmla="*/ 159 w 248"/>
                  <a:gd name="T53" fmla="*/ 47 h 283"/>
                  <a:gd name="T54" fmla="*/ 177 w 248"/>
                  <a:gd name="T55" fmla="*/ 53 h 283"/>
                  <a:gd name="T56" fmla="*/ 183 w 248"/>
                  <a:gd name="T57" fmla="*/ 59 h 283"/>
                  <a:gd name="T58" fmla="*/ 189 w 248"/>
                  <a:gd name="T59" fmla="*/ 77 h 283"/>
                  <a:gd name="T60" fmla="*/ 195 w 248"/>
                  <a:gd name="T61" fmla="*/ 83 h 283"/>
                  <a:gd name="T62" fmla="*/ 195 w 248"/>
                  <a:gd name="T63" fmla="*/ 95 h 283"/>
                  <a:gd name="T64" fmla="*/ 224 w 248"/>
                  <a:gd name="T65" fmla="*/ 118 h 283"/>
                  <a:gd name="T66" fmla="*/ 248 w 248"/>
                  <a:gd name="T67" fmla="*/ 136 h 283"/>
                  <a:gd name="T68" fmla="*/ 230 w 248"/>
                  <a:gd name="T69" fmla="*/ 153 h 283"/>
                  <a:gd name="T70" fmla="*/ 224 w 248"/>
                  <a:gd name="T71" fmla="*/ 165 h 283"/>
                  <a:gd name="T72" fmla="*/ 212 w 248"/>
                  <a:gd name="T73" fmla="*/ 189 h 283"/>
                  <a:gd name="T74" fmla="*/ 212 w 248"/>
                  <a:gd name="T75" fmla="*/ 206 h 283"/>
                  <a:gd name="T76" fmla="*/ 206 w 248"/>
                  <a:gd name="T77" fmla="*/ 212 h 283"/>
                  <a:gd name="T78" fmla="*/ 200 w 248"/>
                  <a:gd name="T79" fmla="*/ 230 h 283"/>
                  <a:gd name="T80" fmla="*/ 212 w 248"/>
                  <a:gd name="T81" fmla="*/ 236 h 283"/>
                  <a:gd name="T82" fmla="*/ 212 w 248"/>
                  <a:gd name="T83" fmla="*/ 260 h 283"/>
                  <a:gd name="T84" fmla="*/ 218 w 248"/>
                  <a:gd name="T85" fmla="*/ 277 h 283"/>
                  <a:gd name="T86" fmla="*/ 206 w 248"/>
                  <a:gd name="T87" fmla="*/ 283 h 283"/>
                  <a:gd name="T88" fmla="*/ 195 w 248"/>
                  <a:gd name="T89" fmla="*/ 271 h 283"/>
                  <a:gd name="T90" fmla="*/ 171 w 248"/>
                  <a:gd name="T91" fmla="*/ 265 h 283"/>
                  <a:gd name="T92" fmla="*/ 147 w 248"/>
                  <a:gd name="T93" fmla="*/ 254 h 283"/>
                  <a:gd name="T94" fmla="*/ 136 w 248"/>
                  <a:gd name="T95" fmla="*/ 260 h 283"/>
                  <a:gd name="T96" fmla="*/ 118 w 248"/>
                  <a:gd name="T97" fmla="*/ 265 h 283"/>
                  <a:gd name="T98" fmla="*/ 94 w 248"/>
                  <a:gd name="T99" fmla="*/ 265 h 283"/>
                  <a:gd name="T100" fmla="*/ 89 w 248"/>
                  <a:gd name="T101" fmla="*/ 271 h 283"/>
                  <a:gd name="T102" fmla="*/ 71 w 248"/>
                  <a:gd name="T103" fmla="*/ 265 h 283"/>
                  <a:gd name="T104" fmla="*/ 47 w 248"/>
                  <a:gd name="T105" fmla="*/ 254 h 283"/>
                  <a:gd name="T106" fmla="*/ 41 w 248"/>
                  <a:gd name="T107" fmla="*/ 260 h 283"/>
                  <a:gd name="T108" fmla="*/ 24 w 248"/>
                  <a:gd name="T109" fmla="*/ 254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8" h="283">
                    <a:moveTo>
                      <a:pt x="6" y="248"/>
                    </a:moveTo>
                    <a:lnTo>
                      <a:pt x="6" y="236"/>
                    </a:lnTo>
                    <a:lnTo>
                      <a:pt x="18" y="224"/>
                    </a:lnTo>
                    <a:lnTo>
                      <a:pt x="12" y="206"/>
                    </a:lnTo>
                    <a:lnTo>
                      <a:pt x="6" y="201"/>
                    </a:lnTo>
                    <a:lnTo>
                      <a:pt x="0" y="189"/>
                    </a:lnTo>
                    <a:lnTo>
                      <a:pt x="6" y="183"/>
                    </a:lnTo>
                    <a:lnTo>
                      <a:pt x="12" y="183"/>
                    </a:lnTo>
                    <a:lnTo>
                      <a:pt x="18" y="171"/>
                    </a:lnTo>
                    <a:lnTo>
                      <a:pt x="12" y="165"/>
                    </a:lnTo>
                    <a:lnTo>
                      <a:pt x="12" y="159"/>
                    </a:lnTo>
                    <a:lnTo>
                      <a:pt x="18" y="153"/>
                    </a:lnTo>
                    <a:lnTo>
                      <a:pt x="24" y="142"/>
                    </a:lnTo>
                    <a:lnTo>
                      <a:pt x="30" y="142"/>
                    </a:lnTo>
                    <a:lnTo>
                      <a:pt x="18" y="124"/>
                    </a:lnTo>
                    <a:lnTo>
                      <a:pt x="36" y="118"/>
                    </a:lnTo>
                    <a:lnTo>
                      <a:pt x="36" y="112"/>
                    </a:lnTo>
                    <a:lnTo>
                      <a:pt x="36" y="106"/>
                    </a:lnTo>
                    <a:lnTo>
                      <a:pt x="30" y="95"/>
                    </a:lnTo>
                    <a:lnTo>
                      <a:pt x="36" y="95"/>
                    </a:lnTo>
                    <a:lnTo>
                      <a:pt x="36" y="89"/>
                    </a:lnTo>
                    <a:lnTo>
                      <a:pt x="24" y="77"/>
                    </a:lnTo>
                    <a:lnTo>
                      <a:pt x="18" y="71"/>
                    </a:lnTo>
                    <a:lnTo>
                      <a:pt x="30" y="71"/>
                    </a:lnTo>
                    <a:lnTo>
                      <a:pt x="30" y="53"/>
                    </a:lnTo>
                    <a:lnTo>
                      <a:pt x="41" y="53"/>
                    </a:lnTo>
                    <a:lnTo>
                      <a:pt x="36" y="36"/>
                    </a:lnTo>
                    <a:lnTo>
                      <a:pt x="47" y="36"/>
                    </a:lnTo>
                    <a:lnTo>
                      <a:pt x="47" y="24"/>
                    </a:lnTo>
                    <a:lnTo>
                      <a:pt x="53" y="12"/>
                    </a:lnTo>
                    <a:lnTo>
                      <a:pt x="65" y="24"/>
                    </a:lnTo>
                    <a:lnTo>
                      <a:pt x="77" y="36"/>
                    </a:lnTo>
                    <a:lnTo>
                      <a:pt x="83" y="30"/>
                    </a:lnTo>
                    <a:lnTo>
                      <a:pt x="83" y="12"/>
                    </a:lnTo>
                    <a:lnTo>
                      <a:pt x="94" y="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6"/>
                    </a:lnTo>
                    <a:lnTo>
                      <a:pt x="106" y="30"/>
                    </a:lnTo>
                    <a:lnTo>
                      <a:pt x="106" y="30"/>
                    </a:lnTo>
                    <a:lnTo>
                      <a:pt x="118" y="24"/>
                    </a:lnTo>
                    <a:lnTo>
                      <a:pt x="124" y="30"/>
                    </a:lnTo>
                    <a:lnTo>
                      <a:pt x="124" y="36"/>
                    </a:lnTo>
                    <a:lnTo>
                      <a:pt x="130" y="36"/>
                    </a:lnTo>
                    <a:lnTo>
                      <a:pt x="130" y="42"/>
                    </a:lnTo>
                    <a:lnTo>
                      <a:pt x="130" y="47"/>
                    </a:lnTo>
                    <a:lnTo>
                      <a:pt x="136" y="53"/>
                    </a:lnTo>
                    <a:lnTo>
                      <a:pt x="130" y="59"/>
                    </a:lnTo>
                    <a:lnTo>
                      <a:pt x="136" y="65"/>
                    </a:lnTo>
                    <a:lnTo>
                      <a:pt x="136" y="65"/>
                    </a:lnTo>
                    <a:lnTo>
                      <a:pt x="136" y="59"/>
                    </a:lnTo>
                    <a:lnTo>
                      <a:pt x="153" y="53"/>
                    </a:lnTo>
                    <a:lnTo>
                      <a:pt x="159" y="47"/>
                    </a:lnTo>
                    <a:lnTo>
                      <a:pt x="159" y="47"/>
                    </a:lnTo>
                    <a:lnTo>
                      <a:pt x="159" y="42"/>
                    </a:lnTo>
                    <a:lnTo>
                      <a:pt x="177" y="53"/>
                    </a:lnTo>
                    <a:lnTo>
                      <a:pt x="183" y="47"/>
                    </a:lnTo>
                    <a:lnTo>
                      <a:pt x="183" y="59"/>
                    </a:lnTo>
                    <a:lnTo>
                      <a:pt x="189" y="71"/>
                    </a:lnTo>
                    <a:lnTo>
                      <a:pt x="189" y="77"/>
                    </a:lnTo>
                    <a:lnTo>
                      <a:pt x="195" y="83"/>
                    </a:lnTo>
                    <a:lnTo>
                      <a:pt x="195" y="83"/>
                    </a:lnTo>
                    <a:lnTo>
                      <a:pt x="195" y="89"/>
                    </a:lnTo>
                    <a:lnTo>
                      <a:pt x="195" y="95"/>
                    </a:lnTo>
                    <a:lnTo>
                      <a:pt x="206" y="106"/>
                    </a:lnTo>
                    <a:lnTo>
                      <a:pt x="224" y="118"/>
                    </a:lnTo>
                    <a:lnTo>
                      <a:pt x="236" y="136"/>
                    </a:lnTo>
                    <a:lnTo>
                      <a:pt x="248" y="136"/>
                    </a:lnTo>
                    <a:lnTo>
                      <a:pt x="248" y="142"/>
                    </a:lnTo>
                    <a:lnTo>
                      <a:pt x="230" y="153"/>
                    </a:lnTo>
                    <a:lnTo>
                      <a:pt x="230" y="165"/>
                    </a:lnTo>
                    <a:lnTo>
                      <a:pt x="224" y="165"/>
                    </a:lnTo>
                    <a:lnTo>
                      <a:pt x="224" y="183"/>
                    </a:lnTo>
                    <a:lnTo>
                      <a:pt x="212" y="189"/>
                    </a:lnTo>
                    <a:lnTo>
                      <a:pt x="212" y="189"/>
                    </a:lnTo>
                    <a:lnTo>
                      <a:pt x="212" y="206"/>
                    </a:lnTo>
                    <a:lnTo>
                      <a:pt x="212" y="206"/>
                    </a:lnTo>
                    <a:lnTo>
                      <a:pt x="206" y="212"/>
                    </a:lnTo>
                    <a:lnTo>
                      <a:pt x="195" y="212"/>
                    </a:lnTo>
                    <a:lnTo>
                      <a:pt x="200" y="230"/>
                    </a:lnTo>
                    <a:lnTo>
                      <a:pt x="200" y="236"/>
                    </a:lnTo>
                    <a:lnTo>
                      <a:pt x="212" y="236"/>
                    </a:lnTo>
                    <a:lnTo>
                      <a:pt x="212" y="254"/>
                    </a:lnTo>
                    <a:lnTo>
                      <a:pt x="212" y="260"/>
                    </a:lnTo>
                    <a:lnTo>
                      <a:pt x="212" y="265"/>
                    </a:lnTo>
                    <a:lnTo>
                      <a:pt x="218" y="277"/>
                    </a:lnTo>
                    <a:lnTo>
                      <a:pt x="218" y="283"/>
                    </a:lnTo>
                    <a:lnTo>
                      <a:pt x="206" y="283"/>
                    </a:lnTo>
                    <a:lnTo>
                      <a:pt x="200" y="277"/>
                    </a:lnTo>
                    <a:lnTo>
                      <a:pt x="195" y="271"/>
                    </a:lnTo>
                    <a:lnTo>
                      <a:pt x="195" y="265"/>
                    </a:lnTo>
                    <a:lnTo>
                      <a:pt x="171" y="265"/>
                    </a:lnTo>
                    <a:lnTo>
                      <a:pt x="159" y="248"/>
                    </a:lnTo>
                    <a:lnTo>
                      <a:pt x="147" y="254"/>
                    </a:lnTo>
                    <a:lnTo>
                      <a:pt x="142" y="248"/>
                    </a:lnTo>
                    <a:lnTo>
                      <a:pt x="136" y="260"/>
                    </a:lnTo>
                    <a:lnTo>
                      <a:pt x="124" y="254"/>
                    </a:lnTo>
                    <a:lnTo>
                      <a:pt x="118" y="265"/>
                    </a:lnTo>
                    <a:lnTo>
                      <a:pt x="112" y="271"/>
                    </a:lnTo>
                    <a:lnTo>
                      <a:pt x="94" y="265"/>
                    </a:lnTo>
                    <a:lnTo>
                      <a:pt x="94" y="265"/>
                    </a:lnTo>
                    <a:lnTo>
                      <a:pt x="89" y="271"/>
                    </a:lnTo>
                    <a:lnTo>
                      <a:pt x="77" y="265"/>
                    </a:lnTo>
                    <a:lnTo>
                      <a:pt x="71" y="265"/>
                    </a:lnTo>
                    <a:lnTo>
                      <a:pt x="53" y="248"/>
                    </a:lnTo>
                    <a:lnTo>
                      <a:pt x="47" y="254"/>
                    </a:lnTo>
                    <a:lnTo>
                      <a:pt x="47" y="260"/>
                    </a:lnTo>
                    <a:lnTo>
                      <a:pt x="41" y="260"/>
                    </a:lnTo>
                    <a:lnTo>
                      <a:pt x="30" y="265"/>
                    </a:lnTo>
                    <a:lnTo>
                      <a:pt x="24" y="254"/>
                    </a:lnTo>
                    <a:lnTo>
                      <a:pt x="6" y="248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5" name="Freeform 636">
                <a:extLst>
                  <a:ext uri="{FF2B5EF4-FFF2-40B4-BE49-F238E27FC236}">
                    <a16:creationId xmlns:a16="http://schemas.microsoft.com/office/drawing/2014/main" id="{F95FE2B6-9B14-4811-A3B8-F92B7C6F5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4988" y="4979988"/>
                <a:ext cx="606425" cy="608013"/>
              </a:xfrm>
              <a:custGeom>
                <a:avLst/>
                <a:gdLst>
                  <a:gd name="T0" fmla="*/ 300 w 382"/>
                  <a:gd name="T1" fmla="*/ 253 h 383"/>
                  <a:gd name="T2" fmla="*/ 271 w 382"/>
                  <a:gd name="T3" fmla="*/ 224 h 383"/>
                  <a:gd name="T4" fmla="*/ 265 w 382"/>
                  <a:gd name="T5" fmla="*/ 212 h 383"/>
                  <a:gd name="T6" fmla="*/ 259 w 382"/>
                  <a:gd name="T7" fmla="*/ 182 h 383"/>
                  <a:gd name="T8" fmla="*/ 235 w 382"/>
                  <a:gd name="T9" fmla="*/ 182 h 383"/>
                  <a:gd name="T10" fmla="*/ 212 w 382"/>
                  <a:gd name="T11" fmla="*/ 194 h 383"/>
                  <a:gd name="T12" fmla="*/ 206 w 382"/>
                  <a:gd name="T13" fmla="*/ 194 h 383"/>
                  <a:gd name="T14" fmla="*/ 206 w 382"/>
                  <a:gd name="T15" fmla="*/ 177 h 383"/>
                  <a:gd name="T16" fmla="*/ 200 w 382"/>
                  <a:gd name="T17" fmla="*/ 165 h 383"/>
                  <a:gd name="T18" fmla="*/ 182 w 382"/>
                  <a:gd name="T19" fmla="*/ 165 h 383"/>
                  <a:gd name="T20" fmla="*/ 182 w 382"/>
                  <a:gd name="T21" fmla="*/ 135 h 383"/>
                  <a:gd name="T22" fmla="*/ 159 w 382"/>
                  <a:gd name="T23" fmla="*/ 165 h 383"/>
                  <a:gd name="T24" fmla="*/ 129 w 382"/>
                  <a:gd name="T25" fmla="*/ 147 h 383"/>
                  <a:gd name="T26" fmla="*/ 112 w 382"/>
                  <a:gd name="T27" fmla="*/ 171 h 383"/>
                  <a:gd name="T28" fmla="*/ 106 w 382"/>
                  <a:gd name="T29" fmla="*/ 206 h 383"/>
                  <a:gd name="T30" fmla="*/ 112 w 382"/>
                  <a:gd name="T31" fmla="*/ 224 h 383"/>
                  <a:gd name="T32" fmla="*/ 112 w 382"/>
                  <a:gd name="T33" fmla="*/ 241 h 383"/>
                  <a:gd name="T34" fmla="*/ 94 w 382"/>
                  <a:gd name="T35" fmla="*/ 259 h 383"/>
                  <a:gd name="T36" fmla="*/ 94 w 382"/>
                  <a:gd name="T37" fmla="*/ 288 h 383"/>
                  <a:gd name="T38" fmla="*/ 94 w 382"/>
                  <a:gd name="T39" fmla="*/ 306 h 383"/>
                  <a:gd name="T40" fmla="*/ 76 w 382"/>
                  <a:gd name="T41" fmla="*/ 324 h 383"/>
                  <a:gd name="T42" fmla="*/ 94 w 382"/>
                  <a:gd name="T43" fmla="*/ 359 h 383"/>
                  <a:gd name="T44" fmla="*/ 64 w 382"/>
                  <a:gd name="T45" fmla="*/ 383 h 383"/>
                  <a:gd name="T46" fmla="*/ 47 w 382"/>
                  <a:gd name="T47" fmla="*/ 371 h 383"/>
                  <a:gd name="T48" fmla="*/ 35 w 382"/>
                  <a:gd name="T49" fmla="*/ 377 h 383"/>
                  <a:gd name="T50" fmla="*/ 23 w 382"/>
                  <a:gd name="T51" fmla="*/ 383 h 383"/>
                  <a:gd name="T52" fmla="*/ 35 w 382"/>
                  <a:gd name="T53" fmla="*/ 359 h 383"/>
                  <a:gd name="T54" fmla="*/ 5 w 382"/>
                  <a:gd name="T55" fmla="*/ 347 h 383"/>
                  <a:gd name="T56" fmla="*/ 0 w 382"/>
                  <a:gd name="T57" fmla="*/ 318 h 383"/>
                  <a:gd name="T58" fmla="*/ 5 w 382"/>
                  <a:gd name="T59" fmla="*/ 288 h 383"/>
                  <a:gd name="T60" fmla="*/ 5 w 382"/>
                  <a:gd name="T61" fmla="*/ 277 h 383"/>
                  <a:gd name="T62" fmla="*/ 0 w 382"/>
                  <a:gd name="T63" fmla="*/ 265 h 383"/>
                  <a:gd name="T64" fmla="*/ 0 w 382"/>
                  <a:gd name="T65" fmla="*/ 230 h 383"/>
                  <a:gd name="T66" fmla="*/ 11 w 382"/>
                  <a:gd name="T67" fmla="*/ 206 h 383"/>
                  <a:gd name="T68" fmla="*/ 41 w 382"/>
                  <a:gd name="T69" fmla="*/ 159 h 383"/>
                  <a:gd name="T70" fmla="*/ 76 w 382"/>
                  <a:gd name="T71" fmla="*/ 129 h 383"/>
                  <a:gd name="T72" fmla="*/ 112 w 382"/>
                  <a:gd name="T73" fmla="*/ 118 h 383"/>
                  <a:gd name="T74" fmla="*/ 141 w 382"/>
                  <a:gd name="T75" fmla="*/ 71 h 383"/>
                  <a:gd name="T76" fmla="*/ 159 w 382"/>
                  <a:gd name="T77" fmla="*/ 59 h 383"/>
                  <a:gd name="T78" fmla="*/ 176 w 382"/>
                  <a:gd name="T79" fmla="*/ 6 h 383"/>
                  <a:gd name="T80" fmla="*/ 206 w 382"/>
                  <a:gd name="T81" fmla="*/ 18 h 383"/>
                  <a:gd name="T82" fmla="*/ 253 w 382"/>
                  <a:gd name="T83" fmla="*/ 12 h 383"/>
                  <a:gd name="T84" fmla="*/ 247 w 382"/>
                  <a:gd name="T85" fmla="*/ 59 h 383"/>
                  <a:gd name="T86" fmla="*/ 294 w 382"/>
                  <a:gd name="T87" fmla="*/ 82 h 383"/>
                  <a:gd name="T88" fmla="*/ 335 w 382"/>
                  <a:gd name="T89" fmla="*/ 94 h 383"/>
                  <a:gd name="T90" fmla="*/ 341 w 382"/>
                  <a:gd name="T91" fmla="*/ 112 h 383"/>
                  <a:gd name="T92" fmla="*/ 347 w 382"/>
                  <a:gd name="T93" fmla="*/ 135 h 383"/>
                  <a:gd name="T94" fmla="*/ 341 w 382"/>
                  <a:gd name="T95" fmla="*/ 141 h 383"/>
                  <a:gd name="T96" fmla="*/ 318 w 382"/>
                  <a:gd name="T97" fmla="*/ 159 h 383"/>
                  <a:gd name="T98" fmla="*/ 329 w 382"/>
                  <a:gd name="T99" fmla="*/ 182 h 383"/>
                  <a:gd name="T100" fmla="*/ 382 w 382"/>
                  <a:gd name="T101" fmla="*/ 182 h 383"/>
                  <a:gd name="T102" fmla="*/ 365 w 382"/>
                  <a:gd name="T103" fmla="*/ 200 h 383"/>
                  <a:gd name="T104" fmla="*/ 359 w 382"/>
                  <a:gd name="T105" fmla="*/ 212 h 383"/>
                  <a:gd name="T106" fmla="*/ 365 w 382"/>
                  <a:gd name="T107" fmla="*/ 235 h 383"/>
                  <a:gd name="T108" fmla="*/ 353 w 382"/>
                  <a:gd name="T109" fmla="*/ 235 h 383"/>
                  <a:gd name="T110" fmla="*/ 347 w 382"/>
                  <a:gd name="T111" fmla="*/ 253 h 383"/>
                  <a:gd name="T112" fmla="*/ 324 w 382"/>
                  <a:gd name="T113" fmla="*/ 27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82" h="383">
                    <a:moveTo>
                      <a:pt x="324" y="271"/>
                    </a:moveTo>
                    <a:lnTo>
                      <a:pt x="312" y="271"/>
                    </a:lnTo>
                    <a:lnTo>
                      <a:pt x="300" y="253"/>
                    </a:lnTo>
                    <a:lnTo>
                      <a:pt x="282" y="241"/>
                    </a:lnTo>
                    <a:lnTo>
                      <a:pt x="271" y="230"/>
                    </a:lnTo>
                    <a:lnTo>
                      <a:pt x="271" y="224"/>
                    </a:lnTo>
                    <a:lnTo>
                      <a:pt x="271" y="218"/>
                    </a:lnTo>
                    <a:lnTo>
                      <a:pt x="271" y="218"/>
                    </a:lnTo>
                    <a:lnTo>
                      <a:pt x="265" y="212"/>
                    </a:lnTo>
                    <a:lnTo>
                      <a:pt x="265" y="206"/>
                    </a:lnTo>
                    <a:lnTo>
                      <a:pt x="259" y="194"/>
                    </a:lnTo>
                    <a:lnTo>
                      <a:pt x="259" y="182"/>
                    </a:lnTo>
                    <a:lnTo>
                      <a:pt x="253" y="188"/>
                    </a:lnTo>
                    <a:lnTo>
                      <a:pt x="235" y="177"/>
                    </a:lnTo>
                    <a:lnTo>
                      <a:pt x="235" y="182"/>
                    </a:lnTo>
                    <a:lnTo>
                      <a:pt x="235" y="182"/>
                    </a:lnTo>
                    <a:lnTo>
                      <a:pt x="229" y="188"/>
                    </a:lnTo>
                    <a:lnTo>
                      <a:pt x="212" y="194"/>
                    </a:lnTo>
                    <a:lnTo>
                      <a:pt x="212" y="200"/>
                    </a:lnTo>
                    <a:lnTo>
                      <a:pt x="212" y="200"/>
                    </a:lnTo>
                    <a:lnTo>
                      <a:pt x="206" y="194"/>
                    </a:lnTo>
                    <a:lnTo>
                      <a:pt x="212" y="188"/>
                    </a:lnTo>
                    <a:lnTo>
                      <a:pt x="206" y="182"/>
                    </a:lnTo>
                    <a:lnTo>
                      <a:pt x="206" y="177"/>
                    </a:lnTo>
                    <a:lnTo>
                      <a:pt x="206" y="171"/>
                    </a:lnTo>
                    <a:lnTo>
                      <a:pt x="200" y="171"/>
                    </a:lnTo>
                    <a:lnTo>
                      <a:pt x="200" y="165"/>
                    </a:lnTo>
                    <a:lnTo>
                      <a:pt x="194" y="159"/>
                    </a:lnTo>
                    <a:lnTo>
                      <a:pt x="182" y="165"/>
                    </a:lnTo>
                    <a:lnTo>
                      <a:pt x="182" y="165"/>
                    </a:lnTo>
                    <a:lnTo>
                      <a:pt x="176" y="141"/>
                    </a:lnTo>
                    <a:lnTo>
                      <a:pt x="182" y="135"/>
                    </a:lnTo>
                    <a:lnTo>
                      <a:pt x="182" y="135"/>
                    </a:lnTo>
                    <a:lnTo>
                      <a:pt x="170" y="141"/>
                    </a:lnTo>
                    <a:lnTo>
                      <a:pt x="159" y="147"/>
                    </a:lnTo>
                    <a:lnTo>
                      <a:pt x="159" y="165"/>
                    </a:lnTo>
                    <a:lnTo>
                      <a:pt x="153" y="171"/>
                    </a:lnTo>
                    <a:lnTo>
                      <a:pt x="141" y="159"/>
                    </a:lnTo>
                    <a:lnTo>
                      <a:pt x="129" y="147"/>
                    </a:lnTo>
                    <a:lnTo>
                      <a:pt x="123" y="159"/>
                    </a:lnTo>
                    <a:lnTo>
                      <a:pt x="123" y="171"/>
                    </a:lnTo>
                    <a:lnTo>
                      <a:pt x="112" y="171"/>
                    </a:lnTo>
                    <a:lnTo>
                      <a:pt x="117" y="188"/>
                    </a:lnTo>
                    <a:lnTo>
                      <a:pt x="106" y="188"/>
                    </a:lnTo>
                    <a:lnTo>
                      <a:pt x="106" y="206"/>
                    </a:lnTo>
                    <a:lnTo>
                      <a:pt x="94" y="206"/>
                    </a:lnTo>
                    <a:lnTo>
                      <a:pt x="100" y="212"/>
                    </a:lnTo>
                    <a:lnTo>
                      <a:pt x="112" y="224"/>
                    </a:lnTo>
                    <a:lnTo>
                      <a:pt x="112" y="230"/>
                    </a:lnTo>
                    <a:lnTo>
                      <a:pt x="106" y="230"/>
                    </a:lnTo>
                    <a:lnTo>
                      <a:pt x="112" y="241"/>
                    </a:lnTo>
                    <a:lnTo>
                      <a:pt x="112" y="247"/>
                    </a:lnTo>
                    <a:lnTo>
                      <a:pt x="112" y="253"/>
                    </a:lnTo>
                    <a:lnTo>
                      <a:pt x="94" y="259"/>
                    </a:lnTo>
                    <a:lnTo>
                      <a:pt x="106" y="277"/>
                    </a:lnTo>
                    <a:lnTo>
                      <a:pt x="100" y="277"/>
                    </a:lnTo>
                    <a:lnTo>
                      <a:pt x="94" y="288"/>
                    </a:lnTo>
                    <a:lnTo>
                      <a:pt x="88" y="294"/>
                    </a:lnTo>
                    <a:lnTo>
                      <a:pt x="88" y="300"/>
                    </a:lnTo>
                    <a:lnTo>
                      <a:pt x="94" y="306"/>
                    </a:lnTo>
                    <a:lnTo>
                      <a:pt x="88" y="318"/>
                    </a:lnTo>
                    <a:lnTo>
                      <a:pt x="82" y="318"/>
                    </a:lnTo>
                    <a:lnTo>
                      <a:pt x="76" y="324"/>
                    </a:lnTo>
                    <a:lnTo>
                      <a:pt x="82" y="336"/>
                    </a:lnTo>
                    <a:lnTo>
                      <a:pt x="88" y="341"/>
                    </a:lnTo>
                    <a:lnTo>
                      <a:pt x="94" y="359"/>
                    </a:lnTo>
                    <a:lnTo>
                      <a:pt x="82" y="371"/>
                    </a:lnTo>
                    <a:lnTo>
                      <a:pt x="82" y="383"/>
                    </a:lnTo>
                    <a:lnTo>
                      <a:pt x="64" y="383"/>
                    </a:lnTo>
                    <a:lnTo>
                      <a:pt x="59" y="371"/>
                    </a:lnTo>
                    <a:lnTo>
                      <a:pt x="53" y="371"/>
                    </a:lnTo>
                    <a:lnTo>
                      <a:pt x="47" y="371"/>
                    </a:lnTo>
                    <a:lnTo>
                      <a:pt x="47" y="383"/>
                    </a:lnTo>
                    <a:lnTo>
                      <a:pt x="41" y="383"/>
                    </a:lnTo>
                    <a:lnTo>
                      <a:pt x="35" y="377"/>
                    </a:lnTo>
                    <a:lnTo>
                      <a:pt x="35" y="377"/>
                    </a:lnTo>
                    <a:lnTo>
                      <a:pt x="35" y="383"/>
                    </a:lnTo>
                    <a:lnTo>
                      <a:pt x="23" y="383"/>
                    </a:lnTo>
                    <a:lnTo>
                      <a:pt x="17" y="377"/>
                    </a:lnTo>
                    <a:lnTo>
                      <a:pt x="17" y="365"/>
                    </a:lnTo>
                    <a:lnTo>
                      <a:pt x="35" y="359"/>
                    </a:lnTo>
                    <a:lnTo>
                      <a:pt x="35" y="353"/>
                    </a:lnTo>
                    <a:lnTo>
                      <a:pt x="35" y="347"/>
                    </a:lnTo>
                    <a:lnTo>
                      <a:pt x="5" y="347"/>
                    </a:lnTo>
                    <a:lnTo>
                      <a:pt x="5" y="341"/>
                    </a:lnTo>
                    <a:lnTo>
                      <a:pt x="0" y="330"/>
                    </a:lnTo>
                    <a:lnTo>
                      <a:pt x="0" y="318"/>
                    </a:lnTo>
                    <a:lnTo>
                      <a:pt x="11" y="312"/>
                    </a:lnTo>
                    <a:lnTo>
                      <a:pt x="0" y="300"/>
                    </a:lnTo>
                    <a:lnTo>
                      <a:pt x="5" y="288"/>
                    </a:lnTo>
                    <a:lnTo>
                      <a:pt x="5" y="288"/>
                    </a:lnTo>
                    <a:lnTo>
                      <a:pt x="11" y="283"/>
                    </a:lnTo>
                    <a:lnTo>
                      <a:pt x="5" y="277"/>
                    </a:lnTo>
                    <a:lnTo>
                      <a:pt x="0" y="271"/>
                    </a:lnTo>
                    <a:lnTo>
                      <a:pt x="5" y="265"/>
                    </a:lnTo>
                    <a:lnTo>
                      <a:pt x="0" y="265"/>
                    </a:lnTo>
                    <a:lnTo>
                      <a:pt x="5" y="253"/>
                    </a:lnTo>
                    <a:lnTo>
                      <a:pt x="5" y="241"/>
                    </a:lnTo>
                    <a:lnTo>
                      <a:pt x="0" y="230"/>
                    </a:lnTo>
                    <a:lnTo>
                      <a:pt x="5" y="230"/>
                    </a:lnTo>
                    <a:lnTo>
                      <a:pt x="0" y="218"/>
                    </a:lnTo>
                    <a:lnTo>
                      <a:pt x="11" y="206"/>
                    </a:lnTo>
                    <a:lnTo>
                      <a:pt x="17" y="200"/>
                    </a:lnTo>
                    <a:lnTo>
                      <a:pt x="17" y="182"/>
                    </a:lnTo>
                    <a:lnTo>
                      <a:pt x="41" y="159"/>
                    </a:lnTo>
                    <a:lnTo>
                      <a:pt x="70" y="141"/>
                    </a:lnTo>
                    <a:lnTo>
                      <a:pt x="76" y="141"/>
                    </a:lnTo>
                    <a:lnTo>
                      <a:pt x="76" y="129"/>
                    </a:lnTo>
                    <a:lnTo>
                      <a:pt x="76" y="129"/>
                    </a:lnTo>
                    <a:lnTo>
                      <a:pt x="100" y="118"/>
                    </a:lnTo>
                    <a:lnTo>
                      <a:pt x="112" y="118"/>
                    </a:lnTo>
                    <a:lnTo>
                      <a:pt x="123" y="100"/>
                    </a:lnTo>
                    <a:lnTo>
                      <a:pt x="129" y="82"/>
                    </a:lnTo>
                    <a:lnTo>
                      <a:pt x="141" y="71"/>
                    </a:lnTo>
                    <a:lnTo>
                      <a:pt x="147" y="65"/>
                    </a:lnTo>
                    <a:lnTo>
                      <a:pt x="159" y="71"/>
                    </a:lnTo>
                    <a:lnTo>
                      <a:pt x="159" y="59"/>
                    </a:lnTo>
                    <a:lnTo>
                      <a:pt x="165" y="53"/>
                    </a:lnTo>
                    <a:lnTo>
                      <a:pt x="170" y="47"/>
                    </a:lnTo>
                    <a:lnTo>
                      <a:pt x="176" y="6"/>
                    </a:lnTo>
                    <a:lnTo>
                      <a:pt x="182" y="18"/>
                    </a:lnTo>
                    <a:lnTo>
                      <a:pt x="200" y="18"/>
                    </a:lnTo>
                    <a:lnTo>
                      <a:pt x="206" y="18"/>
                    </a:lnTo>
                    <a:lnTo>
                      <a:pt x="212" y="12"/>
                    </a:lnTo>
                    <a:lnTo>
                      <a:pt x="223" y="0"/>
                    </a:lnTo>
                    <a:lnTo>
                      <a:pt x="253" y="12"/>
                    </a:lnTo>
                    <a:lnTo>
                      <a:pt x="253" y="18"/>
                    </a:lnTo>
                    <a:lnTo>
                      <a:pt x="265" y="29"/>
                    </a:lnTo>
                    <a:lnTo>
                      <a:pt x="247" y="59"/>
                    </a:lnTo>
                    <a:lnTo>
                      <a:pt x="265" y="65"/>
                    </a:lnTo>
                    <a:lnTo>
                      <a:pt x="276" y="76"/>
                    </a:lnTo>
                    <a:lnTo>
                      <a:pt x="294" y="82"/>
                    </a:lnTo>
                    <a:lnTo>
                      <a:pt x="318" y="94"/>
                    </a:lnTo>
                    <a:lnTo>
                      <a:pt x="329" y="94"/>
                    </a:lnTo>
                    <a:lnTo>
                      <a:pt x="335" y="94"/>
                    </a:lnTo>
                    <a:lnTo>
                      <a:pt x="341" y="94"/>
                    </a:lnTo>
                    <a:lnTo>
                      <a:pt x="347" y="100"/>
                    </a:lnTo>
                    <a:lnTo>
                      <a:pt x="341" y="112"/>
                    </a:lnTo>
                    <a:lnTo>
                      <a:pt x="347" y="124"/>
                    </a:lnTo>
                    <a:lnTo>
                      <a:pt x="353" y="124"/>
                    </a:lnTo>
                    <a:lnTo>
                      <a:pt x="347" y="135"/>
                    </a:lnTo>
                    <a:lnTo>
                      <a:pt x="353" y="141"/>
                    </a:lnTo>
                    <a:lnTo>
                      <a:pt x="347" y="147"/>
                    </a:lnTo>
                    <a:lnTo>
                      <a:pt x="341" y="141"/>
                    </a:lnTo>
                    <a:lnTo>
                      <a:pt x="324" y="141"/>
                    </a:lnTo>
                    <a:lnTo>
                      <a:pt x="324" y="153"/>
                    </a:lnTo>
                    <a:lnTo>
                      <a:pt x="318" y="159"/>
                    </a:lnTo>
                    <a:lnTo>
                      <a:pt x="318" y="165"/>
                    </a:lnTo>
                    <a:lnTo>
                      <a:pt x="324" y="171"/>
                    </a:lnTo>
                    <a:lnTo>
                      <a:pt x="329" y="182"/>
                    </a:lnTo>
                    <a:lnTo>
                      <a:pt x="335" y="182"/>
                    </a:lnTo>
                    <a:lnTo>
                      <a:pt x="353" y="182"/>
                    </a:lnTo>
                    <a:lnTo>
                      <a:pt x="382" y="182"/>
                    </a:lnTo>
                    <a:lnTo>
                      <a:pt x="377" y="188"/>
                    </a:lnTo>
                    <a:lnTo>
                      <a:pt x="365" y="194"/>
                    </a:lnTo>
                    <a:lnTo>
                      <a:pt x="365" y="200"/>
                    </a:lnTo>
                    <a:lnTo>
                      <a:pt x="371" y="206"/>
                    </a:lnTo>
                    <a:lnTo>
                      <a:pt x="365" y="218"/>
                    </a:lnTo>
                    <a:lnTo>
                      <a:pt x="359" y="212"/>
                    </a:lnTo>
                    <a:lnTo>
                      <a:pt x="359" y="218"/>
                    </a:lnTo>
                    <a:lnTo>
                      <a:pt x="359" y="224"/>
                    </a:lnTo>
                    <a:lnTo>
                      <a:pt x="365" y="235"/>
                    </a:lnTo>
                    <a:lnTo>
                      <a:pt x="359" y="235"/>
                    </a:lnTo>
                    <a:lnTo>
                      <a:pt x="353" y="230"/>
                    </a:lnTo>
                    <a:lnTo>
                      <a:pt x="353" y="235"/>
                    </a:lnTo>
                    <a:lnTo>
                      <a:pt x="353" y="241"/>
                    </a:lnTo>
                    <a:lnTo>
                      <a:pt x="347" y="247"/>
                    </a:lnTo>
                    <a:lnTo>
                      <a:pt x="347" y="253"/>
                    </a:lnTo>
                    <a:lnTo>
                      <a:pt x="341" y="259"/>
                    </a:lnTo>
                    <a:lnTo>
                      <a:pt x="341" y="271"/>
                    </a:lnTo>
                    <a:lnTo>
                      <a:pt x="324" y="271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6" name="Freeform 638">
                <a:extLst>
                  <a:ext uri="{FF2B5EF4-FFF2-40B4-BE49-F238E27FC236}">
                    <a16:creationId xmlns:a16="http://schemas.microsoft.com/office/drawing/2014/main" id="{722CC920-6A1F-440A-AB7D-4174AF1E6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2788" y="3230562"/>
                <a:ext cx="925513" cy="823913"/>
              </a:xfrm>
              <a:custGeom>
                <a:avLst/>
                <a:gdLst>
                  <a:gd name="T0" fmla="*/ 376 w 583"/>
                  <a:gd name="T1" fmla="*/ 513 h 519"/>
                  <a:gd name="T2" fmla="*/ 347 w 583"/>
                  <a:gd name="T3" fmla="*/ 495 h 519"/>
                  <a:gd name="T4" fmla="*/ 288 w 583"/>
                  <a:gd name="T5" fmla="*/ 477 h 519"/>
                  <a:gd name="T6" fmla="*/ 247 w 583"/>
                  <a:gd name="T7" fmla="*/ 472 h 519"/>
                  <a:gd name="T8" fmla="*/ 235 w 583"/>
                  <a:gd name="T9" fmla="*/ 442 h 519"/>
                  <a:gd name="T10" fmla="*/ 212 w 583"/>
                  <a:gd name="T11" fmla="*/ 395 h 519"/>
                  <a:gd name="T12" fmla="*/ 217 w 583"/>
                  <a:gd name="T13" fmla="*/ 371 h 519"/>
                  <a:gd name="T14" fmla="*/ 212 w 583"/>
                  <a:gd name="T15" fmla="*/ 312 h 519"/>
                  <a:gd name="T16" fmla="*/ 188 w 583"/>
                  <a:gd name="T17" fmla="*/ 318 h 519"/>
                  <a:gd name="T18" fmla="*/ 176 w 583"/>
                  <a:gd name="T19" fmla="*/ 318 h 519"/>
                  <a:gd name="T20" fmla="*/ 176 w 583"/>
                  <a:gd name="T21" fmla="*/ 289 h 519"/>
                  <a:gd name="T22" fmla="*/ 153 w 583"/>
                  <a:gd name="T23" fmla="*/ 283 h 519"/>
                  <a:gd name="T24" fmla="*/ 106 w 583"/>
                  <a:gd name="T25" fmla="*/ 277 h 519"/>
                  <a:gd name="T26" fmla="*/ 106 w 583"/>
                  <a:gd name="T27" fmla="*/ 254 h 519"/>
                  <a:gd name="T28" fmla="*/ 70 w 583"/>
                  <a:gd name="T29" fmla="*/ 218 h 519"/>
                  <a:gd name="T30" fmla="*/ 82 w 583"/>
                  <a:gd name="T31" fmla="*/ 195 h 519"/>
                  <a:gd name="T32" fmla="*/ 35 w 583"/>
                  <a:gd name="T33" fmla="*/ 177 h 519"/>
                  <a:gd name="T34" fmla="*/ 11 w 583"/>
                  <a:gd name="T35" fmla="*/ 118 h 519"/>
                  <a:gd name="T36" fmla="*/ 29 w 583"/>
                  <a:gd name="T37" fmla="*/ 94 h 519"/>
                  <a:gd name="T38" fmla="*/ 5 w 583"/>
                  <a:gd name="T39" fmla="*/ 47 h 519"/>
                  <a:gd name="T40" fmla="*/ 23 w 583"/>
                  <a:gd name="T41" fmla="*/ 24 h 519"/>
                  <a:gd name="T42" fmla="*/ 64 w 583"/>
                  <a:gd name="T43" fmla="*/ 36 h 519"/>
                  <a:gd name="T44" fmla="*/ 76 w 583"/>
                  <a:gd name="T45" fmla="*/ 30 h 519"/>
                  <a:gd name="T46" fmla="*/ 100 w 583"/>
                  <a:gd name="T47" fmla="*/ 12 h 519"/>
                  <a:gd name="T48" fmla="*/ 135 w 583"/>
                  <a:gd name="T49" fmla="*/ 0 h 519"/>
                  <a:gd name="T50" fmla="*/ 153 w 583"/>
                  <a:gd name="T51" fmla="*/ 6 h 519"/>
                  <a:gd name="T52" fmla="*/ 164 w 583"/>
                  <a:gd name="T53" fmla="*/ 24 h 519"/>
                  <a:gd name="T54" fmla="*/ 170 w 583"/>
                  <a:gd name="T55" fmla="*/ 47 h 519"/>
                  <a:gd name="T56" fmla="*/ 182 w 583"/>
                  <a:gd name="T57" fmla="*/ 65 h 519"/>
                  <a:gd name="T58" fmla="*/ 206 w 583"/>
                  <a:gd name="T59" fmla="*/ 77 h 519"/>
                  <a:gd name="T60" fmla="*/ 217 w 583"/>
                  <a:gd name="T61" fmla="*/ 106 h 519"/>
                  <a:gd name="T62" fmla="*/ 217 w 583"/>
                  <a:gd name="T63" fmla="*/ 136 h 519"/>
                  <a:gd name="T64" fmla="*/ 229 w 583"/>
                  <a:gd name="T65" fmla="*/ 171 h 519"/>
                  <a:gd name="T66" fmla="*/ 259 w 583"/>
                  <a:gd name="T67" fmla="*/ 171 h 519"/>
                  <a:gd name="T68" fmla="*/ 288 w 583"/>
                  <a:gd name="T69" fmla="*/ 177 h 519"/>
                  <a:gd name="T70" fmla="*/ 318 w 583"/>
                  <a:gd name="T71" fmla="*/ 195 h 519"/>
                  <a:gd name="T72" fmla="*/ 294 w 583"/>
                  <a:gd name="T73" fmla="*/ 218 h 519"/>
                  <a:gd name="T74" fmla="*/ 294 w 583"/>
                  <a:gd name="T75" fmla="*/ 254 h 519"/>
                  <a:gd name="T76" fmla="*/ 276 w 583"/>
                  <a:gd name="T77" fmla="*/ 265 h 519"/>
                  <a:gd name="T78" fmla="*/ 288 w 583"/>
                  <a:gd name="T79" fmla="*/ 289 h 519"/>
                  <a:gd name="T80" fmla="*/ 329 w 583"/>
                  <a:gd name="T81" fmla="*/ 277 h 519"/>
                  <a:gd name="T82" fmla="*/ 335 w 583"/>
                  <a:gd name="T83" fmla="*/ 259 h 519"/>
                  <a:gd name="T84" fmla="*/ 400 w 583"/>
                  <a:gd name="T85" fmla="*/ 265 h 519"/>
                  <a:gd name="T86" fmla="*/ 447 w 583"/>
                  <a:gd name="T87" fmla="*/ 265 h 519"/>
                  <a:gd name="T88" fmla="*/ 459 w 583"/>
                  <a:gd name="T89" fmla="*/ 242 h 519"/>
                  <a:gd name="T90" fmla="*/ 471 w 583"/>
                  <a:gd name="T91" fmla="*/ 230 h 519"/>
                  <a:gd name="T92" fmla="*/ 488 w 583"/>
                  <a:gd name="T93" fmla="*/ 236 h 519"/>
                  <a:gd name="T94" fmla="*/ 506 w 583"/>
                  <a:gd name="T95" fmla="*/ 242 h 519"/>
                  <a:gd name="T96" fmla="*/ 518 w 583"/>
                  <a:gd name="T97" fmla="*/ 254 h 519"/>
                  <a:gd name="T98" fmla="*/ 553 w 583"/>
                  <a:gd name="T99" fmla="*/ 259 h 519"/>
                  <a:gd name="T100" fmla="*/ 583 w 583"/>
                  <a:gd name="T101" fmla="*/ 295 h 519"/>
                  <a:gd name="T102" fmla="*/ 583 w 583"/>
                  <a:gd name="T103" fmla="*/ 342 h 519"/>
                  <a:gd name="T104" fmla="*/ 512 w 583"/>
                  <a:gd name="T105" fmla="*/ 389 h 519"/>
                  <a:gd name="T106" fmla="*/ 465 w 583"/>
                  <a:gd name="T107" fmla="*/ 413 h 519"/>
                  <a:gd name="T108" fmla="*/ 394 w 583"/>
                  <a:gd name="T109" fmla="*/ 51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83" h="519">
                    <a:moveTo>
                      <a:pt x="394" y="519"/>
                    </a:moveTo>
                    <a:lnTo>
                      <a:pt x="382" y="519"/>
                    </a:lnTo>
                    <a:lnTo>
                      <a:pt x="376" y="513"/>
                    </a:lnTo>
                    <a:lnTo>
                      <a:pt x="365" y="519"/>
                    </a:lnTo>
                    <a:lnTo>
                      <a:pt x="359" y="501"/>
                    </a:lnTo>
                    <a:lnTo>
                      <a:pt x="347" y="495"/>
                    </a:lnTo>
                    <a:lnTo>
                      <a:pt x="335" y="483"/>
                    </a:lnTo>
                    <a:lnTo>
                      <a:pt x="312" y="489"/>
                    </a:lnTo>
                    <a:lnTo>
                      <a:pt x="288" y="477"/>
                    </a:lnTo>
                    <a:lnTo>
                      <a:pt x="282" y="483"/>
                    </a:lnTo>
                    <a:lnTo>
                      <a:pt x="276" y="477"/>
                    </a:lnTo>
                    <a:lnTo>
                      <a:pt x="247" y="472"/>
                    </a:lnTo>
                    <a:lnTo>
                      <a:pt x="235" y="460"/>
                    </a:lnTo>
                    <a:lnTo>
                      <a:pt x="235" y="448"/>
                    </a:lnTo>
                    <a:lnTo>
                      <a:pt x="235" y="442"/>
                    </a:lnTo>
                    <a:lnTo>
                      <a:pt x="229" y="436"/>
                    </a:lnTo>
                    <a:lnTo>
                      <a:pt x="229" y="418"/>
                    </a:lnTo>
                    <a:lnTo>
                      <a:pt x="212" y="395"/>
                    </a:lnTo>
                    <a:lnTo>
                      <a:pt x="200" y="383"/>
                    </a:lnTo>
                    <a:lnTo>
                      <a:pt x="212" y="377"/>
                    </a:lnTo>
                    <a:lnTo>
                      <a:pt x="217" y="371"/>
                    </a:lnTo>
                    <a:lnTo>
                      <a:pt x="212" y="354"/>
                    </a:lnTo>
                    <a:lnTo>
                      <a:pt x="212" y="318"/>
                    </a:lnTo>
                    <a:lnTo>
                      <a:pt x="212" y="312"/>
                    </a:lnTo>
                    <a:lnTo>
                      <a:pt x="200" y="312"/>
                    </a:lnTo>
                    <a:lnTo>
                      <a:pt x="194" y="318"/>
                    </a:lnTo>
                    <a:lnTo>
                      <a:pt x="188" y="318"/>
                    </a:lnTo>
                    <a:lnTo>
                      <a:pt x="182" y="330"/>
                    </a:lnTo>
                    <a:lnTo>
                      <a:pt x="176" y="330"/>
                    </a:lnTo>
                    <a:lnTo>
                      <a:pt x="176" y="318"/>
                    </a:lnTo>
                    <a:lnTo>
                      <a:pt x="170" y="312"/>
                    </a:lnTo>
                    <a:lnTo>
                      <a:pt x="164" y="295"/>
                    </a:lnTo>
                    <a:lnTo>
                      <a:pt x="176" y="289"/>
                    </a:lnTo>
                    <a:lnTo>
                      <a:pt x="170" y="277"/>
                    </a:lnTo>
                    <a:lnTo>
                      <a:pt x="153" y="277"/>
                    </a:lnTo>
                    <a:lnTo>
                      <a:pt x="153" y="283"/>
                    </a:lnTo>
                    <a:lnTo>
                      <a:pt x="135" y="289"/>
                    </a:lnTo>
                    <a:lnTo>
                      <a:pt x="111" y="289"/>
                    </a:lnTo>
                    <a:lnTo>
                      <a:pt x="106" y="277"/>
                    </a:lnTo>
                    <a:lnTo>
                      <a:pt x="100" y="271"/>
                    </a:lnTo>
                    <a:lnTo>
                      <a:pt x="100" y="259"/>
                    </a:lnTo>
                    <a:lnTo>
                      <a:pt x="106" y="254"/>
                    </a:lnTo>
                    <a:lnTo>
                      <a:pt x="100" y="242"/>
                    </a:lnTo>
                    <a:lnTo>
                      <a:pt x="82" y="230"/>
                    </a:lnTo>
                    <a:lnTo>
                      <a:pt x="70" y="218"/>
                    </a:lnTo>
                    <a:lnTo>
                      <a:pt x="76" y="212"/>
                    </a:lnTo>
                    <a:lnTo>
                      <a:pt x="82" y="206"/>
                    </a:lnTo>
                    <a:lnTo>
                      <a:pt x="82" y="195"/>
                    </a:lnTo>
                    <a:lnTo>
                      <a:pt x="70" y="201"/>
                    </a:lnTo>
                    <a:lnTo>
                      <a:pt x="53" y="183"/>
                    </a:lnTo>
                    <a:lnTo>
                      <a:pt x="35" y="177"/>
                    </a:lnTo>
                    <a:lnTo>
                      <a:pt x="29" y="171"/>
                    </a:lnTo>
                    <a:lnTo>
                      <a:pt x="23" y="153"/>
                    </a:lnTo>
                    <a:lnTo>
                      <a:pt x="11" y="118"/>
                    </a:lnTo>
                    <a:lnTo>
                      <a:pt x="17" y="100"/>
                    </a:lnTo>
                    <a:lnTo>
                      <a:pt x="29" y="100"/>
                    </a:lnTo>
                    <a:lnTo>
                      <a:pt x="29" y="94"/>
                    </a:lnTo>
                    <a:lnTo>
                      <a:pt x="17" y="83"/>
                    </a:lnTo>
                    <a:lnTo>
                      <a:pt x="17" y="71"/>
                    </a:lnTo>
                    <a:lnTo>
                      <a:pt x="5" y="47"/>
                    </a:lnTo>
                    <a:lnTo>
                      <a:pt x="0" y="30"/>
                    </a:lnTo>
                    <a:lnTo>
                      <a:pt x="5" y="24"/>
                    </a:lnTo>
                    <a:lnTo>
                      <a:pt x="23" y="24"/>
                    </a:lnTo>
                    <a:lnTo>
                      <a:pt x="58" y="30"/>
                    </a:lnTo>
                    <a:lnTo>
                      <a:pt x="58" y="36"/>
                    </a:lnTo>
                    <a:lnTo>
                      <a:pt x="64" y="36"/>
                    </a:lnTo>
                    <a:lnTo>
                      <a:pt x="70" y="36"/>
                    </a:lnTo>
                    <a:lnTo>
                      <a:pt x="76" y="30"/>
                    </a:lnTo>
                    <a:lnTo>
                      <a:pt x="76" y="30"/>
                    </a:lnTo>
                    <a:lnTo>
                      <a:pt x="76" y="18"/>
                    </a:lnTo>
                    <a:lnTo>
                      <a:pt x="82" y="12"/>
                    </a:lnTo>
                    <a:lnTo>
                      <a:pt x="100" y="12"/>
                    </a:lnTo>
                    <a:lnTo>
                      <a:pt x="106" y="18"/>
                    </a:lnTo>
                    <a:lnTo>
                      <a:pt x="117" y="6"/>
                    </a:lnTo>
                    <a:lnTo>
                      <a:pt x="135" y="0"/>
                    </a:lnTo>
                    <a:lnTo>
                      <a:pt x="141" y="6"/>
                    </a:lnTo>
                    <a:lnTo>
                      <a:pt x="147" y="12"/>
                    </a:lnTo>
                    <a:lnTo>
                      <a:pt x="153" y="6"/>
                    </a:lnTo>
                    <a:lnTo>
                      <a:pt x="159" y="6"/>
                    </a:lnTo>
                    <a:lnTo>
                      <a:pt x="164" y="12"/>
                    </a:lnTo>
                    <a:lnTo>
                      <a:pt x="164" y="24"/>
                    </a:lnTo>
                    <a:lnTo>
                      <a:pt x="164" y="30"/>
                    </a:lnTo>
                    <a:lnTo>
                      <a:pt x="159" y="41"/>
                    </a:lnTo>
                    <a:lnTo>
                      <a:pt x="170" y="47"/>
                    </a:lnTo>
                    <a:lnTo>
                      <a:pt x="176" y="59"/>
                    </a:lnTo>
                    <a:lnTo>
                      <a:pt x="182" y="59"/>
                    </a:lnTo>
                    <a:lnTo>
                      <a:pt x="182" y="65"/>
                    </a:lnTo>
                    <a:lnTo>
                      <a:pt x="188" y="59"/>
                    </a:lnTo>
                    <a:lnTo>
                      <a:pt x="188" y="71"/>
                    </a:lnTo>
                    <a:lnTo>
                      <a:pt x="206" y="77"/>
                    </a:lnTo>
                    <a:lnTo>
                      <a:pt x="223" y="83"/>
                    </a:lnTo>
                    <a:lnTo>
                      <a:pt x="217" y="89"/>
                    </a:lnTo>
                    <a:lnTo>
                      <a:pt x="217" y="106"/>
                    </a:lnTo>
                    <a:lnTo>
                      <a:pt x="212" y="130"/>
                    </a:lnTo>
                    <a:lnTo>
                      <a:pt x="212" y="136"/>
                    </a:lnTo>
                    <a:lnTo>
                      <a:pt x="217" y="136"/>
                    </a:lnTo>
                    <a:lnTo>
                      <a:pt x="217" y="148"/>
                    </a:lnTo>
                    <a:lnTo>
                      <a:pt x="223" y="159"/>
                    </a:lnTo>
                    <a:lnTo>
                      <a:pt x="229" y="171"/>
                    </a:lnTo>
                    <a:lnTo>
                      <a:pt x="241" y="183"/>
                    </a:lnTo>
                    <a:lnTo>
                      <a:pt x="247" y="183"/>
                    </a:lnTo>
                    <a:lnTo>
                      <a:pt x="259" y="171"/>
                    </a:lnTo>
                    <a:lnTo>
                      <a:pt x="265" y="165"/>
                    </a:lnTo>
                    <a:lnTo>
                      <a:pt x="282" y="177"/>
                    </a:lnTo>
                    <a:lnTo>
                      <a:pt x="288" y="177"/>
                    </a:lnTo>
                    <a:lnTo>
                      <a:pt x="300" y="177"/>
                    </a:lnTo>
                    <a:lnTo>
                      <a:pt x="306" y="195"/>
                    </a:lnTo>
                    <a:lnTo>
                      <a:pt x="318" y="195"/>
                    </a:lnTo>
                    <a:lnTo>
                      <a:pt x="312" y="201"/>
                    </a:lnTo>
                    <a:lnTo>
                      <a:pt x="300" y="212"/>
                    </a:lnTo>
                    <a:lnTo>
                      <a:pt x="294" y="218"/>
                    </a:lnTo>
                    <a:lnTo>
                      <a:pt x="294" y="236"/>
                    </a:lnTo>
                    <a:lnTo>
                      <a:pt x="294" y="242"/>
                    </a:lnTo>
                    <a:lnTo>
                      <a:pt x="294" y="254"/>
                    </a:lnTo>
                    <a:lnTo>
                      <a:pt x="282" y="254"/>
                    </a:lnTo>
                    <a:lnTo>
                      <a:pt x="276" y="259"/>
                    </a:lnTo>
                    <a:lnTo>
                      <a:pt x="276" y="265"/>
                    </a:lnTo>
                    <a:lnTo>
                      <a:pt x="282" y="265"/>
                    </a:lnTo>
                    <a:lnTo>
                      <a:pt x="288" y="271"/>
                    </a:lnTo>
                    <a:lnTo>
                      <a:pt x="288" y="289"/>
                    </a:lnTo>
                    <a:lnTo>
                      <a:pt x="312" y="283"/>
                    </a:lnTo>
                    <a:lnTo>
                      <a:pt x="318" y="277"/>
                    </a:lnTo>
                    <a:lnTo>
                      <a:pt x="329" y="277"/>
                    </a:lnTo>
                    <a:lnTo>
                      <a:pt x="335" y="271"/>
                    </a:lnTo>
                    <a:lnTo>
                      <a:pt x="335" y="259"/>
                    </a:lnTo>
                    <a:lnTo>
                      <a:pt x="335" y="259"/>
                    </a:lnTo>
                    <a:lnTo>
                      <a:pt x="365" y="265"/>
                    </a:lnTo>
                    <a:lnTo>
                      <a:pt x="388" y="259"/>
                    </a:lnTo>
                    <a:lnTo>
                      <a:pt x="400" y="265"/>
                    </a:lnTo>
                    <a:lnTo>
                      <a:pt x="429" y="271"/>
                    </a:lnTo>
                    <a:lnTo>
                      <a:pt x="441" y="271"/>
                    </a:lnTo>
                    <a:lnTo>
                      <a:pt x="447" y="265"/>
                    </a:lnTo>
                    <a:lnTo>
                      <a:pt x="441" y="259"/>
                    </a:lnTo>
                    <a:lnTo>
                      <a:pt x="441" y="242"/>
                    </a:lnTo>
                    <a:lnTo>
                      <a:pt x="459" y="242"/>
                    </a:lnTo>
                    <a:lnTo>
                      <a:pt x="459" y="236"/>
                    </a:lnTo>
                    <a:lnTo>
                      <a:pt x="465" y="236"/>
                    </a:lnTo>
                    <a:lnTo>
                      <a:pt x="471" y="230"/>
                    </a:lnTo>
                    <a:lnTo>
                      <a:pt x="477" y="236"/>
                    </a:lnTo>
                    <a:lnTo>
                      <a:pt x="477" y="236"/>
                    </a:lnTo>
                    <a:lnTo>
                      <a:pt x="488" y="236"/>
                    </a:lnTo>
                    <a:lnTo>
                      <a:pt x="494" y="242"/>
                    </a:lnTo>
                    <a:lnTo>
                      <a:pt x="500" y="242"/>
                    </a:lnTo>
                    <a:lnTo>
                      <a:pt x="506" y="242"/>
                    </a:lnTo>
                    <a:lnTo>
                      <a:pt x="506" y="248"/>
                    </a:lnTo>
                    <a:lnTo>
                      <a:pt x="506" y="254"/>
                    </a:lnTo>
                    <a:lnTo>
                      <a:pt x="518" y="254"/>
                    </a:lnTo>
                    <a:lnTo>
                      <a:pt x="530" y="248"/>
                    </a:lnTo>
                    <a:lnTo>
                      <a:pt x="547" y="254"/>
                    </a:lnTo>
                    <a:lnTo>
                      <a:pt x="553" y="259"/>
                    </a:lnTo>
                    <a:lnTo>
                      <a:pt x="577" y="265"/>
                    </a:lnTo>
                    <a:lnTo>
                      <a:pt x="583" y="271"/>
                    </a:lnTo>
                    <a:lnTo>
                      <a:pt x="583" y="295"/>
                    </a:lnTo>
                    <a:lnTo>
                      <a:pt x="583" y="295"/>
                    </a:lnTo>
                    <a:lnTo>
                      <a:pt x="583" y="307"/>
                    </a:lnTo>
                    <a:lnTo>
                      <a:pt x="583" y="342"/>
                    </a:lnTo>
                    <a:lnTo>
                      <a:pt x="571" y="360"/>
                    </a:lnTo>
                    <a:lnTo>
                      <a:pt x="541" y="383"/>
                    </a:lnTo>
                    <a:lnTo>
                      <a:pt x="512" y="389"/>
                    </a:lnTo>
                    <a:lnTo>
                      <a:pt x="500" y="395"/>
                    </a:lnTo>
                    <a:lnTo>
                      <a:pt x="482" y="401"/>
                    </a:lnTo>
                    <a:lnTo>
                      <a:pt x="465" y="413"/>
                    </a:lnTo>
                    <a:lnTo>
                      <a:pt x="441" y="442"/>
                    </a:lnTo>
                    <a:lnTo>
                      <a:pt x="429" y="460"/>
                    </a:lnTo>
                    <a:lnTo>
                      <a:pt x="394" y="519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7" name="Freeform 640">
                <a:extLst>
                  <a:ext uri="{FF2B5EF4-FFF2-40B4-BE49-F238E27FC236}">
                    <a16:creationId xmlns:a16="http://schemas.microsoft.com/office/drawing/2014/main" id="{D1104D2D-B009-4230-9987-3AEC3C264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7663" y="3268662"/>
                <a:ext cx="709613" cy="663575"/>
              </a:xfrm>
              <a:custGeom>
                <a:avLst/>
                <a:gdLst>
                  <a:gd name="T0" fmla="*/ 129 w 447"/>
                  <a:gd name="T1" fmla="*/ 377 h 418"/>
                  <a:gd name="T2" fmla="*/ 141 w 447"/>
                  <a:gd name="T3" fmla="*/ 353 h 418"/>
                  <a:gd name="T4" fmla="*/ 153 w 447"/>
                  <a:gd name="T5" fmla="*/ 336 h 418"/>
                  <a:gd name="T6" fmla="*/ 165 w 447"/>
                  <a:gd name="T7" fmla="*/ 306 h 418"/>
                  <a:gd name="T8" fmla="*/ 123 w 447"/>
                  <a:gd name="T9" fmla="*/ 288 h 418"/>
                  <a:gd name="T10" fmla="*/ 106 w 447"/>
                  <a:gd name="T11" fmla="*/ 288 h 418"/>
                  <a:gd name="T12" fmla="*/ 59 w 447"/>
                  <a:gd name="T13" fmla="*/ 277 h 418"/>
                  <a:gd name="T14" fmla="*/ 35 w 447"/>
                  <a:gd name="T15" fmla="*/ 230 h 418"/>
                  <a:gd name="T16" fmla="*/ 23 w 447"/>
                  <a:gd name="T17" fmla="*/ 212 h 418"/>
                  <a:gd name="T18" fmla="*/ 0 w 447"/>
                  <a:gd name="T19" fmla="*/ 177 h 418"/>
                  <a:gd name="T20" fmla="*/ 6 w 447"/>
                  <a:gd name="T21" fmla="*/ 147 h 418"/>
                  <a:gd name="T22" fmla="*/ 6 w 447"/>
                  <a:gd name="T23" fmla="*/ 106 h 418"/>
                  <a:gd name="T24" fmla="*/ 12 w 447"/>
                  <a:gd name="T25" fmla="*/ 70 h 418"/>
                  <a:gd name="T26" fmla="*/ 41 w 447"/>
                  <a:gd name="T27" fmla="*/ 76 h 418"/>
                  <a:gd name="T28" fmla="*/ 59 w 447"/>
                  <a:gd name="T29" fmla="*/ 65 h 418"/>
                  <a:gd name="T30" fmla="*/ 82 w 447"/>
                  <a:gd name="T31" fmla="*/ 53 h 418"/>
                  <a:gd name="T32" fmla="*/ 153 w 447"/>
                  <a:gd name="T33" fmla="*/ 23 h 418"/>
                  <a:gd name="T34" fmla="*/ 171 w 447"/>
                  <a:gd name="T35" fmla="*/ 29 h 418"/>
                  <a:gd name="T36" fmla="*/ 188 w 447"/>
                  <a:gd name="T37" fmla="*/ 12 h 418"/>
                  <a:gd name="T38" fmla="*/ 218 w 447"/>
                  <a:gd name="T39" fmla="*/ 6 h 418"/>
                  <a:gd name="T40" fmla="*/ 230 w 447"/>
                  <a:gd name="T41" fmla="*/ 6 h 418"/>
                  <a:gd name="T42" fmla="*/ 247 w 447"/>
                  <a:gd name="T43" fmla="*/ 59 h 418"/>
                  <a:gd name="T44" fmla="*/ 247 w 447"/>
                  <a:gd name="T45" fmla="*/ 76 h 418"/>
                  <a:gd name="T46" fmla="*/ 259 w 447"/>
                  <a:gd name="T47" fmla="*/ 147 h 418"/>
                  <a:gd name="T48" fmla="*/ 300 w 447"/>
                  <a:gd name="T49" fmla="*/ 177 h 418"/>
                  <a:gd name="T50" fmla="*/ 306 w 447"/>
                  <a:gd name="T51" fmla="*/ 188 h 418"/>
                  <a:gd name="T52" fmla="*/ 330 w 447"/>
                  <a:gd name="T53" fmla="*/ 218 h 418"/>
                  <a:gd name="T54" fmla="*/ 330 w 447"/>
                  <a:gd name="T55" fmla="*/ 247 h 418"/>
                  <a:gd name="T56" fmla="*/ 365 w 447"/>
                  <a:gd name="T57" fmla="*/ 265 h 418"/>
                  <a:gd name="T58" fmla="*/ 400 w 447"/>
                  <a:gd name="T59" fmla="*/ 253 h 418"/>
                  <a:gd name="T60" fmla="*/ 400 w 447"/>
                  <a:gd name="T61" fmla="*/ 288 h 418"/>
                  <a:gd name="T62" fmla="*/ 412 w 447"/>
                  <a:gd name="T63" fmla="*/ 306 h 418"/>
                  <a:gd name="T64" fmla="*/ 430 w 447"/>
                  <a:gd name="T65" fmla="*/ 288 h 418"/>
                  <a:gd name="T66" fmla="*/ 442 w 447"/>
                  <a:gd name="T67" fmla="*/ 330 h 418"/>
                  <a:gd name="T68" fmla="*/ 430 w 447"/>
                  <a:gd name="T69" fmla="*/ 359 h 418"/>
                  <a:gd name="T70" fmla="*/ 400 w 447"/>
                  <a:gd name="T71" fmla="*/ 336 h 418"/>
                  <a:gd name="T72" fmla="*/ 341 w 447"/>
                  <a:gd name="T73" fmla="*/ 336 h 418"/>
                  <a:gd name="T74" fmla="*/ 330 w 447"/>
                  <a:gd name="T75" fmla="*/ 347 h 418"/>
                  <a:gd name="T76" fmla="*/ 312 w 447"/>
                  <a:gd name="T77" fmla="*/ 330 h 418"/>
                  <a:gd name="T78" fmla="*/ 288 w 447"/>
                  <a:gd name="T79" fmla="*/ 330 h 418"/>
                  <a:gd name="T80" fmla="*/ 259 w 447"/>
                  <a:gd name="T81" fmla="*/ 347 h 418"/>
                  <a:gd name="T82" fmla="*/ 235 w 447"/>
                  <a:gd name="T83" fmla="*/ 359 h 418"/>
                  <a:gd name="T84" fmla="*/ 230 w 447"/>
                  <a:gd name="T85" fmla="*/ 383 h 418"/>
                  <a:gd name="T86" fmla="*/ 218 w 447"/>
                  <a:gd name="T87" fmla="*/ 406 h 418"/>
                  <a:gd name="T88" fmla="*/ 177 w 447"/>
                  <a:gd name="T89" fmla="*/ 418 h 418"/>
                  <a:gd name="T90" fmla="*/ 153 w 447"/>
                  <a:gd name="T91" fmla="*/ 394 h 418"/>
                  <a:gd name="T92" fmla="*/ 112 w 447"/>
                  <a:gd name="T93" fmla="*/ 394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47" h="418">
                    <a:moveTo>
                      <a:pt x="112" y="383"/>
                    </a:moveTo>
                    <a:lnTo>
                      <a:pt x="123" y="383"/>
                    </a:lnTo>
                    <a:lnTo>
                      <a:pt x="129" y="377"/>
                    </a:lnTo>
                    <a:lnTo>
                      <a:pt x="135" y="377"/>
                    </a:lnTo>
                    <a:lnTo>
                      <a:pt x="147" y="365"/>
                    </a:lnTo>
                    <a:lnTo>
                      <a:pt x="141" y="353"/>
                    </a:lnTo>
                    <a:lnTo>
                      <a:pt x="153" y="347"/>
                    </a:lnTo>
                    <a:lnTo>
                      <a:pt x="153" y="341"/>
                    </a:lnTo>
                    <a:lnTo>
                      <a:pt x="153" y="336"/>
                    </a:lnTo>
                    <a:lnTo>
                      <a:pt x="165" y="324"/>
                    </a:lnTo>
                    <a:lnTo>
                      <a:pt x="165" y="312"/>
                    </a:lnTo>
                    <a:lnTo>
                      <a:pt x="165" y="306"/>
                    </a:lnTo>
                    <a:lnTo>
                      <a:pt x="159" y="294"/>
                    </a:lnTo>
                    <a:lnTo>
                      <a:pt x="129" y="300"/>
                    </a:lnTo>
                    <a:lnTo>
                      <a:pt x="123" y="288"/>
                    </a:lnTo>
                    <a:lnTo>
                      <a:pt x="112" y="283"/>
                    </a:lnTo>
                    <a:lnTo>
                      <a:pt x="106" y="283"/>
                    </a:lnTo>
                    <a:lnTo>
                      <a:pt x="106" y="288"/>
                    </a:lnTo>
                    <a:lnTo>
                      <a:pt x="94" y="288"/>
                    </a:lnTo>
                    <a:lnTo>
                      <a:pt x="82" y="294"/>
                    </a:lnTo>
                    <a:lnTo>
                      <a:pt x="59" y="277"/>
                    </a:lnTo>
                    <a:lnTo>
                      <a:pt x="59" y="271"/>
                    </a:lnTo>
                    <a:lnTo>
                      <a:pt x="53" y="271"/>
                    </a:lnTo>
                    <a:lnTo>
                      <a:pt x="35" y="230"/>
                    </a:lnTo>
                    <a:lnTo>
                      <a:pt x="29" y="224"/>
                    </a:lnTo>
                    <a:lnTo>
                      <a:pt x="29" y="212"/>
                    </a:lnTo>
                    <a:lnTo>
                      <a:pt x="23" y="212"/>
                    </a:lnTo>
                    <a:lnTo>
                      <a:pt x="6" y="206"/>
                    </a:lnTo>
                    <a:lnTo>
                      <a:pt x="0" y="194"/>
                    </a:lnTo>
                    <a:lnTo>
                      <a:pt x="0" y="177"/>
                    </a:lnTo>
                    <a:lnTo>
                      <a:pt x="0" y="165"/>
                    </a:lnTo>
                    <a:lnTo>
                      <a:pt x="12" y="153"/>
                    </a:lnTo>
                    <a:lnTo>
                      <a:pt x="6" y="147"/>
                    </a:lnTo>
                    <a:lnTo>
                      <a:pt x="12" y="124"/>
                    </a:lnTo>
                    <a:lnTo>
                      <a:pt x="6" y="118"/>
                    </a:lnTo>
                    <a:lnTo>
                      <a:pt x="6" y="106"/>
                    </a:lnTo>
                    <a:lnTo>
                      <a:pt x="0" y="88"/>
                    </a:lnTo>
                    <a:lnTo>
                      <a:pt x="6" y="76"/>
                    </a:lnTo>
                    <a:lnTo>
                      <a:pt x="12" y="70"/>
                    </a:lnTo>
                    <a:lnTo>
                      <a:pt x="17" y="76"/>
                    </a:lnTo>
                    <a:lnTo>
                      <a:pt x="17" y="70"/>
                    </a:lnTo>
                    <a:lnTo>
                      <a:pt x="41" y="76"/>
                    </a:lnTo>
                    <a:lnTo>
                      <a:pt x="53" y="70"/>
                    </a:lnTo>
                    <a:lnTo>
                      <a:pt x="59" y="70"/>
                    </a:lnTo>
                    <a:lnTo>
                      <a:pt x="59" y="65"/>
                    </a:lnTo>
                    <a:lnTo>
                      <a:pt x="59" y="59"/>
                    </a:lnTo>
                    <a:lnTo>
                      <a:pt x="65" y="53"/>
                    </a:lnTo>
                    <a:lnTo>
                      <a:pt x="82" y="53"/>
                    </a:lnTo>
                    <a:lnTo>
                      <a:pt x="94" y="65"/>
                    </a:lnTo>
                    <a:lnTo>
                      <a:pt x="141" y="29"/>
                    </a:lnTo>
                    <a:lnTo>
                      <a:pt x="153" y="23"/>
                    </a:lnTo>
                    <a:lnTo>
                      <a:pt x="153" y="29"/>
                    </a:lnTo>
                    <a:lnTo>
                      <a:pt x="159" y="29"/>
                    </a:lnTo>
                    <a:lnTo>
                      <a:pt x="171" y="29"/>
                    </a:lnTo>
                    <a:lnTo>
                      <a:pt x="182" y="23"/>
                    </a:lnTo>
                    <a:lnTo>
                      <a:pt x="188" y="17"/>
                    </a:lnTo>
                    <a:lnTo>
                      <a:pt x="188" y="12"/>
                    </a:lnTo>
                    <a:lnTo>
                      <a:pt x="206" y="6"/>
                    </a:lnTo>
                    <a:lnTo>
                      <a:pt x="212" y="6"/>
                    </a:lnTo>
                    <a:lnTo>
                      <a:pt x="218" y="6"/>
                    </a:lnTo>
                    <a:lnTo>
                      <a:pt x="224" y="0"/>
                    </a:lnTo>
                    <a:lnTo>
                      <a:pt x="235" y="0"/>
                    </a:lnTo>
                    <a:lnTo>
                      <a:pt x="230" y="6"/>
                    </a:lnTo>
                    <a:lnTo>
                      <a:pt x="235" y="23"/>
                    </a:lnTo>
                    <a:lnTo>
                      <a:pt x="247" y="47"/>
                    </a:lnTo>
                    <a:lnTo>
                      <a:pt x="247" y="59"/>
                    </a:lnTo>
                    <a:lnTo>
                      <a:pt x="259" y="70"/>
                    </a:lnTo>
                    <a:lnTo>
                      <a:pt x="259" y="76"/>
                    </a:lnTo>
                    <a:lnTo>
                      <a:pt x="247" y="76"/>
                    </a:lnTo>
                    <a:lnTo>
                      <a:pt x="241" y="94"/>
                    </a:lnTo>
                    <a:lnTo>
                      <a:pt x="253" y="129"/>
                    </a:lnTo>
                    <a:lnTo>
                      <a:pt x="259" y="147"/>
                    </a:lnTo>
                    <a:lnTo>
                      <a:pt x="265" y="153"/>
                    </a:lnTo>
                    <a:lnTo>
                      <a:pt x="283" y="159"/>
                    </a:lnTo>
                    <a:lnTo>
                      <a:pt x="300" y="177"/>
                    </a:lnTo>
                    <a:lnTo>
                      <a:pt x="312" y="171"/>
                    </a:lnTo>
                    <a:lnTo>
                      <a:pt x="312" y="182"/>
                    </a:lnTo>
                    <a:lnTo>
                      <a:pt x="306" y="188"/>
                    </a:lnTo>
                    <a:lnTo>
                      <a:pt x="300" y="194"/>
                    </a:lnTo>
                    <a:lnTo>
                      <a:pt x="312" y="206"/>
                    </a:lnTo>
                    <a:lnTo>
                      <a:pt x="330" y="218"/>
                    </a:lnTo>
                    <a:lnTo>
                      <a:pt x="336" y="230"/>
                    </a:lnTo>
                    <a:lnTo>
                      <a:pt x="330" y="235"/>
                    </a:lnTo>
                    <a:lnTo>
                      <a:pt x="330" y="247"/>
                    </a:lnTo>
                    <a:lnTo>
                      <a:pt x="336" y="253"/>
                    </a:lnTo>
                    <a:lnTo>
                      <a:pt x="341" y="265"/>
                    </a:lnTo>
                    <a:lnTo>
                      <a:pt x="365" y="265"/>
                    </a:lnTo>
                    <a:lnTo>
                      <a:pt x="383" y="259"/>
                    </a:lnTo>
                    <a:lnTo>
                      <a:pt x="383" y="253"/>
                    </a:lnTo>
                    <a:lnTo>
                      <a:pt x="400" y="253"/>
                    </a:lnTo>
                    <a:lnTo>
                      <a:pt x="406" y="265"/>
                    </a:lnTo>
                    <a:lnTo>
                      <a:pt x="394" y="271"/>
                    </a:lnTo>
                    <a:lnTo>
                      <a:pt x="400" y="288"/>
                    </a:lnTo>
                    <a:lnTo>
                      <a:pt x="406" y="294"/>
                    </a:lnTo>
                    <a:lnTo>
                      <a:pt x="406" y="306"/>
                    </a:lnTo>
                    <a:lnTo>
                      <a:pt x="412" y="306"/>
                    </a:lnTo>
                    <a:lnTo>
                      <a:pt x="418" y="294"/>
                    </a:lnTo>
                    <a:lnTo>
                      <a:pt x="424" y="294"/>
                    </a:lnTo>
                    <a:lnTo>
                      <a:pt x="430" y="288"/>
                    </a:lnTo>
                    <a:lnTo>
                      <a:pt x="442" y="288"/>
                    </a:lnTo>
                    <a:lnTo>
                      <a:pt x="442" y="294"/>
                    </a:lnTo>
                    <a:lnTo>
                      <a:pt x="442" y="330"/>
                    </a:lnTo>
                    <a:lnTo>
                      <a:pt x="447" y="347"/>
                    </a:lnTo>
                    <a:lnTo>
                      <a:pt x="442" y="353"/>
                    </a:lnTo>
                    <a:lnTo>
                      <a:pt x="430" y="359"/>
                    </a:lnTo>
                    <a:lnTo>
                      <a:pt x="424" y="353"/>
                    </a:lnTo>
                    <a:lnTo>
                      <a:pt x="418" y="341"/>
                    </a:lnTo>
                    <a:lnTo>
                      <a:pt x="400" y="336"/>
                    </a:lnTo>
                    <a:lnTo>
                      <a:pt x="383" y="324"/>
                    </a:lnTo>
                    <a:lnTo>
                      <a:pt x="371" y="324"/>
                    </a:lnTo>
                    <a:lnTo>
                      <a:pt x="341" y="336"/>
                    </a:lnTo>
                    <a:lnTo>
                      <a:pt x="341" y="353"/>
                    </a:lnTo>
                    <a:lnTo>
                      <a:pt x="330" y="359"/>
                    </a:lnTo>
                    <a:lnTo>
                      <a:pt x="330" y="347"/>
                    </a:lnTo>
                    <a:lnTo>
                      <a:pt x="312" y="347"/>
                    </a:lnTo>
                    <a:lnTo>
                      <a:pt x="312" y="341"/>
                    </a:lnTo>
                    <a:lnTo>
                      <a:pt x="312" y="330"/>
                    </a:lnTo>
                    <a:lnTo>
                      <a:pt x="306" y="324"/>
                    </a:lnTo>
                    <a:lnTo>
                      <a:pt x="294" y="330"/>
                    </a:lnTo>
                    <a:lnTo>
                      <a:pt x="288" y="330"/>
                    </a:lnTo>
                    <a:lnTo>
                      <a:pt x="283" y="336"/>
                    </a:lnTo>
                    <a:lnTo>
                      <a:pt x="265" y="341"/>
                    </a:lnTo>
                    <a:lnTo>
                      <a:pt x="259" y="347"/>
                    </a:lnTo>
                    <a:lnTo>
                      <a:pt x="253" y="353"/>
                    </a:lnTo>
                    <a:lnTo>
                      <a:pt x="247" y="365"/>
                    </a:lnTo>
                    <a:lnTo>
                      <a:pt x="235" y="359"/>
                    </a:lnTo>
                    <a:lnTo>
                      <a:pt x="235" y="365"/>
                    </a:lnTo>
                    <a:lnTo>
                      <a:pt x="224" y="365"/>
                    </a:lnTo>
                    <a:lnTo>
                      <a:pt x="230" y="383"/>
                    </a:lnTo>
                    <a:lnTo>
                      <a:pt x="224" y="389"/>
                    </a:lnTo>
                    <a:lnTo>
                      <a:pt x="224" y="400"/>
                    </a:lnTo>
                    <a:lnTo>
                      <a:pt x="218" y="406"/>
                    </a:lnTo>
                    <a:lnTo>
                      <a:pt x="212" y="412"/>
                    </a:lnTo>
                    <a:lnTo>
                      <a:pt x="188" y="418"/>
                    </a:lnTo>
                    <a:lnTo>
                      <a:pt x="177" y="418"/>
                    </a:lnTo>
                    <a:lnTo>
                      <a:pt x="171" y="406"/>
                    </a:lnTo>
                    <a:lnTo>
                      <a:pt x="159" y="406"/>
                    </a:lnTo>
                    <a:lnTo>
                      <a:pt x="153" y="394"/>
                    </a:lnTo>
                    <a:lnTo>
                      <a:pt x="135" y="394"/>
                    </a:lnTo>
                    <a:lnTo>
                      <a:pt x="118" y="400"/>
                    </a:lnTo>
                    <a:lnTo>
                      <a:pt x="112" y="394"/>
                    </a:lnTo>
                    <a:lnTo>
                      <a:pt x="112" y="383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8" name="Freeform 641">
                <a:extLst>
                  <a:ext uri="{FF2B5EF4-FFF2-40B4-BE49-F238E27FC236}">
                    <a16:creationId xmlns:a16="http://schemas.microsoft.com/office/drawing/2014/main" id="{916C7289-79CA-4D9A-A425-6B4C453A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025" y="3783013"/>
                <a:ext cx="738188" cy="701675"/>
              </a:xfrm>
              <a:custGeom>
                <a:avLst/>
                <a:gdLst>
                  <a:gd name="T0" fmla="*/ 324 w 465"/>
                  <a:gd name="T1" fmla="*/ 271 h 442"/>
                  <a:gd name="T2" fmla="*/ 289 w 465"/>
                  <a:gd name="T3" fmla="*/ 277 h 442"/>
                  <a:gd name="T4" fmla="*/ 265 w 465"/>
                  <a:gd name="T5" fmla="*/ 283 h 442"/>
                  <a:gd name="T6" fmla="*/ 247 w 465"/>
                  <a:gd name="T7" fmla="*/ 283 h 442"/>
                  <a:gd name="T8" fmla="*/ 212 w 465"/>
                  <a:gd name="T9" fmla="*/ 283 h 442"/>
                  <a:gd name="T10" fmla="*/ 165 w 465"/>
                  <a:gd name="T11" fmla="*/ 288 h 442"/>
                  <a:gd name="T12" fmla="*/ 159 w 465"/>
                  <a:gd name="T13" fmla="*/ 330 h 442"/>
                  <a:gd name="T14" fmla="*/ 147 w 465"/>
                  <a:gd name="T15" fmla="*/ 353 h 442"/>
                  <a:gd name="T16" fmla="*/ 171 w 465"/>
                  <a:gd name="T17" fmla="*/ 365 h 442"/>
                  <a:gd name="T18" fmla="*/ 141 w 465"/>
                  <a:gd name="T19" fmla="*/ 389 h 442"/>
                  <a:gd name="T20" fmla="*/ 147 w 465"/>
                  <a:gd name="T21" fmla="*/ 418 h 442"/>
                  <a:gd name="T22" fmla="*/ 124 w 465"/>
                  <a:gd name="T23" fmla="*/ 430 h 442"/>
                  <a:gd name="T24" fmla="*/ 112 w 465"/>
                  <a:gd name="T25" fmla="*/ 430 h 442"/>
                  <a:gd name="T26" fmla="*/ 94 w 465"/>
                  <a:gd name="T27" fmla="*/ 436 h 442"/>
                  <a:gd name="T28" fmla="*/ 71 w 465"/>
                  <a:gd name="T29" fmla="*/ 418 h 442"/>
                  <a:gd name="T30" fmla="*/ 35 w 465"/>
                  <a:gd name="T31" fmla="*/ 389 h 442"/>
                  <a:gd name="T32" fmla="*/ 30 w 465"/>
                  <a:gd name="T33" fmla="*/ 359 h 442"/>
                  <a:gd name="T34" fmla="*/ 0 w 465"/>
                  <a:gd name="T35" fmla="*/ 336 h 442"/>
                  <a:gd name="T36" fmla="*/ 12 w 465"/>
                  <a:gd name="T37" fmla="*/ 324 h 442"/>
                  <a:gd name="T38" fmla="*/ 47 w 465"/>
                  <a:gd name="T39" fmla="*/ 312 h 442"/>
                  <a:gd name="T40" fmla="*/ 59 w 465"/>
                  <a:gd name="T41" fmla="*/ 288 h 442"/>
                  <a:gd name="T42" fmla="*/ 94 w 465"/>
                  <a:gd name="T43" fmla="*/ 283 h 442"/>
                  <a:gd name="T44" fmla="*/ 136 w 465"/>
                  <a:gd name="T45" fmla="*/ 294 h 442"/>
                  <a:gd name="T46" fmla="*/ 153 w 465"/>
                  <a:gd name="T47" fmla="*/ 288 h 442"/>
                  <a:gd name="T48" fmla="*/ 177 w 465"/>
                  <a:gd name="T49" fmla="*/ 247 h 442"/>
                  <a:gd name="T50" fmla="*/ 159 w 465"/>
                  <a:gd name="T51" fmla="*/ 218 h 442"/>
                  <a:gd name="T52" fmla="*/ 153 w 465"/>
                  <a:gd name="T53" fmla="*/ 194 h 442"/>
                  <a:gd name="T54" fmla="*/ 130 w 465"/>
                  <a:gd name="T55" fmla="*/ 165 h 442"/>
                  <a:gd name="T56" fmla="*/ 112 w 465"/>
                  <a:gd name="T57" fmla="*/ 124 h 442"/>
                  <a:gd name="T58" fmla="*/ 112 w 465"/>
                  <a:gd name="T59" fmla="*/ 88 h 442"/>
                  <a:gd name="T60" fmla="*/ 83 w 465"/>
                  <a:gd name="T61" fmla="*/ 59 h 442"/>
                  <a:gd name="T62" fmla="*/ 88 w 465"/>
                  <a:gd name="T63" fmla="*/ 35 h 442"/>
                  <a:gd name="T64" fmla="*/ 112 w 465"/>
                  <a:gd name="T65" fmla="*/ 23 h 442"/>
                  <a:gd name="T66" fmla="*/ 141 w 465"/>
                  <a:gd name="T67" fmla="*/ 6 h 442"/>
                  <a:gd name="T68" fmla="*/ 165 w 465"/>
                  <a:gd name="T69" fmla="*/ 6 h 442"/>
                  <a:gd name="T70" fmla="*/ 183 w 465"/>
                  <a:gd name="T71" fmla="*/ 23 h 442"/>
                  <a:gd name="T72" fmla="*/ 194 w 465"/>
                  <a:gd name="T73" fmla="*/ 12 h 442"/>
                  <a:gd name="T74" fmla="*/ 253 w 465"/>
                  <a:gd name="T75" fmla="*/ 12 h 442"/>
                  <a:gd name="T76" fmla="*/ 283 w 465"/>
                  <a:gd name="T77" fmla="*/ 35 h 442"/>
                  <a:gd name="T78" fmla="*/ 312 w 465"/>
                  <a:gd name="T79" fmla="*/ 88 h 442"/>
                  <a:gd name="T80" fmla="*/ 318 w 465"/>
                  <a:gd name="T81" fmla="*/ 112 h 442"/>
                  <a:gd name="T82" fmla="*/ 365 w 465"/>
                  <a:gd name="T83" fmla="*/ 135 h 442"/>
                  <a:gd name="T84" fmla="*/ 418 w 465"/>
                  <a:gd name="T85" fmla="*/ 135 h 442"/>
                  <a:gd name="T86" fmla="*/ 448 w 465"/>
                  <a:gd name="T87" fmla="*/ 171 h 442"/>
                  <a:gd name="T88" fmla="*/ 454 w 465"/>
                  <a:gd name="T89" fmla="*/ 188 h 442"/>
                  <a:gd name="T90" fmla="*/ 448 w 465"/>
                  <a:gd name="T91" fmla="*/ 212 h 442"/>
                  <a:gd name="T92" fmla="*/ 418 w 465"/>
                  <a:gd name="T93" fmla="*/ 230 h 442"/>
                  <a:gd name="T94" fmla="*/ 424 w 465"/>
                  <a:gd name="T95" fmla="*/ 241 h 442"/>
                  <a:gd name="T96" fmla="*/ 406 w 465"/>
                  <a:gd name="T97" fmla="*/ 253 h 442"/>
                  <a:gd name="T98" fmla="*/ 389 w 465"/>
                  <a:gd name="T99" fmla="*/ 253 h 442"/>
                  <a:gd name="T100" fmla="*/ 365 w 465"/>
                  <a:gd name="T101" fmla="*/ 241 h 442"/>
                  <a:gd name="T102" fmla="*/ 348 w 465"/>
                  <a:gd name="T103" fmla="*/ 259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65" h="442">
                    <a:moveTo>
                      <a:pt x="336" y="277"/>
                    </a:moveTo>
                    <a:lnTo>
                      <a:pt x="336" y="271"/>
                    </a:lnTo>
                    <a:lnTo>
                      <a:pt x="324" y="271"/>
                    </a:lnTo>
                    <a:lnTo>
                      <a:pt x="312" y="259"/>
                    </a:lnTo>
                    <a:lnTo>
                      <a:pt x="306" y="259"/>
                    </a:lnTo>
                    <a:lnTo>
                      <a:pt x="289" y="277"/>
                    </a:lnTo>
                    <a:lnTo>
                      <a:pt x="277" y="277"/>
                    </a:lnTo>
                    <a:lnTo>
                      <a:pt x="271" y="288"/>
                    </a:lnTo>
                    <a:lnTo>
                      <a:pt x="265" y="283"/>
                    </a:lnTo>
                    <a:lnTo>
                      <a:pt x="265" y="271"/>
                    </a:lnTo>
                    <a:lnTo>
                      <a:pt x="259" y="271"/>
                    </a:lnTo>
                    <a:lnTo>
                      <a:pt x="247" y="283"/>
                    </a:lnTo>
                    <a:lnTo>
                      <a:pt x="224" y="277"/>
                    </a:lnTo>
                    <a:lnTo>
                      <a:pt x="218" y="283"/>
                    </a:lnTo>
                    <a:lnTo>
                      <a:pt x="212" y="283"/>
                    </a:lnTo>
                    <a:lnTo>
                      <a:pt x="194" y="277"/>
                    </a:lnTo>
                    <a:lnTo>
                      <a:pt x="177" y="288"/>
                    </a:lnTo>
                    <a:lnTo>
                      <a:pt x="165" y="288"/>
                    </a:lnTo>
                    <a:lnTo>
                      <a:pt x="159" y="294"/>
                    </a:lnTo>
                    <a:lnTo>
                      <a:pt x="153" y="306"/>
                    </a:lnTo>
                    <a:lnTo>
                      <a:pt x="159" y="330"/>
                    </a:lnTo>
                    <a:lnTo>
                      <a:pt x="153" y="341"/>
                    </a:lnTo>
                    <a:lnTo>
                      <a:pt x="147" y="347"/>
                    </a:lnTo>
                    <a:lnTo>
                      <a:pt x="147" y="353"/>
                    </a:lnTo>
                    <a:lnTo>
                      <a:pt x="165" y="353"/>
                    </a:lnTo>
                    <a:lnTo>
                      <a:pt x="171" y="359"/>
                    </a:lnTo>
                    <a:lnTo>
                      <a:pt x="171" y="365"/>
                    </a:lnTo>
                    <a:lnTo>
                      <a:pt x="165" y="377"/>
                    </a:lnTo>
                    <a:lnTo>
                      <a:pt x="147" y="377"/>
                    </a:lnTo>
                    <a:lnTo>
                      <a:pt x="141" y="389"/>
                    </a:lnTo>
                    <a:lnTo>
                      <a:pt x="159" y="406"/>
                    </a:lnTo>
                    <a:lnTo>
                      <a:pt x="153" y="412"/>
                    </a:lnTo>
                    <a:lnTo>
                      <a:pt x="147" y="418"/>
                    </a:lnTo>
                    <a:lnTo>
                      <a:pt x="141" y="424"/>
                    </a:lnTo>
                    <a:lnTo>
                      <a:pt x="141" y="424"/>
                    </a:lnTo>
                    <a:lnTo>
                      <a:pt x="124" y="430"/>
                    </a:lnTo>
                    <a:lnTo>
                      <a:pt x="118" y="442"/>
                    </a:lnTo>
                    <a:lnTo>
                      <a:pt x="118" y="436"/>
                    </a:lnTo>
                    <a:lnTo>
                      <a:pt x="112" y="430"/>
                    </a:lnTo>
                    <a:lnTo>
                      <a:pt x="94" y="424"/>
                    </a:lnTo>
                    <a:lnTo>
                      <a:pt x="94" y="424"/>
                    </a:lnTo>
                    <a:lnTo>
                      <a:pt x="94" y="436"/>
                    </a:lnTo>
                    <a:lnTo>
                      <a:pt x="88" y="442"/>
                    </a:lnTo>
                    <a:lnTo>
                      <a:pt x="77" y="436"/>
                    </a:lnTo>
                    <a:lnTo>
                      <a:pt x="71" y="418"/>
                    </a:lnTo>
                    <a:lnTo>
                      <a:pt x="53" y="418"/>
                    </a:lnTo>
                    <a:lnTo>
                      <a:pt x="41" y="400"/>
                    </a:lnTo>
                    <a:lnTo>
                      <a:pt x="35" y="389"/>
                    </a:lnTo>
                    <a:lnTo>
                      <a:pt x="41" y="377"/>
                    </a:lnTo>
                    <a:lnTo>
                      <a:pt x="41" y="371"/>
                    </a:lnTo>
                    <a:lnTo>
                      <a:pt x="30" y="359"/>
                    </a:lnTo>
                    <a:lnTo>
                      <a:pt x="12" y="347"/>
                    </a:lnTo>
                    <a:lnTo>
                      <a:pt x="6" y="341"/>
                    </a:lnTo>
                    <a:lnTo>
                      <a:pt x="0" y="336"/>
                    </a:lnTo>
                    <a:lnTo>
                      <a:pt x="6" y="336"/>
                    </a:lnTo>
                    <a:lnTo>
                      <a:pt x="12" y="330"/>
                    </a:lnTo>
                    <a:lnTo>
                      <a:pt x="12" y="324"/>
                    </a:lnTo>
                    <a:lnTo>
                      <a:pt x="35" y="330"/>
                    </a:lnTo>
                    <a:lnTo>
                      <a:pt x="53" y="324"/>
                    </a:lnTo>
                    <a:lnTo>
                      <a:pt x="47" y="312"/>
                    </a:lnTo>
                    <a:lnTo>
                      <a:pt x="53" y="306"/>
                    </a:lnTo>
                    <a:lnTo>
                      <a:pt x="53" y="294"/>
                    </a:lnTo>
                    <a:lnTo>
                      <a:pt x="59" y="288"/>
                    </a:lnTo>
                    <a:lnTo>
                      <a:pt x="65" y="277"/>
                    </a:lnTo>
                    <a:lnTo>
                      <a:pt x="77" y="271"/>
                    </a:lnTo>
                    <a:lnTo>
                      <a:pt x="94" y="283"/>
                    </a:lnTo>
                    <a:lnTo>
                      <a:pt x="100" y="277"/>
                    </a:lnTo>
                    <a:lnTo>
                      <a:pt x="130" y="294"/>
                    </a:lnTo>
                    <a:lnTo>
                      <a:pt x="136" y="294"/>
                    </a:lnTo>
                    <a:lnTo>
                      <a:pt x="141" y="288"/>
                    </a:lnTo>
                    <a:lnTo>
                      <a:pt x="141" y="288"/>
                    </a:lnTo>
                    <a:lnTo>
                      <a:pt x="153" y="288"/>
                    </a:lnTo>
                    <a:lnTo>
                      <a:pt x="153" y="283"/>
                    </a:lnTo>
                    <a:lnTo>
                      <a:pt x="153" y="271"/>
                    </a:lnTo>
                    <a:lnTo>
                      <a:pt x="177" y="247"/>
                    </a:lnTo>
                    <a:lnTo>
                      <a:pt x="171" y="241"/>
                    </a:lnTo>
                    <a:lnTo>
                      <a:pt x="165" y="230"/>
                    </a:lnTo>
                    <a:lnTo>
                      <a:pt x="159" y="218"/>
                    </a:lnTo>
                    <a:lnTo>
                      <a:pt x="165" y="200"/>
                    </a:lnTo>
                    <a:lnTo>
                      <a:pt x="165" y="194"/>
                    </a:lnTo>
                    <a:lnTo>
                      <a:pt x="153" y="194"/>
                    </a:lnTo>
                    <a:lnTo>
                      <a:pt x="147" y="188"/>
                    </a:lnTo>
                    <a:lnTo>
                      <a:pt x="136" y="177"/>
                    </a:lnTo>
                    <a:lnTo>
                      <a:pt x="130" y="165"/>
                    </a:lnTo>
                    <a:lnTo>
                      <a:pt x="118" y="153"/>
                    </a:lnTo>
                    <a:lnTo>
                      <a:pt x="130" y="147"/>
                    </a:lnTo>
                    <a:lnTo>
                      <a:pt x="112" y="124"/>
                    </a:lnTo>
                    <a:lnTo>
                      <a:pt x="106" y="106"/>
                    </a:lnTo>
                    <a:lnTo>
                      <a:pt x="112" y="100"/>
                    </a:lnTo>
                    <a:lnTo>
                      <a:pt x="112" y="88"/>
                    </a:lnTo>
                    <a:lnTo>
                      <a:pt x="106" y="76"/>
                    </a:lnTo>
                    <a:lnTo>
                      <a:pt x="94" y="76"/>
                    </a:lnTo>
                    <a:lnTo>
                      <a:pt x="83" y="59"/>
                    </a:lnTo>
                    <a:lnTo>
                      <a:pt x="77" y="41"/>
                    </a:lnTo>
                    <a:lnTo>
                      <a:pt x="88" y="41"/>
                    </a:lnTo>
                    <a:lnTo>
                      <a:pt x="88" y="35"/>
                    </a:lnTo>
                    <a:lnTo>
                      <a:pt x="100" y="41"/>
                    </a:lnTo>
                    <a:lnTo>
                      <a:pt x="106" y="29"/>
                    </a:lnTo>
                    <a:lnTo>
                      <a:pt x="112" y="23"/>
                    </a:lnTo>
                    <a:lnTo>
                      <a:pt x="118" y="17"/>
                    </a:lnTo>
                    <a:lnTo>
                      <a:pt x="136" y="12"/>
                    </a:lnTo>
                    <a:lnTo>
                      <a:pt x="141" y="6"/>
                    </a:lnTo>
                    <a:lnTo>
                      <a:pt x="147" y="6"/>
                    </a:lnTo>
                    <a:lnTo>
                      <a:pt x="159" y="0"/>
                    </a:lnTo>
                    <a:lnTo>
                      <a:pt x="165" y="6"/>
                    </a:lnTo>
                    <a:lnTo>
                      <a:pt x="165" y="17"/>
                    </a:lnTo>
                    <a:lnTo>
                      <a:pt x="165" y="23"/>
                    </a:lnTo>
                    <a:lnTo>
                      <a:pt x="183" y="23"/>
                    </a:lnTo>
                    <a:lnTo>
                      <a:pt x="183" y="35"/>
                    </a:lnTo>
                    <a:lnTo>
                      <a:pt x="194" y="29"/>
                    </a:lnTo>
                    <a:lnTo>
                      <a:pt x="194" y="12"/>
                    </a:lnTo>
                    <a:lnTo>
                      <a:pt x="224" y="0"/>
                    </a:lnTo>
                    <a:lnTo>
                      <a:pt x="236" y="0"/>
                    </a:lnTo>
                    <a:lnTo>
                      <a:pt x="253" y="12"/>
                    </a:lnTo>
                    <a:lnTo>
                      <a:pt x="271" y="17"/>
                    </a:lnTo>
                    <a:lnTo>
                      <a:pt x="277" y="29"/>
                    </a:lnTo>
                    <a:lnTo>
                      <a:pt x="283" y="35"/>
                    </a:lnTo>
                    <a:lnTo>
                      <a:pt x="295" y="47"/>
                    </a:lnTo>
                    <a:lnTo>
                      <a:pt x="312" y="70"/>
                    </a:lnTo>
                    <a:lnTo>
                      <a:pt x="312" y="88"/>
                    </a:lnTo>
                    <a:lnTo>
                      <a:pt x="318" y="94"/>
                    </a:lnTo>
                    <a:lnTo>
                      <a:pt x="318" y="100"/>
                    </a:lnTo>
                    <a:lnTo>
                      <a:pt x="318" y="112"/>
                    </a:lnTo>
                    <a:lnTo>
                      <a:pt x="330" y="124"/>
                    </a:lnTo>
                    <a:lnTo>
                      <a:pt x="359" y="129"/>
                    </a:lnTo>
                    <a:lnTo>
                      <a:pt x="365" y="135"/>
                    </a:lnTo>
                    <a:lnTo>
                      <a:pt x="371" y="129"/>
                    </a:lnTo>
                    <a:lnTo>
                      <a:pt x="395" y="141"/>
                    </a:lnTo>
                    <a:lnTo>
                      <a:pt x="418" y="135"/>
                    </a:lnTo>
                    <a:lnTo>
                      <a:pt x="430" y="147"/>
                    </a:lnTo>
                    <a:lnTo>
                      <a:pt x="442" y="153"/>
                    </a:lnTo>
                    <a:lnTo>
                      <a:pt x="448" y="171"/>
                    </a:lnTo>
                    <a:lnTo>
                      <a:pt x="459" y="165"/>
                    </a:lnTo>
                    <a:lnTo>
                      <a:pt x="465" y="171"/>
                    </a:lnTo>
                    <a:lnTo>
                      <a:pt x="454" y="188"/>
                    </a:lnTo>
                    <a:lnTo>
                      <a:pt x="442" y="200"/>
                    </a:lnTo>
                    <a:lnTo>
                      <a:pt x="442" y="206"/>
                    </a:lnTo>
                    <a:lnTo>
                      <a:pt x="448" y="212"/>
                    </a:lnTo>
                    <a:lnTo>
                      <a:pt x="430" y="218"/>
                    </a:lnTo>
                    <a:lnTo>
                      <a:pt x="430" y="224"/>
                    </a:lnTo>
                    <a:lnTo>
                      <a:pt x="418" y="230"/>
                    </a:lnTo>
                    <a:lnTo>
                      <a:pt x="418" y="230"/>
                    </a:lnTo>
                    <a:lnTo>
                      <a:pt x="424" y="241"/>
                    </a:lnTo>
                    <a:lnTo>
                      <a:pt x="424" y="241"/>
                    </a:lnTo>
                    <a:lnTo>
                      <a:pt x="406" y="241"/>
                    </a:lnTo>
                    <a:lnTo>
                      <a:pt x="406" y="247"/>
                    </a:lnTo>
                    <a:lnTo>
                      <a:pt x="406" y="253"/>
                    </a:lnTo>
                    <a:lnTo>
                      <a:pt x="406" y="259"/>
                    </a:lnTo>
                    <a:lnTo>
                      <a:pt x="395" y="259"/>
                    </a:lnTo>
                    <a:lnTo>
                      <a:pt x="389" y="253"/>
                    </a:lnTo>
                    <a:lnTo>
                      <a:pt x="377" y="259"/>
                    </a:lnTo>
                    <a:lnTo>
                      <a:pt x="371" y="247"/>
                    </a:lnTo>
                    <a:lnTo>
                      <a:pt x="365" y="241"/>
                    </a:lnTo>
                    <a:lnTo>
                      <a:pt x="359" y="241"/>
                    </a:lnTo>
                    <a:lnTo>
                      <a:pt x="348" y="247"/>
                    </a:lnTo>
                    <a:lnTo>
                      <a:pt x="348" y="259"/>
                    </a:lnTo>
                    <a:lnTo>
                      <a:pt x="348" y="271"/>
                    </a:lnTo>
                    <a:lnTo>
                      <a:pt x="336" y="277"/>
                    </a:lnTo>
                    <a:close/>
                  </a:path>
                </a:pathLst>
              </a:custGeom>
              <a:solidFill>
                <a:srgbClr val="FF99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9" name="Freeform 590">
                <a:extLst>
                  <a:ext uri="{FF2B5EF4-FFF2-40B4-BE49-F238E27FC236}">
                    <a16:creationId xmlns:a16="http://schemas.microsoft.com/office/drawing/2014/main" id="{AB665A5E-E1E9-4BE8-908B-95BB55687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6588" y="2679700"/>
                <a:ext cx="552450" cy="608013"/>
              </a:xfrm>
              <a:custGeom>
                <a:avLst/>
                <a:gdLst>
                  <a:gd name="T0" fmla="*/ 165 w 348"/>
                  <a:gd name="T1" fmla="*/ 353 h 383"/>
                  <a:gd name="T2" fmla="*/ 148 w 348"/>
                  <a:gd name="T3" fmla="*/ 359 h 383"/>
                  <a:gd name="T4" fmla="*/ 124 w 348"/>
                  <a:gd name="T5" fmla="*/ 365 h 383"/>
                  <a:gd name="T6" fmla="*/ 124 w 348"/>
                  <a:gd name="T7" fmla="*/ 377 h 383"/>
                  <a:gd name="T8" fmla="*/ 112 w 348"/>
                  <a:gd name="T9" fmla="*/ 383 h 383"/>
                  <a:gd name="T10" fmla="*/ 106 w 348"/>
                  <a:gd name="T11" fmla="*/ 377 h 383"/>
                  <a:gd name="T12" fmla="*/ 53 w 348"/>
                  <a:gd name="T13" fmla="*/ 371 h 383"/>
                  <a:gd name="T14" fmla="*/ 36 w 348"/>
                  <a:gd name="T15" fmla="*/ 377 h 383"/>
                  <a:gd name="T16" fmla="*/ 18 w 348"/>
                  <a:gd name="T17" fmla="*/ 365 h 383"/>
                  <a:gd name="T18" fmla="*/ 6 w 348"/>
                  <a:gd name="T19" fmla="*/ 324 h 383"/>
                  <a:gd name="T20" fmla="*/ 6 w 348"/>
                  <a:gd name="T21" fmla="*/ 312 h 383"/>
                  <a:gd name="T22" fmla="*/ 18 w 348"/>
                  <a:gd name="T23" fmla="*/ 294 h 383"/>
                  <a:gd name="T24" fmla="*/ 30 w 348"/>
                  <a:gd name="T25" fmla="*/ 271 h 383"/>
                  <a:gd name="T26" fmla="*/ 42 w 348"/>
                  <a:gd name="T27" fmla="*/ 265 h 383"/>
                  <a:gd name="T28" fmla="*/ 59 w 348"/>
                  <a:gd name="T29" fmla="*/ 271 h 383"/>
                  <a:gd name="T30" fmla="*/ 77 w 348"/>
                  <a:gd name="T31" fmla="*/ 247 h 383"/>
                  <a:gd name="T32" fmla="*/ 83 w 348"/>
                  <a:gd name="T33" fmla="*/ 224 h 383"/>
                  <a:gd name="T34" fmla="*/ 83 w 348"/>
                  <a:gd name="T35" fmla="*/ 200 h 383"/>
                  <a:gd name="T36" fmla="*/ 30 w 348"/>
                  <a:gd name="T37" fmla="*/ 212 h 383"/>
                  <a:gd name="T38" fmla="*/ 18 w 348"/>
                  <a:gd name="T39" fmla="*/ 194 h 383"/>
                  <a:gd name="T40" fmla="*/ 12 w 348"/>
                  <a:gd name="T41" fmla="*/ 176 h 383"/>
                  <a:gd name="T42" fmla="*/ 36 w 348"/>
                  <a:gd name="T43" fmla="*/ 159 h 383"/>
                  <a:gd name="T44" fmla="*/ 36 w 348"/>
                  <a:gd name="T45" fmla="*/ 135 h 383"/>
                  <a:gd name="T46" fmla="*/ 36 w 348"/>
                  <a:gd name="T47" fmla="*/ 112 h 383"/>
                  <a:gd name="T48" fmla="*/ 42 w 348"/>
                  <a:gd name="T49" fmla="*/ 88 h 383"/>
                  <a:gd name="T50" fmla="*/ 48 w 348"/>
                  <a:gd name="T51" fmla="*/ 70 h 383"/>
                  <a:gd name="T52" fmla="*/ 36 w 348"/>
                  <a:gd name="T53" fmla="*/ 47 h 383"/>
                  <a:gd name="T54" fmla="*/ 36 w 348"/>
                  <a:gd name="T55" fmla="*/ 23 h 383"/>
                  <a:gd name="T56" fmla="*/ 42 w 348"/>
                  <a:gd name="T57" fmla="*/ 17 h 383"/>
                  <a:gd name="T58" fmla="*/ 59 w 348"/>
                  <a:gd name="T59" fmla="*/ 17 h 383"/>
                  <a:gd name="T60" fmla="*/ 83 w 348"/>
                  <a:gd name="T61" fmla="*/ 17 h 383"/>
                  <a:gd name="T62" fmla="*/ 136 w 348"/>
                  <a:gd name="T63" fmla="*/ 11 h 383"/>
                  <a:gd name="T64" fmla="*/ 148 w 348"/>
                  <a:gd name="T65" fmla="*/ 11 h 383"/>
                  <a:gd name="T66" fmla="*/ 183 w 348"/>
                  <a:gd name="T67" fmla="*/ 11 h 383"/>
                  <a:gd name="T68" fmla="*/ 207 w 348"/>
                  <a:gd name="T69" fmla="*/ 11 h 383"/>
                  <a:gd name="T70" fmla="*/ 230 w 348"/>
                  <a:gd name="T71" fmla="*/ 11 h 383"/>
                  <a:gd name="T72" fmla="*/ 242 w 348"/>
                  <a:gd name="T73" fmla="*/ 11 h 383"/>
                  <a:gd name="T74" fmla="*/ 260 w 348"/>
                  <a:gd name="T75" fmla="*/ 6 h 383"/>
                  <a:gd name="T76" fmla="*/ 265 w 348"/>
                  <a:gd name="T77" fmla="*/ 6 h 383"/>
                  <a:gd name="T78" fmla="*/ 283 w 348"/>
                  <a:gd name="T79" fmla="*/ 6 h 383"/>
                  <a:gd name="T80" fmla="*/ 301 w 348"/>
                  <a:gd name="T81" fmla="*/ 6 h 383"/>
                  <a:gd name="T82" fmla="*/ 313 w 348"/>
                  <a:gd name="T83" fmla="*/ 6 h 383"/>
                  <a:gd name="T84" fmla="*/ 330 w 348"/>
                  <a:gd name="T85" fmla="*/ 0 h 383"/>
                  <a:gd name="T86" fmla="*/ 348 w 348"/>
                  <a:gd name="T87" fmla="*/ 6 h 383"/>
                  <a:gd name="T88" fmla="*/ 348 w 348"/>
                  <a:gd name="T89" fmla="*/ 23 h 383"/>
                  <a:gd name="T90" fmla="*/ 330 w 348"/>
                  <a:gd name="T91" fmla="*/ 35 h 383"/>
                  <a:gd name="T92" fmla="*/ 307 w 348"/>
                  <a:gd name="T93" fmla="*/ 35 h 383"/>
                  <a:gd name="T94" fmla="*/ 283 w 348"/>
                  <a:gd name="T95" fmla="*/ 53 h 383"/>
                  <a:gd name="T96" fmla="*/ 283 w 348"/>
                  <a:gd name="T97" fmla="*/ 94 h 383"/>
                  <a:gd name="T98" fmla="*/ 307 w 348"/>
                  <a:gd name="T99" fmla="*/ 112 h 383"/>
                  <a:gd name="T100" fmla="*/ 301 w 348"/>
                  <a:gd name="T101" fmla="*/ 129 h 383"/>
                  <a:gd name="T102" fmla="*/ 324 w 348"/>
                  <a:gd name="T103" fmla="*/ 165 h 383"/>
                  <a:gd name="T104" fmla="*/ 342 w 348"/>
                  <a:gd name="T105" fmla="*/ 188 h 383"/>
                  <a:gd name="T106" fmla="*/ 330 w 348"/>
                  <a:gd name="T107" fmla="*/ 224 h 383"/>
                  <a:gd name="T108" fmla="*/ 330 w 348"/>
                  <a:gd name="T109" fmla="*/ 241 h 383"/>
                  <a:gd name="T110" fmla="*/ 318 w 348"/>
                  <a:gd name="T111" fmla="*/ 259 h 383"/>
                  <a:gd name="T112" fmla="*/ 301 w 348"/>
                  <a:gd name="T113" fmla="*/ 271 h 383"/>
                  <a:gd name="T114" fmla="*/ 277 w 348"/>
                  <a:gd name="T115" fmla="*/ 282 h 383"/>
                  <a:gd name="T116" fmla="*/ 265 w 348"/>
                  <a:gd name="T117" fmla="*/ 294 h 383"/>
                  <a:gd name="T118" fmla="*/ 242 w 348"/>
                  <a:gd name="T119" fmla="*/ 300 h 383"/>
                  <a:gd name="T120" fmla="*/ 218 w 348"/>
                  <a:gd name="T121" fmla="*/ 312 h 383"/>
                  <a:gd name="T122" fmla="*/ 195 w 348"/>
                  <a:gd name="T123" fmla="*/ 335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8" h="383">
                    <a:moveTo>
                      <a:pt x="183" y="347"/>
                    </a:moveTo>
                    <a:lnTo>
                      <a:pt x="165" y="353"/>
                    </a:lnTo>
                    <a:lnTo>
                      <a:pt x="154" y="365"/>
                    </a:lnTo>
                    <a:lnTo>
                      <a:pt x="148" y="359"/>
                    </a:lnTo>
                    <a:lnTo>
                      <a:pt x="130" y="359"/>
                    </a:lnTo>
                    <a:lnTo>
                      <a:pt x="124" y="365"/>
                    </a:lnTo>
                    <a:lnTo>
                      <a:pt x="124" y="377"/>
                    </a:lnTo>
                    <a:lnTo>
                      <a:pt x="124" y="377"/>
                    </a:lnTo>
                    <a:lnTo>
                      <a:pt x="118" y="383"/>
                    </a:lnTo>
                    <a:lnTo>
                      <a:pt x="112" y="383"/>
                    </a:lnTo>
                    <a:lnTo>
                      <a:pt x="106" y="383"/>
                    </a:lnTo>
                    <a:lnTo>
                      <a:pt x="106" y="377"/>
                    </a:lnTo>
                    <a:lnTo>
                      <a:pt x="71" y="371"/>
                    </a:lnTo>
                    <a:lnTo>
                      <a:pt x="53" y="371"/>
                    </a:lnTo>
                    <a:lnTo>
                      <a:pt x="42" y="371"/>
                    </a:lnTo>
                    <a:lnTo>
                      <a:pt x="36" y="377"/>
                    </a:lnTo>
                    <a:lnTo>
                      <a:pt x="36" y="371"/>
                    </a:lnTo>
                    <a:lnTo>
                      <a:pt x="18" y="365"/>
                    </a:lnTo>
                    <a:lnTo>
                      <a:pt x="12" y="359"/>
                    </a:lnTo>
                    <a:lnTo>
                      <a:pt x="6" y="324"/>
                    </a:lnTo>
                    <a:lnTo>
                      <a:pt x="0" y="318"/>
                    </a:lnTo>
                    <a:lnTo>
                      <a:pt x="6" y="312"/>
                    </a:lnTo>
                    <a:lnTo>
                      <a:pt x="18" y="306"/>
                    </a:lnTo>
                    <a:lnTo>
                      <a:pt x="18" y="294"/>
                    </a:lnTo>
                    <a:lnTo>
                      <a:pt x="18" y="277"/>
                    </a:lnTo>
                    <a:lnTo>
                      <a:pt x="30" y="271"/>
                    </a:lnTo>
                    <a:lnTo>
                      <a:pt x="30" y="265"/>
                    </a:lnTo>
                    <a:lnTo>
                      <a:pt x="42" y="265"/>
                    </a:lnTo>
                    <a:lnTo>
                      <a:pt x="53" y="253"/>
                    </a:lnTo>
                    <a:lnTo>
                      <a:pt x="59" y="271"/>
                    </a:lnTo>
                    <a:lnTo>
                      <a:pt x="71" y="271"/>
                    </a:lnTo>
                    <a:lnTo>
                      <a:pt x="77" y="247"/>
                    </a:lnTo>
                    <a:lnTo>
                      <a:pt x="71" y="235"/>
                    </a:lnTo>
                    <a:lnTo>
                      <a:pt x="83" y="224"/>
                    </a:lnTo>
                    <a:lnTo>
                      <a:pt x="77" y="212"/>
                    </a:lnTo>
                    <a:lnTo>
                      <a:pt x="83" y="200"/>
                    </a:lnTo>
                    <a:lnTo>
                      <a:pt x="71" y="200"/>
                    </a:lnTo>
                    <a:lnTo>
                      <a:pt x="30" y="212"/>
                    </a:lnTo>
                    <a:lnTo>
                      <a:pt x="24" y="212"/>
                    </a:lnTo>
                    <a:lnTo>
                      <a:pt x="18" y="194"/>
                    </a:lnTo>
                    <a:lnTo>
                      <a:pt x="6" y="182"/>
                    </a:lnTo>
                    <a:lnTo>
                      <a:pt x="12" y="176"/>
                    </a:lnTo>
                    <a:lnTo>
                      <a:pt x="24" y="165"/>
                    </a:lnTo>
                    <a:lnTo>
                      <a:pt x="36" y="159"/>
                    </a:lnTo>
                    <a:lnTo>
                      <a:pt x="36" y="153"/>
                    </a:lnTo>
                    <a:lnTo>
                      <a:pt x="36" y="135"/>
                    </a:lnTo>
                    <a:lnTo>
                      <a:pt x="42" y="123"/>
                    </a:lnTo>
                    <a:lnTo>
                      <a:pt x="36" y="112"/>
                    </a:lnTo>
                    <a:lnTo>
                      <a:pt x="30" y="106"/>
                    </a:lnTo>
                    <a:lnTo>
                      <a:pt x="42" y="88"/>
                    </a:lnTo>
                    <a:lnTo>
                      <a:pt x="42" y="76"/>
                    </a:lnTo>
                    <a:lnTo>
                      <a:pt x="48" y="70"/>
                    </a:lnTo>
                    <a:lnTo>
                      <a:pt x="48" y="64"/>
                    </a:lnTo>
                    <a:lnTo>
                      <a:pt x="36" y="47"/>
                    </a:lnTo>
                    <a:lnTo>
                      <a:pt x="42" y="35"/>
                    </a:lnTo>
                    <a:lnTo>
                      <a:pt x="36" y="23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59" y="17"/>
                    </a:lnTo>
                    <a:lnTo>
                      <a:pt x="65" y="17"/>
                    </a:lnTo>
                    <a:lnTo>
                      <a:pt x="83" y="17"/>
                    </a:lnTo>
                    <a:lnTo>
                      <a:pt x="106" y="11"/>
                    </a:lnTo>
                    <a:lnTo>
                      <a:pt x="136" y="11"/>
                    </a:lnTo>
                    <a:lnTo>
                      <a:pt x="142" y="11"/>
                    </a:lnTo>
                    <a:lnTo>
                      <a:pt x="148" y="11"/>
                    </a:lnTo>
                    <a:lnTo>
                      <a:pt x="154" y="11"/>
                    </a:lnTo>
                    <a:lnTo>
                      <a:pt x="183" y="11"/>
                    </a:lnTo>
                    <a:lnTo>
                      <a:pt x="195" y="11"/>
                    </a:lnTo>
                    <a:lnTo>
                      <a:pt x="207" y="11"/>
                    </a:lnTo>
                    <a:lnTo>
                      <a:pt x="207" y="11"/>
                    </a:lnTo>
                    <a:lnTo>
                      <a:pt x="230" y="11"/>
                    </a:lnTo>
                    <a:lnTo>
                      <a:pt x="230" y="11"/>
                    </a:lnTo>
                    <a:lnTo>
                      <a:pt x="242" y="11"/>
                    </a:lnTo>
                    <a:lnTo>
                      <a:pt x="254" y="6"/>
                    </a:lnTo>
                    <a:lnTo>
                      <a:pt x="260" y="6"/>
                    </a:lnTo>
                    <a:lnTo>
                      <a:pt x="260" y="6"/>
                    </a:lnTo>
                    <a:lnTo>
                      <a:pt x="265" y="6"/>
                    </a:lnTo>
                    <a:lnTo>
                      <a:pt x="271" y="6"/>
                    </a:lnTo>
                    <a:lnTo>
                      <a:pt x="283" y="6"/>
                    </a:lnTo>
                    <a:lnTo>
                      <a:pt x="289" y="6"/>
                    </a:lnTo>
                    <a:lnTo>
                      <a:pt x="301" y="6"/>
                    </a:lnTo>
                    <a:lnTo>
                      <a:pt x="301" y="6"/>
                    </a:lnTo>
                    <a:lnTo>
                      <a:pt x="313" y="6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48" y="0"/>
                    </a:lnTo>
                    <a:lnTo>
                      <a:pt x="348" y="6"/>
                    </a:lnTo>
                    <a:lnTo>
                      <a:pt x="342" y="11"/>
                    </a:lnTo>
                    <a:lnTo>
                      <a:pt x="348" y="23"/>
                    </a:lnTo>
                    <a:lnTo>
                      <a:pt x="342" y="29"/>
                    </a:lnTo>
                    <a:lnTo>
                      <a:pt x="330" y="35"/>
                    </a:lnTo>
                    <a:lnTo>
                      <a:pt x="324" y="35"/>
                    </a:lnTo>
                    <a:lnTo>
                      <a:pt x="307" y="35"/>
                    </a:lnTo>
                    <a:lnTo>
                      <a:pt x="301" y="41"/>
                    </a:lnTo>
                    <a:lnTo>
                      <a:pt x="283" y="53"/>
                    </a:lnTo>
                    <a:lnTo>
                      <a:pt x="271" y="70"/>
                    </a:lnTo>
                    <a:lnTo>
                      <a:pt x="283" y="94"/>
                    </a:lnTo>
                    <a:lnTo>
                      <a:pt x="301" y="94"/>
                    </a:lnTo>
                    <a:lnTo>
                      <a:pt x="307" y="112"/>
                    </a:lnTo>
                    <a:lnTo>
                      <a:pt x="301" y="123"/>
                    </a:lnTo>
                    <a:lnTo>
                      <a:pt x="301" y="129"/>
                    </a:lnTo>
                    <a:lnTo>
                      <a:pt x="318" y="147"/>
                    </a:lnTo>
                    <a:lnTo>
                      <a:pt x="324" y="165"/>
                    </a:lnTo>
                    <a:lnTo>
                      <a:pt x="330" y="176"/>
                    </a:lnTo>
                    <a:lnTo>
                      <a:pt x="342" y="188"/>
                    </a:lnTo>
                    <a:lnTo>
                      <a:pt x="342" y="212"/>
                    </a:lnTo>
                    <a:lnTo>
                      <a:pt x="330" y="224"/>
                    </a:lnTo>
                    <a:lnTo>
                      <a:pt x="330" y="235"/>
                    </a:lnTo>
                    <a:lnTo>
                      <a:pt x="330" y="241"/>
                    </a:lnTo>
                    <a:lnTo>
                      <a:pt x="324" y="253"/>
                    </a:lnTo>
                    <a:lnTo>
                      <a:pt x="318" y="259"/>
                    </a:lnTo>
                    <a:lnTo>
                      <a:pt x="307" y="259"/>
                    </a:lnTo>
                    <a:lnTo>
                      <a:pt x="301" y="271"/>
                    </a:lnTo>
                    <a:lnTo>
                      <a:pt x="295" y="271"/>
                    </a:lnTo>
                    <a:lnTo>
                      <a:pt x="277" y="282"/>
                    </a:lnTo>
                    <a:lnTo>
                      <a:pt x="265" y="282"/>
                    </a:lnTo>
                    <a:lnTo>
                      <a:pt x="265" y="294"/>
                    </a:lnTo>
                    <a:lnTo>
                      <a:pt x="254" y="288"/>
                    </a:lnTo>
                    <a:lnTo>
                      <a:pt x="242" y="300"/>
                    </a:lnTo>
                    <a:lnTo>
                      <a:pt x="230" y="312"/>
                    </a:lnTo>
                    <a:lnTo>
                      <a:pt x="218" y="312"/>
                    </a:lnTo>
                    <a:lnTo>
                      <a:pt x="207" y="324"/>
                    </a:lnTo>
                    <a:lnTo>
                      <a:pt x="195" y="335"/>
                    </a:lnTo>
                    <a:lnTo>
                      <a:pt x="183" y="347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0" name="Freeform 642">
                <a:extLst>
                  <a:ext uri="{FF2B5EF4-FFF2-40B4-BE49-F238E27FC236}">
                    <a16:creationId xmlns:a16="http://schemas.microsoft.com/office/drawing/2014/main" id="{39E7636C-C28B-46E8-86F7-019B079CB2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4513" y="1893887"/>
                <a:ext cx="935038" cy="944563"/>
              </a:xfrm>
              <a:custGeom>
                <a:avLst/>
                <a:gdLst>
                  <a:gd name="T0" fmla="*/ 42 w 589"/>
                  <a:gd name="T1" fmla="*/ 23 h 595"/>
                  <a:gd name="T2" fmla="*/ 71 w 589"/>
                  <a:gd name="T3" fmla="*/ 0 h 595"/>
                  <a:gd name="T4" fmla="*/ 101 w 589"/>
                  <a:gd name="T5" fmla="*/ 23 h 595"/>
                  <a:gd name="T6" fmla="*/ 101 w 589"/>
                  <a:gd name="T7" fmla="*/ 59 h 595"/>
                  <a:gd name="T8" fmla="*/ 148 w 589"/>
                  <a:gd name="T9" fmla="*/ 71 h 595"/>
                  <a:gd name="T10" fmla="*/ 189 w 589"/>
                  <a:gd name="T11" fmla="*/ 112 h 595"/>
                  <a:gd name="T12" fmla="*/ 218 w 589"/>
                  <a:gd name="T13" fmla="*/ 141 h 595"/>
                  <a:gd name="T14" fmla="*/ 212 w 589"/>
                  <a:gd name="T15" fmla="*/ 194 h 595"/>
                  <a:gd name="T16" fmla="*/ 283 w 589"/>
                  <a:gd name="T17" fmla="*/ 206 h 595"/>
                  <a:gd name="T18" fmla="*/ 319 w 589"/>
                  <a:gd name="T19" fmla="*/ 200 h 595"/>
                  <a:gd name="T20" fmla="*/ 342 w 589"/>
                  <a:gd name="T21" fmla="*/ 177 h 595"/>
                  <a:gd name="T22" fmla="*/ 319 w 589"/>
                  <a:gd name="T23" fmla="*/ 141 h 595"/>
                  <a:gd name="T24" fmla="*/ 324 w 589"/>
                  <a:gd name="T25" fmla="*/ 106 h 595"/>
                  <a:gd name="T26" fmla="*/ 360 w 589"/>
                  <a:gd name="T27" fmla="*/ 100 h 595"/>
                  <a:gd name="T28" fmla="*/ 389 w 589"/>
                  <a:gd name="T29" fmla="*/ 100 h 595"/>
                  <a:gd name="T30" fmla="*/ 442 w 589"/>
                  <a:gd name="T31" fmla="*/ 100 h 595"/>
                  <a:gd name="T32" fmla="*/ 460 w 589"/>
                  <a:gd name="T33" fmla="*/ 118 h 595"/>
                  <a:gd name="T34" fmla="*/ 560 w 589"/>
                  <a:gd name="T35" fmla="*/ 118 h 595"/>
                  <a:gd name="T36" fmla="*/ 589 w 589"/>
                  <a:gd name="T37" fmla="*/ 118 h 595"/>
                  <a:gd name="T38" fmla="*/ 572 w 589"/>
                  <a:gd name="T39" fmla="*/ 153 h 595"/>
                  <a:gd name="T40" fmla="*/ 495 w 589"/>
                  <a:gd name="T41" fmla="*/ 159 h 595"/>
                  <a:gd name="T42" fmla="*/ 466 w 589"/>
                  <a:gd name="T43" fmla="*/ 206 h 595"/>
                  <a:gd name="T44" fmla="*/ 425 w 589"/>
                  <a:gd name="T45" fmla="*/ 241 h 595"/>
                  <a:gd name="T46" fmla="*/ 366 w 589"/>
                  <a:gd name="T47" fmla="*/ 265 h 595"/>
                  <a:gd name="T48" fmla="*/ 342 w 589"/>
                  <a:gd name="T49" fmla="*/ 324 h 595"/>
                  <a:gd name="T50" fmla="*/ 342 w 589"/>
                  <a:gd name="T51" fmla="*/ 406 h 595"/>
                  <a:gd name="T52" fmla="*/ 313 w 589"/>
                  <a:gd name="T53" fmla="*/ 459 h 595"/>
                  <a:gd name="T54" fmla="*/ 295 w 589"/>
                  <a:gd name="T55" fmla="*/ 495 h 595"/>
                  <a:gd name="T56" fmla="*/ 330 w 589"/>
                  <a:gd name="T57" fmla="*/ 524 h 595"/>
                  <a:gd name="T58" fmla="*/ 348 w 589"/>
                  <a:gd name="T59" fmla="*/ 565 h 595"/>
                  <a:gd name="T60" fmla="*/ 319 w 589"/>
                  <a:gd name="T61" fmla="*/ 595 h 595"/>
                  <a:gd name="T62" fmla="*/ 295 w 589"/>
                  <a:gd name="T63" fmla="*/ 565 h 595"/>
                  <a:gd name="T64" fmla="*/ 283 w 589"/>
                  <a:gd name="T65" fmla="*/ 518 h 595"/>
                  <a:gd name="T66" fmla="*/ 224 w 589"/>
                  <a:gd name="T67" fmla="*/ 536 h 595"/>
                  <a:gd name="T68" fmla="*/ 154 w 589"/>
                  <a:gd name="T69" fmla="*/ 589 h 595"/>
                  <a:gd name="T70" fmla="*/ 95 w 589"/>
                  <a:gd name="T71" fmla="*/ 565 h 595"/>
                  <a:gd name="T72" fmla="*/ 136 w 589"/>
                  <a:gd name="T73" fmla="*/ 524 h 595"/>
                  <a:gd name="T74" fmla="*/ 159 w 589"/>
                  <a:gd name="T75" fmla="*/ 483 h 595"/>
                  <a:gd name="T76" fmla="*/ 136 w 589"/>
                  <a:gd name="T77" fmla="*/ 477 h 595"/>
                  <a:gd name="T78" fmla="*/ 83 w 589"/>
                  <a:gd name="T79" fmla="*/ 477 h 595"/>
                  <a:gd name="T80" fmla="*/ 48 w 589"/>
                  <a:gd name="T81" fmla="*/ 477 h 595"/>
                  <a:gd name="T82" fmla="*/ 12 w 589"/>
                  <a:gd name="T83" fmla="*/ 453 h 595"/>
                  <a:gd name="T84" fmla="*/ 12 w 589"/>
                  <a:gd name="T85" fmla="*/ 400 h 595"/>
                  <a:gd name="T86" fmla="*/ 24 w 589"/>
                  <a:gd name="T87" fmla="*/ 359 h 595"/>
                  <a:gd name="T88" fmla="*/ 42 w 589"/>
                  <a:gd name="T89" fmla="*/ 306 h 595"/>
                  <a:gd name="T90" fmla="*/ 89 w 589"/>
                  <a:gd name="T91" fmla="*/ 300 h 595"/>
                  <a:gd name="T92" fmla="*/ 106 w 589"/>
                  <a:gd name="T93" fmla="*/ 265 h 595"/>
                  <a:gd name="T94" fmla="*/ 59 w 589"/>
                  <a:gd name="T95" fmla="*/ 235 h 595"/>
                  <a:gd name="T96" fmla="*/ 53 w 589"/>
                  <a:gd name="T97" fmla="*/ 212 h 595"/>
                  <a:gd name="T98" fmla="*/ 48 w 589"/>
                  <a:gd name="T99" fmla="*/ 177 h 595"/>
                  <a:gd name="T100" fmla="*/ 24 w 589"/>
                  <a:gd name="T101" fmla="*/ 135 h 595"/>
                  <a:gd name="T102" fmla="*/ 6 w 589"/>
                  <a:gd name="T103" fmla="*/ 94 h 595"/>
                  <a:gd name="T104" fmla="*/ 342 w 589"/>
                  <a:gd name="T105" fmla="*/ 182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89" h="595">
                    <a:moveTo>
                      <a:pt x="12" y="53"/>
                    </a:moveTo>
                    <a:lnTo>
                      <a:pt x="24" y="47"/>
                    </a:lnTo>
                    <a:lnTo>
                      <a:pt x="42" y="35"/>
                    </a:lnTo>
                    <a:lnTo>
                      <a:pt x="42" y="29"/>
                    </a:lnTo>
                    <a:lnTo>
                      <a:pt x="42" y="23"/>
                    </a:lnTo>
                    <a:lnTo>
                      <a:pt x="59" y="23"/>
                    </a:lnTo>
                    <a:lnTo>
                      <a:pt x="65" y="23"/>
                    </a:lnTo>
                    <a:lnTo>
                      <a:pt x="65" y="18"/>
                    </a:lnTo>
                    <a:lnTo>
                      <a:pt x="65" y="0"/>
                    </a:lnTo>
                    <a:lnTo>
                      <a:pt x="71" y="0"/>
                    </a:lnTo>
                    <a:lnTo>
                      <a:pt x="71" y="6"/>
                    </a:lnTo>
                    <a:lnTo>
                      <a:pt x="83" y="6"/>
                    </a:lnTo>
                    <a:lnTo>
                      <a:pt x="95" y="12"/>
                    </a:lnTo>
                    <a:lnTo>
                      <a:pt x="101" y="12"/>
                    </a:lnTo>
                    <a:lnTo>
                      <a:pt x="101" y="23"/>
                    </a:lnTo>
                    <a:lnTo>
                      <a:pt x="106" y="29"/>
                    </a:lnTo>
                    <a:lnTo>
                      <a:pt x="106" y="41"/>
                    </a:lnTo>
                    <a:lnTo>
                      <a:pt x="106" y="41"/>
                    </a:lnTo>
                    <a:lnTo>
                      <a:pt x="101" y="41"/>
                    </a:lnTo>
                    <a:lnTo>
                      <a:pt x="101" y="59"/>
                    </a:lnTo>
                    <a:lnTo>
                      <a:pt x="118" y="71"/>
                    </a:lnTo>
                    <a:lnTo>
                      <a:pt x="130" y="65"/>
                    </a:lnTo>
                    <a:lnTo>
                      <a:pt x="130" y="71"/>
                    </a:lnTo>
                    <a:lnTo>
                      <a:pt x="136" y="76"/>
                    </a:lnTo>
                    <a:lnTo>
                      <a:pt x="148" y="71"/>
                    </a:lnTo>
                    <a:lnTo>
                      <a:pt x="154" y="88"/>
                    </a:lnTo>
                    <a:lnTo>
                      <a:pt x="171" y="88"/>
                    </a:lnTo>
                    <a:lnTo>
                      <a:pt x="183" y="100"/>
                    </a:lnTo>
                    <a:lnTo>
                      <a:pt x="183" y="106"/>
                    </a:lnTo>
                    <a:lnTo>
                      <a:pt x="189" y="112"/>
                    </a:lnTo>
                    <a:lnTo>
                      <a:pt x="201" y="106"/>
                    </a:lnTo>
                    <a:lnTo>
                      <a:pt x="195" y="129"/>
                    </a:lnTo>
                    <a:lnTo>
                      <a:pt x="201" y="129"/>
                    </a:lnTo>
                    <a:lnTo>
                      <a:pt x="207" y="129"/>
                    </a:lnTo>
                    <a:lnTo>
                      <a:pt x="218" y="141"/>
                    </a:lnTo>
                    <a:lnTo>
                      <a:pt x="212" y="147"/>
                    </a:lnTo>
                    <a:lnTo>
                      <a:pt x="201" y="159"/>
                    </a:lnTo>
                    <a:lnTo>
                      <a:pt x="195" y="182"/>
                    </a:lnTo>
                    <a:lnTo>
                      <a:pt x="207" y="182"/>
                    </a:lnTo>
                    <a:lnTo>
                      <a:pt x="212" y="194"/>
                    </a:lnTo>
                    <a:lnTo>
                      <a:pt x="212" y="200"/>
                    </a:lnTo>
                    <a:lnTo>
                      <a:pt x="212" y="206"/>
                    </a:lnTo>
                    <a:lnTo>
                      <a:pt x="230" y="206"/>
                    </a:lnTo>
                    <a:lnTo>
                      <a:pt x="236" y="206"/>
                    </a:lnTo>
                    <a:lnTo>
                      <a:pt x="283" y="206"/>
                    </a:lnTo>
                    <a:lnTo>
                      <a:pt x="289" y="200"/>
                    </a:lnTo>
                    <a:lnTo>
                      <a:pt x="295" y="200"/>
                    </a:lnTo>
                    <a:lnTo>
                      <a:pt x="301" y="194"/>
                    </a:lnTo>
                    <a:lnTo>
                      <a:pt x="313" y="194"/>
                    </a:lnTo>
                    <a:lnTo>
                      <a:pt x="319" y="200"/>
                    </a:lnTo>
                    <a:lnTo>
                      <a:pt x="324" y="206"/>
                    </a:lnTo>
                    <a:lnTo>
                      <a:pt x="342" y="206"/>
                    </a:lnTo>
                    <a:lnTo>
                      <a:pt x="342" y="200"/>
                    </a:lnTo>
                    <a:lnTo>
                      <a:pt x="348" y="182"/>
                    </a:lnTo>
                    <a:lnTo>
                      <a:pt x="342" y="177"/>
                    </a:lnTo>
                    <a:lnTo>
                      <a:pt x="348" y="177"/>
                    </a:lnTo>
                    <a:lnTo>
                      <a:pt x="354" y="171"/>
                    </a:lnTo>
                    <a:lnTo>
                      <a:pt x="330" y="159"/>
                    </a:lnTo>
                    <a:lnTo>
                      <a:pt x="330" y="147"/>
                    </a:lnTo>
                    <a:lnTo>
                      <a:pt x="319" y="141"/>
                    </a:lnTo>
                    <a:lnTo>
                      <a:pt x="319" y="135"/>
                    </a:lnTo>
                    <a:lnTo>
                      <a:pt x="319" y="129"/>
                    </a:lnTo>
                    <a:lnTo>
                      <a:pt x="324" y="118"/>
                    </a:lnTo>
                    <a:lnTo>
                      <a:pt x="330" y="118"/>
                    </a:lnTo>
                    <a:lnTo>
                      <a:pt x="324" y="106"/>
                    </a:lnTo>
                    <a:lnTo>
                      <a:pt x="330" y="106"/>
                    </a:lnTo>
                    <a:lnTo>
                      <a:pt x="336" y="94"/>
                    </a:lnTo>
                    <a:lnTo>
                      <a:pt x="348" y="88"/>
                    </a:lnTo>
                    <a:lnTo>
                      <a:pt x="354" y="94"/>
                    </a:lnTo>
                    <a:lnTo>
                      <a:pt x="360" y="100"/>
                    </a:lnTo>
                    <a:lnTo>
                      <a:pt x="366" y="100"/>
                    </a:lnTo>
                    <a:lnTo>
                      <a:pt x="366" y="94"/>
                    </a:lnTo>
                    <a:lnTo>
                      <a:pt x="372" y="94"/>
                    </a:lnTo>
                    <a:lnTo>
                      <a:pt x="383" y="100"/>
                    </a:lnTo>
                    <a:lnTo>
                      <a:pt x="389" y="100"/>
                    </a:lnTo>
                    <a:lnTo>
                      <a:pt x="401" y="106"/>
                    </a:lnTo>
                    <a:lnTo>
                      <a:pt x="413" y="100"/>
                    </a:lnTo>
                    <a:lnTo>
                      <a:pt x="419" y="94"/>
                    </a:lnTo>
                    <a:lnTo>
                      <a:pt x="436" y="94"/>
                    </a:lnTo>
                    <a:lnTo>
                      <a:pt x="442" y="100"/>
                    </a:lnTo>
                    <a:lnTo>
                      <a:pt x="442" y="106"/>
                    </a:lnTo>
                    <a:lnTo>
                      <a:pt x="448" y="112"/>
                    </a:lnTo>
                    <a:lnTo>
                      <a:pt x="442" y="124"/>
                    </a:lnTo>
                    <a:lnTo>
                      <a:pt x="448" y="124"/>
                    </a:lnTo>
                    <a:lnTo>
                      <a:pt x="460" y="118"/>
                    </a:lnTo>
                    <a:lnTo>
                      <a:pt x="472" y="124"/>
                    </a:lnTo>
                    <a:lnTo>
                      <a:pt x="501" y="124"/>
                    </a:lnTo>
                    <a:lnTo>
                      <a:pt x="519" y="129"/>
                    </a:lnTo>
                    <a:lnTo>
                      <a:pt x="554" y="124"/>
                    </a:lnTo>
                    <a:lnTo>
                      <a:pt x="560" y="118"/>
                    </a:lnTo>
                    <a:lnTo>
                      <a:pt x="560" y="112"/>
                    </a:lnTo>
                    <a:lnTo>
                      <a:pt x="566" y="112"/>
                    </a:lnTo>
                    <a:lnTo>
                      <a:pt x="589" y="106"/>
                    </a:lnTo>
                    <a:lnTo>
                      <a:pt x="589" y="112"/>
                    </a:lnTo>
                    <a:lnTo>
                      <a:pt x="589" y="118"/>
                    </a:lnTo>
                    <a:lnTo>
                      <a:pt x="584" y="129"/>
                    </a:lnTo>
                    <a:lnTo>
                      <a:pt x="572" y="135"/>
                    </a:lnTo>
                    <a:lnTo>
                      <a:pt x="578" y="141"/>
                    </a:lnTo>
                    <a:lnTo>
                      <a:pt x="578" y="147"/>
                    </a:lnTo>
                    <a:lnTo>
                      <a:pt x="572" y="153"/>
                    </a:lnTo>
                    <a:lnTo>
                      <a:pt x="542" y="159"/>
                    </a:lnTo>
                    <a:lnTo>
                      <a:pt x="531" y="153"/>
                    </a:lnTo>
                    <a:lnTo>
                      <a:pt x="519" y="165"/>
                    </a:lnTo>
                    <a:lnTo>
                      <a:pt x="507" y="165"/>
                    </a:lnTo>
                    <a:lnTo>
                      <a:pt x="495" y="159"/>
                    </a:lnTo>
                    <a:lnTo>
                      <a:pt x="466" y="171"/>
                    </a:lnTo>
                    <a:lnTo>
                      <a:pt x="466" y="177"/>
                    </a:lnTo>
                    <a:lnTo>
                      <a:pt x="472" y="188"/>
                    </a:lnTo>
                    <a:lnTo>
                      <a:pt x="466" y="194"/>
                    </a:lnTo>
                    <a:lnTo>
                      <a:pt x="466" y="206"/>
                    </a:lnTo>
                    <a:lnTo>
                      <a:pt x="454" y="224"/>
                    </a:lnTo>
                    <a:lnTo>
                      <a:pt x="436" y="230"/>
                    </a:lnTo>
                    <a:lnTo>
                      <a:pt x="430" y="235"/>
                    </a:lnTo>
                    <a:lnTo>
                      <a:pt x="425" y="235"/>
                    </a:lnTo>
                    <a:lnTo>
                      <a:pt x="425" y="241"/>
                    </a:lnTo>
                    <a:lnTo>
                      <a:pt x="419" y="247"/>
                    </a:lnTo>
                    <a:lnTo>
                      <a:pt x="401" y="241"/>
                    </a:lnTo>
                    <a:lnTo>
                      <a:pt x="383" y="253"/>
                    </a:lnTo>
                    <a:lnTo>
                      <a:pt x="372" y="253"/>
                    </a:lnTo>
                    <a:lnTo>
                      <a:pt x="366" y="265"/>
                    </a:lnTo>
                    <a:lnTo>
                      <a:pt x="354" y="283"/>
                    </a:lnTo>
                    <a:lnTo>
                      <a:pt x="348" y="294"/>
                    </a:lnTo>
                    <a:lnTo>
                      <a:pt x="342" y="306"/>
                    </a:lnTo>
                    <a:lnTo>
                      <a:pt x="336" y="312"/>
                    </a:lnTo>
                    <a:lnTo>
                      <a:pt x="342" y="324"/>
                    </a:lnTo>
                    <a:lnTo>
                      <a:pt x="342" y="342"/>
                    </a:lnTo>
                    <a:lnTo>
                      <a:pt x="336" y="359"/>
                    </a:lnTo>
                    <a:lnTo>
                      <a:pt x="342" y="389"/>
                    </a:lnTo>
                    <a:lnTo>
                      <a:pt x="342" y="406"/>
                    </a:lnTo>
                    <a:lnTo>
                      <a:pt x="342" y="406"/>
                    </a:lnTo>
                    <a:lnTo>
                      <a:pt x="342" y="412"/>
                    </a:lnTo>
                    <a:lnTo>
                      <a:pt x="324" y="424"/>
                    </a:lnTo>
                    <a:lnTo>
                      <a:pt x="313" y="448"/>
                    </a:lnTo>
                    <a:lnTo>
                      <a:pt x="307" y="453"/>
                    </a:lnTo>
                    <a:lnTo>
                      <a:pt x="313" y="459"/>
                    </a:lnTo>
                    <a:lnTo>
                      <a:pt x="313" y="471"/>
                    </a:lnTo>
                    <a:lnTo>
                      <a:pt x="307" y="483"/>
                    </a:lnTo>
                    <a:lnTo>
                      <a:pt x="301" y="483"/>
                    </a:lnTo>
                    <a:lnTo>
                      <a:pt x="301" y="489"/>
                    </a:lnTo>
                    <a:lnTo>
                      <a:pt x="295" y="495"/>
                    </a:lnTo>
                    <a:lnTo>
                      <a:pt x="295" y="506"/>
                    </a:lnTo>
                    <a:lnTo>
                      <a:pt x="289" y="506"/>
                    </a:lnTo>
                    <a:lnTo>
                      <a:pt x="295" y="518"/>
                    </a:lnTo>
                    <a:lnTo>
                      <a:pt x="324" y="518"/>
                    </a:lnTo>
                    <a:lnTo>
                      <a:pt x="330" y="524"/>
                    </a:lnTo>
                    <a:lnTo>
                      <a:pt x="330" y="536"/>
                    </a:lnTo>
                    <a:lnTo>
                      <a:pt x="342" y="536"/>
                    </a:lnTo>
                    <a:lnTo>
                      <a:pt x="348" y="554"/>
                    </a:lnTo>
                    <a:lnTo>
                      <a:pt x="342" y="559"/>
                    </a:lnTo>
                    <a:lnTo>
                      <a:pt x="348" y="565"/>
                    </a:lnTo>
                    <a:lnTo>
                      <a:pt x="348" y="571"/>
                    </a:lnTo>
                    <a:lnTo>
                      <a:pt x="348" y="583"/>
                    </a:lnTo>
                    <a:lnTo>
                      <a:pt x="330" y="577"/>
                    </a:lnTo>
                    <a:lnTo>
                      <a:pt x="324" y="589"/>
                    </a:lnTo>
                    <a:lnTo>
                      <a:pt x="319" y="595"/>
                    </a:lnTo>
                    <a:lnTo>
                      <a:pt x="313" y="589"/>
                    </a:lnTo>
                    <a:lnTo>
                      <a:pt x="289" y="583"/>
                    </a:lnTo>
                    <a:lnTo>
                      <a:pt x="283" y="577"/>
                    </a:lnTo>
                    <a:lnTo>
                      <a:pt x="283" y="571"/>
                    </a:lnTo>
                    <a:lnTo>
                      <a:pt x="295" y="565"/>
                    </a:lnTo>
                    <a:lnTo>
                      <a:pt x="295" y="554"/>
                    </a:lnTo>
                    <a:lnTo>
                      <a:pt x="301" y="554"/>
                    </a:lnTo>
                    <a:lnTo>
                      <a:pt x="295" y="536"/>
                    </a:lnTo>
                    <a:lnTo>
                      <a:pt x="283" y="530"/>
                    </a:lnTo>
                    <a:lnTo>
                      <a:pt x="283" y="518"/>
                    </a:lnTo>
                    <a:lnTo>
                      <a:pt x="271" y="524"/>
                    </a:lnTo>
                    <a:lnTo>
                      <a:pt x="265" y="524"/>
                    </a:lnTo>
                    <a:lnTo>
                      <a:pt x="242" y="536"/>
                    </a:lnTo>
                    <a:lnTo>
                      <a:pt x="230" y="542"/>
                    </a:lnTo>
                    <a:lnTo>
                      <a:pt x="224" y="536"/>
                    </a:lnTo>
                    <a:lnTo>
                      <a:pt x="218" y="542"/>
                    </a:lnTo>
                    <a:lnTo>
                      <a:pt x="212" y="542"/>
                    </a:lnTo>
                    <a:lnTo>
                      <a:pt x="201" y="559"/>
                    </a:lnTo>
                    <a:lnTo>
                      <a:pt x="171" y="595"/>
                    </a:lnTo>
                    <a:lnTo>
                      <a:pt x="154" y="589"/>
                    </a:lnTo>
                    <a:lnTo>
                      <a:pt x="148" y="577"/>
                    </a:lnTo>
                    <a:lnTo>
                      <a:pt x="136" y="583"/>
                    </a:lnTo>
                    <a:lnTo>
                      <a:pt x="112" y="589"/>
                    </a:lnTo>
                    <a:lnTo>
                      <a:pt x="106" y="571"/>
                    </a:lnTo>
                    <a:lnTo>
                      <a:pt x="95" y="565"/>
                    </a:lnTo>
                    <a:lnTo>
                      <a:pt x="95" y="554"/>
                    </a:lnTo>
                    <a:lnTo>
                      <a:pt x="118" y="542"/>
                    </a:lnTo>
                    <a:lnTo>
                      <a:pt x="124" y="536"/>
                    </a:lnTo>
                    <a:lnTo>
                      <a:pt x="124" y="524"/>
                    </a:lnTo>
                    <a:lnTo>
                      <a:pt x="136" y="524"/>
                    </a:lnTo>
                    <a:lnTo>
                      <a:pt x="136" y="524"/>
                    </a:lnTo>
                    <a:lnTo>
                      <a:pt x="136" y="501"/>
                    </a:lnTo>
                    <a:lnTo>
                      <a:pt x="136" y="489"/>
                    </a:lnTo>
                    <a:lnTo>
                      <a:pt x="154" y="489"/>
                    </a:lnTo>
                    <a:lnTo>
                      <a:pt x="159" y="483"/>
                    </a:lnTo>
                    <a:lnTo>
                      <a:pt x="159" y="471"/>
                    </a:lnTo>
                    <a:lnTo>
                      <a:pt x="159" y="465"/>
                    </a:lnTo>
                    <a:lnTo>
                      <a:pt x="159" y="465"/>
                    </a:lnTo>
                    <a:lnTo>
                      <a:pt x="142" y="465"/>
                    </a:lnTo>
                    <a:lnTo>
                      <a:pt x="136" y="477"/>
                    </a:lnTo>
                    <a:lnTo>
                      <a:pt x="118" y="477"/>
                    </a:lnTo>
                    <a:lnTo>
                      <a:pt x="112" y="483"/>
                    </a:lnTo>
                    <a:lnTo>
                      <a:pt x="89" y="477"/>
                    </a:lnTo>
                    <a:lnTo>
                      <a:pt x="83" y="483"/>
                    </a:lnTo>
                    <a:lnTo>
                      <a:pt x="83" y="477"/>
                    </a:lnTo>
                    <a:lnTo>
                      <a:pt x="83" y="471"/>
                    </a:lnTo>
                    <a:lnTo>
                      <a:pt x="83" y="465"/>
                    </a:lnTo>
                    <a:lnTo>
                      <a:pt x="71" y="459"/>
                    </a:lnTo>
                    <a:lnTo>
                      <a:pt x="53" y="471"/>
                    </a:lnTo>
                    <a:lnTo>
                      <a:pt x="48" y="477"/>
                    </a:lnTo>
                    <a:lnTo>
                      <a:pt x="42" y="477"/>
                    </a:lnTo>
                    <a:lnTo>
                      <a:pt x="42" y="471"/>
                    </a:lnTo>
                    <a:lnTo>
                      <a:pt x="30" y="471"/>
                    </a:lnTo>
                    <a:lnTo>
                      <a:pt x="12" y="471"/>
                    </a:lnTo>
                    <a:lnTo>
                      <a:pt x="12" y="453"/>
                    </a:lnTo>
                    <a:lnTo>
                      <a:pt x="6" y="448"/>
                    </a:lnTo>
                    <a:lnTo>
                      <a:pt x="12" y="442"/>
                    </a:lnTo>
                    <a:lnTo>
                      <a:pt x="6" y="424"/>
                    </a:lnTo>
                    <a:lnTo>
                      <a:pt x="12" y="406"/>
                    </a:lnTo>
                    <a:lnTo>
                      <a:pt x="12" y="400"/>
                    </a:lnTo>
                    <a:lnTo>
                      <a:pt x="18" y="400"/>
                    </a:lnTo>
                    <a:lnTo>
                      <a:pt x="24" y="395"/>
                    </a:lnTo>
                    <a:lnTo>
                      <a:pt x="24" y="389"/>
                    </a:lnTo>
                    <a:lnTo>
                      <a:pt x="24" y="371"/>
                    </a:lnTo>
                    <a:lnTo>
                      <a:pt x="24" y="359"/>
                    </a:lnTo>
                    <a:lnTo>
                      <a:pt x="30" y="342"/>
                    </a:lnTo>
                    <a:lnTo>
                      <a:pt x="42" y="336"/>
                    </a:lnTo>
                    <a:lnTo>
                      <a:pt x="53" y="318"/>
                    </a:lnTo>
                    <a:lnTo>
                      <a:pt x="53" y="312"/>
                    </a:lnTo>
                    <a:lnTo>
                      <a:pt x="42" y="306"/>
                    </a:lnTo>
                    <a:lnTo>
                      <a:pt x="42" y="300"/>
                    </a:lnTo>
                    <a:lnTo>
                      <a:pt x="53" y="306"/>
                    </a:lnTo>
                    <a:lnTo>
                      <a:pt x="59" y="294"/>
                    </a:lnTo>
                    <a:lnTo>
                      <a:pt x="83" y="300"/>
                    </a:lnTo>
                    <a:lnTo>
                      <a:pt x="89" y="300"/>
                    </a:lnTo>
                    <a:lnTo>
                      <a:pt x="95" y="294"/>
                    </a:lnTo>
                    <a:lnTo>
                      <a:pt x="95" y="277"/>
                    </a:lnTo>
                    <a:lnTo>
                      <a:pt x="106" y="277"/>
                    </a:lnTo>
                    <a:lnTo>
                      <a:pt x="106" y="271"/>
                    </a:lnTo>
                    <a:lnTo>
                      <a:pt x="106" y="265"/>
                    </a:lnTo>
                    <a:lnTo>
                      <a:pt x="95" y="253"/>
                    </a:lnTo>
                    <a:lnTo>
                      <a:pt x="83" y="253"/>
                    </a:lnTo>
                    <a:lnTo>
                      <a:pt x="77" y="253"/>
                    </a:lnTo>
                    <a:lnTo>
                      <a:pt x="77" y="247"/>
                    </a:lnTo>
                    <a:lnTo>
                      <a:pt x="59" y="235"/>
                    </a:lnTo>
                    <a:lnTo>
                      <a:pt x="53" y="235"/>
                    </a:lnTo>
                    <a:lnTo>
                      <a:pt x="48" y="230"/>
                    </a:lnTo>
                    <a:lnTo>
                      <a:pt x="48" y="224"/>
                    </a:lnTo>
                    <a:lnTo>
                      <a:pt x="53" y="218"/>
                    </a:lnTo>
                    <a:lnTo>
                      <a:pt x="53" y="212"/>
                    </a:lnTo>
                    <a:lnTo>
                      <a:pt x="59" y="212"/>
                    </a:lnTo>
                    <a:lnTo>
                      <a:pt x="65" y="200"/>
                    </a:lnTo>
                    <a:lnTo>
                      <a:pt x="59" y="194"/>
                    </a:lnTo>
                    <a:lnTo>
                      <a:pt x="53" y="188"/>
                    </a:lnTo>
                    <a:lnTo>
                      <a:pt x="48" y="177"/>
                    </a:lnTo>
                    <a:lnTo>
                      <a:pt x="42" y="177"/>
                    </a:lnTo>
                    <a:lnTo>
                      <a:pt x="36" y="165"/>
                    </a:lnTo>
                    <a:lnTo>
                      <a:pt x="42" y="159"/>
                    </a:lnTo>
                    <a:lnTo>
                      <a:pt x="30" y="153"/>
                    </a:lnTo>
                    <a:lnTo>
                      <a:pt x="24" y="135"/>
                    </a:lnTo>
                    <a:lnTo>
                      <a:pt x="30" y="124"/>
                    </a:lnTo>
                    <a:lnTo>
                      <a:pt x="12" y="124"/>
                    </a:lnTo>
                    <a:lnTo>
                      <a:pt x="12" y="106"/>
                    </a:lnTo>
                    <a:lnTo>
                      <a:pt x="12" y="100"/>
                    </a:lnTo>
                    <a:lnTo>
                      <a:pt x="6" y="94"/>
                    </a:lnTo>
                    <a:lnTo>
                      <a:pt x="0" y="82"/>
                    </a:lnTo>
                    <a:lnTo>
                      <a:pt x="12" y="65"/>
                    </a:lnTo>
                    <a:lnTo>
                      <a:pt x="12" y="53"/>
                    </a:lnTo>
                    <a:close/>
                    <a:moveTo>
                      <a:pt x="336" y="188"/>
                    </a:moveTo>
                    <a:lnTo>
                      <a:pt x="342" y="182"/>
                    </a:lnTo>
                    <a:lnTo>
                      <a:pt x="342" y="188"/>
                    </a:lnTo>
                    <a:lnTo>
                      <a:pt x="342" y="188"/>
                    </a:lnTo>
                    <a:lnTo>
                      <a:pt x="336" y="188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1" name="Freeform 643">
                <a:extLst>
                  <a:ext uri="{FF2B5EF4-FFF2-40B4-BE49-F238E27FC236}">
                    <a16:creationId xmlns:a16="http://schemas.microsoft.com/office/drawing/2014/main" id="{471B1189-B566-491C-ADA9-AD672763D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3825" y="2547937"/>
                <a:ext cx="673100" cy="449263"/>
              </a:xfrm>
              <a:custGeom>
                <a:avLst/>
                <a:gdLst>
                  <a:gd name="T0" fmla="*/ 42 w 424"/>
                  <a:gd name="T1" fmla="*/ 248 h 283"/>
                  <a:gd name="T2" fmla="*/ 48 w 424"/>
                  <a:gd name="T3" fmla="*/ 230 h 283"/>
                  <a:gd name="T4" fmla="*/ 53 w 424"/>
                  <a:gd name="T5" fmla="*/ 212 h 283"/>
                  <a:gd name="T6" fmla="*/ 42 w 424"/>
                  <a:gd name="T7" fmla="*/ 177 h 283"/>
                  <a:gd name="T8" fmla="*/ 30 w 424"/>
                  <a:gd name="T9" fmla="*/ 159 h 283"/>
                  <a:gd name="T10" fmla="*/ 0 w 424"/>
                  <a:gd name="T11" fmla="*/ 130 h 283"/>
                  <a:gd name="T12" fmla="*/ 0 w 424"/>
                  <a:gd name="T13" fmla="*/ 112 h 283"/>
                  <a:gd name="T14" fmla="*/ 6 w 424"/>
                  <a:gd name="T15" fmla="*/ 94 h 283"/>
                  <a:gd name="T16" fmla="*/ 30 w 424"/>
                  <a:gd name="T17" fmla="*/ 83 h 283"/>
                  <a:gd name="T18" fmla="*/ 48 w 424"/>
                  <a:gd name="T19" fmla="*/ 59 h 283"/>
                  <a:gd name="T20" fmla="*/ 71 w 424"/>
                  <a:gd name="T21" fmla="*/ 30 h 283"/>
                  <a:gd name="T22" fmla="*/ 89 w 424"/>
                  <a:gd name="T23" fmla="*/ 24 h 283"/>
                  <a:gd name="T24" fmla="*/ 112 w 424"/>
                  <a:gd name="T25" fmla="*/ 41 h 283"/>
                  <a:gd name="T26" fmla="*/ 124 w 424"/>
                  <a:gd name="T27" fmla="*/ 36 h 283"/>
                  <a:gd name="T28" fmla="*/ 142 w 424"/>
                  <a:gd name="T29" fmla="*/ 41 h 283"/>
                  <a:gd name="T30" fmla="*/ 148 w 424"/>
                  <a:gd name="T31" fmla="*/ 36 h 283"/>
                  <a:gd name="T32" fmla="*/ 171 w 424"/>
                  <a:gd name="T33" fmla="*/ 24 h 283"/>
                  <a:gd name="T34" fmla="*/ 171 w 424"/>
                  <a:gd name="T35" fmla="*/ 6 h 283"/>
                  <a:gd name="T36" fmla="*/ 195 w 424"/>
                  <a:gd name="T37" fmla="*/ 6 h 283"/>
                  <a:gd name="T38" fmla="*/ 207 w 424"/>
                  <a:gd name="T39" fmla="*/ 12 h 283"/>
                  <a:gd name="T40" fmla="*/ 224 w 424"/>
                  <a:gd name="T41" fmla="*/ 0 h 283"/>
                  <a:gd name="T42" fmla="*/ 236 w 424"/>
                  <a:gd name="T43" fmla="*/ 12 h 283"/>
                  <a:gd name="T44" fmla="*/ 265 w 424"/>
                  <a:gd name="T45" fmla="*/ 18 h 283"/>
                  <a:gd name="T46" fmla="*/ 277 w 424"/>
                  <a:gd name="T47" fmla="*/ 30 h 283"/>
                  <a:gd name="T48" fmla="*/ 277 w 424"/>
                  <a:gd name="T49" fmla="*/ 41 h 283"/>
                  <a:gd name="T50" fmla="*/ 295 w 424"/>
                  <a:gd name="T51" fmla="*/ 59 h 283"/>
                  <a:gd name="T52" fmla="*/ 307 w 424"/>
                  <a:gd name="T53" fmla="*/ 65 h 283"/>
                  <a:gd name="T54" fmla="*/ 318 w 424"/>
                  <a:gd name="T55" fmla="*/ 59 h 283"/>
                  <a:gd name="T56" fmla="*/ 348 w 424"/>
                  <a:gd name="T57" fmla="*/ 53 h 283"/>
                  <a:gd name="T58" fmla="*/ 348 w 424"/>
                  <a:gd name="T59" fmla="*/ 65 h 283"/>
                  <a:gd name="T60" fmla="*/ 354 w 424"/>
                  <a:gd name="T61" fmla="*/ 65 h 283"/>
                  <a:gd name="T62" fmla="*/ 383 w 424"/>
                  <a:gd name="T63" fmla="*/ 65 h 283"/>
                  <a:gd name="T64" fmla="*/ 407 w 424"/>
                  <a:gd name="T65" fmla="*/ 53 h 283"/>
                  <a:gd name="T66" fmla="*/ 424 w 424"/>
                  <a:gd name="T67" fmla="*/ 53 h 283"/>
                  <a:gd name="T68" fmla="*/ 424 w 424"/>
                  <a:gd name="T69" fmla="*/ 71 h 283"/>
                  <a:gd name="T70" fmla="*/ 401 w 424"/>
                  <a:gd name="T71" fmla="*/ 77 h 283"/>
                  <a:gd name="T72" fmla="*/ 401 w 424"/>
                  <a:gd name="T73" fmla="*/ 112 h 283"/>
                  <a:gd name="T74" fmla="*/ 389 w 424"/>
                  <a:gd name="T75" fmla="*/ 112 h 283"/>
                  <a:gd name="T76" fmla="*/ 383 w 424"/>
                  <a:gd name="T77" fmla="*/ 130 h 283"/>
                  <a:gd name="T78" fmla="*/ 360 w 424"/>
                  <a:gd name="T79" fmla="*/ 153 h 283"/>
                  <a:gd name="T80" fmla="*/ 377 w 424"/>
                  <a:gd name="T81" fmla="*/ 177 h 283"/>
                  <a:gd name="T82" fmla="*/ 366 w 424"/>
                  <a:gd name="T83" fmla="*/ 195 h 283"/>
                  <a:gd name="T84" fmla="*/ 377 w 424"/>
                  <a:gd name="T85" fmla="*/ 218 h 283"/>
                  <a:gd name="T86" fmla="*/ 377 w 424"/>
                  <a:gd name="T87" fmla="*/ 230 h 283"/>
                  <a:gd name="T88" fmla="*/ 360 w 424"/>
                  <a:gd name="T89" fmla="*/ 242 h 283"/>
                  <a:gd name="T90" fmla="*/ 348 w 424"/>
                  <a:gd name="T91" fmla="*/ 254 h 283"/>
                  <a:gd name="T92" fmla="*/ 348 w 424"/>
                  <a:gd name="T93" fmla="*/ 236 h 283"/>
                  <a:gd name="T94" fmla="*/ 324 w 424"/>
                  <a:gd name="T95" fmla="*/ 236 h 283"/>
                  <a:gd name="T96" fmla="*/ 277 w 424"/>
                  <a:gd name="T97" fmla="*/ 277 h 283"/>
                  <a:gd name="T98" fmla="*/ 236 w 424"/>
                  <a:gd name="T99" fmla="*/ 259 h 283"/>
                  <a:gd name="T100" fmla="*/ 218 w 424"/>
                  <a:gd name="T101" fmla="*/ 254 h 283"/>
                  <a:gd name="T102" fmla="*/ 195 w 424"/>
                  <a:gd name="T103" fmla="*/ 265 h 283"/>
                  <a:gd name="T104" fmla="*/ 165 w 424"/>
                  <a:gd name="T105" fmla="*/ 265 h 283"/>
                  <a:gd name="T106" fmla="*/ 148 w 424"/>
                  <a:gd name="T107" fmla="*/ 254 h 283"/>
                  <a:gd name="T108" fmla="*/ 130 w 424"/>
                  <a:gd name="T109" fmla="*/ 259 h 283"/>
                  <a:gd name="T110" fmla="*/ 124 w 424"/>
                  <a:gd name="T111" fmla="*/ 265 h 283"/>
                  <a:gd name="T112" fmla="*/ 118 w 424"/>
                  <a:gd name="T113" fmla="*/ 277 h 283"/>
                  <a:gd name="T114" fmla="*/ 101 w 424"/>
                  <a:gd name="T115" fmla="*/ 265 h 283"/>
                  <a:gd name="T116" fmla="*/ 71 w 424"/>
                  <a:gd name="T117" fmla="*/ 265 h 283"/>
                  <a:gd name="T118" fmla="*/ 48 w 424"/>
                  <a:gd name="T119" fmla="*/ 259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4" h="283">
                    <a:moveTo>
                      <a:pt x="48" y="259"/>
                    </a:moveTo>
                    <a:lnTo>
                      <a:pt x="42" y="248"/>
                    </a:lnTo>
                    <a:lnTo>
                      <a:pt x="42" y="242"/>
                    </a:lnTo>
                    <a:lnTo>
                      <a:pt x="48" y="230"/>
                    </a:lnTo>
                    <a:lnTo>
                      <a:pt x="53" y="224"/>
                    </a:lnTo>
                    <a:lnTo>
                      <a:pt x="53" y="212"/>
                    </a:lnTo>
                    <a:lnTo>
                      <a:pt x="48" y="189"/>
                    </a:lnTo>
                    <a:lnTo>
                      <a:pt x="42" y="177"/>
                    </a:lnTo>
                    <a:lnTo>
                      <a:pt x="36" y="165"/>
                    </a:lnTo>
                    <a:lnTo>
                      <a:pt x="30" y="159"/>
                    </a:lnTo>
                    <a:lnTo>
                      <a:pt x="18" y="142"/>
                    </a:lnTo>
                    <a:lnTo>
                      <a:pt x="0" y="130"/>
                    </a:lnTo>
                    <a:lnTo>
                      <a:pt x="0" y="118"/>
                    </a:lnTo>
                    <a:lnTo>
                      <a:pt x="0" y="112"/>
                    </a:lnTo>
                    <a:lnTo>
                      <a:pt x="6" y="106"/>
                    </a:lnTo>
                    <a:lnTo>
                      <a:pt x="6" y="94"/>
                    </a:lnTo>
                    <a:lnTo>
                      <a:pt x="12" y="83"/>
                    </a:lnTo>
                    <a:lnTo>
                      <a:pt x="30" y="83"/>
                    </a:lnTo>
                    <a:lnTo>
                      <a:pt x="30" y="71"/>
                    </a:lnTo>
                    <a:lnTo>
                      <a:pt x="48" y="59"/>
                    </a:lnTo>
                    <a:lnTo>
                      <a:pt x="53" y="41"/>
                    </a:lnTo>
                    <a:lnTo>
                      <a:pt x="71" y="30"/>
                    </a:lnTo>
                    <a:lnTo>
                      <a:pt x="83" y="24"/>
                    </a:lnTo>
                    <a:lnTo>
                      <a:pt x="89" y="24"/>
                    </a:lnTo>
                    <a:lnTo>
                      <a:pt x="95" y="36"/>
                    </a:lnTo>
                    <a:lnTo>
                      <a:pt x="112" y="41"/>
                    </a:lnTo>
                    <a:lnTo>
                      <a:pt x="112" y="41"/>
                    </a:lnTo>
                    <a:lnTo>
                      <a:pt x="124" y="36"/>
                    </a:lnTo>
                    <a:lnTo>
                      <a:pt x="136" y="41"/>
                    </a:lnTo>
                    <a:lnTo>
                      <a:pt x="142" y="41"/>
                    </a:lnTo>
                    <a:lnTo>
                      <a:pt x="148" y="41"/>
                    </a:lnTo>
                    <a:lnTo>
                      <a:pt x="148" y="36"/>
                    </a:lnTo>
                    <a:lnTo>
                      <a:pt x="171" y="30"/>
                    </a:lnTo>
                    <a:lnTo>
                      <a:pt x="171" y="24"/>
                    </a:lnTo>
                    <a:lnTo>
                      <a:pt x="171" y="18"/>
                    </a:lnTo>
                    <a:lnTo>
                      <a:pt x="171" y="6"/>
                    </a:lnTo>
                    <a:lnTo>
                      <a:pt x="183" y="0"/>
                    </a:lnTo>
                    <a:lnTo>
                      <a:pt x="195" y="6"/>
                    </a:lnTo>
                    <a:lnTo>
                      <a:pt x="195" y="12"/>
                    </a:lnTo>
                    <a:lnTo>
                      <a:pt x="207" y="12"/>
                    </a:lnTo>
                    <a:lnTo>
                      <a:pt x="218" y="12"/>
                    </a:lnTo>
                    <a:lnTo>
                      <a:pt x="224" y="0"/>
                    </a:lnTo>
                    <a:lnTo>
                      <a:pt x="236" y="0"/>
                    </a:lnTo>
                    <a:lnTo>
                      <a:pt x="236" y="12"/>
                    </a:lnTo>
                    <a:lnTo>
                      <a:pt x="242" y="12"/>
                    </a:lnTo>
                    <a:lnTo>
                      <a:pt x="265" y="18"/>
                    </a:lnTo>
                    <a:lnTo>
                      <a:pt x="271" y="12"/>
                    </a:lnTo>
                    <a:lnTo>
                      <a:pt x="277" y="30"/>
                    </a:lnTo>
                    <a:lnTo>
                      <a:pt x="271" y="36"/>
                    </a:lnTo>
                    <a:lnTo>
                      <a:pt x="277" y="41"/>
                    </a:lnTo>
                    <a:lnTo>
                      <a:pt x="277" y="59"/>
                    </a:lnTo>
                    <a:lnTo>
                      <a:pt x="295" y="59"/>
                    </a:lnTo>
                    <a:lnTo>
                      <a:pt x="307" y="59"/>
                    </a:lnTo>
                    <a:lnTo>
                      <a:pt x="307" y="65"/>
                    </a:lnTo>
                    <a:lnTo>
                      <a:pt x="313" y="65"/>
                    </a:lnTo>
                    <a:lnTo>
                      <a:pt x="318" y="59"/>
                    </a:lnTo>
                    <a:lnTo>
                      <a:pt x="336" y="47"/>
                    </a:lnTo>
                    <a:lnTo>
                      <a:pt x="348" y="53"/>
                    </a:lnTo>
                    <a:lnTo>
                      <a:pt x="348" y="59"/>
                    </a:lnTo>
                    <a:lnTo>
                      <a:pt x="348" y="65"/>
                    </a:lnTo>
                    <a:lnTo>
                      <a:pt x="348" y="71"/>
                    </a:lnTo>
                    <a:lnTo>
                      <a:pt x="354" y="65"/>
                    </a:lnTo>
                    <a:lnTo>
                      <a:pt x="377" y="71"/>
                    </a:lnTo>
                    <a:lnTo>
                      <a:pt x="383" y="65"/>
                    </a:lnTo>
                    <a:lnTo>
                      <a:pt x="401" y="65"/>
                    </a:lnTo>
                    <a:lnTo>
                      <a:pt x="407" y="53"/>
                    </a:lnTo>
                    <a:lnTo>
                      <a:pt x="424" y="53"/>
                    </a:lnTo>
                    <a:lnTo>
                      <a:pt x="424" y="53"/>
                    </a:lnTo>
                    <a:lnTo>
                      <a:pt x="424" y="59"/>
                    </a:lnTo>
                    <a:lnTo>
                      <a:pt x="424" y="71"/>
                    </a:lnTo>
                    <a:lnTo>
                      <a:pt x="419" y="77"/>
                    </a:lnTo>
                    <a:lnTo>
                      <a:pt x="401" y="77"/>
                    </a:lnTo>
                    <a:lnTo>
                      <a:pt x="401" y="89"/>
                    </a:lnTo>
                    <a:lnTo>
                      <a:pt x="401" y="112"/>
                    </a:lnTo>
                    <a:lnTo>
                      <a:pt x="401" y="112"/>
                    </a:lnTo>
                    <a:lnTo>
                      <a:pt x="389" y="112"/>
                    </a:lnTo>
                    <a:lnTo>
                      <a:pt x="389" y="124"/>
                    </a:lnTo>
                    <a:lnTo>
                      <a:pt x="383" y="130"/>
                    </a:lnTo>
                    <a:lnTo>
                      <a:pt x="360" y="142"/>
                    </a:lnTo>
                    <a:lnTo>
                      <a:pt x="360" y="153"/>
                    </a:lnTo>
                    <a:lnTo>
                      <a:pt x="371" y="159"/>
                    </a:lnTo>
                    <a:lnTo>
                      <a:pt x="377" y="177"/>
                    </a:lnTo>
                    <a:lnTo>
                      <a:pt x="377" y="183"/>
                    </a:lnTo>
                    <a:lnTo>
                      <a:pt x="366" y="195"/>
                    </a:lnTo>
                    <a:lnTo>
                      <a:pt x="371" y="206"/>
                    </a:lnTo>
                    <a:lnTo>
                      <a:pt x="377" y="218"/>
                    </a:lnTo>
                    <a:lnTo>
                      <a:pt x="383" y="224"/>
                    </a:lnTo>
                    <a:lnTo>
                      <a:pt x="377" y="230"/>
                    </a:lnTo>
                    <a:lnTo>
                      <a:pt x="371" y="236"/>
                    </a:lnTo>
                    <a:lnTo>
                      <a:pt x="360" y="242"/>
                    </a:lnTo>
                    <a:lnTo>
                      <a:pt x="348" y="254"/>
                    </a:lnTo>
                    <a:lnTo>
                      <a:pt x="348" y="254"/>
                    </a:lnTo>
                    <a:lnTo>
                      <a:pt x="342" y="254"/>
                    </a:lnTo>
                    <a:lnTo>
                      <a:pt x="348" y="236"/>
                    </a:lnTo>
                    <a:lnTo>
                      <a:pt x="342" y="230"/>
                    </a:lnTo>
                    <a:lnTo>
                      <a:pt x="324" y="236"/>
                    </a:lnTo>
                    <a:lnTo>
                      <a:pt x="301" y="254"/>
                    </a:lnTo>
                    <a:lnTo>
                      <a:pt x="277" y="277"/>
                    </a:lnTo>
                    <a:lnTo>
                      <a:pt x="254" y="283"/>
                    </a:lnTo>
                    <a:lnTo>
                      <a:pt x="236" y="259"/>
                    </a:lnTo>
                    <a:lnTo>
                      <a:pt x="224" y="259"/>
                    </a:lnTo>
                    <a:lnTo>
                      <a:pt x="218" y="254"/>
                    </a:lnTo>
                    <a:lnTo>
                      <a:pt x="201" y="259"/>
                    </a:lnTo>
                    <a:lnTo>
                      <a:pt x="195" y="265"/>
                    </a:lnTo>
                    <a:lnTo>
                      <a:pt x="165" y="271"/>
                    </a:lnTo>
                    <a:lnTo>
                      <a:pt x="165" y="265"/>
                    </a:lnTo>
                    <a:lnTo>
                      <a:pt x="159" y="259"/>
                    </a:lnTo>
                    <a:lnTo>
                      <a:pt x="148" y="254"/>
                    </a:lnTo>
                    <a:lnTo>
                      <a:pt x="142" y="259"/>
                    </a:lnTo>
                    <a:lnTo>
                      <a:pt x="130" y="259"/>
                    </a:lnTo>
                    <a:lnTo>
                      <a:pt x="124" y="265"/>
                    </a:lnTo>
                    <a:lnTo>
                      <a:pt x="124" y="265"/>
                    </a:lnTo>
                    <a:lnTo>
                      <a:pt x="124" y="277"/>
                    </a:lnTo>
                    <a:lnTo>
                      <a:pt x="118" y="277"/>
                    </a:lnTo>
                    <a:lnTo>
                      <a:pt x="112" y="271"/>
                    </a:lnTo>
                    <a:lnTo>
                      <a:pt x="101" y="265"/>
                    </a:lnTo>
                    <a:lnTo>
                      <a:pt x="71" y="271"/>
                    </a:lnTo>
                    <a:lnTo>
                      <a:pt x="71" y="265"/>
                    </a:lnTo>
                    <a:lnTo>
                      <a:pt x="53" y="259"/>
                    </a:lnTo>
                    <a:lnTo>
                      <a:pt x="48" y="259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2" name="Freeform 644">
                <a:extLst>
                  <a:ext uri="{FF2B5EF4-FFF2-40B4-BE49-F238E27FC236}">
                    <a16:creationId xmlns:a16="http://schemas.microsoft.com/office/drawing/2014/main" id="{196BDB00-31BE-4997-86BE-7AD812DE8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1413" y="1846262"/>
                <a:ext cx="841375" cy="766763"/>
              </a:xfrm>
              <a:custGeom>
                <a:avLst/>
                <a:gdLst>
                  <a:gd name="T0" fmla="*/ 307 w 530"/>
                  <a:gd name="T1" fmla="*/ 18 h 483"/>
                  <a:gd name="T2" fmla="*/ 342 w 530"/>
                  <a:gd name="T3" fmla="*/ 48 h 483"/>
                  <a:gd name="T4" fmla="*/ 366 w 530"/>
                  <a:gd name="T5" fmla="*/ 59 h 483"/>
                  <a:gd name="T6" fmla="*/ 383 w 530"/>
                  <a:gd name="T7" fmla="*/ 48 h 483"/>
                  <a:gd name="T8" fmla="*/ 424 w 530"/>
                  <a:gd name="T9" fmla="*/ 65 h 483"/>
                  <a:gd name="T10" fmla="*/ 436 w 530"/>
                  <a:gd name="T11" fmla="*/ 95 h 483"/>
                  <a:gd name="T12" fmla="*/ 436 w 530"/>
                  <a:gd name="T13" fmla="*/ 130 h 483"/>
                  <a:gd name="T14" fmla="*/ 454 w 530"/>
                  <a:gd name="T15" fmla="*/ 154 h 483"/>
                  <a:gd name="T16" fmla="*/ 466 w 530"/>
                  <a:gd name="T17" fmla="*/ 189 h 483"/>
                  <a:gd name="T18" fmla="*/ 472 w 530"/>
                  <a:gd name="T19" fmla="*/ 207 h 483"/>
                  <a:gd name="T20" fmla="*/ 489 w 530"/>
                  <a:gd name="T21" fmla="*/ 230 h 483"/>
                  <a:gd name="T22" fmla="*/ 477 w 530"/>
                  <a:gd name="T23" fmla="*/ 248 h 483"/>
                  <a:gd name="T24" fmla="*/ 477 w 530"/>
                  <a:gd name="T25" fmla="*/ 265 h 483"/>
                  <a:gd name="T26" fmla="*/ 501 w 530"/>
                  <a:gd name="T27" fmla="*/ 283 h 483"/>
                  <a:gd name="T28" fmla="*/ 530 w 530"/>
                  <a:gd name="T29" fmla="*/ 295 h 483"/>
                  <a:gd name="T30" fmla="*/ 519 w 530"/>
                  <a:gd name="T31" fmla="*/ 307 h 483"/>
                  <a:gd name="T32" fmla="*/ 507 w 530"/>
                  <a:gd name="T33" fmla="*/ 330 h 483"/>
                  <a:gd name="T34" fmla="*/ 466 w 530"/>
                  <a:gd name="T35" fmla="*/ 330 h 483"/>
                  <a:gd name="T36" fmla="*/ 477 w 530"/>
                  <a:gd name="T37" fmla="*/ 348 h 483"/>
                  <a:gd name="T38" fmla="*/ 448 w 530"/>
                  <a:gd name="T39" fmla="*/ 389 h 483"/>
                  <a:gd name="T40" fmla="*/ 448 w 530"/>
                  <a:gd name="T41" fmla="*/ 425 h 483"/>
                  <a:gd name="T42" fmla="*/ 436 w 530"/>
                  <a:gd name="T43" fmla="*/ 436 h 483"/>
                  <a:gd name="T44" fmla="*/ 401 w 530"/>
                  <a:gd name="T45" fmla="*/ 454 h 483"/>
                  <a:gd name="T46" fmla="*/ 383 w 530"/>
                  <a:gd name="T47" fmla="*/ 442 h 483"/>
                  <a:gd name="T48" fmla="*/ 354 w 530"/>
                  <a:gd name="T49" fmla="*/ 454 h 483"/>
                  <a:gd name="T50" fmla="*/ 330 w 530"/>
                  <a:gd name="T51" fmla="*/ 448 h 483"/>
                  <a:gd name="T52" fmla="*/ 330 w 530"/>
                  <a:gd name="T53" fmla="*/ 472 h 483"/>
                  <a:gd name="T54" fmla="*/ 301 w 530"/>
                  <a:gd name="T55" fmla="*/ 483 h 483"/>
                  <a:gd name="T56" fmla="*/ 271 w 530"/>
                  <a:gd name="T57" fmla="*/ 483 h 483"/>
                  <a:gd name="T58" fmla="*/ 277 w 530"/>
                  <a:gd name="T59" fmla="*/ 460 h 483"/>
                  <a:gd name="T60" fmla="*/ 254 w 530"/>
                  <a:gd name="T61" fmla="*/ 442 h 483"/>
                  <a:gd name="T62" fmla="*/ 254 w 530"/>
                  <a:gd name="T63" fmla="*/ 425 h 483"/>
                  <a:gd name="T64" fmla="*/ 242 w 530"/>
                  <a:gd name="T65" fmla="*/ 383 h 483"/>
                  <a:gd name="T66" fmla="*/ 236 w 530"/>
                  <a:gd name="T67" fmla="*/ 354 h 483"/>
                  <a:gd name="T68" fmla="*/ 224 w 530"/>
                  <a:gd name="T69" fmla="*/ 313 h 483"/>
                  <a:gd name="T70" fmla="*/ 201 w 530"/>
                  <a:gd name="T71" fmla="*/ 301 h 483"/>
                  <a:gd name="T72" fmla="*/ 189 w 530"/>
                  <a:gd name="T73" fmla="*/ 265 h 483"/>
                  <a:gd name="T74" fmla="*/ 224 w 530"/>
                  <a:gd name="T75" fmla="*/ 242 h 483"/>
                  <a:gd name="T76" fmla="*/ 201 w 530"/>
                  <a:gd name="T77" fmla="*/ 201 h 483"/>
                  <a:gd name="T78" fmla="*/ 189 w 530"/>
                  <a:gd name="T79" fmla="*/ 159 h 483"/>
                  <a:gd name="T80" fmla="*/ 159 w 530"/>
                  <a:gd name="T81" fmla="*/ 148 h 483"/>
                  <a:gd name="T82" fmla="*/ 124 w 530"/>
                  <a:gd name="T83" fmla="*/ 136 h 483"/>
                  <a:gd name="T84" fmla="*/ 95 w 530"/>
                  <a:gd name="T85" fmla="*/ 142 h 483"/>
                  <a:gd name="T86" fmla="*/ 83 w 530"/>
                  <a:gd name="T87" fmla="*/ 136 h 483"/>
                  <a:gd name="T88" fmla="*/ 65 w 530"/>
                  <a:gd name="T89" fmla="*/ 112 h 483"/>
                  <a:gd name="T90" fmla="*/ 42 w 530"/>
                  <a:gd name="T91" fmla="*/ 112 h 483"/>
                  <a:gd name="T92" fmla="*/ 30 w 530"/>
                  <a:gd name="T93" fmla="*/ 89 h 483"/>
                  <a:gd name="T94" fmla="*/ 18 w 530"/>
                  <a:gd name="T95" fmla="*/ 71 h 483"/>
                  <a:gd name="T96" fmla="*/ 6 w 530"/>
                  <a:gd name="T97" fmla="*/ 71 h 483"/>
                  <a:gd name="T98" fmla="*/ 6 w 530"/>
                  <a:gd name="T99" fmla="*/ 42 h 483"/>
                  <a:gd name="T100" fmla="*/ 24 w 530"/>
                  <a:gd name="T101" fmla="*/ 30 h 483"/>
                  <a:gd name="T102" fmla="*/ 42 w 530"/>
                  <a:gd name="T103" fmla="*/ 48 h 483"/>
                  <a:gd name="T104" fmla="*/ 83 w 530"/>
                  <a:gd name="T105" fmla="*/ 36 h 483"/>
                  <a:gd name="T106" fmla="*/ 101 w 530"/>
                  <a:gd name="T107" fmla="*/ 30 h 483"/>
                  <a:gd name="T108" fmla="*/ 106 w 530"/>
                  <a:gd name="T109" fmla="*/ 6 h 483"/>
                  <a:gd name="T110" fmla="*/ 136 w 530"/>
                  <a:gd name="T111" fmla="*/ 0 h 483"/>
                  <a:gd name="T112" fmla="*/ 159 w 530"/>
                  <a:gd name="T113" fmla="*/ 12 h 483"/>
                  <a:gd name="T114" fmla="*/ 183 w 530"/>
                  <a:gd name="T115" fmla="*/ 30 h 483"/>
                  <a:gd name="T116" fmla="*/ 201 w 530"/>
                  <a:gd name="T117" fmla="*/ 24 h 483"/>
                  <a:gd name="T118" fmla="*/ 218 w 530"/>
                  <a:gd name="T119" fmla="*/ 42 h 483"/>
                  <a:gd name="T120" fmla="*/ 242 w 530"/>
                  <a:gd name="T121" fmla="*/ 4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30" h="483">
                    <a:moveTo>
                      <a:pt x="301" y="6"/>
                    </a:moveTo>
                    <a:lnTo>
                      <a:pt x="307" y="6"/>
                    </a:lnTo>
                    <a:lnTo>
                      <a:pt x="307" y="18"/>
                    </a:lnTo>
                    <a:lnTo>
                      <a:pt x="318" y="30"/>
                    </a:lnTo>
                    <a:lnTo>
                      <a:pt x="330" y="30"/>
                    </a:lnTo>
                    <a:lnTo>
                      <a:pt x="342" y="48"/>
                    </a:lnTo>
                    <a:lnTo>
                      <a:pt x="342" y="59"/>
                    </a:lnTo>
                    <a:lnTo>
                      <a:pt x="360" y="59"/>
                    </a:lnTo>
                    <a:lnTo>
                      <a:pt x="366" y="59"/>
                    </a:lnTo>
                    <a:lnTo>
                      <a:pt x="371" y="59"/>
                    </a:lnTo>
                    <a:lnTo>
                      <a:pt x="377" y="59"/>
                    </a:lnTo>
                    <a:lnTo>
                      <a:pt x="383" y="48"/>
                    </a:lnTo>
                    <a:lnTo>
                      <a:pt x="401" y="59"/>
                    </a:lnTo>
                    <a:lnTo>
                      <a:pt x="407" y="53"/>
                    </a:lnTo>
                    <a:lnTo>
                      <a:pt x="424" y="65"/>
                    </a:lnTo>
                    <a:lnTo>
                      <a:pt x="430" y="83"/>
                    </a:lnTo>
                    <a:lnTo>
                      <a:pt x="436" y="83"/>
                    </a:lnTo>
                    <a:lnTo>
                      <a:pt x="436" y="95"/>
                    </a:lnTo>
                    <a:lnTo>
                      <a:pt x="424" y="112"/>
                    </a:lnTo>
                    <a:lnTo>
                      <a:pt x="430" y="124"/>
                    </a:lnTo>
                    <a:lnTo>
                      <a:pt x="436" y="130"/>
                    </a:lnTo>
                    <a:lnTo>
                      <a:pt x="436" y="136"/>
                    </a:lnTo>
                    <a:lnTo>
                      <a:pt x="436" y="154"/>
                    </a:lnTo>
                    <a:lnTo>
                      <a:pt x="454" y="154"/>
                    </a:lnTo>
                    <a:lnTo>
                      <a:pt x="448" y="165"/>
                    </a:lnTo>
                    <a:lnTo>
                      <a:pt x="454" y="183"/>
                    </a:lnTo>
                    <a:lnTo>
                      <a:pt x="466" y="189"/>
                    </a:lnTo>
                    <a:lnTo>
                      <a:pt x="460" y="195"/>
                    </a:lnTo>
                    <a:lnTo>
                      <a:pt x="466" y="207"/>
                    </a:lnTo>
                    <a:lnTo>
                      <a:pt x="472" y="207"/>
                    </a:lnTo>
                    <a:lnTo>
                      <a:pt x="477" y="218"/>
                    </a:lnTo>
                    <a:lnTo>
                      <a:pt x="483" y="224"/>
                    </a:lnTo>
                    <a:lnTo>
                      <a:pt x="489" y="230"/>
                    </a:lnTo>
                    <a:lnTo>
                      <a:pt x="483" y="242"/>
                    </a:lnTo>
                    <a:lnTo>
                      <a:pt x="477" y="242"/>
                    </a:lnTo>
                    <a:lnTo>
                      <a:pt x="477" y="248"/>
                    </a:lnTo>
                    <a:lnTo>
                      <a:pt x="472" y="254"/>
                    </a:lnTo>
                    <a:lnTo>
                      <a:pt x="472" y="260"/>
                    </a:lnTo>
                    <a:lnTo>
                      <a:pt x="477" y="265"/>
                    </a:lnTo>
                    <a:lnTo>
                      <a:pt x="483" y="265"/>
                    </a:lnTo>
                    <a:lnTo>
                      <a:pt x="501" y="277"/>
                    </a:lnTo>
                    <a:lnTo>
                      <a:pt x="501" y="283"/>
                    </a:lnTo>
                    <a:lnTo>
                      <a:pt x="507" y="283"/>
                    </a:lnTo>
                    <a:lnTo>
                      <a:pt x="519" y="283"/>
                    </a:lnTo>
                    <a:lnTo>
                      <a:pt x="530" y="295"/>
                    </a:lnTo>
                    <a:lnTo>
                      <a:pt x="530" y="301"/>
                    </a:lnTo>
                    <a:lnTo>
                      <a:pt x="530" y="307"/>
                    </a:lnTo>
                    <a:lnTo>
                      <a:pt x="519" y="307"/>
                    </a:lnTo>
                    <a:lnTo>
                      <a:pt x="519" y="324"/>
                    </a:lnTo>
                    <a:lnTo>
                      <a:pt x="513" y="330"/>
                    </a:lnTo>
                    <a:lnTo>
                      <a:pt x="507" y="330"/>
                    </a:lnTo>
                    <a:lnTo>
                      <a:pt x="483" y="324"/>
                    </a:lnTo>
                    <a:lnTo>
                      <a:pt x="477" y="336"/>
                    </a:lnTo>
                    <a:lnTo>
                      <a:pt x="466" y="330"/>
                    </a:lnTo>
                    <a:lnTo>
                      <a:pt x="466" y="336"/>
                    </a:lnTo>
                    <a:lnTo>
                      <a:pt x="477" y="342"/>
                    </a:lnTo>
                    <a:lnTo>
                      <a:pt x="477" y="348"/>
                    </a:lnTo>
                    <a:lnTo>
                      <a:pt x="466" y="366"/>
                    </a:lnTo>
                    <a:lnTo>
                      <a:pt x="454" y="372"/>
                    </a:lnTo>
                    <a:lnTo>
                      <a:pt x="448" y="389"/>
                    </a:lnTo>
                    <a:lnTo>
                      <a:pt x="448" y="401"/>
                    </a:lnTo>
                    <a:lnTo>
                      <a:pt x="448" y="419"/>
                    </a:lnTo>
                    <a:lnTo>
                      <a:pt x="448" y="425"/>
                    </a:lnTo>
                    <a:lnTo>
                      <a:pt x="442" y="430"/>
                    </a:lnTo>
                    <a:lnTo>
                      <a:pt x="436" y="430"/>
                    </a:lnTo>
                    <a:lnTo>
                      <a:pt x="436" y="436"/>
                    </a:lnTo>
                    <a:lnTo>
                      <a:pt x="430" y="454"/>
                    </a:lnTo>
                    <a:lnTo>
                      <a:pt x="424" y="460"/>
                    </a:lnTo>
                    <a:lnTo>
                      <a:pt x="401" y="454"/>
                    </a:lnTo>
                    <a:lnTo>
                      <a:pt x="395" y="454"/>
                    </a:lnTo>
                    <a:lnTo>
                      <a:pt x="395" y="442"/>
                    </a:lnTo>
                    <a:lnTo>
                      <a:pt x="383" y="442"/>
                    </a:lnTo>
                    <a:lnTo>
                      <a:pt x="377" y="454"/>
                    </a:lnTo>
                    <a:lnTo>
                      <a:pt x="366" y="454"/>
                    </a:lnTo>
                    <a:lnTo>
                      <a:pt x="354" y="454"/>
                    </a:lnTo>
                    <a:lnTo>
                      <a:pt x="354" y="448"/>
                    </a:lnTo>
                    <a:lnTo>
                      <a:pt x="342" y="442"/>
                    </a:lnTo>
                    <a:lnTo>
                      <a:pt x="330" y="448"/>
                    </a:lnTo>
                    <a:lnTo>
                      <a:pt x="330" y="460"/>
                    </a:lnTo>
                    <a:lnTo>
                      <a:pt x="330" y="466"/>
                    </a:lnTo>
                    <a:lnTo>
                      <a:pt x="330" y="472"/>
                    </a:lnTo>
                    <a:lnTo>
                      <a:pt x="307" y="478"/>
                    </a:lnTo>
                    <a:lnTo>
                      <a:pt x="307" y="483"/>
                    </a:lnTo>
                    <a:lnTo>
                      <a:pt x="301" y="483"/>
                    </a:lnTo>
                    <a:lnTo>
                      <a:pt x="295" y="483"/>
                    </a:lnTo>
                    <a:lnTo>
                      <a:pt x="283" y="478"/>
                    </a:lnTo>
                    <a:lnTo>
                      <a:pt x="271" y="483"/>
                    </a:lnTo>
                    <a:lnTo>
                      <a:pt x="271" y="483"/>
                    </a:lnTo>
                    <a:lnTo>
                      <a:pt x="277" y="466"/>
                    </a:lnTo>
                    <a:lnTo>
                      <a:pt x="277" y="460"/>
                    </a:lnTo>
                    <a:lnTo>
                      <a:pt x="265" y="448"/>
                    </a:lnTo>
                    <a:lnTo>
                      <a:pt x="260" y="448"/>
                    </a:lnTo>
                    <a:lnTo>
                      <a:pt x="254" y="442"/>
                    </a:lnTo>
                    <a:lnTo>
                      <a:pt x="248" y="436"/>
                    </a:lnTo>
                    <a:lnTo>
                      <a:pt x="248" y="430"/>
                    </a:lnTo>
                    <a:lnTo>
                      <a:pt x="254" y="425"/>
                    </a:lnTo>
                    <a:lnTo>
                      <a:pt x="242" y="413"/>
                    </a:lnTo>
                    <a:lnTo>
                      <a:pt x="248" y="401"/>
                    </a:lnTo>
                    <a:lnTo>
                      <a:pt x="242" y="383"/>
                    </a:lnTo>
                    <a:lnTo>
                      <a:pt x="242" y="372"/>
                    </a:lnTo>
                    <a:lnTo>
                      <a:pt x="242" y="360"/>
                    </a:lnTo>
                    <a:lnTo>
                      <a:pt x="236" y="354"/>
                    </a:lnTo>
                    <a:lnTo>
                      <a:pt x="236" y="336"/>
                    </a:lnTo>
                    <a:lnTo>
                      <a:pt x="236" y="318"/>
                    </a:lnTo>
                    <a:lnTo>
                      <a:pt x="224" y="313"/>
                    </a:lnTo>
                    <a:lnTo>
                      <a:pt x="224" y="307"/>
                    </a:lnTo>
                    <a:lnTo>
                      <a:pt x="218" y="301"/>
                    </a:lnTo>
                    <a:lnTo>
                      <a:pt x="201" y="301"/>
                    </a:lnTo>
                    <a:lnTo>
                      <a:pt x="195" y="283"/>
                    </a:lnTo>
                    <a:lnTo>
                      <a:pt x="183" y="271"/>
                    </a:lnTo>
                    <a:lnTo>
                      <a:pt x="189" y="265"/>
                    </a:lnTo>
                    <a:lnTo>
                      <a:pt x="207" y="265"/>
                    </a:lnTo>
                    <a:lnTo>
                      <a:pt x="224" y="254"/>
                    </a:lnTo>
                    <a:lnTo>
                      <a:pt x="224" y="242"/>
                    </a:lnTo>
                    <a:lnTo>
                      <a:pt x="183" y="218"/>
                    </a:lnTo>
                    <a:lnTo>
                      <a:pt x="189" y="212"/>
                    </a:lnTo>
                    <a:lnTo>
                      <a:pt x="201" y="201"/>
                    </a:lnTo>
                    <a:lnTo>
                      <a:pt x="201" y="183"/>
                    </a:lnTo>
                    <a:lnTo>
                      <a:pt x="207" y="165"/>
                    </a:lnTo>
                    <a:lnTo>
                      <a:pt x="189" y="159"/>
                    </a:lnTo>
                    <a:lnTo>
                      <a:pt x="171" y="159"/>
                    </a:lnTo>
                    <a:lnTo>
                      <a:pt x="165" y="148"/>
                    </a:lnTo>
                    <a:lnTo>
                      <a:pt x="159" y="148"/>
                    </a:lnTo>
                    <a:lnTo>
                      <a:pt x="154" y="154"/>
                    </a:lnTo>
                    <a:lnTo>
                      <a:pt x="124" y="148"/>
                    </a:lnTo>
                    <a:lnTo>
                      <a:pt x="124" y="136"/>
                    </a:lnTo>
                    <a:lnTo>
                      <a:pt x="106" y="142"/>
                    </a:lnTo>
                    <a:lnTo>
                      <a:pt x="101" y="142"/>
                    </a:lnTo>
                    <a:lnTo>
                      <a:pt x="95" y="142"/>
                    </a:lnTo>
                    <a:lnTo>
                      <a:pt x="83" y="142"/>
                    </a:lnTo>
                    <a:lnTo>
                      <a:pt x="83" y="142"/>
                    </a:lnTo>
                    <a:lnTo>
                      <a:pt x="83" y="136"/>
                    </a:lnTo>
                    <a:lnTo>
                      <a:pt x="77" y="124"/>
                    </a:lnTo>
                    <a:lnTo>
                      <a:pt x="77" y="118"/>
                    </a:lnTo>
                    <a:lnTo>
                      <a:pt x="65" y="112"/>
                    </a:lnTo>
                    <a:lnTo>
                      <a:pt x="48" y="124"/>
                    </a:lnTo>
                    <a:lnTo>
                      <a:pt x="48" y="118"/>
                    </a:lnTo>
                    <a:lnTo>
                      <a:pt x="42" y="112"/>
                    </a:lnTo>
                    <a:lnTo>
                      <a:pt x="30" y="106"/>
                    </a:lnTo>
                    <a:lnTo>
                      <a:pt x="36" y="95"/>
                    </a:lnTo>
                    <a:lnTo>
                      <a:pt x="30" y="89"/>
                    </a:lnTo>
                    <a:lnTo>
                      <a:pt x="24" y="89"/>
                    </a:lnTo>
                    <a:lnTo>
                      <a:pt x="12" y="83"/>
                    </a:lnTo>
                    <a:lnTo>
                      <a:pt x="18" y="71"/>
                    </a:lnTo>
                    <a:lnTo>
                      <a:pt x="12" y="71"/>
                    </a:lnTo>
                    <a:lnTo>
                      <a:pt x="12" y="71"/>
                    </a:lnTo>
                    <a:lnTo>
                      <a:pt x="6" y="71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6" y="42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42" y="48"/>
                    </a:lnTo>
                    <a:lnTo>
                      <a:pt x="53" y="48"/>
                    </a:lnTo>
                    <a:lnTo>
                      <a:pt x="65" y="42"/>
                    </a:lnTo>
                    <a:lnTo>
                      <a:pt x="83" y="36"/>
                    </a:lnTo>
                    <a:lnTo>
                      <a:pt x="89" y="30"/>
                    </a:lnTo>
                    <a:lnTo>
                      <a:pt x="95" y="36"/>
                    </a:lnTo>
                    <a:lnTo>
                      <a:pt x="101" y="30"/>
                    </a:lnTo>
                    <a:lnTo>
                      <a:pt x="101" y="18"/>
                    </a:lnTo>
                    <a:lnTo>
                      <a:pt x="106" y="18"/>
                    </a:lnTo>
                    <a:lnTo>
                      <a:pt x="106" y="6"/>
                    </a:lnTo>
                    <a:lnTo>
                      <a:pt x="112" y="12"/>
                    </a:lnTo>
                    <a:lnTo>
                      <a:pt x="124" y="6"/>
                    </a:lnTo>
                    <a:lnTo>
                      <a:pt x="136" y="0"/>
                    </a:lnTo>
                    <a:lnTo>
                      <a:pt x="142" y="18"/>
                    </a:lnTo>
                    <a:lnTo>
                      <a:pt x="148" y="24"/>
                    </a:lnTo>
                    <a:lnTo>
                      <a:pt x="159" y="12"/>
                    </a:lnTo>
                    <a:lnTo>
                      <a:pt x="165" y="12"/>
                    </a:lnTo>
                    <a:lnTo>
                      <a:pt x="177" y="18"/>
                    </a:lnTo>
                    <a:lnTo>
                      <a:pt x="183" y="30"/>
                    </a:lnTo>
                    <a:lnTo>
                      <a:pt x="195" y="42"/>
                    </a:lnTo>
                    <a:lnTo>
                      <a:pt x="201" y="36"/>
                    </a:lnTo>
                    <a:lnTo>
                      <a:pt x="201" y="24"/>
                    </a:lnTo>
                    <a:lnTo>
                      <a:pt x="212" y="24"/>
                    </a:lnTo>
                    <a:lnTo>
                      <a:pt x="224" y="30"/>
                    </a:lnTo>
                    <a:lnTo>
                      <a:pt x="218" y="42"/>
                    </a:lnTo>
                    <a:lnTo>
                      <a:pt x="224" y="48"/>
                    </a:lnTo>
                    <a:lnTo>
                      <a:pt x="230" y="48"/>
                    </a:lnTo>
                    <a:lnTo>
                      <a:pt x="242" y="48"/>
                    </a:lnTo>
                    <a:lnTo>
                      <a:pt x="254" y="36"/>
                    </a:lnTo>
                    <a:lnTo>
                      <a:pt x="301" y="6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3" name="Freeform 646">
                <a:extLst>
                  <a:ext uri="{FF2B5EF4-FFF2-40B4-BE49-F238E27FC236}">
                    <a16:creationId xmlns:a16="http://schemas.microsoft.com/office/drawing/2014/main" id="{5C174C5E-CC03-4429-8C0E-3FFB69D88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4900" y="2174875"/>
                <a:ext cx="476250" cy="579438"/>
              </a:xfrm>
              <a:custGeom>
                <a:avLst/>
                <a:gdLst>
                  <a:gd name="T0" fmla="*/ 247 w 300"/>
                  <a:gd name="T1" fmla="*/ 35 h 365"/>
                  <a:gd name="T2" fmla="*/ 230 w 300"/>
                  <a:gd name="T3" fmla="*/ 58 h 365"/>
                  <a:gd name="T4" fmla="*/ 206 w 300"/>
                  <a:gd name="T5" fmla="*/ 64 h 365"/>
                  <a:gd name="T6" fmla="*/ 224 w 300"/>
                  <a:gd name="T7" fmla="*/ 94 h 365"/>
                  <a:gd name="T8" fmla="*/ 247 w 300"/>
                  <a:gd name="T9" fmla="*/ 100 h 365"/>
                  <a:gd name="T10" fmla="*/ 259 w 300"/>
                  <a:gd name="T11" fmla="*/ 111 h 365"/>
                  <a:gd name="T12" fmla="*/ 259 w 300"/>
                  <a:gd name="T13" fmla="*/ 147 h 365"/>
                  <a:gd name="T14" fmla="*/ 265 w 300"/>
                  <a:gd name="T15" fmla="*/ 165 h 365"/>
                  <a:gd name="T16" fmla="*/ 271 w 300"/>
                  <a:gd name="T17" fmla="*/ 194 h 365"/>
                  <a:gd name="T18" fmla="*/ 277 w 300"/>
                  <a:gd name="T19" fmla="*/ 218 h 365"/>
                  <a:gd name="T20" fmla="*/ 271 w 300"/>
                  <a:gd name="T21" fmla="*/ 229 h 365"/>
                  <a:gd name="T22" fmla="*/ 283 w 300"/>
                  <a:gd name="T23" fmla="*/ 241 h 365"/>
                  <a:gd name="T24" fmla="*/ 300 w 300"/>
                  <a:gd name="T25" fmla="*/ 253 h 365"/>
                  <a:gd name="T26" fmla="*/ 294 w 300"/>
                  <a:gd name="T27" fmla="*/ 276 h 365"/>
                  <a:gd name="T28" fmla="*/ 271 w 300"/>
                  <a:gd name="T29" fmla="*/ 259 h 365"/>
                  <a:gd name="T30" fmla="*/ 253 w 300"/>
                  <a:gd name="T31" fmla="*/ 265 h 365"/>
                  <a:gd name="T32" fmla="*/ 230 w 300"/>
                  <a:gd name="T33" fmla="*/ 294 h 365"/>
                  <a:gd name="T34" fmla="*/ 212 w 300"/>
                  <a:gd name="T35" fmla="*/ 318 h 365"/>
                  <a:gd name="T36" fmla="*/ 188 w 300"/>
                  <a:gd name="T37" fmla="*/ 329 h 365"/>
                  <a:gd name="T38" fmla="*/ 182 w 300"/>
                  <a:gd name="T39" fmla="*/ 347 h 365"/>
                  <a:gd name="T40" fmla="*/ 182 w 300"/>
                  <a:gd name="T41" fmla="*/ 365 h 365"/>
                  <a:gd name="T42" fmla="*/ 153 w 300"/>
                  <a:gd name="T43" fmla="*/ 353 h 365"/>
                  <a:gd name="T44" fmla="*/ 141 w 300"/>
                  <a:gd name="T45" fmla="*/ 341 h 365"/>
                  <a:gd name="T46" fmla="*/ 118 w 300"/>
                  <a:gd name="T47" fmla="*/ 341 h 365"/>
                  <a:gd name="T48" fmla="*/ 118 w 300"/>
                  <a:gd name="T49" fmla="*/ 329 h 365"/>
                  <a:gd name="T50" fmla="*/ 106 w 300"/>
                  <a:gd name="T51" fmla="*/ 312 h 365"/>
                  <a:gd name="T52" fmla="*/ 65 w 300"/>
                  <a:gd name="T53" fmla="*/ 300 h 365"/>
                  <a:gd name="T54" fmla="*/ 47 w 300"/>
                  <a:gd name="T55" fmla="*/ 312 h 365"/>
                  <a:gd name="T56" fmla="*/ 35 w 300"/>
                  <a:gd name="T57" fmla="*/ 282 h 365"/>
                  <a:gd name="T58" fmla="*/ 29 w 300"/>
                  <a:gd name="T59" fmla="*/ 259 h 365"/>
                  <a:gd name="T60" fmla="*/ 29 w 300"/>
                  <a:gd name="T61" fmla="*/ 235 h 365"/>
                  <a:gd name="T62" fmla="*/ 35 w 300"/>
                  <a:gd name="T63" fmla="*/ 212 h 365"/>
                  <a:gd name="T64" fmla="*/ 41 w 300"/>
                  <a:gd name="T65" fmla="*/ 206 h 365"/>
                  <a:gd name="T66" fmla="*/ 35 w 300"/>
                  <a:gd name="T67" fmla="*/ 188 h 365"/>
                  <a:gd name="T68" fmla="*/ 41 w 300"/>
                  <a:gd name="T69" fmla="*/ 170 h 365"/>
                  <a:gd name="T70" fmla="*/ 47 w 300"/>
                  <a:gd name="T71" fmla="*/ 153 h 365"/>
                  <a:gd name="T72" fmla="*/ 59 w 300"/>
                  <a:gd name="T73" fmla="*/ 147 h 365"/>
                  <a:gd name="T74" fmla="*/ 65 w 300"/>
                  <a:gd name="T75" fmla="*/ 135 h 365"/>
                  <a:gd name="T76" fmla="*/ 76 w 300"/>
                  <a:gd name="T77" fmla="*/ 123 h 365"/>
                  <a:gd name="T78" fmla="*/ 71 w 300"/>
                  <a:gd name="T79" fmla="*/ 111 h 365"/>
                  <a:gd name="T80" fmla="*/ 65 w 300"/>
                  <a:gd name="T81" fmla="*/ 94 h 365"/>
                  <a:gd name="T82" fmla="*/ 59 w 300"/>
                  <a:gd name="T83" fmla="*/ 82 h 365"/>
                  <a:gd name="T84" fmla="*/ 47 w 300"/>
                  <a:gd name="T85" fmla="*/ 76 h 365"/>
                  <a:gd name="T86" fmla="*/ 41 w 300"/>
                  <a:gd name="T87" fmla="*/ 70 h 365"/>
                  <a:gd name="T88" fmla="*/ 23 w 300"/>
                  <a:gd name="T89" fmla="*/ 53 h 365"/>
                  <a:gd name="T90" fmla="*/ 18 w 300"/>
                  <a:gd name="T91" fmla="*/ 58 h 365"/>
                  <a:gd name="T92" fmla="*/ 12 w 300"/>
                  <a:gd name="T93" fmla="*/ 41 h 365"/>
                  <a:gd name="T94" fmla="*/ 0 w 300"/>
                  <a:gd name="T95" fmla="*/ 17 h 365"/>
                  <a:gd name="T96" fmla="*/ 35 w 300"/>
                  <a:gd name="T97" fmla="*/ 17 h 365"/>
                  <a:gd name="T98" fmla="*/ 65 w 300"/>
                  <a:gd name="T99" fmla="*/ 5 h 365"/>
                  <a:gd name="T100" fmla="*/ 118 w 300"/>
                  <a:gd name="T101" fmla="*/ 0 h 365"/>
                  <a:gd name="T102" fmla="*/ 206 w 300"/>
                  <a:gd name="T103" fmla="*/ 11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00" h="365">
                    <a:moveTo>
                      <a:pt x="206" y="11"/>
                    </a:moveTo>
                    <a:lnTo>
                      <a:pt x="247" y="35"/>
                    </a:lnTo>
                    <a:lnTo>
                      <a:pt x="247" y="47"/>
                    </a:lnTo>
                    <a:lnTo>
                      <a:pt x="230" y="58"/>
                    </a:lnTo>
                    <a:lnTo>
                      <a:pt x="212" y="58"/>
                    </a:lnTo>
                    <a:lnTo>
                      <a:pt x="206" y="64"/>
                    </a:lnTo>
                    <a:lnTo>
                      <a:pt x="218" y="76"/>
                    </a:lnTo>
                    <a:lnTo>
                      <a:pt x="224" y="94"/>
                    </a:lnTo>
                    <a:lnTo>
                      <a:pt x="241" y="94"/>
                    </a:lnTo>
                    <a:lnTo>
                      <a:pt x="247" y="100"/>
                    </a:lnTo>
                    <a:lnTo>
                      <a:pt x="247" y="106"/>
                    </a:lnTo>
                    <a:lnTo>
                      <a:pt x="259" y="111"/>
                    </a:lnTo>
                    <a:lnTo>
                      <a:pt x="259" y="129"/>
                    </a:lnTo>
                    <a:lnTo>
                      <a:pt x="259" y="147"/>
                    </a:lnTo>
                    <a:lnTo>
                      <a:pt x="265" y="153"/>
                    </a:lnTo>
                    <a:lnTo>
                      <a:pt x="265" y="165"/>
                    </a:lnTo>
                    <a:lnTo>
                      <a:pt x="265" y="176"/>
                    </a:lnTo>
                    <a:lnTo>
                      <a:pt x="271" y="194"/>
                    </a:lnTo>
                    <a:lnTo>
                      <a:pt x="265" y="206"/>
                    </a:lnTo>
                    <a:lnTo>
                      <a:pt x="277" y="218"/>
                    </a:lnTo>
                    <a:lnTo>
                      <a:pt x="271" y="223"/>
                    </a:lnTo>
                    <a:lnTo>
                      <a:pt x="271" y="229"/>
                    </a:lnTo>
                    <a:lnTo>
                      <a:pt x="277" y="235"/>
                    </a:lnTo>
                    <a:lnTo>
                      <a:pt x="283" y="241"/>
                    </a:lnTo>
                    <a:lnTo>
                      <a:pt x="288" y="241"/>
                    </a:lnTo>
                    <a:lnTo>
                      <a:pt x="300" y="253"/>
                    </a:lnTo>
                    <a:lnTo>
                      <a:pt x="300" y="259"/>
                    </a:lnTo>
                    <a:lnTo>
                      <a:pt x="294" y="276"/>
                    </a:lnTo>
                    <a:lnTo>
                      <a:pt x="277" y="271"/>
                    </a:lnTo>
                    <a:lnTo>
                      <a:pt x="271" y="259"/>
                    </a:lnTo>
                    <a:lnTo>
                      <a:pt x="265" y="259"/>
                    </a:lnTo>
                    <a:lnTo>
                      <a:pt x="253" y="265"/>
                    </a:lnTo>
                    <a:lnTo>
                      <a:pt x="235" y="276"/>
                    </a:lnTo>
                    <a:lnTo>
                      <a:pt x="230" y="294"/>
                    </a:lnTo>
                    <a:lnTo>
                      <a:pt x="212" y="306"/>
                    </a:lnTo>
                    <a:lnTo>
                      <a:pt x="212" y="318"/>
                    </a:lnTo>
                    <a:lnTo>
                      <a:pt x="194" y="318"/>
                    </a:lnTo>
                    <a:lnTo>
                      <a:pt x="188" y="329"/>
                    </a:lnTo>
                    <a:lnTo>
                      <a:pt x="188" y="341"/>
                    </a:lnTo>
                    <a:lnTo>
                      <a:pt x="182" y="347"/>
                    </a:lnTo>
                    <a:lnTo>
                      <a:pt x="182" y="353"/>
                    </a:lnTo>
                    <a:lnTo>
                      <a:pt x="182" y="365"/>
                    </a:lnTo>
                    <a:lnTo>
                      <a:pt x="165" y="365"/>
                    </a:lnTo>
                    <a:lnTo>
                      <a:pt x="153" y="353"/>
                    </a:lnTo>
                    <a:lnTo>
                      <a:pt x="141" y="347"/>
                    </a:lnTo>
                    <a:lnTo>
                      <a:pt x="141" y="341"/>
                    </a:lnTo>
                    <a:lnTo>
                      <a:pt x="129" y="347"/>
                    </a:lnTo>
                    <a:lnTo>
                      <a:pt x="118" y="341"/>
                    </a:lnTo>
                    <a:lnTo>
                      <a:pt x="118" y="335"/>
                    </a:lnTo>
                    <a:lnTo>
                      <a:pt x="118" y="329"/>
                    </a:lnTo>
                    <a:lnTo>
                      <a:pt x="106" y="324"/>
                    </a:lnTo>
                    <a:lnTo>
                      <a:pt x="106" y="312"/>
                    </a:lnTo>
                    <a:lnTo>
                      <a:pt x="94" y="306"/>
                    </a:lnTo>
                    <a:lnTo>
                      <a:pt x="65" y="300"/>
                    </a:lnTo>
                    <a:lnTo>
                      <a:pt x="53" y="318"/>
                    </a:lnTo>
                    <a:lnTo>
                      <a:pt x="47" y="312"/>
                    </a:lnTo>
                    <a:lnTo>
                      <a:pt x="35" y="288"/>
                    </a:lnTo>
                    <a:lnTo>
                      <a:pt x="35" y="282"/>
                    </a:lnTo>
                    <a:lnTo>
                      <a:pt x="29" y="282"/>
                    </a:lnTo>
                    <a:lnTo>
                      <a:pt x="29" y="259"/>
                    </a:lnTo>
                    <a:lnTo>
                      <a:pt x="23" y="247"/>
                    </a:lnTo>
                    <a:lnTo>
                      <a:pt x="29" y="235"/>
                    </a:lnTo>
                    <a:lnTo>
                      <a:pt x="29" y="229"/>
                    </a:lnTo>
                    <a:lnTo>
                      <a:pt x="35" y="212"/>
                    </a:lnTo>
                    <a:lnTo>
                      <a:pt x="35" y="212"/>
                    </a:lnTo>
                    <a:lnTo>
                      <a:pt x="41" y="206"/>
                    </a:lnTo>
                    <a:lnTo>
                      <a:pt x="41" y="194"/>
                    </a:lnTo>
                    <a:lnTo>
                      <a:pt x="35" y="188"/>
                    </a:lnTo>
                    <a:lnTo>
                      <a:pt x="35" y="182"/>
                    </a:lnTo>
                    <a:lnTo>
                      <a:pt x="41" y="170"/>
                    </a:lnTo>
                    <a:lnTo>
                      <a:pt x="41" y="165"/>
                    </a:lnTo>
                    <a:lnTo>
                      <a:pt x="47" y="153"/>
                    </a:lnTo>
                    <a:lnTo>
                      <a:pt x="53" y="153"/>
                    </a:lnTo>
                    <a:lnTo>
                      <a:pt x="59" y="147"/>
                    </a:lnTo>
                    <a:lnTo>
                      <a:pt x="65" y="147"/>
                    </a:lnTo>
                    <a:lnTo>
                      <a:pt x="65" y="135"/>
                    </a:lnTo>
                    <a:lnTo>
                      <a:pt x="71" y="135"/>
                    </a:lnTo>
                    <a:lnTo>
                      <a:pt x="76" y="123"/>
                    </a:lnTo>
                    <a:lnTo>
                      <a:pt x="71" y="111"/>
                    </a:lnTo>
                    <a:lnTo>
                      <a:pt x="71" y="111"/>
                    </a:lnTo>
                    <a:lnTo>
                      <a:pt x="65" y="106"/>
                    </a:lnTo>
                    <a:lnTo>
                      <a:pt x="65" y="94"/>
                    </a:lnTo>
                    <a:lnTo>
                      <a:pt x="65" y="88"/>
                    </a:lnTo>
                    <a:lnTo>
                      <a:pt x="59" y="82"/>
                    </a:lnTo>
                    <a:lnTo>
                      <a:pt x="53" y="88"/>
                    </a:lnTo>
                    <a:lnTo>
                      <a:pt x="47" y="76"/>
                    </a:lnTo>
                    <a:lnTo>
                      <a:pt x="41" y="82"/>
                    </a:lnTo>
                    <a:lnTo>
                      <a:pt x="41" y="70"/>
                    </a:lnTo>
                    <a:lnTo>
                      <a:pt x="35" y="64"/>
                    </a:lnTo>
                    <a:lnTo>
                      <a:pt x="23" y="53"/>
                    </a:lnTo>
                    <a:lnTo>
                      <a:pt x="18" y="53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2" y="41"/>
                    </a:lnTo>
                    <a:lnTo>
                      <a:pt x="6" y="35"/>
                    </a:lnTo>
                    <a:lnTo>
                      <a:pt x="0" y="17"/>
                    </a:lnTo>
                    <a:lnTo>
                      <a:pt x="18" y="23"/>
                    </a:lnTo>
                    <a:lnTo>
                      <a:pt x="35" y="17"/>
                    </a:lnTo>
                    <a:lnTo>
                      <a:pt x="41" y="17"/>
                    </a:lnTo>
                    <a:lnTo>
                      <a:pt x="65" y="5"/>
                    </a:lnTo>
                    <a:lnTo>
                      <a:pt x="88" y="11"/>
                    </a:lnTo>
                    <a:lnTo>
                      <a:pt x="118" y="0"/>
                    </a:lnTo>
                    <a:lnTo>
                      <a:pt x="182" y="17"/>
                    </a:lnTo>
                    <a:lnTo>
                      <a:pt x="206" y="11"/>
                    </a:lnTo>
                    <a:close/>
                  </a:path>
                </a:pathLst>
              </a:custGeom>
              <a:solidFill>
                <a:srgbClr val="CCFF66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4" name="Freeform 663">
                <a:extLst>
                  <a:ext uri="{FF2B5EF4-FFF2-40B4-BE49-F238E27FC236}">
                    <a16:creationId xmlns:a16="http://schemas.microsoft.com/office/drawing/2014/main" id="{10D1815D-503F-4D0F-A38A-F41FF2E1F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225" y="2463800"/>
                <a:ext cx="242888" cy="309563"/>
              </a:xfrm>
              <a:custGeom>
                <a:avLst/>
                <a:gdLst>
                  <a:gd name="T0" fmla="*/ 65 w 153"/>
                  <a:gd name="T1" fmla="*/ 24 h 195"/>
                  <a:gd name="T2" fmla="*/ 77 w 153"/>
                  <a:gd name="T3" fmla="*/ 41 h 195"/>
                  <a:gd name="T4" fmla="*/ 124 w 153"/>
                  <a:gd name="T5" fmla="*/ 41 h 195"/>
                  <a:gd name="T6" fmla="*/ 136 w 153"/>
                  <a:gd name="T7" fmla="*/ 53 h 195"/>
                  <a:gd name="T8" fmla="*/ 118 w 153"/>
                  <a:gd name="T9" fmla="*/ 83 h 195"/>
                  <a:gd name="T10" fmla="*/ 112 w 153"/>
                  <a:gd name="T11" fmla="*/ 94 h 195"/>
                  <a:gd name="T12" fmla="*/ 124 w 153"/>
                  <a:gd name="T13" fmla="*/ 118 h 195"/>
                  <a:gd name="T14" fmla="*/ 153 w 153"/>
                  <a:gd name="T15" fmla="*/ 142 h 195"/>
                  <a:gd name="T16" fmla="*/ 142 w 153"/>
                  <a:gd name="T17" fmla="*/ 171 h 195"/>
                  <a:gd name="T18" fmla="*/ 142 w 153"/>
                  <a:gd name="T19" fmla="*/ 153 h 195"/>
                  <a:gd name="T20" fmla="*/ 124 w 153"/>
                  <a:gd name="T21" fmla="*/ 147 h 195"/>
                  <a:gd name="T22" fmla="*/ 94 w 153"/>
                  <a:gd name="T23" fmla="*/ 147 h 195"/>
                  <a:gd name="T24" fmla="*/ 65 w 153"/>
                  <a:gd name="T25" fmla="*/ 177 h 195"/>
                  <a:gd name="T26" fmla="*/ 71 w 153"/>
                  <a:gd name="T27" fmla="*/ 183 h 195"/>
                  <a:gd name="T28" fmla="*/ 65 w 153"/>
                  <a:gd name="T29" fmla="*/ 195 h 195"/>
                  <a:gd name="T30" fmla="*/ 47 w 153"/>
                  <a:gd name="T31" fmla="*/ 177 h 195"/>
                  <a:gd name="T32" fmla="*/ 24 w 153"/>
                  <a:gd name="T33" fmla="*/ 177 h 195"/>
                  <a:gd name="T34" fmla="*/ 6 w 153"/>
                  <a:gd name="T35" fmla="*/ 165 h 195"/>
                  <a:gd name="T36" fmla="*/ 12 w 153"/>
                  <a:gd name="T37" fmla="*/ 159 h 195"/>
                  <a:gd name="T38" fmla="*/ 6 w 153"/>
                  <a:gd name="T39" fmla="*/ 136 h 195"/>
                  <a:gd name="T40" fmla="*/ 30 w 153"/>
                  <a:gd name="T41" fmla="*/ 130 h 195"/>
                  <a:gd name="T42" fmla="*/ 12 w 153"/>
                  <a:gd name="T43" fmla="*/ 106 h 195"/>
                  <a:gd name="T44" fmla="*/ 0 w 153"/>
                  <a:gd name="T45" fmla="*/ 100 h 195"/>
                  <a:gd name="T46" fmla="*/ 12 w 153"/>
                  <a:gd name="T47" fmla="*/ 83 h 195"/>
                  <a:gd name="T48" fmla="*/ 30 w 153"/>
                  <a:gd name="T49" fmla="*/ 89 h 195"/>
                  <a:gd name="T50" fmla="*/ 24 w 153"/>
                  <a:gd name="T51" fmla="*/ 77 h 195"/>
                  <a:gd name="T52" fmla="*/ 12 w 153"/>
                  <a:gd name="T53" fmla="*/ 59 h 195"/>
                  <a:gd name="T54" fmla="*/ 47 w 153"/>
                  <a:gd name="T55" fmla="*/ 65 h 195"/>
                  <a:gd name="T56" fmla="*/ 59 w 153"/>
                  <a:gd name="T57" fmla="*/ 41 h 195"/>
                  <a:gd name="T58" fmla="*/ 59 w 153"/>
                  <a:gd name="T59" fmla="*/ 65 h 195"/>
                  <a:gd name="T60" fmla="*/ 77 w 153"/>
                  <a:gd name="T61" fmla="*/ 83 h 195"/>
                  <a:gd name="T62" fmla="*/ 89 w 153"/>
                  <a:gd name="T63" fmla="*/ 94 h 195"/>
                  <a:gd name="T64" fmla="*/ 94 w 153"/>
                  <a:gd name="T65" fmla="*/ 106 h 195"/>
                  <a:gd name="T66" fmla="*/ 106 w 153"/>
                  <a:gd name="T67" fmla="*/ 94 h 195"/>
                  <a:gd name="T68" fmla="*/ 94 w 153"/>
                  <a:gd name="T69" fmla="*/ 71 h 195"/>
                  <a:gd name="T70" fmla="*/ 71 w 153"/>
                  <a:gd name="T71" fmla="*/ 47 h 195"/>
                  <a:gd name="T72" fmla="*/ 47 w 153"/>
                  <a:gd name="T73" fmla="*/ 41 h 195"/>
                  <a:gd name="T74" fmla="*/ 41 w 153"/>
                  <a:gd name="T75" fmla="*/ 18 h 195"/>
                  <a:gd name="T76" fmla="*/ 24 w 153"/>
                  <a:gd name="T77" fmla="*/ 24 h 195"/>
                  <a:gd name="T78" fmla="*/ 41 w 153"/>
                  <a:gd name="T79" fmla="*/ 6 h 195"/>
                  <a:gd name="T80" fmla="*/ 77 w 153"/>
                  <a:gd name="T81" fmla="*/ 0 h 195"/>
                  <a:gd name="T82" fmla="*/ 65 w 153"/>
                  <a:gd name="T83" fmla="*/ 12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3" h="195">
                    <a:moveTo>
                      <a:pt x="65" y="12"/>
                    </a:moveTo>
                    <a:lnTo>
                      <a:pt x="65" y="24"/>
                    </a:lnTo>
                    <a:lnTo>
                      <a:pt x="71" y="36"/>
                    </a:lnTo>
                    <a:lnTo>
                      <a:pt x="77" y="41"/>
                    </a:lnTo>
                    <a:lnTo>
                      <a:pt x="83" y="47"/>
                    </a:lnTo>
                    <a:lnTo>
                      <a:pt x="124" y="41"/>
                    </a:lnTo>
                    <a:lnTo>
                      <a:pt x="136" y="47"/>
                    </a:lnTo>
                    <a:lnTo>
                      <a:pt x="136" y="53"/>
                    </a:lnTo>
                    <a:lnTo>
                      <a:pt x="136" y="65"/>
                    </a:lnTo>
                    <a:lnTo>
                      <a:pt x="118" y="83"/>
                    </a:lnTo>
                    <a:lnTo>
                      <a:pt x="112" y="89"/>
                    </a:lnTo>
                    <a:lnTo>
                      <a:pt x="112" y="94"/>
                    </a:lnTo>
                    <a:lnTo>
                      <a:pt x="118" y="106"/>
                    </a:lnTo>
                    <a:lnTo>
                      <a:pt x="124" y="118"/>
                    </a:lnTo>
                    <a:lnTo>
                      <a:pt x="142" y="124"/>
                    </a:lnTo>
                    <a:lnTo>
                      <a:pt x="153" y="142"/>
                    </a:lnTo>
                    <a:lnTo>
                      <a:pt x="147" y="171"/>
                    </a:lnTo>
                    <a:lnTo>
                      <a:pt x="142" y="171"/>
                    </a:lnTo>
                    <a:lnTo>
                      <a:pt x="136" y="165"/>
                    </a:lnTo>
                    <a:lnTo>
                      <a:pt x="142" y="153"/>
                    </a:lnTo>
                    <a:lnTo>
                      <a:pt x="136" y="142"/>
                    </a:lnTo>
                    <a:lnTo>
                      <a:pt x="124" y="147"/>
                    </a:lnTo>
                    <a:lnTo>
                      <a:pt x="112" y="142"/>
                    </a:lnTo>
                    <a:lnTo>
                      <a:pt x="94" y="147"/>
                    </a:lnTo>
                    <a:lnTo>
                      <a:pt x="65" y="177"/>
                    </a:lnTo>
                    <a:lnTo>
                      <a:pt x="65" y="177"/>
                    </a:lnTo>
                    <a:lnTo>
                      <a:pt x="71" y="177"/>
                    </a:lnTo>
                    <a:lnTo>
                      <a:pt x="71" y="183"/>
                    </a:lnTo>
                    <a:lnTo>
                      <a:pt x="71" y="189"/>
                    </a:lnTo>
                    <a:lnTo>
                      <a:pt x="65" y="195"/>
                    </a:lnTo>
                    <a:lnTo>
                      <a:pt x="53" y="189"/>
                    </a:lnTo>
                    <a:lnTo>
                      <a:pt x="47" y="177"/>
                    </a:lnTo>
                    <a:lnTo>
                      <a:pt x="36" y="183"/>
                    </a:lnTo>
                    <a:lnTo>
                      <a:pt x="24" y="177"/>
                    </a:lnTo>
                    <a:lnTo>
                      <a:pt x="18" y="165"/>
                    </a:lnTo>
                    <a:lnTo>
                      <a:pt x="6" y="165"/>
                    </a:lnTo>
                    <a:lnTo>
                      <a:pt x="6" y="165"/>
                    </a:lnTo>
                    <a:lnTo>
                      <a:pt x="12" y="159"/>
                    </a:lnTo>
                    <a:lnTo>
                      <a:pt x="0" y="147"/>
                    </a:lnTo>
                    <a:lnTo>
                      <a:pt x="6" y="136"/>
                    </a:lnTo>
                    <a:lnTo>
                      <a:pt x="24" y="130"/>
                    </a:lnTo>
                    <a:lnTo>
                      <a:pt x="30" y="130"/>
                    </a:lnTo>
                    <a:lnTo>
                      <a:pt x="24" y="112"/>
                    </a:lnTo>
                    <a:lnTo>
                      <a:pt x="12" y="106"/>
                    </a:lnTo>
                    <a:lnTo>
                      <a:pt x="12" y="100"/>
                    </a:lnTo>
                    <a:lnTo>
                      <a:pt x="0" y="100"/>
                    </a:lnTo>
                    <a:lnTo>
                      <a:pt x="6" y="89"/>
                    </a:lnTo>
                    <a:lnTo>
                      <a:pt x="12" y="83"/>
                    </a:lnTo>
                    <a:lnTo>
                      <a:pt x="24" y="83"/>
                    </a:lnTo>
                    <a:lnTo>
                      <a:pt x="30" y="89"/>
                    </a:lnTo>
                    <a:lnTo>
                      <a:pt x="30" y="89"/>
                    </a:lnTo>
                    <a:lnTo>
                      <a:pt x="24" y="77"/>
                    </a:lnTo>
                    <a:lnTo>
                      <a:pt x="12" y="71"/>
                    </a:lnTo>
                    <a:lnTo>
                      <a:pt x="12" y="59"/>
                    </a:lnTo>
                    <a:lnTo>
                      <a:pt x="30" y="53"/>
                    </a:lnTo>
                    <a:lnTo>
                      <a:pt x="47" y="65"/>
                    </a:lnTo>
                    <a:lnTo>
                      <a:pt x="47" y="53"/>
                    </a:lnTo>
                    <a:lnTo>
                      <a:pt x="59" y="41"/>
                    </a:lnTo>
                    <a:lnTo>
                      <a:pt x="65" y="59"/>
                    </a:lnTo>
                    <a:lnTo>
                      <a:pt x="59" y="65"/>
                    </a:lnTo>
                    <a:lnTo>
                      <a:pt x="71" y="65"/>
                    </a:lnTo>
                    <a:lnTo>
                      <a:pt x="77" y="83"/>
                    </a:lnTo>
                    <a:lnTo>
                      <a:pt x="89" y="89"/>
                    </a:lnTo>
                    <a:lnTo>
                      <a:pt x="89" y="94"/>
                    </a:lnTo>
                    <a:lnTo>
                      <a:pt x="94" y="100"/>
                    </a:lnTo>
                    <a:lnTo>
                      <a:pt x="94" y="106"/>
                    </a:lnTo>
                    <a:lnTo>
                      <a:pt x="106" y="106"/>
                    </a:lnTo>
                    <a:lnTo>
                      <a:pt x="106" y="94"/>
                    </a:lnTo>
                    <a:lnTo>
                      <a:pt x="100" y="83"/>
                    </a:lnTo>
                    <a:lnTo>
                      <a:pt x="94" y="71"/>
                    </a:lnTo>
                    <a:lnTo>
                      <a:pt x="94" y="59"/>
                    </a:lnTo>
                    <a:lnTo>
                      <a:pt x="71" y="47"/>
                    </a:lnTo>
                    <a:lnTo>
                      <a:pt x="59" y="30"/>
                    </a:lnTo>
                    <a:lnTo>
                      <a:pt x="47" y="41"/>
                    </a:lnTo>
                    <a:lnTo>
                      <a:pt x="36" y="47"/>
                    </a:lnTo>
                    <a:lnTo>
                      <a:pt x="41" y="18"/>
                    </a:lnTo>
                    <a:lnTo>
                      <a:pt x="36" y="18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41" y="6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6"/>
                    </a:lnTo>
                    <a:lnTo>
                      <a:pt x="65" y="12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5" name="Freeform 665">
                <a:extLst>
                  <a:ext uri="{FF2B5EF4-FFF2-40B4-BE49-F238E27FC236}">
                    <a16:creationId xmlns:a16="http://schemas.microsoft.com/office/drawing/2014/main" id="{FF08DCAD-178C-40C1-A429-1703E03EB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200" y="2605087"/>
                <a:ext cx="401638" cy="336550"/>
              </a:xfrm>
              <a:custGeom>
                <a:avLst/>
                <a:gdLst>
                  <a:gd name="T0" fmla="*/ 130 w 253"/>
                  <a:gd name="T1" fmla="*/ 200 h 212"/>
                  <a:gd name="T2" fmla="*/ 118 w 253"/>
                  <a:gd name="T3" fmla="*/ 188 h 212"/>
                  <a:gd name="T4" fmla="*/ 112 w 253"/>
                  <a:gd name="T5" fmla="*/ 188 h 212"/>
                  <a:gd name="T6" fmla="*/ 106 w 253"/>
                  <a:gd name="T7" fmla="*/ 188 h 212"/>
                  <a:gd name="T8" fmla="*/ 106 w 253"/>
                  <a:gd name="T9" fmla="*/ 194 h 212"/>
                  <a:gd name="T10" fmla="*/ 100 w 253"/>
                  <a:gd name="T11" fmla="*/ 188 h 212"/>
                  <a:gd name="T12" fmla="*/ 82 w 253"/>
                  <a:gd name="T13" fmla="*/ 170 h 212"/>
                  <a:gd name="T14" fmla="*/ 71 w 253"/>
                  <a:gd name="T15" fmla="*/ 170 h 212"/>
                  <a:gd name="T16" fmla="*/ 65 w 253"/>
                  <a:gd name="T17" fmla="*/ 164 h 212"/>
                  <a:gd name="T18" fmla="*/ 41 w 253"/>
                  <a:gd name="T19" fmla="*/ 159 h 212"/>
                  <a:gd name="T20" fmla="*/ 35 w 253"/>
                  <a:gd name="T21" fmla="*/ 153 h 212"/>
                  <a:gd name="T22" fmla="*/ 24 w 253"/>
                  <a:gd name="T23" fmla="*/ 153 h 212"/>
                  <a:gd name="T24" fmla="*/ 18 w 253"/>
                  <a:gd name="T25" fmla="*/ 123 h 212"/>
                  <a:gd name="T26" fmla="*/ 18 w 253"/>
                  <a:gd name="T27" fmla="*/ 117 h 212"/>
                  <a:gd name="T28" fmla="*/ 18 w 253"/>
                  <a:gd name="T29" fmla="*/ 111 h 212"/>
                  <a:gd name="T30" fmla="*/ 0 w 253"/>
                  <a:gd name="T31" fmla="*/ 94 h 212"/>
                  <a:gd name="T32" fmla="*/ 0 w 253"/>
                  <a:gd name="T33" fmla="*/ 82 h 212"/>
                  <a:gd name="T34" fmla="*/ 12 w 253"/>
                  <a:gd name="T35" fmla="*/ 70 h 212"/>
                  <a:gd name="T36" fmla="*/ 53 w 253"/>
                  <a:gd name="T37" fmla="*/ 0 h 212"/>
                  <a:gd name="T38" fmla="*/ 65 w 253"/>
                  <a:gd name="T39" fmla="*/ 5 h 212"/>
                  <a:gd name="T40" fmla="*/ 94 w 253"/>
                  <a:gd name="T41" fmla="*/ 11 h 212"/>
                  <a:gd name="T42" fmla="*/ 159 w 253"/>
                  <a:gd name="T43" fmla="*/ 17 h 212"/>
                  <a:gd name="T44" fmla="*/ 153 w 253"/>
                  <a:gd name="T45" fmla="*/ 23 h 212"/>
                  <a:gd name="T46" fmla="*/ 147 w 253"/>
                  <a:gd name="T47" fmla="*/ 23 h 212"/>
                  <a:gd name="T48" fmla="*/ 100 w 253"/>
                  <a:gd name="T49" fmla="*/ 29 h 212"/>
                  <a:gd name="T50" fmla="*/ 100 w 253"/>
                  <a:gd name="T51" fmla="*/ 35 h 212"/>
                  <a:gd name="T52" fmla="*/ 106 w 253"/>
                  <a:gd name="T53" fmla="*/ 41 h 212"/>
                  <a:gd name="T54" fmla="*/ 124 w 253"/>
                  <a:gd name="T55" fmla="*/ 41 h 212"/>
                  <a:gd name="T56" fmla="*/ 130 w 253"/>
                  <a:gd name="T57" fmla="*/ 53 h 212"/>
                  <a:gd name="T58" fmla="*/ 141 w 253"/>
                  <a:gd name="T59" fmla="*/ 47 h 212"/>
                  <a:gd name="T60" fmla="*/ 153 w 253"/>
                  <a:gd name="T61" fmla="*/ 29 h 212"/>
                  <a:gd name="T62" fmla="*/ 171 w 253"/>
                  <a:gd name="T63" fmla="*/ 17 h 212"/>
                  <a:gd name="T64" fmla="*/ 171 w 253"/>
                  <a:gd name="T65" fmla="*/ 11 h 212"/>
                  <a:gd name="T66" fmla="*/ 177 w 253"/>
                  <a:gd name="T67" fmla="*/ 11 h 212"/>
                  <a:gd name="T68" fmla="*/ 183 w 253"/>
                  <a:gd name="T69" fmla="*/ 17 h 212"/>
                  <a:gd name="T70" fmla="*/ 183 w 253"/>
                  <a:gd name="T71" fmla="*/ 35 h 212"/>
                  <a:gd name="T72" fmla="*/ 194 w 253"/>
                  <a:gd name="T73" fmla="*/ 47 h 212"/>
                  <a:gd name="T74" fmla="*/ 194 w 253"/>
                  <a:gd name="T75" fmla="*/ 58 h 212"/>
                  <a:gd name="T76" fmla="*/ 206 w 253"/>
                  <a:gd name="T77" fmla="*/ 70 h 212"/>
                  <a:gd name="T78" fmla="*/ 206 w 253"/>
                  <a:gd name="T79" fmla="*/ 82 h 212"/>
                  <a:gd name="T80" fmla="*/ 218 w 253"/>
                  <a:gd name="T81" fmla="*/ 88 h 212"/>
                  <a:gd name="T82" fmla="*/ 230 w 253"/>
                  <a:gd name="T83" fmla="*/ 100 h 212"/>
                  <a:gd name="T84" fmla="*/ 247 w 253"/>
                  <a:gd name="T85" fmla="*/ 100 h 212"/>
                  <a:gd name="T86" fmla="*/ 253 w 253"/>
                  <a:gd name="T87" fmla="*/ 117 h 212"/>
                  <a:gd name="T88" fmla="*/ 247 w 253"/>
                  <a:gd name="T89" fmla="*/ 129 h 212"/>
                  <a:gd name="T90" fmla="*/ 247 w 253"/>
                  <a:gd name="T91" fmla="*/ 141 h 212"/>
                  <a:gd name="T92" fmla="*/ 236 w 253"/>
                  <a:gd name="T93" fmla="*/ 153 h 212"/>
                  <a:gd name="T94" fmla="*/ 242 w 253"/>
                  <a:gd name="T95" fmla="*/ 170 h 212"/>
                  <a:gd name="T96" fmla="*/ 242 w 253"/>
                  <a:gd name="T97" fmla="*/ 170 h 212"/>
                  <a:gd name="T98" fmla="*/ 218 w 253"/>
                  <a:gd name="T99" fmla="*/ 188 h 212"/>
                  <a:gd name="T100" fmla="*/ 200 w 253"/>
                  <a:gd name="T101" fmla="*/ 188 h 212"/>
                  <a:gd name="T102" fmla="*/ 177 w 253"/>
                  <a:gd name="T103" fmla="*/ 194 h 212"/>
                  <a:gd name="T104" fmla="*/ 171 w 253"/>
                  <a:gd name="T105" fmla="*/ 200 h 212"/>
                  <a:gd name="T106" fmla="*/ 165 w 253"/>
                  <a:gd name="T107" fmla="*/ 200 h 212"/>
                  <a:gd name="T108" fmla="*/ 141 w 253"/>
                  <a:gd name="T109" fmla="*/ 212 h 212"/>
                  <a:gd name="T110" fmla="*/ 130 w 253"/>
                  <a:gd name="T111" fmla="*/ 20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3" h="212">
                    <a:moveTo>
                      <a:pt x="130" y="200"/>
                    </a:moveTo>
                    <a:lnTo>
                      <a:pt x="118" y="188"/>
                    </a:lnTo>
                    <a:lnTo>
                      <a:pt x="112" y="188"/>
                    </a:lnTo>
                    <a:lnTo>
                      <a:pt x="106" y="188"/>
                    </a:lnTo>
                    <a:lnTo>
                      <a:pt x="106" y="194"/>
                    </a:lnTo>
                    <a:lnTo>
                      <a:pt x="100" y="188"/>
                    </a:lnTo>
                    <a:lnTo>
                      <a:pt x="82" y="170"/>
                    </a:lnTo>
                    <a:lnTo>
                      <a:pt x="71" y="170"/>
                    </a:lnTo>
                    <a:lnTo>
                      <a:pt x="65" y="164"/>
                    </a:lnTo>
                    <a:lnTo>
                      <a:pt x="41" y="159"/>
                    </a:lnTo>
                    <a:lnTo>
                      <a:pt x="35" y="153"/>
                    </a:lnTo>
                    <a:lnTo>
                      <a:pt x="24" y="153"/>
                    </a:lnTo>
                    <a:lnTo>
                      <a:pt x="18" y="123"/>
                    </a:lnTo>
                    <a:lnTo>
                      <a:pt x="18" y="117"/>
                    </a:lnTo>
                    <a:lnTo>
                      <a:pt x="18" y="111"/>
                    </a:lnTo>
                    <a:lnTo>
                      <a:pt x="0" y="94"/>
                    </a:lnTo>
                    <a:lnTo>
                      <a:pt x="0" y="82"/>
                    </a:lnTo>
                    <a:lnTo>
                      <a:pt x="12" y="70"/>
                    </a:lnTo>
                    <a:lnTo>
                      <a:pt x="53" y="0"/>
                    </a:lnTo>
                    <a:lnTo>
                      <a:pt x="65" y="5"/>
                    </a:lnTo>
                    <a:lnTo>
                      <a:pt x="94" y="11"/>
                    </a:lnTo>
                    <a:lnTo>
                      <a:pt x="159" y="17"/>
                    </a:lnTo>
                    <a:lnTo>
                      <a:pt x="153" y="23"/>
                    </a:lnTo>
                    <a:lnTo>
                      <a:pt x="147" y="23"/>
                    </a:lnTo>
                    <a:lnTo>
                      <a:pt x="100" y="29"/>
                    </a:lnTo>
                    <a:lnTo>
                      <a:pt x="100" y="35"/>
                    </a:lnTo>
                    <a:lnTo>
                      <a:pt x="106" y="41"/>
                    </a:lnTo>
                    <a:lnTo>
                      <a:pt x="124" y="41"/>
                    </a:lnTo>
                    <a:lnTo>
                      <a:pt x="130" y="53"/>
                    </a:lnTo>
                    <a:lnTo>
                      <a:pt x="141" y="47"/>
                    </a:lnTo>
                    <a:lnTo>
                      <a:pt x="153" y="29"/>
                    </a:lnTo>
                    <a:lnTo>
                      <a:pt x="171" y="17"/>
                    </a:lnTo>
                    <a:lnTo>
                      <a:pt x="171" y="11"/>
                    </a:lnTo>
                    <a:lnTo>
                      <a:pt x="177" y="11"/>
                    </a:lnTo>
                    <a:lnTo>
                      <a:pt x="183" y="17"/>
                    </a:lnTo>
                    <a:lnTo>
                      <a:pt x="183" y="35"/>
                    </a:lnTo>
                    <a:lnTo>
                      <a:pt x="194" y="47"/>
                    </a:lnTo>
                    <a:lnTo>
                      <a:pt x="194" y="58"/>
                    </a:lnTo>
                    <a:lnTo>
                      <a:pt x="206" y="70"/>
                    </a:lnTo>
                    <a:lnTo>
                      <a:pt x="206" y="82"/>
                    </a:lnTo>
                    <a:lnTo>
                      <a:pt x="218" y="88"/>
                    </a:lnTo>
                    <a:lnTo>
                      <a:pt x="230" y="100"/>
                    </a:lnTo>
                    <a:lnTo>
                      <a:pt x="247" y="100"/>
                    </a:lnTo>
                    <a:lnTo>
                      <a:pt x="253" y="117"/>
                    </a:lnTo>
                    <a:lnTo>
                      <a:pt x="247" y="129"/>
                    </a:lnTo>
                    <a:lnTo>
                      <a:pt x="247" y="141"/>
                    </a:lnTo>
                    <a:lnTo>
                      <a:pt x="236" y="153"/>
                    </a:lnTo>
                    <a:lnTo>
                      <a:pt x="242" y="170"/>
                    </a:lnTo>
                    <a:lnTo>
                      <a:pt x="242" y="170"/>
                    </a:lnTo>
                    <a:lnTo>
                      <a:pt x="218" y="188"/>
                    </a:lnTo>
                    <a:lnTo>
                      <a:pt x="200" y="188"/>
                    </a:lnTo>
                    <a:lnTo>
                      <a:pt x="177" y="194"/>
                    </a:lnTo>
                    <a:lnTo>
                      <a:pt x="171" y="200"/>
                    </a:lnTo>
                    <a:lnTo>
                      <a:pt x="165" y="200"/>
                    </a:lnTo>
                    <a:lnTo>
                      <a:pt x="141" y="212"/>
                    </a:lnTo>
                    <a:lnTo>
                      <a:pt x="130" y="200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6" name="Freeform 650">
                <a:extLst>
                  <a:ext uri="{FF2B5EF4-FFF2-40B4-BE49-F238E27FC236}">
                    <a16:creationId xmlns:a16="http://schemas.microsoft.com/office/drawing/2014/main" id="{91142962-57A5-46F1-9A47-1417B9CD6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825" y="1706562"/>
                <a:ext cx="234950" cy="280988"/>
              </a:xfrm>
              <a:custGeom>
                <a:avLst/>
                <a:gdLst>
                  <a:gd name="T0" fmla="*/ 118 w 148"/>
                  <a:gd name="T1" fmla="*/ 29 h 177"/>
                  <a:gd name="T2" fmla="*/ 101 w 148"/>
                  <a:gd name="T3" fmla="*/ 41 h 177"/>
                  <a:gd name="T4" fmla="*/ 95 w 148"/>
                  <a:gd name="T5" fmla="*/ 47 h 177"/>
                  <a:gd name="T6" fmla="*/ 95 w 148"/>
                  <a:gd name="T7" fmla="*/ 71 h 177"/>
                  <a:gd name="T8" fmla="*/ 101 w 148"/>
                  <a:gd name="T9" fmla="*/ 71 h 177"/>
                  <a:gd name="T10" fmla="*/ 106 w 148"/>
                  <a:gd name="T11" fmla="*/ 77 h 177"/>
                  <a:gd name="T12" fmla="*/ 112 w 148"/>
                  <a:gd name="T13" fmla="*/ 71 h 177"/>
                  <a:gd name="T14" fmla="*/ 124 w 148"/>
                  <a:gd name="T15" fmla="*/ 71 h 177"/>
                  <a:gd name="T16" fmla="*/ 148 w 148"/>
                  <a:gd name="T17" fmla="*/ 77 h 177"/>
                  <a:gd name="T18" fmla="*/ 148 w 148"/>
                  <a:gd name="T19" fmla="*/ 82 h 177"/>
                  <a:gd name="T20" fmla="*/ 130 w 148"/>
                  <a:gd name="T21" fmla="*/ 88 h 177"/>
                  <a:gd name="T22" fmla="*/ 118 w 148"/>
                  <a:gd name="T23" fmla="*/ 106 h 177"/>
                  <a:gd name="T24" fmla="*/ 106 w 148"/>
                  <a:gd name="T25" fmla="*/ 130 h 177"/>
                  <a:gd name="T26" fmla="*/ 106 w 148"/>
                  <a:gd name="T27" fmla="*/ 147 h 177"/>
                  <a:gd name="T28" fmla="*/ 112 w 148"/>
                  <a:gd name="T29" fmla="*/ 153 h 177"/>
                  <a:gd name="T30" fmla="*/ 112 w 148"/>
                  <a:gd name="T31" fmla="*/ 159 h 177"/>
                  <a:gd name="T32" fmla="*/ 106 w 148"/>
                  <a:gd name="T33" fmla="*/ 165 h 177"/>
                  <a:gd name="T34" fmla="*/ 101 w 148"/>
                  <a:gd name="T35" fmla="*/ 177 h 177"/>
                  <a:gd name="T36" fmla="*/ 101 w 148"/>
                  <a:gd name="T37" fmla="*/ 177 h 177"/>
                  <a:gd name="T38" fmla="*/ 77 w 148"/>
                  <a:gd name="T39" fmla="*/ 177 h 177"/>
                  <a:gd name="T40" fmla="*/ 71 w 148"/>
                  <a:gd name="T41" fmla="*/ 171 h 177"/>
                  <a:gd name="T42" fmla="*/ 48 w 148"/>
                  <a:gd name="T43" fmla="*/ 165 h 177"/>
                  <a:gd name="T44" fmla="*/ 48 w 148"/>
                  <a:gd name="T45" fmla="*/ 153 h 177"/>
                  <a:gd name="T46" fmla="*/ 42 w 148"/>
                  <a:gd name="T47" fmla="*/ 147 h 177"/>
                  <a:gd name="T48" fmla="*/ 42 w 148"/>
                  <a:gd name="T49" fmla="*/ 136 h 177"/>
                  <a:gd name="T50" fmla="*/ 36 w 148"/>
                  <a:gd name="T51" fmla="*/ 124 h 177"/>
                  <a:gd name="T52" fmla="*/ 36 w 148"/>
                  <a:gd name="T53" fmla="*/ 106 h 177"/>
                  <a:gd name="T54" fmla="*/ 18 w 148"/>
                  <a:gd name="T55" fmla="*/ 94 h 177"/>
                  <a:gd name="T56" fmla="*/ 18 w 148"/>
                  <a:gd name="T57" fmla="*/ 88 h 177"/>
                  <a:gd name="T58" fmla="*/ 18 w 148"/>
                  <a:gd name="T59" fmla="*/ 82 h 177"/>
                  <a:gd name="T60" fmla="*/ 12 w 148"/>
                  <a:gd name="T61" fmla="*/ 82 h 177"/>
                  <a:gd name="T62" fmla="*/ 0 w 148"/>
                  <a:gd name="T63" fmla="*/ 53 h 177"/>
                  <a:gd name="T64" fmla="*/ 6 w 148"/>
                  <a:gd name="T65" fmla="*/ 47 h 177"/>
                  <a:gd name="T66" fmla="*/ 12 w 148"/>
                  <a:gd name="T67" fmla="*/ 41 h 177"/>
                  <a:gd name="T68" fmla="*/ 18 w 148"/>
                  <a:gd name="T69" fmla="*/ 29 h 177"/>
                  <a:gd name="T70" fmla="*/ 18 w 148"/>
                  <a:gd name="T71" fmla="*/ 29 h 177"/>
                  <a:gd name="T72" fmla="*/ 18 w 148"/>
                  <a:gd name="T73" fmla="*/ 24 h 177"/>
                  <a:gd name="T74" fmla="*/ 24 w 148"/>
                  <a:gd name="T75" fmla="*/ 18 h 177"/>
                  <a:gd name="T76" fmla="*/ 30 w 148"/>
                  <a:gd name="T77" fmla="*/ 18 h 177"/>
                  <a:gd name="T78" fmla="*/ 42 w 148"/>
                  <a:gd name="T79" fmla="*/ 12 h 177"/>
                  <a:gd name="T80" fmla="*/ 53 w 148"/>
                  <a:gd name="T81" fmla="*/ 18 h 177"/>
                  <a:gd name="T82" fmla="*/ 48 w 148"/>
                  <a:gd name="T83" fmla="*/ 29 h 177"/>
                  <a:gd name="T84" fmla="*/ 48 w 148"/>
                  <a:gd name="T85" fmla="*/ 47 h 177"/>
                  <a:gd name="T86" fmla="*/ 53 w 148"/>
                  <a:gd name="T87" fmla="*/ 41 h 177"/>
                  <a:gd name="T88" fmla="*/ 59 w 148"/>
                  <a:gd name="T89" fmla="*/ 35 h 177"/>
                  <a:gd name="T90" fmla="*/ 59 w 148"/>
                  <a:gd name="T91" fmla="*/ 35 h 177"/>
                  <a:gd name="T92" fmla="*/ 59 w 148"/>
                  <a:gd name="T93" fmla="*/ 47 h 177"/>
                  <a:gd name="T94" fmla="*/ 77 w 148"/>
                  <a:gd name="T95" fmla="*/ 53 h 177"/>
                  <a:gd name="T96" fmla="*/ 77 w 148"/>
                  <a:gd name="T97" fmla="*/ 41 h 177"/>
                  <a:gd name="T98" fmla="*/ 83 w 148"/>
                  <a:gd name="T99" fmla="*/ 29 h 177"/>
                  <a:gd name="T100" fmla="*/ 83 w 148"/>
                  <a:gd name="T101" fmla="*/ 29 h 177"/>
                  <a:gd name="T102" fmla="*/ 77 w 148"/>
                  <a:gd name="T103" fmla="*/ 0 h 177"/>
                  <a:gd name="T104" fmla="*/ 95 w 148"/>
                  <a:gd name="T105" fmla="*/ 12 h 177"/>
                  <a:gd name="T106" fmla="*/ 112 w 148"/>
                  <a:gd name="T107" fmla="*/ 12 h 177"/>
                  <a:gd name="T108" fmla="*/ 112 w 148"/>
                  <a:gd name="T109" fmla="*/ 24 h 177"/>
                  <a:gd name="T110" fmla="*/ 118 w 148"/>
                  <a:gd name="T111" fmla="*/ 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8" h="177">
                    <a:moveTo>
                      <a:pt x="118" y="29"/>
                    </a:moveTo>
                    <a:lnTo>
                      <a:pt x="101" y="41"/>
                    </a:lnTo>
                    <a:lnTo>
                      <a:pt x="95" y="47"/>
                    </a:lnTo>
                    <a:lnTo>
                      <a:pt x="95" y="71"/>
                    </a:lnTo>
                    <a:lnTo>
                      <a:pt x="101" y="71"/>
                    </a:lnTo>
                    <a:lnTo>
                      <a:pt x="106" y="77"/>
                    </a:lnTo>
                    <a:lnTo>
                      <a:pt x="112" y="71"/>
                    </a:lnTo>
                    <a:lnTo>
                      <a:pt x="124" y="71"/>
                    </a:lnTo>
                    <a:lnTo>
                      <a:pt x="148" y="77"/>
                    </a:lnTo>
                    <a:lnTo>
                      <a:pt x="148" y="82"/>
                    </a:lnTo>
                    <a:lnTo>
                      <a:pt x="130" y="88"/>
                    </a:lnTo>
                    <a:lnTo>
                      <a:pt x="118" y="106"/>
                    </a:lnTo>
                    <a:lnTo>
                      <a:pt x="106" y="130"/>
                    </a:lnTo>
                    <a:lnTo>
                      <a:pt x="106" y="147"/>
                    </a:lnTo>
                    <a:lnTo>
                      <a:pt x="112" y="153"/>
                    </a:lnTo>
                    <a:lnTo>
                      <a:pt x="112" y="159"/>
                    </a:lnTo>
                    <a:lnTo>
                      <a:pt x="106" y="165"/>
                    </a:lnTo>
                    <a:lnTo>
                      <a:pt x="101" y="177"/>
                    </a:lnTo>
                    <a:lnTo>
                      <a:pt x="101" y="177"/>
                    </a:lnTo>
                    <a:lnTo>
                      <a:pt x="77" y="177"/>
                    </a:lnTo>
                    <a:lnTo>
                      <a:pt x="71" y="171"/>
                    </a:lnTo>
                    <a:lnTo>
                      <a:pt x="48" y="165"/>
                    </a:lnTo>
                    <a:lnTo>
                      <a:pt x="48" y="153"/>
                    </a:lnTo>
                    <a:lnTo>
                      <a:pt x="42" y="147"/>
                    </a:lnTo>
                    <a:lnTo>
                      <a:pt x="42" y="136"/>
                    </a:lnTo>
                    <a:lnTo>
                      <a:pt x="36" y="124"/>
                    </a:lnTo>
                    <a:lnTo>
                      <a:pt x="36" y="106"/>
                    </a:lnTo>
                    <a:lnTo>
                      <a:pt x="18" y="94"/>
                    </a:lnTo>
                    <a:lnTo>
                      <a:pt x="18" y="88"/>
                    </a:lnTo>
                    <a:lnTo>
                      <a:pt x="18" y="82"/>
                    </a:lnTo>
                    <a:lnTo>
                      <a:pt x="12" y="82"/>
                    </a:lnTo>
                    <a:lnTo>
                      <a:pt x="0" y="53"/>
                    </a:lnTo>
                    <a:lnTo>
                      <a:pt x="6" y="47"/>
                    </a:lnTo>
                    <a:lnTo>
                      <a:pt x="12" y="41"/>
                    </a:lnTo>
                    <a:lnTo>
                      <a:pt x="18" y="29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42" y="12"/>
                    </a:lnTo>
                    <a:lnTo>
                      <a:pt x="53" y="18"/>
                    </a:lnTo>
                    <a:lnTo>
                      <a:pt x="48" y="29"/>
                    </a:lnTo>
                    <a:lnTo>
                      <a:pt x="48" y="47"/>
                    </a:lnTo>
                    <a:lnTo>
                      <a:pt x="53" y="41"/>
                    </a:lnTo>
                    <a:lnTo>
                      <a:pt x="59" y="35"/>
                    </a:lnTo>
                    <a:lnTo>
                      <a:pt x="59" y="35"/>
                    </a:lnTo>
                    <a:lnTo>
                      <a:pt x="59" y="47"/>
                    </a:lnTo>
                    <a:lnTo>
                      <a:pt x="77" y="53"/>
                    </a:lnTo>
                    <a:lnTo>
                      <a:pt x="77" y="41"/>
                    </a:lnTo>
                    <a:lnTo>
                      <a:pt x="83" y="29"/>
                    </a:lnTo>
                    <a:lnTo>
                      <a:pt x="83" y="29"/>
                    </a:lnTo>
                    <a:lnTo>
                      <a:pt x="77" y="0"/>
                    </a:lnTo>
                    <a:lnTo>
                      <a:pt x="95" y="12"/>
                    </a:lnTo>
                    <a:lnTo>
                      <a:pt x="112" y="12"/>
                    </a:lnTo>
                    <a:lnTo>
                      <a:pt x="112" y="24"/>
                    </a:lnTo>
                    <a:lnTo>
                      <a:pt x="118" y="29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7" name="Freeform 599">
                <a:extLst>
                  <a:ext uri="{FF2B5EF4-FFF2-40B4-BE49-F238E27FC236}">
                    <a16:creationId xmlns:a16="http://schemas.microsoft.com/office/drawing/2014/main" id="{E6957710-31ED-453A-AED4-8D52AE716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838" y="658812"/>
                <a:ext cx="1000125" cy="636588"/>
              </a:xfrm>
              <a:custGeom>
                <a:avLst/>
                <a:gdLst>
                  <a:gd name="T0" fmla="*/ 489 w 630"/>
                  <a:gd name="T1" fmla="*/ 354 h 401"/>
                  <a:gd name="T2" fmla="*/ 471 w 630"/>
                  <a:gd name="T3" fmla="*/ 365 h 401"/>
                  <a:gd name="T4" fmla="*/ 442 w 630"/>
                  <a:gd name="T5" fmla="*/ 360 h 401"/>
                  <a:gd name="T6" fmla="*/ 418 w 630"/>
                  <a:gd name="T7" fmla="*/ 371 h 401"/>
                  <a:gd name="T8" fmla="*/ 389 w 630"/>
                  <a:gd name="T9" fmla="*/ 401 h 401"/>
                  <a:gd name="T10" fmla="*/ 330 w 630"/>
                  <a:gd name="T11" fmla="*/ 377 h 401"/>
                  <a:gd name="T12" fmla="*/ 265 w 630"/>
                  <a:gd name="T13" fmla="*/ 342 h 401"/>
                  <a:gd name="T14" fmla="*/ 218 w 630"/>
                  <a:gd name="T15" fmla="*/ 336 h 401"/>
                  <a:gd name="T16" fmla="*/ 195 w 630"/>
                  <a:gd name="T17" fmla="*/ 324 h 401"/>
                  <a:gd name="T18" fmla="*/ 177 w 630"/>
                  <a:gd name="T19" fmla="*/ 348 h 401"/>
                  <a:gd name="T20" fmla="*/ 118 w 630"/>
                  <a:gd name="T21" fmla="*/ 360 h 401"/>
                  <a:gd name="T22" fmla="*/ 95 w 630"/>
                  <a:gd name="T23" fmla="*/ 371 h 401"/>
                  <a:gd name="T24" fmla="*/ 71 w 630"/>
                  <a:gd name="T25" fmla="*/ 377 h 401"/>
                  <a:gd name="T26" fmla="*/ 65 w 630"/>
                  <a:gd name="T27" fmla="*/ 377 h 401"/>
                  <a:gd name="T28" fmla="*/ 53 w 630"/>
                  <a:gd name="T29" fmla="*/ 377 h 401"/>
                  <a:gd name="T30" fmla="*/ 53 w 630"/>
                  <a:gd name="T31" fmla="*/ 377 h 401"/>
                  <a:gd name="T32" fmla="*/ 42 w 630"/>
                  <a:gd name="T33" fmla="*/ 371 h 401"/>
                  <a:gd name="T34" fmla="*/ 36 w 630"/>
                  <a:gd name="T35" fmla="*/ 348 h 401"/>
                  <a:gd name="T36" fmla="*/ 24 w 630"/>
                  <a:gd name="T37" fmla="*/ 295 h 401"/>
                  <a:gd name="T38" fmla="*/ 0 w 630"/>
                  <a:gd name="T39" fmla="*/ 242 h 401"/>
                  <a:gd name="T40" fmla="*/ 6 w 630"/>
                  <a:gd name="T41" fmla="*/ 183 h 401"/>
                  <a:gd name="T42" fmla="*/ 36 w 630"/>
                  <a:gd name="T43" fmla="*/ 165 h 401"/>
                  <a:gd name="T44" fmla="*/ 71 w 630"/>
                  <a:gd name="T45" fmla="*/ 159 h 401"/>
                  <a:gd name="T46" fmla="*/ 95 w 630"/>
                  <a:gd name="T47" fmla="*/ 130 h 401"/>
                  <a:gd name="T48" fmla="*/ 106 w 630"/>
                  <a:gd name="T49" fmla="*/ 95 h 401"/>
                  <a:gd name="T50" fmla="*/ 124 w 630"/>
                  <a:gd name="T51" fmla="*/ 100 h 401"/>
                  <a:gd name="T52" fmla="*/ 153 w 630"/>
                  <a:gd name="T53" fmla="*/ 100 h 401"/>
                  <a:gd name="T54" fmla="*/ 177 w 630"/>
                  <a:gd name="T55" fmla="*/ 89 h 401"/>
                  <a:gd name="T56" fmla="*/ 201 w 630"/>
                  <a:gd name="T57" fmla="*/ 100 h 401"/>
                  <a:gd name="T58" fmla="*/ 218 w 630"/>
                  <a:gd name="T59" fmla="*/ 118 h 401"/>
                  <a:gd name="T60" fmla="*/ 230 w 630"/>
                  <a:gd name="T61" fmla="*/ 153 h 401"/>
                  <a:gd name="T62" fmla="*/ 254 w 630"/>
                  <a:gd name="T63" fmla="*/ 159 h 401"/>
                  <a:gd name="T64" fmla="*/ 271 w 630"/>
                  <a:gd name="T65" fmla="*/ 130 h 401"/>
                  <a:gd name="T66" fmla="*/ 265 w 630"/>
                  <a:gd name="T67" fmla="*/ 106 h 401"/>
                  <a:gd name="T68" fmla="*/ 259 w 630"/>
                  <a:gd name="T69" fmla="*/ 77 h 401"/>
                  <a:gd name="T70" fmla="*/ 259 w 630"/>
                  <a:gd name="T71" fmla="*/ 41 h 401"/>
                  <a:gd name="T72" fmla="*/ 277 w 630"/>
                  <a:gd name="T73" fmla="*/ 41 h 401"/>
                  <a:gd name="T74" fmla="*/ 295 w 630"/>
                  <a:gd name="T75" fmla="*/ 41 h 401"/>
                  <a:gd name="T76" fmla="*/ 324 w 630"/>
                  <a:gd name="T77" fmla="*/ 30 h 401"/>
                  <a:gd name="T78" fmla="*/ 360 w 630"/>
                  <a:gd name="T79" fmla="*/ 6 h 401"/>
                  <a:gd name="T80" fmla="*/ 395 w 630"/>
                  <a:gd name="T81" fmla="*/ 30 h 401"/>
                  <a:gd name="T82" fmla="*/ 418 w 630"/>
                  <a:gd name="T83" fmla="*/ 47 h 401"/>
                  <a:gd name="T84" fmla="*/ 430 w 630"/>
                  <a:gd name="T85" fmla="*/ 36 h 401"/>
                  <a:gd name="T86" fmla="*/ 460 w 630"/>
                  <a:gd name="T87" fmla="*/ 30 h 401"/>
                  <a:gd name="T88" fmla="*/ 454 w 630"/>
                  <a:gd name="T89" fmla="*/ 0 h 401"/>
                  <a:gd name="T90" fmla="*/ 483 w 630"/>
                  <a:gd name="T91" fmla="*/ 6 h 401"/>
                  <a:gd name="T92" fmla="*/ 554 w 630"/>
                  <a:gd name="T93" fmla="*/ 18 h 401"/>
                  <a:gd name="T94" fmla="*/ 583 w 630"/>
                  <a:gd name="T95" fmla="*/ 53 h 401"/>
                  <a:gd name="T96" fmla="*/ 601 w 630"/>
                  <a:gd name="T97" fmla="*/ 77 h 401"/>
                  <a:gd name="T98" fmla="*/ 630 w 630"/>
                  <a:gd name="T99" fmla="*/ 136 h 401"/>
                  <a:gd name="T100" fmla="*/ 589 w 630"/>
                  <a:gd name="T101" fmla="*/ 153 h 401"/>
                  <a:gd name="T102" fmla="*/ 554 w 630"/>
                  <a:gd name="T103" fmla="*/ 153 h 401"/>
                  <a:gd name="T104" fmla="*/ 560 w 630"/>
                  <a:gd name="T105" fmla="*/ 189 h 401"/>
                  <a:gd name="T106" fmla="*/ 530 w 630"/>
                  <a:gd name="T107" fmla="*/ 212 h 401"/>
                  <a:gd name="T108" fmla="*/ 519 w 630"/>
                  <a:gd name="T109" fmla="*/ 236 h 401"/>
                  <a:gd name="T110" fmla="*/ 513 w 630"/>
                  <a:gd name="T111" fmla="*/ 289 h 401"/>
                  <a:gd name="T112" fmla="*/ 513 w 630"/>
                  <a:gd name="T113" fmla="*/ 312 h 401"/>
                  <a:gd name="T114" fmla="*/ 513 w 630"/>
                  <a:gd name="T115" fmla="*/ 342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30" h="401">
                    <a:moveTo>
                      <a:pt x="513" y="342"/>
                    </a:moveTo>
                    <a:lnTo>
                      <a:pt x="501" y="354"/>
                    </a:lnTo>
                    <a:lnTo>
                      <a:pt x="489" y="354"/>
                    </a:lnTo>
                    <a:lnTo>
                      <a:pt x="477" y="354"/>
                    </a:lnTo>
                    <a:lnTo>
                      <a:pt x="471" y="365"/>
                    </a:lnTo>
                    <a:lnTo>
                      <a:pt x="471" y="365"/>
                    </a:lnTo>
                    <a:lnTo>
                      <a:pt x="460" y="365"/>
                    </a:lnTo>
                    <a:lnTo>
                      <a:pt x="454" y="360"/>
                    </a:lnTo>
                    <a:lnTo>
                      <a:pt x="442" y="360"/>
                    </a:lnTo>
                    <a:lnTo>
                      <a:pt x="436" y="360"/>
                    </a:lnTo>
                    <a:lnTo>
                      <a:pt x="424" y="360"/>
                    </a:lnTo>
                    <a:lnTo>
                      <a:pt x="418" y="371"/>
                    </a:lnTo>
                    <a:lnTo>
                      <a:pt x="413" y="383"/>
                    </a:lnTo>
                    <a:lnTo>
                      <a:pt x="401" y="395"/>
                    </a:lnTo>
                    <a:lnTo>
                      <a:pt x="389" y="401"/>
                    </a:lnTo>
                    <a:lnTo>
                      <a:pt x="365" y="389"/>
                    </a:lnTo>
                    <a:lnTo>
                      <a:pt x="342" y="389"/>
                    </a:lnTo>
                    <a:lnTo>
                      <a:pt x="330" y="377"/>
                    </a:lnTo>
                    <a:lnTo>
                      <a:pt x="324" y="365"/>
                    </a:lnTo>
                    <a:lnTo>
                      <a:pt x="301" y="354"/>
                    </a:lnTo>
                    <a:lnTo>
                      <a:pt x="265" y="342"/>
                    </a:lnTo>
                    <a:lnTo>
                      <a:pt x="242" y="336"/>
                    </a:lnTo>
                    <a:lnTo>
                      <a:pt x="230" y="342"/>
                    </a:lnTo>
                    <a:lnTo>
                      <a:pt x="218" y="336"/>
                    </a:lnTo>
                    <a:lnTo>
                      <a:pt x="206" y="336"/>
                    </a:lnTo>
                    <a:lnTo>
                      <a:pt x="201" y="324"/>
                    </a:lnTo>
                    <a:lnTo>
                      <a:pt x="195" y="324"/>
                    </a:lnTo>
                    <a:lnTo>
                      <a:pt x="189" y="324"/>
                    </a:lnTo>
                    <a:lnTo>
                      <a:pt x="183" y="336"/>
                    </a:lnTo>
                    <a:lnTo>
                      <a:pt x="177" y="348"/>
                    </a:lnTo>
                    <a:lnTo>
                      <a:pt x="148" y="354"/>
                    </a:lnTo>
                    <a:lnTo>
                      <a:pt x="142" y="365"/>
                    </a:lnTo>
                    <a:lnTo>
                      <a:pt x="118" y="360"/>
                    </a:lnTo>
                    <a:lnTo>
                      <a:pt x="100" y="365"/>
                    </a:lnTo>
                    <a:lnTo>
                      <a:pt x="100" y="371"/>
                    </a:lnTo>
                    <a:lnTo>
                      <a:pt x="95" y="371"/>
                    </a:lnTo>
                    <a:lnTo>
                      <a:pt x="83" y="371"/>
                    </a:lnTo>
                    <a:lnTo>
                      <a:pt x="83" y="371"/>
                    </a:lnTo>
                    <a:lnTo>
                      <a:pt x="71" y="377"/>
                    </a:lnTo>
                    <a:lnTo>
                      <a:pt x="71" y="377"/>
                    </a:lnTo>
                    <a:lnTo>
                      <a:pt x="71" y="377"/>
                    </a:lnTo>
                    <a:lnTo>
                      <a:pt x="65" y="377"/>
                    </a:lnTo>
                    <a:lnTo>
                      <a:pt x="59" y="377"/>
                    </a:lnTo>
                    <a:lnTo>
                      <a:pt x="59" y="377"/>
                    </a:lnTo>
                    <a:lnTo>
                      <a:pt x="53" y="377"/>
                    </a:lnTo>
                    <a:lnTo>
                      <a:pt x="53" y="377"/>
                    </a:lnTo>
                    <a:lnTo>
                      <a:pt x="53" y="377"/>
                    </a:lnTo>
                    <a:lnTo>
                      <a:pt x="53" y="377"/>
                    </a:lnTo>
                    <a:lnTo>
                      <a:pt x="47" y="377"/>
                    </a:lnTo>
                    <a:lnTo>
                      <a:pt x="42" y="371"/>
                    </a:lnTo>
                    <a:lnTo>
                      <a:pt x="42" y="371"/>
                    </a:lnTo>
                    <a:lnTo>
                      <a:pt x="42" y="371"/>
                    </a:lnTo>
                    <a:lnTo>
                      <a:pt x="42" y="360"/>
                    </a:lnTo>
                    <a:lnTo>
                      <a:pt x="36" y="348"/>
                    </a:lnTo>
                    <a:lnTo>
                      <a:pt x="36" y="330"/>
                    </a:lnTo>
                    <a:lnTo>
                      <a:pt x="30" y="307"/>
                    </a:lnTo>
                    <a:lnTo>
                      <a:pt x="24" y="295"/>
                    </a:lnTo>
                    <a:lnTo>
                      <a:pt x="12" y="259"/>
                    </a:lnTo>
                    <a:lnTo>
                      <a:pt x="0" y="254"/>
                    </a:lnTo>
                    <a:lnTo>
                      <a:pt x="0" y="242"/>
                    </a:lnTo>
                    <a:lnTo>
                      <a:pt x="0" y="206"/>
                    </a:lnTo>
                    <a:lnTo>
                      <a:pt x="0" y="189"/>
                    </a:lnTo>
                    <a:lnTo>
                      <a:pt x="6" y="183"/>
                    </a:lnTo>
                    <a:lnTo>
                      <a:pt x="6" y="171"/>
                    </a:lnTo>
                    <a:lnTo>
                      <a:pt x="12" y="171"/>
                    </a:lnTo>
                    <a:lnTo>
                      <a:pt x="36" y="165"/>
                    </a:lnTo>
                    <a:lnTo>
                      <a:pt x="42" y="171"/>
                    </a:lnTo>
                    <a:lnTo>
                      <a:pt x="53" y="159"/>
                    </a:lnTo>
                    <a:lnTo>
                      <a:pt x="71" y="159"/>
                    </a:lnTo>
                    <a:lnTo>
                      <a:pt x="89" y="148"/>
                    </a:lnTo>
                    <a:lnTo>
                      <a:pt x="95" y="142"/>
                    </a:lnTo>
                    <a:lnTo>
                      <a:pt x="95" y="130"/>
                    </a:lnTo>
                    <a:lnTo>
                      <a:pt x="95" y="124"/>
                    </a:lnTo>
                    <a:lnTo>
                      <a:pt x="100" y="106"/>
                    </a:lnTo>
                    <a:lnTo>
                      <a:pt x="106" y="95"/>
                    </a:lnTo>
                    <a:lnTo>
                      <a:pt x="112" y="95"/>
                    </a:lnTo>
                    <a:lnTo>
                      <a:pt x="118" y="100"/>
                    </a:lnTo>
                    <a:lnTo>
                      <a:pt x="124" y="100"/>
                    </a:lnTo>
                    <a:lnTo>
                      <a:pt x="136" y="112"/>
                    </a:lnTo>
                    <a:lnTo>
                      <a:pt x="142" y="100"/>
                    </a:lnTo>
                    <a:lnTo>
                      <a:pt x="153" y="100"/>
                    </a:lnTo>
                    <a:lnTo>
                      <a:pt x="153" y="95"/>
                    </a:lnTo>
                    <a:lnTo>
                      <a:pt x="171" y="95"/>
                    </a:lnTo>
                    <a:lnTo>
                      <a:pt x="177" y="89"/>
                    </a:lnTo>
                    <a:lnTo>
                      <a:pt x="189" y="89"/>
                    </a:lnTo>
                    <a:lnTo>
                      <a:pt x="195" y="95"/>
                    </a:lnTo>
                    <a:lnTo>
                      <a:pt x="201" y="100"/>
                    </a:lnTo>
                    <a:lnTo>
                      <a:pt x="212" y="100"/>
                    </a:lnTo>
                    <a:lnTo>
                      <a:pt x="212" y="112"/>
                    </a:lnTo>
                    <a:lnTo>
                      <a:pt x="218" y="118"/>
                    </a:lnTo>
                    <a:lnTo>
                      <a:pt x="218" y="130"/>
                    </a:lnTo>
                    <a:lnTo>
                      <a:pt x="224" y="130"/>
                    </a:lnTo>
                    <a:lnTo>
                      <a:pt x="230" y="153"/>
                    </a:lnTo>
                    <a:lnTo>
                      <a:pt x="236" y="159"/>
                    </a:lnTo>
                    <a:lnTo>
                      <a:pt x="248" y="165"/>
                    </a:lnTo>
                    <a:lnTo>
                      <a:pt x="254" y="159"/>
                    </a:lnTo>
                    <a:lnTo>
                      <a:pt x="265" y="142"/>
                    </a:lnTo>
                    <a:lnTo>
                      <a:pt x="265" y="142"/>
                    </a:lnTo>
                    <a:lnTo>
                      <a:pt x="271" y="130"/>
                    </a:lnTo>
                    <a:lnTo>
                      <a:pt x="265" y="118"/>
                    </a:lnTo>
                    <a:lnTo>
                      <a:pt x="265" y="106"/>
                    </a:lnTo>
                    <a:lnTo>
                      <a:pt x="265" y="106"/>
                    </a:lnTo>
                    <a:lnTo>
                      <a:pt x="254" y="95"/>
                    </a:lnTo>
                    <a:lnTo>
                      <a:pt x="259" y="89"/>
                    </a:lnTo>
                    <a:lnTo>
                      <a:pt x="259" y="77"/>
                    </a:lnTo>
                    <a:lnTo>
                      <a:pt x="259" y="59"/>
                    </a:lnTo>
                    <a:lnTo>
                      <a:pt x="259" y="53"/>
                    </a:lnTo>
                    <a:lnTo>
                      <a:pt x="259" y="41"/>
                    </a:lnTo>
                    <a:lnTo>
                      <a:pt x="265" y="41"/>
                    </a:lnTo>
                    <a:lnTo>
                      <a:pt x="265" y="41"/>
                    </a:lnTo>
                    <a:lnTo>
                      <a:pt x="277" y="41"/>
                    </a:lnTo>
                    <a:lnTo>
                      <a:pt x="277" y="41"/>
                    </a:lnTo>
                    <a:lnTo>
                      <a:pt x="289" y="36"/>
                    </a:lnTo>
                    <a:lnTo>
                      <a:pt x="295" y="41"/>
                    </a:lnTo>
                    <a:lnTo>
                      <a:pt x="307" y="36"/>
                    </a:lnTo>
                    <a:lnTo>
                      <a:pt x="312" y="24"/>
                    </a:lnTo>
                    <a:lnTo>
                      <a:pt x="324" y="30"/>
                    </a:lnTo>
                    <a:lnTo>
                      <a:pt x="324" y="18"/>
                    </a:lnTo>
                    <a:lnTo>
                      <a:pt x="336" y="18"/>
                    </a:lnTo>
                    <a:lnTo>
                      <a:pt x="360" y="6"/>
                    </a:lnTo>
                    <a:lnTo>
                      <a:pt x="371" y="6"/>
                    </a:lnTo>
                    <a:lnTo>
                      <a:pt x="389" y="18"/>
                    </a:lnTo>
                    <a:lnTo>
                      <a:pt x="395" y="30"/>
                    </a:lnTo>
                    <a:lnTo>
                      <a:pt x="395" y="47"/>
                    </a:lnTo>
                    <a:lnTo>
                      <a:pt x="401" y="47"/>
                    </a:lnTo>
                    <a:lnTo>
                      <a:pt x="418" y="47"/>
                    </a:lnTo>
                    <a:lnTo>
                      <a:pt x="418" y="47"/>
                    </a:lnTo>
                    <a:lnTo>
                      <a:pt x="424" y="36"/>
                    </a:lnTo>
                    <a:lnTo>
                      <a:pt x="430" y="36"/>
                    </a:lnTo>
                    <a:lnTo>
                      <a:pt x="430" y="36"/>
                    </a:lnTo>
                    <a:lnTo>
                      <a:pt x="442" y="24"/>
                    </a:lnTo>
                    <a:lnTo>
                      <a:pt x="460" y="30"/>
                    </a:lnTo>
                    <a:lnTo>
                      <a:pt x="460" y="18"/>
                    </a:lnTo>
                    <a:lnTo>
                      <a:pt x="454" y="6"/>
                    </a:lnTo>
                    <a:lnTo>
                      <a:pt x="454" y="0"/>
                    </a:lnTo>
                    <a:lnTo>
                      <a:pt x="466" y="6"/>
                    </a:lnTo>
                    <a:lnTo>
                      <a:pt x="471" y="12"/>
                    </a:lnTo>
                    <a:lnTo>
                      <a:pt x="483" y="6"/>
                    </a:lnTo>
                    <a:lnTo>
                      <a:pt x="501" y="12"/>
                    </a:lnTo>
                    <a:lnTo>
                      <a:pt x="519" y="6"/>
                    </a:lnTo>
                    <a:lnTo>
                      <a:pt x="554" y="18"/>
                    </a:lnTo>
                    <a:lnTo>
                      <a:pt x="560" y="24"/>
                    </a:lnTo>
                    <a:lnTo>
                      <a:pt x="560" y="41"/>
                    </a:lnTo>
                    <a:lnTo>
                      <a:pt x="583" y="53"/>
                    </a:lnTo>
                    <a:lnTo>
                      <a:pt x="583" y="59"/>
                    </a:lnTo>
                    <a:lnTo>
                      <a:pt x="589" y="71"/>
                    </a:lnTo>
                    <a:lnTo>
                      <a:pt x="601" y="77"/>
                    </a:lnTo>
                    <a:lnTo>
                      <a:pt x="625" y="106"/>
                    </a:lnTo>
                    <a:lnTo>
                      <a:pt x="630" y="118"/>
                    </a:lnTo>
                    <a:lnTo>
                      <a:pt x="630" y="136"/>
                    </a:lnTo>
                    <a:lnTo>
                      <a:pt x="619" y="148"/>
                    </a:lnTo>
                    <a:lnTo>
                      <a:pt x="595" y="148"/>
                    </a:lnTo>
                    <a:lnTo>
                      <a:pt x="589" y="153"/>
                    </a:lnTo>
                    <a:lnTo>
                      <a:pt x="572" y="148"/>
                    </a:lnTo>
                    <a:lnTo>
                      <a:pt x="560" y="142"/>
                    </a:lnTo>
                    <a:lnTo>
                      <a:pt x="554" y="153"/>
                    </a:lnTo>
                    <a:lnTo>
                      <a:pt x="560" y="165"/>
                    </a:lnTo>
                    <a:lnTo>
                      <a:pt x="560" y="171"/>
                    </a:lnTo>
                    <a:lnTo>
                      <a:pt x="560" y="189"/>
                    </a:lnTo>
                    <a:lnTo>
                      <a:pt x="560" y="195"/>
                    </a:lnTo>
                    <a:lnTo>
                      <a:pt x="536" y="201"/>
                    </a:lnTo>
                    <a:lnTo>
                      <a:pt x="530" y="212"/>
                    </a:lnTo>
                    <a:lnTo>
                      <a:pt x="513" y="212"/>
                    </a:lnTo>
                    <a:lnTo>
                      <a:pt x="513" y="218"/>
                    </a:lnTo>
                    <a:lnTo>
                      <a:pt x="519" y="236"/>
                    </a:lnTo>
                    <a:lnTo>
                      <a:pt x="524" y="242"/>
                    </a:lnTo>
                    <a:lnTo>
                      <a:pt x="524" y="271"/>
                    </a:lnTo>
                    <a:lnTo>
                      <a:pt x="513" y="289"/>
                    </a:lnTo>
                    <a:lnTo>
                      <a:pt x="519" y="307"/>
                    </a:lnTo>
                    <a:lnTo>
                      <a:pt x="519" y="312"/>
                    </a:lnTo>
                    <a:lnTo>
                      <a:pt x="513" y="312"/>
                    </a:lnTo>
                    <a:lnTo>
                      <a:pt x="507" y="336"/>
                    </a:lnTo>
                    <a:lnTo>
                      <a:pt x="507" y="342"/>
                    </a:lnTo>
                    <a:lnTo>
                      <a:pt x="513" y="342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8" name="Freeform 600">
                <a:extLst>
                  <a:ext uri="{FF2B5EF4-FFF2-40B4-BE49-F238E27FC236}">
                    <a16:creationId xmlns:a16="http://schemas.microsoft.com/office/drawing/2014/main" id="{EBD209D2-8B18-458F-BE99-6C43754289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4700" y="-4763"/>
                <a:ext cx="709613" cy="1412875"/>
              </a:xfrm>
              <a:custGeom>
                <a:avLst/>
                <a:gdLst>
                  <a:gd name="T0" fmla="*/ 259 w 447"/>
                  <a:gd name="T1" fmla="*/ 783 h 890"/>
                  <a:gd name="T2" fmla="*/ 341 w 447"/>
                  <a:gd name="T3" fmla="*/ 577 h 890"/>
                  <a:gd name="T4" fmla="*/ 394 w 447"/>
                  <a:gd name="T5" fmla="*/ 454 h 890"/>
                  <a:gd name="T6" fmla="*/ 442 w 447"/>
                  <a:gd name="T7" fmla="*/ 371 h 890"/>
                  <a:gd name="T8" fmla="*/ 424 w 447"/>
                  <a:gd name="T9" fmla="*/ 454 h 890"/>
                  <a:gd name="T10" fmla="*/ 383 w 447"/>
                  <a:gd name="T11" fmla="*/ 583 h 890"/>
                  <a:gd name="T12" fmla="*/ 324 w 447"/>
                  <a:gd name="T13" fmla="*/ 730 h 890"/>
                  <a:gd name="T14" fmla="*/ 365 w 447"/>
                  <a:gd name="T15" fmla="*/ 412 h 890"/>
                  <a:gd name="T16" fmla="*/ 359 w 447"/>
                  <a:gd name="T17" fmla="*/ 283 h 890"/>
                  <a:gd name="T18" fmla="*/ 353 w 447"/>
                  <a:gd name="T19" fmla="*/ 283 h 890"/>
                  <a:gd name="T20" fmla="*/ 353 w 447"/>
                  <a:gd name="T21" fmla="*/ 200 h 890"/>
                  <a:gd name="T22" fmla="*/ 359 w 447"/>
                  <a:gd name="T23" fmla="*/ 153 h 890"/>
                  <a:gd name="T24" fmla="*/ 365 w 447"/>
                  <a:gd name="T25" fmla="*/ 141 h 890"/>
                  <a:gd name="T26" fmla="*/ 312 w 447"/>
                  <a:gd name="T27" fmla="*/ 483 h 890"/>
                  <a:gd name="T28" fmla="*/ 53 w 447"/>
                  <a:gd name="T29" fmla="*/ 165 h 890"/>
                  <a:gd name="T30" fmla="*/ 153 w 447"/>
                  <a:gd name="T31" fmla="*/ 159 h 890"/>
                  <a:gd name="T32" fmla="*/ 165 w 447"/>
                  <a:gd name="T33" fmla="*/ 53 h 890"/>
                  <a:gd name="T34" fmla="*/ 206 w 447"/>
                  <a:gd name="T35" fmla="*/ 35 h 890"/>
                  <a:gd name="T36" fmla="*/ 265 w 447"/>
                  <a:gd name="T37" fmla="*/ 6 h 890"/>
                  <a:gd name="T38" fmla="*/ 324 w 447"/>
                  <a:gd name="T39" fmla="*/ 65 h 890"/>
                  <a:gd name="T40" fmla="*/ 359 w 447"/>
                  <a:gd name="T41" fmla="*/ 82 h 890"/>
                  <a:gd name="T42" fmla="*/ 294 w 447"/>
                  <a:gd name="T43" fmla="*/ 71 h 890"/>
                  <a:gd name="T44" fmla="*/ 306 w 447"/>
                  <a:gd name="T45" fmla="*/ 141 h 890"/>
                  <a:gd name="T46" fmla="*/ 324 w 447"/>
                  <a:gd name="T47" fmla="*/ 277 h 890"/>
                  <a:gd name="T48" fmla="*/ 288 w 447"/>
                  <a:gd name="T49" fmla="*/ 401 h 890"/>
                  <a:gd name="T50" fmla="*/ 294 w 447"/>
                  <a:gd name="T51" fmla="*/ 507 h 890"/>
                  <a:gd name="T52" fmla="*/ 247 w 447"/>
                  <a:gd name="T53" fmla="*/ 689 h 890"/>
                  <a:gd name="T54" fmla="*/ 165 w 447"/>
                  <a:gd name="T55" fmla="*/ 842 h 890"/>
                  <a:gd name="T56" fmla="*/ 65 w 447"/>
                  <a:gd name="T57" fmla="*/ 766 h 890"/>
                  <a:gd name="T58" fmla="*/ 0 w 447"/>
                  <a:gd name="T59" fmla="*/ 760 h 890"/>
                  <a:gd name="T60" fmla="*/ 17 w 447"/>
                  <a:gd name="T61" fmla="*/ 660 h 890"/>
                  <a:gd name="T62" fmla="*/ 53 w 447"/>
                  <a:gd name="T63" fmla="*/ 607 h 890"/>
                  <a:gd name="T64" fmla="*/ 88 w 447"/>
                  <a:gd name="T65" fmla="*/ 566 h 890"/>
                  <a:gd name="T66" fmla="*/ 76 w 447"/>
                  <a:gd name="T67" fmla="*/ 477 h 890"/>
                  <a:gd name="T68" fmla="*/ 35 w 447"/>
                  <a:gd name="T69" fmla="*/ 401 h 890"/>
                  <a:gd name="T70" fmla="*/ 47 w 447"/>
                  <a:gd name="T71" fmla="*/ 342 h 890"/>
                  <a:gd name="T72" fmla="*/ 76 w 447"/>
                  <a:gd name="T73" fmla="*/ 295 h 890"/>
                  <a:gd name="T74" fmla="*/ 23 w 447"/>
                  <a:gd name="T75" fmla="*/ 200 h 890"/>
                  <a:gd name="T76" fmla="*/ 341 w 447"/>
                  <a:gd name="T77" fmla="*/ 253 h 890"/>
                  <a:gd name="T78" fmla="*/ 335 w 447"/>
                  <a:gd name="T79" fmla="*/ 259 h 890"/>
                  <a:gd name="T80" fmla="*/ 341 w 447"/>
                  <a:gd name="T81" fmla="*/ 242 h 890"/>
                  <a:gd name="T82" fmla="*/ 353 w 447"/>
                  <a:gd name="T83" fmla="*/ 141 h 890"/>
                  <a:gd name="T84" fmla="*/ 341 w 447"/>
                  <a:gd name="T85" fmla="*/ 135 h 890"/>
                  <a:gd name="T86" fmla="*/ 335 w 447"/>
                  <a:gd name="T87" fmla="*/ 283 h 890"/>
                  <a:gd name="T88" fmla="*/ 341 w 447"/>
                  <a:gd name="T89" fmla="*/ 277 h 890"/>
                  <a:gd name="T90" fmla="*/ 341 w 447"/>
                  <a:gd name="T91" fmla="*/ 153 h 890"/>
                  <a:gd name="T92" fmla="*/ 347 w 447"/>
                  <a:gd name="T93" fmla="*/ 165 h 890"/>
                  <a:gd name="T94" fmla="*/ 335 w 447"/>
                  <a:gd name="T95" fmla="*/ 165 h 890"/>
                  <a:gd name="T96" fmla="*/ 324 w 447"/>
                  <a:gd name="T97" fmla="*/ 395 h 890"/>
                  <a:gd name="T98" fmla="*/ 306 w 447"/>
                  <a:gd name="T99" fmla="*/ 471 h 890"/>
                  <a:gd name="T100" fmla="*/ 330 w 447"/>
                  <a:gd name="T101" fmla="*/ 230 h 890"/>
                  <a:gd name="T102" fmla="*/ 341 w 447"/>
                  <a:gd name="T103" fmla="*/ 135 h 890"/>
                  <a:gd name="T104" fmla="*/ 306 w 447"/>
                  <a:gd name="T105" fmla="*/ 454 h 890"/>
                  <a:gd name="T106" fmla="*/ 300 w 447"/>
                  <a:gd name="T107" fmla="*/ 518 h 890"/>
                  <a:gd name="T108" fmla="*/ 294 w 447"/>
                  <a:gd name="T109" fmla="*/ 530 h 890"/>
                  <a:gd name="T110" fmla="*/ 277 w 447"/>
                  <a:gd name="T111" fmla="*/ 636 h 890"/>
                  <a:gd name="T112" fmla="*/ 294 w 447"/>
                  <a:gd name="T113" fmla="*/ 524 h 890"/>
                  <a:gd name="T114" fmla="*/ 288 w 447"/>
                  <a:gd name="T115" fmla="*/ 554 h 890"/>
                  <a:gd name="T116" fmla="*/ 324 w 447"/>
                  <a:gd name="T117" fmla="*/ 153 h 890"/>
                  <a:gd name="T118" fmla="*/ 312 w 447"/>
                  <a:gd name="T119" fmla="*/ 124 h 890"/>
                  <a:gd name="T120" fmla="*/ 312 w 447"/>
                  <a:gd name="T121" fmla="*/ 135 h 890"/>
                  <a:gd name="T122" fmla="*/ 312 w 447"/>
                  <a:gd name="T123" fmla="*/ 130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47" h="890">
                    <a:moveTo>
                      <a:pt x="282" y="872"/>
                    </a:moveTo>
                    <a:lnTo>
                      <a:pt x="265" y="890"/>
                    </a:lnTo>
                    <a:lnTo>
                      <a:pt x="265" y="866"/>
                    </a:lnTo>
                    <a:lnTo>
                      <a:pt x="265" y="854"/>
                    </a:lnTo>
                    <a:lnTo>
                      <a:pt x="265" y="842"/>
                    </a:lnTo>
                    <a:lnTo>
                      <a:pt x="265" y="801"/>
                    </a:lnTo>
                    <a:lnTo>
                      <a:pt x="259" y="783"/>
                    </a:lnTo>
                    <a:lnTo>
                      <a:pt x="259" y="748"/>
                    </a:lnTo>
                    <a:lnTo>
                      <a:pt x="265" y="713"/>
                    </a:lnTo>
                    <a:lnTo>
                      <a:pt x="277" y="695"/>
                    </a:lnTo>
                    <a:lnTo>
                      <a:pt x="288" y="660"/>
                    </a:lnTo>
                    <a:lnTo>
                      <a:pt x="324" y="583"/>
                    </a:lnTo>
                    <a:lnTo>
                      <a:pt x="330" y="583"/>
                    </a:lnTo>
                    <a:lnTo>
                      <a:pt x="341" y="577"/>
                    </a:lnTo>
                    <a:lnTo>
                      <a:pt x="353" y="554"/>
                    </a:lnTo>
                    <a:lnTo>
                      <a:pt x="359" y="536"/>
                    </a:lnTo>
                    <a:lnTo>
                      <a:pt x="359" y="530"/>
                    </a:lnTo>
                    <a:lnTo>
                      <a:pt x="371" y="518"/>
                    </a:lnTo>
                    <a:lnTo>
                      <a:pt x="377" y="501"/>
                    </a:lnTo>
                    <a:lnTo>
                      <a:pt x="388" y="477"/>
                    </a:lnTo>
                    <a:lnTo>
                      <a:pt x="394" y="454"/>
                    </a:lnTo>
                    <a:lnTo>
                      <a:pt x="394" y="436"/>
                    </a:lnTo>
                    <a:lnTo>
                      <a:pt x="400" y="424"/>
                    </a:lnTo>
                    <a:lnTo>
                      <a:pt x="406" y="389"/>
                    </a:lnTo>
                    <a:lnTo>
                      <a:pt x="418" y="371"/>
                    </a:lnTo>
                    <a:lnTo>
                      <a:pt x="430" y="365"/>
                    </a:lnTo>
                    <a:lnTo>
                      <a:pt x="436" y="365"/>
                    </a:lnTo>
                    <a:lnTo>
                      <a:pt x="442" y="371"/>
                    </a:lnTo>
                    <a:lnTo>
                      <a:pt x="447" y="371"/>
                    </a:lnTo>
                    <a:lnTo>
                      <a:pt x="447" y="383"/>
                    </a:lnTo>
                    <a:lnTo>
                      <a:pt x="436" y="395"/>
                    </a:lnTo>
                    <a:lnTo>
                      <a:pt x="430" y="401"/>
                    </a:lnTo>
                    <a:lnTo>
                      <a:pt x="436" y="424"/>
                    </a:lnTo>
                    <a:lnTo>
                      <a:pt x="430" y="442"/>
                    </a:lnTo>
                    <a:lnTo>
                      <a:pt x="424" y="454"/>
                    </a:lnTo>
                    <a:lnTo>
                      <a:pt x="406" y="501"/>
                    </a:lnTo>
                    <a:lnTo>
                      <a:pt x="394" y="513"/>
                    </a:lnTo>
                    <a:lnTo>
                      <a:pt x="394" y="524"/>
                    </a:lnTo>
                    <a:lnTo>
                      <a:pt x="388" y="542"/>
                    </a:lnTo>
                    <a:lnTo>
                      <a:pt x="388" y="548"/>
                    </a:lnTo>
                    <a:lnTo>
                      <a:pt x="388" y="566"/>
                    </a:lnTo>
                    <a:lnTo>
                      <a:pt x="383" y="583"/>
                    </a:lnTo>
                    <a:lnTo>
                      <a:pt x="377" y="601"/>
                    </a:lnTo>
                    <a:lnTo>
                      <a:pt x="359" y="624"/>
                    </a:lnTo>
                    <a:lnTo>
                      <a:pt x="359" y="624"/>
                    </a:lnTo>
                    <a:lnTo>
                      <a:pt x="353" y="660"/>
                    </a:lnTo>
                    <a:lnTo>
                      <a:pt x="341" y="695"/>
                    </a:lnTo>
                    <a:lnTo>
                      <a:pt x="335" y="713"/>
                    </a:lnTo>
                    <a:lnTo>
                      <a:pt x="324" y="730"/>
                    </a:lnTo>
                    <a:lnTo>
                      <a:pt x="324" y="748"/>
                    </a:lnTo>
                    <a:lnTo>
                      <a:pt x="306" y="795"/>
                    </a:lnTo>
                    <a:lnTo>
                      <a:pt x="306" y="819"/>
                    </a:lnTo>
                    <a:lnTo>
                      <a:pt x="300" y="831"/>
                    </a:lnTo>
                    <a:lnTo>
                      <a:pt x="294" y="842"/>
                    </a:lnTo>
                    <a:lnTo>
                      <a:pt x="282" y="872"/>
                    </a:lnTo>
                    <a:close/>
                    <a:moveTo>
                      <a:pt x="365" y="412"/>
                    </a:moveTo>
                    <a:lnTo>
                      <a:pt x="365" y="418"/>
                    </a:lnTo>
                    <a:lnTo>
                      <a:pt x="359" y="412"/>
                    </a:lnTo>
                    <a:lnTo>
                      <a:pt x="359" y="412"/>
                    </a:lnTo>
                    <a:lnTo>
                      <a:pt x="359" y="412"/>
                    </a:lnTo>
                    <a:lnTo>
                      <a:pt x="365" y="406"/>
                    </a:lnTo>
                    <a:lnTo>
                      <a:pt x="365" y="412"/>
                    </a:lnTo>
                    <a:close/>
                    <a:moveTo>
                      <a:pt x="359" y="283"/>
                    </a:moveTo>
                    <a:lnTo>
                      <a:pt x="359" y="289"/>
                    </a:lnTo>
                    <a:lnTo>
                      <a:pt x="353" y="289"/>
                    </a:lnTo>
                    <a:lnTo>
                      <a:pt x="353" y="283"/>
                    </a:lnTo>
                    <a:lnTo>
                      <a:pt x="353" y="283"/>
                    </a:lnTo>
                    <a:lnTo>
                      <a:pt x="347" y="283"/>
                    </a:lnTo>
                    <a:lnTo>
                      <a:pt x="353" y="277"/>
                    </a:lnTo>
                    <a:lnTo>
                      <a:pt x="353" y="283"/>
                    </a:lnTo>
                    <a:lnTo>
                      <a:pt x="359" y="283"/>
                    </a:lnTo>
                    <a:close/>
                    <a:moveTo>
                      <a:pt x="353" y="194"/>
                    </a:moveTo>
                    <a:lnTo>
                      <a:pt x="353" y="200"/>
                    </a:lnTo>
                    <a:lnTo>
                      <a:pt x="359" y="200"/>
                    </a:lnTo>
                    <a:lnTo>
                      <a:pt x="359" y="200"/>
                    </a:lnTo>
                    <a:lnTo>
                      <a:pt x="359" y="206"/>
                    </a:lnTo>
                    <a:lnTo>
                      <a:pt x="353" y="200"/>
                    </a:lnTo>
                    <a:lnTo>
                      <a:pt x="353" y="200"/>
                    </a:lnTo>
                    <a:lnTo>
                      <a:pt x="347" y="200"/>
                    </a:lnTo>
                    <a:lnTo>
                      <a:pt x="353" y="194"/>
                    </a:lnTo>
                    <a:close/>
                    <a:moveTo>
                      <a:pt x="365" y="141"/>
                    </a:moveTo>
                    <a:lnTo>
                      <a:pt x="365" y="153"/>
                    </a:lnTo>
                    <a:lnTo>
                      <a:pt x="359" y="153"/>
                    </a:lnTo>
                    <a:lnTo>
                      <a:pt x="359" y="153"/>
                    </a:lnTo>
                    <a:lnTo>
                      <a:pt x="359" y="159"/>
                    </a:lnTo>
                    <a:lnTo>
                      <a:pt x="359" y="153"/>
                    </a:lnTo>
                    <a:lnTo>
                      <a:pt x="359" y="153"/>
                    </a:lnTo>
                    <a:lnTo>
                      <a:pt x="359" y="153"/>
                    </a:lnTo>
                    <a:lnTo>
                      <a:pt x="359" y="141"/>
                    </a:lnTo>
                    <a:lnTo>
                      <a:pt x="359" y="141"/>
                    </a:lnTo>
                    <a:lnTo>
                      <a:pt x="365" y="141"/>
                    </a:lnTo>
                    <a:close/>
                    <a:moveTo>
                      <a:pt x="318" y="477"/>
                    </a:moveTo>
                    <a:lnTo>
                      <a:pt x="318" y="483"/>
                    </a:lnTo>
                    <a:lnTo>
                      <a:pt x="324" y="483"/>
                    </a:lnTo>
                    <a:lnTo>
                      <a:pt x="324" y="483"/>
                    </a:lnTo>
                    <a:lnTo>
                      <a:pt x="318" y="483"/>
                    </a:lnTo>
                    <a:lnTo>
                      <a:pt x="318" y="477"/>
                    </a:lnTo>
                    <a:lnTo>
                      <a:pt x="312" y="483"/>
                    </a:lnTo>
                    <a:lnTo>
                      <a:pt x="312" y="471"/>
                    </a:lnTo>
                    <a:lnTo>
                      <a:pt x="318" y="477"/>
                    </a:lnTo>
                    <a:close/>
                    <a:moveTo>
                      <a:pt x="23" y="200"/>
                    </a:moveTo>
                    <a:lnTo>
                      <a:pt x="23" y="194"/>
                    </a:lnTo>
                    <a:lnTo>
                      <a:pt x="23" y="183"/>
                    </a:lnTo>
                    <a:lnTo>
                      <a:pt x="53" y="171"/>
                    </a:lnTo>
                    <a:lnTo>
                      <a:pt x="53" y="165"/>
                    </a:lnTo>
                    <a:lnTo>
                      <a:pt x="65" y="147"/>
                    </a:lnTo>
                    <a:lnTo>
                      <a:pt x="65" y="135"/>
                    </a:lnTo>
                    <a:lnTo>
                      <a:pt x="88" y="130"/>
                    </a:lnTo>
                    <a:lnTo>
                      <a:pt x="106" y="135"/>
                    </a:lnTo>
                    <a:lnTo>
                      <a:pt x="123" y="153"/>
                    </a:lnTo>
                    <a:lnTo>
                      <a:pt x="135" y="147"/>
                    </a:lnTo>
                    <a:lnTo>
                      <a:pt x="153" y="159"/>
                    </a:lnTo>
                    <a:lnTo>
                      <a:pt x="182" y="124"/>
                    </a:lnTo>
                    <a:lnTo>
                      <a:pt x="182" y="112"/>
                    </a:lnTo>
                    <a:lnTo>
                      <a:pt x="171" y="100"/>
                    </a:lnTo>
                    <a:lnTo>
                      <a:pt x="171" y="94"/>
                    </a:lnTo>
                    <a:lnTo>
                      <a:pt x="176" y="82"/>
                    </a:lnTo>
                    <a:lnTo>
                      <a:pt x="182" y="77"/>
                    </a:lnTo>
                    <a:lnTo>
                      <a:pt x="165" y="53"/>
                    </a:lnTo>
                    <a:lnTo>
                      <a:pt x="171" y="41"/>
                    </a:lnTo>
                    <a:lnTo>
                      <a:pt x="165" y="29"/>
                    </a:lnTo>
                    <a:lnTo>
                      <a:pt x="165" y="29"/>
                    </a:lnTo>
                    <a:lnTo>
                      <a:pt x="182" y="29"/>
                    </a:lnTo>
                    <a:lnTo>
                      <a:pt x="194" y="24"/>
                    </a:lnTo>
                    <a:lnTo>
                      <a:pt x="200" y="35"/>
                    </a:lnTo>
                    <a:lnTo>
                      <a:pt x="206" y="35"/>
                    </a:lnTo>
                    <a:lnTo>
                      <a:pt x="212" y="18"/>
                    </a:lnTo>
                    <a:lnTo>
                      <a:pt x="218" y="12"/>
                    </a:lnTo>
                    <a:lnTo>
                      <a:pt x="229" y="0"/>
                    </a:lnTo>
                    <a:lnTo>
                      <a:pt x="241" y="6"/>
                    </a:lnTo>
                    <a:lnTo>
                      <a:pt x="247" y="12"/>
                    </a:lnTo>
                    <a:lnTo>
                      <a:pt x="259" y="6"/>
                    </a:lnTo>
                    <a:lnTo>
                      <a:pt x="265" y="6"/>
                    </a:lnTo>
                    <a:lnTo>
                      <a:pt x="288" y="24"/>
                    </a:lnTo>
                    <a:lnTo>
                      <a:pt x="300" y="18"/>
                    </a:lnTo>
                    <a:lnTo>
                      <a:pt x="300" y="12"/>
                    </a:lnTo>
                    <a:lnTo>
                      <a:pt x="306" y="18"/>
                    </a:lnTo>
                    <a:lnTo>
                      <a:pt x="318" y="41"/>
                    </a:lnTo>
                    <a:lnTo>
                      <a:pt x="318" y="47"/>
                    </a:lnTo>
                    <a:lnTo>
                      <a:pt x="324" y="65"/>
                    </a:lnTo>
                    <a:lnTo>
                      <a:pt x="330" y="65"/>
                    </a:lnTo>
                    <a:lnTo>
                      <a:pt x="335" y="71"/>
                    </a:lnTo>
                    <a:lnTo>
                      <a:pt x="341" y="77"/>
                    </a:lnTo>
                    <a:lnTo>
                      <a:pt x="353" y="71"/>
                    </a:lnTo>
                    <a:lnTo>
                      <a:pt x="359" y="71"/>
                    </a:lnTo>
                    <a:lnTo>
                      <a:pt x="365" y="71"/>
                    </a:lnTo>
                    <a:lnTo>
                      <a:pt x="359" y="82"/>
                    </a:lnTo>
                    <a:lnTo>
                      <a:pt x="359" y="124"/>
                    </a:lnTo>
                    <a:lnTo>
                      <a:pt x="347" y="124"/>
                    </a:lnTo>
                    <a:lnTo>
                      <a:pt x="341" y="118"/>
                    </a:lnTo>
                    <a:lnTo>
                      <a:pt x="330" y="124"/>
                    </a:lnTo>
                    <a:lnTo>
                      <a:pt x="318" y="112"/>
                    </a:lnTo>
                    <a:lnTo>
                      <a:pt x="318" y="94"/>
                    </a:lnTo>
                    <a:lnTo>
                      <a:pt x="294" y="71"/>
                    </a:lnTo>
                    <a:lnTo>
                      <a:pt x="294" y="77"/>
                    </a:lnTo>
                    <a:lnTo>
                      <a:pt x="294" y="82"/>
                    </a:lnTo>
                    <a:lnTo>
                      <a:pt x="306" y="94"/>
                    </a:lnTo>
                    <a:lnTo>
                      <a:pt x="306" y="112"/>
                    </a:lnTo>
                    <a:lnTo>
                      <a:pt x="294" y="112"/>
                    </a:lnTo>
                    <a:lnTo>
                      <a:pt x="288" y="118"/>
                    </a:lnTo>
                    <a:lnTo>
                      <a:pt x="306" y="141"/>
                    </a:lnTo>
                    <a:lnTo>
                      <a:pt x="330" y="171"/>
                    </a:lnTo>
                    <a:lnTo>
                      <a:pt x="335" y="189"/>
                    </a:lnTo>
                    <a:lnTo>
                      <a:pt x="341" y="200"/>
                    </a:lnTo>
                    <a:lnTo>
                      <a:pt x="341" y="212"/>
                    </a:lnTo>
                    <a:lnTo>
                      <a:pt x="335" y="218"/>
                    </a:lnTo>
                    <a:lnTo>
                      <a:pt x="318" y="218"/>
                    </a:lnTo>
                    <a:lnTo>
                      <a:pt x="324" y="277"/>
                    </a:lnTo>
                    <a:lnTo>
                      <a:pt x="335" y="295"/>
                    </a:lnTo>
                    <a:lnTo>
                      <a:pt x="335" y="312"/>
                    </a:lnTo>
                    <a:lnTo>
                      <a:pt x="341" y="324"/>
                    </a:lnTo>
                    <a:lnTo>
                      <a:pt x="324" y="353"/>
                    </a:lnTo>
                    <a:lnTo>
                      <a:pt x="306" y="359"/>
                    </a:lnTo>
                    <a:lnTo>
                      <a:pt x="306" y="383"/>
                    </a:lnTo>
                    <a:lnTo>
                      <a:pt x="288" y="401"/>
                    </a:lnTo>
                    <a:lnTo>
                      <a:pt x="288" y="418"/>
                    </a:lnTo>
                    <a:lnTo>
                      <a:pt x="282" y="436"/>
                    </a:lnTo>
                    <a:lnTo>
                      <a:pt x="282" y="448"/>
                    </a:lnTo>
                    <a:lnTo>
                      <a:pt x="288" y="471"/>
                    </a:lnTo>
                    <a:lnTo>
                      <a:pt x="306" y="489"/>
                    </a:lnTo>
                    <a:lnTo>
                      <a:pt x="306" y="501"/>
                    </a:lnTo>
                    <a:lnTo>
                      <a:pt x="294" y="507"/>
                    </a:lnTo>
                    <a:lnTo>
                      <a:pt x="282" y="530"/>
                    </a:lnTo>
                    <a:lnTo>
                      <a:pt x="277" y="530"/>
                    </a:lnTo>
                    <a:lnTo>
                      <a:pt x="277" y="560"/>
                    </a:lnTo>
                    <a:lnTo>
                      <a:pt x="265" y="619"/>
                    </a:lnTo>
                    <a:lnTo>
                      <a:pt x="259" y="642"/>
                    </a:lnTo>
                    <a:lnTo>
                      <a:pt x="253" y="677"/>
                    </a:lnTo>
                    <a:lnTo>
                      <a:pt x="247" y="689"/>
                    </a:lnTo>
                    <a:lnTo>
                      <a:pt x="235" y="689"/>
                    </a:lnTo>
                    <a:lnTo>
                      <a:pt x="224" y="701"/>
                    </a:lnTo>
                    <a:lnTo>
                      <a:pt x="218" y="736"/>
                    </a:lnTo>
                    <a:lnTo>
                      <a:pt x="194" y="789"/>
                    </a:lnTo>
                    <a:lnTo>
                      <a:pt x="182" y="819"/>
                    </a:lnTo>
                    <a:lnTo>
                      <a:pt x="176" y="837"/>
                    </a:lnTo>
                    <a:lnTo>
                      <a:pt x="165" y="842"/>
                    </a:lnTo>
                    <a:lnTo>
                      <a:pt x="153" y="837"/>
                    </a:lnTo>
                    <a:lnTo>
                      <a:pt x="123" y="831"/>
                    </a:lnTo>
                    <a:lnTo>
                      <a:pt x="118" y="825"/>
                    </a:lnTo>
                    <a:lnTo>
                      <a:pt x="100" y="795"/>
                    </a:lnTo>
                    <a:lnTo>
                      <a:pt x="82" y="789"/>
                    </a:lnTo>
                    <a:lnTo>
                      <a:pt x="76" y="772"/>
                    </a:lnTo>
                    <a:lnTo>
                      <a:pt x="65" y="766"/>
                    </a:lnTo>
                    <a:lnTo>
                      <a:pt x="59" y="754"/>
                    </a:lnTo>
                    <a:lnTo>
                      <a:pt x="47" y="754"/>
                    </a:lnTo>
                    <a:lnTo>
                      <a:pt x="41" y="766"/>
                    </a:lnTo>
                    <a:lnTo>
                      <a:pt x="12" y="754"/>
                    </a:lnTo>
                    <a:lnTo>
                      <a:pt x="6" y="760"/>
                    </a:lnTo>
                    <a:lnTo>
                      <a:pt x="6" y="760"/>
                    </a:lnTo>
                    <a:lnTo>
                      <a:pt x="0" y="760"/>
                    </a:lnTo>
                    <a:lnTo>
                      <a:pt x="0" y="754"/>
                    </a:lnTo>
                    <a:lnTo>
                      <a:pt x="6" y="730"/>
                    </a:lnTo>
                    <a:lnTo>
                      <a:pt x="12" y="730"/>
                    </a:lnTo>
                    <a:lnTo>
                      <a:pt x="12" y="725"/>
                    </a:lnTo>
                    <a:lnTo>
                      <a:pt x="6" y="707"/>
                    </a:lnTo>
                    <a:lnTo>
                      <a:pt x="17" y="689"/>
                    </a:lnTo>
                    <a:lnTo>
                      <a:pt x="17" y="660"/>
                    </a:lnTo>
                    <a:lnTo>
                      <a:pt x="12" y="654"/>
                    </a:lnTo>
                    <a:lnTo>
                      <a:pt x="6" y="636"/>
                    </a:lnTo>
                    <a:lnTo>
                      <a:pt x="6" y="630"/>
                    </a:lnTo>
                    <a:lnTo>
                      <a:pt x="23" y="630"/>
                    </a:lnTo>
                    <a:lnTo>
                      <a:pt x="29" y="619"/>
                    </a:lnTo>
                    <a:lnTo>
                      <a:pt x="53" y="613"/>
                    </a:lnTo>
                    <a:lnTo>
                      <a:pt x="53" y="607"/>
                    </a:lnTo>
                    <a:lnTo>
                      <a:pt x="53" y="589"/>
                    </a:lnTo>
                    <a:lnTo>
                      <a:pt x="53" y="583"/>
                    </a:lnTo>
                    <a:lnTo>
                      <a:pt x="47" y="571"/>
                    </a:lnTo>
                    <a:lnTo>
                      <a:pt x="53" y="560"/>
                    </a:lnTo>
                    <a:lnTo>
                      <a:pt x="65" y="566"/>
                    </a:lnTo>
                    <a:lnTo>
                      <a:pt x="82" y="571"/>
                    </a:lnTo>
                    <a:lnTo>
                      <a:pt x="88" y="566"/>
                    </a:lnTo>
                    <a:lnTo>
                      <a:pt x="112" y="566"/>
                    </a:lnTo>
                    <a:lnTo>
                      <a:pt x="123" y="554"/>
                    </a:lnTo>
                    <a:lnTo>
                      <a:pt x="123" y="536"/>
                    </a:lnTo>
                    <a:lnTo>
                      <a:pt x="118" y="524"/>
                    </a:lnTo>
                    <a:lnTo>
                      <a:pt x="94" y="495"/>
                    </a:lnTo>
                    <a:lnTo>
                      <a:pt x="82" y="489"/>
                    </a:lnTo>
                    <a:lnTo>
                      <a:pt x="76" y="477"/>
                    </a:lnTo>
                    <a:lnTo>
                      <a:pt x="76" y="471"/>
                    </a:lnTo>
                    <a:lnTo>
                      <a:pt x="53" y="459"/>
                    </a:lnTo>
                    <a:lnTo>
                      <a:pt x="53" y="442"/>
                    </a:lnTo>
                    <a:lnTo>
                      <a:pt x="47" y="436"/>
                    </a:lnTo>
                    <a:lnTo>
                      <a:pt x="47" y="418"/>
                    </a:lnTo>
                    <a:lnTo>
                      <a:pt x="29" y="406"/>
                    </a:lnTo>
                    <a:lnTo>
                      <a:pt x="35" y="401"/>
                    </a:lnTo>
                    <a:lnTo>
                      <a:pt x="35" y="389"/>
                    </a:lnTo>
                    <a:lnTo>
                      <a:pt x="41" y="383"/>
                    </a:lnTo>
                    <a:lnTo>
                      <a:pt x="47" y="371"/>
                    </a:lnTo>
                    <a:lnTo>
                      <a:pt x="41" y="359"/>
                    </a:lnTo>
                    <a:lnTo>
                      <a:pt x="41" y="359"/>
                    </a:lnTo>
                    <a:lnTo>
                      <a:pt x="47" y="353"/>
                    </a:lnTo>
                    <a:lnTo>
                      <a:pt x="47" y="342"/>
                    </a:lnTo>
                    <a:lnTo>
                      <a:pt x="41" y="336"/>
                    </a:lnTo>
                    <a:lnTo>
                      <a:pt x="41" y="318"/>
                    </a:lnTo>
                    <a:lnTo>
                      <a:pt x="53" y="312"/>
                    </a:lnTo>
                    <a:lnTo>
                      <a:pt x="65" y="324"/>
                    </a:lnTo>
                    <a:lnTo>
                      <a:pt x="70" y="324"/>
                    </a:lnTo>
                    <a:lnTo>
                      <a:pt x="70" y="306"/>
                    </a:lnTo>
                    <a:lnTo>
                      <a:pt x="76" y="295"/>
                    </a:lnTo>
                    <a:lnTo>
                      <a:pt x="70" y="283"/>
                    </a:lnTo>
                    <a:lnTo>
                      <a:pt x="59" y="277"/>
                    </a:lnTo>
                    <a:lnTo>
                      <a:pt x="76" y="253"/>
                    </a:lnTo>
                    <a:lnTo>
                      <a:pt x="59" y="236"/>
                    </a:lnTo>
                    <a:lnTo>
                      <a:pt x="35" y="218"/>
                    </a:lnTo>
                    <a:lnTo>
                      <a:pt x="23" y="212"/>
                    </a:lnTo>
                    <a:lnTo>
                      <a:pt x="23" y="200"/>
                    </a:lnTo>
                    <a:close/>
                    <a:moveTo>
                      <a:pt x="353" y="218"/>
                    </a:moveTo>
                    <a:lnTo>
                      <a:pt x="347" y="218"/>
                    </a:lnTo>
                    <a:lnTo>
                      <a:pt x="347" y="218"/>
                    </a:lnTo>
                    <a:lnTo>
                      <a:pt x="347" y="212"/>
                    </a:lnTo>
                    <a:lnTo>
                      <a:pt x="353" y="218"/>
                    </a:lnTo>
                    <a:close/>
                    <a:moveTo>
                      <a:pt x="347" y="253"/>
                    </a:moveTo>
                    <a:lnTo>
                      <a:pt x="341" y="253"/>
                    </a:lnTo>
                    <a:lnTo>
                      <a:pt x="341" y="259"/>
                    </a:lnTo>
                    <a:lnTo>
                      <a:pt x="335" y="265"/>
                    </a:lnTo>
                    <a:lnTo>
                      <a:pt x="335" y="265"/>
                    </a:lnTo>
                    <a:lnTo>
                      <a:pt x="335" y="271"/>
                    </a:lnTo>
                    <a:lnTo>
                      <a:pt x="330" y="265"/>
                    </a:lnTo>
                    <a:lnTo>
                      <a:pt x="335" y="259"/>
                    </a:lnTo>
                    <a:lnTo>
                      <a:pt x="335" y="259"/>
                    </a:lnTo>
                    <a:lnTo>
                      <a:pt x="330" y="259"/>
                    </a:lnTo>
                    <a:lnTo>
                      <a:pt x="330" y="253"/>
                    </a:lnTo>
                    <a:lnTo>
                      <a:pt x="330" y="253"/>
                    </a:lnTo>
                    <a:lnTo>
                      <a:pt x="335" y="253"/>
                    </a:lnTo>
                    <a:lnTo>
                      <a:pt x="335" y="253"/>
                    </a:lnTo>
                    <a:lnTo>
                      <a:pt x="341" y="253"/>
                    </a:lnTo>
                    <a:lnTo>
                      <a:pt x="341" y="242"/>
                    </a:lnTo>
                    <a:lnTo>
                      <a:pt x="341" y="242"/>
                    </a:lnTo>
                    <a:lnTo>
                      <a:pt x="347" y="242"/>
                    </a:lnTo>
                    <a:lnTo>
                      <a:pt x="347" y="253"/>
                    </a:lnTo>
                    <a:close/>
                    <a:moveTo>
                      <a:pt x="353" y="135"/>
                    </a:moveTo>
                    <a:lnTo>
                      <a:pt x="347" y="135"/>
                    </a:lnTo>
                    <a:lnTo>
                      <a:pt x="353" y="141"/>
                    </a:lnTo>
                    <a:lnTo>
                      <a:pt x="353" y="141"/>
                    </a:lnTo>
                    <a:lnTo>
                      <a:pt x="359" y="147"/>
                    </a:lnTo>
                    <a:lnTo>
                      <a:pt x="353" y="153"/>
                    </a:lnTo>
                    <a:lnTo>
                      <a:pt x="353" y="153"/>
                    </a:lnTo>
                    <a:lnTo>
                      <a:pt x="353" y="153"/>
                    </a:lnTo>
                    <a:lnTo>
                      <a:pt x="347" y="141"/>
                    </a:lnTo>
                    <a:lnTo>
                      <a:pt x="341" y="141"/>
                    </a:lnTo>
                    <a:lnTo>
                      <a:pt x="341" y="135"/>
                    </a:lnTo>
                    <a:lnTo>
                      <a:pt x="347" y="135"/>
                    </a:lnTo>
                    <a:lnTo>
                      <a:pt x="347" y="130"/>
                    </a:lnTo>
                    <a:lnTo>
                      <a:pt x="353" y="130"/>
                    </a:lnTo>
                    <a:lnTo>
                      <a:pt x="353" y="135"/>
                    </a:lnTo>
                    <a:close/>
                    <a:moveTo>
                      <a:pt x="341" y="289"/>
                    </a:moveTo>
                    <a:lnTo>
                      <a:pt x="341" y="289"/>
                    </a:lnTo>
                    <a:lnTo>
                      <a:pt x="335" y="283"/>
                    </a:lnTo>
                    <a:lnTo>
                      <a:pt x="330" y="277"/>
                    </a:lnTo>
                    <a:lnTo>
                      <a:pt x="335" y="271"/>
                    </a:lnTo>
                    <a:lnTo>
                      <a:pt x="341" y="277"/>
                    </a:lnTo>
                    <a:lnTo>
                      <a:pt x="341" y="283"/>
                    </a:lnTo>
                    <a:lnTo>
                      <a:pt x="341" y="289"/>
                    </a:lnTo>
                    <a:close/>
                    <a:moveTo>
                      <a:pt x="341" y="271"/>
                    </a:moveTo>
                    <a:lnTo>
                      <a:pt x="341" y="277"/>
                    </a:lnTo>
                    <a:lnTo>
                      <a:pt x="335" y="271"/>
                    </a:lnTo>
                    <a:lnTo>
                      <a:pt x="341" y="271"/>
                    </a:lnTo>
                    <a:lnTo>
                      <a:pt x="341" y="271"/>
                    </a:lnTo>
                    <a:close/>
                    <a:moveTo>
                      <a:pt x="330" y="141"/>
                    </a:moveTo>
                    <a:lnTo>
                      <a:pt x="335" y="147"/>
                    </a:lnTo>
                    <a:lnTo>
                      <a:pt x="335" y="141"/>
                    </a:lnTo>
                    <a:lnTo>
                      <a:pt x="341" y="153"/>
                    </a:lnTo>
                    <a:lnTo>
                      <a:pt x="341" y="153"/>
                    </a:lnTo>
                    <a:lnTo>
                      <a:pt x="341" y="153"/>
                    </a:lnTo>
                    <a:lnTo>
                      <a:pt x="347" y="147"/>
                    </a:lnTo>
                    <a:lnTo>
                      <a:pt x="341" y="159"/>
                    </a:lnTo>
                    <a:lnTo>
                      <a:pt x="347" y="159"/>
                    </a:lnTo>
                    <a:lnTo>
                      <a:pt x="347" y="165"/>
                    </a:lnTo>
                    <a:lnTo>
                      <a:pt x="347" y="165"/>
                    </a:lnTo>
                    <a:lnTo>
                      <a:pt x="347" y="165"/>
                    </a:lnTo>
                    <a:lnTo>
                      <a:pt x="341" y="165"/>
                    </a:lnTo>
                    <a:lnTo>
                      <a:pt x="341" y="171"/>
                    </a:lnTo>
                    <a:lnTo>
                      <a:pt x="335" y="171"/>
                    </a:lnTo>
                    <a:lnTo>
                      <a:pt x="335" y="171"/>
                    </a:lnTo>
                    <a:lnTo>
                      <a:pt x="335" y="171"/>
                    </a:lnTo>
                    <a:lnTo>
                      <a:pt x="335" y="165"/>
                    </a:lnTo>
                    <a:lnTo>
                      <a:pt x="330" y="159"/>
                    </a:lnTo>
                    <a:lnTo>
                      <a:pt x="330" y="153"/>
                    </a:lnTo>
                    <a:lnTo>
                      <a:pt x="330" y="141"/>
                    </a:lnTo>
                    <a:close/>
                    <a:moveTo>
                      <a:pt x="324" y="401"/>
                    </a:moveTo>
                    <a:lnTo>
                      <a:pt x="318" y="401"/>
                    </a:lnTo>
                    <a:lnTo>
                      <a:pt x="318" y="401"/>
                    </a:lnTo>
                    <a:lnTo>
                      <a:pt x="324" y="395"/>
                    </a:lnTo>
                    <a:lnTo>
                      <a:pt x="324" y="401"/>
                    </a:lnTo>
                    <a:close/>
                    <a:moveTo>
                      <a:pt x="341" y="183"/>
                    </a:moveTo>
                    <a:lnTo>
                      <a:pt x="341" y="189"/>
                    </a:lnTo>
                    <a:lnTo>
                      <a:pt x="341" y="183"/>
                    </a:lnTo>
                    <a:lnTo>
                      <a:pt x="341" y="183"/>
                    </a:lnTo>
                    <a:lnTo>
                      <a:pt x="341" y="183"/>
                    </a:lnTo>
                    <a:close/>
                    <a:moveTo>
                      <a:pt x="306" y="471"/>
                    </a:moveTo>
                    <a:lnTo>
                      <a:pt x="306" y="477"/>
                    </a:lnTo>
                    <a:lnTo>
                      <a:pt x="306" y="477"/>
                    </a:lnTo>
                    <a:lnTo>
                      <a:pt x="306" y="471"/>
                    </a:lnTo>
                    <a:lnTo>
                      <a:pt x="306" y="471"/>
                    </a:lnTo>
                    <a:close/>
                    <a:moveTo>
                      <a:pt x="330" y="236"/>
                    </a:moveTo>
                    <a:lnTo>
                      <a:pt x="330" y="236"/>
                    </a:lnTo>
                    <a:lnTo>
                      <a:pt x="330" y="230"/>
                    </a:lnTo>
                    <a:lnTo>
                      <a:pt x="330" y="230"/>
                    </a:lnTo>
                    <a:lnTo>
                      <a:pt x="324" y="230"/>
                    </a:lnTo>
                    <a:lnTo>
                      <a:pt x="330" y="224"/>
                    </a:lnTo>
                    <a:lnTo>
                      <a:pt x="330" y="224"/>
                    </a:lnTo>
                    <a:lnTo>
                      <a:pt x="330" y="236"/>
                    </a:lnTo>
                    <a:close/>
                    <a:moveTo>
                      <a:pt x="335" y="130"/>
                    </a:moveTo>
                    <a:lnTo>
                      <a:pt x="341" y="135"/>
                    </a:lnTo>
                    <a:lnTo>
                      <a:pt x="335" y="135"/>
                    </a:lnTo>
                    <a:lnTo>
                      <a:pt x="335" y="141"/>
                    </a:lnTo>
                    <a:lnTo>
                      <a:pt x="330" y="135"/>
                    </a:lnTo>
                    <a:lnTo>
                      <a:pt x="335" y="130"/>
                    </a:lnTo>
                    <a:lnTo>
                      <a:pt x="335" y="130"/>
                    </a:lnTo>
                    <a:lnTo>
                      <a:pt x="335" y="130"/>
                    </a:lnTo>
                    <a:close/>
                    <a:moveTo>
                      <a:pt x="306" y="454"/>
                    </a:moveTo>
                    <a:lnTo>
                      <a:pt x="300" y="459"/>
                    </a:lnTo>
                    <a:lnTo>
                      <a:pt x="300" y="459"/>
                    </a:lnTo>
                    <a:lnTo>
                      <a:pt x="294" y="454"/>
                    </a:lnTo>
                    <a:lnTo>
                      <a:pt x="300" y="448"/>
                    </a:lnTo>
                    <a:lnTo>
                      <a:pt x="306" y="448"/>
                    </a:lnTo>
                    <a:lnTo>
                      <a:pt x="306" y="454"/>
                    </a:lnTo>
                    <a:close/>
                    <a:moveTo>
                      <a:pt x="300" y="518"/>
                    </a:moveTo>
                    <a:lnTo>
                      <a:pt x="294" y="518"/>
                    </a:lnTo>
                    <a:lnTo>
                      <a:pt x="294" y="513"/>
                    </a:lnTo>
                    <a:lnTo>
                      <a:pt x="294" y="513"/>
                    </a:lnTo>
                    <a:lnTo>
                      <a:pt x="300" y="518"/>
                    </a:lnTo>
                    <a:lnTo>
                      <a:pt x="300" y="518"/>
                    </a:lnTo>
                    <a:close/>
                    <a:moveTo>
                      <a:pt x="294" y="530"/>
                    </a:moveTo>
                    <a:lnTo>
                      <a:pt x="294" y="530"/>
                    </a:lnTo>
                    <a:lnTo>
                      <a:pt x="294" y="524"/>
                    </a:lnTo>
                    <a:lnTo>
                      <a:pt x="294" y="524"/>
                    </a:lnTo>
                    <a:lnTo>
                      <a:pt x="294" y="524"/>
                    </a:lnTo>
                    <a:lnTo>
                      <a:pt x="294" y="524"/>
                    </a:lnTo>
                    <a:lnTo>
                      <a:pt x="294" y="530"/>
                    </a:lnTo>
                    <a:close/>
                    <a:moveTo>
                      <a:pt x="282" y="630"/>
                    </a:moveTo>
                    <a:lnTo>
                      <a:pt x="277" y="636"/>
                    </a:lnTo>
                    <a:lnTo>
                      <a:pt x="271" y="630"/>
                    </a:lnTo>
                    <a:lnTo>
                      <a:pt x="271" y="630"/>
                    </a:lnTo>
                    <a:lnTo>
                      <a:pt x="277" y="619"/>
                    </a:lnTo>
                    <a:lnTo>
                      <a:pt x="282" y="619"/>
                    </a:lnTo>
                    <a:lnTo>
                      <a:pt x="282" y="624"/>
                    </a:lnTo>
                    <a:lnTo>
                      <a:pt x="282" y="630"/>
                    </a:lnTo>
                    <a:close/>
                    <a:moveTo>
                      <a:pt x="294" y="524"/>
                    </a:moveTo>
                    <a:lnTo>
                      <a:pt x="288" y="524"/>
                    </a:lnTo>
                    <a:lnTo>
                      <a:pt x="288" y="524"/>
                    </a:lnTo>
                    <a:lnTo>
                      <a:pt x="288" y="524"/>
                    </a:lnTo>
                    <a:lnTo>
                      <a:pt x="288" y="518"/>
                    </a:lnTo>
                    <a:lnTo>
                      <a:pt x="294" y="524"/>
                    </a:lnTo>
                    <a:lnTo>
                      <a:pt x="294" y="524"/>
                    </a:lnTo>
                    <a:close/>
                    <a:moveTo>
                      <a:pt x="288" y="554"/>
                    </a:moveTo>
                    <a:lnTo>
                      <a:pt x="288" y="560"/>
                    </a:lnTo>
                    <a:lnTo>
                      <a:pt x="282" y="554"/>
                    </a:lnTo>
                    <a:lnTo>
                      <a:pt x="282" y="554"/>
                    </a:lnTo>
                    <a:lnTo>
                      <a:pt x="288" y="554"/>
                    </a:lnTo>
                    <a:lnTo>
                      <a:pt x="288" y="554"/>
                    </a:lnTo>
                    <a:close/>
                    <a:moveTo>
                      <a:pt x="330" y="153"/>
                    </a:moveTo>
                    <a:lnTo>
                      <a:pt x="324" y="153"/>
                    </a:lnTo>
                    <a:lnTo>
                      <a:pt x="324" y="147"/>
                    </a:lnTo>
                    <a:lnTo>
                      <a:pt x="324" y="141"/>
                    </a:lnTo>
                    <a:lnTo>
                      <a:pt x="330" y="153"/>
                    </a:lnTo>
                    <a:close/>
                    <a:moveTo>
                      <a:pt x="318" y="130"/>
                    </a:moveTo>
                    <a:lnTo>
                      <a:pt x="318" y="130"/>
                    </a:lnTo>
                    <a:lnTo>
                      <a:pt x="312" y="124"/>
                    </a:lnTo>
                    <a:lnTo>
                      <a:pt x="312" y="124"/>
                    </a:lnTo>
                    <a:lnTo>
                      <a:pt x="318" y="130"/>
                    </a:lnTo>
                    <a:close/>
                    <a:moveTo>
                      <a:pt x="288" y="442"/>
                    </a:moveTo>
                    <a:lnTo>
                      <a:pt x="288" y="448"/>
                    </a:lnTo>
                    <a:lnTo>
                      <a:pt x="282" y="442"/>
                    </a:lnTo>
                    <a:lnTo>
                      <a:pt x="288" y="436"/>
                    </a:lnTo>
                    <a:lnTo>
                      <a:pt x="288" y="442"/>
                    </a:lnTo>
                    <a:close/>
                    <a:moveTo>
                      <a:pt x="312" y="135"/>
                    </a:moveTo>
                    <a:lnTo>
                      <a:pt x="312" y="141"/>
                    </a:lnTo>
                    <a:lnTo>
                      <a:pt x="306" y="135"/>
                    </a:lnTo>
                    <a:lnTo>
                      <a:pt x="306" y="130"/>
                    </a:lnTo>
                    <a:lnTo>
                      <a:pt x="306" y="130"/>
                    </a:lnTo>
                    <a:lnTo>
                      <a:pt x="306" y="124"/>
                    </a:lnTo>
                    <a:lnTo>
                      <a:pt x="312" y="130"/>
                    </a:lnTo>
                    <a:lnTo>
                      <a:pt x="312" y="130"/>
                    </a:lnTo>
                    <a:lnTo>
                      <a:pt x="312" y="135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9" name="Freeform 601">
                <a:extLst>
                  <a:ext uri="{FF2B5EF4-FFF2-40B4-BE49-F238E27FC236}">
                    <a16:creationId xmlns:a16="http://schemas.microsoft.com/office/drawing/2014/main" id="{8409CD31-464A-45DC-B35C-396463C6F4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10050" y="1192212"/>
                <a:ext cx="654050" cy="355600"/>
              </a:xfrm>
              <a:custGeom>
                <a:avLst/>
                <a:gdLst>
                  <a:gd name="T0" fmla="*/ 277 w 412"/>
                  <a:gd name="T1" fmla="*/ 12 h 224"/>
                  <a:gd name="T2" fmla="*/ 312 w 412"/>
                  <a:gd name="T3" fmla="*/ 18 h 224"/>
                  <a:gd name="T4" fmla="*/ 359 w 412"/>
                  <a:gd name="T5" fmla="*/ 77 h 224"/>
                  <a:gd name="T6" fmla="*/ 412 w 412"/>
                  <a:gd name="T7" fmla="*/ 112 h 224"/>
                  <a:gd name="T8" fmla="*/ 342 w 412"/>
                  <a:gd name="T9" fmla="*/ 159 h 224"/>
                  <a:gd name="T10" fmla="*/ 295 w 412"/>
                  <a:gd name="T11" fmla="*/ 147 h 224"/>
                  <a:gd name="T12" fmla="*/ 259 w 412"/>
                  <a:gd name="T13" fmla="*/ 159 h 224"/>
                  <a:gd name="T14" fmla="*/ 248 w 412"/>
                  <a:gd name="T15" fmla="*/ 153 h 224"/>
                  <a:gd name="T16" fmla="*/ 224 w 412"/>
                  <a:gd name="T17" fmla="*/ 153 h 224"/>
                  <a:gd name="T18" fmla="*/ 159 w 412"/>
                  <a:gd name="T19" fmla="*/ 147 h 224"/>
                  <a:gd name="T20" fmla="*/ 112 w 412"/>
                  <a:gd name="T21" fmla="*/ 159 h 224"/>
                  <a:gd name="T22" fmla="*/ 94 w 412"/>
                  <a:gd name="T23" fmla="*/ 206 h 224"/>
                  <a:gd name="T24" fmla="*/ 41 w 412"/>
                  <a:gd name="T25" fmla="*/ 206 h 224"/>
                  <a:gd name="T26" fmla="*/ 47 w 412"/>
                  <a:gd name="T27" fmla="*/ 165 h 224"/>
                  <a:gd name="T28" fmla="*/ 18 w 412"/>
                  <a:gd name="T29" fmla="*/ 118 h 224"/>
                  <a:gd name="T30" fmla="*/ 6 w 412"/>
                  <a:gd name="T31" fmla="*/ 94 h 224"/>
                  <a:gd name="T32" fmla="*/ 6 w 412"/>
                  <a:gd name="T33" fmla="*/ 47 h 224"/>
                  <a:gd name="T34" fmla="*/ 59 w 412"/>
                  <a:gd name="T35" fmla="*/ 41 h 224"/>
                  <a:gd name="T36" fmla="*/ 130 w 412"/>
                  <a:gd name="T37" fmla="*/ 59 h 224"/>
                  <a:gd name="T38" fmla="*/ 165 w 412"/>
                  <a:gd name="T39" fmla="*/ 24 h 224"/>
                  <a:gd name="T40" fmla="*/ 200 w 412"/>
                  <a:gd name="T41" fmla="*/ 29 h 224"/>
                  <a:gd name="T42" fmla="*/ 230 w 412"/>
                  <a:gd name="T43" fmla="*/ 18 h 224"/>
                  <a:gd name="T44" fmla="*/ 354 w 412"/>
                  <a:gd name="T45" fmla="*/ 200 h 224"/>
                  <a:gd name="T46" fmla="*/ 354 w 412"/>
                  <a:gd name="T47" fmla="*/ 206 h 224"/>
                  <a:gd name="T48" fmla="*/ 354 w 412"/>
                  <a:gd name="T49" fmla="*/ 218 h 224"/>
                  <a:gd name="T50" fmla="*/ 348 w 412"/>
                  <a:gd name="T51" fmla="*/ 212 h 224"/>
                  <a:gd name="T52" fmla="*/ 348 w 412"/>
                  <a:gd name="T53" fmla="*/ 194 h 224"/>
                  <a:gd name="T54" fmla="*/ 348 w 412"/>
                  <a:gd name="T55" fmla="*/ 183 h 224"/>
                  <a:gd name="T56" fmla="*/ 336 w 412"/>
                  <a:gd name="T57" fmla="*/ 194 h 224"/>
                  <a:gd name="T58" fmla="*/ 348 w 412"/>
                  <a:gd name="T59" fmla="*/ 183 h 224"/>
                  <a:gd name="T60" fmla="*/ 342 w 412"/>
                  <a:gd name="T61" fmla="*/ 200 h 224"/>
                  <a:gd name="T62" fmla="*/ 342 w 412"/>
                  <a:gd name="T63" fmla="*/ 165 h 224"/>
                  <a:gd name="T64" fmla="*/ 342 w 412"/>
                  <a:gd name="T65" fmla="*/ 177 h 224"/>
                  <a:gd name="T66" fmla="*/ 336 w 412"/>
                  <a:gd name="T67" fmla="*/ 177 h 224"/>
                  <a:gd name="T68" fmla="*/ 336 w 412"/>
                  <a:gd name="T69" fmla="*/ 165 h 224"/>
                  <a:gd name="T70" fmla="*/ 324 w 412"/>
                  <a:gd name="T71" fmla="*/ 177 h 224"/>
                  <a:gd name="T72" fmla="*/ 330 w 412"/>
                  <a:gd name="T73" fmla="*/ 177 h 224"/>
                  <a:gd name="T74" fmla="*/ 318 w 412"/>
                  <a:gd name="T75" fmla="*/ 189 h 224"/>
                  <a:gd name="T76" fmla="*/ 306 w 412"/>
                  <a:gd name="T77" fmla="*/ 177 h 224"/>
                  <a:gd name="T78" fmla="*/ 306 w 412"/>
                  <a:gd name="T79" fmla="*/ 171 h 224"/>
                  <a:gd name="T80" fmla="*/ 306 w 412"/>
                  <a:gd name="T81" fmla="*/ 171 h 224"/>
                  <a:gd name="T82" fmla="*/ 295 w 412"/>
                  <a:gd name="T83" fmla="*/ 171 h 224"/>
                  <a:gd name="T84" fmla="*/ 283 w 412"/>
                  <a:gd name="T85" fmla="*/ 177 h 224"/>
                  <a:gd name="T86" fmla="*/ 277 w 412"/>
                  <a:gd name="T87" fmla="*/ 183 h 224"/>
                  <a:gd name="T88" fmla="*/ 277 w 412"/>
                  <a:gd name="T89" fmla="*/ 183 h 224"/>
                  <a:gd name="T90" fmla="*/ 271 w 412"/>
                  <a:gd name="T91" fmla="*/ 171 h 224"/>
                  <a:gd name="T92" fmla="*/ 259 w 412"/>
                  <a:gd name="T93" fmla="*/ 183 h 224"/>
                  <a:gd name="T94" fmla="*/ 271 w 412"/>
                  <a:gd name="T95" fmla="*/ 171 h 224"/>
                  <a:gd name="T96" fmla="*/ 142 w 412"/>
                  <a:gd name="T97" fmla="*/ 171 h 224"/>
                  <a:gd name="T98" fmla="*/ 142 w 412"/>
                  <a:gd name="T99" fmla="*/ 171 h 224"/>
                  <a:gd name="T100" fmla="*/ 142 w 412"/>
                  <a:gd name="T101" fmla="*/ 171 h 224"/>
                  <a:gd name="T102" fmla="*/ 112 w 412"/>
                  <a:gd name="T103" fmla="*/ 218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2" h="224">
                    <a:moveTo>
                      <a:pt x="242" y="6"/>
                    </a:moveTo>
                    <a:lnTo>
                      <a:pt x="242" y="6"/>
                    </a:lnTo>
                    <a:lnTo>
                      <a:pt x="248" y="0"/>
                    </a:lnTo>
                    <a:lnTo>
                      <a:pt x="277" y="12"/>
                    </a:lnTo>
                    <a:lnTo>
                      <a:pt x="283" y="0"/>
                    </a:lnTo>
                    <a:lnTo>
                      <a:pt x="295" y="0"/>
                    </a:lnTo>
                    <a:lnTo>
                      <a:pt x="301" y="12"/>
                    </a:lnTo>
                    <a:lnTo>
                      <a:pt x="312" y="18"/>
                    </a:lnTo>
                    <a:lnTo>
                      <a:pt x="318" y="35"/>
                    </a:lnTo>
                    <a:lnTo>
                      <a:pt x="336" y="41"/>
                    </a:lnTo>
                    <a:lnTo>
                      <a:pt x="354" y="71"/>
                    </a:lnTo>
                    <a:lnTo>
                      <a:pt x="359" y="77"/>
                    </a:lnTo>
                    <a:lnTo>
                      <a:pt x="389" y="83"/>
                    </a:lnTo>
                    <a:lnTo>
                      <a:pt x="401" y="88"/>
                    </a:lnTo>
                    <a:lnTo>
                      <a:pt x="412" y="83"/>
                    </a:lnTo>
                    <a:lnTo>
                      <a:pt x="412" y="112"/>
                    </a:lnTo>
                    <a:lnTo>
                      <a:pt x="365" y="183"/>
                    </a:lnTo>
                    <a:lnTo>
                      <a:pt x="354" y="177"/>
                    </a:lnTo>
                    <a:lnTo>
                      <a:pt x="354" y="153"/>
                    </a:lnTo>
                    <a:lnTo>
                      <a:pt x="342" y="159"/>
                    </a:lnTo>
                    <a:lnTo>
                      <a:pt x="324" y="147"/>
                    </a:lnTo>
                    <a:lnTo>
                      <a:pt x="312" y="147"/>
                    </a:lnTo>
                    <a:lnTo>
                      <a:pt x="306" y="147"/>
                    </a:lnTo>
                    <a:lnTo>
                      <a:pt x="295" y="147"/>
                    </a:lnTo>
                    <a:lnTo>
                      <a:pt x="301" y="141"/>
                    </a:lnTo>
                    <a:lnTo>
                      <a:pt x="295" y="136"/>
                    </a:lnTo>
                    <a:lnTo>
                      <a:pt x="271" y="153"/>
                    </a:lnTo>
                    <a:lnTo>
                      <a:pt x="259" y="159"/>
                    </a:lnTo>
                    <a:lnTo>
                      <a:pt x="259" y="159"/>
                    </a:lnTo>
                    <a:lnTo>
                      <a:pt x="259" y="153"/>
                    </a:lnTo>
                    <a:lnTo>
                      <a:pt x="253" y="147"/>
                    </a:lnTo>
                    <a:lnTo>
                      <a:pt x="248" y="153"/>
                    </a:lnTo>
                    <a:lnTo>
                      <a:pt x="248" y="153"/>
                    </a:lnTo>
                    <a:lnTo>
                      <a:pt x="236" y="165"/>
                    </a:lnTo>
                    <a:lnTo>
                      <a:pt x="230" y="165"/>
                    </a:lnTo>
                    <a:lnTo>
                      <a:pt x="224" y="153"/>
                    </a:lnTo>
                    <a:lnTo>
                      <a:pt x="218" y="147"/>
                    </a:lnTo>
                    <a:lnTo>
                      <a:pt x="195" y="159"/>
                    </a:lnTo>
                    <a:lnTo>
                      <a:pt x="171" y="153"/>
                    </a:lnTo>
                    <a:lnTo>
                      <a:pt x="159" y="147"/>
                    </a:lnTo>
                    <a:lnTo>
                      <a:pt x="153" y="153"/>
                    </a:lnTo>
                    <a:lnTo>
                      <a:pt x="147" y="153"/>
                    </a:lnTo>
                    <a:lnTo>
                      <a:pt x="130" y="153"/>
                    </a:lnTo>
                    <a:lnTo>
                      <a:pt x="112" y="159"/>
                    </a:lnTo>
                    <a:lnTo>
                      <a:pt x="77" y="153"/>
                    </a:lnTo>
                    <a:lnTo>
                      <a:pt x="71" y="159"/>
                    </a:lnTo>
                    <a:lnTo>
                      <a:pt x="71" y="171"/>
                    </a:lnTo>
                    <a:lnTo>
                      <a:pt x="94" y="206"/>
                    </a:lnTo>
                    <a:lnTo>
                      <a:pt x="89" y="218"/>
                    </a:lnTo>
                    <a:lnTo>
                      <a:pt x="83" y="224"/>
                    </a:lnTo>
                    <a:lnTo>
                      <a:pt x="59" y="224"/>
                    </a:lnTo>
                    <a:lnTo>
                      <a:pt x="41" y="206"/>
                    </a:lnTo>
                    <a:lnTo>
                      <a:pt x="36" y="194"/>
                    </a:lnTo>
                    <a:lnTo>
                      <a:pt x="41" y="189"/>
                    </a:lnTo>
                    <a:lnTo>
                      <a:pt x="47" y="183"/>
                    </a:lnTo>
                    <a:lnTo>
                      <a:pt x="47" y="165"/>
                    </a:lnTo>
                    <a:lnTo>
                      <a:pt x="47" y="147"/>
                    </a:lnTo>
                    <a:lnTo>
                      <a:pt x="41" y="124"/>
                    </a:lnTo>
                    <a:lnTo>
                      <a:pt x="30" y="124"/>
                    </a:lnTo>
                    <a:lnTo>
                      <a:pt x="18" y="118"/>
                    </a:lnTo>
                    <a:lnTo>
                      <a:pt x="18" y="124"/>
                    </a:lnTo>
                    <a:lnTo>
                      <a:pt x="12" y="124"/>
                    </a:lnTo>
                    <a:lnTo>
                      <a:pt x="12" y="118"/>
                    </a:lnTo>
                    <a:lnTo>
                      <a:pt x="6" y="94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6" y="59"/>
                    </a:lnTo>
                    <a:lnTo>
                      <a:pt x="6" y="47"/>
                    </a:lnTo>
                    <a:lnTo>
                      <a:pt x="18" y="41"/>
                    </a:lnTo>
                    <a:lnTo>
                      <a:pt x="30" y="18"/>
                    </a:lnTo>
                    <a:lnTo>
                      <a:pt x="53" y="29"/>
                    </a:lnTo>
                    <a:lnTo>
                      <a:pt x="59" y="41"/>
                    </a:lnTo>
                    <a:lnTo>
                      <a:pt x="71" y="53"/>
                    </a:lnTo>
                    <a:lnTo>
                      <a:pt x="94" y="53"/>
                    </a:lnTo>
                    <a:lnTo>
                      <a:pt x="118" y="65"/>
                    </a:lnTo>
                    <a:lnTo>
                      <a:pt x="130" y="59"/>
                    </a:lnTo>
                    <a:lnTo>
                      <a:pt x="142" y="47"/>
                    </a:lnTo>
                    <a:lnTo>
                      <a:pt x="147" y="35"/>
                    </a:lnTo>
                    <a:lnTo>
                      <a:pt x="153" y="24"/>
                    </a:lnTo>
                    <a:lnTo>
                      <a:pt x="165" y="24"/>
                    </a:lnTo>
                    <a:lnTo>
                      <a:pt x="171" y="24"/>
                    </a:lnTo>
                    <a:lnTo>
                      <a:pt x="183" y="24"/>
                    </a:lnTo>
                    <a:lnTo>
                      <a:pt x="189" y="29"/>
                    </a:lnTo>
                    <a:lnTo>
                      <a:pt x="200" y="29"/>
                    </a:lnTo>
                    <a:lnTo>
                      <a:pt x="200" y="29"/>
                    </a:lnTo>
                    <a:lnTo>
                      <a:pt x="206" y="18"/>
                    </a:lnTo>
                    <a:lnTo>
                      <a:pt x="218" y="18"/>
                    </a:lnTo>
                    <a:lnTo>
                      <a:pt x="230" y="18"/>
                    </a:lnTo>
                    <a:lnTo>
                      <a:pt x="242" y="6"/>
                    </a:lnTo>
                    <a:close/>
                    <a:moveTo>
                      <a:pt x="359" y="200"/>
                    </a:moveTo>
                    <a:lnTo>
                      <a:pt x="359" y="200"/>
                    </a:lnTo>
                    <a:lnTo>
                      <a:pt x="354" y="200"/>
                    </a:lnTo>
                    <a:lnTo>
                      <a:pt x="359" y="194"/>
                    </a:lnTo>
                    <a:lnTo>
                      <a:pt x="359" y="200"/>
                    </a:lnTo>
                    <a:close/>
                    <a:moveTo>
                      <a:pt x="354" y="200"/>
                    </a:moveTo>
                    <a:lnTo>
                      <a:pt x="354" y="206"/>
                    </a:lnTo>
                    <a:lnTo>
                      <a:pt x="354" y="200"/>
                    </a:lnTo>
                    <a:lnTo>
                      <a:pt x="354" y="194"/>
                    </a:lnTo>
                    <a:lnTo>
                      <a:pt x="354" y="200"/>
                    </a:lnTo>
                    <a:close/>
                    <a:moveTo>
                      <a:pt x="354" y="218"/>
                    </a:moveTo>
                    <a:lnTo>
                      <a:pt x="348" y="218"/>
                    </a:lnTo>
                    <a:lnTo>
                      <a:pt x="348" y="218"/>
                    </a:lnTo>
                    <a:lnTo>
                      <a:pt x="348" y="212"/>
                    </a:lnTo>
                    <a:lnTo>
                      <a:pt x="348" y="212"/>
                    </a:lnTo>
                    <a:lnTo>
                      <a:pt x="354" y="212"/>
                    </a:lnTo>
                    <a:lnTo>
                      <a:pt x="354" y="218"/>
                    </a:lnTo>
                    <a:close/>
                    <a:moveTo>
                      <a:pt x="348" y="194"/>
                    </a:moveTo>
                    <a:lnTo>
                      <a:pt x="348" y="194"/>
                    </a:lnTo>
                    <a:lnTo>
                      <a:pt x="342" y="189"/>
                    </a:lnTo>
                    <a:lnTo>
                      <a:pt x="348" y="189"/>
                    </a:lnTo>
                    <a:lnTo>
                      <a:pt x="348" y="194"/>
                    </a:lnTo>
                    <a:close/>
                    <a:moveTo>
                      <a:pt x="348" y="183"/>
                    </a:moveTo>
                    <a:lnTo>
                      <a:pt x="348" y="189"/>
                    </a:lnTo>
                    <a:lnTo>
                      <a:pt x="342" y="183"/>
                    </a:lnTo>
                    <a:lnTo>
                      <a:pt x="342" y="189"/>
                    </a:lnTo>
                    <a:lnTo>
                      <a:pt x="336" y="194"/>
                    </a:lnTo>
                    <a:lnTo>
                      <a:pt x="336" y="194"/>
                    </a:lnTo>
                    <a:lnTo>
                      <a:pt x="336" y="189"/>
                    </a:lnTo>
                    <a:lnTo>
                      <a:pt x="348" y="183"/>
                    </a:lnTo>
                    <a:lnTo>
                      <a:pt x="348" y="183"/>
                    </a:lnTo>
                    <a:close/>
                    <a:moveTo>
                      <a:pt x="342" y="194"/>
                    </a:moveTo>
                    <a:lnTo>
                      <a:pt x="342" y="200"/>
                    </a:lnTo>
                    <a:lnTo>
                      <a:pt x="342" y="200"/>
                    </a:lnTo>
                    <a:lnTo>
                      <a:pt x="342" y="200"/>
                    </a:lnTo>
                    <a:lnTo>
                      <a:pt x="342" y="194"/>
                    </a:lnTo>
                    <a:lnTo>
                      <a:pt x="342" y="194"/>
                    </a:lnTo>
                    <a:close/>
                    <a:moveTo>
                      <a:pt x="336" y="165"/>
                    </a:moveTo>
                    <a:lnTo>
                      <a:pt x="342" y="165"/>
                    </a:lnTo>
                    <a:lnTo>
                      <a:pt x="348" y="165"/>
                    </a:lnTo>
                    <a:lnTo>
                      <a:pt x="348" y="171"/>
                    </a:lnTo>
                    <a:lnTo>
                      <a:pt x="342" y="171"/>
                    </a:lnTo>
                    <a:lnTo>
                      <a:pt x="342" y="177"/>
                    </a:lnTo>
                    <a:lnTo>
                      <a:pt x="342" y="177"/>
                    </a:lnTo>
                    <a:lnTo>
                      <a:pt x="342" y="177"/>
                    </a:lnTo>
                    <a:lnTo>
                      <a:pt x="336" y="171"/>
                    </a:lnTo>
                    <a:lnTo>
                      <a:pt x="336" y="177"/>
                    </a:lnTo>
                    <a:lnTo>
                      <a:pt x="330" y="171"/>
                    </a:lnTo>
                    <a:lnTo>
                      <a:pt x="330" y="165"/>
                    </a:lnTo>
                    <a:lnTo>
                      <a:pt x="330" y="159"/>
                    </a:lnTo>
                    <a:lnTo>
                      <a:pt x="336" y="165"/>
                    </a:lnTo>
                    <a:lnTo>
                      <a:pt x="336" y="165"/>
                    </a:lnTo>
                    <a:close/>
                    <a:moveTo>
                      <a:pt x="330" y="177"/>
                    </a:moveTo>
                    <a:lnTo>
                      <a:pt x="330" y="177"/>
                    </a:lnTo>
                    <a:lnTo>
                      <a:pt x="324" y="177"/>
                    </a:lnTo>
                    <a:lnTo>
                      <a:pt x="330" y="189"/>
                    </a:lnTo>
                    <a:lnTo>
                      <a:pt x="330" y="189"/>
                    </a:lnTo>
                    <a:lnTo>
                      <a:pt x="330" y="183"/>
                    </a:lnTo>
                    <a:lnTo>
                      <a:pt x="330" y="177"/>
                    </a:lnTo>
                    <a:lnTo>
                      <a:pt x="336" y="183"/>
                    </a:lnTo>
                    <a:lnTo>
                      <a:pt x="330" y="194"/>
                    </a:lnTo>
                    <a:lnTo>
                      <a:pt x="324" y="189"/>
                    </a:lnTo>
                    <a:lnTo>
                      <a:pt x="318" y="189"/>
                    </a:lnTo>
                    <a:lnTo>
                      <a:pt x="312" y="183"/>
                    </a:lnTo>
                    <a:lnTo>
                      <a:pt x="318" y="171"/>
                    </a:lnTo>
                    <a:lnTo>
                      <a:pt x="330" y="177"/>
                    </a:lnTo>
                    <a:close/>
                    <a:moveTo>
                      <a:pt x="306" y="177"/>
                    </a:moveTo>
                    <a:lnTo>
                      <a:pt x="306" y="183"/>
                    </a:lnTo>
                    <a:lnTo>
                      <a:pt x="301" y="177"/>
                    </a:lnTo>
                    <a:lnTo>
                      <a:pt x="301" y="177"/>
                    </a:lnTo>
                    <a:lnTo>
                      <a:pt x="306" y="171"/>
                    </a:lnTo>
                    <a:lnTo>
                      <a:pt x="306" y="165"/>
                    </a:lnTo>
                    <a:lnTo>
                      <a:pt x="306" y="165"/>
                    </a:lnTo>
                    <a:lnTo>
                      <a:pt x="312" y="165"/>
                    </a:lnTo>
                    <a:lnTo>
                      <a:pt x="306" y="171"/>
                    </a:lnTo>
                    <a:lnTo>
                      <a:pt x="306" y="177"/>
                    </a:lnTo>
                    <a:close/>
                    <a:moveTo>
                      <a:pt x="283" y="165"/>
                    </a:moveTo>
                    <a:lnTo>
                      <a:pt x="289" y="171"/>
                    </a:lnTo>
                    <a:lnTo>
                      <a:pt x="295" y="171"/>
                    </a:lnTo>
                    <a:lnTo>
                      <a:pt x="295" y="171"/>
                    </a:lnTo>
                    <a:lnTo>
                      <a:pt x="289" y="177"/>
                    </a:lnTo>
                    <a:lnTo>
                      <a:pt x="289" y="183"/>
                    </a:lnTo>
                    <a:lnTo>
                      <a:pt x="283" y="177"/>
                    </a:lnTo>
                    <a:lnTo>
                      <a:pt x="283" y="177"/>
                    </a:lnTo>
                    <a:lnTo>
                      <a:pt x="283" y="171"/>
                    </a:lnTo>
                    <a:lnTo>
                      <a:pt x="283" y="165"/>
                    </a:lnTo>
                    <a:close/>
                    <a:moveTo>
                      <a:pt x="277" y="183"/>
                    </a:moveTo>
                    <a:lnTo>
                      <a:pt x="271" y="183"/>
                    </a:lnTo>
                    <a:lnTo>
                      <a:pt x="271" y="183"/>
                    </a:lnTo>
                    <a:lnTo>
                      <a:pt x="271" y="183"/>
                    </a:lnTo>
                    <a:lnTo>
                      <a:pt x="277" y="183"/>
                    </a:lnTo>
                    <a:lnTo>
                      <a:pt x="277" y="177"/>
                    </a:lnTo>
                    <a:lnTo>
                      <a:pt x="277" y="177"/>
                    </a:lnTo>
                    <a:lnTo>
                      <a:pt x="277" y="183"/>
                    </a:lnTo>
                    <a:close/>
                    <a:moveTo>
                      <a:pt x="271" y="171"/>
                    </a:moveTo>
                    <a:lnTo>
                      <a:pt x="271" y="177"/>
                    </a:lnTo>
                    <a:lnTo>
                      <a:pt x="265" y="183"/>
                    </a:lnTo>
                    <a:lnTo>
                      <a:pt x="265" y="183"/>
                    </a:lnTo>
                    <a:lnTo>
                      <a:pt x="259" y="183"/>
                    </a:lnTo>
                    <a:lnTo>
                      <a:pt x="259" y="177"/>
                    </a:lnTo>
                    <a:lnTo>
                      <a:pt x="265" y="171"/>
                    </a:lnTo>
                    <a:lnTo>
                      <a:pt x="265" y="171"/>
                    </a:lnTo>
                    <a:lnTo>
                      <a:pt x="271" y="171"/>
                    </a:lnTo>
                    <a:lnTo>
                      <a:pt x="271" y="171"/>
                    </a:lnTo>
                    <a:close/>
                    <a:moveTo>
                      <a:pt x="147" y="171"/>
                    </a:moveTo>
                    <a:lnTo>
                      <a:pt x="142" y="177"/>
                    </a:lnTo>
                    <a:lnTo>
                      <a:pt x="142" y="171"/>
                    </a:lnTo>
                    <a:lnTo>
                      <a:pt x="147" y="165"/>
                    </a:lnTo>
                    <a:lnTo>
                      <a:pt x="147" y="171"/>
                    </a:lnTo>
                    <a:close/>
                    <a:moveTo>
                      <a:pt x="142" y="171"/>
                    </a:moveTo>
                    <a:lnTo>
                      <a:pt x="142" y="171"/>
                    </a:lnTo>
                    <a:lnTo>
                      <a:pt x="142" y="171"/>
                    </a:lnTo>
                    <a:lnTo>
                      <a:pt x="142" y="171"/>
                    </a:lnTo>
                    <a:lnTo>
                      <a:pt x="142" y="171"/>
                    </a:lnTo>
                    <a:lnTo>
                      <a:pt x="142" y="171"/>
                    </a:lnTo>
                    <a:close/>
                    <a:moveTo>
                      <a:pt x="118" y="224"/>
                    </a:moveTo>
                    <a:lnTo>
                      <a:pt x="112" y="224"/>
                    </a:lnTo>
                    <a:lnTo>
                      <a:pt x="112" y="218"/>
                    </a:lnTo>
                    <a:lnTo>
                      <a:pt x="112" y="218"/>
                    </a:lnTo>
                    <a:lnTo>
                      <a:pt x="112" y="218"/>
                    </a:lnTo>
                    <a:lnTo>
                      <a:pt x="118" y="224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0" name="Freeform 602">
                <a:extLst>
                  <a:ext uri="{FF2B5EF4-FFF2-40B4-BE49-F238E27FC236}">
                    <a16:creationId xmlns:a16="http://schemas.microsoft.com/office/drawing/2014/main" id="{C90DCFA8-5FA2-4D3E-AFD8-7CF26CC20E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2813" y="1173162"/>
                <a:ext cx="831850" cy="841375"/>
              </a:xfrm>
              <a:custGeom>
                <a:avLst/>
                <a:gdLst>
                  <a:gd name="T0" fmla="*/ 118 w 524"/>
                  <a:gd name="T1" fmla="*/ 47 h 530"/>
                  <a:gd name="T2" fmla="*/ 130 w 524"/>
                  <a:gd name="T3" fmla="*/ 77 h 530"/>
                  <a:gd name="T4" fmla="*/ 177 w 524"/>
                  <a:gd name="T5" fmla="*/ 89 h 530"/>
                  <a:gd name="T6" fmla="*/ 206 w 524"/>
                  <a:gd name="T7" fmla="*/ 65 h 530"/>
                  <a:gd name="T8" fmla="*/ 248 w 524"/>
                  <a:gd name="T9" fmla="*/ 47 h 530"/>
                  <a:gd name="T10" fmla="*/ 253 w 524"/>
                  <a:gd name="T11" fmla="*/ 53 h 530"/>
                  <a:gd name="T12" fmla="*/ 259 w 524"/>
                  <a:gd name="T13" fmla="*/ 53 h 530"/>
                  <a:gd name="T14" fmla="*/ 265 w 524"/>
                  <a:gd name="T15" fmla="*/ 53 h 530"/>
                  <a:gd name="T16" fmla="*/ 277 w 524"/>
                  <a:gd name="T17" fmla="*/ 53 h 530"/>
                  <a:gd name="T18" fmla="*/ 289 w 524"/>
                  <a:gd name="T19" fmla="*/ 47 h 530"/>
                  <a:gd name="T20" fmla="*/ 306 w 524"/>
                  <a:gd name="T21" fmla="*/ 41 h 530"/>
                  <a:gd name="T22" fmla="*/ 354 w 524"/>
                  <a:gd name="T23" fmla="*/ 30 h 530"/>
                  <a:gd name="T24" fmla="*/ 395 w 524"/>
                  <a:gd name="T25" fmla="*/ 0 h 530"/>
                  <a:gd name="T26" fmla="*/ 412 w 524"/>
                  <a:gd name="T27" fmla="*/ 12 h 530"/>
                  <a:gd name="T28" fmla="*/ 448 w 524"/>
                  <a:gd name="T29" fmla="*/ 12 h 530"/>
                  <a:gd name="T30" fmla="*/ 495 w 524"/>
                  <a:gd name="T31" fmla="*/ 53 h 530"/>
                  <a:gd name="T32" fmla="*/ 477 w 524"/>
                  <a:gd name="T33" fmla="*/ 100 h 530"/>
                  <a:gd name="T34" fmla="*/ 489 w 524"/>
                  <a:gd name="T35" fmla="*/ 130 h 530"/>
                  <a:gd name="T36" fmla="*/ 495 w 524"/>
                  <a:gd name="T37" fmla="*/ 130 h 530"/>
                  <a:gd name="T38" fmla="*/ 524 w 524"/>
                  <a:gd name="T39" fmla="*/ 159 h 530"/>
                  <a:gd name="T40" fmla="*/ 518 w 524"/>
                  <a:gd name="T41" fmla="*/ 201 h 530"/>
                  <a:gd name="T42" fmla="*/ 495 w 524"/>
                  <a:gd name="T43" fmla="*/ 224 h 530"/>
                  <a:gd name="T44" fmla="*/ 471 w 524"/>
                  <a:gd name="T45" fmla="*/ 254 h 530"/>
                  <a:gd name="T46" fmla="*/ 442 w 524"/>
                  <a:gd name="T47" fmla="*/ 289 h 530"/>
                  <a:gd name="T48" fmla="*/ 430 w 524"/>
                  <a:gd name="T49" fmla="*/ 342 h 530"/>
                  <a:gd name="T50" fmla="*/ 448 w 524"/>
                  <a:gd name="T51" fmla="*/ 383 h 530"/>
                  <a:gd name="T52" fmla="*/ 465 w 524"/>
                  <a:gd name="T53" fmla="*/ 436 h 530"/>
                  <a:gd name="T54" fmla="*/ 430 w 524"/>
                  <a:gd name="T55" fmla="*/ 507 h 530"/>
                  <a:gd name="T56" fmla="*/ 371 w 524"/>
                  <a:gd name="T57" fmla="*/ 495 h 530"/>
                  <a:gd name="T58" fmla="*/ 306 w 524"/>
                  <a:gd name="T59" fmla="*/ 489 h 530"/>
                  <a:gd name="T60" fmla="*/ 248 w 524"/>
                  <a:gd name="T61" fmla="*/ 507 h 530"/>
                  <a:gd name="T62" fmla="*/ 165 w 524"/>
                  <a:gd name="T63" fmla="*/ 513 h 530"/>
                  <a:gd name="T64" fmla="*/ 83 w 524"/>
                  <a:gd name="T65" fmla="*/ 507 h 530"/>
                  <a:gd name="T66" fmla="*/ 106 w 524"/>
                  <a:gd name="T67" fmla="*/ 495 h 530"/>
                  <a:gd name="T68" fmla="*/ 106 w 524"/>
                  <a:gd name="T69" fmla="*/ 448 h 530"/>
                  <a:gd name="T70" fmla="*/ 142 w 524"/>
                  <a:gd name="T71" fmla="*/ 395 h 530"/>
                  <a:gd name="T72" fmla="*/ 136 w 524"/>
                  <a:gd name="T73" fmla="*/ 365 h 530"/>
                  <a:gd name="T74" fmla="*/ 112 w 524"/>
                  <a:gd name="T75" fmla="*/ 330 h 530"/>
                  <a:gd name="T76" fmla="*/ 83 w 524"/>
                  <a:gd name="T77" fmla="*/ 295 h 530"/>
                  <a:gd name="T78" fmla="*/ 53 w 524"/>
                  <a:gd name="T79" fmla="*/ 230 h 530"/>
                  <a:gd name="T80" fmla="*/ 12 w 524"/>
                  <a:gd name="T81" fmla="*/ 130 h 530"/>
                  <a:gd name="T82" fmla="*/ 35 w 524"/>
                  <a:gd name="T83" fmla="*/ 118 h 530"/>
                  <a:gd name="T84" fmla="*/ 83 w 524"/>
                  <a:gd name="T85" fmla="*/ 124 h 530"/>
                  <a:gd name="T86" fmla="*/ 71 w 524"/>
                  <a:gd name="T87" fmla="*/ 100 h 530"/>
                  <a:gd name="T88" fmla="*/ 35 w 524"/>
                  <a:gd name="T89" fmla="*/ 47 h 530"/>
                  <a:gd name="T90" fmla="*/ 65 w 524"/>
                  <a:gd name="T91" fmla="*/ 30 h 530"/>
                  <a:gd name="T92" fmla="*/ 59 w 524"/>
                  <a:gd name="T93" fmla="*/ 283 h 530"/>
                  <a:gd name="T94" fmla="*/ 47 w 524"/>
                  <a:gd name="T95" fmla="*/ 277 h 530"/>
                  <a:gd name="T96" fmla="*/ 53 w 524"/>
                  <a:gd name="T97" fmla="*/ 271 h 530"/>
                  <a:gd name="T98" fmla="*/ 18 w 524"/>
                  <a:gd name="T99" fmla="*/ 30 h 530"/>
                  <a:gd name="T100" fmla="*/ 24 w 524"/>
                  <a:gd name="T101" fmla="*/ 41 h 530"/>
                  <a:gd name="T102" fmla="*/ 12 w 524"/>
                  <a:gd name="T103" fmla="*/ 36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24" h="530">
                    <a:moveTo>
                      <a:pt x="106" y="36"/>
                    </a:moveTo>
                    <a:lnTo>
                      <a:pt x="118" y="41"/>
                    </a:lnTo>
                    <a:lnTo>
                      <a:pt x="118" y="47"/>
                    </a:lnTo>
                    <a:lnTo>
                      <a:pt x="118" y="65"/>
                    </a:lnTo>
                    <a:lnTo>
                      <a:pt x="118" y="71"/>
                    </a:lnTo>
                    <a:lnTo>
                      <a:pt x="130" y="77"/>
                    </a:lnTo>
                    <a:lnTo>
                      <a:pt x="165" y="77"/>
                    </a:lnTo>
                    <a:lnTo>
                      <a:pt x="171" y="83"/>
                    </a:lnTo>
                    <a:lnTo>
                      <a:pt x="177" y="89"/>
                    </a:lnTo>
                    <a:lnTo>
                      <a:pt x="189" y="89"/>
                    </a:lnTo>
                    <a:lnTo>
                      <a:pt x="195" y="77"/>
                    </a:lnTo>
                    <a:lnTo>
                      <a:pt x="206" y="65"/>
                    </a:lnTo>
                    <a:lnTo>
                      <a:pt x="218" y="59"/>
                    </a:lnTo>
                    <a:lnTo>
                      <a:pt x="224" y="53"/>
                    </a:lnTo>
                    <a:lnTo>
                      <a:pt x="248" y="47"/>
                    </a:lnTo>
                    <a:lnTo>
                      <a:pt x="248" y="47"/>
                    </a:lnTo>
                    <a:lnTo>
                      <a:pt x="248" y="47"/>
                    </a:lnTo>
                    <a:lnTo>
                      <a:pt x="253" y="53"/>
                    </a:lnTo>
                    <a:lnTo>
                      <a:pt x="259" y="53"/>
                    </a:lnTo>
                    <a:lnTo>
                      <a:pt x="259" y="53"/>
                    </a:lnTo>
                    <a:lnTo>
                      <a:pt x="259" y="53"/>
                    </a:lnTo>
                    <a:lnTo>
                      <a:pt x="259" y="53"/>
                    </a:lnTo>
                    <a:lnTo>
                      <a:pt x="265" y="53"/>
                    </a:lnTo>
                    <a:lnTo>
                      <a:pt x="265" y="53"/>
                    </a:lnTo>
                    <a:lnTo>
                      <a:pt x="271" y="53"/>
                    </a:lnTo>
                    <a:lnTo>
                      <a:pt x="277" y="53"/>
                    </a:lnTo>
                    <a:lnTo>
                      <a:pt x="277" y="53"/>
                    </a:lnTo>
                    <a:lnTo>
                      <a:pt x="277" y="53"/>
                    </a:lnTo>
                    <a:lnTo>
                      <a:pt x="289" y="47"/>
                    </a:lnTo>
                    <a:lnTo>
                      <a:pt x="289" y="47"/>
                    </a:lnTo>
                    <a:lnTo>
                      <a:pt x="301" y="47"/>
                    </a:lnTo>
                    <a:lnTo>
                      <a:pt x="306" y="47"/>
                    </a:lnTo>
                    <a:lnTo>
                      <a:pt x="306" y="41"/>
                    </a:lnTo>
                    <a:lnTo>
                      <a:pt x="324" y="36"/>
                    </a:lnTo>
                    <a:lnTo>
                      <a:pt x="348" y="41"/>
                    </a:lnTo>
                    <a:lnTo>
                      <a:pt x="354" y="30"/>
                    </a:lnTo>
                    <a:lnTo>
                      <a:pt x="383" y="24"/>
                    </a:lnTo>
                    <a:lnTo>
                      <a:pt x="389" y="12"/>
                    </a:lnTo>
                    <a:lnTo>
                      <a:pt x="395" y="0"/>
                    </a:lnTo>
                    <a:lnTo>
                      <a:pt x="401" y="0"/>
                    </a:lnTo>
                    <a:lnTo>
                      <a:pt x="407" y="0"/>
                    </a:lnTo>
                    <a:lnTo>
                      <a:pt x="412" y="12"/>
                    </a:lnTo>
                    <a:lnTo>
                      <a:pt x="424" y="12"/>
                    </a:lnTo>
                    <a:lnTo>
                      <a:pt x="436" y="18"/>
                    </a:lnTo>
                    <a:lnTo>
                      <a:pt x="448" y="12"/>
                    </a:lnTo>
                    <a:lnTo>
                      <a:pt x="471" y="18"/>
                    </a:lnTo>
                    <a:lnTo>
                      <a:pt x="507" y="30"/>
                    </a:lnTo>
                    <a:lnTo>
                      <a:pt x="495" y="53"/>
                    </a:lnTo>
                    <a:lnTo>
                      <a:pt x="483" y="59"/>
                    </a:lnTo>
                    <a:lnTo>
                      <a:pt x="483" y="71"/>
                    </a:lnTo>
                    <a:lnTo>
                      <a:pt x="477" y="100"/>
                    </a:lnTo>
                    <a:lnTo>
                      <a:pt x="477" y="100"/>
                    </a:lnTo>
                    <a:lnTo>
                      <a:pt x="483" y="106"/>
                    </a:lnTo>
                    <a:lnTo>
                      <a:pt x="489" y="130"/>
                    </a:lnTo>
                    <a:lnTo>
                      <a:pt x="489" y="136"/>
                    </a:lnTo>
                    <a:lnTo>
                      <a:pt x="495" y="136"/>
                    </a:lnTo>
                    <a:lnTo>
                      <a:pt x="495" y="130"/>
                    </a:lnTo>
                    <a:lnTo>
                      <a:pt x="507" y="136"/>
                    </a:lnTo>
                    <a:lnTo>
                      <a:pt x="518" y="136"/>
                    </a:lnTo>
                    <a:lnTo>
                      <a:pt x="524" y="159"/>
                    </a:lnTo>
                    <a:lnTo>
                      <a:pt x="524" y="177"/>
                    </a:lnTo>
                    <a:lnTo>
                      <a:pt x="524" y="195"/>
                    </a:lnTo>
                    <a:lnTo>
                      <a:pt x="518" y="201"/>
                    </a:lnTo>
                    <a:lnTo>
                      <a:pt x="513" y="206"/>
                    </a:lnTo>
                    <a:lnTo>
                      <a:pt x="507" y="218"/>
                    </a:lnTo>
                    <a:lnTo>
                      <a:pt x="495" y="224"/>
                    </a:lnTo>
                    <a:lnTo>
                      <a:pt x="495" y="230"/>
                    </a:lnTo>
                    <a:lnTo>
                      <a:pt x="483" y="248"/>
                    </a:lnTo>
                    <a:lnTo>
                      <a:pt x="471" y="254"/>
                    </a:lnTo>
                    <a:lnTo>
                      <a:pt x="465" y="259"/>
                    </a:lnTo>
                    <a:lnTo>
                      <a:pt x="460" y="271"/>
                    </a:lnTo>
                    <a:lnTo>
                      <a:pt x="442" y="289"/>
                    </a:lnTo>
                    <a:lnTo>
                      <a:pt x="442" y="295"/>
                    </a:lnTo>
                    <a:lnTo>
                      <a:pt x="436" y="312"/>
                    </a:lnTo>
                    <a:lnTo>
                      <a:pt x="430" y="342"/>
                    </a:lnTo>
                    <a:lnTo>
                      <a:pt x="430" y="360"/>
                    </a:lnTo>
                    <a:lnTo>
                      <a:pt x="430" y="365"/>
                    </a:lnTo>
                    <a:lnTo>
                      <a:pt x="448" y="383"/>
                    </a:lnTo>
                    <a:lnTo>
                      <a:pt x="448" y="401"/>
                    </a:lnTo>
                    <a:lnTo>
                      <a:pt x="460" y="418"/>
                    </a:lnTo>
                    <a:lnTo>
                      <a:pt x="465" y="436"/>
                    </a:lnTo>
                    <a:lnTo>
                      <a:pt x="465" y="454"/>
                    </a:lnTo>
                    <a:lnTo>
                      <a:pt x="442" y="483"/>
                    </a:lnTo>
                    <a:lnTo>
                      <a:pt x="430" y="507"/>
                    </a:lnTo>
                    <a:lnTo>
                      <a:pt x="418" y="513"/>
                    </a:lnTo>
                    <a:lnTo>
                      <a:pt x="395" y="507"/>
                    </a:lnTo>
                    <a:lnTo>
                      <a:pt x="371" y="495"/>
                    </a:lnTo>
                    <a:lnTo>
                      <a:pt x="359" y="489"/>
                    </a:lnTo>
                    <a:lnTo>
                      <a:pt x="336" y="489"/>
                    </a:lnTo>
                    <a:lnTo>
                      <a:pt x="306" y="489"/>
                    </a:lnTo>
                    <a:lnTo>
                      <a:pt x="289" y="495"/>
                    </a:lnTo>
                    <a:lnTo>
                      <a:pt x="277" y="507"/>
                    </a:lnTo>
                    <a:lnTo>
                      <a:pt x="248" y="507"/>
                    </a:lnTo>
                    <a:lnTo>
                      <a:pt x="218" y="530"/>
                    </a:lnTo>
                    <a:lnTo>
                      <a:pt x="195" y="525"/>
                    </a:lnTo>
                    <a:lnTo>
                      <a:pt x="165" y="513"/>
                    </a:lnTo>
                    <a:lnTo>
                      <a:pt x="147" y="513"/>
                    </a:lnTo>
                    <a:lnTo>
                      <a:pt x="124" y="501"/>
                    </a:lnTo>
                    <a:lnTo>
                      <a:pt x="83" y="507"/>
                    </a:lnTo>
                    <a:lnTo>
                      <a:pt x="89" y="495"/>
                    </a:lnTo>
                    <a:lnTo>
                      <a:pt x="94" y="489"/>
                    </a:lnTo>
                    <a:lnTo>
                      <a:pt x="106" y="495"/>
                    </a:lnTo>
                    <a:lnTo>
                      <a:pt x="112" y="489"/>
                    </a:lnTo>
                    <a:lnTo>
                      <a:pt x="118" y="477"/>
                    </a:lnTo>
                    <a:lnTo>
                      <a:pt x="106" y="448"/>
                    </a:lnTo>
                    <a:lnTo>
                      <a:pt x="106" y="424"/>
                    </a:lnTo>
                    <a:lnTo>
                      <a:pt x="112" y="413"/>
                    </a:lnTo>
                    <a:lnTo>
                      <a:pt x="142" y="395"/>
                    </a:lnTo>
                    <a:lnTo>
                      <a:pt x="142" y="383"/>
                    </a:lnTo>
                    <a:lnTo>
                      <a:pt x="142" y="377"/>
                    </a:lnTo>
                    <a:lnTo>
                      <a:pt x="136" y="365"/>
                    </a:lnTo>
                    <a:lnTo>
                      <a:pt x="130" y="360"/>
                    </a:lnTo>
                    <a:lnTo>
                      <a:pt x="106" y="348"/>
                    </a:lnTo>
                    <a:lnTo>
                      <a:pt x="112" y="330"/>
                    </a:lnTo>
                    <a:lnTo>
                      <a:pt x="106" y="312"/>
                    </a:lnTo>
                    <a:lnTo>
                      <a:pt x="94" y="301"/>
                    </a:lnTo>
                    <a:lnTo>
                      <a:pt x="83" y="295"/>
                    </a:lnTo>
                    <a:lnTo>
                      <a:pt x="83" y="283"/>
                    </a:lnTo>
                    <a:lnTo>
                      <a:pt x="65" y="242"/>
                    </a:lnTo>
                    <a:lnTo>
                      <a:pt x="53" y="230"/>
                    </a:lnTo>
                    <a:lnTo>
                      <a:pt x="47" y="206"/>
                    </a:lnTo>
                    <a:lnTo>
                      <a:pt x="24" y="171"/>
                    </a:lnTo>
                    <a:lnTo>
                      <a:pt x="12" y="130"/>
                    </a:lnTo>
                    <a:lnTo>
                      <a:pt x="0" y="106"/>
                    </a:lnTo>
                    <a:lnTo>
                      <a:pt x="12" y="106"/>
                    </a:lnTo>
                    <a:lnTo>
                      <a:pt x="35" y="118"/>
                    </a:lnTo>
                    <a:lnTo>
                      <a:pt x="53" y="136"/>
                    </a:lnTo>
                    <a:lnTo>
                      <a:pt x="77" y="136"/>
                    </a:lnTo>
                    <a:lnTo>
                      <a:pt x="83" y="124"/>
                    </a:lnTo>
                    <a:lnTo>
                      <a:pt x="83" y="112"/>
                    </a:lnTo>
                    <a:lnTo>
                      <a:pt x="77" y="100"/>
                    </a:lnTo>
                    <a:lnTo>
                      <a:pt x="71" y="100"/>
                    </a:lnTo>
                    <a:lnTo>
                      <a:pt x="59" y="77"/>
                    </a:lnTo>
                    <a:lnTo>
                      <a:pt x="41" y="59"/>
                    </a:lnTo>
                    <a:lnTo>
                      <a:pt x="35" y="47"/>
                    </a:lnTo>
                    <a:lnTo>
                      <a:pt x="47" y="36"/>
                    </a:lnTo>
                    <a:lnTo>
                      <a:pt x="59" y="30"/>
                    </a:lnTo>
                    <a:lnTo>
                      <a:pt x="65" y="30"/>
                    </a:lnTo>
                    <a:lnTo>
                      <a:pt x="89" y="41"/>
                    </a:lnTo>
                    <a:lnTo>
                      <a:pt x="106" y="36"/>
                    </a:lnTo>
                    <a:close/>
                    <a:moveTo>
                      <a:pt x="59" y="283"/>
                    </a:moveTo>
                    <a:lnTo>
                      <a:pt x="53" y="283"/>
                    </a:lnTo>
                    <a:lnTo>
                      <a:pt x="53" y="283"/>
                    </a:lnTo>
                    <a:lnTo>
                      <a:pt x="47" y="277"/>
                    </a:lnTo>
                    <a:lnTo>
                      <a:pt x="47" y="271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9" y="277"/>
                    </a:lnTo>
                    <a:lnTo>
                      <a:pt x="59" y="283"/>
                    </a:lnTo>
                    <a:close/>
                    <a:moveTo>
                      <a:pt x="18" y="30"/>
                    </a:moveTo>
                    <a:lnTo>
                      <a:pt x="24" y="36"/>
                    </a:lnTo>
                    <a:lnTo>
                      <a:pt x="24" y="36"/>
                    </a:lnTo>
                    <a:lnTo>
                      <a:pt x="24" y="41"/>
                    </a:lnTo>
                    <a:lnTo>
                      <a:pt x="18" y="41"/>
                    </a:lnTo>
                    <a:lnTo>
                      <a:pt x="18" y="41"/>
                    </a:lnTo>
                    <a:lnTo>
                      <a:pt x="12" y="36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1" name="Freeform 622">
                <a:extLst>
                  <a:ext uri="{FF2B5EF4-FFF2-40B4-BE49-F238E27FC236}">
                    <a16:creationId xmlns:a16="http://schemas.microsoft.com/office/drawing/2014/main" id="{8D06A27C-C709-4C99-A81A-C60ACBD9A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9650" y="2622550"/>
                <a:ext cx="504825" cy="869950"/>
              </a:xfrm>
              <a:custGeom>
                <a:avLst/>
                <a:gdLst>
                  <a:gd name="T0" fmla="*/ 294 w 318"/>
                  <a:gd name="T1" fmla="*/ 36 h 548"/>
                  <a:gd name="T2" fmla="*/ 300 w 318"/>
                  <a:gd name="T3" fmla="*/ 83 h 548"/>
                  <a:gd name="T4" fmla="*/ 300 w 318"/>
                  <a:gd name="T5" fmla="*/ 95 h 548"/>
                  <a:gd name="T6" fmla="*/ 259 w 318"/>
                  <a:gd name="T7" fmla="*/ 106 h 548"/>
                  <a:gd name="T8" fmla="*/ 241 w 318"/>
                  <a:gd name="T9" fmla="*/ 118 h 548"/>
                  <a:gd name="T10" fmla="*/ 218 w 318"/>
                  <a:gd name="T11" fmla="*/ 106 h 548"/>
                  <a:gd name="T12" fmla="*/ 200 w 318"/>
                  <a:gd name="T13" fmla="*/ 124 h 548"/>
                  <a:gd name="T14" fmla="*/ 230 w 318"/>
                  <a:gd name="T15" fmla="*/ 153 h 548"/>
                  <a:gd name="T16" fmla="*/ 253 w 318"/>
                  <a:gd name="T17" fmla="*/ 195 h 548"/>
                  <a:gd name="T18" fmla="*/ 241 w 318"/>
                  <a:gd name="T19" fmla="*/ 224 h 548"/>
                  <a:gd name="T20" fmla="*/ 247 w 318"/>
                  <a:gd name="T21" fmla="*/ 260 h 548"/>
                  <a:gd name="T22" fmla="*/ 253 w 318"/>
                  <a:gd name="T23" fmla="*/ 301 h 548"/>
                  <a:gd name="T24" fmla="*/ 253 w 318"/>
                  <a:gd name="T25" fmla="*/ 336 h 548"/>
                  <a:gd name="T26" fmla="*/ 259 w 318"/>
                  <a:gd name="T27" fmla="*/ 377 h 548"/>
                  <a:gd name="T28" fmla="*/ 265 w 318"/>
                  <a:gd name="T29" fmla="*/ 430 h 548"/>
                  <a:gd name="T30" fmla="*/ 259 w 318"/>
                  <a:gd name="T31" fmla="*/ 472 h 548"/>
                  <a:gd name="T32" fmla="*/ 277 w 318"/>
                  <a:gd name="T33" fmla="*/ 507 h 548"/>
                  <a:gd name="T34" fmla="*/ 318 w 318"/>
                  <a:gd name="T35" fmla="*/ 519 h 548"/>
                  <a:gd name="T36" fmla="*/ 300 w 318"/>
                  <a:gd name="T37" fmla="*/ 548 h 548"/>
                  <a:gd name="T38" fmla="*/ 247 w 318"/>
                  <a:gd name="T39" fmla="*/ 548 h 548"/>
                  <a:gd name="T40" fmla="*/ 206 w 318"/>
                  <a:gd name="T41" fmla="*/ 548 h 548"/>
                  <a:gd name="T42" fmla="*/ 188 w 318"/>
                  <a:gd name="T43" fmla="*/ 519 h 548"/>
                  <a:gd name="T44" fmla="*/ 153 w 318"/>
                  <a:gd name="T45" fmla="*/ 548 h 548"/>
                  <a:gd name="T46" fmla="*/ 141 w 318"/>
                  <a:gd name="T47" fmla="*/ 513 h 548"/>
                  <a:gd name="T48" fmla="*/ 147 w 318"/>
                  <a:gd name="T49" fmla="*/ 495 h 548"/>
                  <a:gd name="T50" fmla="*/ 135 w 318"/>
                  <a:gd name="T51" fmla="*/ 472 h 548"/>
                  <a:gd name="T52" fmla="*/ 94 w 318"/>
                  <a:gd name="T53" fmla="*/ 454 h 548"/>
                  <a:gd name="T54" fmla="*/ 77 w 318"/>
                  <a:gd name="T55" fmla="*/ 460 h 548"/>
                  <a:gd name="T56" fmla="*/ 59 w 318"/>
                  <a:gd name="T57" fmla="*/ 436 h 548"/>
                  <a:gd name="T58" fmla="*/ 35 w 318"/>
                  <a:gd name="T59" fmla="*/ 448 h 548"/>
                  <a:gd name="T60" fmla="*/ 24 w 318"/>
                  <a:gd name="T61" fmla="*/ 419 h 548"/>
                  <a:gd name="T62" fmla="*/ 12 w 318"/>
                  <a:gd name="T63" fmla="*/ 395 h 548"/>
                  <a:gd name="T64" fmla="*/ 12 w 318"/>
                  <a:gd name="T65" fmla="*/ 377 h 548"/>
                  <a:gd name="T66" fmla="*/ 0 w 318"/>
                  <a:gd name="T67" fmla="*/ 360 h 548"/>
                  <a:gd name="T68" fmla="*/ 18 w 318"/>
                  <a:gd name="T69" fmla="*/ 318 h 548"/>
                  <a:gd name="T70" fmla="*/ 59 w 318"/>
                  <a:gd name="T71" fmla="*/ 271 h 548"/>
                  <a:gd name="T72" fmla="*/ 88 w 318"/>
                  <a:gd name="T73" fmla="*/ 260 h 548"/>
                  <a:gd name="T74" fmla="*/ 94 w 318"/>
                  <a:gd name="T75" fmla="*/ 212 h 548"/>
                  <a:gd name="T76" fmla="*/ 59 w 318"/>
                  <a:gd name="T77" fmla="*/ 207 h 548"/>
                  <a:gd name="T78" fmla="*/ 35 w 318"/>
                  <a:gd name="T79" fmla="*/ 183 h 548"/>
                  <a:gd name="T80" fmla="*/ 24 w 318"/>
                  <a:gd name="T81" fmla="*/ 159 h 548"/>
                  <a:gd name="T82" fmla="*/ 29 w 318"/>
                  <a:gd name="T83" fmla="*/ 130 h 548"/>
                  <a:gd name="T84" fmla="*/ 47 w 318"/>
                  <a:gd name="T85" fmla="*/ 106 h 548"/>
                  <a:gd name="T86" fmla="*/ 29 w 318"/>
                  <a:gd name="T87" fmla="*/ 71 h 548"/>
                  <a:gd name="T88" fmla="*/ 59 w 318"/>
                  <a:gd name="T89" fmla="*/ 95 h 548"/>
                  <a:gd name="T90" fmla="*/ 130 w 318"/>
                  <a:gd name="T91" fmla="*/ 42 h 548"/>
                  <a:gd name="T92" fmla="*/ 165 w 318"/>
                  <a:gd name="T93" fmla="*/ 0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8" h="548">
                    <a:moveTo>
                      <a:pt x="294" y="18"/>
                    </a:moveTo>
                    <a:lnTo>
                      <a:pt x="294" y="24"/>
                    </a:lnTo>
                    <a:lnTo>
                      <a:pt x="294" y="36"/>
                    </a:lnTo>
                    <a:lnTo>
                      <a:pt x="283" y="47"/>
                    </a:lnTo>
                    <a:lnTo>
                      <a:pt x="283" y="71"/>
                    </a:lnTo>
                    <a:lnTo>
                      <a:pt x="300" y="83"/>
                    </a:lnTo>
                    <a:lnTo>
                      <a:pt x="312" y="89"/>
                    </a:lnTo>
                    <a:lnTo>
                      <a:pt x="312" y="95"/>
                    </a:lnTo>
                    <a:lnTo>
                      <a:pt x="300" y="95"/>
                    </a:lnTo>
                    <a:lnTo>
                      <a:pt x="300" y="106"/>
                    </a:lnTo>
                    <a:lnTo>
                      <a:pt x="294" y="112"/>
                    </a:lnTo>
                    <a:lnTo>
                      <a:pt x="259" y="106"/>
                    </a:lnTo>
                    <a:lnTo>
                      <a:pt x="247" y="106"/>
                    </a:lnTo>
                    <a:lnTo>
                      <a:pt x="247" y="118"/>
                    </a:lnTo>
                    <a:lnTo>
                      <a:pt x="241" y="118"/>
                    </a:lnTo>
                    <a:lnTo>
                      <a:pt x="236" y="112"/>
                    </a:lnTo>
                    <a:lnTo>
                      <a:pt x="224" y="118"/>
                    </a:lnTo>
                    <a:lnTo>
                      <a:pt x="218" y="106"/>
                    </a:lnTo>
                    <a:lnTo>
                      <a:pt x="212" y="112"/>
                    </a:lnTo>
                    <a:lnTo>
                      <a:pt x="206" y="118"/>
                    </a:lnTo>
                    <a:lnTo>
                      <a:pt x="200" y="124"/>
                    </a:lnTo>
                    <a:lnTo>
                      <a:pt x="212" y="142"/>
                    </a:lnTo>
                    <a:lnTo>
                      <a:pt x="224" y="148"/>
                    </a:lnTo>
                    <a:lnTo>
                      <a:pt x="230" y="153"/>
                    </a:lnTo>
                    <a:lnTo>
                      <a:pt x="236" y="159"/>
                    </a:lnTo>
                    <a:lnTo>
                      <a:pt x="253" y="171"/>
                    </a:lnTo>
                    <a:lnTo>
                      <a:pt x="253" y="195"/>
                    </a:lnTo>
                    <a:lnTo>
                      <a:pt x="259" y="207"/>
                    </a:lnTo>
                    <a:lnTo>
                      <a:pt x="247" y="212"/>
                    </a:lnTo>
                    <a:lnTo>
                      <a:pt x="241" y="224"/>
                    </a:lnTo>
                    <a:lnTo>
                      <a:pt x="247" y="236"/>
                    </a:lnTo>
                    <a:lnTo>
                      <a:pt x="259" y="242"/>
                    </a:lnTo>
                    <a:lnTo>
                      <a:pt x="247" y="260"/>
                    </a:lnTo>
                    <a:lnTo>
                      <a:pt x="253" y="283"/>
                    </a:lnTo>
                    <a:lnTo>
                      <a:pt x="247" y="289"/>
                    </a:lnTo>
                    <a:lnTo>
                      <a:pt x="253" y="301"/>
                    </a:lnTo>
                    <a:lnTo>
                      <a:pt x="247" y="313"/>
                    </a:lnTo>
                    <a:lnTo>
                      <a:pt x="247" y="318"/>
                    </a:lnTo>
                    <a:lnTo>
                      <a:pt x="253" y="336"/>
                    </a:lnTo>
                    <a:lnTo>
                      <a:pt x="247" y="354"/>
                    </a:lnTo>
                    <a:lnTo>
                      <a:pt x="247" y="360"/>
                    </a:lnTo>
                    <a:lnTo>
                      <a:pt x="259" y="377"/>
                    </a:lnTo>
                    <a:lnTo>
                      <a:pt x="277" y="401"/>
                    </a:lnTo>
                    <a:lnTo>
                      <a:pt x="265" y="419"/>
                    </a:lnTo>
                    <a:lnTo>
                      <a:pt x="265" y="430"/>
                    </a:lnTo>
                    <a:lnTo>
                      <a:pt x="271" y="436"/>
                    </a:lnTo>
                    <a:lnTo>
                      <a:pt x="265" y="448"/>
                    </a:lnTo>
                    <a:lnTo>
                      <a:pt x="259" y="472"/>
                    </a:lnTo>
                    <a:lnTo>
                      <a:pt x="277" y="489"/>
                    </a:lnTo>
                    <a:lnTo>
                      <a:pt x="277" y="501"/>
                    </a:lnTo>
                    <a:lnTo>
                      <a:pt x="277" y="507"/>
                    </a:lnTo>
                    <a:lnTo>
                      <a:pt x="300" y="519"/>
                    </a:lnTo>
                    <a:lnTo>
                      <a:pt x="312" y="513"/>
                    </a:lnTo>
                    <a:lnTo>
                      <a:pt x="318" y="519"/>
                    </a:lnTo>
                    <a:lnTo>
                      <a:pt x="306" y="536"/>
                    </a:lnTo>
                    <a:lnTo>
                      <a:pt x="300" y="542"/>
                    </a:lnTo>
                    <a:lnTo>
                      <a:pt x="300" y="548"/>
                    </a:lnTo>
                    <a:lnTo>
                      <a:pt x="289" y="548"/>
                    </a:lnTo>
                    <a:lnTo>
                      <a:pt x="259" y="542"/>
                    </a:lnTo>
                    <a:lnTo>
                      <a:pt x="247" y="548"/>
                    </a:lnTo>
                    <a:lnTo>
                      <a:pt x="241" y="536"/>
                    </a:lnTo>
                    <a:lnTo>
                      <a:pt x="224" y="548"/>
                    </a:lnTo>
                    <a:lnTo>
                      <a:pt x="206" y="548"/>
                    </a:lnTo>
                    <a:lnTo>
                      <a:pt x="194" y="536"/>
                    </a:lnTo>
                    <a:lnTo>
                      <a:pt x="194" y="525"/>
                    </a:lnTo>
                    <a:lnTo>
                      <a:pt x="188" y="519"/>
                    </a:lnTo>
                    <a:lnTo>
                      <a:pt x="171" y="536"/>
                    </a:lnTo>
                    <a:lnTo>
                      <a:pt x="171" y="548"/>
                    </a:lnTo>
                    <a:lnTo>
                      <a:pt x="153" y="548"/>
                    </a:lnTo>
                    <a:lnTo>
                      <a:pt x="147" y="525"/>
                    </a:lnTo>
                    <a:lnTo>
                      <a:pt x="153" y="519"/>
                    </a:lnTo>
                    <a:lnTo>
                      <a:pt x="141" y="513"/>
                    </a:lnTo>
                    <a:lnTo>
                      <a:pt x="135" y="507"/>
                    </a:lnTo>
                    <a:lnTo>
                      <a:pt x="135" y="501"/>
                    </a:lnTo>
                    <a:lnTo>
                      <a:pt x="147" y="495"/>
                    </a:lnTo>
                    <a:lnTo>
                      <a:pt x="141" y="483"/>
                    </a:lnTo>
                    <a:lnTo>
                      <a:pt x="135" y="483"/>
                    </a:lnTo>
                    <a:lnTo>
                      <a:pt x="135" y="472"/>
                    </a:lnTo>
                    <a:lnTo>
                      <a:pt x="124" y="466"/>
                    </a:lnTo>
                    <a:lnTo>
                      <a:pt x="94" y="472"/>
                    </a:lnTo>
                    <a:lnTo>
                      <a:pt x="94" y="454"/>
                    </a:lnTo>
                    <a:lnTo>
                      <a:pt x="88" y="460"/>
                    </a:lnTo>
                    <a:lnTo>
                      <a:pt x="82" y="454"/>
                    </a:lnTo>
                    <a:lnTo>
                      <a:pt x="77" y="460"/>
                    </a:lnTo>
                    <a:lnTo>
                      <a:pt x="77" y="454"/>
                    </a:lnTo>
                    <a:lnTo>
                      <a:pt x="65" y="448"/>
                    </a:lnTo>
                    <a:lnTo>
                      <a:pt x="59" y="436"/>
                    </a:lnTo>
                    <a:lnTo>
                      <a:pt x="41" y="436"/>
                    </a:lnTo>
                    <a:lnTo>
                      <a:pt x="41" y="448"/>
                    </a:lnTo>
                    <a:lnTo>
                      <a:pt x="35" y="448"/>
                    </a:lnTo>
                    <a:lnTo>
                      <a:pt x="24" y="436"/>
                    </a:lnTo>
                    <a:lnTo>
                      <a:pt x="29" y="430"/>
                    </a:lnTo>
                    <a:lnTo>
                      <a:pt x="24" y="419"/>
                    </a:lnTo>
                    <a:lnTo>
                      <a:pt x="24" y="419"/>
                    </a:lnTo>
                    <a:lnTo>
                      <a:pt x="24" y="413"/>
                    </a:lnTo>
                    <a:lnTo>
                      <a:pt x="12" y="395"/>
                    </a:lnTo>
                    <a:lnTo>
                      <a:pt x="18" y="389"/>
                    </a:lnTo>
                    <a:lnTo>
                      <a:pt x="18" y="383"/>
                    </a:lnTo>
                    <a:lnTo>
                      <a:pt x="12" y="377"/>
                    </a:lnTo>
                    <a:lnTo>
                      <a:pt x="12" y="371"/>
                    </a:lnTo>
                    <a:lnTo>
                      <a:pt x="0" y="366"/>
                    </a:lnTo>
                    <a:lnTo>
                      <a:pt x="0" y="360"/>
                    </a:lnTo>
                    <a:lnTo>
                      <a:pt x="6" y="348"/>
                    </a:lnTo>
                    <a:lnTo>
                      <a:pt x="18" y="336"/>
                    </a:lnTo>
                    <a:lnTo>
                      <a:pt x="18" y="318"/>
                    </a:lnTo>
                    <a:lnTo>
                      <a:pt x="35" y="295"/>
                    </a:lnTo>
                    <a:lnTo>
                      <a:pt x="47" y="271"/>
                    </a:lnTo>
                    <a:lnTo>
                      <a:pt x="59" y="271"/>
                    </a:lnTo>
                    <a:lnTo>
                      <a:pt x="82" y="277"/>
                    </a:lnTo>
                    <a:lnTo>
                      <a:pt x="88" y="271"/>
                    </a:lnTo>
                    <a:lnTo>
                      <a:pt x="88" y="260"/>
                    </a:lnTo>
                    <a:lnTo>
                      <a:pt x="106" y="218"/>
                    </a:lnTo>
                    <a:lnTo>
                      <a:pt x="106" y="212"/>
                    </a:lnTo>
                    <a:lnTo>
                      <a:pt x="94" y="212"/>
                    </a:lnTo>
                    <a:lnTo>
                      <a:pt x="71" y="218"/>
                    </a:lnTo>
                    <a:lnTo>
                      <a:pt x="59" y="218"/>
                    </a:lnTo>
                    <a:lnTo>
                      <a:pt x="59" y="207"/>
                    </a:lnTo>
                    <a:lnTo>
                      <a:pt x="59" y="189"/>
                    </a:lnTo>
                    <a:lnTo>
                      <a:pt x="47" y="183"/>
                    </a:lnTo>
                    <a:lnTo>
                      <a:pt x="35" y="183"/>
                    </a:lnTo>
                    <a:lnTo>
                      <a:pt x="29" y="177"/>
                    </a:lnTo>
                    <a:lnTo>
                      <a:pt x="35" y="171"/>
                    </a:lnTo>
                    <a:lnTo>
                      <a:pt x="24" y="159"/>
                    </a:lnTo>
                    <a:lnTo>
                      <a:pt x="29" y="153"/>
                    </a:lnTo>
                    <a:lnTo>
                      <a:pt x="18" y="142"/>
                    </a:lnTo>
                    <a:lnTo>
                      <a:pt x="29" y="130"/>
                    </a:lnTo>
                    <a:lnTo>
                      <a:pt x="29" y="118"/>
                    </a:lnTo>
                    <a:lnTo>
                      <a:pt x="41" y="112"/>
                    </a:lnTo>
                    <a:lnTo>
                      <a:pt x="47" y="106"/>
                    </a:lnTo>
                    <a:lnTo>
                      <a:pt x="41" y="89"/>
                    </a:lnTo>
                    <a:lnTo>
                      <a:pt x="29" y="77"/>
                    </a:lnTo>
                    <a:lnTo>
                      <a:pt x="29" y="71"/>
                    </a:lnTo>
                    <a:lnTo>
                      <a:pt x="59" y="77"/>
                    </a:lnTo>
                    <a:lnTo>
                      <a:pt x="59" y="95"/>
                    </a:lnTo>
                    <a:lnTo>
                      <a:pt x="59" y="95"/>
                    </a:lnTo>
                    <a:lnTo>
                      <a:pt x="65" y="77"/>
                    </a:lnTo>
                    <a:lnTo>
                      <a:pt x="88" y="53"/>
                    </a:lnTo>
                    <a:lnTo>
                      <a:pt x="130" y="42"/>
                    </a:lnTo>
                    <a:lnTo>
                      <a:pt x="141" y="30"/>
                    </a:lnTo>
                    <a:lnTo>
                      <a:pt x="153" y="6"/>
                    </a:lnTo>
                    <a:lnTo>
                      <a:pt x="165" y="0"/>
                    </a:lnTo>
                    <a:lnTo>
                      <a:pt x="194" y="6"/>
                    </a:lnTo>
                    <a:lnTo>
                      <a:pt x="294" y="18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2" name="Freeform 623">
                <a:extLst>
                  <a:ext uri="{FF2B5EF4-FFF2-40B4-BE49-F238E27FC236}">
                    <a16:creationId xmlns:a16="http://schemas.microsoft.com/office/drawing/2014/main" id="{D49090CA-A9A1-46EA-973C-727187756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2528887"/>
                <a:ext cx="233363" cy="206375"/>
              </a:xfrm>
              <a:custGeom>
                <a:avLst/>
                <a:gdLst>
                  <a:gd name="T0" fmla="*/ 47 w 147"/>
                  <a:gd name="T1" fmla="*/ 0 h 130"/>
                  <a:gd name="T2" fmla="*/ 47 w 147"/>
                  <a:gd name="T3" fmla="*/ 6 h 130"/>
                  <a:gd name="T4" fmla="*/ 53 w 147"/>
                  <a:gd name="T5" fmla="*/ 18 h 130"/>
                  <a:gd name="T6" fmla="*/ 47 w 147"/>
                  <a:gd name="T7" fmla="*/ 30 h 130"/>
                  <a:gd name="T8" fmla="*/ 53 w 147"/>
                  <a:gd name="T9" fmla="*/ 42 h 130"/>
                  <a:gd name="T10" fmla="*/ 53 w 147"/>
                  <a:gd name="T11" fmla="*/ 53 h 130"/>
                  <a:gd name="T12" fmla="*/ 59 w 147"/>
                  <a:gd name="T13" fmla="*/ 65 h 130"/>
                  <a:gd name="T14" fmla="*/ 70 w 147"/>
                  <a:gd name="T15" fmla="*/ 77 h 130"/>
                  <a:gd name="T16" fmla="*/ 76 w 147"/>
                  <a:gd name="T17" fmla="*/ 77 h 130"/>
                  <a:gd name="T18" fmla="*/ 94 w 147"/>
                  <a:gd name="T19" fmla="*/ 89 h 130"/>
                  <a:gd name="T20" fmla="*/ 129 w 147"/>
                  <a:gd name="T21" fmla="*/ 101 h 130"/>
                  <a:gd name="T22" fmla="*/ 141 w 147"/>
                  <a:gd name="T23" fmla="*/ 101 h 130"/>
                  <a:gd name="T24" fmla="*/ 147 w 147"/>
                  <a:gd name="T25" fmla="*/ 95 h 130"/>
                  <a:gd name="T26" fmla="*/ 141 w 147"/>
                  <a:gd name="T27" fmla="*/ 124 h 130"/>
                  <a:gd name="T28" fmla="*/ 135 w 147"/>
                  <a:gd name="T29" fmla="*/ 118 h 130"/>
                  <a:gd name="T30" fmla="*/ 129 w 147"/>
                  <a:gd name="T31" fmla="*/ 118 h 130"/>
                  <a:gd name="T32" fmla="*/ 112 w 147"/>
                  <a:gd name="T33" fmla="*/ 106 h 130"/>
                  <a:gd name="T34" fmla="*/ 94 w 147"/>
                  <a:gd name="T35" fmla="*/ 106 h 130"/>
                  <a:gd name="T36" fmla="*/ 82 w 147"/>
                  <a:gd name="T37" fmla="*/ 118 h 130"/>
                  <a:gd name="T38" fmla="*/ 64 w 147"/>
                  <a:gd name="T39" fmla="*/ 130 h 130"/>
                  <a:gd name="T40" fmla="*/ 64 w 147"/>
                  <a:gd name="T41" fmla="*/ 130 h 130"/>
                  <a:gd name="T42" fmla="*/ 59 w 147"/>
                  <a:gd name="T43" fmla="*/ 124 h 130"/>
                  <a:gd name="T44" fmla="*/ 47 w 147"/>
                  <a:gd name="T45" fmla="*/ 112 h 130"/>
                  <a:gd name="T46" fmla="*/ 41 w 147"/>
                  <a:gd name="T47" fmla="*/ 106 h 130"/>
                  <a:gd name="T48" fmla="*/ 29 w 147"/>
                  <a:gd name="T49" fmla="*/ 112 h 130"/>
                  <a:gd name="T50" fmla="*/ 29 w 147"/>
                  <a:gd name="T51" fmla="*/ 112 h 130"/>
                  <a:gd name="T52" fmla="*/ 17 w 147"/>
                  <a:gd name="T53" fmla="*/ 89 h 130"/>
                  <a:gd name="T54" fmla="*/ 23 w 147"/>
                  <a:gd name="T55" fmla="*/ 77 h 130"/>
                  <a:gd name="T56" fmla="*/ 23 w 147"/>
                  <a:gd name="T57" fmla="*/ 71 h 130"/>
                  <a:gd name="T58" fmla="*/ 23 w 147"/>
                  <a:gd name="T59" fmla="*/ 59 h 130"/>
                  <a:gd name="T60" fmla="*/ 17 w 147"/>
                  <a:gd name="T61" fmla="*/ 53 h 130"/>
                  <a:gd name="T62" fmla="*/ 0 w 147"/>
                  <a:gd name="T63" fmla="*/ 36 h 130"/>
                  <a:gd name="T64" fmla="*/ 11 w 147"/>
                  <a:gd name="T65" fmla="*/ 24 h 130"/>
                  <a:gd name="T66" fmla="*/ 11 w 147"/>
                  <a:gd name="T67" fmla="*/ 18 h 130"/>
                  <a:gd name="T68" fmla="*/ 11 w 147"/>
                  <a:gd name="T69" fmla="*/ 12 h 130"/>
                  <a:gd name="T70" fmla="*/ 17 w 147"/>
                  <a:gd name="T71" fmla="*/ 12 h 130"/>
                  <a:gd name="T72" fmla="*/ 35 w 147"/>
                  <a:gd name="T73" fmla="*/ 12 h 130"/>
                  <a:gd name="T74" fmla="*/ 41 w 147"/>
                  <a:gd name="T75" fmla="*/ 6 h 130"/>
                  <a:gd name="T76" fmla="*/ 47 w 147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130">
                    <a:moveTo>
                      <a:pt x="47" y="0"/>
                    </a:moveTo>
                    <a:lnTo>
                      <a:pt x="47" y="6"/>
                    </a:lnTo>
                    <a:lnTo>
                      <a:pt x="53" y="18"/>
                    </a:lnTo>
                    <a:lnTo>
                      <a:pt x="47" y="30"/>
                    </a:lnTo>
                    <a:lnTo>
                      <a:pt x="53" y="42"/>
                    </a:lnTo>
                    <a:lnTo>
                      <a:pt x="53" y="53"/>
                    </a:lnTo>
                    <a:lnTo>
                      <a:pt x="59" y="65"/>
                    </a:lnTo>
                    <a:lnTo>
                      <a:pt x="70" y="77"/>
                    </a:lnTo>
                    <a:lnTo>
                      <a:pt x="76" y="77"/>
                    </a:lnTo>
                    <a:lnTo>
                      <a:pt x="94" y="89"/>
                    </a:lnTo>
                    <a:lnTo>
                      <a:pt x="129" y="101"/>
                    </a:lnTo>
                    <a:lnTo>
                      <a:pt x="141" y="101"/>
                    </a:lnTo>
                    <a:lnTo>
                      <a:pt x="147" y="95"/>
                    </a:lnTo>
                    <a:lnTo>
                      <a:pt x="141" y="124"/>
                    </a:lnTo>
                    <a:lnTo>
                      <a:pt x="135" y="118"/>
                    </a:lnTo>
                    <a:lnTo>
                      <a:pt x="129" y="118"/>
                    </a:lnTo>
                    <a:lnTo>
                      <a:pt x="112" y="106"/>
                    </a:lnTo>
                    <a:lnTo>
                      <a:pt x="94" y="106"/>
                    </a:lnTo>
                    <a:lnTo>
                      <a:pt x="82" y="118"/>
                    </a:lnTo>
                    <a:lnTo>
                      <a:pt x="64" y="130"/>
                    </a:lnTo>
                    <a:lnTo>
                      <a:pt x="64" y="130"/>
                    </a:lnTo>
                    <a:lnTo>
                      <a:pt x="59" y="124"/>
                    </a:lnTo>
                    <a:lnTo>
                      <a:pt x="47" y="112"/>
                    </a:lnTo>
                    <a:lnTo>
                      <a:pt x="41" y="106"/>
                    </a:lnTo>
                    <a:lnTo>
                      <a:pt x="29" y="112"/>
                    </a:lnTo>
                    <a:lnTo>
                      <a:pt x="29" y="112"/>
                    </a:lnTo>
                    <a:lnTo>
                      <a:pt x="17" y="89"/>
                    </a:lnTo>
                    <a:lnTo>
                      <a:pt x="23" y="77"/>
                    </a:lnTo>
                    <a:lnTo>
                      <a:pt x="23" y="71"/>
                    </a:lnTo>
                    <a:lnTo>
                      <a:pt x="23" y="59"/>
                    </a:lnTo>
                    <a:lnTo>
                      <a:pt x="17" y="53"/>
                    </a:lnTo>
                    <a:lnTo>
                      <a:pt x="0" y="36"/>
                    </a:lnTo>
                    <a:lnTo>
                      <a:pt x="11" y="24"/>
                    </a:lnTo>
                    <a:lnTo>
                      <a:pt x="11" y="18"/>
                    </a:lnTo>
                    <a:lnTo>
                      <a:pt x="11" y="12"/>
                    </a:lnTo>
                    <a:lnTo>
                      <a:pt x="17" y="12"/>
                    </a:lnTo>
                    <a:lnTo>
                      <a:pt x="35" y="12"/>
                    </a:lnTo>
                    <a:lnTo>
                      <a:pt x="41" y="6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3" name="Freeform 625">
                <a:extLst>
                  <a:ext uri="{FF2B5EF4-FFF2-40B4-BE49-F238E27FC236}">
                    <a16:creationId xmlns:a16="http://schemas.microsoft.com/office/drawing/2014/main" id="{D2837B5F-8F6D-4328-AC33-5AFBAB39E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0213" y="2360612"/>
                <a:ext cx="776288" cy="496888"/>
              </a:xfrm>
              <a:custGeom>
                <a:avLst/>
                <a:gdLst>
                  <a:gd name="T0" fmla="*/ 394 w 489"/>
                  <a:gd name="T1" fmla="*/ 242 h 313"/>
                  <a:gd name="T2" fmla="*/ 412 w 489"/>
                  <a:gd name="T3" fmla="*/ 271 h 313"/>
                  <a:gd name="T4" fmla="*/ 394 w 489"/>
                  <a:gd name="T5" fmla="*/ 283 h 313"/>
                  <a:gd name="T6" fmla="*/ 383 w 489"/>
                  <a:gd name="T7" fmla="*/ 307 h 313"/>
                  <a:gd name="T8" fmla="*/ 383 w 489"/>
                  <a:gd name="T9" fmla="*/ 295 h 313"/>
                  <a:gd name="T10" fmla="*/ 371 w 489"/>
                  <a:gd name="T11" fmla="*/ 295 h 313"/>
                  <a:gd name="T12" fmla="*/ 347 w 489"/>
                  <a:gd name="T13" fmla="*/ 295 h 313"/>
                  <a:gd name="T14" fmla="*/ 330 w 489"/>
                  <a:gd name="T15" fmla="*/ 277 h 313"/>
                  <a:gd name="T16" fmla="*/ 318 w 489"/>
                  <a:gd name="T17" fmla="*/ 283 h 313"/>
                  <a:gd name="T18" fmla="*/ 288 w 489"/>
                  <a:gd name="T19" fmla="*/ 289 h 313"/>
                  <a:gd name="T20" fmla="*/ 277 w 489"/>
                  <a:gd name="T21" fmla="*/ 289 h 313"/>
                  <a:gd name="T22" fmla="*/ 241 w 489"/>
                  <a:gd name="T23" fmla="*/ 301 h 313"/>
                  <a:gd name="T24" fmla="*/ 224 w 489"/>
                  <a:gd name="T25" fmla="*/ 313 h 313"/>
                  <a:gd name="T26" fmla="*/ 212 w 489"/>
                  <a:gd name="T27" fmla="*/ 301 h 313"/>
                  <a:gd name="T28" fmla="*/ 171 w 489"/>
                  <a:gd name="T29" fmla="*/ 295 h 313"/>
                  <a:gd name="T30" fmla="*/ 141 w 489"/>
                  <a:gd name="T31" fmla="*/ 283 h 313"/>
                  <a:gd name="T32" fmla="*/ 124 w 489"/>
                  <a:gd name="T33" fmla="*/ 271 h 313"/>
                  <a:gd name="T34" fmla="*/ 106 w 489"/>
                  <a:gd name="T35" fmla="*/ 271 h 313"/>
                  <a:gd name="T36" fmla="*/ 82 w 489"/>
                  <a:gd name="T37" fmla="*/ 277 h 313"/>
                  <a:gd name="T38" fmla="*/ 59 w 489"/>
                  <a:gd name="T39" fmla="*/ 283 h 313"/>
                  <a:gd name="T40" fmla="*/ 41 w 489"/>
                  <a:gd name="T41" fmla="*/ 277 h 313"/>
                  <a:gd name="T42" fmla="*/ 12 w 489"/>
                  <a:gd name="T43" fmla="*/ 271 h 313"/>
                  <a:gd name="T44" fmla="*/ 12 w 489"/>
                  <a:gd name="T45" fmla="*/ 224 h 313"/>
                  <a:gd name="T46" fmla="*/ 29 w 489"/>
                  <a:gd name="T47" fmla="*/ 195 h 313"/>
                  <a:gd name="T48" fmla="*/ 47 w 489"/>
                  <a:gd name="T49" fmla="*/ 177 h 313"/>
                  <a:gd name="T50" fmla="*/ 47 w 489"/>
                  <a:gd name="T51" fmla="*/ 148 h 313"/>
                  <a:gd name="T52" fmla="*/ 41 w 489"/>
                  <a:gd name="T53" fmla="*/ 136 h 313"/>
                  <a:gd name="T54" fmla="*/ 35 w 489"/>
                  <a:gd name="T55" fmla="*/ 112 h 313"/>
                  <a:gd name="T56" fmla="*/ 29 w 489"/>
                  <a:gd name="T57" fmla="*/ 95 h 313"/>
                  <a:gd name="T58" fmla="*/ 35 w 489"/>
                  <a:gd name="T59" fmla="*/ 71 h 313"/>
                  <a:gd name="T60" fmla="*/ 23 w 489"/>
                  <a:gd name="T61" fmla="*/ 59 h 313"/>
                  <a:gd name="T62" fmla="*/ 23 w 489"/>
                  <a:gd name="T63" fmla="*/ 42 h 313"/>
                  <a:gd name="T64" fmla="*/ 12 w 489"/>
                  <a:gd name="T65" fmla="*/ 24 h 313"/>
                  <a:gd name="T66" fmla="*/ 0 w 489"/>
                  <a:gd name="T67" fmla="*/ 24 h 313"/>
                  <a:gd name="T68" fmla="*/ 71 w 489"/>
                  <a:gd name="T69" fmla="*/ 0 h 313"/>
                  <a:gd name="T70" fmla="*/ 188 w 489"/>
                  <a:gd name="T71" fmla="*/ 18 h 313"/>
                  <a:gd name="T72" fmla="*/ 200 w 489"/>
                  <a:gd name="T73" fmla="*/ 59 h 313"/>
                  <a:gd name="T74" fmla="*/ 206 w 489"/>
                  <a:gd name="T75" fmla="*/ 89 h 313"/>
                  <a:gd name="T76" fmla="*/ 218 w 489"/>
                  <a:gd name="T77" fmla="*/ 106 h 313"/>
                  <a:gd name="T78" fmla="*/ 206 w 489"/>
                  <a:gd name="T79" fmla="*/ 118 h 313"/>
                  <a:gd name="T80" fmla="*/ 182 w 489"/>
                  <a:gd name="T81" fmla="*/ 118 h 313"/>
                  <a:gd name="T82" fmla="*/ 182 w 489"/>
                  <a:gd name="T83" fmla="*/ 130 h 313"/>
                  <a:gd name="T84" fmla="*/ 188 w 489"/>
                  <a:gd name="T85" fmla="*/ 159 h 313"/>
                  <a:gd name="T86" fmla="*/ 194 w 489"/>
                  <a:gd name="T87" fmla="*/ 177 h 313"/>
                  <a:gd name="T88" fmla="*/ 188 w 489"/>
                  <a:gd name="T89" fmla="*/ 195 h 313"/>
                  <a:gd name="T90" fmla="*/ 200 w 489"/>
                  <a:gd name="T91" fmla="*/ 218 h 313"/>
                  <a:gd name="T92" fmla="*/ 218 w 489"/>
                  <a:gd name="T93" fmla="*/ 218 h 313"/>
                  <a:gd name="T94" fmla="*/ 235 w 489"/>
                  <a:gd name="T95" fmla="*/ 236 h 313"/>
                  <a:gd name="T96" fmla="*/ 253 w 489"/>
                  <a:gd name="T97" fmla="*/ 224 h 313"/>
                  <a:gd name="T98" fmla="*/ 283 w 489"/>
                  <a:gd name="T99" fmla="*/ 212 h 313"/>
                  <a:gd name="T100" fmla="*/ 306 w 489"/>
                  <a:gd name="T101" fmla="*/ 224 h 313"/>
                  <a:gd name="T102" fmla="*/ 318 w 489"/>
                  <a:gd name="T103" fmla="*/ 201 h 313"/>
                  <a:gd name="T104" fmla="*/ 324 w 489"/>
                  <a:gd name="T105" fmla="*/ 207 h 313"/>
                  <a:gd name="T106" fmla="*/ 347 w 489"/>
                  <a:gd name="T107" fmla="*/ 207 h 313"/>
                  <a:gd name="T108" fmla="*/ 389 w 489"/>
                  <a:gd name="T109" fmla="*/ 207 h 313"/>
                  <a:gd name="T110" fmla="*/ 412 w 489"/>
                  <a:gd name="T111" fmla="*/ 201 h 313"/>
                  <a:gd name="T112" fmla="*/ 430 w 489"/>
                  <a:gd name="T113" fmla="*/ 195 h 313"/>
                  <a:gd name="T114" fmla="*/ 453 w 489"/>
                  <a:gd name="T115" fmla="*/ 183 h 313"/>
                  <a:gd name="T116" fmla="*/ 471 w 489"/>
                  <a:gd name="T117" fmla="*/ 177 h 313"/>
                  <a:gd name="T118" fmla="*/ 483 w 489"/>
                  <a:gd name="T119" fmla="*/ 159 h 313"/>
                  <a:gd name="T120" fmla="*/ 465 w 489"/>
                  <a:gd name="T121" fmla="*/ 183 h 313"/>
                  <a:gd name="T122" fmla="*/ 389 w 489"/>
                  <a:gd name="T123" fmla="*/ 212 h 313"/>
                  <a:gd name="T124" fmla="*/ 394 w 489"/>
                  <a:gd name="T125" fmla="*/ 23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9" h="313">
                    <a:moveTo>
                      <a:pt x="394" y="236"/>
                    </a:moveTo>
                    <a:lnTo>
                      <a:pt x="394" y="242"/>
                    </a:lnTo>
                    <a:lnTo>
                      <a:pt x="406" y="254"/>
                    </a:lnTo>
                    <a:lnTo>
                      <a:pt x="412" y="271"/>
                    </a:lnTo>
                    <a:lnTo>
                      <a:pt x="406" y="277"/>
                    </a:lnTo>
                    <a:lnTo>
                      <a:pt x="394" y="283"/>
                    </a:lnTo>
                    <a:lnTo>
                      <a:pt x="394" y="295"/>
                    </a:lnTo>
                    <a:lnTo>
                      <a:pt x="383" y="307"/>
                    </a:lnTo>
                    <a:lnTo>
                      <a:pt x="383" y="301"/>
                    </a:lnTo>
                    <a:lnTo>
                      <a:pt x="383" y="295"/>
                    </a:lnTo>
                    <a:lnTo>
                      <a:pt x="371" y="295"/>
                    </a:lnTo>
                    <a:lnTo>
                      <a:pt x="371" y="295"/>
                    </a:lnTo>
                    <a:lnTo>
                      <a:pt x="353" y="289"/>
                    </a:lnTo>
                    <a:lnTo>
                      <a:pt x="347" y="295"/>
                    </a:lnTo>
                    <a:lnTo>
                      <a:pt x="341" y="283"/>
                    </a:lnTo>
                    <a:lnTo>
                      <a:pt x="330" y="277"/>
                    </a:lnTo>
                    <a:lnTo>
                      <a:pt x="324" y="283"/>
                    </a:lnTo>
                    <a:lnTo>
                      <a:pt x="318" y="283"/>
                    </a:lnTo>
                    <a:lnTo>
                      <a:pt x="306" y="289"/>
                    </a:lnTo>
                    <a:lnTo>
                      <a:pt x="288" y="289"/>
                    </a:lnTo>
                    <a:lnTo>
                      <a:pt x="288" y="295"/>
                    </a:lnTo>
                    <a:lnTo>
                      <a:pt x="277" y="289"/>
                    </a:lnTo>
                    <a:lnTo>
                      <a:pt x="253" y="295"/>
                    </a:lnTo>
                    <a:lnTo>
                      <a:pt x="241" y="301"/>
                    </a:lnTo>
                    <a:lnTo>
                      <a:pt x="241" y="295"/>
                    </a:lnTo>
                    <a:lnTo>
                      <a:pt x="224" y="313"/>
                    </a:lnTo>
                    <a:lnTo>
                      <a:pt x="218" y="307"/>
                    </a:lnTo>
                    <a:lnTo>
                      <a:pt x="212" y="301"/>
                    </a:lnTo>
                    <a:lnTo>
                      <a:pt x="182" y="307"/>
                    </a:lnTo>
                    <a:lnTo>
                      <a:pt x="171" y="295"/>
                    </a:lnTo>
                    <a:lnTo>
                      <a:pt x="165" y="295"/>
                    </a:lnTo>
                    <a:lnTo>
                      <a:pt x="141" y="283"/>
                    </a:lnTo>
                    <a:lnTo>
                      <a:pt x="135" y="277"/>
                    </a:lnTo>
                    <a:lnTo>
                      <a:pt x="124" y="271"/>
                    </a:lnTo>
                    <a:lnTo>
                      <a:pt x="118" y="277"/>
                    </a:lnTo>
                    <a:lnTo>
                      <a:pt x="106" y="271"/>
                    </a:lnTo>
                    <a:lnTo>
                      <a:pt x="100" y="277"/>
                    </a:lnTo>
                    <a:lnTo>
                      <a:pt x="82" y="277"/>
                    </a:lnTo>
                    <a:lnTo>
                      <a:pt x="76" y="271"/>
                    </a:lnTo>
                    <a:lnTo>
                      <a:pt x="59" y="283"/>
                    </a:lnTo>
                    <a:lnTo>
                      <a:pt x="47" y="277"/>
                    </a:lnTo>
                    <a:lnTo>
                      <a:pt x="41" y="277"/>
                    </a:lnTo>
                    <a:lnTo>
                      <a:pt x="29" y="277"/>
                    </a:lnTo>
                    <a:lnTo>
                      <a:pt x="12" y="271"/>
                    </a:lnTo>
                    <a:lnTo>
                      <a:pt x="6" y="254"/>
                    </a:lnTo>
                    <a:lnTo>
                      <a:pt x="12" y="224"/>
                    </a:lnTo>
                    <a:lnTo>
                      <a:pt x="18" y="207"/>
                    </a:lnTo>
                    <a:lnTo>
                      <a:pt x="29" y="195"/>
                    </a:lnTo>
                    <a:lnTo>
                      <a:pt x="35" y="183"/>
                    </a:lnTo>
                    <a:lnTo>
                      <a:pt x="47" y="177"/>
                    </a:lnTo>
                    <a:lnTo>
                      <a:pt x="47" y="159"/>
                    </a:lnTo>
                    <a:lnTo>
                      <a:pt x="47" y="148"/>
                    </a:lnTo>
                    <a:lnTo>
                      <a:pt x="47" y="142"/>
                    </a:lnTo>
                    <a:lnTo>
                      <a:pt x="41" y="136"/>
                    </a:lnTo>
                    <a:lnTo>
                      <a:pt x="41" y="118"/>
                    </a:lnTo>
                    <a:lnTo>
                      <a:pt x="35" y="112"/>
                    </a:lnTo>
                    <a:lnTo>
                      <a:pt x="29" y="101"/>
                    </a:lnTo>
                    <a:lnTo>
                      <a:pt x="29" y="95"/>
                    </a:lnTo>
                    <a:lnTo>
                      <a:pt x="35" y="95"/>
                    </a:lnTo>
                    <a:lnTo>
                      <a:pt x="35" y="71"/>
                    </a:lnTo>
                    <a:lnTo>
                      <a:pt x="29" y="71"/>
                    </a:lnTo>
                    <a:lnTo>
                      <a:pt x="23" y="59"/>
                    </a:lnTo>
                    <a:lnTo>
                      <a:pt x="18" y="53"/>
                    </a:lnTo>
                    <a:lnTo>
                      <a:pt x="23" y="42"/>
                    </a:lnTo>
                    <a:lnTo>
                      <a:pt x="18" y="36"/>
                    </a:lnTo>
                    <a:lnTo>
                      <a:pt x="12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41" y="12"/>
                    </a:lnTo>
                    <a:lnTo>
                      <a:pt x="71" y="0"/>
                    </a:lnTo>
                    <a:lnTo>
                      <a:pt x="165" y="0"/>
                    </a:lnTo>
                    <a:lnTo>
                      <a:pt x="188" y="18"/>
                    </a:lnTo>
                    <a:lnTo>
                      <a:pt x="182" y="42"/>
                    </a:lnTo>
                    <a:lnTo>
                      <a:pt x="200" y="59"/>
                    </a:lnTo>
                    <a:lnTo>
                      <a:pt x="200" y="83"/>
                    </a:lnTo>
                    <a:lnTo>
                      <a:pt x="206" y="89"/>
                    </a:lnTo>
                    <a:lnTo>
                      <a:pt x="212" y="95"/>
                    </a:lnTo>
                    <a:lnTo>
                      <a:pt x="218" y="106"/>
                    </a:lnTo>
                    <a:lnTo>
                      <a:pt x="212" y="112"/>
                    </a:lnTo>
                    <a:lnTo>
                      <a:pt x="206" y="118"/>
                    </a:lnTo>
                    <a:lnTo>
                      <a:pt x="188" y="118"/>
                    </a:lnTo>
                    <a:lnTo>
                      <a:pt x="182" y="118"/>
                    </a:lnTo>
                    <a:lnTo>
                      <a:pt x="182" y="124"/>
                    </a:lnTo>
                    <a:lnTo>
                      <a:pt x="182" y="130"/>
                    </a:lnTo>
                    <a:lnTo>
                      <a:pt x="171" y="142"/>
                    </a:lnTo>
                    <a:lnTo>
                      <a:pt x="188" y="159"/>
                    </a:lnTo>
                    <a:lnTo>
                      <a:pt x="194" y="165"/>
                    </a:lnTo>
                    <a:lnTo>
                      <a:pt x="194" y="177"/>
                    </a:lnTo>
                    <a:lnTo>
                      <a:pt x="194" y="183"/>
                    </a:lnTo>
                    <a:lnTo>
                      <a:pt x="188" y="195"/>
                    </a:lnTo>
                    <a:lnTo>
                      <a:pt x="200" y="218"/>
                    </a:lnTo>
                    <a:lnTo>
                      <a:pt x="200" y="218"/>
                    </a:lnTo>
                    <a:lnTo>
                      <a:pt x="212" y="212"/>
                    </a:lnTo>
                    <a:lnTo>
                      <a:pt x="218" y="218"/>
                    </a:lnTo>
                    <a:lnTo>
                      <a:pt x="230" y="230"/>
                    </a:lnTo>
                    <a:lnTo>
                      <a:pt x="235" y="236"/>
                    </a:lnTo>
                    <a:lnTo>
                      <a:pt x="235" y="236"/>
                    </a:lnTo>
                    <a:lnTo>
                      <a:pt x="253" y="224"/>
                    </a:lnTo>
                    <a:lnTo>
                      <a:pt x="265" y="212"/>
                    </a:lnTo>
                    <a:lnTo>
                      <a:pt x="283" y="212"/>
                    </a:lnTo>
                    <a:lnTo>
                      <a:pt x="300" y="224"/>
                    </a:lnTo>
                    <a:lnTo>
                      <a:pt x="306" y="224"/>
                    </a:lnTo>
                    <a:lnTo>
                      <a:pt x="312" y="230"/>
                    </a:lnTo>
                    <a:lnTo>
                      <a:pt x="318" y="201"/>
                    </a:lnTo>
                    <a:lnTo>
                      <a:pt x="318" y="201"/>
                    </a:lnTo>
                    <a:lnTo>
                      <a:pt x="324" y="207"/>
                    </a:lnTo>
                    <a:lnTo>
                      <a:pt x="330" y="207"/>
                    </a:lnTo>
                    <a:lnTo>
                      <a:pt x="347" y="207"/>
                    </a:lnTo>
                    <a:lnTo>
                      <a:pt x="365" y="207"/>
                    </a:lnTo>
                    <a:lnTo>
                      <a:pt x="389" y="207"/>
                    </a:lnTo>
                    <a:lnTo>
                      <a:pt x="406" y="201"/>
                    </a:lnTo>
                    <a:lnTo>
                      <a:pt x="412" y="201"/>
                    </a:lnTo>
                    <a:lnTo>
                      <a:pt x="424" y="195"/>
                    </a:lnTo>
                    <a:lnTo>
                      <a:pt x="430" y="195"/>
                    </a:lnTo>
                    <a:lnTo>
                      <a:pt x="442" y="189"/>
                    </a:lnTo>
                    <a:lnTo>
                      <a:pt x="453" y="183"/>
                    </a:lnTo>
                    <a:lnTo>
                      <a:pt x="465" y="177"/>
                    </a:lnTo>
                    <a:lnTo>
                      <a:pt x="471" y="177"/>
                    </a:lnTo>
                    <a:lnTo>
                      <a:pt x="483" y="159"/>
                    </a:lnTo>
                    <a:lnTo>
                      <a:pt x="483" y="159"/>
                    </a:lnTo>
                    <a:lnTo>
                      <a:pt x="489" y="159"/>
                    </a:lnTo>
                    <a:lnTo>
                      <a:pt x="465" y="183"/>
                    </a:lnTo>
                    <a:lnTo>
                      <a:pt x="430" y="201"/>
                    </a:lnTo>
                    <a:lnTo>
                      <a:pt x="389" y="212"/>
                    </a:lnTo>
                    <a:lnTo>
                      <a:pt x="394" y="224"/>
                    </a:lnTo>
                    <a:lnTo>
                      <a:pt x="394" y="230"/>
                    </a:lnTo>
                    <a:lnTo>
                      <a:pt x="394" y="236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4" name="Freeform 626">
                <a:extLst>
                  <a:ext uri="{FF2B5EF4-FFF2-40B4-BE49-F238E27FC236}">
                    <a16:creationId xmlns:a16="http://schemas.microsoft.com/office/drawing/2014/main" id="{273C49DD-59ED-4205-AD45-BCC4C49BC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6038" y="2398712"/>
                <a:ext cx="458788" cy="608013"/>
              </a:xfrm>
              <a:custGeom>
                <a:avLst/>
                <a:gdLst>
                  <a:gd name="T0" fmla="*/ 24 w 289"/>
                  <a:gd name="T1" fmla="*/ 330 h 383"/>
                  <a:gd name="T2" fmla="*/ 24 w 289"/>
                  <a:gd name="T3" fmla="*/ 300 h 383"/>
                  <a:gd name="T4" fmla="*/ 24 w 289"/>
                  <a:gd name="T5" fmla="*/ 283 h 383"/>
                  <a:gd name="T6" fmla="*/ 18 w 289"/>
                  <a:gd name="T7" fmla="*/ 265 h 383"/>
                  <a:gd name="T8" fmla="*/ 0 w 289"/>
                  <a:gd name="T9" fmla="*/ 241 h 383"/>
                  <a:gd name="T10" fmla="*/ 18 w 289"/>
                  <a:gd name="T11" fmla="*/ 230 h 383"/>
                  <a:gd name="T12" fmla="*/ 36 w 289"/>
                  <a:gd name="T13" fmla="*/ 218 h 383"/>
                  <a:gd name="T14" fmla="*/ 36 w 289"/>
                  <a:gd name="T15" fmla="*/ 200 h 383"/>
                  <a:gd name="T16" fmla="*/ 30 w 289"/>
                  <a:gd name="T17" fmla="*/ 183 h 383"/>
                  <a:gd name="T18" fmla="*/ 36 w 289"/>
                  <a:gd name="T19" fmla="*/ 171 h 383"/>
                  <a:gd name="T20" fmla="*/ 36 w 289"/>
                  <a:gd name="T21" fmla="*/ 147 h 383"/>
                  <a:gd name="T22" fmla="*/ 24 w 289"/>
                  <a:gd name="T23" fmla="*/ 124 h 383"/>
                  <a:gd name="T24" fmla="*/ 12 w 289"/>
                  <a:gd name="T25" fmla="*/ 124 h 383"/>
                  <a:gd name="T26" fmla="*/ 6 w 289"/>
                  <a:gd name="T27" fmla="*/ 106 h 383"/>
                  <a:gd name="T28" fmla="*/ 6 w 289"/>
                  <a:gd name="T29" fmla="*/ 88 h 383"/>
                  <a:gd name="T30" fmla="*/ 12 w 289"/>
                  <a:gd name="T31" fmla="*/ 88 h 383"/>
                  <a:gd name="T32" fmla="*/ 18 w 289"/>
                  <a:gd name="T33" fmla="*/ 88 h 383"/>
                  <a:gd name="T34" fmla="*/ 83 w 289"/>
                  <a:gd name="T35" fmla="*/ 47 h 383"/>
                  <a:gd name="T36" fmla="*/ 242 w 289"/>
                  <a:gd name="T37" fmla="*/ 0 h 383"/>
                  <a:gd name="T38" fmla="*/ 254 w 289"/>
                  <a:gd name="T39" fmla="*/ 0 h 383"/>
                  <a:gd name="T40" fmla="*/ 265 w 289"/>
                  <a:gd name="T41" fmla="*/ 18 h 383"/>
                  <a:gd name="T42" fmla="*/ 265 w 289"/>
                  <a:gd name="T43" fmla="*/ 35 h 383"/>
                  <a:gd name="T44" fmla="*/ 277 w 289"/>
                  <a:gd name="T45" fmla="*/ 47 h 383"/>
                  <a:gd name="T46" fmla="*/ 271 w 289"/>
                  <a:gd name="T47" fmla="*/ 71 h 383"/>
                  <a:gd name="T48" fmla="*/ 277 w 289"/>
                  <a:gd name="T49" fmla="*/ 88 h 383"/>
                  <a:gd name="T50" fmla="*/ 283 w 289"/>
                  <a:gd name="T51" fmla="*/ 112 h 383"/>
                  <a:gd name="T52" fmla="*/ 289 w 289"/>
                  <a:gd name="T53" fmla="*/ 124 h 383"/>
                  <a:gd name="T54" fmla="*/ 289 w 289"/>
                  <a:gd name="T55" fmla="*/ 153 h 383"/>
                  <a:gd name="T56" fmla="*/ 271 w 289"/>
                  <a:gd name="T57" fmla="*/ 171 h 383"/>
                  <a:gd name="T58" fmla="*/ 254 w 289"/>
                  <a:gd name="T59" fmla="*/ 200 h 383"/>
                  <a:gd name="T60" fmla="*/ 254 w 289"/>
                  <a:gd name="T61" fmla="*/ 247 h 383"/>
                  <a:gd name="T62" fmla="*/ 265 w 289"/>
                  <a:gd name="T63" fmla="*/ 271 h 383"/>
                  <a:gd name="T64" fmla="*/ 254 w 289"/>
                  <a:gd name="T65" fmla="*/ 271 h 383"/>
                  <a:gd name="T66" fmla="*/ 248 w 289"/>
                  <a:gd name="T67" fmla="*/ 294 h 383"/>
                  <a:gd name="T68" fmla="*/ 242 w 289"/>
                  <a:gd name="T69" fmla="*/ 306 h 383"/>
                  <a:gd name="T70" fmla="*/ 218 w 289"/>
                  <a:gd name="T71" fmla="*/ 318 h 383"/>
                  <a:gd name="T72" fmla="*/ 207 w 289"/>
                  <a:gd name="T73" fmla="*/ 342 h 383"/>
                  <a:gd name="T74" fmla="*/ 183 w 289"/>
                  <a:gd name="T75" fmla="*/ 359 h 383"/>
                  <a:gd name="T76" fmla="*/ 165 w 289"/>
                  <a:gd name="T77" fmla="*/ 359 h 383"/>
                  <a:gd name="T78" fmla="*/ 148 w 289"/>
                  <a:gd name="T79" fmla="*/ 383 h 383"/>
                  <a:gd name="T80" fmla="*/ 142 w 289"/>
                  <a:gd name="T81" fmla="*/ 371 h 383"/>
                  <a:gd name="T82" fmla="*/ 130 w 289"/>
                  <a:gd name="T83" fmla="*/ 342 h 383"/>
                  <a:gd name="T84" fmla="*/ 118 w 289"/>
                  <a:gd name="T85" fmla="*/ 330 h 383"/>
                  <a:gd name="T86" fmla="*/ 101 w 289"/>
                  <a:gd name="T87" fmla="*/ 336 h 383"/>
                  <a:gd name="T88" fmla="*/ 95 w 289"/>
                  <a:gd name="T89" fmla="*/ 342 h 383"/>
                  <a:gd name="T90" fmla="*/ 77 w 289"/>
                  <a:gd name="T91" fmla="*/ 359 h 383"/>
                  <a:gd name="T92" fmla="*/ 71 w 289"/>
                  <a:gd name="T93" fmla="*/ 371 h 383"/>
                  <a:gd name="T94" fmla="*/ 42 w 289"/>
                  <a:gd name="T95" fmla="*/ 353 h 383"/>
                  <a:gd name="T96" fmla="*/ 36 w 289"/>
                  <a:gd name="T97" fmla="*/ 336 h 383"/>
                  <a:gd name="T98" fmla="*/ 24 w 289"/>
                  <a:gd name="T99" fmla="*/ 336 h 383"/>
                  <a:gd name="T100" fmla="*/ 24 w 289"/>
                  <a:gd name="T101" fmla="*/ 336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9" h="383">
                    <a:moveTo>
                      <a:pt x="24" y="336"/>
                    </a:moveTo>
                    <a:lnTo>
                      <a:pt x="24" y="330"/>
                    </a:lnTo>
                    <a:lnTo>
                      <a:pt x="18" y="318"/>
                    </a:lnTo>
                    <a:lnTo>
                      <a:pt x="24" y="300"/>
                    </a:lnTo>
                    <a:lnTo>
                      <a:pt x="24" y="294"/>
                    </a:lnTo>
                    <a:lnTo>
                      <a:pt x="24" y="283"/>
                    </a:lnTo>
                    <a:lnTo>
                      <a:pt x="18" y="283"/>
                    </a:lnTo>
                    <a:lnTo>
                      <a:pt x="18" y="265"/>
                    </a:lnTo>
                    <a:lnTo>
                      <a:pt x="6" y="253"/>
                    </a:lnTo>
                    <a:lnTo>
                      <a:pt x="0" y="241"/>
                    </a:lnTo>
                    <a:lnTo>
                      <a:pt x="6" y="236"/>
                    </a:lnTo>
                    <a:lnTo>
                      <a:pt x="18" y="230"/>
                    </a:lnTo>
                    <a:lnTo>
                      <a:pt x="30" y="224"/>
                    </a:lnTo>
                    <a:lnTo>
                      <a:pt x="36" y="218"/>
                    </a:lnTo>
                    <a:lnTo>
                      <a:pt x="36" y="206"/>
                    </a:lnTo>
                    <a:lnTo>
                      <a:pt x="36" y="200"/>
                    </a:lnTo>
                    <a:lnTo>
                      <a:pt x="30" y="194"/>
                    </a:lnTo>
                    <a:lnTo>
                      <a:pt x="30" y="183"/>
                    </a:lnTo>
                    <a:lnTo>
                      <a:pt x="24" y="177"/>
                    </a:lnTo>
                    <a:lnTo>
                      <a:pt x="36" y="171"/>
                    </a:lnTo>
                    <a:lnTo>
                      <a:pt x="30" y="153"/>
                    </a:lnTo>
                    <a:lnTo>
                      <a:pt x="36" y="147"/>
                    </a:lnTo>
                    <a:lnTo>
                      <a:pt x="30" y="130"/>
                    </a:lnTo>
                    <a:lnTo>
                      <a:pt x="24" y="124"/>
                    </a:lnTo>
                    <a:lnTo>
                      <a:pt x="18" y="124"/>
                    </a:lnTo>
                    <a:lnTo>
                      <a:pt x="12" y="124"/>
                    </a:lnTo>
                    <a:lnTo>
                      <a:pt x="6" y="112"/>
                    </a:lnTo>
                    <a:lnTo>
                      <a:pt x="6" y="106"/>
                    </a:lnTo>
                    <a:lnTo>
                      <a:pt x="0" y="88"/>
                    </a:lnTo>
                    <a:lnTo>
                      <a:pt x="6" y="88"/>
                    </a:lnTo>
                    <a:lnTo>
                      <a:pt x="12" y="88"/>
                    </a:lnTo>
                    <a:lnTo>
                      <a:pt x="12" y="88"/>
                    </a:lnTo>
                    <a:lnTo>
                      <a:pt x="18" y="88"/>
                    </a:lnTo>
                    <a:lnTo>
                      <a:pt x="18" y="88"/>
                    </a:lnTo>
                    <a:lnTo>
                      <a:pt x="53" y="77"/>
                    </a:lnTo>
                    <a:lnTo>
                      <a:pt x="83" y="47"/>
                    </a:lnTo>
                    <a:lnTo>
                      <a:pt x="136" y="18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54" y="0"/>
                    </a:lnTo>
                    <a:lnTo>
                      <a:pt x="260" y="12"/>
                    </a:lnTo>
                    <a:lnTo>
                      <a:pt x="265" y="18"/>
                    </a:lnTo>
                    <a:lnTo>
                      <a:pt x="260" y="29"/>
                    </a:lnTo>
                    <a:lnTo>
                      <a:pt x="265" y="35"/>
                    </a:lnTo>
                    <a:lnTo>
                      <a:pt x="271" y="47"/>
                    </a:lnTo>
                    <a:lnTo>
                      <a:pt x="277" y="47"/>
                    </a:lnTo>
                    <a:lnTo>
                      <a:pt x="277" y="71"/>
                    </a:lnTo>
                    <a:lnTo>
                      <a:pt x="271" y="71"/>
                    </a:lnTo>
                    <a:lnTo>
                      <a:pt x="271" y="77"/>
                    </a:lnTo>
                    <a:lnTo>
                      <a:pt x="277" y="88"/>
                    </a:lnTo>
                    <a:lnTo>
                      <a:pt x="283" y="94"/>
                    </a:lnTo>
                    <a:lnTo>
                      <a:pt x="283" y="112"/>
                    </a:lnTo>
                    <a:lnTo>
                      <a:pt x="289" y="118"/>
                    </a:lnTo>
                    <a:lnTo>
                      <a:pt x="289" y="124"/>
                    </a:lnTo>
                    <a:lnTo>
                      <a:pt x="289" y="135"/>
                    </a:lnTo>
                    <a:lnTo>
                      <a:pt x="289" y="153"/>
                    </a:lnTo>
                    <a:lnTo>
                      <a:pt x="277" y="159"/>
                    </a:lnTo>
                    <a:lnTo>
                      <a:pt x="271" y="171"/>
                    </a:lnTo>
                    <a:lnTo>
                      <a:pt x="260" y="183"/>
                    </a:lnTo>
                    <a:lnTo>
                      <a:pt x="254" y="200"/>
                    </a:lnTo>
                    <a:lnTo>
                      <a:pt x="248" y="230"/>
                    </a:lnTo>
                    <a:lnTo>
                      <a:pt x="254" y="247"/>
                    </a:lnTo>
                    <a:lnTo>
                      <a:pt x="271" y="253"/>
                    </a:lnTo>
                    <a:lnTo>
                      <a:pt x="265" y="271"/>
                    </a:lnTo>
                    <a:lnTo>
                      <a:pt x="260" y="265"/>
                    </a:lnTo>
                    <a:lnTo>
                      <a:pt x="254" y="271"/>
                    </a:lnTo>
                    <a:lnTo>
                      <a:pt x="254" y="289"/>
                    </a:lnTo>
                    <a:lnTo>
                      <a:pt x="248" y="294"/>
                    </a:lnTo>
                    <a:lnTo>
                      <a:pt x="242" y="289"/>
                    </a:lnTo>
                    <a:lnTo>
                      <a:pt x="242" y="306"/>
                    </a:lnTo>
                    <a:lnTo>
                      <a:pt x="236" y="318"/>
                    </a:lnTo>
                    <a:lnTo>
                      <a:pt x="218" y="318"/>
                    </a:lnTo>
                    <a:lnTo>
                      <a:pt x="218" y="336"/>
                    </a:lnTo>
                    <a:lnTo>
                      <a:pt x="207" y="342"/>
                    </a:lnTo>
                    <a:lnTo>
                      <a:pt x="195" y="365"/>
                    </a:lnTo>
                    <a:lnTo>
                      <a:pt x="183" y="359"/>
                    </a:lnTo>
                    <a:lnTo>
                      <a:pt x="177" y="365"/>
                    </a:lnTo>
                    <a:lnTo>
                      <a:pt x="165" y="359"/>
                    </a:lnTo>
                    <a:lnTo>
                      <a:pt x="154" y="365"/>
                    </a:lnTo>
                    <a:lnTo>
                      <a:pt x="148" y="383"/>
                    </a:lnTo>
                    <a:lnTo>
                      <a:pt x="142" y="377"/>
                    </a:lnTo>
                    <a:lnTo>
                      <a:pt x="142" y="371"/>
                    </a:lnTo>
                    <a:lnTo>
                      <a:pt x="130" y="353"/>
                    </a:lnTo>
                    <a:lnTo>
                      <a:pt x="130" y="342"/>
                    </a:lnTo>
                    <a:lnTo>
                      <a:pt x="118" y="336"/>
                    </a:lnTo>
                    <a:lnTo>
                      <a:pt x="118" y="330"/>
                    </a:lnTo>
                    <a:lnTo>
                      <a:pt x="106" y="330"/>
                    </a:lnTo>
                    <a:lnTo>
                      <a:pt x="101" y="336"/>
                    </a:lnTo>
                    <a:lnTo>
                      <a:pt x="101" y="342"/>
                    </a:lnTo>
                    <a:lnTo>
                      <a:pt x="95" y="342"/>
                    </a:lnTo>
                    <a:lnTo>
                      <a:pt x="77" y="348"/>
                    </a:lnTo>
                    <a:lnTo>
                      <a:pt x="77" y="359"/>
                    </a:lnTo>
                    <a:lnTo>
                      <a:pt x="71" y="365"/>
                    </a:lnTo>
                    <a:lnTo>
                      <a:pt x="71" y="371"/>
                    </a:lnTo>
                    <a:lnTo>
                      <a:pt x="59" y="371"/>
                    </a:lnTo>
                    <a:lnTo>
                      <a:pt x="42" y="353"/>
                    </a:lnTo>
                    <a:lnTo>
                      <a:pt x="42" y="342"/>
                    </a:lnTo>
                    <a:lnTo>
                      <a:pt x="36" y="336"/>
                    </a:lnTo>
                    <a:lnTo>
                      <a:pt x="30" y="330"/>
                    </a:lnTo>
                    <a:lnTo>
                      <a:pt x="24" y="336"/>
                    </a:lnTo>
                    <a:lnTo>
                      <a:pt x="24" y="342"/>
                    </a:lnTo>
                    <a:lnTo>
                      <a:pt x="24" y="336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5" name="Freeform 627">
                <a:extLst>
                  <a:ext uri="{FF2B5EF4-FFF2-40B4-BE49-F238E27FC236}">
                    <a16:creationId xmlns:a16="http://schemas.microsoft.com/office/drawing/2014/main" id="{7195035E-14E8-4B44-B9DB-E16B0F144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2790825"/>
                <a:ext cx="598488" cy="477838"/>
              </a:xfrm>
              <a:custGeom>
                <a:avLst/>
                <a:gdLst>
                  <a:gd name="T0" fmla="*/ 123 w 377"/>
                  <a:gd name="T1" fmla="*/ 295 h 301"/>
                  <a:gd name="T2" fmla="*/ 76 w 377"/>
                  <a:gd name="T3" fmla="*/ 283 h 301"/>
                  <a:gd name="T4" fmla="*/ 53 w 377"/>
                  <a:gd name="T5" fmla="*/ 283 h 301"/>
                  <a:gd name="T6" fmla="*/ 35 w 377"/>
                  <a:gd name="T7" fmla="*/ 283 h 301"/>
                  <a:gd name="T8" fmla="*/ 35 w 377"/>
                  <a:gd name="T9" fmla="*/ 271 h 301"/>
                  <a:gd name="T10" fmla="*/ 23 w 377"/>
                  <a:gd name="T11" fmla="*/ 260 h 301"/>
                  <a:gd name="T12" fmla="*/ 11 w 377"/>
                  <a:gd name="T13" fmla="*/ 242 h 301"/>
                  <a:gd name="T14" fmla="*/ 0 w 377"/>
                  <a:gd name="T15" fmla="*/ 189 h 301"/>
                  <a:gd name="T16" fmla="*/ 23 w 377"/>
                  <a:gd name="T17" fmla="*/ 165 h 301"/>
                  <a:gd name="T18" fmla="*/ 11 w 377"/>
                  <a:gd name="T19" fmla="*/ 159 h 301"/>
                  <a:gd name="T20" fmla="*/ 6 w 377"/>
                  <a:gd name="T21" fmla="*/ 142 h 301"/>
                  <a:gd name="T22" fmla="*/ 29 w 377"/>
                  <a:gd name="T23" fmla="*/ 136 h 301"/>
                  <a:gd name="T24" fmla="*/ 35 w 377"/>
                  <a:gd name="T25" fmla="*/ 118 h 301"/>
                  <a:gd name="T26" fmla="*/ 41 w 377"/>
                  <a:gd name="T27" fmla="*/ 101 h 301"/>
                  <a:gd name="T28" fmla="*/ 65 w 377"/>
                  <a:gd name="T29" fmla="*/ 95 h 301"/>
                  <a:gd name="T30" fmla="*/ 70 w 377"/>
                  <a:gd name="T31" fmla="*/ 83 h 301"/>
                  <a:gd name="T32" fmla="*/ 82 w 377"/>
                  <a:gd name="T33" fmla="*/ 89 h 301"/>
                  <a:gd name="T34" fmla="*/ 94 w 377"/>
                  <a:gd name="T35" fmla="*/ 106 h 301"/>
                  <a:gd name="T36" fmla="*/ 106 w 377"/>
                  <a:gd name="T37" fmla="*/ 130 h 301"/>
                  <a:gd name="T38" fmla="*/ 118 w 377"/>
                  <a:gd name="T39" fmla="*/ 118 h 301"/>
                  <a:gd name="T40" fmla="*/ 141 w 377"/>
                  <a:gd name="T41" fmla="*/ 118 h 301"/>
                  <a:gd name="T42" fmla="*/ 159 w 377"/>
                  <a:gd name="T43" fmla="*/ 118 h 301"/>
                  <a:gd name="T44" fmla="*/ 182 w 377"/>
                  <a:gd name="T45" fmla="*/ 89 h 301"/>
                  <a:gd name="T46" fmla="*/ 200 w 377"/>
                  <a:gd name="T47" fmla="*/ 71 h 301"/>
                  <a:gd name="T48" fmla="*/ 206 w 377"/>
                  <a:gd name="T49" fmla="*/ 42 h 301"/>
                  <a:gd name="T50" fmla="*/ 218 w 377"/>
                  <a:gd name="T51" fmla="*/ 42 h 301"/>
                  <a:gd name="T52" fmla="*/ 224 w 377"/>
                  <a:gd name="T53" fmla="*/ 18 h 301"/>
                  <a:gd name="T54" fmla="*/ 235 w 377"/>
                  <a:gd name="T55" fmla="*/ 6 h 301"/>
                  <a:gd name="T56" fmla="*/ 253 w 377"/>
                  <a:gd name="T57" fmla="*/ 6 h 301"/>
                  <a:gd name="T58" fmla="*/ 282 w 377"/>
                  <a:gd name="T59" fmla="*/ 0 h 301"/>
                  <a:gd name="T60" fmla="*/ 306 w 377"/>
                  <a:gd name="T61" fmla="*/ 6 h 301"/>
                  <a:gd name="T62" fmla="*/ 324 w 377"/>
                  <a:gd name="T63" fmla="*/ 6 h 301"/>
                  <a:gd name="T64" fmla="*/ 341 w 377"/>
                  <a:gd name="T65" fmla="*/ 6 h 301"/>
                  <a:gd name="T66" fmla="*/ 371 w 377"/>
                  <a:gd name="T67" fmla="*/ 24 h 301"/>
                  <a:gd name="T68" fmla="*/ 371 w 377"/>
                  <a:gd name="T69" fmla="*/ 42 h 301"/>
                  <a:gd name="T70" fmla="*/ 377 w 377"/>
                  <a:gd name="T71" fmla="*/ 59 h 301"/>
                  <a:gd name="T72" fmla="*/ 359 w 377"/>
                  <a:gd name="T73" fmla="*/ 71 h 301"/>
                  <a:gd name="T74" fmla="*/ 371 w 377"/>
                  <a:gd name="T75" fmla="*/ 83 h 301"/>
                  <a:gd name="T76" fmla="*/ 341 w 377"/>
                  <a:gd name="T77" fmla="*/ 106 h 301"/>
                  <a:gd name="T78" fmla="*/ 324 w 377"/>
                  <a:gd name="T79" fmla="*/ 106 h 301"/>
                  <a:gd name="T80" fmla="*/ 318 w 377"/>
                  <a:gd name="T81" fmla="*/ 130 h 301"/>
                  <a:gd name="T82" fmla="*/ 306 w 377"/>
                  <a:gd name="T83" fmla="*/ 136 h 301"/>
                  <a:gd name="T84" fmla="*/ 318 w 377"/>
                  <a:gd name="T85" fmla="*/ 159 h 301"/>
                  <a:gd name="T86" fmla="*/ 306 w 377"/>
                  <a:gd name="T87" fmla="*/ 177 h 301"/>
                  <a:gd name="T88" fmla="*/ 294 w 377"/>
                  <a:gd name="T89" fmla="*/ 201 h 301"/>
                  <a:gd name="T90" fmla="*/ 259 w 377"/>
                  <a:gd name="T91" fmla="*/ 201 h 301"/>
                  <a:gd name="T92" fmla="*/ 241 w 377"/>
                  <a:gd name="T93" fmla="*/ 218 h 301"/>
                  <a:gd name="T94" fmla="*/ 218 w 377"/>
                  <a:gd name="T95" fmla="*/ 236 h 301"/>
                  <a:gd name="T96" fmla="*/ 206 w 377"/>
                  <a:gd name="T97" fmla="*/ 254 h 301"/>
                  <a:gd name="T98" fmla="*/ 188 w 377"/>
                  <a:gd name="T99" fmla="*/ 254 h 301"/>
                  <a:gd name="T100" fmla="*/ 171 w 377"/>
                  <a:gd name="T101" fmla="*/ 254 h 301"/>
                  <a:gd name="T102" fmla="*/ 165 w 377"/>
                  <a:gd name="T103" fmla="*/ 248 h 301"/>
                  <a:gd name="T104" fmla="*/ 147 w 377"/>
                  <a:gd name="T105" fmla="*/ 254 h 301"/>
                  <a:gd name="T106" fmla="*/ 141 w 377"/>
                  <a:gd name="T107" fmla="*/ 277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7" h="301">
                    <a:moveTo>
                      <a:pt x="135" y="301"/>
                    </a:moveTo>
                    <a:lnTo>
                      <a:pt x="123" y="295"/>
                    </a:lnTo>
                    <a:lnTo>
                      <a:pt x="106" y="277"/>
                    </a:lnTo>
                    <a:lnTo>
                      <a:pt x="76" y="283"/>
                    </a:lnTo>
                    <a:lnTo>
                      <a:pt x="59" y="277"/>
                    </a:lnTo>
                    <a:lnTo>
                      <a:pt x="53" y="283"/>
                    </a:lnTo>
                    <a:lnTo>
                      <a:pt x="41" y="283"/>
                    </a:lnTo>
                    <a:lnTo>
                      <a:pt x="35" y="283"/>
                    </a:lnTo>
                    <a:lnTo>
                      <a:pt x="35" y="277"/>
                    </a:lnTo>
                    <a:lnTo>
                      <a:pt x="35" y="271"/>
                    </a:lnTo>
                    <a:lnTo>
                      <a:pt x="23" y="271"/>
                    </a:lnTo>
                    <a:lnTo>
                      <a:pt x="23" y="260"/>
                    </a:lnTo>
                    <a:lnTo>
                      <a:pt x="17" y="254"/>
                    </a:lnTo>
                    <a:lnTo>
                      <a:pt x="11" y="242"/>
                    </a:lnTo>
                    <a:lnTo>
                      <a:pt x="11" y="230"/>
                    </a:lnTo>
                    <a:lnTo>
                      <a:pt x="0" y="189"/>
                    </a:lnTo>
                    <a:lnTo>
                      <a:pt x="17" y="177"/>
                    </a:lnTo>
                    <a:lnTo>
                      <a:pt x="23" y="165"/>
                    </a:lnTo>
                    <a:lnTo>
                      <a:pt x="17" y="165"/>
                    </a:lnTo>
                    <a:lnTo>
                      <a:pt x="11" y="159"/>
                    </a:lnTo>
                    <a:lnTo>
                      <a:pt x="6" y="154"/>
                    </a:lnTo>
                    <a:lnTo>
                      <a:pt x="6" y="142"/>
                    </a:lnTo>
                    <a:lnTo>
                      <a:pt x="11" y="136"/>
                    </a:lnTo>
                    <a:lnTo>
                      <a:pt x="29" y="136"/>
                    </a:lnTo>
                    <a:lnTo>
                      <a:pt x="35" y="124"/>
                    </a:lnTo>
                    <a:lnTo>
                      <a:pt x="35" y="118"/>
                    </a:lnTo>
                    <a:lnTo>
                      <a:pt x="41" y="112"/>
                    </a:lnTo>
                    <a:lnTo>
                      <a:pt x="41" y="101"/>
                    </a:lnTo>
                    <a:lnTo>
                      <a:pt x="59" y="95"/>
                    </a:lnTo>
                    <a:lnTo>
                      <a:pt x="65" y="95"/>
                    </a:lnTo>
                    <a:lnTo>
                      <a:pt x="65" y="89"/>
                    </a:lnTo>
                    <a:lnTo>
                      <a:pt x="70" y="83"/>
                    </a:lnTo>
                    <a:lnTo>
                      <a:pt x="82" y="83"/>
                    </a:lnTo>
                    <a:lnTo>
                      <a:pt x="82" y="89"/>
                    </a:lnTo>
                    <a:lnTo>
                      <a:pt x="94" y="95"/>
                    </a:lnTo>
                    <a:lnTo>
                      <a:pt x="94" y="106"/>
                    </a:lnTo>
                    <a:lnTo>
                      <a:pt x="106" y="124"/>
                    </a:lnTo>
                    <a:lnTo>
                      <a:pt x="106" y="130"/>
                    </a:lnTo>
                    <a:lnTo>
                      <a:pt x="112" y="136"/>
                    </a:lnTo>
                    <a:lnTo>
                      <a:pt x="118" y="118"/>
                    </a:lnTo>
                    <a:lnTo>
                      <a:pt x="129" y="112"/>
                    </a:lnTo>
                    <a:lnTo>
                      <a:pt x="141" y="118"/>
                    </a:lnTo>
                    <a:lnTo>
                      <a:pt x="147" y="112"/>
                    </a:lnTo>
                    <a:lnTo>
                      <a:pt x="159" y="118"/>
                    </a:lnTo>
                    <a:lnTo>
                      <a:pt x="171" y="95"/>
                    </a:lnTo>
                    <a:lnTo>
                      <a:pt x="182" y="89"/>
                    </a:lnTo>
                    <a:lnTo>
                      <a:pt x="182" y="71"/>
                    </a:lnTo>
                    <a:lnTo>
                      <a:pt x="200" y="71"/>
                    </a:lnTo>
                    <a:lnTo>
                      <a:pt x="206" y="59"/>
                    </a:lnTo>
                    <a:lnTo>
                      <a:pt x="206" y="42"/>
                    </a:lnTo>
                    <a:lnTo>
                      <a:pt x="212" y="47"/>
                    </a:lnTo>
                    <a:lnTo>
                      <a:pt x="218" y="42"/>
                    </a:lnTo>
                    <a:lnTo>
                      <a:pt x="218" y="24"/>
                    </a:lnTo>
                    <a:lnTo>
                      <a:pt x="224" y="18"/>
                    </a:lnTo>
                    <a:lnTo>
                      <a:pt x="229" y="24"/>
                    </a:lnTo>
                    <a:lnTo>
                      <a:pt x="235" y="6"/>
                    </a:lnTo>
                    <a:lnTo>
                      <a:pt x="247" y="6"/>
                    </a:lnTo>
                    <a:lnTo>
                      <a:pt x="253" y="6"/>
                    </a:lnTo>
                    <a:lnTo>
                      <a:pt x="265" y="12"/>
                    </a:lnTo>
                    <a:lnTo>
                      <a:pt x="282" y="0"/>
                    </a:lnTo>
                    <a:lnTo>
                      <a:pt x="288" y="6"/>
                    </a:lnTo>
                    <a:lnTo>
                      <a:pt x="306" y="6"/>
                    </a:lnTo>
                    <a:lnTo>
                      <a:pt x="312" y="0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1" y="6"/>
                    </a:lnTo>
                    <a:lnTo>
                      <a:pt x="347" y="12"/>
                    </a:lnTo>
                    <a:lnTo>
                      <a:pt x="371" y="24"/>
                    </a:lnTo>
                    <a:lnTo>
                      <a:pt x="365" y="36"/>
                    </a:lnTo>
                    <a:lnTo>
                      <a:pt x="371" y="42"/>
                    </a:lnTo>
                    <a:lnTo>
                      <a:pt x="371" y="47"/>
                    </a:lnTo>
                    <a:lnTo>
                      <a:pt x="377" y="59"/>
                    </a:lnTo>
                    <a:lnTo>
                      <a:pt x="359" y="71"/>
                    </a:lnTo>
                    <a:lnTo>
                      <a:pt x="359" y="71"/>
                    </a:lnTo>
                    <a:lnTo>
                      <a:pt x="359" y="83"/>
                    </a:lnTo>
                    <a:lnTo>
                      <a:pt x="371" y="83"/>
                    </a:lnTo>
                    <a:lnTo>
                      <a:pt x="371" y="95"/>
                    </a:lnTo>
                    <a:lnTo>
                      <a:pt x="341" y="106"/>
                    </a:lnTo>
                    <a:lnTo>
                      <a:pt x="330" y="101"/>
                    </a:lnTo>
                    <a:lnTo>
                      <a:pt x="324" y="106"/>
                    </a:lnTo>
                    <a:lnTo>
                      <a:pt x="312" y="118"/>
                    </a:lnTo>
                    <a:lnTo>
                      <a:pt x="318" y="130"/>
                    </a:lnTo>
                    <a:lnTo>
                      <a:pt x="312" y="130"/>
                    </a:lnTo>
                    <a:lnTo>
                      <a:pt x="306" y="136"/>
                    </a:lnTo>
                    <a:lnTo>
                      <a:pt x="306" y="148"/>
                    </a:lnTo>
                    <a:lnTo>
                      <a:pt x="318" y="159"/>
                    </a:lnTo>
                    <a:lnTo>
                      <a:pt x="306" y="171"/>
                    </a:lnTo>
                    <a:lnTo>
                      <a:pt x="306" y="177"/>
                    </a:lnTo>
                    <a:lnTo>
                      <a:pt x="300" y="195"/>
                    </a:lnTo>
                    <a:lnTo>
                      <a:pt x="294" y="201"/>
                    </a:lnTo>
                    <a:lnTo>
                      <a:pt x="259" y="189"/>
                    </a:lnTo>
                    <a:lnTo>
                      <a:pt x="259" y="201"/>
                    </a:lnTo>
                    <a:lnTo>
                      <a:pt x="259" y="207"/>
                    </a:lnTo>
                    <a:lnTo>
                      <a:pt x="241" y="218"/>
                    </a:lnTo>
                    <a:lnTo>
                      <a:pt x="229" y="218"/>
                    </a:lnTo>
                    <a:lnTo>
                      <a:pt x="218" y="236"/>
                    </a:lnTo>
                    <a:lnTo>
                      <a:pt x="218" y="254"/>
                    </a:lnTo>
                    <a:lnTo>
                      <a:pt x="206" y="254"/>
                    </a:lnTo>
                    <a:lnTo>
                      <a:pt x="200" y="260"/>
                    </a:lnTo>
                    <a:lnTo>
                      <a:pt x="188" y="254"/>
                    </a:lnTo>
                    <a:lnTo>
                      <a:pt x="176" y="260"/>
                    </a:lnTo>
                    <a:lnTo>
                      <a:pt x="171" y="254"/>
                    </a:lnTo>
                    <a:lnTo>
                      <a:pt x="171" y="254"/>
                    </a:lnTo>
                    <a:lnTo>
                      <a:pt x="165" y="248"/>
                    </a:lnTo>
                    <a:lnTo>
                      <a:pt x="147" y="254"/>
                    </a:lnTo>
                    <a:lnTo>
                      <a:pt x="147" y="254"/>
                    </a:lnTo>
                    <a:lnTo>
                      <a:pt x="141" y="260"/>
                    </a:lnTo>
                    <a:lnTo>
                      <a:pt x="141" y="277"/>
                    </a:lnTo>
                    <a:lnTo>
                      <a:pt x="135" y="301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6" name="Freeform 628">
                <a:extLst>
                  <a:ext uri="{FF2B5EF4-FFF2-40B4-BE49-F238E27FC236}">
                    <a16:creationId xmlns:a16="http://schemas.microsoft.com/office/drawing/2014/main" id="{6F01923B-57DE-44C4-BB16-931C9253A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963" y="2800350"/>
                <a:ext cx="588963" cy="403225"/>
              </a:xfrm>
              <a:custGeom>
                <a:avLst/>
                <a:gdLst>
                  <a:gd name="T0" fmla="*/ 71 w 371"/>
                  <a:gd name="T1" fmla="*/ 18 h 254"/>
                  <a:gd name="T2" fmla="*/ 112 w 371"/>
                  <a:gd name="T3" fmla="*/ 24 h 254"/>
                  <a:gd name="T4" fmla="*/ 124 w 371"/>
                  <a:gd name="T5" fmla="*/ 36 h 254"/>
                  <a:gd name="T6" fmla="*/ 141 w 371"/>
                  <a:gd name="T7" fmla="*/ 24 h 254"/>
                  <a:gd name="T8" fmla="*/ 177 w 371"/>
                  <a:gd name="T9" fmla="*/ 12 h 254"/>
                  <a:gd name="T10" fmla="*/ 188 w 371"/>
                  <a:gd name="T11" fmla="*/ 12 h 254"/>
                  <a:gd name="T12" fmla="*/ 218 w 371"/>
                  <a:gd name="T13" fmla="*/ 6 h 254"/>
                  <a:gd name="T14" fmla="*/ 230 w 371"/>
                  <a:gd name="T15" fmla="*/ 0 h 254"/>
                  <a:gd name="T16" fmla="*/ 247 w 371"/>
                  <a:gd name="T17" fmla="*/ 18 h 254"/>
                  <a:gd name="T18" fmla="*/ 271 w 371"/>
                  <a:gd name="T19" fmla="*/ 18 h 254"/>
                  <a:gd name="T20" fmla="*/ 283 w 371"/>
                  <a:gd name="T21" fmla="*/ 18 h 254"/>
                  <a:gd name="T22" fmla="*/ 283 w 371"/>
                  <a:gd name="T23" fmla="*/ 30 h 254"/>
                  <a:gd name="T24" fmla="*/ 289 w 371"/>
                  <a:gd name="T25" fmla="*/ 47 h 254"/>
                  <a:gd name="T26" fmla="*/ 294 w 371"/>
                  <a:gd name="T27" fmla="*/ 65 h 254"/>
                  <a:gd name="T28" fmla="*/ 312 w 371"/>
                  <a:gd name="T29" fmla="*/ 71 h 254"/>
                  <a:gd name="T30" fmla="*/ 324 w 371"/>
                  <a:gd name="T31" fmla="*/ 95 h 254"/>
                  <a:gd name="T32" fmla="*/ 336 w 371"/>
                  <a:gd name="T33" fmla="*/ 106 h 254"/>
                  <a:gd name="T34" fmla="*/ 371 w 371"/>
                  <a:gd name="T35" fmla="*/ 100 h 254"/>
                  <a:gd name="T36" fmla="*/ 353 w 371"/>
                  <a:gd name="T37" fmla="*/ 148 h 254"/>
                  <a:gd name="T38" fmla="*/ 347 w 371"/>
                  <a:gd name="T39" fmla="*/ 165 h 254"/>
                  <a:gd name="T40" fmla="*/ 312 w 371"/>
                  <a:gd name="T41" fmla="*/ 159 h 254"/>
                  <a:gd name="T42" fmla="*/ 283 w 371"/>
                  <a:gd name="T43" fmla="*/ 206 h 254"/>
                  <a:gd name="T44" fmla="*/ 271 w 371"/>
                  <a:gd name="T45" fmla="*/ 236 h 254"/>
                  <a:gd name="T46" fmla="*/ 265 w 371"/>
                  <a:gd name="T47" fmla="*/ 254 h 254"/>
                  <a:gd name="T48" fmla="*/ 241 w 371"/>
                  <a:gd name="T49" fmla="*/ 248 h 254"/>
                  <a:gd name="T50" fmla="*/ 212 w 371"/>
                  <a:gd name="T51" fmla="*/ 254 h 254"/>
                  <a:gd name="T52" fmla="*/ 206 w 371"/>
                  <a:gd name="T53" fmla="*/ 248 h 254"/>
                  <a:gd name="T54" fmla="*/ 171 w 371"/>
                  <a:gd name="T55" fmla="*/ 242 h 254"/>
                  <a:gd name="T56" fmla="*/ 171 w 371"/>
                  <a:gd name="T57" fmla="*/ 206 h 254"/>
                  <a:gd name="T58" fmla="*/ 147 w 371"/>
                  <a:gd name="T59" fmla="*/ 206 h 254"/>
                  <a:gd name="T60" fmla="*/ 124 w 371"/>
                  <a:gd name="T61" fmla="*/ 218 h 254"/>
                  <a:gd name="T62" fmla="*/ 106 w 371"/>
                  <a:gd name="T63" fmla="*/ 206 h 254"/>
                  <a:gd name="T64" fmla="*/ 77 w 371"/>
                  <a:gd name="T65" fmla="*/ 212 h 254"/>
                  <a:gd name="T66" fmla="*/ 47 w 371"/>
                  <a:gd name="T67" fmla="*/ 201 h 254"/>
                  <a:gd name="T68" fmla="*/ 47 w 371"/>
                  <a:gd name="T69" fmla="*/ 189 h 254"/>
                  <a:gd name="T70" fmla="*/ 18 w 371"/>
                  <a:gd name="T71" fmla="*/ 177 h 254"/>
                  <a:gd name="T72" fmla="*/ 0 w 371"/>
                  <a:gd name="T73" fmla="*/ 171 h 254"/>
                  <a:gd name="T74" fmla="*/ 12 w 371"/>
                  <a:gd name="T75" fmla="*/ 153 h 254"/>
                  <a:gd name="T76" fmla="*/ 0 w 371"/>
                  <a:gd name="T77" fmla="*/ 130 h 254"/>
                  <a:gd name="T78" fmla="*/ 12 w 371"/>
                  <a:gd name="T79" fmla="*/ 124 h 254"/>
                  <a:gd name="T80" fmla="*/ 18 w 371"/>
                  <a:gd name="T81" fmla="*/ 100 h 254"/>
                  <a:gd name="T82" fmla="*/ 35 w 371"/>
                  <a:gd name="T83" fmla="*/ 100 h 254"/>
                  <a:gd name="T84" fmla="*/ 65 w 371"/>
                  <a:gd name="T85" fmla="*/ 77 h 254"/>
                  <a:gd name="T86" fmla="*/ 53 w 371"/>
                  <a:gd name="T87" fmla="*/ 65 h 254"/>
                  <a:gd name="T88" fmla="*/ 71 w 371"/>
                  <a:gd name="T89" fmla="*/ 53 h 254"/>
                  <a:gd name="T90" fmla="*/ 65 w 371"/>
                  <a:gd name="T91" fmla="*/ 36 h 254"/>
                  <a:gd name="T92" fmla="*/ 65 w 371"/>
                  <a:gd name="T93" fmla="*/ 1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71" h="254">
                    <a:moveTo>
                      <a:pt x="65" y="18"/>
                    </a:moveTo>
                    <a:lnTo>
                      <a:pt x="71" y="18"/>
                    </a:lnTo>
                    <a:lnTo>
                      <a:pt x="82" y="30"/>
                    </a:lnTo>
                    <a:lnTo>
                      <a:pt x="112" y="24"/>
                    </a:lnTo>
                    <a:lnTo>
                      <a:pt x="118" y="30"/>
                    </a:lnTo>
                    <a:lnTo>
                      <a:pt x="124" y="36"/>
                    </a:lnTo>
                    <a:lnTo>
                      <a:pt x="141" y="18"/>
                    </a:lnTo>
                    <a:lnTo>
                      <a:pt x="141" y="24"/>
                    </a:lnTo>
                    <a:lnTo>
                      <a:pt x="153" y="18"/>
                    </a:lnTo>
                    <a:lnTo>
                      <a:pt x="177" y="12"/>
                    </a:lnTo>
                    <a:lnTo>
                      <a:pt x="188" y="18"/>
                    </a:lnTo>
                    <a:lnTo>
                      <a:pt x="188" y="12"/>
                    </a:lnTo>
                    <a:lnTo>
                      <a:pt x="206" y="12"/>
                    </a:lnTo>
                    <a:lnTo>
                      <a:pt x="218" y="6"/>
                    </a:lnTo>
                    <a:lnTo>
                      <a:pt x="224" y="6"/>
                    </a:lnTo>
                    <a:lnTo>
                      <a:pt x="230" y="0"/>
                    </a:lnTo>
                    <a:lnTo>
                      <a:pt x="241" y="6"/>
                    </a:lnTo>
                    <a:lnTo>
                      <a:pt x="247" y="18"/>
                    </a:lnTo>
                    <a:lnTo>
                      <a:pt x="253" y="12"/>
                    </a:lnTo>
                    <a:lnTo>
                      <a:pt x="271" y="18"/>
                    </a:lnTo>
                    <a:lnTo>
                      <a:pt x="271" y="18"/>
                    </a:lnTo>
                    <a:lnTo>
                      <a:pt x="283" y="18"/>
                    </a:lnTo>
                    <a:lnTo>
                      <a:pt x="283" y="24"/>
                    </a:lnTo>
                    <a:lnTo>
                      <a:pt x="283" y="30"/>
                    </a:lnTo>
                    <a:lnTo>
                      <a:pt x="294" y="41"/>
                    </a:lnTo>
                    <a:lnTo>
                      <a:pt x="289" y="47"/>
                    </a:lnTo>
                    <a:lnTo>
                      <a:pt x="300" y="59"/>
                    </a:lnTo>
                    <a:lnTo>
                      <a:pt x="294" y="65"/>
                    </a:lnTo>
                    <a:lnTo>
                      <a:pt x="300" y="71"/>
                    </a:lnTo>
                    <a:lnTo>
                      <a:pt x="312" y="71"/>
                    </a:lnTo>
                    <a:lnTo>
                      <a:pt x="324" y="77"/>
                    </a:lnTo>
                    <a:lnTo>
                      <a:pt x="324" y="95"/>
                    </a:lnTo>
                    <a:lnTo>
                      <a:pt x="324" y="106"/>
                    </a:lnTo>
                    <a:lnTo>
                      <a:pt x="336" y="106"/>
                    </a:lnTo>
                    <a:lnTo>
                      <a:pt x="359" y="100"/>
                    </a:lnTo>
                    <a:lnTo>
                      <a:pt x="371" y="100"/>
                    </a:lnTo>
                    <a:lnTo>
                      <a:pt x="371" y="106"/>
                    </a:lnTo>
                    <a:lnTo>
                      <a:pt x="353" y="148"/>
                    </a:lnTo>
                    <a:lnTo>
                      <a:pt x="353" y="159"/>
                    </a:lnTo>
                    <a:lnTo>
                      <a:pt x="347" y="165"/>
                    </a:lnTo>
                    <a:lnTo>
                      <a:pt x="324" y="159"/>
                    </a:lnTo>
                    <a:lnTo>
                      <a:pt x="312" y="159"/>
                    </a:lnTo>
                    <a:lnTo>
                      <a:pt x="300" y="183"/>
                    </a:lnTo>
                    <a:lnTo>
                      <a:pt x="283" y="206"/>
                    </a:lnTo>
                    <a:lnTo>
                      <a:pt x="283" y="224"/>
                    </a:lnTo>
                    <a:lnTo>
                      <a:pt x="271" y="236"/>
                    </a:lnTo>
                    <a:lnTo>
                      <a:pt x="265" y="248"/>
                    </a:lnTo>
                    <a:lnTo>
                      <a:pt x="265" y="254"/>
                    </a:lnTo>
                    <a:lnTo>
                      <a:pt x="253" y="248"/>
                    </a:lnTo>
                    <a:lnTo>
                      <a:pt x="241" y="248"/>
                    </a:lnTo>
                    <a:lnTo>
                      <a:pt x="224" y="248"/>
                    </a:lnTo>
                    <a:lnTo>
                      <a:pt x="212" y="254"/>
                    </a:lnTo>
                    <a:lnTo>
                      <a:pt x="206" y="254"/>
                    </a:lnTo>
                    <a:lnTo>
                      <a:pt x="206" y="248"/>
                    </a:lnTo>
                    <a:lnTo>
                      <a:pt x="200" y="248"/>
                    </a:lnTo>
                    <a:lnTo>
                      <a:pt x="171" y="242"/>
                    </a:lnTo>
                    <a:lnTo>
                      <a:pt x="165" y="230"/>
                    </a:lnTo>
                    <a:lnTo>
                      <a:pt x="171" y="206"/>
                    </a:lnTo>
                    <a:lnTo>
                      <a:pt x="165" y="212"/>
                    </a:lnTo>
                    <a:lnTo>
                      <a:pt x="147" y="206"/>
                    </a:lnTo>
                    <a:lnTo>
                      <a:pt x="135" y="212"/>
                    </a:lnTo>
                    <a:lnTo>
                      <a:pt x="124" y="218"/>
                    </a:lnTo>
                    <a:lnTo>
                      <a:pt x="118" y="224"/>
                    </a:lnTo>
                    <a:lnTo>
                      <a:pt x="106" y="206"/>
                    </a:lnTo>
                    <a:lnTo>
                      <a:pt x="94" y="206"/>
                    </a:lnTo>
                    <a:lnTo>
                      <a:pt x="77" y="212"/>
                    </a:lnTo>
                    <a:lnTo>
                      <a:pt x="47" y="206"/>
                    </a:lnTo>
                    <a:lnTo>
                      <a:pt x="47" y="201"/>
                    </a:lnTo>
                    <a:lnTo>
                      <a:pt x="47" y="195"/>
                    </a:lnTo>
                    <a:lnTo>
                      <a:pt x="47" y="189"/>
                    </a:lnTo>
                    <a:lnTo>
                      <a:pt x="24" y="183"/>
                    </a:lnTo>
                    <a:lnTo>
                      <a:pt x="18" y="177"/>
                    </a:lnTo>
                    <a:lnTo>
                      <a:pt x="6" y="177"/>
                    </a:lnTo>
                    <a:lnTo>
                      <a:pt x="0" y="171"/>
                    </a:lnTo>
                    <a:lnTo>
                      <a:pt x="0" y="165"/>
                    </a:lnTo>
                    <a:lnTo>
                      <a:pt x="12" y="153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24"/>
                    </a:lnTo>
                    <a:lnTo>
                      <a:pt x="12" y="124"/>
                    </a:lnTo>
                    <a:lnTo>
                      <a:pt x="6" y="112"/>
                    </a:lnTo>
                    <a:lnTo>
                      <a:pt x="18" y="100"/>
                    </a:lnTo>
                    <a:lnTo>
                      <a:pt x="24" y="95"/>
                    </a:lnTo>
                    <a:lnTo>
                      <a:pt x="35" y="100"/>
                    </a:lnTo>
                    <a:lnTo>
                      <a:pt x="65" y="89"/>
                    </a:lnTo>
                    <a:lnTo>
                      <a:pt x="65" y="77"/>
                    </a:lnTo>
                    <a:lnTo>
                      <a:pt x="53" y="77"/>
                    </a:lnTo>
                    <a:lnTo>
                      <a:pt x="53" y="65"/>
                    </a:lnTo>
                    <a:lnTo>
                      <a:pt x="53" y="65"/>
                    </a:lnTo>
                    <a:lnTo>
                      <a:pt x="71" y="53"/>
                    </a:lnTo>
                    <a:lnTo>
                      <a:pt x="65" y="41"/>
                    </a:lnTo>
                    <a:lnTo>
                      <a:pt x="65" y="36"/>
                    </a:lnTo>
                    <a:lnTo>
                      <a:pt x="59" y="30"/>
                    </a:lnTo>
                    <a:lnTo>
                      <a:pt x="65" y="18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7" name="Freeform 645">
                <a:extLst>
                  <a:ext uri="{FF2B5EF4-FFF2-40B4-BE49-F238E27FC236}">
                    <a16:creationId xmlns:a16="http://schemas.microsoft.com/office/drawing/2014/main" id="{DC05620B-9557-4BF7-B5DC-257205B4F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0850" y="1276350"/>
                <a:ext cx="430213" cy="841375"/>
              </a:xfrm>
              <a:custGeom>
                <a:avLst/>
                <a:gdLst>
                  <a:gd name="T0" fmla="*/ 253 w 271"/>
                  <a:gd name="T1" fmla="*/ 18 h 530"/>
                  <a:gd name="T2" fmla="*/ 259 w 271"/>
                  <a:gd name="T3" fmla="*/ 41 h 530"/>
                  <a:gd name="T4" fmla="*/ 271 w 271"/>
                  <a:gd name="T5" fmla="*/ 83 h 530"/>
                  <a:gd name="T6" fmla="*/ 223 w 271"/>
                  <a:gd name="T7" fmla="*/ 112 h 530"/>
                  <a:gd name="T8" fmla="*/ 194 w 271"/>
                  <a:gd name="T9" fmla="*/ 141 h 530"/>
                  <a:gd name="T10" fmla="*/ 165 w 271"/>
                  <a:gd name="T11" fmla="*/ 189 h 530"/>
                  <a:gd name="T12" fmla="*/ 170 w 271"/>
                  <a:gd name="T13" fmla="*/ 224 h 530"/>
                  <a:gd name="T14" fmla="*/ 147 w 271"/>
                  <a:gd name="T15" fmla="*/ 253 h 530"/>
                  <a:gd name="T16" fmla="*/ 170 w 271"/>
                  <a:gd name="T17" fmla="*/ 265 h 530"/>
                  <a:gd name="T18" fmla="*/ 206 w 271"/>
                  <a:gd name="T19" fmla="*/ 289 h 530"/>
                  <a:gd name="T20" fmla="*/ 212 w 271"/>
                  <a:gd name="T21" fmla="*/ 312 h 530"/>
                  <a:gd name="T22" fmla="*/ 218 w 271"/>
                  <a:gd name="T23" fmla="*/ 342 h 530"/>
                  <a:gd name="T24" fmla="*/ 235 w 271"/>
                  <a:gd name="T25" fmla="*/ 359 h 530"/>
                  <a:gd name="T26" fmla="*/ 218 w 271"/>
                  <a:gd name="T27" fmla="*/ 371 h 530"/>
                  <a:gd name="T28" fmla="*/ 223 w 271"/>
                  <a:gd name="T29" fmla="*/ 383 h 530"/>
                  <a:gd name="T30" fmla="*/ 235 w 271"/>
                  <a:gd name="T31" fmla="*/ 424 h 530"/>
                  <a:gd name="T32" fmla="*/ 271 w 271"/>
                  <a:gd name="T33" fmla="*/ 436 h 530"/>
                  <a:gd name="T34" fmla="*/ 253 w 271"/>
                  <a:gd name="T35" fmla="*/ 465 h 530"/>
                  <a:gd name="T36" fmla="*/ 229 w 271"/>
                  <a:gd name="T37" fmla="*/ 489 h 530"/>
                  <a:gd name="T38" fmla="*/ 229 w 271"/>
                  <a:gd name="T39" fmla="*/ 524 h 530"/>
                  <a:gd name="T40" fmla="*/ 206 w 271"/>
                  <a:gd name="T41" fmla="*/ 513 h 530"/>
                  <a:gd name="T42" fmla="*/ 170 w 271"/>
                  <a:gd name="T43" fmla="*/ 530 h 530"/>
                  <a:gd name="T44" fmla="*/ 165 w 271"/>
                  <a:gd name="T45" fmla="*/ 524 h 530"/>
                  <a:gd name="T46" fmla="*/ 153 w 271"/>
                  <a:gd name="T47" fmla="*/ 524 h 530"/>
                  <a:gd name="T48" fmla="*/ 141 w 271"/>
                  <a:gd name="T49" fmla="*/ 524 h 530"/>
                  <a:gd name="T50" fmla="*/ 135 w 271"/>
                  <a:gd name="T51" fmla="*/ 524 h 530"/>
                  <a:gd name="T52" fmla="*/ 129 w 271"/>
                  <a:gd name="T53" fmla="*/ 518 h 530"/>
                  <a:gd name="T54" fmla="*/ 117 w 271"/>
                  <a:gd name="T55" fmla="*/ 507 h 530"/>
                  <a:gd name="T56" fmla="*/ 117 w 271"/>
                  <a:gd name="T57" fmla="*/ 495 h 530"/>
                  <a:gd name="T58" fmla="*/ 112 w 271"/>
                  <a:gd name="T59" fmla="*/ 483 h 530"/>
                  <a:gd name="T60" fmla="*/ 100 w 271"/>
                  <a:gd name="T61" fmla="*/ 483 h 530"/>
                  <a:gd name="T62" fmla="*/ 88 w 271"/>
                  <a:gd name="T63" fmla="*/ 489 h 530"/>
                  <a:gd name="T64" fmla="*/ 82 w 271"/>
                  <a:gd name="T65" fmla="*/ 471 h 530"/>
                  <a:gd name="T66" fmla="*/ 76 w 271"/>
                  <a:gd name="T67" fmla="*/ 395 h 530"/>
                  <a:gd name="T68" fmla="*/ 23 w 271"/>
                  <a:gd name="T69" fmla="*/ 471 h 530"/>
                  <a:gd name="T70" fmla="*/ 5 w 271"/>
                  <a:gd name="T71" fmla="*/ 489 h 530"/>
                  <a:gd name="T72" fmla="*/ 0 w 271"/>
                  <a:gd name="T73" fmla="*/ 489 h 530"/>
                  <a:gd name="T74" fmla="*/ 41 w 271"/>
                  <a:gd name="T75" fmla="*/ 371 h 530"/>
                  <a:gd name="T76" fmla="*/ 29 w 271"/>
                  <a:gd name="T77" fmla="*/ 218 h 530"/>
                  <a:gd name="T78" fmla="*/ 35 w 271"/>
                  <a:gd name="T79" fmla="*/ 141 h 530"/>
                  <a:gd name="T80" fmla="*/ 53 w 271"/>
                  <a:gd name="T81" fmla="*/ 136 h 530"/>
                  <a:gd name="T82" fmla="*/ 64 w 271"/>
                  <a:gd name="T83" fmla="*/ 141 h 530"/>
                  <a:gd name="T84" fmla="*/ 76 w 271"/>
                  <a:gd name="T85" fmla="*/ 118 h 530"/>
                  <a:gd name="T86" fmla="*/ 100 w 271"/>
                  <a:gd name="T87" fmla="*/ 77 h 530"/>
                  <a:gd name="T88" fmla="*/ 153 w 271"/>
                  <a:gd name="T89" fmla="*/ 41 h 530"/>
                  <a:gd name="T90" fmla="*/ 165 w 271"/>
                  <a:gd name="T91" fmla="*/ 30 h 530"/>
                  <a:gd name="T92" fmla="*/ 223 w 271"/>
                  <a:gd name="T93" fmla="*/ 6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1" h="530">
                    <a:moveTo>
                      <a:pt x="259" y="0"/>
                    </a:moveTo>
                    <a:lnTo>
                      <a:pt x="259" y="12"/>
                    </a:lnTo>
                    <a:lnTo>
                      <a:pt x="253" y="18"/>
                    </a:lnTo>
                    <a:lnTo>
                      <a:pt x="253" y="24"/>
                    </a:lnTo>
                    <a:lnTo>
                      <a:pt x="259" y="35"/>
                    </a:lnTo>
                    <a:lnTo>
                      <a:pt x="259" y="41"/>
                    </a:lnTo>
                    <a:lnTo>
                      <a:pt x="259" y="53"/>
                    </a:lnTo>
                    <a:lnTo>
                      <a:pt x="271" y="77"/>
                    </a:lnTo>
                    <a:lnTo>
                      <a:pt x="271" y="83"/>
                    </a:lnTo>
                    <a:lnTo>
                      <a:pt x="259" y="88"/>
                    </a:lnTo>
                    <a:lnTo>
                      <a:pt x="247" y="118"/>
                    </a:lnTo>
                    <a:lnTo>
                      <a:pt x="223" y="112"/>
                    </a:lnTo>
                    <a:lnTo>
                      <a:pt x="223" y="124"/>
                    </a:lnTo>
                    <a:lnTo>
                      <a:pt x="206" y="130"/>
                    </a:lnTo>
                    <a:lnTo>
                      <a:pt x="194" y="141"/>
                    </a:lnTo>
                    <a:lnTo>
                      <a:pt x="176" y="165"/>
                    </a:lnTo>
                    <a:lnTo>
                      <a:pt x="165" y="177"/>
                    </a:lnTo>
                    <a:lnTo>
                      <a:pt x="165" y="189"/>
                    </a:lnTo>
                    <a:lnTo>
                      <a:pt x="165" y="212"/>
                    </a:lnTo>
                    <a:lnTo>
                      <a:pt x="170" y="218"/>
                    </a:lnTo>
                    <a:lnTo>
                      <a:pt x="170" y="224"/>
                    </a:lnTo>
                    <a:lnTo>
                      <a:pt x="165" y="230"/>
                    </a:lnTo>
                    <a:lnTo>
                      <a:pt x="153" y="242"/>
                    </a:lnTo>
                    <a:lnTo>
                      <a:pt x="147" y="253"/>
                    </a:lnTo>
                    <a:lnTo>
                      <a:pt x="153" y="259"/>
                    </a:lnTo>
                    <a:lnTo>
                      <a:pt x="165" y="259"/>
                    </a:lnTo>
                    <a:lnTo>
                      <a:pt x="170" y="265"/>
                    </a:lnTo>
                    <a:lnTo>
                      <a:pt x="176" y="283"/>
                    </a:lnTo>
                    <a:lnTo>
                      <a:pt x="206" y="283"/>
                    </a:lnTo>
                    <a:lnTo>
                      <a:pt x="206" y="289"/>
                    </a:lnTo>
                    <a:lnTo>
                      <a:pt x="206" y="300"/>
                    </a:lnTo>
                    <a:lnTo>
                      <a:pt x="206" y="300"/>
                    </a:lnTo>
                    <a:lnTo>
                      <a:pt x="212" y="312"/>
                    </a:lnTo>
                    <a:lnTo>
                      <a:pt x="212" y="324"/>
                    </a:lnTo>
                    <a:lnTo>
                      <a:pt x="218" y="330"/>
                    </a:lnTo>
                    <a:lnTo>
                      <a:pt x="218" y="342"/>
                    </a:lnTo>
                    <a:lnTo>
                      <a:pt x="223" y="342"/>
                    </a:lnTo>
                    <a:lnTo>
                      <a:pt x="235" y="348"/>
                    </a:lnTo>
                    <a:lnTo>
                      <a:pt x="235" y="359"/>
                    </a:lnTo>
                    <a:lnTo>
                      <a:pt x="223" y="365"/>
                    </a:lnTo>
                    <a:lnTo>
                      <a:pt x="223" y="365"/>
                    </a:lnTo>
                    <a:lnTo>
                      <a:pt x="218" y="371"/>
                    </a:lnTo>
                    <a:lnTo>
                      <a:pt x="223" y="371"/>
                    </a:lnTo>
                    <a:lnTo>
                      <a:pt x="223" y="371"/>
                    </a:lnTo>
                    <a:lnTo>
                      <a:pt x="223" y="383"/>
                    </a:lnTo>
                    <a:lnTo>
                      <a:pt x="223" y="395"/>
                    </a:lnTo>
                    <a:lnTo>
                      <a:pt x="229" y="401"/>
                    </a:lnTo>
                    <a:lnTo>
                      <a:pt x="235" y="424"/>
                    </a:lnTo>
                    <a:lnTo>
                      <a:pt x="247" y="424"/>
                    </a:lnTo>
                    <a:lnTo>
                      <a:pt x="265" y="424"/>
                    </a:lnTo>
                    <a:lnTo>
                      <a:pt x="271" y="436"/>
                    </a:lnTo>
                    <a:lnTo>
                      <a:pt x="271" y="442"/>
                    </a:lnTo>
                    <a:lnTo>
                      <a:pt x="265" y="460"/>
                    </a:lnTo>
                    <a:lnTo>
                      <a:pt x="253" y="465"/>
                    </a:lnTo>
                    <a:lnTo>
                      <a:pt x="241" y="483"/>
                    </a:lnTo>
                    <a:lnTo>
                      <a:pt x="235" y="483"/>
                    </a:lnTo>
                    <a:lnTo>
                      <a:pt x="229" y="489"/>
                    </a:lnTo>
                    <a:lnTo>
                      <a:pt x="229" y="501"/>
                    </a:lnTo>
                    <a:lnTo>
                      <a:pt x="235" y="507"/>
                    </a:lnTo>
                    <a:lnTo>
                      <a:pt x="229" y="524"/>
                    </a:lnTo>
                    <a:lnTo>
                      <a:pt x="223" y="518"/>
                    </a:lnTo>
                    <a:lnTo>
                      <a:pt x="218" y="513"/>
                    </a:lnTo>
                    <a:lnTo>
                      <a:pt x="206" y="513"/>
                    </a:lnTo>
                    <a:lnTo>
                      <a:pt x="188" y="518"/>
                    </a:lnTo>
                    <a:lnTo>
                      <a:pt x="176" y="530"/>
                    </a:lnTo>
                    <a:lnTo>
                      <a:pt x="170" y="530"/>
                    </a:lnTo>
                    <a:lnTo>
                      <a:pt x="170" y="530"/>
                    </a:lnTo>
                    <a:lnTo>
                      <a:pt x="165" y="524"/>
                    </a:lnTo>
                    <a:lnTo>
                      <a:pt x="165" y="524"/>
                    </a:lnTo>
                    <a:lnTo>
                      <a:pt x="159" y="524"/>
                    </a:lnTo>
                    <a:lnTo>
                      <a:pt x="153" y="524"/>
                    </a:lnTo>
                    <a:lnTo>
                      <a:pt x="153" y="524"/>
                    </a:lnTo>
                    <a:lnTo>
                      <a:pt x="147" y="524"/>
                    </a:lnTo>
                    <a:lnTo>
                      <a:pt x="141" y="524"/>
                    </a:lnTo>
                    <a:lnTo>
                      <a:pt x="141" y="524"/>
                    </a:lnTo>
                    <a:lnTo>
                      <a:pt x="141" y="524"/>
                    </a:lnTo>
                    <a:lnTo>
                      <a:pt x="135" y="524"/>
                    </a:lnTo>
                    <a:lnTo>
                      <a:pt x="135" y="524"/>
                    </a:lnTo>
                    <a:lnTo>
                      <a:pt x="135" y="518"/>
                    </a:lnTo>
                    <a:lnTo>
                      <a:pt x="129" y="518"/>
                    </a:lnTo>
                    <a:lnTo>
                      <a:pt x="129" y="518"/>
                    </a:lnTo>
                    <a:lnTo>
                      <a:pt x="123" y="513"/>
                    </a:lnTo>
                    <a:lnTo>
                      <a:pt x="123" y="513"/>
                    </a:lnTo>
                    <a:lnTo>
                      <a:pt x="117" y="507"/>
                    </a:lnTo>
                    <a:lnTo>
                      <a:pt x="117" y="501"/>
                    </a:lnTo>
                    <a:lnTo>
                      <a:pt x="117" y="501"/>
                    </a:lnTo>
                    <a:lnTo>
                      <a:pt x="117" y="495"/>
                    </a:lnTo>
                    <a:lnTo>
                      <a:pt x="117" y="495"/>
                    </a:lnTo>
                    <a:lnTo>
                      <a:pt x="112" y="489"/>
                    </a:lnTo>
                    <a:lnTo>
                      <a:pt x="112" y="483"/>
                    </a:lnTo>
                    <a:lnTo>
                      <a:pt x="106" y="483"/>
                    </a:lnTo>
                    <a:lnTo>
                      <a:pt x="106" y="483"/>
                    </a:lnTo>
                    <a:lnTo>
                      <a:pt x="100" y="483"/>
                    </a:lnTo>
                    <a:lnTo>
                      <a:pt x="94" y="489"/>
                    </a:lnTo>
                    <a:lnTo>
                      <a:pt x="94" y="489"/>
                    </a:lnTo>
                    <a:lnTo>
                      <a:pt x="88" y="489"/>
                    </a:lnTo>
                    <a:lnTo>
                      <a:pt x="88" y="495"/>
                    </a:lnTo>
                    <a:lnTo>
                      <a:pt x="82" y="501"/>
                    </a:lnTo>
                    <a:lnTo>
                      <a:pt x="82" y="471"/>
                    </a:lnTo>
                    <a:lnTo>
                      <a:pt x="70" y="448"/>
                    </a:lnTo>
                    <a:lnTo>
                      <a:pt x="76" y="424"/>
                    </a:lnTo>
                    <a:lnTo>
                      <a:pt x="76" y="395"/>
                    </a:lnTo>
                    <a:lnTo>
                      <a:pt x="53" y="330"/>
                    </a:lnTo>
                    <a:lnTo>
                      <a:pt x="41" y="430"/>
                    </a:lnTo>
                    <a:lnTo>
                      <a:pt x="23" y="471"/>
                    </a:lnTo>
                    <a:lnTo>
                      <a:pt x="17" y="483"/>
                    </a:lnTo>
                    <a:lnTo>
                      <a:pt x="11" y="495"/>
                    </a:lnTo>
                    <a:lnTo>
                      <a:pt x="5" y="489"/>
                    </a:lnTo>
                    <a:lnTo>
                      <a:pt x="5" y="489"/>
                    </a:lnTo>
                    <a:lnTo>
                      <a:pt x="0" y="489"/>
                    </a:lnTo>
                    <a:lnTo>
                      <a:pt x="0" y="489"/>
                    </a:lnTo>
                    <a:lnTo>
                      <a:pt x="5" y="477"/>
                    </a:lnTo>
                    <a:lnTo>
                      <a:pt x="29" y="430"/>
                    </a:lnTo>
                    <a:lnTo>
                      <a:pt x="41" y="371"/>
                    </a:lnTo>
                    <a:lnTo>
                      <a:pt x="41" y="300"/>
                    </a:lnTo>
                    <a:lnTo>
                      <a:pt x="35" y="265"/>
                    </a:lnTo>
                    <a:lnTo>
                      <a:pt x="29" y="218"/>
                    </a:lnTo>
                    <a:lnTo>
                      <a:pt x="35" y="177"/>
                    </a:lnTo>
                    <a:lnTo>
                      <a:pt x="35" y="141"/>
                    </a:lnTo>
                    <a:lnTo>
                      <a:pt x="35" y="141"/>
                    </a:lnTo>
                    <a:lnTo>
                      <a:pt x="47" y="136"/>
                    </a:lnTo>
                    <a:lnTo>
                      <a:pt x="53" y="136"/>
                    </a:lnTo>
                    <a:lnTo>
                      <a:pt x="53" y="136"/>
                    </a:lnTo>
                    <a:lnTo>
                      <a:pt x="53" y="136"/>
                    </a:lnTo>
                    <a:lnTo>
                      <a:pt x="58" y="136"/>
                    </a:lnTo>
                    <a:lnTo>
                      <a:pt x="64" y="141"/>
                    </a:lnTo>
                    <a:lnTo>
                      <a:pt x="64" y="136"/>
                    </a:lnTo>
                    <a:lnTo>
                      <a:pt x="70" y="136"/>
                    </a:lnTo>
                    <a:lnTo>
                      <a:pt x="76" y="118"/>
                    </a:lnTo>
                    <a:lnTo>
                      <a:pt x="76" y="100"/>
                    </a:lnTo>
                    <a:lnTo>
                      <a:pt x="82" y="94"/>
                    </a:lnTo>
                    <a:lnTo>
                      <a:pt x="100" y="77"/>
                    </a:lnTo>
                    <a:lnTo>
                      <a:pt x="129" y="59"/>
                    </a:lnTo>
                    <a:lnTo>
                      <a:pt x="141" y="41"/>
                    </a:lnTo>
                    <a:lnTo>
                      <a:pt x="153" y="41"/>
                    </a:lnTo>
                    <a:lnTo>
                      <a:pt x="153" y="41"/>
                    </a:lnTo>
                    <a:lnTo>
                      <a:pt x="159" y="30"/>
                    </a:lnTo>
                    <a:lnTo>
                      <a:pt x="165" y="30"/>
                    </a:lnTo>
                    <a:lnTo>
                      <a:pt x="194" y="30"/>
                    </a:lnTo>
                    <a:lnTo>
                      <a:pt x="223" y="12"/>
                    </a:lnTo>
                    <a:lnTo>
                      <a:pt x="223" y="6"/>
                    </a:lnTo>
                    <a:lnTo>
                      <a:pt x="235" y="1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8" name="Freeform 648">
                <a:extLst>
                  <a:ext uri="{FF2B5EF4-FFF2-40B4-BE49-F238E27FC236}">
                    <a16:creationId xmlns:a16="http://schemas.microsoft.com/office/drawing/2014/main" id="{33AA2556-B141-4108-AB32-9A16B60AA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4213" y="1247775"/>
                <a:ext cx="476250" cy="581025"/>
              </a:xfrm>
              <a:custGeom>
                <a:avLst/>
                <a:gdLst>
                  <a:gd name="T0" fmla="*/ 212 w 300"/>
                  <a:gd name="T1" fmla="*/ 342 h 366"/>
                  <a:gd name="T2" fmla="*/ 194 w 300"/>
                  <a:gd name="T3" fmla="*/ 336 h 366"/>
                  <a:gd name="T4" fmla="*/ 165 w 300"/>
                  <a:gd name="T5" fmla="*/ 336 h 366"/>
                  <a:gd name="T6" fmla="*/ 135 w 300"/>
                  <a:gd name="T7" fmla="*/ 342 h 366"/>
                  <a:gd name="T8" fmla="*/ 124 w 300"/>
                  <a:gd name="T9" fmla="*/ 366 h 366"/>
                  <a:gd name="T10" fmla="*/ 88 w 300"/>
                  <a:gd name="T11" fmla="*/ 366 h 366"/>
                  <a:gd name="T12" fmla="*/ 71 w 300"/>
                  <a:gd name="T13" fmla="*/ 360 h 366"/>
                  <a:gd name="T14" fmla="*/ 65 w 300"/>
                  <a:gd name="T15" fmla="*/ 342 h 366"/>
                  <a:gd name="T16" fmla="*/ 59 w 300"/>
                  <a:gd name="T17" fmla="*/ 318 h 366"/>
                  <a:gd name="T18" fmla="*/ 59 w 300"/>
                  <a:gd name="T19" fmla="*/ 307 h 366"/>
                  <a:gd name="T20" fmla="*/ 29 w 300"/>
                  <a:gd name="T21" fmla="*/ 301 h 366"/>
                  <a:gd name="T22" fmla="*/ 18 w 300"/>
                  <a:gd name="T23" fmla="*/ 277 h 366"/>
                  <a:gd name="T24" fmla="*/ 0 w 300"/>
                  <a:gd name="T25" fmla="*/ 271 h 366"/>
                  <a:gd name="T26" fmla="*/ 18 w 300"/>
                  <a:gd name="T27" fmla="*/ 248 h 366"/>
                  <a:gd name="T28" fmla="*/ 23 w 300"/>
                  <a:gd name="T29" fmla="*/ 236 h 366"/>
                  <a:gd name="T30" fmla="*/ 18 w 300"/>
                  <a:gd name="T31" fmla="*/ 207 h 366"/>
                  <a:gd name="T32" fmla="*/ 29 w 300"/>
                  <a:gd name="T33" fmla="*/ 183 h 366"/>
                  <a:gd name="T34" fmla="*/ 59 w 300"/>
                  <a:gd name="T35" fmla="*/ 148 h 366"/>
                  <a:gd name="T36" fmla="*/ 76 w 300"/>
                  <a:gd name="T37" fmla="*/ 130 h 366"/>
                  <a:gd name="T38" fmla="*/ 112 w 300"/>
                  <a:gd name="T39" fmla="*/ 106 h 366"/>
                  <a:gd name="T40" fmla="*/ 124 w 300"/>
                  <a:gd name="T41" fmla="*/ 95 h 366"/>
                  <a:gd name="T42" fmla="*/ 112 w 300"/>
                  <a:gd name="T43" fmla="*/ 59 h 366"/>
                  <a:gd name="T44" fmla="*/ 106 w 300"/>
                  <a:gd name="T45" fmla="*/ 42 h 366"/>
                  <a:gd name="T46" fmla="*/ 112 w 300"/>
                  <a:gd name="T47" fmla="*/ 30 h 366"/>
                  <a:gd name="T48" fmla="*/ 118 w 300"/>
                  <a:gd name="T49" fmla="*/ 6 h 366"/>
                  <a:gd name="T50" fmla="*/ 153 w 300"/>
                  <a:gd name="T51" fmla="*/ 0 h 366"/>
                  <a:gd name="T52" fmla="*/ 182 w 300"/>
                  <a:gd name="T53" fmla="*/ 12 h 366"/>
                  <a:gd name="T54" fmla="*/ 206 w 300"/>
                  <a:gd name="T55" fmla="*/ 12 h 366"/>
                  <a:gd name="T56" fmla="*/ 265 w 300"/>
                  <a:gd name="T57" fmla="*/ 18 h 366"/>
                  <a:gd name="T58" fmla="*/ 259 w 300"/>
                  <a:gd name="T59" fmla="*/ 30 h 366"/>
                  <a:gd name="T60" fmla="*/ 265 w 300"/>
                  <a:gd name="T61" fmla="*/ 53 h 366"/>
                  <a:gd name="T62" fmla="*/ 265 w 300"/>
                  <a:gd name="T63" fmla="*/ 59 h 366"/>
                  <a:gd name="T64" fmla="*/ 271 w 300"/>
                  <a:gd name="T65" fmla="*/ 77 h 366"/>
                  <a:gd name="T66" fmla="*/ 283 w 300"/>
                  <a:gd name="T67" fmla="*/ 89 h 366"/>
                  <a:gd name="T68" fmla="*/ 277 w 300"/>
                  <a:gd name="T69" fmla="*/ 95 h 366"/>
                  <a:gd name="T70" fmla="*/ 253 w 300"/>
                  <a:gd name="T71" fmla="*/ 118 h 366"/>
                  <a:gd name="T72" fmla="*/ 265 w 300"/>
                  <a:gd name="T73" fmla="*/ 130 h 366"/>
                  <a:gd name="T74" fmla="*/ 265 w 300"/>
                  <a:gd name="T75" fmla="*/ 148 h 366"/>
                  <a:gd name="T76" fmla="*/ 277 w 300"/>
                  <a:gd name="T77" fmla="*/ 142 h 366"/>
                  <a:gd name="T78" fmla="*/ 300 w 300"/>
                  <a:gd name="T79" fmla="*/ 142 h 366"/>
                  <a:gd name="T80" fmla="*/ 300 w 300"/>
                  <a:gd name="T81" fmla="*/ 154 h 366"/>
                  <a:gd name="T82" fmla="*/ 300 w 300"/>
                  <a:gd name="T83" fmla="*/ 159 h 366"/>
                  <a:gd name="T84" fmla="*/ 294 w 300"/>
                  <a:gd name="T85" fmla="*/ 171 h 366"/>
                  <a:gd name="T86" fmla="*/ 277 w 300"/>
                  <a:gd name="T87" fmla="*/ 171 h 366"/>
                  <a:gd name="T88" fmla="*/ 277 w 300"/>
                  <a:gd name="T89" fmla="*/ 177 h 366"/>
                  <a:gd name="T90" fmla="*/ 265 w 300"/>
                  <a:gd name="T91" fmla="*/ 201 h 366"/>
                  <a:gd name="T92" fmla="*/ 283 w 300"/>
                  <a:gd name="T93" fmla="*/ 212 h 366"/>
                  <a:gd name="T94" fmla="*/ 288 w 300"/>
                  <a:gd name="T95" fmla="*/ 207 h 366"/>
                  <a:gd name="T96" fmla="*/ 288 w 300"/>
                  <a:gd name="T97" fmla="*/ 224 h 366"/>
                  <a:gd name="T98" fmla="*/ 288 w 300"/>
                  <a:gd name="T99" fmla="*/ 236 h 366"/>
                  <a:gd name="T100" fmla="*/ 283 w 300"/>
                  <a:gd name="T101" fmla="*/ 248 h 366"/>
                  <a:gd name="T102" fmla="*/ 259 w 300"/>
                  <a:gd name="T103" fmla="*/ 254 h 366"/>
                  <a:gd name="T104" fmla="*/ 265 w 300"/>
                  <a:gd name="T105" fmla="*/ 271 h 366"/>
                  <a:gd name="T106" fmla="*/ 247 w 300"/>
                  <a:gd name="T107" fmla="*/ 301 h 366"/>
                  <a:gd name="T108" fmla="*/ 247 w 300"/>
                  <a:gd name="T109" fmla="*/ 318 h 366"/>
                  <a:gd name="T110" fmla="*/ 241 w 300"/>
                  <a:gd name="T111" fmla="*/ 33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0" h="366">
                    <a:moveTo>
                      <a:pt x="235" y="336"/>
                    </a:moveTo>
                    <a:lnTo>
                      <a:pt x="212" y="342"/>
                    </a:lnTo>
                    <a:lnTo>
                      <a:pt x="200" y="336"/>
                    </a:lnTo>
                    <a:lnTo>
                      <a:pt x="194" y="336"/>
                    </a:lnTo>
                    <a:lnTo>
                      <a:pt x="182" y="330"/>
                    </a:lnTo>
                    <a:lnTo>
                      <a:pt x="165" y="336"/>
                    </a:lnTo>
                    <a:lnTo>
                      <a:pt x="147" y="342"/>
                    </a:lnTo>
                    <a:lnTo>
                      <a:pt x="135" y="342"/>
                    </a:lnTo>
                    <a:lnTo>
                      <a:pt x="135" y="354"/>
                    </a:lnTo>
                    <a:lnTo>
                      <a:pt x="124" y="366"/>
                    </a:lnTo>
                    <a:lnTo>
                      <a:pt x="112" y="360"/>
                    </a:lnTo>
                    <a:lnTo>
                      <a:pt x="88" y="366"/>
                    </a:lnTo>
                    <a:lnTo>
                      <a:pt x="76" y="360"/>
                    </a:lnTo>
                    <a:lnTo>
                      <a:pt x="71" y="360"/>
                    </a:lnTo>
                    <a:lnTo>
                      <a:pt x="71" y="348"/>
                    </a:lnTo>
                    <a:lnTo>
                      <a:pt x="65" y="342"/>
                    </a:lnTo>
                    <a:lnTo>
                      <a:pt x="65" y="330"/>
                    </a:lnTo>
                    <a:lnTo>
                      <a:pt x="59" y="318"/>
                    </a:lnTo>
                    <a:lnTo>
                      <a:pt x="59" y="318"/>
                    </a:lnTo>
                    <a:lnTo>
                      <a:pt x="59" y="307"/>
                    </a:lnTo>
                    <a:lnTo>
                      <a:pt x="59" y="301"/>
                    </a:lnTo>
                    <a:lnTo>
                      <a:pt x="29" y="301"/>
                    </a:lnTo>
                    <a:lnTo>
                      <a:pt x="23" y="283"/>
                    </a:lnTo>
                    <a:lnTo>
                      <a:pt x="18" y="277"/>
                    </a:lnTo>
                    <a:lnTo>
                      <a:pt x="6" y="277"/>
                    </a:lnTo>
                    <a:lnTo>
                      <a:pt x="0" y="271"/>
                    </a:lnTo>
                    <a:lnTo>
                      <a:pt x="6" y="260"/>
                    </a:lnTo>
                    <a:lnTo>
                      <a:pt x="18" y="248"/>
                    </a:lnTo>
                    <a:lnTo>
                      <a:pt x="23" y="242"/>
                    </a:lnTo>
                    <a:lnTo>
                      <a:pt x="23" y="236"/>
                    </a:lnTo>
                    <a:lnTo>
                      <a:pt x="18" y="230"/>
                    </a:lnTo>
                    <a:lnTo>
                      <a:pt x="18" y="207"/>
                    </a:lnTo>
                    <a:lnTo>
                      <a:pt x="18" y="195"/>
                    </a:lnTo>
                    <a:lnTo>
                      <a:pt x="29" y="183"/>
                    </a:lnTo>
                    <a:lnTo>
                      <a:pt x="47" y="159"/>
                    </a:lnTo>
                    <a:lnTo>
                      <a:pt x="59" y="148"/>
                    </a:lnTo>
                    <a:lnTo>
                      <a:pt x="76" y="142"/>
                    </a:lnTo>
                    <a:lnTo>
                      <a:pt x="76" y="130"/>
                    </a:lnTo>
                    <a:lnTo>
                      <a:pt x="100" y="136"/>
                    </a:lnTo>
                    <a:lnTo>
                      <a:pt x="112" y="106"/>
                    </a:lnTo>
                    <a:lnTo>
                      <a:pt x="124" y="101"/>
                    </a:lnTo>
                    <a:lnTo>
                      <a:pt x="124" y="95"/>
                    </a:lnTo>
                    <a:lnTo>
                      <a:pt x="112" y="71"/>
                    </a:lnTo>
                    <a:lnTo>
                      <a:pt x="112" y="59"/>
                    </a:lnTo>
                    <a:lnTo>
                      <a:pt x="112" y="53"/>
                    </a:lnTo>
                    <a:lnTo>
                      <a:pt x="106" y="42"/>
                    </a:lnTo>
                    <a:lnTo>
                      <a:pt x="106" y="36"/>
                    </a:lnTo>
                    <a:lnTo>
                      <a:pt x="112" y="30"/>
                    </a:lnTo>
                    <a:lnTo>
                      <a:pt x="112" y="18"/>
                    </a:lnTo>
                    <a:lnTo>
                      <a:pt x="118" y="6"/>
                    </a:lnTo>
                    <a:lnTo>
                      <a:pt x="124" y="0"/>
                    </a:lnTo>
                    <a:lnTo>
                      <a:pt x="153" y="0"/>
                    </a:lnTo>
                    <a:lnTo>
                      <a:pt x="171" y="0"/>
                    </a:lnTo>
                    <a:lnTo>
                      <a:pt x="182" y="12"/>
                    </a:lnTo>
                    <a:lnTo>
                      <a:pt x="194" y="6"/>
                    </a:lnTo>
                    <a:lnTo>
                      <a:pt x="206" y="12"/>
                    </a:lnTo>
                    <a:lnTo>
                      <a:pt x="224" y="6"/>
                    </a:lnTo>
                    <a:lnTo>
                      <a:pt x="265" y="18"/>
                    </a:lnTo>
                    <a:lnTo>
                      <a:pt x="277" y="24"/>
                    </a:lnTo>
                    <a:lnTo>
                      <a:pt x="259" y="30"/>
                    </a:lnTo>
                    <a:lnTo>
                      <a:pt x="271" y="42"/>
                    </a:lnTo>
                    <a:lnTo>
                      <a:pt x="265" y="53"/>
                    </a:lnTo>
                    <a:lnTo>
                      <a:pt x="265" y="59"/>
                    </a:lnTo>
                    <a:lnTo>
                      <a:pt x="265" y="59"/>
                    </a:lnTo>
                    <a:lnTo>
                      <a:pt x="265" y="65"/>
                    </a:lnTo>
                    <a:lnTo>
                      <a:pt x="271" y="77"/>
                    </a:lnTo>
                    <a:lnTo>
                      <a:pt x="277" y="83"/>
                    </a:lnTo>
                    <a:lnTo>
                      <a:pt x="283" y="89"/>
                    </a:lnTo>
                    <a:lnTo>
                      <a:pt x="271" y="95"/>
                    </a:lnTo>
                    <a:lnTo>
                      <a:pt x="277" y="95"/>
                    </a:lnTo>
                    <a:lnTo>
                      <a:pt x="271" y="112"/>
                    </a:lnTo>
                    <a:lnTo>
                      <a:pt x="253" y="118"/>
                    </a:lnTo>
                    <a:lnTo>
                      <a:pt x="253" y="124"/>
                    </a:lnTo>
                    <a:lnTo>
                      <a:pt x="265" y="130"/>
                    </a:lnTo>
                    <a:lnTo>
                      <a:pt x="265" y="136"/>
                    </a:lnTo>
                    <a:lnTo>
                      <a:pt x="265" y="148"/>
                    </a:lnTo>
                    <a:lnTo>
                      <a:pt x="271" y="154"/>
                    </a:lnTo>
                    <a:lnTo>
                      <a:pt x="277" y="142"/>
                    </a:lnTo>
                    <a:lnTo>
                      <a:pt x="294" y="142"/>
                    </a:lnTo>
                    <a:lnTo>
                      <a:pt x="300" y="142"/>
                    </a:lnTo>
                    <a:lnTo>
                      <a:pt x="300" y="154"/>
                    </a:lnTo>
                    <a:lnTo>
                      <a:pt x="300" y="154"/>
                    </a:lnTo>
                    <a:lnTo>
                      <a:pt x="300" y="159"/>
                    </a:lnTo>
                    <a:lnTo>
                      <a:pt x="300" y="159"/>
                    </a:lnTo>
                    <a:lnTo>
                      <a:pt x="294" y="159"/>
                    </a:lnTo>
                    <a:lnTo>
                      <a:pt x="294" y="171"/>
                    </a:lnTo>
                    <a:lnTo>
                      <a:pt x="283" y="165"/>
                    </a:lnTo>
                    <a:lnTo>
                      <a:pt x="277" y="171"/>
                    </a:lnTo>
                    <a:lnTo>
                      <a:pt x="277" y="171"/>
                    </a:lnTo>
                    <a:lnTo>
                      <a:pt x="277" y="177"/>
                    </a:lnTo>
                    <a:lnTo>
                      <a:pt x="271" y="195"/>
                    </a:lnTo>
                    <a:lnTo>
                      <a:pt x="265" y="201"/>
                    </a:lnTo>
                    <a:lnTo>
                      <a:pt x="271" y="212"/>
                    </a:lnTo>
                    <a:lnTo>
                      <a:pt x="283" y="212"/>
                    </a:lnTo>
                    <a:lnTo>
                      <a:pt x="283" y="207"/>
                    </a:lnTo>
                    <a:lnTo>
                      <a:pt x="288" y="207"/>
                    </a:lnTo>
                    <a:lnTo>
                      <a:pt x="294" y="224"/>
                    </a:lnTo>
                    <a:lnTo>
                      <a:pt x="288" y="224"/>
                    </a:lnTo>
                    <a:lnTo>
                      <a:pt x="294" y="230"/>
                    </a:lnTo>
                    <a:lnTo>
                      <a:pt x="288" y="236"/>
                    </a:lnTo>
                    <a:lnTo>
                      <a:pt x="283" y="236"/>
                    </a:lnTo>
                    <a:lnTo>
                      <a:pt x="283" y="248"/>
                    </a:lnTo>
                    <a:lnTo>
                      <a:pt x="277" y="254"/>
                    </a:lnTo>
                    <a:lnTo>
                      <a:pt x="259" y="254"/>
                    </a:lnTo>
                    <a:lnTo>
                      <a:pt x="265" y="260"/>
                    </a:lnTo>
                    <a:lnTo>
                      <a:pt x="265" y="271"/>
                    </a:lnTo>
                    <a:lnTo>
                      <a:pt x="241" y="283"/>
                    </a:lnTo>
                    <a:lnTo>
                      <a:pt x="247" y="301"/>
                    </a:lnTo>
                    <a:lnTo>
                      <a:pt x="247" y="301"/>
                    </a:lnTo>
                    <a:lnTo>
                      <a:pt x="247" y="318"/>
                    </a:lnTo>
                    <a:lnTo>
                      <a:pt x="253" y="324"/>
                    </a:lnTo>
                    <a:lnTo>
                      <a:pt x="241" y="330"/>
                    </a:lnTo>
                    <a:lnTo>
                      <a:pt x="235" y="336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9" name="Freeform 649">
                <a:extLst>
                  <a:ext uri="{FF2B5EF4-FFF2-40B4-BE49-F238E27FC236}">
                    <a16:creationId xmlns:a16="http://schemas.microsoft.com/office/drawing/2014/main" id="{12B1B2A0-C5CD-4488-86EE-EA3C2F43D4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2763" y="2014537"/>
                <a:ext cx="204788" cy="234950"/>
              </a:xfrm>
              <a:custGeom>
                <a:avLst/>
                <a:gdLst>
                  <a:gd name="T0" fmla="*/ 129 w 129"/>
                  <a:gd name="T1" fmla="*/ 6 h 148"/>
                  <a:gd name="T2" fmla="*/ 129 w 129"/>
                  <a:gd name="T3" fmla="*/ 12 h 148"/>
                  <a:gd name="T4" fmla="*/ 124 w 129"/>
                  <a:gd name="T5" fmla="*/ 6 h 148"/>
                  <a:gd name="T6" fmla="*/ 124 w 129"/>
                  <a:gd name="T7" fmla="*/ 0 h 148"/>
                  <a:gd name="T8" fmla="*/ 129 w 129"/>
                  <a:gd name="T9" fmla="*/ 0 h 148"/>
                  <a:gd name="T10" fmla="*/ 129 w 129"/>
                  <a:gd name="T11" fmla="*/ 6 h 148"/>
                  <a:gd name="T12" fmla="*/ 53 w 129"/>
                  <a:gd name="T13" fmla="*/ 48 h 148"/>
                  <a:gd name="T14" fmla="*/ 65 w 129"/>
                  <a:gd name="T15" fmla="*/ 53 h 148"/>
                  <a:gd name="T16" fmla="*/ 76 w 129"/>
                  <a:gd name="T17" fmla="*/ 53 h 148"/>
                  <a:gd name="T18" fmla="*/ 88 w 129"/>
                  <a:gd name="T19" fmla="*/ 65 h 148"/>
                  <a:gd name="T20" fmla="*/ 118 w 129"/>
                  <a:gd name="T21" fmla="*/ 89 h 148"/>
                  <a:gd name="T22" fmla="*/ 118 w 129"/>
                  <a:gd name="T23" fmla="*/ 89 h 148"/>
                  <a:gd name="T24" fmla="*/ 118 w 129"/>
                  <a:gd name="T25" fmla="*/ 106 h 148"/>
                  <a:gd name="T26" fmla="*/ 112 w 129"/>
                  <a:gd name="T27" fmla="*/ 130 h 148"/>
                  <a:gd name="T28" fmla="*/ 112 w 129"/>
                  <a:gd name="T29" fmla="*/ 142 h 148"/>
                  <a:gd name="T30" fmla="*/ 100 w 129"/>
                  <a:gd name="T31" fmla="*/ 148 h 148"/>
                  <a:gd name="T32" fmla="*/ 76 w 129"/>
                  <a:gd name="T33" fmla="*/ 142 h 148"/>
                  <a:gd name="T34" fmla="*/ 47 w 129"/>
                  <a:gd name="T35" fmla="*/ 130 h 148"/>
                  <a:gd name="T36" fmla="*/ 23 w 129"/>
                  <a:gd name="T37" fmla="*/ 118 h 148"/>
                  <a:gd name="T38" fmla="*/ 0 w 129"/>
                  <a:gd name="T39" fmla="*/ 101 h 148"/>
                  <a:gd name="T40" fmla="*/ 6 w 129"/>
                  <a:gd name="T41" fmla="*/ 89 h 148"/>
                  <a:gd name="T42" fmla="*/ 6 w 129"/>
                  <a:gd name="T43" fmla="*/ 65 h 148"/>
                  <a:gd name="T44" fmla="*/ 6 w 129"/>
                  <a:gd name="T45" fmla="*/ 53 h 148"/>
                  <a:gd name="T46" fmla="*/ 23 w 129"/>
                  <a:gd name="T47" fmla="*/ 18 h 148"/>
                  <a:gd name="T48" fmla="*/ 29 w 129"/>
                  <a:gd name="T49" fmla="*/ 24 h 148"/>
                  <a:gd name="T50" fmla="*/ 35 w 129"/>
                  <a:gd name="T51" fmla="*/ 36 h 148"/>
                  <a:gd name="T52" fmla="*/ 53 w 129"/>
                  <a:gd name="T53" fmla="*/ 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9" h="148">
                    <a:moveTo>
                      <a:pt x="129" y="6"/>
                    </a:moveTo>
                    <a:lnTo>
                      <a:pt x="129" y="12"/>
                    </a:lnTo>
                    <a:lnTo>
                      <a:pt x="124" y="6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29" y="6"/>
                    </a:lnTo>
                    <a:close/>
                    <a:moveTo>
                      <a:pt x="53" y="48"/>
                    </a:moveTo>
                    <a:lnTo>
                      <a:pt x="65" y="53"/>
                    </a:lnTo>
                    <a:lnTo>
                      <a:pt x="76" y="53"/>
                    </a:lnTo>
                    <a:lnTo>
                      <a:pt x="88" y="65"/>
                    </a:lnTo>
                    <a:lnTo>
                      <a:pt x="118" y="89"/>
                    </a:lnTo>
                    <a:lnTo>
                      <a:pt x="118" y="89"/>
                    </a:lnTo>
                    <a:lnTo>
                      <a:pt x="118" y="106"/>
                    </a:lnTo>
                    <a:lnTo>
                      <a:pt x="112" y="130"/>
                    </a:lnTo>
                    <a:lnTo>
                      <a:pt x="112" y="142"/>
                    </a:lnTo>
                    <a:lnTo>
                      <a:pt x="100" y="148"/>
                    </a:lnTo>
                    <a:lnTo>
                      <a:pt x="76" y="142"/>
                    </a:lnTo>
                    <a:lnTo>
                      <a:pt x="47" y="130"/>
                    </a:lnTo>
                    <a:lnTo>
                      <a:pt x="23" y="118"/>
                    </a:lnTo>
                    <a:lnTo>
                      <a:pt x="0" y="101"/>
                    </a:lnTo>
                    <a:lnTo>
                      <a:pt x="6" y="89"/>
                    </a:lnTo>
                    <a:lnTo>
                      <a:pt x="6" y="65"/>
                    </a:lnTo>
                    <a:lnTo>
                      <a:pt x="6" y="53"/>
                    </a:lnTo>
                    <a:lnTo>
                      <a:pt x="23" y="18"/>
                    </a:lnTo>
                    <a:lnTo>
                      <a:pt x="29" y="24"/>
                    </a:lnTo>
                    <a:lnTo>
                      <a:pt x="35" y="36"/>
                    </a:lnTo>
                    <a:lnTo>
                      <a:pt x="53" y="48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0" name="Freeform 651">
                <a:extLst>
                  <a:ext uri="{FF2B5EF4-FFF2-40B4-BE49-F238E27FC236}">
                    <a16:creationId xmlns:a16="http://schemas.microsoft.com/office/drawing/2014/main" id="{FAFDFC6A-F343-4B12-A275-48A8FA0601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4800" y="1566862"/>
                <a:ext cx="636588" cy="971550"/>
              </a:xfrm>
              <a:custGeom>
                <a:avLst/>
                <a:gdLst>
                  <a:gd name="T0" fmla="*/ 354 w 401"/>
                  <a:gd name="T1" fmla="*/ 441 h 612"/>
                  <a:gd name="T2" fmla="*/ 289 w 401"/>
                  <a:gd name="T3" fmla="*/ 471 h 612"/>
                  <a:gd name="T4" fmla="*/ 307 w 401"/>
                  <a:gd name="T5" fmla="*/ 441 h 612"/>
                  <a:gd name="T6" fmla="*/ 324 w 401"/>
                  <a:gd name="T7" fmla="*/ 412 h 612"/>
                  <a:gd name="T8" fmla="*/ 389 w 401"/>
                  <a:gd name="T9" fmla="*/ 424 h 612"/>
                  <a:gd name="T10" fmla="*/ 371 w 401"/>
                  <a:gd name="T11" fmla="*/ 300 h 612"/>
                  <a:gd name="T12" fmla="*/ 289 w 401"/>
                  <a:gd name="T13" fmla="*/ 359 h 612"/>
                  <a:gd name="T14" fmla="*/ 301 w 401"/>
                  <a:gd name="T15" fmla="*/ 377 h 612"/>
                  <a:gd name="T16" fmla="*/ 236 w 401"/>
                  <a:gd name="T17" fmla="*/ 430 h 612"/>
                  <a:gd name="T18" fmla="*/ 195 w 401"/>
                  <a:gd name="T19" fmla="*/ 353 h 612"/>
                  <a:gd name="T20" fmla="*/ 77 w 401"/>
                  <a:gd name="T21" fmla="*/ 335 h 612"/>
                  <a:gd name="T22" fmla="*/ 59 w 401"/>
                  <a:gd name="T23" fmla="*/ 229 h 612"/>
                  <a:gd name="T24" fmla="*/ 18 w 401"/>
                  <a:gd name="T25" fmla="*/ 141 h 612"/>
                  <a:gd name="T26" fmla="*/ 53 w 401"/>
                  <a:gd name="T27" fmla="*/ 100 h 612"/>
                  <a:gd name="T28" fmla="*/ 142 w 401"/>
                  <a:gd name="T29" fmla="*/ 47 h 612"/>
                  <a:gd name="T30" fmla="*/ 95 w 401"/>
                  <a:gd name="T31" fmla="*/ 0 h 612"/>
                  <a:gd name="T32" fmla="*/ 201 w 401"/>
                  <a:gd name="T33" fmla="*/ 23 h 612"/>
                  <a:gd name="T34" fmla="*/ 171 w 401"/>
                  <a:gd name="T35" fmla="*/ 82 h 612"/>
                  <a:gd name="T36" fmla="*/ 212 w 401"/>
                  <a:gd name="T37" fmla="*/ 129 h 612"/>
                  <a:gd name="T38" fmla="*/ 242 w 401"/>
                  <a:gd name="T39" fmla="*/ 194 h 612"/>
                  <a:gd name="T40" fmla="*/ 277 w 401"/>
                  <a:gd name="T41" fmla="*/ 259 h 612"/>
                  <a:gd name="T42" fmla="*/ 318 w 401"/>
                  <a:gd name="T43" fmla="*/ 241 h 612"/>
                  <a:gd name="T44" fmla="*/ 324 w 401"/>
                  <a:gd name="T45" fmla="*/ 400 h 612"/>
                  <a:gd name="T46" fmla="*/ 177 w 401"/>
                  <a:gd name="T47" fmla="*/ 477 h 612"/>
                  <a:gd name="T48" fmla="*/ 201 w 401"/>
                  <a:gd name="T49" fmla="*/ 483 h 612"/>
                  <a:gd name="T50" fmla="*/ 242 w 401"/>
                  <a:gd name="T51" fmla="*/ 459 h 612"/>
                  <a:gd name="T52" fmla="*/ 271 w 401"/>
                  <a:gd name="T53" fmla="*/ 530 h 612"/>
                  <a:gd name="T54" fmla="*/ 242 w 401"/>
                  <a:gd name="T55" fmla="*/ 612 h 612"/>
                  <a:gd name="T56" fmla="*/ 230 w 401"/>
                  <a:gd name="T57" fmla="*/ 536 h 612"/>
                  <a:gd name="T58" fmla="*/ 224 w 401"/>
                  <a:gd name="T59" fmla="*/ 559 h 612"/>
                  <a:gd name="T60" fmla="*/ 159 w 401"/>
                  <a:gd name="T61" fmla="*/ 571 h 612"/>
                  <a:gd name="T62" fmla="*/ 12 w 401"/>
                  <a:gd name="T63" fmla="*/ 524 h 612"/>
                  <a:gd name="T64" fmla="*/ 24 w 401"/>
                  <a:gd name="T65" fmla="*/ 483 h 612"/>
                  <a:gd name="T66" fmla="*/ 100 w 401"/>
                  <a:gd name="T67" fmla="*/ 465 h 612"/>
                  <a:gd name="T68" fmla="*/ 289 w 401"/>
                  <a:gd name="T69" fmla="*/ 441 h 612"/>
                  <a:gd name="T70" fmla="*/ 283 w 401"/>
                  <a:gd name="T71" fmla="*/ 459 h 612"/>
                  <a:gd name="T72" fmla="*/ 265 w 401"/>
                  <a:gd name="T73" fmla="*/ 453 h 612"/>
                  <a:gd name="T74" fmla="*/ 224 w 401"/>
                  <a:gd name="T75" fmla="*/ 82 h 612"/>
                  <a:gd name="T76" fmla="*/ 212 w 401"/>
                  <a:gd name="T77" fmla="*/ 82 h 612"/>
                  <a:gd name="T78" fmla="*/ 183 w 401"/>
                  <a:gd name="T79" fmla="*/ 359 h 612"/>
                  <a:gd name="T80" fmla="*/ 142 w 401"/>
                  <a:gd name="T81" fmla="*/ 430 h 612"/>
                  <a:gd name="T82" fmla="*/ 130 w 401"/>
                  <a:gd name="T83" fmla="*/ 471 h 612"/>
                  <a:gd name="T84" fmla="*/ 142 w 401"/>
                  <a:gd name="T85" fmla="*/ 471 h 612"/>
                  <a:gd name="T86" fmla="*/ 130 w 401"/>
                  <a:gd name="T87" fmla="*/ 453 h 612"/>
                  <a:gd name="T88" fmla="*/ 106 w 401"/>
                  <a:gd name="T89" fmla="*/ 447 h 612"/>
                  <a:gd name="T90" fmla="*/ 100 w 401"/>
                  <a:gd name="T91" fmla="*/ 418 h 612"/>
                  <a:gd name="T92" fmla="*/ 106 w 401"/>
                  <a:gd name="T93" fmla="*/ 447 h 612"/>
                  <a:gd name="T94" fmla="*/ 89 w 401"/>
                  <a:gd name="T95" fmla="*/ 447 h 612"/>
                  <a:gd name="T96" fmla="*/ 89 w 401"/>
                  <a:gd name="T97" fmla="*/ 88 h 612"/>
                  <a:gd name="T98" fmla="*/ 65 w 401"/>
                  <a:gd name="T99" fmla="*/ 341 h 612"/>
                  <a:gd name="T100" fmla="*/ 59 w 401"/>
                  <a:gd name="T101" fmla="*/ 318 h 612"/>
                  <a:gd name="T102" fmla="*/ 53 w 401"/>
                  <a:gd name="T103" fmla="*/ 365 h 612"/>
                  <a:gd name="T104" fmla="*/ 53 w 401"/>
                  <a:gd name="T105" fmla="*/ 359 h 612"/>
                  <a:gd name="T106" fmla="*/ 42 w 401"/>
                  <a:gd name="T107" fmla="*/ 29 h 612"/>
                  <a:gd name="T108" fmla="*/ 18 w 401"/>
                  <a:gd name="T109" fmla="*/ 489 h 612"/>
                  <a:gd name="T110" fmla="*/ 6 w 401"/>
                  <a:gd name="T111" fmla="*/ 277 h 612"/>
                  <a:gd name="T112" fmla="*/ 6 w 401"/>
                  <a:gd name="T113" fmla="*/ 50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01" h="612">
                    <a:moveTo>
                      <a:pt x="395" y="430"/>
                    </a:moveTo>
                    <a:lnTo>
                      <a:pt x="401" y="441"/>
                    </a:lnTo>
                    <a:lnTo>
                      <a:pt x="395" y="447"/>
                    </a:lnTo>
                    <a:lnTo>
                      <a:pt x="389" y="453"/>
                    </a:lnTo>
                    <a:lnTo>
                      <a:pt x="365" y="441"/>
                    </a:lnTo>
                    <a:lnTo>
                      <a:pt x="354" y="441"/>
                    </a:lnTo>
                    <a:lnTo>
                      <a:pt x="336" y="453"/>
                    </a:lnTo>
                    <a:lnTo>
                      <a:pt x="330" y="459"/>
                    </a:lnTo>
                    <a:lnTo>
                      <a:pt x="312" y="477"/>
                    </a:lnTo>
                    <a:lnTo>
                      <a:pt x="307" y="477"/>
                    </a:lnTo>
                    <a:lnTo>
                      <a:pt x="301" y="477"/>
                    </a:lnTo>
                    <a:lnTo>
                      <a:pt x="289" y="471"/>
                    </a:lnTo>
                    <a:lnTo>
                      <a:pt x="289" y="459"/>
                    </a:lnTo>
                    <a:lnTo>
                      <a:pt x="295" y="459"/>
                    </a:lnTo>
                    <a:lnTo>
                      <a:pt x="295" y="453"/>
                    </a:lnTo>
                    <a:lnTo>
                      <a:pt x="295" y="447"/>
                    </a:lnTo>
                    <a:lnTo>
                      <a:pt x="307" y="441"/>
                    </a:lnTo>
                    <a:lnTo>
                      <a:pt x="307" y="441"/>
                    </a:lnTo>
                    <a:lnTo>
                      <a:pt x="307" y="436"/>
                    </a:lnTo>
                    <a:lnTo>
                      <a:pt x="312" y="441"/>
                    </a:lnTo>
                    <a:lnTo>
                      <a:pt x="330" y="436"/>
                    </a:lnTo>
                    <a:lnTo>
                      <a:pt x="330" y="418"/>
                    </a:lnTo>
                    <a:lnTo>
                      <a:pt x="330" y="412"/>
                    </a:lnTo>
                    <a:lnTo>
                      <a:pt x="324" y="412"/>
                    </a:lnTo>
                    <a:lnTo>
                      <a:pt x="324" y="406"/>
                    </a:lnTo>
                    <a:lnTo>
                      <a:pt x="330" y="400"/>
                    </a:lnTo>
                    <a:lnTo>
                      <a:pt x="336" y="412"/>
                    </a:lnTo>
                    <a:lnTo>
                      <a:pt x="354" y="418"/>
                    </a:lnTo>
                    <a:lnTo>
                      <a:pt x="377" y="418"/>
                    </a:lnTo>
                    <a:lnTo>
                      <a:pt x="389" y="424"/>
                    </a:lnTo>
                    <a:lnTo>
                      <a:pt x="395" y="430"/>
                    </a:lnTo>
                    <a:close/>
                    <a:moveTo>
                      <a:pt x="318" y="241"/>
                    </a:moveTo>
                    <a:lnTo>
                      <a:pt x="348" y="253"/>
                    </a:lnTo>
                    <a:lnTo>
                      <a:pt x="365" y="265"/>
                    </a:lnTo>
                    <a:lnTo>
                      <a:pt x="371" y="282"/>
                    </a:lnTo>
                    <a:lnTo>
                      <a:pt x="371" y="300"/>
                    </a:lnTo>
                    <a:lnTo>
                      <a:pt x="365" y="312"/>
                    </a:lnTo>
                    <a:lnTo>
                      <a:pt x="354" y="318"/>
                    </a:lnTo>
                    <a:lnTo>
                      <a:pt x="330" y="324"/>
                    </a:lnTo>
                    <a:lnTo>
                      <a:pt x="307" y="335"/>
                    </a:lnTo>
                    <a:lnTo>
                      <a:pt x="295" y="347"/>
                    </a:lnTo>
                    <a:lnTo>
                      <a:pt x="289" y="359"/>
                    </a:lnTo>
                    <a:lnTo>
                      <a:pt x="277" y="353"/>
                    </a:lnTo>
                    <a:lnTo>
                      <a:pt x="271" y="359"/>
                    </a:lnTo>
                    <a:lnTo>
                      <a:pt x="271" y="365"/>
                    </a:lnTo>
                    <a:lnTo>
                      <a:pt x="277" y="371"/>
                    </a:lnTo>
                    <a:lnTo>
                      <a:pt x="295" y="371"/>
                    </a:lnTo>
                    <a:lnTo>
                      <a:pt x="301" y="377"/>
                    </a:lnTo>
                    <a:lnTo>
                      <a:pt x="301" y="388"/>
                    </a:lnTo>
                    <a:lnTo>
                      <a:pt x="295" y="400"/>
                    </a:lnTo>
                    <a:lnTo>
                      <a:pt x="301" y="430"/>
                    </a:lnTo>
                    <a:lnTo>
                      <a:pt x="271" y="441"/>
                    </a:lnTo>
                    <a:lnTo>
                      <a:pt x="248" y="430"/>
                    </a:lnTo>
                    <a:lnTo>
                      <a:pt x="236" y="430"/>
                    </a:lnTo>
                    <a:lnTo>
                      <a:pt x="212" y="412"/>
                    </a:lnTo>
                    <a:lnTo>
                      <a:pt x="212" y="400"/>
                    </a:lnTo>
                    <a:lnTo>
                      <a:pt x="201" y="388"/>
                    </a:lnTo>
                    <a:lnTo>
                      <a:pt x="195" y="377"/>
                    </a:lnTo>
                    <a:lnTo>
                      <a:pt x="206" y="365"/>
                    </a:lnTo>
                    <a:lnTo>
                      <a:pt x="195" y="353"/>
                    </a:lnTo>
                    <a:lnTo>
                      <a:pt x="189" y="341"/>
                    </a:lnTo>
                    <a:lnTo>
                      <a:pt x="177" y="353"/>
                    </a:lnTo>
                    <a:lnTo>
                      <a:pt x="130" y="335"/>
                    </a:lnTo>
                    <a:lnTo>
                      <a:pt x="112" y="341"/>
                    </a:lnTo>
                    <a:lnTo>
                      <a:pt x="89" y="341"/>
                    </a:lnTo>
                    <a:lnTo>
                      <a:pt x="77" y="335"/>
                    </a:lnTo>
                    <a:lnTo>
                      <a:pt x="71" y="306"/>
                    </a:lnTo>
                    <a:lnTo>
                      <a:pt x="42" y="277"/>
                    </a:lnTo>
                    <a:lnTo>
                      <a:pt x="42" y="271"/>
                    </a:lnTo>
                    <a:lnTo>
                      <a:pt x="53" y="259"/>
                    </a:lnTo>
                    <a:lnTo>
                      <a:pt x="59" y="247"/>
                    </a:lnTo>
                    <a:lnTo>
                      <a:pt x="59" y="229"/>
                    </a:lnTo>
                    <a:lnTo>
                      <a:pt x="53" y="212"/>
                    </a:lnTo>
                    <a:lnTo>
                      <a:pt x="42" y="200"/>
                    </a:lnTo>
                    <a:lnTo>
                      <a:pt x="47" y="188"/>
                    </a:lnTo>
                    <a:lnTo>
                      <a:pt x="47" y="170"/>
                    </a:lnTo>
                    <a:lnTo>
                      <a:pt x="36" y="153"/>
                    </a:lnTo>
                    <a:lnTo>
                      <a:pt x="18" y="141"/>
                    </a:lnTo>
                    <a:lnTo>
                      <a:pt x="24" y="135"/>
                    </a:lnTo>
                    <a:lnTo>
                      <a:pt x="24" y="129"/>
                    </a:lnTo>
                    <a:lnTo>
                      <a:pt x="12" y="117"/>
                    </a:lnTo>
                    <a:lnTo>
                      <a:pt x="0" y="106"/>
                    </a:lnTo>
                    <a:lnTo>
                      <a:pt x="30" y="106"/>
                    </a:lnTo>
                    <a:lnTo>
                      <a:pt x="53" y="100"/>
                    </a:lnTo>
                    <a:lnTo>
                      <a:pt x="65" y="106"/>
                    </a:lnTo>
                    <a:lnTo>
                      <a:pt x="83" y="106"/>
                    </a:lnTo>
                    <a:lnTo>
                      <a:pt x="100" y="88"/>
                    </a:lnTo>
                    <a:lnTo>
                      <a:pt x="112" y="64"/>
                    </a:lnTo>
                    <a:lnTo>
                      <a:pt x="136" y="53"/>
                    </a:lnTo>
                    <a:lnTo>
                      <a:pt x="142" y="47"/>
                    </a:lnTo>
                    <a:lnTo>
                      <a:pt x="142" y="29"/>
                    </a:lnTo>
                    <a:lnTo>
                      <a:pt x="136" y="17"/>
                    </a:lnTo>
                    <a:lnTo>
                      <a:pt x="124" y="11"/>
                    </a:lnTo>
                    <a:lnTo>
                      <a:pt x="100" y="6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136" y="6"/>
                    </a:lnTo>
                    <a:lnTo>
                      <a:pt x="159" y="6"/>
                    </a:lnTo>
                    <a:lnTo>
                      <a:pt x="171" y="11"/>
                    </a:lnTo>
                    <a:lnTo>
                      <a:pt x="206" y="6"/>
                    </a:lnTo>
                    <a:lnTo>
                      <a:pt x="206" y="11"/>
                    </a:lnTo>
                    <a:lnTo>
                      <a:pt x="201" y="23"/>
                    </a:lnTo>
                    <a:lnTo>
                      <a:pt x="189" y="29"/>
                    </a:lnTo>
                    <a:lnTo>
                      <a:pt x="183" y="35"/>
                    </a:lnTo>
                    <a:lnTo>
                      <a:pt x="189" y="53"/>
                    </a:lnTo>
                    <a:lnTo>
                      <a:pt x="189" y="64"/>
                    </a:lnTo>
                    <a:lnTo>
                      <a:pt x="177" y="76"/>
                    </a:lnTo>
                    <a:lnTo>
                      <a:pt x="171" y="82"/>
                    </a:lnTo>
                    <a:lnTo>
                      <a:pt x="177" y="88"/>
                    </a:lnTo>
                    <a:lnTo>
                      <a:pt x="201" y="88"/>
                    </a:lnTo>
                    <a:lnTo>
                      <a:pt x="201" y="100"/>
                    </a:lnTo>
                    <a:lnTo>
                      <a:pt x="189" y="112"/>
                    </a:lnTo>
                    <a:lnTo>
                      <a:pt x="206" y="117"/>
                    </a:lnTo>
                    <a:lnTo>
                      <a:pt x="212" y="129"/>
                    </a:lnTo>
                    <a:lnTo>
                      <a:pt x="206" y="141"/>
                    </a:lnTo>
                    <a:lnTo>
                      <a:pt x="218" y="170"/>
                    </a:lnTo>
                    <a:lnTo>
                      <a:pt x="224" y="170"/>
                    </a:lnTo>
                    <a:lnTo>
                      <a:pt x="224" y="176"/>
                    </a:lnTo>
                    <a:lnTo>
                      <a:pt x="224" y="182"/>
                    </a:lnTo>
                    <a:lnTo>
                      <a:pt x="242" y="194"/>
                    </a:lnTo>
                    <a:lnTo>
                      <a:pt x="242" y="212"/>
                    </a:lnTo>
                    <a:lnTo>
                      <a:pt x="248" y="224"/>
                    </a:lnTo>
                    <a:lnTo>
                      <a:pt x="248" y="235"/>
                    </a:lnTo>
                    <a:lnTo>
                      <a:pt x="254" y="241"/>
                    </a:lnTo>
                    <a:lnTo>
                      <a:pt x="254" y="253"/>
                    </a:lnTo>
                    <a:lnTo>
                      <a:pt x="277" y="259"/>
                    </a:lnTo>
                    <a:lnTo>
                      <a:pt x="283" y="265"/>
                    </a:lnTo>
                    <a:lnTo>
                      <a:pt x="307" y="265"/>
                    </a:lnTo>
                    <a:lnTo>
                      <a:pt x="307" y="265"/>
                    </a:lnTo>
                    <a:lnTo>
                      <a:pt x="312" y="253"/>
                    </a:lnTo>
                    <a:lnTo>
                      <a:pt x="318" y="247"/>
                    </a:lnTo>
                    <a:lnTo>
                      <a:pt x="318" y="241"/>
                    </a:lnTo>
                    <a:close/>
                    <a:moveTo>
                      <a:pt x="324" y="400"/>
                    </a:moveTo>
                    <a:lnTo>
                      <a:pt x="318" y="412"/>
                    </a:lnTo>
                    <a:lnTo>
                      <a:pt x="312" y="412"/>
                    </a:lnTo>
                    <a:lnTo>
                      <a:pt x="307" y="406"/>
                    </a:lnTo>
                    <a:lnTo>
                      <a:pt x="312" y="400"/>
                    </a:lnTo>
                    <a:lnTo>
                      <a:pt x="324" y="400"/>
                    </a:lnTo>
                    <a:close/>
                    <a:moveTo>
                      <a:pt x="142" y="500"/>
                    </a:moveTo>
                    <a:lnTo>
                      <a:pt x="148" y="500"/>
                    </a:lnTo>
                    <a:lnTo>
                      <a:pt x="153" y="500"/>
                    </a:lnTo>
                    <a:lnTo>
                      <a:pt x="159" y="494"/>
                    </a:lnTo>
                    <a:lnTo>
                      <a:pt x="171" y="489"/>
                    </a:lnTo>
                    <a:lnTo>
                      <a:pt x="177" y="477"/>
                    </a:lnTo>
                    <a:lnTo>
                      <a:pt x="183" y="471"/>
                    </a:lnTo>
                    <a:lnTo>
                      <a:pt x="195" y="483"/>
                    </a:lnTo>
                    <a:lnTo>
                      <a:pt x="212" y="512"/>
                    </a:lnTo>
                    <a:lnTo>
                      <a:pt x="212" y="512"/>
                    </a:lnTo>
                    <a:lnTo>
                      <a:pt x="212" y="494"/>
                    </a:lnTo>
                    <a:lnTo>
                      <a:pt x="201" y="483"/>
                    </a:lnTo>
                    <a:lnTo>
                      <a:pt x="201" y="465"/>
                    </a:lnTo>
                    <a:lnTo>
                      <a:pt x="195" y="453"/>
                    </a:lnTo>
                    <a:lnTo>
                      <a:pt x="201" y="447"/>
                    </a:lnTo>
                    <a:lnTo>
                      <a:pt x="212" y="453"/>
                    </a:lnTo>
                    <a:lnTo>
                      <a:pt x="224" y="447"/>
                    </a:lnTo>
                    <a:lnTo>
                      <a:pt x="242" y="459"/>
                    </a:lnTo>
                    <a:lnTo>
                      <a:pt x="248" y="453"/>
                    </a:lnTo>
                    <a:lnTo>
                      <a:pt x="254" y="453"/>
                    </a:lnTo>
                    <a:lnTo>
                      <a:pt x="265" y="471"/>
                    </a:lnTo>
                    <a:lnTo>
                      <a:pt x="295" y="477"/>
                    </a:lnTo>
                    <a:lnTo>
                      <a:pt x="301" y="500"/>
                    </a:lnTo>
                    <a:lnTo>
                      <a:pt x="271" y="530"/>
                    </a:lnTo>
                    <a:lnTo>
                      <a:pt x="254" y="565"/>
                    </a:lnTo>
                    <a:lnTo>
                      <a:pt x="254" y="577"/>
                    </a:lnTo>
                    <a:lnTo>
                      <a:pt x="254" y="612"/>
                    </a:lnTo>
                    <a:lnTo>
                      <a:pt x="254" y="612"/>
                    </a:lnTo>
                    <a:lnTo>
                      <a:pt x="248" y="612"/>
                    </a:lnTo>
                    <a:lnTo>
                      <a:pt x="242" y="612"/>
                    </a:lnTo>
                    <a:lnTo>
                      <a:pt x="242" y="595"/>
                    </a:lnTo>
                    <a:lnTo>
                      <a:pt x="230" y="577"/>
                    </a:lnTo>
                    <a:lnTo>
                      <a:pt x="230" y="565"/>
                    </a:lnTo>
                    <a:lnTo>
                      <a:pt x="236" y="548"/>
                    </a:lnTo>
                    <a:lnTo>
                      <a:pt x="230" y="542"/>
                    </a:lnTo>
                    <a:lnTo>
                      <a:pt x="230" y="536"/>
                    </a:lnTo>
                    <a:lnTo>
                      <a:pt x="230" y="530"/>
                    </a:lnTo>
                    <a:lnTo>
                      <a:pt x="224" y="542"/>
                    </a:lnTo>
                    <a:lnTo>
                      <a:pt x="224" y="542"/>
                    </a:lnTo>
                    <a:lnTo>
                      <a:pt x="218" y="542"/>
                    </a:lnTo>
                    <a:lnTo>
                      <a:pt x="218" y="548"/>
                    </a:lnTo>
                    <a:lnTo>
                      <a:pt x="224" y="559"/>
                    </a:lnTo>
                    <a:lnTo>
                      <a:pt x="224" y="559"/>
                    </a:lnTo>
                    <a:lnTo>
                      <a:pt x="224" y="565"/>
                    </a:lnTo>
                    <a:lnTo>
                      <a:pt x="218" y="577"/>
                    </a:lnTo>
                    <a:lnTo>
                      <a:pt x="212" y="577"/>
                    </a:lnTo>
                    <a:lnTo>
                      <a:pt x="183" y="571"/>
                    </a:lnTo>
                    <a:lnTo>
                      <a:pt x="159" y="571"/>
                    </a:lnTo>
                    <a:lnTo>
                      <a:pt x="148" y="577"/>
                    </a:lnTo>
                    <a:lnTo>
                      <a:pt x="124" y="595"/>
                    </a:lnTo>
                    <a:lnTo>
                      <a:pt x="100" y="577"/>
                    </a:lnTo>
                    <a:lnTo>
                      <a:pt x="77" y="553"/>
                    </a:lnTo>
                    <a:lnTo>
                      <a:pt x="24" y="536"/>
                    </a:lnTo>
                    <a:lnTo>
                      <a:pt x="12" y="524"/>
                    </a:lnTo>
                    <a:lnTo>
                      <a:pt x="6" y="518"/>
                    </a:lnTo>
                    <a:lnTo>
                      <a:pt x="18" y="506"/>
                    </a:lnTo>
                    <a:lnTo>
                      <a:pt x="30" y="512"/>
                    </a:lnTo>
                    <a:lnTo>
                      <a:pt x="36" y="500"/>
                    </a:lnTo>
                    <a:lnTo>
                      <a:pt x="24" y="494"/>
                    </a:lnTo>
                    <a:lnTo>
                      <a:pt x="24" y="483"/>
                    </a:lnTo>
                    <a:lnTo>
                      <a:pt x="18" y="477"/>
                    </a:lnTo>
                    <a:lnTo>
                      <a:pt x="24" y="465"/>
                    </a:lnTo>
                    <a:lnTo>
                      <a:pt x="36" y="453"/>
                    </a:lnTo>
                    <a:lnTo>
                      <a:pt x="59" y="447"/>
                    </a:lnTo>
                    <a:lnTo>
                      <a:pt x="83" y="447"/>
                    </a:lnTo>
                    <a:lnTo>
                      <a:pt x="100" y="465"/>
                    </a:lnTo>
                    <a:lnTo>
                      <a:pt x="112" y="477"/>
                    </a:lnTo>
                    <a:lnTo>
                      <a:pt x="142" y="500"/>
                    </a:lnTo>
                    <a:close/>
                    <a:moveTo>
                      <a:pt x="289" y="447"/>
                    </a:moveTo>
                    <a:lnTo>
                      <a:pt x="283" y="447"/>
                    </a:lnTo>
                    <a:lnTo>
                      <a:pt x="277" y="447"/>
                    </a:lnTo>
                    <a:lnTo>
                      <a:pt x="289" y="441"/>
                    </a:lnTo>
                    <a:lnTo>
                      <a:pt x="289" y="447"/>
                    </a:lnTo>
                    <a:close/>
                    <a:moveTo>
                      <a:pt x="265" y="453"/>
                    </a:moveTo>
                    <a:lnTo>
                      <a:pt x="265" y="453"/>
                    </a:lnTo>
                    <a:lnTo>
                      <a:pt x="271" y="453"/>
                    </a:lnTo>
                    <a:lnTo>
                      <a:pt x="277" y="453"/>
                    </a:lnTo>
                    <a:lnTo>
                      <a:pt x="283" y="459"/>
                    </a:lnTo>
                    <a:lnTo>
                      <a:pt x="283" y="465"/>
                    </a:lnTo>
                    <a:lnTo>
                      <a:pt x="265" y="459"/>
                    </a:lnTo>
                    <a:lnTo>
                      <a:pt x="265" y="459"/>
                    </a:lnTo>
                    <a:lnTo>
                      <a:pt x="259" y="453"/>
                    </a:lnTo>
                    <a:lnTo>
                      <a:pt x="259" y="453"/>
                    </a:lnTo>
                    <a:lnTo>
                      <a:pt x="265" y="453"/>
                    </a:lnTo>
                    <a:close/>
                    <a:moveTo>
                      <a:pt x="259" y="447"/>
                    </a:moveTo>
                    <a:lnTo>
                      <a:pt x="259" y="453"/>
                    </a:lnTo>
                    <a:lnTo>
                      <a:pt x="259" y="447"/>
                    </a:lnTo>
                    <a:lnTo>
                      <a:pt x="259" y="447"/>
                    </a:lnTo>
                    <a:lnTo>
                      <a:pt x="259" y="447"/>
                    </a:lnTo>
                    <a:close/>
                    <a:moveTo>
                      <a:pt x="224" y="82"/>
                    </a:moveTo>
                    <a:lnTo>
                      <a:pt x="224" y="88"/>
                    </a:lnTo>
                    <a:lnTo>
                      <a:pt x="218" y="94"/>
                    </a:lnTo>
                    <a:lnTo>
                      <a:pt x="218" y="100"/>
                    </a:lnTo>
                    <a:lnTo>
                      <a:pt x="212" y="94"/>
                    </a:lnTo>
                    <a:lnTo>
                      <a:pt x="206" y="88"/>
                    </a:lnTo>
                    <a:lnTo>
                      <a:pt x="212" y="82"/>
                    </a:lnTo>
                    <a:lnTo>
                      <a:pt x="218" y="82"/>
                    </a:lnTo>
                    <a:lnTo>
                      <a:pt x="218" y="76"/>
                    </a:lnTo>
                    <a:lnTo>
                      <a:pt x="224" y="82"/>
                    </a:lnTo>
                    <a:close/>
                    <a:moveTo>
                      <a:pt x="189" y="359"/>
                    </a:moveTo>
                    <a:lnTo>
                      <a:pt x="189" y="365"/>
                    </a:lnTo>
                    <a:lnTo>
                      <a:pt x="183" y="359"/>
                    </a:lnTo>
                    <a:lnTo>
                      <a:pt x="183" y="359"/>
                    </a:lnTo>
                    <a:lnTo>
                      <a:pt x="189" y="359"/>
                    </a:lnTo>
                    <a:close/>
                    <a:moveTo>
                      <a:pt x="148" y="441"/>
                    </a:moveTo>
                    <a:lnTo>
                      <a:pt x="148" y="447"/>
                    </a:lnTo>
                    <a:lnTo>
                      <a:pt x="136" y="436"/>
                    </a:lnTo>
                    <a:lnTo>
                      <a:pt x="142" y="430"/>
                    </a:lnTo>
                    <a:lnTo>
                      <a:pt x="148" y="430"/>
                    </a:lnTo>
                    <a:lnTo>
                      <a:pt x="153" y="441"/>
                    </a:lnTo>
                    <a:lnTo>
                      <a:pt x="148" y="441"/>
                    </a:lnTo>
                    <a:close/>
                    <a:moveTo>
                      <a:pt x="142" y="477"/>
                    </a:moveTo>
                    <a:lnTo>
                      <a:pt x="136" y="477"/>
                    </a:lnTo>
                    <a:lnTo>
                      <a:pt x="130" y="471"/>
                    </a:lnTo>
                    <a:lnTo>
                      <a:pt x="136" y="471"/>
                    </a:lnTo>
                    <a:lnTo>
                      <a:pt x="130" y="465"/>
                    </a:lnTo>
                    <a:lnTo>
                      <a:pt x="130" y="465"/>
                    </a:lnTo>
                    <a:lnTo>
                      <a:pt x="136" y="465"/>
                    </a:lnTo>
                    <a:lnTo>
                      <a:pt x="136" y="471"/>
                    </a:lnTo>
                    <a:lnTo>
                      <a:pt x="142" y="471"/>
                    </a:lnTo>
                    <a:lnTo>
                      <a:pt x="142" y="477"/>
                    </a:lnTo>
                    <a:close/>
                    <a:moveTo>
                      <a:pt x="118" y="441"/>
                    </a:moveTo>
                    <a:lnTo>
                      <a:pt x="118" y="441"/>
                    </a:lnTo>
                    <a:lnTo>
                      <a:pt x="124" y="441"/>
                    </a:lnTo>
                    <a:lnTo>
                      <a:pt x="130" y="447"/>
                    </a:lnTo>
                    <a:lnTo>
                      <a:pt x="130" y="453"/>
                    </a:lnTo>
                    <a:lnTo>
                      <a:pt x="124" y="453"/>
                    </a:lnTo>
                    <a:lnTo>
                      <a:pt x="112" y="459"/>
                    </a:lnTo>
                    <a:lnTo>
                      <a:pt x="112" y="459"/>
                    </a:lnTo>
                    <a:lnTo>
                      <a:pt x="112" y="459"/>
                    </a:lnTo>
                    <a:lnTo>
                      <a:pt x="106" y="453"/>
                    </a:lnTo>
                    <a:lnTo>
                      <a:pt x="106" y="447"/>
                    </a:lnTo>
                    <a:lnTo>
                      <a:pt x="106" y="447"/>
                    </a:lnTo>
                    <a:lnTo>
                      <a:pt x="112" y="447"/>
                    </a:lnTo>
                    <a:lnTo>
                      <a:pt x="118" y="447"/>
                    </a:lnTo>
                    <a:lnTo>
                      <a:pt x="118" y="441"/>
                    </a:lnTo>
                    <a:close/>
                    <a:moveTo>
                      <a:pt x="106" y="412"/>
                    </a:moveTo>
                    <a:lnTo>
                      <a:pt x="100" y="418"/>
                    </a:lnTo>
                    <a:lnTo>
                      <a:pt x="100" y="418"/>
                    </a:lnTo>
                    <a:lnTo>
                      <a:pt x="100" y="412"/>
                    </a:lnTo>
                    <a:lnTo>
                      <a:pt x="106" y="412"/>
                    </a:lnTo>
                    <a:lnTo>
                      <a:pt x="106" y="412"/>
                    </a:lnTo>
                    <a:close/>
                    <a:moveTo>
                      <a:pt x="106" y="441"/>
                    </a:moveTo>
                    <a:lnTo>
                      <a:pt x="106" y="447"/>
                    </a:lnTo>
                    <a:lnTo>
                      <a:pt x="100" y="447"/>
                    </a:lnTo>
                    <a:lnTo>
                      <a:pt x="100" y="441"/>
                    </a:lnTo>
                    <a:lnTo>
                      <a:pt x="100" y="441"/>
                    </a:lnTo>
                    <a:lnTo>
                      <a:pt x="106" y="441"/>
                    </a:lnTo>
                    <a:close/>
                    <a:moveTo>
                      <a:pt x="95" y="441"/>
                    </a:moveTo>
                    <a:lnTo>
                      <a:pt x="89" y="447"/>
                    </a:lnTo>
                    <a:lnTo>
                      <a:pt x="89" y="441"/>
                    </a:lnTo>
                    <a:lnTo>
                      <a:pt x="89" y="436"/>
                    </a:lnTo>
                    <a:lnTo>
                      <a:pt x="95" y="441"/>
                    </a:lnTo>
                    <a:close/>
                    <a:moveTo>
                      <a:pt x="89" y="88"/>
                    </a:moveTo>
                    <a:lnTo>
                      <a:pt x="89" y="94"/>
                    </a:lnTo>
                    <a:lnTo>
                      <a:pt x="89" y="88"/>
                    </a:lnTo>
                    <a:lnTo>
                      <a:pt x="83" y="82"/>
                    </a:lnTo>
                    <a:lnTo>
                      <a:pt x="83" y="76"/>
                    </a:lnTo>
                    <a:lnTo>
                      <a:pt x="89" y="82"/>
                    </a:lnTo>
                    <a:lnTo>
                      <a:pt x="83" y="82"/>
                    </a:lnTo>
                    <a:lnTo>
                      <a:pt x="89" y="88"/>
                    </a:lnTo>
                    <a:close/>
                    <a:moveTo>
                      <a:pt x="65" y="341"/>
                    </a:moveTo>
                    <a:lnTo>
                      <a:pt x="59" y="341"/>
                    </a:lnTo>
                    <a:lnTo>
                      <a:pt x="59" y="341"/>
                    </a:lnTo>
                    <a:lnTo>
                      <a:pt x="53" y="324"/>
                    </a:lnTo>
                    <a:lnTo>
                      <a:pt x="59" y="324"/>
                    </a:lnTo>
                    <a:lnTo>
                      <a:pt x="53" y="318"/>
                    </a:lnTo>
                    <a:lnTo>
                      <a:pt x="59" y="318"/>
                    </a:lnTo>
                    <a:lnTo>
                      <a:pt x="59" y="324"/>
                    </a:lnTo>
                    <a:lnTo>
                      <a:pt x="59" y="324"/>
                    </a:lnTo>
                    <a:lnTo>
                      <a:pt x="59" y="330"/>
                    </a:lnTo>
                    <a:lnTo>
                      <a:pt x="65" y="341"/>
                    </a:lnTo>
                    <a:close/>
                    <a:moveTo>
                      <a:pt x="53" y="359"/>
                    </a:moveTo>
                    <a:lnTo>
                      <a:pt x="53" y="365"/>
                    </a:lnTo>
                    <a:lnTo>
                      <a:pt x="47" y="359"/>
                    </a:lnTo>
                    <a:lnTo>
                      <a:pt x="47" y="359"/>
                    </a:lnTo>
                    <a:lnTo>
                      <a:pt x="53" y="353"/>
                    </a:lnTo>
                    <a:lnTo>
                      <a:pt x="59" y="353"/>
                    </a:lnTo>
                    <a:lnTo>
                      <a:pt x="59" y="353"/>
                    </a:lnTo>
                    <a:lnTo>
                      <a:pt x="53" y="359"/>
                    </a:lnTo>
                    <a:close/>
                    <a:moveTo>
                      <a:pt x="59" y="47"/>
                    </a:moveTo>
                    <a:lnTo>
                      <a:pt x="59" y="47"/>
                    </a:lnTo>
                    <a:lnTo>
                      <a:pt x="53" y="47"/>
                    </a:lnTo>
                    <a:lnTo>
                      <a:pt x="36" y="29"/>
                    </a:lnTo>
                    <a:lnTo>
                      <a:pt x="36" y="29"/>
                    </a:lnTo>
                    <a:lnTo>
                      <a:pt x="42" y="29"/>
                    </a:lnTo>
                    <a:lnTo>
                      <a:pt x="59" y="47"/>
                    </a:lnTo>
                    <a:lnTo>
                      <a:pt x="59" y="47"/>
                    </a:lnTo>
                    <a:close/>
                    <a:moveTo>
                      <a:pt x="18" y="494"/>
                    </a:moveTo>
                    <a:lnTo>
                      <a:pt x="18" y="500"/>
                    </a:lnTo>
                    <a:lnTo>
                      <a:pt x="18" y="494"/>
                    </a:lnTo>
                    <a:lnTo>
                      <a:pt x="18" y="489"/>
                    </a:lnTo>
                    <a:lnTo>
                      <a:pt x="18" y="489"/>
                    </a:lnTo>
                    <a:lnTo>
                      <a:pt x="18" y="494"/>
                    </a:lnTo>
                    <a:close/>
                    <a:moveTo>
                      <a:pt x="12" y="277"/>
                    </a:moveTo>
                    <a:lnTo>
                      <a:pt x="12" y="282"/>
                    </a:lnTo>
                    <a:lnTo>
                      <a:pt x="6" y="282"/>
                    </a:lnTo>
                    <a:lnTo>
                      <a:pt x="6" y="277"/>
                    </a:lnTo>
                    <a:lnTo>
                      <a:pt x="12" y="277"/>
                    </a:lnTo>
                    <a:close/>
                    <a:moveTo>
                      <a:pt x="6" y="500"/>
                    </a:moveTo>
                    <a:lnTo>
                      <a:pt x="0" y="506"/>
                    </a:lnTo>
                    <a:lnTo>
                      <a:pt x="0" y="500"/>
                    </a:lnTo>
                    <a:lnTo>
                      <a:pt x="0" y="494"/>
                    </a:lnTo>
                    <a:lnTo>
                      <a:pt x="6" y="500"/>
                    </a:lnTo>
                    <a:lnTo>
                      <a:pt x="6" y="500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1" name="Freeform 659">
                <a:extLst>
                  <a:ext uri="{FF2B5EF4-FFF2-40B4-BE49-F238E27FC236}">
                    <a16:creationId xmlns:a16="http://schemas.microsoft.com/office/drawing/2014/main" id="{F292A2EE-15C3-432C-859E-3D5962570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63" y="2763837"/>
                <a:ext cx="122238" cy="120650"/>
              </a:xfrm>
              <a:custGeom>
                <a:avLst/>
                <a:gdLst>
                  <a:gd name="T0" fmla="*/ 0 w 77"/>
                  <a:gd name="T1" fmla="*/ 29 h 76"/>
                  <a:gd name="T2" fmla="*/ 24 w 77"/>
                  <a:gd name="T3" fmla="*/ 29 h 76"/>
                  <a:gd name="T4" fmla="*/ 24 w 77"/>
                  <a:gd name="T5" fmla="*/ 47 h 76"/>
                  <a:gd name="T6" fmla="*/ 30 w 77"/>
                  <a:gd name="T7" fmla="*/ 53 h 76"/>
                  <a:gd name="T8" fmla="*/ 30 w 77"/>
                  <a:gd name="T9" fmla="*/ 41 h 76"/>
                  <a:gd name="T10" fmla="*/ 36 w 77"/>
                  <a:gd name="T11" fmla="*/ 29 h 76"/>
                  <a:gd name="T12" fmla="*/ 30 w 77"/>
                  <a:gd name="T13" fmla="*/ 23 h 76"/>
                  <a:gd name="T14" fmla="*/ 53 w 77"/>
                  <a:gd name="T15" fmla="*/ 0 h 76"/>
                  <a:gd name="T16" fmla="*/ 71 w 77"/>
                  <a:gd name="T17" fmla="*/ 0 h 76"/>
                  <a:gd name="T18" fmla="*/ 71 w 77"/>
                  <a:gd name="T19" fmla="*/ 11 h 76"/>
                  <a:gd name="T20" fmla="*/ 77 w 77"/>
                  <a:gd name="T21" fmla="*/ 17 h 76"/>
                  <a:gd name="T22" fmla="*/ 65 w 77"/>
                  <a:gd name="T23" fmla="*/ 23 h 76"/>
                  <a:gd name="T24" fmla="*/ 53 w 77"/>
                  <a:gd name="T25" fmla="*/ 23 h 76"/>
                  <a:gd name="T26" fmla="*/ 48 w 77"/>
                  <a:gd name="T27" fmla="*/ 29 h 76"/>
                  <a:gd name="T28" fmla="*/ 48 w 77"/>
                  <a:gd name="T29" fmla="*/ 47 h 76"/>
                  <a:gd name="T30" fmla="*/ 48 w 77"/>
                  <a:gd name="T31" fmla="*/ 53 h 76"/>
                  <a:gd name="T32" fmla="*/ 53 w 77"/>
                  <a:gd name="T33" fmla="*/ 59 h 76"/>
                  <a:gd name="T34" fmla="*/ 53 w 77"/>
                  <a:gd name="T35" fmla="*/ 70 h 76"/>
                  <a:gd name="T36" fmla="*/ 48 w 77"/>
                  <a:gd name="T37" fmla="*/ 70 h 76"/>
                  <a:gd name="T38" fmla="*/ 24 w 77"/>
                  <a:gd name="T39" fmla="*/ 76 h 76"/>
                  <a:gd name="T40" fmla="*/ 24 w 77"/>
                  <a:gd name="T41" fmla="*/ 76 h 76"/>
                  <a:gd name="T42" fmla="*/ 18 w 77"/>
                  <a:gd name="T43" fmla="*/ 59 h 76"/>
                  <a:gd name="T44" fmla="*/ 12 w 77"/>
                  <a:gd name="T45" fmla="*/ 47 h 76"/>
                  <a:gd name="T46" fmla="*/ 12 w 77"/>
                  <a:gd name="T47" fmla="*/ 47 h 76"/>
                  <a:gd name="T48" fmla="*/ 6 w 77"/>
                  <a:gd name="T49" fmla="*/ 35 h 76"/>
                  <a:gd name="T50" fmla="*/ 12 w 77"/>
                  <a:gd name="T51" fmla="*/ 29 h 76"/>
                  <a:gd name="T52" fmla="*/ 0 w 77"/>
                  <a:gd name="T53" fmla="*/ 2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7" h="76">
                    <a:moveTo>
                      <a:pt x="0" y="29"/>
                    </a:moveTo>
                    <a:lnTo>
                      <a:pt x="24" y="29"/>
                    </a:lnTo>
                    <a:lnTo>
                      <a:pt x="24" y="47"/>
                    </a:lnTo>
                    <a:lnTo>
                      <a:pt x="30" y="53"/>
                    </a:lnTo>
                    <a:lnTo>
                      <a:pt x="30" y="41"/>
                    </a:lnTo>
                    <a:lnTo>
                      <a:pt x="36" y="29"/>
                    </a:lnTo>
                    <a:lnTo>
                      <a:pt x="30" y="23"/>
                    </a:lnTo>
                    <a:lnTo>
                      <a:pt x="53" y="0"/>
                    </a:lnTo>
                    <a:lnTo>
                      <a:pt x="71" y="0"/>
                    </a:lnTo>
                    <a:lnTo>
                      <a:pt x="71" y="11"/>
                    </a:lnTo>
                    <a:lnTo>
                      <a:pt x="77" y="17"/>
                    </a:lnTo>
                    <a:lnTo>
                      <a:pt x="65" y="23"/>
                    </a:lnTo>
                    <a:lnTo>
                      <a:pt x="53" y="23"/>
                    </a:lnTo>
                    <a:lnTo>
                      <a:pt x="48" y="29"/>
                    </a:lnTo>
                    <a:lnTo>
                      <a:pt x="48" y="47"/>
                    </a:lnTo>
                    <a:lnTo>
                      <a:pt x="48" y="53"/>
                    </a:lnTo>
                    <a:lnTo>
                      <a:pt x="53" y="59"/>
                    </a:lnTo>
                    <a:lnTo>
                      <a:pt x="53" y="70"/>
                    </a:lnTo>
                    <a:lnTo>
                      <a:pt x="48" y="70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18" y="59"/>
                    </a:lnTo>
                    <a:lnTo>
                      <a:pt x="12" y="47"/>
                    </a:lnTo>
                    <a:lnTo>
                      <a:pt x="12" y="47"/>
                    </a:lnTo>
                    <a:lnTo>
                      <a:pt x="6" y="35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2" name="Freeform 661">
                <a:extLst>
                  <a:ext uri="{FF2B5EF4-FFF2-40B4-BE49-F238E27FC236}">
                    <a16:creationId xmlns:a16="http://schemas.microsoft.com/office/drawing/2014/main" id="{614CD9D1-FB7B-46F8-AA0B-75638D3806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9750" y="2735262"/>
                <a:ext cx="504825" cy="476250"/>
              </a:xfrm>
              <a:custGeom>
                <a:avLst/>
                <a:gdLst>
                  <a:gd name="T0" fmla="*/ 188 w 318"/>
                  <a:gd name="T1" fmla="*/ 0 h 300"/>
                  <a:gd name="T2" fmla="*/ 206 w 318"/>
                  <a:gd name="T3" fmla="*/ 29 h 300"/>
                  <a:gd name="T4" fmla="*/ 206 w 318"/>
                  <a:gd name="T5" fmla="*/ 41 h 300"/>
                  <a:gd name="T6" fmla="*/ 223 w 318"/>
                  <a:gd name="T7" fmla="*/ 71 h 300"/>
                  <a:gd name="T8" fmla="*/ 253 w 318"/>
                  <a:gd name="T9" fmla="*/ 82 h 300"/>
                  <a:gd name="T10" fmla="*/ 270 w 318"/>
                  <a:gd name="T11" fmla="*/ 88 h 300"/>
                  <a:gd name="T12" fmla="*/ 294 w 318"/>
                  <a:gd name="T13" fmla="*/ 112 h 300"/>
                  <a:gd name="T14" fmla="*/ 300 w 318"/>
                  <a:gd name="T15" fmla="*/ 106 h 300"/>
                  <a:gd name="T16" fmla="*/ 318 w 318"/>
                  <a:gd name="T17" fmla="*/ 118 h 300"/>
                  <a:gd name="T18" fmla="*/ 312 w 318"/>
                  <a:gd name="T19" fmla="*/ 136 h 300"/>
                  <a:gd name="T20" fmla="*/ 312 w 318"/>
                  <a:gd name="T21" fmla="*/ 153 h 300"/>
                  <a:gd name="T22" fmla="*/ 312 w 318"/>
                  <a:gd name="T23" fmla="*/ 171 h 300"/>
                  <a:gd name="T24" fmla="*/ 300 w 318"/>
                  <a:gd name="T25" fmla="*/ 194 h 300"/>
                  <a:gd name="T26" fmla="*/ 288 w 318"/>
                  <a:gd name="T27" fmla="*/ 212 h 300"/>
                  <a:gd name="T28" fmla="*/ 270 w 318"/>
                  <a:gd name="T29" fmla="*/ 224 h 300"/>
                  <a:gd name="T30" fmla="*/ 270 w 318"/>
                  <a:gd name="T31" fmla="*/ 247 h 300"/>
                  <a:gd name="T32" fmla="*/ 270 w 318"/>
                  <a:gd name="T33" fmla="*/ 271 h 300"/>
                  <a:gd name="T34" fmla="*/ 241 w 318"/>
                  <a:gd name="T35" fmla="*/ 265 h 300"/>
                  <a:gd name="T36" fmla="*/ 229 w 318"/>
                  <a:gd name="T37" fmla="*/ 247 h 300"/>
                  <a:gd name="T38" fmla="*/ 229 w 318"/>
                  <a:gd name="T39" fmla="*/ 259 h 300"/>
                  <a:gd name="T40" fmla="*/ 212 w 318"/>
                  <a:gd name="T41" fmla="*/ 259 h 300"/>
                  <a:gd name="T42" fmla="*/ 217 w 318"/>
                  <a:gd name="T43" fmla="*/ 289 h 300"/>
                  <a:gd name="T44" fmla="*/ 217 w 318"/>
                  <a:gd name="T45" fmla="*/ 295 h 300"/>
                  <a:gd name="T46" fmla="*/ 206 w 318"/>
                  <a:gd name="T47" fmla="*/ 295 h 300"/>
                  <a:gd name="T48" fmla="*/ 188 w 318"/>
                  <a:gd name="T49" fmla="*/ 300 h 300"/>
                  <a:gd name="T50" fmla="*/ 170 w 318"/>
                  <a:gd name="T51" fmla="*/ 289 h 300"/>
                  <a:gd name="T52" fmla="*/ 153 w 318"/>
                  <a:gd name="T53" fmla="*/ 271 h 300"/>
                  <a:gd name="T54" fmla="*/ 135 w 318"/>
                  <a:gd name="T55" fmla="*/ 265 h 300"/>
                  <a:gd name="T56" fmla="*/ 123 w 318"/>
                  <a:gd name="T57" fmla="*/ 242 h 300"/>
                  <a:gd name="T58" fmla="*/ 111 w 318"/>
                  <a:gd name="T59" fmla="*/ 230 h 300"/>
                  <a:gd name="T60" fmla="*/ 76 w 318"/>
                  <a:gd name="T61" fmla="*/ 224 h 300"/>
                  <a:gd name="T62" fmla="*/ 64 w 318"/>
                  <a:gd name="T63" fmla="*/ 218 h 300"/>
                  <a:gd name="T64" fmla="*/ 58 w 318"/>
                  <a:gd name="T65" fmla="*/ 189 h 300"/>
                  <a:gd name="T66" fmla="*/ 58 w 318"/>
                  <a:gd name="T67" fmla="*/ 171 h 300"/>
                  <a:gd name="T68" fmla="*/ 64 w 318"/>
                  <a:gd name="T69" fmla="*/ 159 h 300"/>
                  <a:gd name="T70" fmla="*/ 53 w 318"/>
                  <a:gd name="T71" fmla="*/ 130 h 300"/>
                  <a:gd name="T72" fmla="*/ 35 w 318"/>
                  <a:gd name="T73" fmla="*/ 147 h 300"/>
                  <a:gd name="T74" fmla="*/ 11 w 318"/>
                  <a:gd name="T75" fmla="*/ 124 h 300"/>
                  <a:gd name="T76" fmla="*/ 11 w 318"/>
                  <a:gd name="T77" fmla="*/ 100 h 300"/>
                  <a:gd name="T78" fmla="*/ 17 w 318"/>
                  <a:gd name="T79" fmla="*/ 88 h 300"/>
                  <a:gd name="T80" fmla="*/ 17 w 318"/>
                  <a:gd name="T81" fmla="*/ 71 h 300"/>
                  <a:gd name="T82" fmla="*/ 35 w 318"/>
                  <a:gd name="T83" fmla="*/ 53 h 300"/>
                  <a:gd name="T84" fmla="*/ 111 w 318"/>
                  <a:gd name="T85" fmla="*/ 47 h 300"/>
                  <a:gd name="T86" fmla="*/ 117 w 318"/>
                  <a:gd name="T87" fmla="*/ 53 h 300"/>
                  <a:gd name="T88" fmla="*/ 123 w 318"/>
                  <a:gd name="T89" fmla="*/ 65 h 300"/>
                  <a:gd name="T90" fmla="*/ 135 w 318"/>
                  <a:gd name="T91" fmla="*/ 94 h 300"/>
                  <a:gd name="T92" fmla="*/ 159 w 318"/>
                  <a:gd name="T93" fmla="*/ 88 h 300"/>
                  <a:gd name="T94" fmla="*/ 164 w 318"/>
                  <a:gd name="T95" fmla="*/ 77 h 300"/>
                  <a:gd name="T96" fmla="*/ 159 w 318"/>
                  <a:gd name="T97" fmla="*/ 65 h 300"/>
                  <a:gd name="T98" fmla="*/ 164 w 318"/>
                  <a:gd name="T99" fmla="*/ 41 h 300"/>
                  <a:gd name="T100" fmla="*/ 188 w 318"/>
                  <a:gd name="T101" fmla="*/ 35 h 300"/>
                  <a:gd name="T102" fmla="*/ 182 w 318"/>
                  <a:gd name="T103" fmla="*/ 18 h 300"/>
                  <a:gd name="T104" fmla="*/ 0 w 318"/>
                  <a:gd name="T105" fmla="*/ 88 h 300"/>
                  <a:gd name="T106" fmla="*/ 0 w 318"/>
                  <a:gd name="T107" fmla="*/ 88 h 300"/>
                  <a:gd name="T108" fmla="*/ 17 w 318"/>
                  <a:gd name="T109" fmla="*/ 77 h 300"/>
                  <a:gd name="T110" fmla="*/ 11 w 318"/>
                  <a:gd name="T111" fmla="*/ 82 h 300"/>
                  <a:gd name="T112" fmla="*/ 0 w 318"/>
                  <a:gd name="T113" fmla="*/ 8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8" h="300">
                    <a:moveTo>
                      <a:pt x="164" y="18"/>
                    </a:moveTo>
                    <a:lnTo>
                      <a:pt x="188" y="0"/>
                    </a:lnTo>
                    <a:lnTo>
                      <a:pt x="188" y="12"/>
                    </a:lnTo>
                    <a:lnTo>
                      <a:pt x="206" y="29"/>
                    </a:lnTo>
                    <a:lnTo>
                      <a:pt x="206" y="35"/>
                    </a:lnTo>
                    <a:lnTo>
                      <a:pt x="206" y="41"/>
                    </a:lnTo>
                    <a:lnTo>
                      <a:pt x="212" y="71"/>
                    </a:lnTo>
                    <a:lnTo>
                      <a:pt x="223" y="71"/>
                    </a:lnTo>
                    <a:lnTo>
                      <a:pt x="229" y="77"/>
                    </a:lnTo>
                    <a:lnTo>
                      <a:pt x="253" y="82"/>
                    </a:lnTo>
                    <a:lnTo>
                      <a:pt x="259" y="88"/>
                    </a:lnTo>
                    <a:lnTo>
                      <a:pt x="270" y="88"/>
                    </a:lnTo>
                    <a:lnTo>
                      <a:pt x="288" y="106"/>
                    </a:lnTo>
                    <a:lnTo>
                      <a:pt x="294" y="112"/>
                    </a:lnTo>
                    <a:lnTo>
                      <a:pt x="294" y="106"/>
                    </a:lnTo>
                    <a:lnTo>
                      <a:pt x="300" y="106"/>
                    </a:lnTo>
                    <a:lnTo>
                      <a:pt x="306" y="106"/>
                    </a:lnTo>
                    <a:lnTo>
                      <a:pt x="318" y="118"/>
                    </a:lnTo>
                    <a:lnTo>
                      <a:pt x="318" y="124"/>
                    </a:lnTo>
                    <a:lnTo>
                      <a:pt x="312" y="136"/>
                    </a:lnTo>
                    <a:lnTo>
                      <a:pt x="318" y="147"/>
                    </a:lnTo>
                    <a:lnTo>
                      <a:pt x="312" y="153"/>
                    </a:lnTo>
                    <a:lnTo>
                      <a:pt x="306" y="159"/>
                    </a:lnTo>
                    <a:lnTo>
                      <a:pt x="312" y="171"/>
                    </a:lnTo>
                    <a:lnTo>
                      <a:pt x="306" y="177"/>
                    </a:lnTo>
                    <a:lnTo>
                      <a:pt x="300" y="194"/>
                    </a:lnTo>
                    <a:lnTo>
                      <a:pt x="288" y="200"/>
                    </a:lnTo>
                    <a:lnTo>
                      <a:pt x="288" y="212"/>
                    </a:lnTo>
                    <a:lnTo>
                      <a:pt x="276" y="218"/>
                    </a:lnTo>
                    <a:lnTo>
                      <a:pt x="270" y="224"/>
                    </a:lnTo>
                    <a:lnTo>
                      <a:pt x="270" y="236"/>
                    </a:lnTo>
                    <a:lnTo>
                      <a:pt x="270" y="247"/>
                    </a:lnTo>
                    <a:lnTo>
                      <a:pt x="276" y="265"/>
                    </a:lnTo>
                    <a:lnTo>
                      <a:pt x="270" y="271"/>
                    </a:lnTo>
                    <a:lnTo>
                      <a:pt x="253" y="265"/>
                    </a:lnTo>
                    <a:lnTo>
                      <a:pt x="241" y="265"/>
                    </a:lnTo>
                    <a:lnTo>
                      <a:pt x="235" y="253"/>
                    </a:lnTo>
                    <a:lnTo>
                      <a:pt x="229" y="247"/>
                    </a:lnTo>
                    <a:lnTo>
                      <a:pt x="229" y="253"/>
                    </a:lnTo>
                    <a:lnTo>
                      <a:pt x="229" y="259"/>
                    </a:lnTo>
                    <a:lnTo>
                      <a:pt x="223" y="259"/>
                    </a:lnTo>
                    <a:lnTo>
                      <a:pt x="212" y="259"/>
                    </a:lnTo>
                    <a:lnTo>
                      <a:pt x="217" y="265"/>
                    </a:lnTo>
                    <a:lnTo>
                      <a:pt x="217" y="289"/>
                    </a:lnTo>
                    <a:lnTo>
                      <a:pt x="217" y="289"/>
                    </a:lnTo>
                    <a:lnTo>
                      <a:pt x="217" y="295"/>
                    </a:lnTo>
                    <a:lnTo>
                      <a:pt x="212" y="300"/>
                    </a:lnTo>
                    <a:lnTo>
                      <a:pt x="206" y="295"/>
                    </a:lnTo>
                    <a:lnTo>
                      <a:pt x="200" y="289"/>
                    </a:lnTo>
                    <a:lnTo>
                      <a:pt x="188" y="300"/>
                    </a:lnTo>
                    <a:lnTo>
                      <a:pt x="176" y="289"/>
                    </a:lnTo>
                    <a:lnTo>
                      <a:pt x="170" y="289"/>
                    </a:lnTo>
                    <a:lnTo>
                      <a:pt x="164" y="271"/>
                    </a:lnTo>
                    <a:lnTo>
                      <a:pt x="153" y="271"/>
                    </a:lnTo>
                    <a:lnTo>
                      <a:pt x="147" y="271"/>
                    </a:lnTo>
                    <a:lnTo>
                      <a:pt x="135" y="265"/>
                    </a:lnTo>
                    <a:lnTo>
                      <a:pt x="123" y="253"/>
                    </a:lnTo>
                    <a:lnTo>
                      <a:pt x="123" y="242"/>
                    </a:lnTo>
                    <a:lnTo>
                      <a:pt x="117" y="236"/>
                    </a:lnTo>
                    <a:lnTo>
                      <a:pt x="111" y="230"/>
                    </a:lnTo>
                    <a:lnTo>
                      <a:pt x="88" y="230"/>
                    </a:lnTo>
                    <a:lnTo>
                      <a:pt x="76" y="224"/>
                    </a:lnTo>
                    <a:lnTo>
                      <a:pt x="70" y="218"/>
                    </a:lnTo>
                    <a:lnTo>
                      <a:pt x="64" y="218"/>
                    </a:lnTo>
                    <a:lnTo>
                      <a:pt x="64" y="200"/>
                    </a:lnTo>
                    <a:lnTo>
                      <a:pt x="58" y="189"/>
                    </a:lnTo>
                    <a:lnTo>
                      <a:pt x="58" y="183"/>
                    </a:lnTo>
                    <a:lnTo>
                      <a:pt x="58" y="171"/>
                    </a:lnTo>
                    <a:lnTo>
                      <a:pt x="64" y="165"/>
                    </a:lnTo>
                    <a:lnTo>
                      <a:pt x="64" y="159"/>
                    </a:lnTo>
                    <a:lnTo>
                      <a:pt x="64" y="136"/>
                    </a:lnTo>
                    <a:lnTo>
                      <a:pt x="53" y="130"/>
                    </a:lnTo>
                    <a:lnTo>
                      <a:pt x="47" y="136"/>
                    </a:lnTo>
                    <a:lnTo>
                      <a:pt x="35" y="147"/>
                    </a:lnTo>
                    <a:lnTo>
                      <a:pt x="29" y="130"/>
                    </a:lnTo>
                    <a:lnTo>
                      <a:pt x="11" y="124"/>
                    </a:lnTo>
                    <a:lnTo>
                      <a:pt x="5" y="106"/>
                    </a:lnTo>
                    <a:lnTo>
                      <a:pt x="11" y="100"/>
                    </a:lnTo>
                    <a:lnTo>
                      <a:pt x="11" y="94"/>
                    </a:lnTo>
                    <a:lnTo>
                      <a:pt x="17" y="88"/>
                    </a:lnTo>
                    <a:lnTo>
                      <a:pt x="23" y="82"/>
                    </a:lnTo>
                    <a:lnTo>
                      <a:pt x="17" y="71"/>
                    </a:lnTo>
                    <a:lnTo>
                      <a:pt x="29" y="65"/>
                    </a:lnTo>
                    <a:lnTo>
                      <a:pt x="35" y="53"/>
                    </a:lnTo>
                    <a:lnTo>
                      <a:pt x="76" y="59"/>
                    </a:lnTo>
                    <a:lnTo>
                      <a:pt x="111" y="47"/>
                    </a:lnTo>
                    <a:lnTo>
                      <a:pt x="123" y="47"/>
                    </a:lnTo>
                    <a:lnTo>
                      <a:pt x="117" y="53"/>
                    </a:lnTo>
                    <a:lnTo>
                      <a:pt x="123" y="65"/>
                    </a:lnTo>
                    <a:lnTo>
                      <a:pt x="123" y="65"/>
                    </a:lnTo>
                    <a:lnTo>
                      <a:pt x="129" y="77"/>
                    </a:lnTo>
                    <a:lnTo>
                      <a:pt x="135" y="94"/>
                    </a:lnTo>
                    <a:lnTo>
                      <a:pt x="135" y="94"/>
                    </a:lnTo>
                    <a:lnTo>
                      <a:pt x="159" y="88"/>
                    </a:lnTo>
                    <a:lnTo>
                      <a:pt x="164" y="88"/>
                    </a:lnTo>
                    <a:lnTo>
                      <a:pt x="164" y="77"/>
                    </a:lnTo>
                    <a:lnTo>
                      <a:pt x="159" y="71"/>
                    </a:lnTo>
                    <a:lnTo>
                      <a:pt x="159" y="65"/>
                    </a:lnTo>
                    <a:lnTo>
                      <a:pt x="159" y="47"/>
                    </a:lnTo>
                    <a:lnTo>
                      <a:pt x="164" y="41"/>
                    </a:lnTo>
                    <a:lnTo>
                      <a:pt x="176" y="41"/>
                    </a:lnTo>
                    <a:lnTo>
                      <a:pt x="188" y="35"/>
                    </a:lnTo>
                    <a:lnTo>
                      <a:pt x="182" y="29"/>
                    </a:lnTo>
                    <a:lnTo>
                      <a:pt x="182" y="18"/>
                    </a:lnTo>
                    <a:lnTo>
                      <a:pt x="164" y="18"/>
                    </a:lnTo>
                    <a:close/>
                    <a:moveTo>
                      <a:pt x="0" y="88"/>
                    </a:moveTo>
                    <a:lnTo>
                      <a:pt x="0" y="94"/>
                    </a:lnTo>
                    <a:lnTo>
                      <a:pt x="0" y="88"/>
                    </a:lnTo>
                    <a:lnTo>
                      <a:pt x="5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1" y="82"/>
                    </a:lnTo>
                    <a:lnTo>
                      <a:pt x="11" y="82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3" name="Freeform 670">
                <a:extLst>
                  <a:ext uri="{FF2B5EF4-FFF2-40B4-BE49-F238E27FC236}">
                    <a16:creationId xmlns:a16="http://schemas.microsoft.com/office/drawing/2014/main" id="{AF91870D-407F-4450-AA92-EFE2915AB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188" y="2903537"/>
                <a:ext cx="411163" cy="307975"/>
              </a:xfrm>
              <a:custGeom>
                <a:avLst/>
                <a:gdLst>
                  <a:gd name="T0" fmla="*/ 47 w 259"/>
                  <a:gd name="T1" fmla="*/ 147 h 194"/>
                  <a:gd name="T2" fmla="*/ 24 w 259"/>
                  <a:gd name="T3" fmla="*/ 136 h 194"/>
                  <a:gd name="T4" fmla="*/ 12 w 259"/>
                  <a:gd name="T5" fmla="*/ 124 h 194"/>
                  <a:gd name="T6" fmla="*/ 0 w 259"/>
                  <a:gd name="T7" fmla="*/ 118 h 194"/>
                  <a:gd name="T8" fmla="*/ 0 w 259"/>
                  <a:gd name="T9" fmla="*/ 94 h 194"/>
                  <a:gd name="T10" fmla="*/ 6 w 259"/>
                  <a:gd name="T11" fmla="*/ 65 h 194"/>
                  <a:gd name="T12" fmla="*/ 30 w 259"/>
                  <a:gd name="T13" fmla="*/ 47 h 194"/>
                  <a:gd name="T14" fmla="*/ 41 w 259"/>
                  <a:gd name="T15" fmla="*/ 53 h 194"/>
                  <a:gd name="T16" fmla="*/ 47 w 259"/>
                  <a:gd name="T17" fmla="*/ 47 h 194"/>
                  <a:gd name="T18" fmla="*/ 36 w 259"/>
                  <a:gd name="T19" fmla="*/ 30 h 194"/>
                  <a:gd name="T20" fmla="*/ 100 w 259"/>
                  <a:gd name="T21" fmla="*/ 6 h 194"/>
                  <a:gd name="T22" fmla="*/ 124 w 259"/>
                  <a:gd name="T23" fmla="*/ 30 h 194"/>
                  <a:gd name="T24" fmla="*/ 147 w 259"/>
                  <a:gd name="T25" fmla="*/ 35 h 194"/>
                  <a:gd name="T26" fmla="*/ 177 w 259"/>
                  <a:gd name="T27" fmla="*/ 41 h 194"/>
                  <a:gd name="T28" fmla="*/ 171 w 259"/>
                  <a:gd name="T29" fmla="*/ 24 h 194"/>
                  <a:gd name="T30" fmla="*/ 159 w 259"/>
                  <a:gd name="T31" fmla="*/ 12 h 194"/>
                  <a:gd name="T32" fmla="*/ 177 w 259"/>
                  <a:gd name="T33" fmla="*/ 6 h 194"/>
                  <a:gd name="T34" fmla="*/ 183 w 259"/>
                  <a:gd name="T35" fmla="*/ 12 h 194"/>
                  <a:gd name="T36" fmla="*/ 200 w 259"/>
                  <a:gd name="T37" fmla="*/ 0 h 194"/>
                  <a:gd name="T38" fmla="*/ 224 w 259"/>
                  <a:gd name="T39" fmla="*/ 24 h 194"/>
                  <a:gd name="T40" fmla="*/ 242 w 259"/>
                  <a:gd name="T41" fmla="*/ 30 h 194"/>
                  <a:gd name="T42" fmla="*/ 259 w 259"/>
                  <a:gd name="T43" fmla="*/ 30 h 194"/>
                  <a:gd name="T44" fmla="*/ 259 w 259"/>
                  <a:gd name="T45" fmla="*/ 59 h 194"/>
                  <a:gd name="T46" fmla="*/ 253 w 259"/>
                  <a:gd name="T47" fmla="*/ 77 h 194"/>
                  <a:gd name="T48" fmla="*/ 259 w 259"/>
                  <a:gd name="T49" fmla="*/ 94 h 194"/>
                  <a:gd name="T50" fmla="*/ 253 w 259"/>
                  <a:gd name="T51" fmla="*/ 112 h 194"/>
                  <a:gd name="T52" fmla="*/ 236 w 259"/>
                  <a:gd name="T53" fmla="*/ 106 h 194"/>
                  <a:gd name="T54" fmla="*/ 224 w 259"/>
                  <a:gd name="T55" fmla="*/ 112 h 194"/>
                  <a:gd name="T56" fmla="*/ 212 w 259"/>
                  <a:gd name="T57" fmla="*/ 112 h 194"/>
                  <a:gd name="T58" fmla="*/ 183 w 259"/>
                  <a:gd name="T59" fmla="*/ 112 h 194"/>
                  <a:gd name="T60" fmla="*/ 183 w 259"/>
                  <a:gd name="T61" fmla="*/ 141 h 194"/>
                  <a:gd name="T62" fmla="*/ 171 w 259"/>
                  <a:gd name="T63" fmla="*/ 147 h 194"/>
                  <a:gd name="T64" fmla="*/ 153 w 259"/>
                  <a:gd name="T65" fmla="*/ 153 h 194"/>
                  <a:gd name="T66" fmla="*/ 136 w 259"/>
                  <a:gd name="T67" fmla="*/ 153 h 194"/>
                  <a:gd name="T68" fmla="*/ 136 w 259"/>
                  <a:gd name="T69" fmla="*/ 165 h 194"/>
                  <a:gd name="T70" fmla="*/ 136 w 259"/>
                  <a:gd name="T71" fmla="*/ 183 h 194"/>
                  <a:gd name="T72" fmla="*/ 112 w 259"/>
                  <a:gd name="T73" fmla="*/ 183 h 194"/>
                  <a:gd name="T74" fmla="*/ 100 w 259"/>
                  <a:gd name="T75" fmla="*/ 194 h 194"/>
                  <a:gd name="T76" fmla="*/ 94 w 259"/>
                  <a:gd name="T77" fmla="*/ 183 h 194"/>
                  <a:gd name="T78" fmla="*/ 65 w 259"/>
                  <a:gd name="T79" fmla="*/ 177 h 194"/>
                  <a:gd name="T80" fmla="*/ 47 w 259"/>
                  <a:gd name="T81" fmla="*/ 159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9" h="194">
                    <a:moveTo>
                      <a:pt x="47" y="159"/>
                    </a:moveTo>
                    <a:lnTo>
                      <a:pt x="47" y="147"/>
                    </a:lnTo>
                    <a:lnTo>
                      <a:pt x="41" y="141"/>
                    </a:lnTo>
                    <a:lnTo>
                      <a:pt x="24" y="136"/>
                    </a:lnTo>
                    <a:lnTo>
                      <a:pt x="12" y="130"/>
                    </a:lnTo>
                    <a:lnTo>
                      <a:pt x="12" y="124"/>
                    </a:lnTo>
                    <a:lnTo>
                      <a:pt x="12" y="124"/>
                    </a:lnTo>
                    <a:lnTo>
                      <a:pt x="0" y="118"/>
                    </a:lnTo>
                    <a:lnTo>
                      <a:pt x="0" y="100"/>
                    </a:lnTo>
                    <a:lnTo>
                      <a:pt x="0" y="94"/>
                    </a:lnTo>
                    <a:lnTo>
                      <a:pt x="0" y="77"/>
                    </a:lnTo>
                    <a:lnTo>
                      <a:pt x="6" y="65"/>
                    </a:lnTo>
                    <a:lnTo>
                      <a:pt x="12" y="65"/>
                    </a:lnTo>
                    <a:lnTo>
                      <a:pt x="30" y="47"/>
                    </a:lnTo>
                    <a:lnTo>
                      <a:pt x="36" y="47"/>
                    </a:lnTo>
                    <a:lnTo>
                      <a:pt x="41" y="53"/>
                    </a:lnTo>
                    <a:lnTo>
                      <a:pt x="47" y="53"/>
                    </a:lnTo>
                    <a:lnTo>
                      <a:pt x="47" y="47"/>
                    </a:lnTo>
                    <a:lnTo>
                      <a:pt x="36" y="41"/>
                    </a:lnTo>
                    <a:lnTo>
                      <a:pt x="36" y="30"/>
                    </a:lnTo>
                    <a:lnTo>
                      <a:pt x="77" y="12"/>
                    </a:lnTo>
                    <a:lnTo>
                      <a:pt x="100" y="6"/>
                    </a:lnTo>
                    <a:lnTo>
                      <a:pt x="118" y="18"/>
                    </a:lnTo>
                    <a:lnTo>
                      <a:pt x="124" y="30"/>
                    </a:lnTo>
                    <a:lnTo>
                      <a:pt x="124" y="41"/>
                    </a:lnTo>
                    <a:lnTo>
                      <a:pt x="147" y="35"/>
                    </a:lnTo>
                    <a:lnTo>
                      <a:pt x="171" y="53"/>
                    </a:lnTo>
                    <a:lnTo>
                      <a:pt x="177" y="41"/>
                    </a:lnTo>
                    <a:lnTo>
                      <a:pt x="177" y="30"/>
                    </a:lnTo>
                    <a:lnTo>
                      <a:pt x="171" y="24"/>
                    </a:lnTo>
                    <a:lnTo>
                      <a:pt x="159" y="24"/>
                    </a:lnTo>
                    <a:lnTo>
                      <a:pt x="159" y="12"/>
                    </a:lnTo>
                    <a:lnTo>
                      <a:pt x="171" y="6"/>
                    </a:lnTo>
                    <a:lnTo>
                      <a:pt x="177" y="6"/>
                    </a:lnTo>
                    <a:lnTo>
                      <a:pt x="183" y="6"/>
                    </a:lnTo>
                    <a:lnTo>
                      <a:pt x="183" y="12"/>
                    </a:lnTo>
                    <a:lnTo>
                      <a:pt x="195" y="0"/>
                    </a:lnTo>
                    <a:lnTo>
                      <a:pt x="200" y="0"/>
                    </a:lnTo>
                    <a:lnTo>
                      <a:pt x="206" y="18"/>
                    </a:lnTo>
                    <a:lnTo>
                      <a:pt x="224" y="24"/>
                    </a:lnTo>
                    <a:lnTo>
                      <a:pt x="230" y="41"/>
                    </a:lnTo>
                    <a:lnTo>
                      <a:pt x="242" y="30"/>
                    </a:lnTo>
                    <a:lnTo>
                      <a:pt x="248" y="24"/>
                    </a:lnTo>
                    <a:lnTo>
                      <a:pt x="259" y="30"/>
                    </a:lnTo>
                    <a:lnTo>
                      <a:pt x="259" y="53"/>
                    </a:lnTo>
                    <a:lnTo>
                      <a:pt x="259" y="59"/>
                    </a:lnTo>
                    <a:lnTo>
                      <a:pt x="253" y="65"/>
                    </a:lnTo>
                    <a:lnTo>
                      <a:pt x="253" y="77"/>
                    </a:lnTo>
                    <a:lnTo>
                      <a:pt x="253" y="83"/>
                    </a:lnTo>
                    <a:lnTo>
                      <a:pt x="259" y="94"/>
                    </a:lnTo>
                    <a:lnTo>
                      <a:pt x="259" y="112"/>
                    </a:lnTo>
                    <a:lnTo>
                      <a:pt x="253" y="112"/>
                    </a:lnTo>
                    <a:lnTo>
                      <a:pt x="242" y="100"/>
                    </a:lnTo>
                    <a:lnTo>
                      <a:pt x="236" y="106"/>
                    </a:lnTo>
                    <a:lnTo>
                      <a:pt x="230" y="100"/>
                    </a:lnTo>
                    <a:lnTo>
                      <a:pt x="224" y="112"/>
                    </a:lnTo>
                    <a:lnTo>
                      <a:pt x="224" y="106"/>
                    </a:lnTo>
                    <a:lnTo>
                      <a:pt x="212" y="112"/>
                    </a:lnTo>
                    <a:lnTo>
                      <a:pt x="183" y="112"/>
                    </a:lnTo>
                    <a:lnTo>
                      <a:pt x="183" y="112"/>
                    </a:lnTo>
                    <a:lnTo>
                      <a:pt x="183" y="124"/>
                    </a:lnTo>
                    <a:lnTo>
                      <a:pt x="183" y="141"/>
                    </a:lnTo>
                    <a:lnTo>
                      <a:pt x="177" y="141"/>
                    </a:lnTo>
                    <a:lnTo>
                      <a:pt x="171" y="147"/>
                    </a:lnTo>
                    <a:lnTo>
                      <a:pt x="165" y="147"/>
                    </a:lnTo>
                    <a:lnTo>
                      <a:pt x="153" y="153"/>
                    </a:lnTo>
                    <a:lnTo>
                      <a:pt x="147" y="147"/>
                    </a:lnTo>
                    <a:lnTo>
                      <a:pt x="136" y="153"/>
                    </a:lnTo>
                    <a:lnTo>
                      <a:pt x="136" y="159"/>
                    </a:lnTo>
                    <a:lnTo>
                      <a:pt x="136" y="165"/>
                    </a:lnTo>
                    <a:lnTo>
                      <a:pt x="136" y="177"/>
                    </a:lnTo>
                    <a:lnTo>
                      <a:pt x="136" y="183"/>
                    </a:lnTo>
                    <a:lnTo>
                      <a:pt x="112" y="183"/>
                    </a:lnTo>
                    <a:lnTo>
                      <a:pt x="112" y="183"/>
                    </a:lnTo>
                    <a:lnTo>
                      <a:pt x="106" y="189"/>
                    </a:lnTo>
                    <a:lnTo>
                      <a:pt x="100" y="194"/>
                    </a:lnTo>
                    <a:lnTo>
                      <a:pt x="94" y="189"/>
                    </a:lnTo>
                    <a:lnTo>
                      <a:pt x="94" y="183"/>
                    </a:lnTo>
                    <a:lnTo>
                      <a:pt x="83" y="177"/>
                    </a:lnTo>
                    <a:lnTo>
                      <a:pt x="65" y="177"/>
                    </a:lnTo>
                    <a:lnTo>
                      <a:pt x="59" y="165"/>
                    </a:lnTo>
                    <a:lnTo>
                      <a:pt x="47" y="159"/>
                    </a:lnTo>
                    <a:close/>
                  </a:path>
                </a:pathLst>
              </a:custGeom>
              <a:solidFill>
                <a:srgbClr val="FFCC99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4" name="Freeform 654">
                <a:extLst>
                  <a:ext uri="{FF2B5EF4-FFF2-40B4-BE49-F238E27FC236}">
                    <a16:creationId xmlns:a16="http://schemas.microsoft.com/office/drawing/2014/main" id="{8C4DDFAF-B692-4F87-A419-B9F0C3550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938" y="3549650"/>
                <a:ext cx="298450" cy="336550"/>
              </a:xfrm>
              <a:custGeom>
                <a:avLst/>
                <a:gdLst>
                  <a:gd name="T0" fmla="*/ 47 w 188"/>
                  <a:gd name="T1" fmla="*/ 206 h 212"/>
                  <a:gd name="T2" fmla="*/ 41 w 188"/>
                  <a:gd name="T3" fmla="*/ 200 h 212"/>
                  <a:gd name="T4" fmla="*/ 23 w 188"/>
                  <a:gd name="T5" fmla="*/ 182 h 212"/>
                  <a:gd name="T6" fmla="*/ 18 w 188"/>
                  <a:gd name="T7" fmla="*/ 159 h 212"/>
                  <a:gd name="T8" fmla="*/ 18 w 188"/>
                  <a:gd name="T9" fmla="*/ 164 h 212"/>
                  <a:gd name="T10" fmla="*/ 0 w 188"/>
                  <a:gd name="T11" fmla="*/ 170 h 212"/>
                  <a:gd name="T12" fmla="*/ 0 w 188"/>
                  <a:gd name="T13" fmla="*/ 111 h 212"/>
                  <a:gd name="T14" fmla="*/ 18 w 188"/>
                  <a:gd name="T15" fmla="*/ 100 h 212"/>
                  <a:gd name="T16" fmla="*/ 23 w 188"/>
                  <a:gd name="T17" fmla="*/ 88 h 212"/>
                  <a:gd name="T18" fmla="*/ 18 w 188"/>
                  <a:gd name="T19" fmla="*/ 64 h 212"/>
                  <a:gd name="T20" fmla="*/ 6 w 188"/>
                  <a:gd name="T21" fmla="*/ 53 h 212"/>
                  <a:gd name="T22" fmla="*/ 6 w 188"/>
                  <a:gd name="T23" fmla="*/ 47 h 212"/>
                  <a:gd name="T24" fmla="*/ 23 w 188"/>
                  <a:gd name="T25" fmla="*/ 29 h 212"/>
                  <a:gd name="T26" fmla="*/ 65 w 188"/>
                  <a:gd name="T27" fmla="*/ 23 h 212"/>
                  <a:gd name="T28" fmla="*/ 65 w 188"/>
                  <a:gd name="T29" fmla="*/ 17 h 212"/>
                  <a:gd name="T30" fmla="*/ 76 w 188"/>
                  <a:gd name="T31" fmla="*/ 5 h 212"/>
                  <a:gd name="T32" fmla="*/ 118 w 188"/>
                  <a:gd name="T33" fmla="*/ 5 h 212"/>
                  <a:gd name="T34" fmla="*/ 106 w 188"/>
                  <a:gd name="T35" fmla="*/ 17 h 212"/>
                  <a:gd name="T36" fmla="*/ 112 w 188"/>
                  <a:gd name="T37" fmla="*/ 29 h 212"/>
                  <a:gd name="T38" fmla="*/ 124 w 188"/>
                  <a:gd name="T39" fmla="*/ 29 h 212"/>
                  <a:gd name="T40" fmla="*/ 135 w 188"/>
                  <a:gd name="T41" fmla="*/ 41 h 212"/>
                  <a:gd name="T42" fmla="*/ 141 w 188"/>
                  <a:gd name="T43" fmla="*/ 47 h 212"/>
                  <a:gd name="T44" fmla="*/ 153 w 188"/>
                  <a:gd name="T45" fmla="*/ 53 h 212"/>
                  <a:gd name="T46" fmla="*/ 165 w 188"/>
                  <a:gd name="T47" fmla="*/ 47 h 212"/>
                  <a:gd name="T48" fmla="*/ 182 w 188"/>
                  <a:gd name="T49" fmla="*/ 41 h 212"/>
                  <a:gd name="T50" fmla="*/ 188 w 188"/>
                  <a:gd name="T51" fmla="*/ 64 h 212"/>
                  <a:gd name="T52" fmla="*/ 165 w 188"/>
                  <a:gd name="T53" fmla="*/ 76 h 212"/>
                  <a:gd name="T54" fmla="*/ 171 w 188"/>
                  <a:gd name="T55" fmla="*/ 82 h 212"/>
                  <a:gd name="T56" fmla="*/ 141 w 188"/>
                  <a:gd name="T57" fmla="*/ 94 h 212"/>
                  <a:gd name="T58" fmla="*/ 129 w 188"/>
                  <a:gd name="T59" fmla="*/ 106 h 212"/>
                  <a:gd name="T60" fmla="*/ 118 w 188"/>
                  <a:gd name="T61" fmla="*/ 117 h 212"/>
                  <a:gd name="T62" fmla="*/ 82 w 188"/>
                  <a:gd name="T63" fmla="*/ 135 h 212"/>
                  <a:gd name="T64" fmla="*/ 94 w 188"/>
                  <a:gd name="T65" fmla="*/ 159 h 212"/>
                  <a:gd name="T66" fmla="*/ 112 w 188"/>
                  <a:gd name="T67" fmla="*/ 170 h 212"/>
                  <a:gd name="T68" fmla="*/ 82 w 188"/>
                  <a:gd name="T69" fmla="*/ 182 h 212"/>
                  <a:gd name="T70" fmla="*/ 71 w 188"/>
                  <a:gd name="T71" fmla="*/ 200 h 212"/>
                  <a:gd name="T72" fmla="*/ 53 w 188"/>
                  <a:gd name="T73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8" h="212">
                    <a:moveTo>
                      <a:pt x="53" y="212"/>
                    </a:moveTo>
                    <a:lnTo>
                      <a:pt x="47" y="206"/>
                    </a:lnTo>
                    <a:lnTo>
                      <a:pt x="41" y="200"/>
                    </a:lnTo>
                    <a:lnTo>
                      <a:pt x="41" y="200"/>
                    </a:lnTo>
                    <a:lnTo>
                      <a:pt x="23" y="188"/>
                    </a:lnTo>
                    <a:lnTo>
                      <a:pt x="23" y="182"/>
                    </a:lnTo>
                    <a:lnTo>
                      <a:pt x="29" y="170"/>
                    </a:lnTo>
                    <a:lnTo>
                      <a:pt x="18" y="159"/>
                    </a:lnTo>
                    <a:lnTo>
                      <a:pt x="12" y="159"/>
                    </a:lnTo>
                    <a:lnTo>
                      <a:pt x="18" y="164"/>
                    </a:lnTo>
                    <a:lnTo>
                      <a:pt x="6" y="170"/>
                    </a:lnTo>
                    <a:lnTo>
                      <a:pt x="0" y="170"/>
                    </a:lnTo>
                    <a:lnTo>
                      <a:pt x="0" y="141"/>
                    </a:lnTo>
                    <a:lnTo>
                      <a:pt x="0" y="111"/>
                    </a:lnTo>
                    <a:lnTo>
                      <a:pt x="6" y="106"/>
                    </a:lnTo>
                    <a:lnTo>
                      <a:pt x="18" y="100"/>
                    </a:lnTo>
                    <a:lnTo>
                      <a:pt x="23" y="94"/>
                    </a:lnTo>
                    <a:lnTo>
                      <a:pt x="23" y="88"/>
                    </a:lnTo>
                    <a:lnTo>
                      <a:pt x="18" y="76"/>
                    </a:lnTo>
                    <a:lnTo>
                      <a:pt x="18" y="64"/>
                    </a:lnTo>
                    <a:lnTo>
                      <a:pt x="6" y="58"/>
                    </a:lnTo>
                    <a:lnTo>
                      <a:pt x="6" y="53"/>
                    </a:lnTo>
                    <a:lnTo>
                      <a:pt x="6" y="53"/>
                    </a:lnTo>
                    <a:lnTo>
                      <a:pt x="6" y="47"/>
                    </a:lnTo>
                    <a:lnTo>
                      <a:pt x="23" y="35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65" y="23"/>
                    </a:lnTo>
                    <a:lnTo>
                      <a:pt x="71" y="17"/>
                    </a:lnTo>
                    <a:lnTo>
                      <a:pt x="65" y="17"/>
                    </a:lnTo>
                    <a:lnTo>
                      <a:pt x="71" y="5"/>
                    </a:lnTo>
                    <a:lnTo>
                      <a:pt x="76" y="5"/>
                    </a:lnTo>
                    <a:lnTo>
                      <a:pt x="112" y="0"/>
                    </a:lnTo>
                    <a:lnTo>
                      <a:pt x="118" y="5"/>
                    </a:lnTo>
                    <a:lnTo>
                      <a:pt x="112" y="17"/>
                    </a:lnTo>
                    <a:lnTo>
                      <a:pt x="106" y="17"/>
                    </a:lnTo>
                    <a:lnTo>
                      <a:pt x="106" y="29"/>
                    </a:lnTo>
                    <a:lnTo>
                      <a:pt x="112" y="29"/>
                    </a:lnTo>
                    <a:lnTo>
                      <a:pt x="112" y="35"/>
                    </a:lnTo>
                    <a:lnTo>
                      <a:pt x="124" y="29"/>
                    </a:lnTo>
                    <a:lnTo>
                      <a:pt x="129" y="29"/>
                    </a:lnTo>
                    <a:lnTo>
                      <a:pt x="135" y="41"/>
                    </a:lnTo>
                    <a:lnTo>
                      <a:pt x="141" y="41"/>
                    </a:lnTo>
                    <a:lnTo>
                      <a:pt x="141" y="47"/>
                    </a:lnTo>
                    <a:lnTo>
                      <a:pt x="147" y="53"/>
                    </a:lnTo>
                    <a:lnTo>
                      <a:pt x="153" y="53"/>
                    </a:lnTo>
                    <a:lnTo>
                      <a:pt x="159" y="41"/>
                    </a:lnTo>
                    <a:lnTo>
                      <a:pt x="165" y="47"/>
                    </a:lnTo>
                    <a:lnTo>
                      <a:pt x="171" y="41"/>
                    </a:lnTo>
                    <a:lnTo>
                      <a:pt x="182" y="41"/>
                    </a:lnTo>
                    <a:lnTo>
                      <a:pt x="182" y="47"/>
                    </a:lnTo>
                    <a:lnTo>
                      <a:pt x="188" y="64"/>
                    </a:lnTo>
                    <a:lnTo>
                      <a:pt x="171" y="64"/>
                    </a:lnTo>
                    <a:lnTo>
                      <a:pt x="165" y="76"/>
                    </a:lnTo>
                    <a:lnTo>
                      <a:pt x="171" y="76"/>
                    </a:lnTo>
                    <a:lnTo>
                      <a:pt x="171" y="82"/>
                    </a:lnTo>
                    <a:lnTo>
                      <a:pt x="147" y="82"/>
                    </a:lnTo>
                    <a:lnTo>
                      <a:pt x="141" y="94"/>
                    </a:lnTo>
                    <a:lnTo>
                      <a:pt x="135" y="94"/>
                    </a:lnTo>
                    <a:lnTo>
                      <a:pt x="129" y="106"/>
                    </a:lnTo>
                    <a:lnTo>
                      <a:pt x="118" y="111"/>
                    </a:lnTo>
                    <a:lnTo>
                      <a:pt x="118" y="117"/>
                    </a:lnTo>
                    <a:lnTo>
                      <a:pt x="112" y="123"/>
                    </a:lnTo>
                    <a:lnTo>
                      <a:pt x="82" y="135"/>
                    </a:lnTo>
                    <a:lnTo>
                      <a:pt x="88" y="141"/>
                    </a:lnTo>
                    <a:lnTo>
                      <a:pt x="94" y="159"/>
                    </a:lnTo>
                    <a:lnTo>
                      <a:pt x="112" y="153"/>
                    </a:lnTo>
                    <a:lnTo>
                      <a:pt x="112" y="170"/>
                    </a:lnTo>
                    <a:lnTo>
                      <a:pt x="106" y="176"/>
                    </a:lnTo>
                    <a:lnTo>
                      <a:pt x="82" y="182"/>
                    </a:lnTo>
                    <a:lnTo>
                      <a:pt x="76" y="188"/>
                    </a:lnTo>
                    <a:lnTo>
                      <a:pt x="71" y="200"/>
                    </a:lnTo>
                    <a:lnTo>
                      <a:pt x="53" y="206"/>
                    </a:lnTo>
                    <a:lnTo>
                      <a:pt x="53" y="212"/>
                    </a:lnTo>
                    <a:close/>
                  </a:path>
                </a:pathLst>
              </a:custGeom>
              <a:solidFill>
                <a:srgbClr val="99FF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5" name="Freeform 658">
                <a:extLst>
                  <a:ext uri="{FF2B5EF4-FFF2-40B4-BE49-F238E27FC236}">
                    <a16:creationId xmlns:a16="http://schemas.microsoft.com/office/drawing/2014/main" id="{E2E4DC11-2B76-49FC-93B2-7D419137A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850" y="3221037"/>
                <a:ext cx="476250" cy="412750"/>
              </a:xfrm>
              <a:custGeom>
                <a:avLst/>
                <a:gdLst>
                  <a:gd name="T0" fmla="*/ 294 w 300"/>
                  <a:gd name="T1" fmla="*/ 100 h 260"/>
                  <a:gd name="T2" fmla="*/ 300 w 300"/>
                  <a:gd name="T3" fmla="*/ 118 h 260"/>
                  <a:gd name="T4" fmla="*/ 294 w 300"/>
                  <a:gd name="T5" fmla="*/ 136 h 260"/>
                  <a:gd name="T6" fmla="*/ 282 w 300"/>
                  <a:gd name="T7" fmla="*/ 148 h 260"/>
                  <a:gd name="T8" fmla="*/ 288 w 300"/>
                  <a:gd name="T9" fmla="*/ 171 h 260"/>
                  <a:gd name="T10" fmla="*/ 276 w 300"/>
                  <a:gd name="T11" fmla="*/ 212 h 260"/>
                  <a:gd name="T12" fmla="*/ 235 w 300"/>
                  <a:gd name="T13" fmla="*/ 236 h 260"/>
                  <a:gd name="T14" fmla="*/ 212 w 300"/>
                  <a:gd name="T15" fmla="*/ 248 h 260"/>
                  <a:gd name="T16" fmla="*/ 200 w 300"/>
                  <a:gd name="T17" fmla="*/ 248 h 260"/>
                  <a:gd name="T18" fmla="*/ 188 w 300"/>
                  <a:gd name="T19" fmla="*/ 260 h 260"/>
                  <a:gd name="T20" fmla="*/ 182 w 300"/>
                  <a:gd name="T21" fmla="*/ 248 h 260"/>
                  <a:gd name="T22" fmla="*/ 170 w 300"/>
                  <a:gd name="T23" fmla="*/ 236 h 260"/>
                  <a:gd name="T24" fmla="*/ 153 w 300"/>
                  <a:gd name="T25" fmla="*/ 242 h 260"/>
                  <a:gd name="T26" fmla="*/ 147 w 300"/>
                  <a:gd name="T27" fmla="*/ 236 h 260"/>
                  <a:gd name="T28" fmla="*/ 153 w 300"/>
                  <a:gd name="T29" fmla="*/ 224 h 260"/>
                  <a:gd name="T30" fmla="*/ 153 w 300"/>
                  <a:gd name="T31" fmla="*/ 207 h 260"/>
                  <a:gd name="T32" fmla="*/ 112 w 300"/>
                  <a:gd name="T33" fmla="*/ 212 h 260"/>
                  <a:gd name="T34" fmla="*/ 112 w 300"/>
                  <a:gd name="T35" fmla="*/ 224 h 260"/>
                  <a:gd name="T36" fmla="*/ 70 w 300"/>
                  <a:gd name="T37" fmla="*/ 236 h 260"/>
                  <a:gd name="T38" fmla="*/ 64 w 300"/>
                  <a:gd name="T39" fmla="*/ 230 h 260"/>
                  <a:gd name="T40" fmla="*/ 53 w 300"/>
                  <a:gd name="T41" fmla="*/ 218 h 260"/>
                  <a:gd name="T42" fmla="*/ 41 w 300"/>
                  <a:gd name="T43" fmla="*/ 207 h 260"/>
                  <a:gd name="T44" fmla="*/ 29 w 300"/>
                  <a:gd name="T45" fmla="*/ 195 h 260"/>
                  <a:gd name="T46" fmla="*/ 11 w 300"/>
                  <a:gd name="T47" fmla="*/ 177 h 260"/>
                  <a:gd name="T48" fmla="*/ 0 w 300"/>
                  <a:gd name="T49" fmla="*/ 142 h 260"/>
                  <a:gd name="T50" fmla="*/ 6 w 300"/>
                  <a:gd name="T51" fmla="*/ 124 h 260"/>
                  <a:gd name="T52" fmla="*/ 29 w 300"/>
                  <a:gd name="T53" fmla="*/ 118 h 260"/>
                  <a:gd name="T54" fmla="*/ 41 w 300"/>
                  <a:gd name="T55" fmla="*/ 130 h 260"/>
                  <a:gd name="T56" fmla="*/ 59 w 300"/>
                  <a:gd name="T57" fmla="*/ 106 h 260"/>
                  <a:gd name="T58" fmla="*/ 70 w 300"/>
                  <a:gd name="T59" fmla="*/ 83 h 260"/>
                  <a:gd name="T60" fmla="*/ 82 w 300"/>
                  <a:gd name="T61" fmla="*/ 65 h 260"/>
                  <a:gd name="T62" fmla="*/ 100 w 300"/>
                  <a:gd name="T63" fmla="*/ 47 h 260"/>
                  <a:gd name="T64" fmla="*/ 117 w 300"/>
                  <a:gd name="T65" fmla="*/ 30 h 260"/>
                  <a:gd name="T66" fmla="*/ 141 w 300"/>
                  <a:gd name="T67" fmla="*/ 30 h 260"/>
                  <a:gd name="T68" fmla="*/ 135 w 300"/>
                  <a:gd name="T69" fmla="*/ 12 h 260"/>
                  <a:gd name="T70" fmla="*/ 141 w 300"/>
                  <a:gd name="T71" fmla="*/ 0 h 260"/>
                  <a:gd name="T72" fmla="*/ 159 w 300"/>
                  <a:gd name="T73" fmla="*/ 24 h 260"/>
                  <a:gd name="T74" fmla="*/ 170 w 300"/>
                  <a:gd name="T75" fmla="*/ 42 h 260"/>
                  <a:gd name="T76" fmla="*/ 170 w 300"/>
                  <a:gd name="T77" fmla="*/ 53 h 260"/>
                  <a:gd name="T78" fmla="*/ 206 w 300"/>
                  <a:gd name="T79" fmla="*/ 59 h 260"/>
                  <a:gd name="T80" fmla="*/ 235 w 300"/>
                  <a:gd name="T81" fmla="*/ 53 h 260"/>
                  <a:gd name="T82" fmla="*/ 247 w 300"/>
                  <a:gd name="T83" fmla="*/ 65 h 260"/>
                  <a:gd name="T84" fmla="*/ 218 w 300"/>
                  <a:gd name="T85" fmla="*/ 112 h 260"/>
                  <a:gd name="T86" fmla="*/ 253 w 300"/>
                  <a:gd name="T87" fmla="*/ 124 h 260"/>
                  <a:gd name="T88" fmla="*/ 294 w 300"/>
                  <a:gd name="T89" fmla="*/ 9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00" h="260">
                    <a:moveTo>
                      <a:pt x="294" y="95"/>
                    </a:moveTo>
                    <a:lnTo>
                      <a:pt x="294" y="100"/>
                    </a:lnTo>
                    <a:lnTo>
                      <a:pt x="294" y="112"/>
                    </a:lnTo>
                    <a:lnTo>
                      <a:pt x="300" y="118"/>
                    </a:lnTo>
                    <a:lnTo>
                      <a:pt x="300" y="124"/>
                    </a:lnTo>
                    <a:lnTo>
                      <a:pt x="294" y="136"/>
                    </a:lnTo>
                    <a:lnTo>
                      <a:pt x="288" y="142"/>
                    </a:lnTo>
                    <a:lnTo>
                      <a:pt x="282" y="148"/>
                    </a:lnTo>
                    <a:lnTo>
                      <a:pt x="282" y="159"/>
                    </a:lnTo>
                    <a:lnTo>
                      <a:pt x="288" y="171"/>
                    </a:lnTo>
                    <a:lnTo>
                      <a:pt x="276" y="201"/>
                    </a:lnTo>
                    <a:lnTo>
                      <a:pt x="276" y="212"/>
                    </a:lnTo>
                    <a:lnTo>
                      <a:pt x="259" y="224"/>
                    </a:lnTo>
                    <a:lnTo>
                      <a:pt x="235" y="236"/>
                    </a:lnTo>
                    <a:lnTo>
                      <a:pt x="223" y="248"/>
                    </a:lnTo>
                    <a:lnTo>
                      <a:pt x="212" y="248"/>
                    </a:lnTo>
                    <a:lnTo>
                      <a:pt x="206" y="254"/>
                    </a:lnTo>
                    <a:lnTo>
                      <a:pt x="200" y="248"/>
                    </a:lnTo>
                    <a:lnTo>
                      <a:pt x="194" y="260"/>
                    </a:lnTo>
                    <a:lnTo>
                      <a:pt x="188" y="260"/>
                    </a:lnTo>
                    <a:lnTo>
                      <a:pt x="182" y="254"/>
                    </a:lnTo>
                    <a:lnTo>
                      <a:pt x="182" y="248"/>
                    </a:lnTo>
                    <a:lnTo>
                      <a:pt x="176" y="248"/>
                    </a:lnTo>
                    <a:lnTo>
                      <a:pt x="170" y="236"/>
                    </a:lnTo>
                    <a:lnTo>
                      <a:pt x="165" y="236"/>
                    </a:lnTo>
                    <a:lnTo>
                      <a:pt x="153" y="242"/>
                    </a:lnTo>
                    <a:lnTo>
                      <a:pt x="153" y="236"/>
                    </a:lnTo>
                    <a:lnTo>
                      <a:pt x="147" y="236"/>
                    </a:lnTo>
                    <a:lnTo>
                      <a:pt x="147" y="224"/>
                    </a:lnTo>
                    <a:lnTo>
                      <a:pt x="153" y="224"/>
                    </a:lnTo>
                    <a:lnTo>
                      <a:pt x="159" y="212"/>
                    </a:lnTo>
                    <a:lnTo>
                      <a:pt x="153" y="207"/>
                    </a:lnTo>
                    <a:lnTo>
                      <a:pt x="117" y="212"/>
                    </a:lnTo>
                    <a:lnTo>
                      <a:pt x="112" y="212"/>
                    </a:lnTo>
                    <a:lnTo>
                      <a:pt x="106" y="224"/>
                    </a:lnTo>
                    <a:lnTo>
                      <a:pt x="112" y="224"/>
                    </a:lnTo>
                    <a:lnTo>
                      <a:pt x="106" y="230"/>
                    </a:lnTo>
                    <a:lnTo>
                      <a:pt x="70" y="236"/>
                    </a:lnTo>
                    <a:lnTo>
                      <a:pt x="64" y="236"/>
                    </a:lnTo>
                    <a:lnTo>
                      <a:pt x="64" y="230"/>
                    </a:lnTo>
                    <a:lnTo>
                      <a:pt x="53" y="224"/>
                    </a:lnTo>
                    <a:lnTo>
                      <a:pt x="53" y="218"/>
                    </a:lnTo>
                    <a:lnTo>
                      <a:pt x="41" y="218"/>
                    </a:lnTo>
                    <a:lnTo>
                      <a:pt x="41" y="207"/>
                    </a:lnTo>
                    <a:lnTo>
                      <a:pt x="35" y="201"/>
                    </a:lnTo>
                    <a:lnTo>
                      <a:pt x="29" y="195"/>
                    </a:lnTo>
                    <a:lnTo>
                      <a:pt x="23" y="189"/>
                    </a:lnTo>
                    <a:lnTo>
                      <a:pt x="11" y="177"/>
                    </a:lnTo>
                    <a:lnTo>
                      <a:pt x="17" y="159"/>
                    </a:lnTo>
                    <a:lnTo>
                      <a:pt x="0" y="142"/>
                    </a:lnTo>
                    <a:lnTo>
                      <a:pt x="0" y="136"/>
                    </a:lnTo>
                    <a:lnTo>
                      <a:pt x="6" y="124"/>
                    </a:lnTo>
                    <a:lnTo>
                      <a:pt x="17" y="112"/>
                    </a:lnTo>
                    <a:lnTo>
                      <a:pt x="29" y="118"/>
                    </a:lnTo>
                    <a:lnTo>
                      <a:pt x="35" y="130"/>
                    </a:lnTo>
                    <a:lnTo>
                      <a:pt x="41" y="130"/>
                    </a:lnTo>
                    <a:lnTo>
                      <a:pt x="53" y="106"/>
                    </a:lnTo>
                    <a:lnTo>
                      <a:pt x="59" y="106"/>
                    </a:lnTo>
                    <a:lnTo>
                      <a:pt x="70" y="100"/>
                    </a:lnTo>
                    <a:lnTo>
                      <a:pt x="70" y="83"/>
                    </a:lnTo>
                    <a:lnTo>
                      <a:pt x="76" y="77"/>
                    </a:lnTo>
                    <a:lnTo>
                      <a:pt x="82" y="65"/>
                    </a:lnTo>
                    <a:lnTo>
                      <a:pt x="94" y="59"/>
                    </a:lnTo>
                    <a:lnTo>
                      <a:pt x="100" y="47"/>
                    </a:lnTo>
                    <a:lnTo>
                      <a:pt x="117" y="30"/>
                    </a:lnTo>
                    <a:lnTo>
                      <a:pt x="117" y="30"/>
                    </a:lnTo>
                    <a:lnTo>
                      <a:pt x="135" y="36"/>
                    </a:lnTo>
                    <a:lnTo>
                      <a:pt x="141" y="30"/>
                    </a:lnTo>
                    <a:lnTo>
                      <a:pt x="147" y="24"/>
                    </a:lnTo>
                    <a:lnTo>
                      <a:pt x="135" y="12"/>
                    </a:lnTo>
                    <a:lnTo>
                      <a:pt x="135" y="6"/>
                    </a:lnTo>
                    <a:lnTo>
                      <a:pt x="141" y="0"/>
                    </a:lnTo>
                    <a:lnTo>
                      <a:pt x="147" y="12"/>
                    </a:lnTo>
                    <a:lnTo>
                      <a:pt x="159" y="24"/>
                    </a:lnTo>
                    <a:lnTo>
                      <a:pt x="159" y="36"/>
                    </a:lnTo>
                    <a:lnTo>
                      <a:pt x="170" y="42"/>
                    </a:lnTo>
                    <a:lnTo>
                      <a:pt x="165" y="53"/>
                    </a:lnTo>
                    <a:lnTo>
                      <a:pt x="170" y="53"/>
                    </a:lnTo>
                    <a:lnTo>
                      <a:pt x="188" y="53"/>
                    </a:lnTo>
                    <a:lnTo>
                      <a:pt x="206" y="59"/>
                    </a:lnTo>
                    <a:lnTo>
                      <a:pt x="223" y="47"/>
                    </a:lnTo>
                    <a:lnTo>
                      <a:pt x="235" y="53"/>
                    </a:lnTo>
                    <a:lnTo>
                      <a:pt x="247" y="53"/>
                    </a:lnTo>
                    <a:lnTo>
                      <a:pt x="247" y="65"/>
                    </a:lnTo>
                    <a:lnTo>
                      <a:pt x="247" y="83"/>
                    </a:lnTo>
                    <a:lnTo>
                      <a:pt x="218" y="112"/>
                    </a:lnTo>
                    <a:lnTo>
                      <a:pt x="218" y="124"/>
                    </a:lnTo>
                    <a:lnTo>
                      <a:pt x="253" y="124"/>
                    </a:lnTo>
                    <a:lnTo>
                      <a:pt x="271" y="100"/>
                    </a:lnTo>
                    <a:lnTo>
                      <a:pt x="294" y="95"/>
                    </a:lnTo>
                    <a:close/>
                  </a:path>
                </a:pathLst>
              </a:custGeom>
              <a:solidFill>
                <a:srgbClr val="99FF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6" name="Freeform 660">
                <a:extLst>
                  <a:ext uri="{FF2B5EF4-FFF2-40B4-BE49-F238E27FC236}">
                    <a16:creationId xmlns:a16="http://schemas.microsoft.com/office/drawing/2014/main" id="{42401BAC-55DC-4A82-B992-0FD680227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675" y="2922587"/>
                <a:ext cx="608013" cy="550863"/>
              </a:xfrm>
              <a:custGeom>
                <a:avLst/>
                <a:gdLst>
                  <a:gd name="T0" fmla="*/ 230 w 383"/>
                  <a:gd name="T1" fmla="*/ 318 h 347"/>
                  <a:gd name="T2" fmla="*/ 200 w 383"/>
                  <a:gd name="T3" fmla="*/ 336 h 347"/>
                  <a:gd name="T4" fmla="*/ 177 w 383"/>
                  <a:gd name="T5" fmla="*/ 342 h 347"/>
                  <a:gd name="T6" fmla="*/ 142 w 383"/>
                  <a:gd name="T7" fmla="*/ 336 h 347"/>
                  <a:gd name="T8" fmla="*/ 118 w 383"/>
                  <a:gd name="T9" fmla="*/ 324 h 347"/>
                  <a:gd name="T10" fmla="*/ 94 w 383"/>
                  <a:gd name="T11" fmla="*/ 312 h 347"/>
                  <a:gd name="T12" fmla="*/ 41 w 383"/>
                  <a:gd name="T13" fmla="*/ 312 h 347"/>
                  <a:gd name="T14" fmla="*/ 30 w 383"/>
                  <a:gd name="T15" fmla="*/ 294 h 347"/>
                  <a:gd name="T16" fmla="*/ 12 w 383"/>
                  <a:gd name="T17" fmla="*/ 271 h 347"/>
                  <a:gd name="T18" fmla="*/ 0 w 383"/>
                  <a:gd name="T19" fmla="*/ 259 h 347"/>
                  <a:gd name="T20" fmla="*/ 12 w 383"/>
                  <a:gd name="T21" fmla="*/ 230 h 347"/>
                  <a:gd name="T22" fmla="*/ 6 w 383"/>
                  <a:gd name="T23" fmla="*/ 206 h 347"/>
                  <a:gd name="T24" fmla="*/ 24 w 383"/>
                  <a:gd name="T25" fmla="*/ 177 h 347"/>
                  <a:gd name="T26" fmla="*/ 35 w 383"/>
                  <a:gd name="T27" fmla="*/ 171 h 347"/>
                  <a:gd name="T28" fmla="*/ 30 w 383"/>
                  <a:gd name="T29" fmla="*/ 141 h 347"/>
                  <a:gd name="T30" fmla="*/ 47 w 383"/>
                  <a:gd name="T31" fmla="*/ 135 h 347"/>
                  <a:gd name="T32" fmla="*/ 59 w 383"/>
                  <a:gd name="T33" fmla="*/ 147 h 347"/>
                  <a:gd name="T34" fmla="*/ 94 w 383"/>
                  <a:gd name="T35" fmla="*/ 147 h 347"/>
                  <a:gd name="T36" fmla="*/ 88 w 383"/>
                  <a:gd name="T37" fmla="*/ 106 h 347"/>
                  <a:gd name="T38" fmla="*/ 106 w 383"/>
                  <a:gd name="T39" fmla="*/ 82 h 347"/>
                  <a:gd name="T40" fmla="*/ 130 w 383"/>
                  <a:gd name="T41" fmla="*/ 53 h 347"/>
                  <a:gd name="T42" fmla="*/ 136 w 383"/>
                  <a:gd name="T43" fmla="*/ 29 h 347"/>
                  <a:gd name="T44" fmla="*/ 136 w 383"/>
                  <a:gd name="T45" fmla="*/ 0 h 347"/>
                  <a:gd name="T46" fmla="*/ 177 w 383"/>
                  <a:gd name="T47" fmla="*/ 0 h 347"/>
                  <a:gd name="T48" fmla="*/ 195 w 383"/>
                  <a:gd name="T49" fmla="*/ 12 h 347"/>
                  <a:gd name="T50" fmla="*/ 212 w 383"/>
                  <a:gd name="T51" fmla="*/ 29 h 347"/>
                  <a:gd name="T52" fmla="*/ 236 w 383"/>
                  <a:gd name="T53" fmla="*/ 41 h 347"/>
                  <a:gd name="T54" fmla="*/ 230 w 383"/>
                  <a:gd name="T55" fmla="*/ 71 h 347"/>
                  <a:gd name="T56" fmla="*/ 253 w 383"/>
                  <a:gd name="T57" fmla="*/ 82 h 347"/>
                  <a:gd name="T58" fmla="*/ 283 w 383"/>
                  <a:gd name="T59" fmla="*/ 71 h 347"/>
                  <a:gd name="T60" fmla="*/ 265 w 383"/>
                  <a:gd name="T61" fmla="*/ 88 h 347"/>
                  <a:gd name="T62" fmla="*/ 277 w 383"/>
                  <a:gd name="T63" fmla="*/ 106 h 347"/>
                  <a:gd name="T64" fmla="*/ 318 w 383"/>
                  <a:gd name="T65" fmla="*/ 129 h 347"/>
                  <a:gd name="T66" fmla="*/ 377 w 383"/>
                  <a:gd name="T67" fmla="*/ 135 h 347"/>
                  <a:gd name="T68" fmla="*/ 377 w 383"/>
                  <a:gd name="T69" fmla="*/ 135 h 347"/>
                  <a:gd name="T70" fmla="*/ 359 w 383"/>
                  <a:gd name="T71" fmla="*/ 147 h 347"/>
                  <a:gd name="T72" fmla="*/ 359 w 383"/>
                  <a:gd name="T73" fmla="*/ 171 h 347"/>
                  <a:gd name="T74" fmla="*/ 359 w 383"/>
                  <a:gd name="T75" fmla="*/ 188 h 347"/>
                  <a:gd name="T76" fmla="*/ 359 w 383"/>
                  <a:gd name="T77" fmla="*/ 218 h 347"/>
                  <a:gd name="T78" fmla="*/ 324 w 383"/>
                  <a:gd name="T79" fmla="*/ 253 h 347"/>
                  <a:gd name="T80" fmla="*/ 312 w 383"/>
                  <a:gd name="T81" fmla="*/ 288 h 347"/>
                  <a:gd name="T82" fmla="*/ 283 w 383"/>
                  <a:gd name="T83" fmla="*/ 318 h 347"/>
                  <a:gd name="T84" fmla="*/ 259 w 383"/>
                  <a:gd name="T85" fmla="*/ 30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3" h="347">
                    <a:moveTo>
                      <a:pt x="242" y="324"/>
                    </a:moveTo>
                    <a:lnTo>
                      <a:pt x="236" y="330"/>
                    </a:lnTo>
                    <a:lnTo>
                      <a:pt x="230" y="318"/>
                    </a:lnTo>
                    <a:lnTo>
                      <a:pt x="218" y="318"/>
                    </a:lnTo>
                    <a:lnTo>
                      <a:pt x="212" y="318"/>
                    </a:lnTo>
                    <a:lnTo>
                      <a:pt x="200" y="336"/>
                    </a:lnTo>
                    <a:lnTo>
                      <a:pt x="177" y="347"/>
                    </a:lnTo>
                    <a:lnTo>
                      <a:pt x="171" y="347"/>
                    </a:lnTo>
                    <a:lnTo>
                      <a:pt x="177" y="342"/>
                    </a:lnTo>
                    <a:lnTo>
                      <a:pt x="171" y="336"/>
                    </a:lnTo>
                    <a:lnTo>
                      <a:pt x="153" y="342"/>
                    </a:lnTo>
                    <a:lnTo>
                      <a:pt x="142" y="336"/>
                    </a:lnTo>
                    <a:lnTo>
                      <a:pt x="124" y="342"/>
                    </a:lnTo>
                    <a:lnTo>
                      <a:pt x="118" y="336"/>
                    </a:lnTo>
                    <a:lnTo>
                      <a:pt x="118" y="324"/>
                    </a:lnTo>
                    <a:lnTo>
                      <a:pt x="100" y="324"/>
                    </a:lnTo>
                    <a:lnTo>
                      <a:pt x="100" y="318"/>
                    </a:lnTo>
                    <a:lnTo>
                      <a:pt x="94" y="312"/>
                    </a:lnTo>
                    <a:lnTo>
                      <a:pt x="83" y="318"/>
                    </a:lnTo>
                    <a:lnTo>
                      <a:pt x="65" y="306"/>
                    </a:lnTo>
                    <a:lnTo>
                      <a:pt x="41" y="312"/>
                    </a:lnTo>
                    <a:lnTo>
                      <a:pt x="41" y="306"/>
                    </a:lnTo>
                    <a:lnTo>
                      <a:pt x="30" y="300"/>
                    </a:lnTo>
                    <a:lnTo>
                      <a:pt x="30" y="294"/>
                    </a:lnTo>
                    <a:lnTo>
                      <a:pt x="18" y="288"/>
                    </a:lnTo>
                    <a:lnTo>
                      <a:pt x="18" y="277"/>
                    </a:lnTo>
                    <a:lnTo>
                      <a:pt x="12" y="271"/>
                    </a:lnTo>
                    <a:lnTo>
                      <a:pt x="6" y="271"/>
                    </a:lnTo>
                    <a:lnTo>
                      <a:pt x="6" y="265"/>
                    </a:lnTo>
                    <a:lnTo>
                      <a:pt x="0" y="259"/>
                    </a:lnTo>
                    <a:lnTo>
                      <a:pt x="12" y="253"/>
                    </a:lnTo>
                    <a:lnTo>
                      <a:pt x="6" y="241"/>
                    </a:lnTo>
                    <a:lnTo>
                      <a:pt x="12" y="230"/>
                    </a:lnTo>
                    <a:lnTo>
                      <a:pt x="18" y="224"/>
                    </a:lnTo>
                    <a:lnTo>
                      <a:pt x="6" y="212"/>
                    </a:lnTo>
                    <a:lnTo>
                      <a:pt x="6" y="206"/>
                    </a:lnTo>
                    <a:lnTo>
                      <a:pt x="6" y="182"/>
                    </a:lnTo>
                    <a:lnTo>
                      <a:pt x="18" y="171"/>
                    </a:lnTo>
                    <a:lnTo>
                      <a:pt x="24" y="177"/>
                    </a:lnTo>
                    <a:lnTo>
                      <a:pt x="30" y="182"/>
                    </a:lnTo>
                    <a:lnTo>
                      <a:pt x="35" y="177"/>
                    </a:lnTo>
                    <a:lnTo>
                      <a:pt x="35" y="171"/>
                    </a:lnTo>
                    <a:lnTo>
                      <a:pt x="35" y="171"/>
                    </a:lnTo>
                    <a:lnTo>
                      <a:pt x="35" y="147"/>
                    </a:lnTo>
                    <a:lnTo>
                      <a:pt x="30" y="141"/>
                    </a:lnTo>
                    <a:lnTo>
                      <a:pt x="41" y="141"/>
                    </a:lnTo>
                    <a:lnTo>
                      <a:pt x="47" y="141"/>
                    </a:lnTo>
                    <a:lnTo>
                      <a:pt x="47" y="135"/>
                    </a:lnTo>
                    <a:lnTo>
                      <a:pt x="47" y="129"/>
                    </a:lnTo>
                    <a:lnTo>
                      <a:pt x="53" y="135"/>
                    </a:lnTo>
                    <a:lnTo>
                      <a:pt x="59" y="147"/>
                    </a:lnTo>
                    <a:lnTo>
                      <a:pt x="71" y="147"/>
                    </a:lnTo>
                    <a:lnTo>
                      <a:pt x="88" y="153"/>
                    </a:lnTo>
                    <a:lnTo>
                      <a:pt x="94" y="147"/>
                    </a:lnTo>
                    <a:lnTo>
                      <a:pt x="88" y="129"/>
                    </a:lnTo>
                    <a:lnTo>
                      <a:pt x="88" y="118"/>
                    </a:lnTo>
                    <a:lnTo>
                      <a:pt x="88" y="106"/>
                    </a:lnTo>
                    <a:lnTo>
                      <a:pt x="94" y="100"/>
                    </a:lnTo>
                    <a:lnTo>
                      <a:pt x="106" y="94"/>
                    </a:lnTo>
                    <a:lnTo>
                      <a:pt x="106" y="82"/>
                    </a:lnTo>
                    <a:lnTo>
                      <a:pt x="118" y="76"/>
                    </a:lnTo>
                    <a:lnTo>
                      <a:pt x="124" y="59"/>
                    </a:lnTo>
                    <a:lnTo>
                      <a:pt x="130" y="53"/>
                    </a:lnTo>
                    <a:lnTo>
                      <a:pt x="124" y="41"/>
                    </a:lnTo>
                    <a:lnTo>
                      <a:pt x="130" y="35"/>
                    </a:lnTo>
                    <a:lnTo>
                      <a:pt x="136" y="29"/>
                    </a:lnTo>
                    <a:lnTo>
                      <a:pt x="130" y="18"/>
                    </a:lnTo>
                    <a:lnTo>
                      <a:pt x="136" y="6"/>
                    </a:lnTo>
                    <a:lnTo>
                      <a:pt x="136" y="0"/>
                    </a:lnTo>
                    <a:lnTo>
                      <a:pt x="147" y="12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3" y="6"/>
                    </a:lnTo>
                    <a:lnTo>
                      <a:pt x="183" y="12"/>
                    </a:lnTo>
                    <a:lnTo>
                      <a:pt x="195" y="12"/>
                    </a:lnTo>
                    <a:lnTo>
                      <a:pt x="200" y="23"/>
                    </a:lnTo>
                    <a:lnTo>
                      <a:pt x="206" y="23"/>
                    </a:lnTo>
                    <a:lnTo>
                      <a:pt x="212" y="29"/>
                    </a:lnTo>
                    <a:lnTo>
                      <a:pt x="224" y="23"/>
                    </a:lnTo>
                    <a:lnTo>
                      <a:pt x="230" y="29"/>
                    </a:lnTo>
                    <a:lnTo>
                      <a:pt x="236" y="41"/>
                    </a:lnTo>
                    <a:lnTo>
                      <a:pt x="230" y="47"/>
                    </a:lnTo>
                    <a:lnTo>
                      <a:pt x="230" y="59"/>
                    </a:lnTo>
                    <a:lnTo>
                      <a:pt x="230" y="71"/>
                    </a:lnTo>
                    <a:lnTo>
                      <a:pt x="242" y="82"/>
                    </a:lnTo>
                    <a:lnTo>
                      <a:pt x="248" y="76"/>
                    </a:lnTo>
                    <a:lnTo>
                      <a:pt x="253" y="82"/>
                    </a:lnTo>
                    <a:lnTo>
                      <a:pt x="265" y="65"/>
                    </a:lnTo>
                    <a:lnTo>
                      <a:pt x="277" y="65"/>
                    </a:lnTo>
                    <a:lnTo>
                      <a:pt x="283" y="71"/>
                    </a:lnTo>
                    <a:lnTo>
                      <a:pt x="277" y="82"/>
                    </a:lnTo>
                    <a:lnTo>
                      <a:pt x="277" y="82"/>
                    </a:lnTo>
                    <a:lnTo>
                      <a:pt x="265" y="88"/>
                    </a:lnTo>
                    <a:lnTo>
                      <a:pt x="277" y="100"/>
                    </a:lnTo>
                    <a:lnTo>
                      <a:pt x="271" y="100"/>
                    </a:lnTo>
                    <a:lnTo>
                      <a:pt x="277" y="106"/>
                    </a:lnTo>
                    <a:lnTo>
                      <a:pt x="283" y="100"/>
                    </a:lnTo>
                    <a:lnTo>
                      <a:pt x="306" y="112"/>
                    </a:lnTo>
                    <a:lnTo>
                      <a:pt x="318" y="129"/>
                    </a:lnTo>
                    <a:lnTo>
                      <a:pt x="342" y="124"/>
                    </a:lnTo>
                    <a:lnTo>
                      <a:pt x="359" y="129"/>
                    </a:lnTo>
                    <a:lnTo>
                      <a:pt x="377" y="135"/>
                    </a:lnTo>
                    <a:lnTo>
                      <a:pt x="383" y="135"/>
                    </a:lnTo>
                    <a:lnTo>
                      <a:pt x="377" y="135"/>
                    </a:lnTo>
                    <a:lnTo>
                      <a:pt x="377" y="135"/>
                    </a:lnTo>
                    <a:lnTo>
                      <a:pt x="365" y="141"/>
                    </a:lnTo>
                    <a:lnTo>
                      <a:pt x="359" y="141"/>
                    </a:lnTo>
                    <a:lnTo>
                      <a:pt x="359" y="147"/>
                    </a:lnTo>
                    <a:lnTo>
                      <a:pt x="359" y="153"/>
                    </a:lnTo>
                    <a:lnTo>
                      <a:pt x="371" y="159"/>
                    </a:lnTo>
                    <a:lnTo>
                      <a:pt x="359" y="171"/>
                    </a:lnTo>
                    <a:lnTo>
                      <a:pt x="359" y="171"/>
                    </a:lnTo>
                    <a:lnTo>
                      <a:pt x="359" y="182"/>
                    </a:lnTo>
                    <a:lnTo>
                      <a:pt x="359" y="188"/>
                    </a:lnTo>
                    <a:lnTo>
                      <a:pt x="354" y="194"/>
                    </a:lnTo>
                    <a:lnTo>
                      <a:pt x="354" y="206"/>
                    </a:lnTo>
                    <a:lnTo>
                      <a:pt x="359" y="218"/>
                    </a:lnTo>
                    <a:lnTo>
                      <a:pt x="342" y="235"/>
                    </a:lnTo>
                    <a:lnTo>
                      <a:pt x="336" y="247"/>
                    </a:lnTo>
                    <a:lnTo>
                      <a:pt x="324" y="253"/>
                    </a:lnTo>
                    <a:lnTo>
                      <a:pt x="318" y="265"/>
                    </a:lnTo>
                    <a:lnTo>
                      <a:pt x="312" y="271"/>
                    </a:lnTo>
                    <a:lnTo>
                      <a:pt x="312" y="288"/>
                    </a:lnTo>
                    <a:lnTo>
                      <a:pt x="301" y="294"/>
                    </a:lnTo>
                    <a:lnTo>
                      <a:pt x="295" y="294"/>
                    </a:lnTo>
                    <a:lnTo>
                      <a:pt x="283" y="318"/>
                    </a:lnTo>
                    <a:lnTo>
                      <a:pt x="277" y="318"/>
                    </a:lnTo>
                    <a:lnTo>
                      <a:pt x="271" y="306"/>
                    </a:lnTo>
                    <a:lnTo>
                      <a:pt x="259" y="300"/>
                    </a:lnTo>
                    <a:lnTo>
                      <a:pt x="248" y="312"/>
                    </a:lnTo>
                    <a:lnTo>
                      <a:pt x="242" y="324"/>
                    </a:lnTo>
                    <a:close/>
                  </a:path>
                </a:pathLst>
              </a:custGeom>
              <a:solidFill>
                <a:srgbClr val="99FF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7" name="Freeform 672">
                <a:extLst>
                  <a:ext uri="{FF2B5EF4-FFF2-40B4-BE49-F238E27FC236}">
                    <a16:creationId xmlns:a16="http://schemas.microsoft.com/office/drawing/2014/main" id="{9520E7F0-F9F2-40B8-8025-BF7FA983E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663" y="2790825"/>
                <a:ext cx="569913" cy="627063"/>
              </a:xfrm>
              <a:custGeom>
                <a:avLst/>
                <a:gdLst>
                  <a:gd name="T0" fmla="*/ 29 w 359"/>
                  <a:gd name="T1" fmla="*/ 71 h 395"/>
                  <a:gd name="T2" fmla="*/ 71 w 359"/>
                  <a:gd name="T3" fmla="*/ 53 h 395"/>
                  <a:gd name="T4" fmla="*/ 76 w 359"/>
                  <a:gd name="T5" fmla="*/ 12 h 395"/>
                  <a:gd name="T6" fmla="*/ 106 w 359"/>
                  <a:gd name="T7" fmla="*/ 12 h 395"/>
                  <a:gd name="T8" fmla="*/ 124 w 359"/>
                  <a:gd name="T9" fmla="*/ 47 h 395"/>
                  <a:gd name="T10" fmla="*/ 129 w 359"/>
                  <a:gd name="T11" fmla="*/ 30 h 395"/>
                  <a:gd name="T12" fmla="*/ 182 w 359"/>
                  <a:gd name="T13" fmla="*/ 12 h 395"/>
                  <a:gd name="T14" fmla="*/ 194 w 359"/>
                  <a:gd name="T15" fmla="*/ 18 h 395"/>
                  <a:gd name="T16" fmla="*/ 224 w 359"/>
                  <a:gd name="T17" fmla="*/ 42 h 395"/>
                  <a:gd name="T18" fmla="*/ 306 w 359"/>
                  <a:gd name="T19" fmla="*/ 118 h 395"/>
                  <a:gd name="T20" fmla="*/ 241 w 359"/>
                  <a:gd name="T21" fmla="*/ 148 h 395"/>
                  <a:gd name="T22" fmla="*/ 230 w 359"/>
                  <a:gd name="T23" fmla="*/ 136 h 395"/>
                  <a:gd name="T24" fmla="*/ 230 w 359"/>
                  <a:gd name="T25" fmla="*/ 101 h 395"/>
                  <a:gd name="T26" fmla="*/ 247 w 359"/>
                  <a:gd name="T27" fmla="*/ 101 h 395"/>
                  <a:gd name="T28" fmla="*/ 253 w 359"/>
                  <a:gd name="T29" fmla="*/ 65 h 395"/>
                  <a:gd name="T30" fmla="*/ 230 w 359"/>
                  <a:gd name="T31" fmla="*/ 71 h 395"/>
                  <a:gd name="T32" fmla="*/ 224 w 359"/>
                  <a:gd name="T33" fmla="*/ 71 h 395"/>
                  <a:gd name="T34" fmla="*/ 230 w 359"/>
                  <a:gd name="T35" fmla="*/ 118 h 395"/>
                  <a:gd name="T36" fmla="*/ 212 w 359"/>
                  <a:gd name="T37" fmla="*/ 148 h 395"/>
                  <a:gd name="T38" fmla="*/ 271 w 359"/>
                  <a:gd name="T39" fmla="*/ 189 h 395"/>
                  <a:gd name="T40" fmla="*/ 318 w 359"/>
                  <a:gd name="T41" fmla="*/ 195 h 395"/>
                  <a:gd name="T42" fmla="*/ 324 w 359"/>
                  <a:gd name="T43" fmla="*/ 218 h 395"/>
                  <a:gd name="T44" fmla="*/ 336 w 359"/>
                  <a:gd name="T45" fmla="*/ 248 h 395"/>
                  <a:gd name="T46" fmla="*/ 336 w 359"/>
                  <a:gd name="T47" fmla="*/ 289 h 395"/>
                  <a:gd name="T48" fmla="*/ 347 w 359"/>
                  <a:gd name="T49" fmla="*/ 313 h 395"/>
                  <a:gd name="T50" fmla="*/ 353 w 359"/>
                  <a:gd name="T51" fmla="*/ 354 h 395"/>
                  <a:gd name="T52" fmla="*/ 318 w 359"/>
                  <a:gd name="T53" fmla="*/ 395 h 395"/>
                  <a:gd name="T54" fmla="*/ 312 w 359"/>
                  <a:gd name="T55" fmla="*/ 354 h 395"/>
                  <a:gd name="T56" fmla="*/ 300 w 359"/>
                  <a:gd name="T57" fmla="*/ 324 h 395"/>
                  <a:gd name="T58" fmla="*/ 253 w 359"/>
                  <a:gd name="T59" fmla="*/ 324 h 395"/>
                  <a:gd name="T60" fmla="*/ 235 w 359"/>
                  <a:gd name="T61" fmla="*/ 313 h 395"/>
                  <a:gd name="T62" fmla="*/ 212 w 359"/>
                  <a:gd name="T63" fmla="*/ 283 h 395"/>
                  <a:gd name="T64" fmla="*/ 200 w 359"/>
                  <a:gd name="T65" fmla="*/ 283 h 395"/>
                  <a:gd name="T66" fmla="*/ 200 w 359"/>
                  <a:gd name="T67" fmla="*/ 307 h 395"/>
                  <a:gd name="T68" fmla="*/ 177 w 359"/>
                  <a:gd name="T69" fmla="*/ 289 h 395"/>
                  <a:gd name="T70" fmla="*/ 182 w 359"/>
                  <a:gd name="T71" fmla="*/ 265 h 395"/>
                  <a:gd name="T72" fmla="*/ 194 w 359"/>
                  <a:gd name="T73" fmla="*/ 242 h 395"/>
                  <a:gd name="T74" fmla="*/ 182 w 359"/>
                  <a:gd name="T75" fmla="*/ 224 h 395"/>
                  <a:gd name="T76" fmla="*/ 200 w 359"/>
                  <a:gd name="T77" fmla="*/ 218 h 395"/>
                  <a:gd name="T78" fmla="*/ 182 w 359"/>
                  <a:gd name="T79" fmla="*/ 212 h 395"/>
                  <a:gd name="T80" fmla="*/ 129 w 359"/>
                  <a:gd name="T81" fmla="*/ 195 h 395"/>
                  <a:gd name="T82" fmla="*/ 94 w 359"/>
                  <a:gd name="T83" fmla="*/ 183 h 395"/>
                  <a:gd name="T84" fmla="*/ 100 w 359"/>
                  <a:gd name="T85" fmla="*/ 165 h 395"/>
                  <a:gd name="T86" fmla="*/ 100 w 359"/>
                  <a:gd name="T87" fmla="*/ 148 h 395"/>
                  <a:gd name="T88" fmla="*/ 71 w 359"/>
                  <a:gd name="T89" fmla="*/ 159 h 395"/>
                  <a:gd name="T90" fmla="*/ 53 w 359"/>
                  <a:gd name="T91" fmla="*/ 142 h 395"/>
                  <a:gd name="T92" fmla="*/ 53 w 359"/>
                  <a:gd name="T93" fmla="*/ 112 h 395"/>
                  <a:gd name="T94" fmla="*/ 29 w 359"/>
                  <a:gd name="T95" fmla="*/ 106 h 395"/>
                  <a:gd name="T96" fmla="*/ 6 w 359"/>
                  <a:gd name="T97" fmla="*/ 95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9" h="395">
                    <a:moveTo>
                      <a:pt x="0" y="83"/>
                    </a:moveTo>
                    <a:lnTo>
                      <a:pt x="6" y="77"/>
                    </a:lnTo>
                    <a:lnTo>
                      <a:pt x="29" y="71"/>
                    </a:lnTo>
                    <a:lnTo>
                      <a:pt x="47" y="71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65" y="36"/>
                    </a:lnTo>
                    <a:lnTo>
                      <a:pt x="76" y="24"/>
                    </a:lnTo>
                    <a:lnTo>
                      <a:pt x="76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106" y="12"/>
                    </a:lnTo>
                    <a:lnTo>
                      <a:pt x="106" y="24"/>
                    </a:lnTo>
                    <a:lnTo>
                      <a:pt x="118" y="42"/>
                    </a:lnTo>
                    <a:lnTo>
                      <a:pt x="124" y="47"/>
                    </a:lnTo>
                    <a:lnTo>
                      <a:pt x="129" y="47"/>
                    </a:lnTo>
                    <a:lnTo>
                      <a:pt x="129" y="36"/>
                    </a:lnTo>
                    <a:lnTo>
                      <a:pt x="129" y="30"/>
                    </a:lnTo>
                    <a:lnTo>
                      <a:pt x="153" y="24"/>
                    </a:lnTo>
                    <a:lnTo>
                      <a:pt x="177" y="12"/>
                    </a:lnTo>
                    <a:lnTo>
                      <a:pt x="182" y="12"/>
                    </a:lnTo>
                    <a:lnTo>
                      <a:pt x="182" y="24"/>
                    </a:lnTo>
                    <a:lnTo>
                      <a:pt x="194" y="30"/>
                    </a:lnTo>
                    <a:lnTo>
                      <a:pt x="194" y="18"/>
                    </a:lnTo>
                    <a:lnTo>
                      <a:pt x="206" y="12"/>
                    </a:lnTo>
                    <a:lnTo>
                      <a:pt x="212" y="30"/>
                    </a:lnTo>
                    <a:lnTo>
                      <a:pt x="224" y="42"/>
                    </a:lnTo>
                    <a:lnTo>
                      <a:pt x="259" y="59"/>
                    </a:lnTo>
                    <a:lnTo>
                      <a:pt x="312" y="112"/>
                    </a:lnTo>
                    <a:lnTo>
                      <a:pt x="306" y="118"/>
                    </a:lnTo>
                    <a:lnTo>
                      <a:pt x="306" y="142"/>
                    </a:lnTo>
                    <a:lnTo>
                      <a:pt x="271" y="136"/>
                    </a:lnTo>
                    <a:lnTo>
                      <a:pt x="241" y="148"/>
                    </a:lnTo>
                    <a:lnTo>
                      <a:pt x="218" y="148"/>
                    </a:lnTo>
                    <a:lnTo>
                      <a:pt x="218" y="142"/>
                    </a:lnTo>
                    <a:lnTo>
                      <a:pt x="230" y="136"/>
                    </a:lnTo>
                    <a:lnTo>
                      <a:pt x="235" y="124"/>
                    </a:lnTo>
                    <a:lnTo>
                      <a:pt x="235" y="112"/>
                    </a:lnTo>
                    <a:lnTo>
                      <a:pt x="230" y="101"/>
                    </a:lnTo>
                    <a:lnTo>
                      <a:pt x="235" y="95"/>
                    </a:lnTo>
                    <a:lnTo>
                      <a:pt x="241" y="89"/>
                    </a:lnTo>
                    <a:lnTo>
                      <a:pt x="247" y="101"/>
                    </a:lnTo>
                    <a:lnTo>
                      <a:pt x="259" y="106"/>
                    </a:lnTo>
                    <a:lnTo>
                      <a:pt x="265" y="83"/>
                    </a:lnTo>
                    <a:lnTo>
                      <a:pt x="253" y="65"/>
                    </a:lnTo>
                    <a:lnTo>
                      <a:pt x="241" y="59"/>
                    </a:lnTo>
                    <a:lnTo>
                      <a:pt x="235" y="59"/>
                    </a:lnTo>
                    <a:lnTo>
                      <a:pt x="230" y="71"/>
                    </a:lnTo>
                    <a:lnTo>
                      <a:pt x="224" y="77"/>
                    </a:lnTo>
                    <a:lnTo>
                      <a:pt x="224" y="77"/>
                    </a:lnTo>
                    <a:lnTo>
                      <a:pt x="224" y="71"/>
                    </a:lnTo>
                    <a:lnTo>
                      <a:pt x="218" y="65"/>
                    </a:lnTo>
                    <a:lnTo>
                      <a:pt x="200" y="77"/>
                    </a:lnTo>
                    <a:lnTo>
                      <a:pt x="230" y="118"/>
                    </a:lnTo>
                    <a:lnTo>
                      <a:pt x="230" y="124"/>
                    </a:lnTo>
                    <a:lnTo>
                      <a:pt x="212" y="142"/>
                    </a:lnTo>
                    <a:lnTo>
                      <a:pt x="212" y="148"/>
                    </a:lnTo>
                    <a:lnTo>
                      <a:pt x="212" y="148"/>
                    </a:lnTo>
                    <a:lnTo>
                      <a:pt x="247" y="177"/>
                    </a:lnTo>
                    <a:lnTo>
                      <a:pt x="271" y="189"/>
                    </a:lnTo>
                    <a:lnTo>
                      <a:pt x="294" y="195"/>
                    </a:lnTo>
                    <a:lnTo>
                      <a:pt x="312" y="189"/>
                    </a:lnTo>
                    <a:lnTo>
                      <a:pt x="318" y="195"/>
                    </a:lnTo>
                    <a:lnTo>
                      <a:pt x="318" y="207"/>
                    </a:lnTo>
                    <a:lnTo>
                      <a:pt x="324" y="212"/>
                    </a:lnTo>
                    <a:lnTo>
                      <a:pt x="324" y="218"/>
                    </a:lnTo>
                    <a:lnTo>
                      <a:pt x="324" y="224"/>
                    </a:lnTo>
                    <a:lnTo>
                      <a:pt x="324" y="236"/>
                    </a:lnTo>
                    <a:lnTo>
                      <a:pt x="336" y="248"/>
                    </a:lnTo>
                    <a:lnTo>
                      <a:pt x="330" y="254"/>
                    </a:lnTo>
                    <a:lnTo>
                      <a:pt x="330" y="277"/>
                    </a:lnTo>
                    <a:lnTo>
                      <a:pt x="336" y="289"/>
                    </a:lnTo>
                    <a:lnTo>
                      <a:pt x="341" y="295"/>
                    </a:lnTo>
                    <a:lnTo>
                      <a:pt x="341" y="307"/>
                    </a:lnTo>
                    <a:lnTo>
                      <a:pt x="347" y="313"/>
                    </a:lnTo>
                    <a:lnTo>
                      <a:pt x="347" y="330"/>
                    </a:lnTo>
                    <a:lnTo>
                      <a:pt x="353" y="342"/>
                    </a:lnTo>
                    <a:lnTo>
                      <a:pt x="353" y="354"/>
                    </a:lnTo>
                    <a:lnTo>
                      <a:pt x="359" y="366"/>
                    </a:lnTo>
                    <a:lnTo>
                      <a:pt x="336" y="371"/>
                    </a:lnTo>
                    <a:lnTo>
                      <a:pt x="318" y="395"/>
                    </a:lnTo>
                    <a:lnTo>
                      <a:pt x="283" y="395"/>
                    </a:lnTo>
                    <a:lnTo>
                      <a:pt x="283" y="383"/>
                    </a:lnTo>
                    <a:lnTo>
                      <a:pt x="312" y="354"/>
                    </a:lnTo>
                    <a:lnTo>
                      <a:pt x="312" y="336"/>
                    </a:lnTo>
                    <a:lnTo>
                      <a:pt x="312" y="324"/>
                    </a:lnTo>
                    <a:lnTo>
                      <a:pt x="300" y="324"/>
                    </a:lnTo>
                    <a:lnTo>
                      <a:pt x="288" y="318"/>
                    </a:lnTo>
                    <a:lnTo>
                      <a:pt x="271" y="330"/>
                    </a:lnTo>
                    <a:lnTo>
                      <a:pt x="253" y="324"/>
                    </a:lnTo>
                    <a:lnTo>
                      <a:pt x="235" y="324"/>
                    </a:lnTo>
                    <a:lnTo>
                      <a:pt x="230" y="324"/>
                    </a:lnTo>
                    <a:lnTo>
                      <a:pt x="235" y="313"/>
                    </a:lnTo>
                    <a:lnTo>
                      <a:pt x="224" y="307"/>
                    </a:lnTo>
                    <a:lnTo>
                      <a:pt x="224" y="295"/>
                    </a:lnTo>
                    <a:lnTo>
                      <a:pt x="212" y="283"/>
                    </a:lnTo>
                    <a:lnTo>
                      <a:pt x="206" y="271"/>
                    </a:lnTo>
                    <a:lnTo>
                      <a:pt x="200" y="277"/>
                    </a:lnTo>
                    <a:lnTo>
                      <a:pt x="200" y="283"/>
                    </a:lnTo>
                    <a:lnTo>
                      <a:pt x="212" y="295"/>
                    </a:lnTo>
                    <a:lnTo>
                      <a:pt x="206" y="301"/>
                    </a:lnTo>
                    <a:lnTo>
                      <a:pt x="200" y="307"/>
                    </a:lnTo>
                    <a:lnTo>
                      <a:pt x="182" y="301"/>
                    </a:lnTo>
                    <a:lnTo>
                      <a:pt x="182" y="301"/>
                    </a:lnTo>
                    <a:lnTo>
                      <a:pt x="177" y="289"/>
                    </a:lnTo>
                    <a:lnTo>
                      <a:pt x="177" y="277"/>
                    </a:lnTo>
                    <a:lnTo>
                      <a:pt x="182" y="271"/>
                    </a:lnTo>
                    <a:lnTo>
                      <a:pt x="182" y="265"/>
                    </a:lnTo>
                    <a:lnTo>
                      <a:pt x="182" y="254"/>
                    </a:lnTo>
                    <a:lnTo>
                      <a:pt x="182" y="254"/>
                    </a:lnTo>
                    <a:lnTo>
                      <a:pt x="194" y="242"/>
                    </a:lnTo>
                    <a:lnTo>
                      <a:pt x="182" y="236"/>
                    </a:lnTo>
                    <a:lnTo>
                      <a:pt x="182" y="230"/>
                    </a:lnTo>
                    <a:lnTo>
                      <a:pt x="182" y="224"/>
                    </a:lnTo>
                    <a:lnTo>
                      <a:pt x="188" y="224"/>
                    </a:lnTo>
                    <a:lnTo>
                      <a:pt x="200" y="218"/>
                    </a:lnTo>
                    <a:lnTo>
                      <a:pt x="200" y="218"/>
                    </a:lnTo>
                    <a:lnTo>
                      <a:pt x="206" y="218"/>
                    </a:lnTo>
                    <a:lnTo>
                      <a:pt x="200" y="218"/>
                    </a:lnTo>
                    <a:lnTo>
                      <a:pt x="182" y="212"/>
                    </a:lnTo>
                    <a:lnTo>
                      <a:pt x="165" y="207"/>
                    </a:lnTo>
                    <a:lnTo>
                      <a:pt x="141" y="212"/>
                    </a:lnTo>
                    <a:lnTo>
                      <a:pt x="129" y="195"/>
                    </a:lnTo>
                    <a:lnTo>
                      <a:pt x="106" y="183"/>
                    </a:lnTo>
                    <a:lnTo>
                      <a:pt x="100" y="189"/>
                    </a:lnTo>
                    <a:lnTo>
                      <a:pt x="94" y="183"/>
                    </a:lnTo>
                    <a:lnTo>
                      <a:pt x="100" y="183"/>
                    </a:lnTo>
                    <a:lnTo>
                      <a:pt x="88" y="171"/>
                    </a:lnTo>
                    <a:lnTo>
                      <a:pt x="100" y="165"/>
                    </a:lnTo>
                    <a:lnTo>
                      <a:pt x="100" y="165"/>
                    </a:lnTo>
                    <a:lnTo>
                      <a:pt x="106" y="154"/>
                    </a:lnTo>
                    <a:lnTo>
                      <a:pt x="100" y="148"/>
                    </a:lnTo>
                    <a:lnTo>
                      <a:pt x="88" y="148"/>
                    </a:lnTo>
                    <a:lnTo>
                      <a:pt x="76" y="165"/>
                    </a:lnTo>
                    <a:lnTo>
                      <a:pt x="71" y="159"/>
                    </a:lnTo>
                    <a:lnTo>
                      <a:pt x="65" y="165"/>
                    </a:lnTo>
                    <a:lnTo>
                      <a:pt x="53" y="154"/>
                    </a:lnTo>
                    <a:lnTo>
                      <a:pt x="53" y="142"/>
                    </a:lnTo>
                    <a:lnTo>
                      <a:pt x="53" y="130"/>
                    </a:lnTo>
                    <a:lnTo>
                      <a:pt x="59" y="124"/>
                    </a:lnTo>
                    <a:lnTo>
                      <a:pt x="53" y="112"/>
                    </a:lnTo>
                    <a:lnTo>
                      <a:pt x="47" y="106"/>
                    </a:lnTo>
                    <a:lnTo>
                      <a:pt x="35" y="112"/>
                    </a:lnTo>
                    <a:lnTo>
                      <a:pt x="29" y="106"/>
                    </a:lnTo>
                    <a:lnTo>
                      <a:pt x="23" y="106"/>
                    </a:lnTo>
                    <a:lnTo>
                      <a:pt x="18" y="95"/>
                    </a:lnTo>
                    <a:lnTo>
                      <a:pt x="6" y="95"/>
                    </a:lnTo>
                    <a:lnTo>
                      <a:pt x="6" y="89"/>
                    </a:lnTo>
                    <a:lnTo>
                      <a:pt x="0" y="83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8" name="Freeform 673">
                <a:extLst>
                  <a:ext uri="{FF2B5EF4-FFF2-40B4-BE49-F238E27FC236}">
                    <a16:creationId xmlns:a16="http://schemas.microsoft.com/office/drawing/2014/main" id="{16A3F8C4-02CF-4ACE-A2D2-F3AB2C09F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2725" y="2903537"/>
                <a:ext cx="9525" cy="9525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0 w 6"/>
                  <a:gd name="T7" fmla="*/ 0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9" name="Freeform 674">
                <a:extLst>
                  <a:ext uri="{FF2B5EF4-FFF2-40B4-BE49-F238E27FC236}">
                    <a16:creationId xmlns:a16="http://schemas.microsoft.com/office/drawing/2014/main" id="{83E9DB25-7FDB-4360-A62D-C40CFC02D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788" y="2754312"/>
                <a:ext cx="7938" cy="9525"/>
              </a:xfrm>
              <a:custGeom>
                <a:avLst/>
                <a:gdLst>
                  <a:gd name="T0" fmla="*/ 5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lnTo>
                      <a:pt x="5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0" name="Freeform 684">
                <a:extLst>
                  <a:ext uri="{FF2B5EF4-FFF2-40B4-BE49-F238E27FC236}">
                    <a16:creationId xmlns:a16="http://schemas.microsoft.com/office/drawing/2014/main" id="{ED57198F-7569-4DBD-8A2A-80B649F91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8350" y="5260975"/>
                <a:ext cx="233363" cy="382588"/>
              </a:xfrm>
              <a:custGeom>
                <a:avLst/>
                <a:gdLst>
                  <a:gd name="T0" fmla="*/ 6 w 147"/>
                  <a:gd name="T1" fmla="*/ 153 h 241"/>
                  <a:gd name="T2" fmla="*/ 6 w 147"/>
                  <a:gd name="T3" fmla="*/ 147 h 241"/>
                  <a:gd name="T4" fmla="*/ 12 w 147"/>
                  <a:gd name="T5" fmla="*/ 129 h 241"/>
                  <a:gd name="T6" fmla="*/ 12 w 147"/>
                  <a:gd name="T7" fmla="*/ 117 h 241"/>
                  <a:gd name="T8" fmla="*/ 6 w 147"/>
                  <a:gd name="T9" fmla="*/ 106 h 241"/>
                  <a:gd name="T10" fmla="*/ 12 w 147"/>
                  <a:gd name="T11" fmla="*/ 82 h 241"/>
                  <a:gd name="T12" fmla="*/ 23 w 147"/>
                  <a:gd name="T13" fmla="*/ 76 h 241"/>
                  <a:gd name="T14" fmla="*/ 41 w 147"/>
                  <a:gd name="T15" fmla="*/ 64 h 241"/>
                  <a:gd name="T16" fmla="*/ 41 w 147"/>
                  <a:gd name="T17" fmla="*/ 47 h 241"/>
                  <a:gd name="T18" fmla="*/ 59 w 147"/>
                  <a:gd name="T19" fmla="*/ 53 h 241"/>
                  <a:gd name="T20" fmla="*/ 76 w 147"/>
                  <a:gd name="T21" fmla="*/ 47 h 241"/>
                  <a:gd name="T22" fmla="*/ 82 w 147"/>
                  <a:gd name="T23" fmla="*/ 29 h 241"/>
                  <a:gd name="T24" fmla="*/ 65 w 147"/>
                  <a:gd name="T25" fmla="*/ 23 h 241"/>
                  <a:gd name="T26" fmla="*/ 65 w 147"/>
                  <a:gd name="T27" fmla="*/ 17 h 241"/>
                  <a:gd name="T28" fmla="*/ 88 w 147"/>
                  <a:gd name="T29" fmla="*/ 5 h 241"/>
                  <a:gd name="T30" fmla="*/ 88 w 147"/>
                  <a:gd name="T31" fmla="*/ 0 h 241"/>
                  <a:gd name="T32" fmla="*/ 112 w 147"/>
                  <a:gd name="T33" fmla="*/ 5 h 241"/>
                  <a:gd name="T34" fmla="*/ 118 w 147"/>
                  <a:gd name="T35" fmla="*/ 29 h 241"/>
                  <a:gd name="T36" fmla="*/ 124 w 147"/>
                  <a:gd name="T37" fmla="*/ 41 h 241"/>
                  <a:gd name="T38" fmla="*/ 118 w 147"/>
                  <a:gd name="T39" fmla="*/ 47 h 241"/>
                  <a:gd name="T40" fmla="*/ 106 w 147"/>
                  <a:gd name="T41" fmla="*/ 58 h 241"/>
                  <a:gd name="T42" fmla="*/ 106 w 147"/>
                  <a:gd name="T43" fmla="*/ 70 h 241"/>
                  <a:gd name="T44" fmla="*/ 88 w 147"/>
                  <a:gd name="T45" fmla="*/ 70 h 241"/>
                  <a:gd name="T46" fmla="*/ 88 w 147"/>
                  <a:gd name="T47" fmla="*/ 82 h 241"/>
                  <a:gd name="T48" fmla="*/ 88 w 147"/>
                  <a:gd name="T49" fmla="*/ 100 h 241"/>
                  <a:gd name="T50" fmla="*/ 100 w 147"/>
                  <a:gd name="T51" fmla="*/ 106 h 241"/>
                  <a:gd name="T52" fmla="*/ 88 w 147"/>
                  <a:gd name="T53" fmla="*/ 123 h 241"/>
                  <a:gd name="T54" fmla="*/ 100 w 147"/>
                  <a:gd name="T55" fmla="*/ 141 h 241"/>
                  <a:gd name="T56" fmla="*/ 112 w 147"/>
                  <a:gd name="T57" fmla="*/ 153 h 241"/>
                  <a:gd name="T58" fmla="*/ 118 w 147"/>
                  <a:gd name="T59" fmla="*/ 164 h 241"/>
                  <a:gd name="T60" fmla="*/ 129 w 147"/>
                  <a:gd name="T61" fmla="*/ 188 h 241"/>
                  <a:gd name="T62" fmla="*/ 141 w 147"/>
                  <a:gd name="T63" fmla="*/ 194 h 241"/>
                  <a:gd name="T64" fmla="*/ 141 w 147"/>
                  <a:gd name="T65" fmla="*/ 218 h 241"/>
                  <a:gd name="T66" fmla="*/ 147 w 147"/>
                  <a:gd name="T67" fmla="*/ 235 h 241"/>
                  <a:gd name="T68" fmla="*/ 135 w 147"/>
                  <a:gd name="T69" fmla="*/ 241 h 241"/>
                  <a:gd name="T70" fmla="*/ 124 w 147"/>
                  <a:gd name="T71" fmla="*/ 229 h 241"/>
                  <a:gd name="T72" fmla="*/ 100 w 147"/>
                  <a:gd name="T73" fmla="*/ 223 h 241"/>
                  <a:gd name="T74" fmla="*/ 76 w 147"/>
                  <a:gd name="T75" fmla="*/ 212 h 241"/>
                  <a:gd name="T76" fmla="*/ 65 w 147"/>
                  <a:gd name="T77" fmla="*/ 206 h 241"/>
                  <a:gd name="T78" fmla="*/ 47 w 147"/>
                  <a:gd name="T79" fmla="*/ 188 h 241"/>
                  <a:gd name="T80" fmla="*/ 35 w 147"/>
                  <a:gd name="T81" fmla="*/ 170 h 241"/>
                  <a:gd name="T82" fmla="*/ 23 w 147"/>
                  <a:gd name="T83" fmla="*/ 159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7" h="241">
                    <a:moveTo>
                      <a:pt x="18" y="153"/>
                    </a:moveTo>
                    <a:lnTo>
                      <a:pt x="6" y="153"/>
                    </a:lnTo>
                    <a:lnTo>
                      <a:pt x="0" y="153"/>
                    </a:lnTo>
                    <a:lnTo>
                      <a:pt x="6" y="147"/>
                    </a:lnTo>
                    <a:lnTo>
                      <a:pt x="12" y="141"/>
                    </a:lnTo>
                    <a:lnTo>
                      <a:pt x="12" y="129"/>
                    </a:lnTo>
                    <a:lnTo>
                      <a:pt x="12" y="123"/>
                    </a:lnTo>
                    <a:lnTo>
                      <a:pt x="12" y="117"/>
                    </a:lnTo>
                    <a:lnTo>
                      <a:pt x="18" y="106"/>
                    </a:lnTo>
                    <a:lnTo>
                      <a:pt x="6" y="106"/>
                    </a:lnTo>
                    <a:lnTo>
                      <a:pt x="6" y="94"/>
                    </a:lnTo>
                    <a:lnTo>
                      <a:pt x="12" y="82"/>
                    </a:lnTo>
                    <a:lnTo>
                      <a:pt x="23" y="82"/>
                    </a:lnTo>
                    <a:lnTo>
                      <a:pt x="23" y="76"/>
                    </a:lnTo>
                    <a:lnTo>
                      <a:pt x="35" y="70"/>
                    </a:lnTo>
                    <a:lnTo>
                      <a:pt x="41" y="64"/>
                    </a:lnTo>
                    <a:lnTo>
                      <a:pt x="41" y="58"/>
                    </a:lnTo>
                    <a:lnTo>
                      <a:pt x="41" y="47"/>
                    </a:lnTo>
                    <a:lnTo>
                      <a:pt x="53" y="47"/>
                    </a:lnTo>
                    <a:lnTo>
                      <a:pt x="59" y="53"/>
                    </a:lnTo>
                    <a:lnTo>
                      <a:pt x="71" y="53"/>
                    </a:lnTo>
                    <a:lnTo>
                      <a:pt x="76" y="47"/>
                    </a:lnTo>
                    <a:lnTo>
                      <a:pt x="82" y="35"/>
                    </a:lnTo>
                    <a:lnTo>
                      <a:pt x="82" y="29"/>
                    </a:lnTo>
                    <a:lnTo>
                      <a:pt x="76" y="23"/>
                    </a:lnTo>
                    <a:lnTo>
                      <a:pt x="65" y="23"/>
                    </a:lnTo>
                    <a:lnTo>
                      <a:pt x="65" y="23"/>
                    </a:lnTo>
                    <a:lnTo>
                      <a:pt x="65" y="17"/>
                    </a:lnTo>
                    <a:lnTo>
                      <a:pt x="82" y="11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8" y="0"/>
                    </a:lnTo>
                    <a:lnTo>
                      <a:pt x="106" y="11"/>
                    </a:lnTo>
                    <a:lnTo>
                      <a:pt x="112" y="5"/>
                    </a:lnTo>
                    <a:lnTo>
                      <a:pt x="112" y="17"/>
                    </a:lnTo>
                    <a:lnTo>
                      <a:pt x="118" y="29"/>
                    </a:lnTo>
                    <a:lnTo>
                      <a:pt x="118" y="35"/>
                    </a:lnTo>
                    <a:lnTo>
                      <a:pt x="124" y="41"/>
                    </a:lnTo>
                    <a:lnTo>
                      <a:pt x="124" y="41"/>
                    </a:lnTo>
                    <a:lnTo>
                      <a:pt x="118" y="47"/>
                    </a:lnTo>
                    <a:lnTo>
                      <a:pt x="106" y="53"/>
                    </a:lnTo>
                    <a:lnTo>
                      <a:pt x="106" y="58"/>
                    </a:lnTo>
                    <a:lnTo>
                      <a:pt x="106" y="64"/>
                    </a:lnTo>
                    <a:lnTo>
                      <a:pt x="106" y="70"/>
                    </a:lnTo>
                    <a:lnTo>
                      <a:pt x="100" y="70"/>
                    </a:lnTo>
                    <a:lnTo>
                      <a:pt x="88" y="70"/>
                    </a:lnTo>
                    <a:lnTo>
                      <a:pt x="82" y="76"/>
                    </a:lnTo>
                    <a:lnTo>
                      <a:pt x="88" y="82"/>
                    </a:lnTo>
                    <a:lnTo>
                      <a:pt x="88" y="88"/>
                    </a:lnTo>
                    <a:lnTo>
                      <a:pt x="88" y="100"/>
                    </a:lnTo>
                    <a:lnTo>
                      <a:pt x="100" y="100"/>
                    </a:lnTo>
                    <a:lnTo>
                      <a:pt x="100" y="106"/>
                    </a:lnTo>
                    <a:lnTo>
                      <a:pt x="94" y="117"/>
                    </a:lnTo>
                    <a:lnTo>
                      <a:pt x="88" y="123"/>
                    </a:lnTo>
                    <a:lnTo>
                      <a:pt x="94" y="135"/>
                    </a:lnTo>
                    <a:lnTo>
                      <a:pt x="100" y="141"/>
                    </a:lnTo>
                    <a:lnTo>
                      <a:pt x="106" y="147"/>
                    </a:lnTo>
                    <a:lnTo>
                      <a:pt x="112" y="153"/>
                    </a:lnTo>
                    <a:lnTo>
                      <a:pt x="118" y="159"/>
                    </a:lnTo>
                    <a:lnTo>
                      <a:pt x="118" y="164"/>
                    </a:lnTo>
                    <a:lnTo>
                      <a:pt x="124" y="170"/>
                    </a:lnTo>
                    <a:lnTo>
                      <a:pt x="129" y="188"/>
                    </a:lnTo>
                    <a:lnTo>
                      <a:pt x="129" y="194"/>
                    </a:lnTo>
                    <a:lnTo>
                      <a:pt x="141" y="194"/>
                    </a:lnTo>
                    <a:lnTo>
                      <a:pt x="141" y="212"/>
                    </a:lnTo>
                    <a:lnTo>
                      <a:pt x="141" y="218"/>
                    </a:lnTo>
                    <a:lnTo>
                      <a:pt x="141" y="223"/>
                    </a:lnTo>
                    <a:lnTo>
                      <a:pt x="147" y="235"/>
                    </a:lnTo>
                    <a:lnTo>
                      <a:pt x="147" y="241"/>
                    </a:lnTo>
                    <a:lnTo>
                      <a:pt x="135" y="241"/>
                    </a:lnTo>
                    <a:lnTo>
                      <a:pt x="129" y="235"/>
                    </a:lnTo>
                    <a:lnTo>
                      <a:pt x="124" y="229"/>
                    </a:lnTo>
                    <a:lnTo>
                      <a:pt x="124" y="223"/>
                    </a:lnTo>
                    <a:lnTo>
                      <a:pt x="100" y="223"/>
                    </a:lnTo>
                    <a:lnTo>
                      <a:pt x="88" y="206"/>
                    </a:lnTo>
                    <a:lnTo>
                      <a:pt x="76" y="212"/>
                    </a:lnTo>
                    <a:lnTo>
                      <a:pt x="71" y="206"/>
                    </a:lnTo>
                    <a:lnTo>
                      <a:pt x="65" y="206"/>
                    </a:lnTo>
                    <a:lnTo>
                      <a:pt x="53" y="200"/>
                    </a:lnTo>
                    <a:lnTo>
                      <a:pt x="47" y="188"/>
                    </a:lnTo>
                    <a:lnTo>
                      <a:pt x="41" y="182"/>
                    </a:lnTo>
                    <a:lnTo>
                      <a:pt x="35" y="170"/>
                    </a:lnTo>
                    <a:lnTo>
                      <a:pt x="35" y="159"/>
                    </a:lnTo>
                    <a:lnTo>
                      <a:pt x="23" y="159"/>
                    </a:lnTo>
                    <a:lnTo>
                      <a:pt x="18" y="153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1" name="Freeform 685">
                <a:extLst>
                  <a:ext uri="{FF2B5EF4-FFF2-40B4-BE49-F238E27FC236}">
                    <a16:creationId xmlns:a16="http://schemas.microsoft.com/office/drawing/2014/main" id="{8AF1716B-7D8A-4BC0-9F9A-3E82BB7FA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963" y="5437188"/>
                <a:ext cx="46038" cy="57150"/>
              </a:xfrm>
              <a:custGeom>
                <a:avLst/>
                <a:gdLst>
                  <a:gd name="T0" fmla="*/ 0 w 29"/>
                  <a:gd name="T1" fmla="*/ 18 h 36"/>
                  <a:gd name="T2" fmla="*/ 6 w 29"/>
                  <a:gd name="T3" fmla="*/ 30 h 36"/>
                  <a:gd name="T4" fmla="*/ 12 w 29"/>
                  <a:gd name="T5" fmla="*/ 36 h 36"/>
                  <a:gd name="T6" fmla="*/ 18 w 29"/>
                  <a:gd name="T7" fmla="*/ 36 h 36"/>
                  <a:gd name="T8" fmla="*/ 24 w 29"/>
                  <a:gd name="T9" fmla="*/ 30 h 36"/>
                  <a:gd name="T10" fmla="*/ 24 w 29"/>
                  <a:gd name="T11" fmla="*/ 18 h 36"/>
                  <a:gd name="T12" fmla="*/ 29 w 29"/>
                  <a:gd name="T13" fmla="*/ 12 h 36"/>
                  <a:gd name="T14" fmla="*/ 18 w 29"/>
                  <a:gd name="T15" fmla="*/ 6 h 36"/>
                  <a:gd name="T16" fmla="*/ 18 w 29"/>
                  <a:gd name="T17" fmla="*/ 6 h 36"/>
                  <a:gd name="T18" fmla="*/ 12 w 29"/>
                  <a:gd name="T19" fmla="*/ 0 h 36"/>
                  <a:gd name="T20" fmla="*/ 6 w 29"/>
                  <a:gd name="T21" fmla="*/ 6 h 36"/>
                  <a:gd name="T22" fmla="*/ 0 w 29"/>
                  <a:gd name="T23" fmla="*/ 12 h 36"/>
                  <a:gd name="T24" fmla="*/ 0 w 29"/>
                  <a:gd name="T2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36">
                    <a:moveTo>
                      <a:pt x="0" y="18"/>
                    </a:moveTo>
                    <a:lnTo>
                      <a:pt x="6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29" y="12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2" name="Freeform 589">
                <a:extLst>
                  <a:ext uri="{FF2B5EF4-FFF2-40B4-BE49-F238E27FC236}">
                    <a16:creationId xmlns:a16="http://schemas.microsoft.com/office/drawing/2014/main" id="{B5FC69D1-8AC1-4A48-9800-D2FF4C1A0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075" y="4764088"/>
                <a:ext cx="485775" cy="617538"/>
              </a:xfrm>
              <a:custGeom>
                <a:avLst/>
                <a:gdLst>
                  <a:gd name="T0" fmla="*/ 206 w 306"/>
                  <a:gd name="T1" fmla="*/ 366 h 389"/>
                  <a:gd name="T2" fmla="*/ 165 w 306"/>
                  <a:gd name="T3" fmla="*/ 383 h 389"/>
                  <a:gd name="T4" fmla="*/ 129 w 306"/>
                  <a:gd name="T5" fmla="*/ 383 h 389"/>
                  <a:gd name="T6" fmla="*/ 112 w 306"/>
                  <a:gd name="T7" fmla="*/ 366 h 389"/>
                  <a:gd name="T8" fmla="*/ 112 w 306"/>
                  <a:gd name="T9" fmla="*/ 336 h 389"/>
                  <a:gd name="T10" fmla="*/ 141 w 306"/>
                  <a:gd name="T11" fmla="*/ 318 h 389"/>
                  <a:gd name="T12" fmla="*/ 106 w 306"/>
                  <a:gd name="T13" fmla="*/ 307 h 389"/>
                  <a:gd name="T14" fmla="*/ 94 w 306"/>
                  <a:gd name="T15" fmla="*/ 295 h 389"/>
                  <a:gd name="T16" fmla="*/ 71 w 306"/>
                  <a:gd name="T17" fmla="*/ 265 h 389"/>
                  <a:gd name="T18" fmla="*/ 53 w 306"/>
                  <a:gd name="T19" fmla="*/ 242 h 389"/>
                  <a:gd name="T20" fmla="*/ 18 w 306"/>
                  <a:gd name="T21" fmla="*/ 230 h 389"/>
                  <a:gd name="T22" fmla="*/ 12 w 306"/>
                  <a:gd name="T23" fmla="*/ 171 h 389"/>
                  <a:gd name="T24" fmla="*/ 47 w 306"/>
                  <a:gd name="T25" fmla="*/ 189 h 389"/>
                  <a:gd name="T26" fmla="*/ 71 w 306"/>
                  <a:gd name="T27" fmla="*/ 171 h 389"/>
                  <a:gd name="T28" fmla="*/ 35 w 306"/>
                  <a:gd name="T29" fmla="*/ 136 h 389"/>
                  <a:gd name="T30" fmla="*/ 41 w 306"/>
                  <a:gd name="T31" fmla="*/ 118 h 389"/>
                  <a:gd name="T32" fmla="*/ 59 w 306"/>
                  <a:gd name="T33" fmla="*/ 100 h 389"/>
                  <a:gd name="T34" fmla="*/ 88 w 306"/>
                  <a:gd name="T35" fmla="*/ 118 h 389"/>
                  <a:gd name="T36" fmla="*/ 106 w 306"/>
                  <a:gd name="T37" fmla="*/ 130 h 389"/>
                  <a:gd name="T38" fmla="*/ 118 w 306"/>
                  <a:gd name="T39" fmla="*/ 100 h 389"/>
                  <a:gd name="T40" fmla="*/ 129 w 306"/>
                  <a:gd name="T41" fmla="*/ 71 h 389"/>
                  <a:gd name="T42" fmla="*/ 118 w 306"/>
                  <a:gd name="T43" fmla="*/ 53 h 389"/>
                  <a:gd name="T44" fmla="*/ 141 w 306"/>
                  <a:gd name="T45" fmla="*/ 12 h 389"/>
                  <a:gd name="T46" fmla="*/ 159 w 306"/>
                  <a:gd name="T47" fmla="*/ 6 h 389"/>
                  <a:gd name="T48" fmla="*/ 182 w 306"/>
                  <a:gd name="T49" fmla="*/ 0 h 389"/>
                  <a:gd name="T50" fmla="*/ 224 w 306"/>
                  <a:gd name="T51" fmla="*/ 12 h 389"/>
                  <a:gd name="T52" fmla="*/ 253 w 306"/>
                  <a:gd name="T53" fmla="*/ 30 h 389"/>
                  <a:gd name="T54" fmla="*/ 271 w 306"/>
                  <a:gd name="T55" fmla="*/ 12 h 389"/>
                  <a:gd name="T56" fmla="*/ 294 w 306"/>
                  <a:gd name="T57" fmla="*/ 42 h 389"/>
                  <a:gd name="T58" fmla="*/ 300 w 306"/>
                  <a:gd name="T59" fmla="*/ 65 h 389"/>
                  <a:gd name="T60" fmla="*/ 288 w 306"/>
                  <a:gd name="T61" fmla="*/ 89 h 389"/>
                  <a:gd name="T62" fmla="*/ 288 w 306"/>
                  <a:gd name="T63" fmla="*/ 124 h 389"/>
                  <a:gd name="T64" fmla="*/ 271 w 306"/>
                  <a:gd name="T65" fmla="*/ 142 h 389"/>
                  <a:gd name="T66" fmla="*/ 277 w 306"/>
                  <a:gd name="T67" fmla="*/ 165 h 389"/>
                  <a:gd name="T68" fmla="*/ 265 w 306"/>
                  <a:gd name="T69" fmla="*/ 212 h 389"/>
                  <a:gd name="T70" fmla="*/ 283 w 306"/>
                  <a:gd name="T71" fmla="*/ 236 h 389"/>
                  <a:gd name="T72" fmla="*/ 253 w 306"/>
                  <a:gd name="T73" fmla="*/ 242 h 389"/>
                  <a:gd name="T74" fmla="*/ 247 w 306"/>
                  <a:gd name="T75" fmla="*/ 260 h 389"/>
                  <a:gd name="T76" fmla="*/ 253 w 306"/>
                  <a:gd name="T77" fmla="*/ 277 h 389"/>
                  <a:gd name="T78" fmla="*/ 230 w 306"/>
                  <a:gd name="T79" fmla="*/ 271 h 389"/>
                  <a:gd name="T80" fmla="*/ 230 w 306"/>
                  <a:gd name="T81" fmla="*/ 307 h 389"/>
                  <a:gd name="T82" fmla="*/ 235 w 306"/>
                  <a:gd name="T83" fmla="*/ 330 h 389"/>
                  <a:gd name="T84" fmla="*/ 241 w 306"/>
                  <a:gd name="T85" fmla="*/ 354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6" h="389">
                    <a:moveTo>
                      <a:pt x="241" y="360"/>
                    </a:moveTo>
                    <a:lnTo>
                      <a:pt x="224" y="360"/>
                    </a:lnTo>
                    <a:lnTo>
                      <a:pt x="206" y="366"/>
                    </a:lnTo>
                    <a:lnTo>
                      <a:pt x="194" y="371"/>
                    </a:lnTo>
                    <a:lnTo>
                      <a:pt x="194" y="383"/>
                    </a:lnTo>
                    <a:lnTo>
                      <a:pt x="165" y="383"/>
                    </a:lnTo>
                    <a:lnTo>
                      <a:pt x="159" y="389"/>
                    </a:lnTo>
                    <a:lnTo>
                      <a:pt x="147" y="389"/>
                    </a:lnTo>
                    <a:lnTo>
                      <a:pt x="129" y="383"/>
                    </a:lnTo>
                    <a:lnTo>
                      <a:pt x="124" y="371"/>
                    </a:lnTo>
                    <a:lnTo>
                      <a:pt x="118" y="371"/>
                    </a:lnTo>
                    <a:lnTo>
                      <a:pt x="112" y="366"/>
                    </a:lnTo>
                    <a:lnTo>
                      <a:pt x="112" y="354"/>
                    </a:lnTo>
                    <a:lnTo>
                      <a:pt x="118" y="348"/>
                    </a:lnTo>
                    <a:lnTo>
                      <a:pt x="112" y="336"/>
                    </a:lnTo>
                    <a:lnTo>
                      <a:pt x="124" y="330"/>
                    </a:lnTo>
                    <a:lnTo>
                      <a:pt x="141" y="330"/>
                    </a:lnTo>
                    <a:lnTo>
                      <a:pt x="141" y="318"/>
                    </a:lnTo>
                    <a:lnTo>
                      <a:pt x="118" y="318"/>
                    </a:lnTo>
                    <a:lnTo>
                      <a:pt x="112" y="313"/>
                    </a:lnTo>
                    <a:lnTo>
                      <a:pt x="106" y="307"/>
                    </a:lnTo>
                    <a:lnTo>
                      <a:pt x="100" y="301"/>
                    </a:lnTo>
                    <a:lnTo>
                      <a:pt x="94" y="301"/>
                    </a:lnTo>
                    <a:lnTo>
                      <a:pt x="94" y="295"/>
                    </a:lnTo>
                    <a:lnTo>
                      <a:pt x="82" y="295"/>
                    </a:lnTo>
                    <a:lnTo>
                      <a:pt x="71" y="295"/>
                    </a:lnTo>
                    <a:lnTo>
                      <a:pt x="71" y="265"/>
                    </a:lnTo>
                    <a:lnTo>
                      <a:pt x="82" y="248"/>
                    </a:lnTo>
                    <a:lnTo>
                      <a:pt x="65" y="236"/>
                    </a:lnTo>
                    <a:lnTo>
                      <a:pt x="53" y="242"/>
                    </a:lnTo>
                    <a:lnTo>
                      <a:pt x="35" y="236"/>
                    </a:lnTo>
                    <a:lnTo>
                      <a:pt x="29" y="224"/>
                    </a:lnTo>
                    <a:lnTo>
                      <a:pt x="18" y="230"/>
                    </a:lnTo>
                    <a:lnTo>
                      <a:pt x="0" y="218"/>
                    </a:lnTo>
                    <a:lnTo>
                      <a:pt x="12" y="183"/>
                    </a:lnTo>
                    <a:lnTo>
                      <a:pt x="12" y="171"/>
                    </a:lnTo>
                    <a:lnTo>
                      <a:pt x="35" y="177"/>
                    </a:lnTo>
                    <a:lnTo>
                      <a:pt x="47" y="189"/>
                    </a:lnTo>
                    <a:lnTo>
                      <a:pt x="47" y="189"/>
                    </a:lnTo>
                    <a:lnTo>
                      <a:pt x="53" y="177"/>
                    </a:lnTo>
                    <a:lnTo>
                      <a:pt x="59" y="177"/>
                    </a:lnTo>
                    <a:lnTo>
                      <a:pt x="71" y="171"/>
                    </a:lnTo>
                    <a:lnTo>
                      <a:pt x="65" y="159"/>
                    </a:lnTo>
                    <a:lnTo>
                      <a:pt x="71" y="154"/>
                    </a:lnTo>
                    <a:lnTo>
                      <a:pt x="35" y="136"/>
                    </a:lnTo>
                    <a:lnTo>
                      <a:pt x="35" y="130"/>
                    </a:lnTo>
                    <a:lnTo>
                      <a:pt x="35" y="118"/>
                    </a:lnTo>
                    <a:lnTo>
                      <a:pt x="41" y="118"/>
                    </a:lnTo>
                    <a:lnTo>
                      <a:pt x="47" y="106"/>
                    </a:lnTo>
                    <a:lnTo>
                      <a:pt x="53" y="106"/>
                    </a:lnTo>
                    <a:lnTo>
                      <a:pt x="59" y="100"/>
                    </a:lnTo>
                    <a:lnTo>
                      <a:pt x="76" y="100"/>
                    </a:lnTo>
                    <a:lnTo>
                      <a:pt x="82" y="106"/>
                    </a:lnTo>
                    <a:lnTo>
                      <a:pt x="88" y="118"/>
                    </a:lnTo>
                    <a:lnTo>
                      <a:pt x="94" y="118"/>
                    </a:lnTo>
                    <a:lnTo>
                      <a:pt x="100" y="130"/>
                    </a:lnTo>
                    <a:lnTo>
                      <a:pt x="106" y="130"/>
                    </a:lnTo>
                    <a:lnTo>
                      <a:pt x="106" y="118"/>
                    </a:lnTo>
                    <a:lnTo>
                      <a:pt x="112" y="106"/>
                    </a:lnTo>
                    <a:lnTo>
                      <a:pt x="118" y="100"/>
                    </a:lnTo>
                    <a:lnTo>
                      <a:pt x="124" y="83"/>
                    </a:lnTo>
                    <a:lnTo>
                      <a:pt x="129" y="77"/>
                    </a:lnTo>
                    <a:lnTo>
                      <a:pt x="129" y="71"/>
                    </a:lnTo>
                    <a:lnTo>
                      <a:pt x="118" y="71"/>
                    </a:lnTo>
                    <a:lnTo>
                      <a:pt x="118" y="65"/>
                    </a:lnTo>
                    <a:lnTo>
                      <a:pt x="118" y="53"/>
                    </a:lnTo>
                    <a:lnTo>
                      <a:pt x="118" y="42"/>
                    </a:lnTo>
                    <a:lnTo>
                      <a:pt x="118" y="24"/>
                    </a:lnTo>
                    <a:lnTo>
                      <a:pt x="141" y="12"/>
                    </a:lnTo>
                    <a:lnTo>
                      <a:pt x="153" y="6"/>
                    </a:lnTo>
                    <a:lnTo>
                      <a:pt x="153" y="0"/>
                    </a:lnTo>
                    <a:lnTo>
                      <a:pt x="159" y="6"/>
                    </a:lnTo>
                    <a:lnTo>
                      <a:pt x="165" y="0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200" y="6"/>
                    </a:lnTo>
                    <a:lnTo>
                      <a:pt x="212" y="12"/>
                    </a:lnTo>
                    <a:lnTo>
                      <a:pt x="224" y="12"/>
                    </a:lnTo>
                    <a:lnTo>
                      <a:pt x="241" y="18"/>
                    </a:lnTo>
                    <a:lnTo>
                      <a:pt x="247" y="18"/>
                    </a:lnTo>
                    <a:lnTo>
                      <a:pt x="253" y="30"/>
                    </a:lnTo>
                    <a:lnTo>
                      <a:pt x="259" y="24"/>
                    </a:lnTo>
                    <a:lnTo>
                      <a:pt x="265" y="12"/>
                    </a:lnTo>
                    <a:lnTo>
                      <a:pt x="271" y="12"/>
                    </a:lnTo>
                    <a:lnTo>
                      <a:pt x="277" y="36"/>
                    </a:lnTo>
                    <a:lnTo>
                      <a:pt x="288" y="36"/>
                    </a:lnTo>
                    <a:lnTo>
                      <a:pt x="294" y="42"/>
                    </a:lnTo>
                    <a:lnTo>
                      <a:pt x="300" y="42"/>
                    </a:lnTo>
                    <a:lnTo>
                      <a:pt x="306" y="59"/>
                    </a:lnTo>
                    <a:lnTo>
                      <a:pt x="300" y="65"/>
                    </a:lnTo>
                    <a:lnTo>
                      <a:pt x="300" y="77"/>
                    </a:lnTo>
                    <a:lnTo>
                      <a:pt x="288" y="83"/>
                    </a:lnTo>
                    <a:lnTo>
                      <a:pt x="288" y="89"/>
                    </a:lnTo>
                    <a:lnTo>
                      <a:pt x="294" y="95"/>
                    </a:lnTo>
                    <a:lnTo>
                      <a:pt x="294" y="100"/>
                    </a:lnTo>
                    <a:lnTo>
                      <a:pt x="288" y="124"/>
                    </a:lnTo>
                    <a:lnTo>
                      <a:pt x="277" y="124"/>
                    </a:lnTo>
                    <a:lnTo>
                      <a:pt x="277" y="130"/>
                    </a:lnTo>
                    <a:lnTo>
                      <a:pt x="271" y="142"/>
                    </a:lnTo>
                    <a:lnTo>
                      <a:pt x="265" y="148"/>
                    </a:lnTo>
                    <a:lnTo>
                      <a:pt x="265" y="154"/>
                    </a:lnTo>
                    <a:lnTo>
                      <a:pt x="277" y="165"/>
                    </a:lnTo>
                    <a:lnTo>
                      <a:pt x="253" y="183"/>
                    </a:lnTo>
                    <a:lnTo>
                      <a:pt x="253" y="189"/>
                    </a:lnTo>
                    <a:lnTo>
                      <a:pt x="265" y="212"/>
                    </a:lnTo>
                    <a:lnTo>
                      <a:pt x="283" y="218"/>
                    </a:lnTo>
                    <a:lnTo>
                      <a:pt x="283" y="230"/>
                    </a:lnTo>
                    <a:lnTo>
                      <a:pt x="283" y="236"/>
                    </a:lnTo>
                    <a:lnTo>
                      <a:pt x="283" y="242"/>
                    </a:lnTo>
                    <a:lnTo>
                      <a:pt x="271" y="248"/>
                    </a:lnTo>
                    <a:lnTo>
                      <a:pt x="253" y="242"/>
                    </a:lnTo>
                    <a:lnTo>
                      <a:pt x="241" y="242"/>
                    </a:lnTo>
                    <a:lnTo>
                      <a:pt x="241" y="248"/>
                    </a:lnTo>
                    <a:lnTo>
                      <a:pt x="247" y="260"/>
                    </a:lnTo>
                    <a:lnTo>
                      <a:pt x="247" y="265"/>
                    </a:lnTo>
                    <a:lnTo>
                      <a:pt x="253" y="271"/>
                    </a:lnTo>
                    <a:lnTo>
                      <a:pt x="253" y="277"/>
                    </a:lnTo>
                    <a:lnTo>
                      <a:pt x="247" y="277"/>
                    </a:lnTo>
                    <a:lnTo>
                      <a:pt x="241" y="271"/>
                    </a:lnTo>
                    <a:lnTo>
                      <a:pt x="230" y="271"/>
                    </a:lnTo>
                    <a:lnTo>
                      <a:pt x="230" y="289"/>
                    </a:lnTo>
                    <a:lnTo>
                      <a:pt x="224" y="295"/>
                    </a:lnTo>
                    <a:lnTo>
                      <a:pt x="230" y="307"/>
                    </a:lnTo>
                    <a:lnTo>
                      <a:pt x="224" y="318"/>
                    </a:lnTo>
                    <a:lnTo>
                      <a:pt x="230" y="324"/>
                    </a:lnTo>
                    <a:lnTo>
                      <a:pt x="235" y="330"/>
                    </a:lnTo>
                    <a:lnTo>
                      <a:pt x="230" y="336"/>
                    </a:lnTo>
                    <a:lnTo>
                      <a:pt x="235" y="348"/>
                    </a:lnTo>
                    <a:lnTo>
                      <a:pt x="241" y="354"/>
                    </a:lnTo>
                    <a:lnTo>
                      <a:pt x="241" y="360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3" name="Freeform 607">
                <a:extLst>
                  <a:ext uri="{FF2B5EF4-FFF2-40B4-BE49-F238E27FC236}">
                    <a16:creationId xmlns:a16="http://schemas.microsoft.com/office/drawing/2014/main" id="{72E70A08-41D4-4A47-A33E-7D675554B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9913" y="5335588"/>
                <a:ext cx="290513" cy="214313"/>
              </a:xfrm>
              <a:custGeom>
                <a:avLst/>
                <a:gdLst>
                  <a:gd name="T0" fmla="*/ 147 w 183"/>
                  <a:gd name="T1" fmla="*/ 135 h 135"/>
                  <a:gd name="T2" fmla="*/ 136 w 183"/>
                  <a:gd name="T3" fmla="*/ 135 h 135"/>
                  <a:gd name="T4" fmla="*/ 136 w 183"/>
                  <a:gd name="T5" fmla="*/ 129 h 135"/>
                  <a:gd name="T6" fmla="*/ 124 w 183"/>
                  <a:gd name="T7" fmla="*/ 135 h 135"/>
                  <a:gd name="T8" fmla="*/ 100 w 183"/>
                  <a:gd name="T9" fmla="*/ 117 h 135"/>
                  <a:gd name="T10" fmla="*/ 77 w 183"/>
                  <a:gd name="T11" fmla="*/ 123 h 135"/>
                  <a:gd name="T12" fmla="*/ 65 w 183"/>
                  <a:gd name="T13" fmla="*/ 123 h 135"/>
                  <a:gd name="T14" fmla="*/ 47 w 183"/>
                  <a:gd name="T15" fmla="*/ 106 h 135"/>
                  <a:gd name="T16" fmla="*/ 36 w 183"/>
                  <a:gd name="T17" fmla="*/ 94 h 135"/>
                  <a:gd name="T18" fmla="*/ 18 w 183"/>
                  <a:gd name="T19" fmla="*/ 94 h 135"/>
                  <a:gd name="T20" fmla="*/ 0 w 183"/>
                  <a:gd name="T21" fmla="*/ 70 h 135"/>
                  <a:gd name="T22" fmla="*/ 6 w 183"/>
                  <a:gd name="T23" fmla="*/ 41 h 135"/>
                  <a:gd name="T24" fmla="*/ 18 w 183"/>
                  <a:gd name="T25" fmla="*/ 29 h 135"/>
                  <a:gd name="T26" fmla="*/ 53 w 183"/>
                  <a:gd name="T27" fmla="*/ 23 h 135"/>
                  <a:gd name="T28" fmla="*/ 65 w 183"/>
                  <a:gd name="T29" fmla="*/ 6 h 135"/>
                  <a:gd name="T30" fmla="*/ 100 w 183"/>
                  <a:gd name="T31" fmla="*/ 0 h 135"/>
                  <a:gd name="T32" fmla="*/ 106 w 183"/>
                  <a:gd name="T33" fmla="*/ 11 h 135"/>
                  <a:gd name="T34" fmla="*/ 118 w 183"/>
                  <a:gd name="T35" fmla="*/ 29 h 135"/>
                  <a:gd name="T36" fmla="*/ 147 w 183"/>
                  <a:gd name="T37" fmla="*/ 29 h 135"/>
                  <a:gd name="T38" fmla="*/ 165 w 183"/>
                  <a:gd name="T39" fmla="*/ 29 h 135"/>
                  <a:gd name="T40" fmla="*/ 171 w 183"/>
                  <a:gd name="T41" fmla="*/ 17 h 135"/>
                  <a:gd name="T42" fmla="*/ 177 w 183"/>
                  <a:gd name="T43" fmla="*/ 35 h 135"/>
                  <a:gd name="T44" fmla="*/ 177 w 183"/>
                  <a:gd name="T45" fmla="*/ 53 h 135"/>
                  <a:gd name="T46" fmla="*/ 171 w 183"/>
                  <a:gd name="T47" fmla="*/ 70 h 135"/>
                  <a:gd name="T48" fmla="*/ 177 w 183"/>
                  <a:gd name="T49" fmla="*/ 82 h 135"/>
                  <a:gd name="T50" fmla="*/ 183 w 183"/>
                  <a:gd name="T51" fmla="*/ 94 h 135"/>
                  <a:gd name="T52" fmla="*/ 171 w 183"/>
                  <a:gd name="T53" fmla="*/ 94 h 135"/>
                  <a:gd name="T54" fmla="*/ 171 w 183"/>
                  <a:gd name="T55" fmla="*/ 94 h 135"/>
                  <a:gd name="T56" fmla="*/ 153 w 183"/>
                  <a:gd name="T57" fmla="*/ 112 h 135"/>
                  <a:gd name="T58" fmla="*/ 159 w 183"/>
                  <a:gd name="T59" fmla="*/ 123 h 135"/>
                  <a:gd name="T60" fmla="*/ 147 w 183"/>
                  <a:gd name="T61" fmla="*/ 129 h 135"/>
                  <a:gd name="T62" fmla="*/ 147 w 183"/>
                  <a:gd name="T63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3" h="135">
                    <a:moveTo>
                      <a:pt x="147" y="135"/>
                    </a:moveTo>
                    <a:lnTo>
                      <a:pt x="147" y="135"/>
                    </a:lnTo>
                    <a:lnTo>
                      <a:pt x="142" y="135"/>
                    </a:lnTo>
                    <a:lnTo>
                      <a:pt x="136" y="135"/>
                    </a:lnTo>
                    <a:lnTo>
                      <a:pt x="136" y="129"/>
                    </a:lnTo>
                    <a:lnTo>
                      <a:pt x="136" y="129"/>
                    </a:lnTo>
                    <a:lnTo>
                      <a:pt x="130" y="123"/>
                    </a:lnTo>
                    <a:lnTo>
                      <a:pt x="124" y="135"/>
                    </a:lnTo>
                    <a:lnTo>
                      <a:pt x="118" y="135"/>
                    </a:lnTo>
                    <a:lnTo>
                      <a:pt x="100" y="117"/>
                    </a:lnTo>
                    <a:lnTo>
                      <a:pt x="77" y="117"/>
                    </a:lnTo>
                    <a:lnTo>
                      <a:pt x="77" y="123"/>
                    </a:lnTo>
                    <a:lnTo>
                      <a:pt x="71" y="129"/>
                    </a:lnTo>
                    <a:lnTo>
                      <a:pt x="65" y="123"/>
                    </a:lnTo>
                    <a:lnTo>
                      <a:pt x="59" y="112"/>
                    </a:lnTo>
                    <a:lnTo>
                      <a:pt x="47" y="106"/>
                    </a:lnTo>
                    <a:lnTo>
                      <a:pt x="41" y="100"/>
                    </a:lnTo>
                    <a:lnTo>
                      <a:pt x="36" y="94"/>
                    </a:lnTo>
                    <a:lnTo>
                      <a:pt x="30" y="100"/>
                    </a:lnTo>
                    <a:lnTo>
                      <a:pt x="18" y="94"/>
                    </a:lnTo>
                    <a:lnTo>
                      <a:pt x="12" y="76"/>
                    </a:lnTo>
                    <a:lnTo>
                      <a:pt x="0" y="70"/>
                    </a:lnTo>
                    <a:lnTo>
                      <a:pt x="12" y="53"/>
                    </a:lnTo>
                    <a:lnTo>
                      <a:pt x="6" y="41"/>
                    </a:lnTo>
                    <a:lnTo>
                      <a:pt x="6" y="29"/>
                    </a:lnTo>
                    <a:lnTo>
                      <a:pt x="18" y="29"/>
                    </a:lnTo>
                    <a:lnTo>
                      <a:pt x="24" y="23"/>
                    </a:lnTo>
                    <a:lnTo>
                      <a:pt x="53" y="23"/>
                    </a:lnTo>
                    <a:lnTo>
                      <a:pt x="53" y="11"/>
                    </a:lnTo>
                    <a:lnTo>
                      <a:pt x="65" y="6"/>
                    </a:lnTo>
                    <a:lnTo>
                      <a:pt x="83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6" y="11"/>
                    </a:lnTo>
                    <a:lnTo>
                      <a:pt x="118" y="23"/>
                    </a:lnTo>
                    <a:lnTo>
                      <a:pt x="118" y="29"/>
                    </a:lnTo>
                    <a:lnTo>
                      <a:pt x="130" y="23"/>
                    </a:lnTo>
                    <a:lnTo>
                      <a:pt x="147" y="29"/>
                    </a:lnTo>
                    <a:lnTo>
                      <a:pt x="153" y="23"/>
                    </a:lnTo>
                    <a:lnTo>
                      <a:pt x="165" y="29"/>
                    </a:lnTo>
                    <a:lnTo>
                      <a:pt x="171" y="23"/>
                    </a:lnTo>
                    <a:lnTo>
                      <a:pt x="171" y="17"/>
                    </a:lnTo>
                    <a:lnTo>
                      <a:pt x="171" y="17"/>
                    </a:lnTo>
                    <a:lnTo>
                      <a:pt x="177" y="35"/>
                    </a:lnTo>
                    <a:lnTo>
                      <a:pt x="177" y="41"/>
                    </a:lnTo>
                    <a:lnTo>
                      <a:pt x="177" y="53"/>
                    </a:lnTo>
                    <a:lnTo>
                      <a:pt x="171" y="64"/>
                    </a:lnTo>
                    <a:lnTo>
                      <a:pt x="171" y="70"/>
                    </a:lnTo>
                    <a:lnTo>
                      <a:pt x="177" y="76"/>
                    </a:lnTo>
                    <a:lnTo>
                      <a:pt x="177" y="82"/>
                    </a:lnTo>
                    <a:lnTo>
                      <a:pt x="183" y="88"/>
                    </a:lnTo>
                    <a:lnTo>
                      <a:pt x="183" y="94"/>
                    </a:lnTo>
                    <a:lnTo>
                      <a:pt x="183" y="94"/>
                    </a:lnTo>
                    <a:lnTo>
                      <a:pt x="171" y="94"/>
                    </a:lnTo>
                    <a:lnTo>
                      <a:pt x="171" y="94"/>
                    </a:lnTo>
                    <a:lnTo>
                      <a:pt x="171" y="94"/>
                    </a:lnTo>
                    <a:lnTo>
                      <a:pt x="159" y="94"/>
                    </a:lnTo>
                    <a:lnTo>
                      <a:pt x="153" y="112"/>
                    </a:lnTo>
                    <a:lnTo>
                      <a:pt x="165" y="112"/>
                    </a:lnTo>
                    <a:lnTo>
                      <a:pt x="159" y="123"/>
                    </a:lnTo>
                    <a:lnTo>
                      <a:pt x="159" y="129"/>
                    </a:lnTo>
                    <a:lnTo>
                      <a:pt x="147" y="129"/>
                    </a:lnTo>
                    <a:lnTo>
                      <a:pt x="147" y="129"/>
                    </a:lnTo>
                    <a:lnTo>
                      <a:pt x="147" y="135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4" name="Freeform 620">
                <a:extLst>
                  <a:ext uri="{FF2B5EF4-FFF2-40B4-BE49-F238E27FC236}">
                    <a16:creationId xmlns:a16="http://schemas.microsoft.com/office/drawing/2014/main" id="{BB2DE9E1-B9DD-464C-918E-EA6B15EC2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3625" y="4848225"/>
                <a:ext cx="430213" cy="581025"/>
              </a:xfrm>
              <a:custGeom>
                <a:avLst/>
                <a:gdLst>
                  <a:gd name="T0" fmla="*/ 83 w 271"/>
                  <a:gd name="T1" fmla="*/ 12 h 366"/>
                  <a:gd name="T2" fmla="*/ 112 w 271"/>
                  <a:gd name="T3" fmla="*/ 18 h 366"/>
                  <a:gd name="T4" fmla="*/ 136 w 271"/>
                  <a:gd name="T5" fmla="*/ 12 h 366"/>
                  <a:gd name="T6" fmla="*/ 130 w 271"/>
                  <a:gd name="T7" fmla="*/ 24 h 366"/>
                  <a:gd name="T8" fmla="*/ 124 w 271"/>
                  <a:gd name="T9" fmla="*/ 36 h 366"/>
                  <a:gd name="T10" fmla="*/ 130 w 271"/>
                  <a:gd name="T11" fmla="*/ 47 h 366"/>
                  <a:gd name="T12" fmla="*/ 153 w 271"/>
                  <a:gd name="T13" fmla="*/ 42 h 366"/>
                  <a:gd name="T14" fmla="*/ 153 w 271"/>
                  <a:gd name="T15" fmla="*/ 59 h 366"/>
                  <a:gd name="T16" fmla="*/ 153 w 271"/>
                  <a:gd name="T17" fmla="*/ 71 h 366"/>
                  <a:gd name="T18" fmla="*/ 177 w 271"/>
                  <a:gd name="T19" fmla="*/ 71 h 366"/>
                  <a:gd name="T20" fmla="*/ 189 w 271"/>
                  <a:gd name="T21" fmla="*/ 77 h 366"/>
                  <a:gd name="T22" fmla="*/ 201 w 271"/>
                  <a:gd name="T23" fmla="*/ 83 h 366"/>
                  <a:gd name="T24" fmla="*/ 206 w 271"/>
                  <a:gd name="T25" fmla="*/ 95 h 366"/>
                  <a:gd name="T26" fmla="*/ 201 w 271"/>
                  <a:gd name="T27" fmla="*/ 124 h 366"/>
                  <a:gd name="T28" fmla="*/ 212 w 271"/>
                  <a:gd name="T29" fmla="*/ 124 h 366"/>
                  <a:gd name="T30" fmla="*/ 248 w 271"/>
                  <a:gd name="T31" fmla="*/ 130 h 366"/>
                  <a:gd name="T32" fmla="*/ 265 w 271"/>
                  <a:gd name="T33" fmla="*/ 148 h 366"/>
                  <a:gd name="T34" fmla="*/ 271 w 271"/>
                  <a:gd name="T35" fmla="*/ 165 h 366"/>
                  <a:gd name="T36" fmla="*/ 248 w 271"/>
                  <a:gd name="T37" fmla="*/ 189 h 366"/>
                  <a:gd name="T38" fmla="*/ 248 w 271"/>
                  <a:gd name="T39" fmla="*/ 201 h 366"/>
                  <a:gd name="T40" fmla="*/ 248 w 271"/>
                  <a:gd name="T41" fmla="*/ 218 h 366"/>
                  <a:gd name="T42" fmla="*/ 224 w 271"/>
                  <a:gd name="T43" fmla="*/ 212 h 366"/>
                  <a:gd name="T44" fmla="*/ 206 w 271"/>
                  <a:gd name="T45" fmla="*/ 230 h 366"/>
                  <a:gd name="T46" fmla="*/ 201 w 271"/>
                  <a:gd name="T47" fmla="*/ 242 h 366"/>
                  <a:gd name="T48" fmla="*/ 218 w 271"/>
                  <a:gd name="T49" fmla="*/ 277 h 366"/>
                  <a:gd name="T50" fmla="*/ 236 w 271"/>
                  <a:gd name="T51" fmla="*/ 295 h 366"/>
                  <a:gd name="T52" fmla="*/ 236 w 271"/>
                  <a:gd name="T53" fmla="*/ 313 h 366"/>
                  <a:gd name="T54" fmla="*/ 224 w 271"/>
                  <a:gd name="T55" fmla="*/ 307 h 366"/>
                  <a:gd name="T56" fmla="*/ 206 w 271"/>
                  <a:gd name="T57" fmla="*/ 318 h 366"/>
                  <a:gd name="T58" fmla="*/ 195 w 271"/>
                  <a:gd name="T59" fmla="*/ 324 h 366"/>
                  <a:gd name="T60" fmla="*/ 183 w 271"/>
                  <a:gd name="T61" fmla="*/ 330 h 366"/>
                  <a:gd name="T62" fmla="*/ 171 w 271"/>
                  <a:gd name="T63" fmla="*/ 354 h 366"/>
                  <a:gd name="T64" fmla="*/ 142 w 271"/>
                  <a:gd name="T65" fmla="*/ 360 h 366"/>
                  <a:gd name="T66" fmla="*/ 124 w 271"/>
                  <a:gd name="T67" fmla="*/ 348 h 366"/>
                  <a:gd name="T68" fmla="*/ 124 w 271"/>
                  <a:gd name="T69" fmla="*/ 336 h 366"/>
                  <a:gd name="T70" fmla="*/ 100 w 271"/>
                  <a:gd name="T71" fmla="*/ 295 h 366"/>
                  <a:gd name="T72" fmla="*/ 83 w 271"/>
                  <a:gd name="T73" fmla="*/ 277 h 366"/>
                  <a:gd name="T74" fmla="*/ 71 w 271"/>
                  <a:gd name="T75" fmla="*/ 265 h 366"/>
                  <a:gd name="T76" fmla="*/ 59 w 271"/>
                  <a:gd name="T77" fmla="*/ 254 h 366"/>
                  <a:gd name="T78" fmla="*/ 42 w 271"/>
                  <a:gd name="T79" fmla="*/ 242 h 366"/>
                  <a:gd name="T80" fmla="*/ 30 w 271"/>
                  <a:gd name="T81" fmla="*/ 236 h 366"/>
                  <a:gd name="T82" fmla="*/ 42 w 271"/>
                  <a:gd name="T83" fmla="*/ 230 h 366"/>
                  <a:gd name="T84" fmla="*/ 53 w 271"/>
                  <a:gd name="T85" fmla="*/ 218 h 366"/>
                  <a:gd name="T86" fmla="*/ 71 w 271"/>
                  <a:gd name="T87" fmla="*/ 207 h 366"/>
                  <a:gd name="T88" fmla="*/ 83 w 271"/>
                  <a:gd name="T89" fmla="*/ 195 h 366"/>
                  <a:gd name="T90" fmla="*/ 83 w 271"/>
                  <a:gd name="T91" fmla="*/ 183 h 366"/>
                  <a:gd name="T92" fmla="*/ 89 w 271"/>
                  <a:gd name="T93" fmla="*/ 171 h 366"/>
                  <a:gd name="T94" fmla="*/ 65 w 271"/>
                  <a:gd name="T95" fmla="*/ 142 h 366"/>
                  <a:gd name="T96" fmla="*/ 42 w 271"/>
                  <a:gd name="T97" fmla="*/ 142 h 366"/>
                  <a:gd name="T98" fmla="*/ 30 w 271"/>
                  <a:gd name="T99" fmla="*/ 159 h 366"/>
                  <a:gd name="T100" fmla="*/ 6 w 271"/>
                  <a:gd name="T101" fmla="*/ 148 h 366"/>
                  <a:gd name="T102" fmla="*/ 24 w 271"/>
                  <a:gd name="T103" fmla="*/ 136 h 366"/>
                  <a:gd name="T104" fmla="*/ 24 w 271"/>
                  <a:gd name="T105" fmla="*/ 124 h 366"/>
                  <a:gd name="T106" fmla="*/ 6 w 271"/>
                  <a:gd name="T107" fmla="*/ 112 h 366"/>
                  <a:gd name="T108" fmla="*/ 0 w 271"/>
                  <a:gd name="T109" fmla="*/ 101 h 366"/>
                  <a:gd name="T110" fmla="*/ 0 w 271"/>
                  <a:gd name="T111" fmla="*/ 83 h 366"/>
                  <a:gd name="T112" fmla="*/ 0 w 271"/>
                  <a:gd name="T113" fmla="*/ 71 h 366"/>
                  <a:gd name="T114" fmla="*/ 12 w 271"/>
                  <a:gd name="T115" fmla="*/ 71 h 366"/>
                  <a:gd name="T116" fmla="*/ 30 w 271"/>
                  <a:gd name="T117" fmla="*/ 47 h 366"/>
                  <a:gd name="T118" fmla="*/ 30 w 271"/>
                  <a:gd name="T119" fmla="*/ 24 h 366"/>
                  <a:gd name="T120" fmla="*/ 47 w 271"/>
                  <a:gd name="T121" fmla="*/ 12 h 366"/>
                  <a:gd name="T122" fmla="*/ 59 w 271"/>
                  <a:gd name="T123" fmla="*/ 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1" h="366">
                    <a:moveTo>
                      <a:pt x="65" y="0"/>
                    </a:moveTo>
                    <a:lnTo>
                      <a:pt x="83" y="12"/>
                    </a:lnTo>
                    <a:lnTo>
                      <a:pt x="95" y="6"/>
                    </a:lnTo>
                    <a:lnTo>
                      <a:pt x="112" y="18"/>
                    </a:lnTo>
                    <a:lnTo>
                      <a:pt x="130" y="12"/>
                    </a:lnTo>
                    <a:lnTo>
                      <a:pt x="136" y="12"/>
                    </a:lnTo>
                    <a:lnTo>
                      <a:pt x="136" y="18"/>
                    </a:lnTo>
                    <a:lnTo>
                      <a:pt x="130" y="24"/>
                    </a:lnTo>
                    <a:lnTo>
                      <a:pt x="130" y="30"/>
                    </a:lnTo>
                    <a:lnTo>
                      <a:pt x="124" y="36"/>
                    </a:lnTo>
                    <a:lnTo>
                      <a:pt x="124" y="42"/>
                    </a:lnTo>
                    <a:lnTo>
                      <a:pt x="130" y="47"/>
                    </a:lnTo>
                    <a:lnTo>
                      <a:pt x="153" y="36"/>
                    </a:lnTo>
                    <a:lnTo>
                      <a:pt x="153" y="42"/>
                    </a:lnTo>
                    <a:lnTo>
                      <a:pt x="153" y="53"/>
                    </a:lnTo>
                    <a:lnTo>
                      <a:pt x="153" y="59"/>
                    </a:lnTo>
                    <a:lnTo>
                      <a:pt x="153" y="71"/>
                    </a:lnTo>
                    <a:lnTo>
                      <a:pt x="153" y="71"/>
                    </a:lnTo>
                    <a:lnTo>
                      <a:pt x="165" y="77"/>
                    </a:lnTo>
                    <a:lnTo>
                      <a:pt x="177" y="71"/>
                    </a:lnTo>
                    <a:lnTo>
                      <a:pt x="183" y="83"/>
                    </a:lnTo>
                    <a:lnTo>
                      <a:pt x="189" y="77"/>
                    </a:lnTo>
                    <a:lnTo>
                      <a:pt x="201" y="77"/>
                    </a:lnTo>
                    <a:lnTo>
                      <a:pt x="201" y="83"/>
                    </a:lnTo>
                    <a:lnTo>
                      <a:pt x="206" y="95"/>
                    </a:lnTo>
                    <a:lnTo>
                      <a:pt x="206" y="95"/>
                    </a:lnTo>
                    <a:lnTo>
                      <a:pt x="195" y="118"/>
                    </a:lnTo>
                    <a:lnTo>
                      <a:pt x="201" y="124"/>
                    </a:lnTo>
                    <a:lnTo>
                      <a:pt x="206" y="124"/>
                    </a:lnTo>
                    <a:lnTo>
                      <a:pt x="212" y="124"/>
                    </a:lnTo>
                    <a:lnTo>
                      <a:pt x="224" y="136"/>
                    </a:lnTo>
                    <a:lnTo>
                      <a:pt x="248" y="130"/>
                    </a:lnTo>
                    <a:lnTo>
                      <a:pt x="248" y="136"/>
                    </a:lnTo>
                    <a:lnTo>
                      <a:pt x="265" y="148"/>
                    </a:lnTo>
                    <a:lnTo>
                      <a:pt x="265" y="154"/>
                    </a:lnTo>
                    <a:lnTo>
                      <a:pt x="271" y="165"/>
                    </a:lnTo>
                    <a:lnTo>
                      <a:pt x="265" y="165"/>
                    </a:lnTo>
                    <a:lnTo>
                      <a:pt x="248" y="189"/>
                    </a:lnTo>
                    <a:lnTo>
                      <a:pt x="248" y="195"/>
                    </a:lnTo>
                    <a:lnTo>
                      <a:pt x="248" y="201"/>
                    </a:lnTo>
                    <a:lnTo>
                      <a:pt x="248" y="207"/>
                    </a:lnTo>
                    <a:lnTo>
                      <a:pt x="248" y="218"/>
                    </a:lnTo>
                    <a:lnTo>
                      <a:pt x="242" y="224"/>
                    </a:lnTo>
                    <a:lnTo>
                      <a:pt x="224" y="212"/>
                    </a:lnTo>
                    <a:lnTo>
                      <a:pt x="218" y="224"/>
                    </a:lnTo>
                    <a:lnTo>
                      <a:pt x="206" y="230"/>
                    </a:lnTo>
                    <a:lnTo>
                      <a:pt x="201" y="230"/>
                    </a:lnTo>
                    <a:lnTo>
                      <a:pt x="201" y="242"/>
                    </a:lnTo>
                    <a:lnTo>
                      <a:pt x="212" y="254"/>
                    </a:lnTo>
                    <a:lnTo>
                      <a:pt x="218" y="277"/>
                    </a:lnTo>
                    <a:lnTo>
                      <a:pt x="236" y="289"/>
                    </a:lnTo>
                    <a:lnTo>
                      <a:pt x="236" y="295"/>
                    </a:lnTo>
                    <a:lnTo>
                      <a:pt x="236" y="307"/>
                    </a:lnTo>
                    <a:lnTo>
                      <a:pt x="236" y="313"/>
                    </a:lnTo>
                    <a:lnTo>
                      <a:pt x="230" y="318"/>
                    </a:lnTo>
                    <a:lnTo>
                      <a:pt x="224" y="307"/>
                    </a:lnTo>
                    <a:lnTo>
                      <a:pt x="218" y="318"/>
                    </a:lnTo>
                    <a:lnTo>
                      <a:pt x="206" y="318"/>
                    </a:lnTo>
                    <a:lnTo>
                      <a:pt x="201" y="324"/>
                    </a:lnTo>
                    <a:lnTo>
                      <a:pt x="195" y="324"/>
                    </a:lnTo>
                    <a:lnTo>
                      <a:pt x="195" y="324"/>
                    </a:lnTo>
                    <a:lnTo>
                      <a:pt x="183" y="330"/>
                    </a:lnTo>
                    <a:lnTo>
                      <a:pt x="177" y="348"/>
                    </a:lnTo>
                    <a:lnTo>
                      <a:pt x="171" y="354"/>
                    </a:lnTo>
                    <a:lnTo>
                      <a:pt x="159" y="366"/>
                    </a:lnTo>
                    <a:lnTo>
                      <a:pt x="142" y="360"/>
                    </a:lnTo>
                    <a:lnTo>
                      <a:pt x="136" y="348"/>
                    </a:lnTo>
                    <a:lnTo>
                      <a:pt x="124" y="348"/>
                    </a:lnTo>
                    <a:lnTo>
                      <a:pt x="130" y="342"/>
                    </a:lnTo>
                    <a:lnTo>
                      <a:pt x="124" y="336"/>
                    </a:lnTo>
                    <a:lnTo>
                      <a:pt x="118" y="318"/>
                    </a:lnTo>
                    <a:lnTo>
                      <a:pt x="100" y="295"/>
                    </a:lnTo>
                    <a:lnTo>
                      <a:pt x="89" y="277"/>
                    </a:lnTo>
                    <a:lnTo>
                      <a:pt x="83" y="277"/>
                    </a:lnTo>
                    <a:lnTo>
                      <a:pt x="83" y="277"/>
                    </a:lnTo>
                    <a:lnTo>
                      <a:pt x="71" y="265"/>
                    </a:lnTo>
                    <a:lnTo>
                      <a:pt x="71" y="254"/>
                    </a:lnTo>
                    <a:lnTo>
                      <a:pt x="59" y="254"/>
                    </a:lnTo>
                    <a:lnTo>
                      <a:pt x="53" y="260"/>
                    </a:lnTo>
                    <a:lnTo>
                      <a:pt x="42" y="242"/>
                    </a:lnTo>
                    <a:lnTo>
                      <a:pt x="36" y="242"/>
                    </a:lnTo>
                    <a:lnTo>
                      <a:pt x="30" y="236"/>
                    </a:lnTo>
                    <a:lnTo>
                      <a:pt x="36" y="230"/>
                    </a:lnTo>
                    <a:lnTo>
                      <a:pt x="42" y="230"/>
                    </a:lnTo>
                    <a:lnTo>
                      <a:pt x="47" y="218"/>
                    </a:lnTo>
                    <a:lnTo>
                      <a:pt x="53" y="218"/>
                    </a:lnTo>
                    <a:lnTo>
                      <a:pt x="59" y="207"/>
                    </a:lnTo>
                    <a:lnTo>
                      <a:pt x="71" y="207"/>
                    </a:lnTo>
                    <a:lnTo>
                      <a:pt x="83" y="195"/>
                    </a:lnTo>
                    <a:lnTo>
                      <a:pt x="83" y="195"/>
                    </a:lnTo>
                    <a:lnTo>
                      <a:pt x="83" y="189"/>
                    </a:lnTo>
                    <a:lnTo>
                      <a:pt x="83" y="183"/>
                    </a:lnTo>
                    <a:lnTo>
                      <a:pt x="95" y="177"/>
                    </a:lnTo>
                    <a:lnTo>
                      <a:pt x="89" y="171"/>
                    </a:lnTo>
                    <a:lnTo>
                      <a:pt x="83" y="165"/>
                    </a:lnTo>
                    <a:lnTo>
                      <a:pt x="65" y="142"/>
                    </a:lnTo>
                    <a:lnTo>
                      <a:pt x="53" y="148"/>
                    </a:lnTo>
                    <a:lnTo>
                      <a:pt x="42" y="142"/>
                    </a:lnTo>
                    <a:lnTo>
                      <a:pt x="36" y="154"/>
                    </a:lnTo>
                    <a:lnTo>
                      <a:pt x="30" y="159"/>
                    </a:lnTo>
                    <a:lnTo>
                      <a:pt x="24" y="154"/>
                    </a:lnTo>
                    <a:lnTo>
                      <a:pt x="6" y="148"/>
                    </a:lnTo>
                    <a:lnTo>
                      <a:pt x="12" y="142"/>
                    </a:lnTo>
                    <a:lnTo>
                      <a:pt x="24" y="136"/>
                    </a:lnTo>
                    <a:lnTo>
                      <a:pt x="24" y="130"/>
                    </a:lnTo>
                    <a:lnTo>
                      <a:pt x="24" y="124"/>
                    </a:lnTo>
                    <a:lnTo>
                      <a:pt x="12" y="124"/>
                    </a:lnTo>
                    <a:lnTo>
                      <a:pt x="6" y="112"/>
                    </a:lnTo>
                    <a:lnTo>
                      <a:pt x="6" y="106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0" y="83"/>
                    </a:lnTo>
                    <a:lnTo>
                      <a:pt x="0" y="77"/>
                    </a:lnTo>
                    <a:lnTo>
                      <a:pt x="0" y="71"/>
                    </a:lnTo>
                    <a:lnTo>
                      <a:pt x="6" y="71"/>
                    </a:lnTo>
                    <a:lnTo>
                      <a:pt x="12" y="71"/>
                    </a:lnTo>
                    <a:lnTo>
                      <a:pt x="30" y="59"/>
                    </a:lnTo>
                    <a:lnTo>
                      <a:pt x="30" y="47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30" y="6"/>
                    </a:lnTo>
                    <a:lnTo>
                      <a:pt x="47" y="12"/>
                    </a:lnTo>
                    <a:lnTo>
                      <a:pt x="53" y="6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5" name="Freeform 621">
                <a:extLst>
                  <a:ext uri="{FF2B5EF4-FFF2-40B4-BE49-F238E27FC236}">
                    <a16:creationId xmlns:a16="http://schemas.microsoft.com/office/drawing/2014/main" id="{AEB07C95-6C3E-4E50-A6B9-A3CD446A2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650" y="4746625"/>
                <a:ext cx="468313" cy="757238"/>
              </a:xfrm>
              <a:custGeom>
                <a:avLst/>
                <a:gdLst>
                  <a:gd name="T0" fmla="*/ 18 w 295"/>
                  <a:gd name="T1" fmla="*/ 276 h 477"/>
                  <a:gd name="T2" fmla="*/ 42 w 295"/>
                  <a:gd name="T3" fmla="*/ 271 h 477"/>
                  <a:gd name="T4" fmla="*/ 42 w 295"/>
                  <a:gd name="T5" fmla="*/ 253 h 477"/>
                  <a:gd name="T6" fmla="*/ 83 w 295"/>
                  <a:gd name="T7" fmla="*/ 223 h 477"/>
                  <a:gd name="T8" fmla="*/ 83 w 295"/>
                  <a:gd name="T9" fmla="*/ 194 h 477"/>
                  <a:gd name="T10" fmla="*/ 95 w 295"/>
                  <a:gd name="T11" fmla="*/ 159 h 477"/>
                  <a:gd name="T12" fmla="*/ 107 w 295"/>
                  <a:gd name="T13" fmla="*/ 147 h 477"/>
                  <a:gd name="T14" fmla="*/ 124 w 295"/>
                  <a:gd name="T15" fmla="*/ 123 h 477"/>
                  <a:gd name="T16" fmla="*/ 118 w 295"/>
                  <a:gd name="T17" fmla="*/ 111 h 477"/>
                  <a:gd name="T18" fmla="*/ 154 w 295"/>
                  <a:gd name="T19" fmla="*/ 88 h 477"/>
                  <a:gd name="T20" fmla="*/ 160 w 295"/>
                  <a:gd name="T21" fmla="*/ 82 h 477"/>
                  <a:gd name="T22" fmla="*/ 154 w 295"/>
                  <a:gd name="T23" fmla="*/ 53 h 477"/>
                  <a:gd name="T24" fmla="*/ 171 w 295"/>
                  <a:gd name="T25" fmla="*/ 29 h 477"/>
                  <a:gd name="T26" fmla="*/ 177 w 295"/>
                  <a:gd name="T27" fmla="*/ 5 h 477"/>
                  <a:gd name="T28" fmla="*/ 236 w 295"/>
                  <a:gd name="T29" fmla="*/ 0 h 477"/>
                  <a:gd name="T30" fmla="*/ 230 w 295"/>
                  <a:gd name="T31" fmla="*/ 23 h 477"/>
                  <a:gd name="T32" fmla="*/ 260 w 295"/>
                  <a:gd name="T33" fmla="*/ 35 h 477"/>
                  <a:gd name="T34" fmla="*/ 260 w 295"/>
                  <a:gd name="T35" fmla="*/ 76 h 477"/>
                  <a:gd name="T36" fmla="*/ 271 w 295"/>
                  <a:gd name="T37" fmla="*/ 88 h 477"/>
                  <a:gd name="T38" fmla="*/ 254 w 295"/>
                  <a:gd name="T39" fmla="*/ 117 h 477"/>
                  <a:gd name="T40" fmla="*/ 242 w 295"/>
                  <a:gd name="T41" fmla="*/ 141 h 477"/>
                  <a:gd name="T42" fmla="*/ 224 w 295"/>
                  <a:gd name="T43" fmla="*/ 117 h 477"/>
                  <a:gd name="T44" fmla="*/ 195 w 295"/>
                  <a:gd name="T45" fmla="*/ 117 h 477"/>
                  <a:gd name="T46" fmla="*/ 177 w 295"/>
                  <a:gd name="T47" fmla="*/ 129 h 477"/>
                  <a:gd name="T48" fmla="*/ 213 w 295"/>
                  <a:gd name="T49" fmla="*/ 165 h 477"/>
                  <a:gd name="T50" fmla="*/ 201 w 295"/>
                  <a:gd name="T51" fmla="*/ 188 h 477"/>
                  <a:gd name="T52" fmla="*/ 189 w 295"/>
                  <a:gd name="T53" fmla="*/ 200 h 477"/>
                  <a:gd name="T54" fmla="*/ 154 w 295"/>
                  <a:gd name="T55" fmla="*/ 194 h 477"/>
                  <a:gd name="T56" fmla="*/ 171 w 295"/>
                  <a:gd name="T57" fmla="*/ 235 h 477"/>
                  <a:gd name="T58" fmla="*/ 207 w 295"/>
                  <a:gd name="T59" fmla="*/ 247 h 477"/>
                  <a:gd name="T60" fmla="*/ 213 w 295"/>
                  <a:gd name="T61" fmla="*/ 306 h 477"/>
                  <a:gd name="T62" fmla="*/ 236 w 295"/>
                  <a:gd name="T63" fmla="*/ 312 h 477"/>
                  <a:gd name="T64" fmla="*/ 254 w 295"/>
                  <a:gd name="T65" fmla="*/ 324 h 477"/>
                  <a:gd name="T66" fmla="*/ 283 w 295"/>
                  <a:gd name="T67" fmla="*/ 341 h 477"/>
                  <a:gd name="T68" fmla="*/ 260 w 295"/>
                  <a:gd name="T69" fmla="*/ 359 h 477"/>
                  <a:gd name="T70" fmla="*/ 260 w 295"/>
                  <a:gd name="T71" fmla="*/ 382 h 477"/>
                  <a:gd name="T72" fmla="*/ 289 w 295"/>
                  <a:gd name="T73" fmla="*/ 400 h 477"/>
                  <a:gd name="T74" fmla="*/ 283 w 295"/>
                  <a:gd name="T75" fmla="*/ 441 h 477"/>
                  <a:gd name="T76" fmla="*/ 277 w 295"/>
                  <a:gd name="T77" fmla="*/ 453 h 477"/>
                  <a:gd name="T78" fmla="*/ 277 w 295"/>
                  <a:gd name="T79" fmla="*/ 459 h 477"/>
                  <a:gd name="T80" fmla="*/ 242 w 295"/>
                  <a:gd name="T81" fmla="*/ 477 h 477"/>
                  <a:gd name="T82" fmla="*/ 218 w 295"/>
                  <a:gd name="T83" fmla="*/ 459 h 477"/>
                  <a:gd name="T84" fmla="*/ 195 w 295"/>
                  <a:gd name="T85" fmla="*/ 424 h 477"/>
                  <a:gd name="T86" fmla="*/ 183 w 295"/>
                  <a:gd name="T87" fmla="*/ 418 h 477"/>
                  <a:gd name="T88" fmla="*/ 177 w 295"/>
                  <a:gd name="T89" fmla="*/ 400 h 477"/>
                  <a:gd name="T90" fmla="*/ 213 w 295"/>
                  <a:gd name="T91" fmla="*/ 388 h 477"/>
                  <a:gd name="T92" fmla="*/ 213 w 295"/>
                  <a:gd name="T93" fmla="*/ 353 h 477"/>
                  <a:gd name="T94" fmla="*/ 195 w 295"/>
                  <a:gd name="T95" fmla="*/ 353 h 477"/>
                  <a:gd name="T96" fmla="*/ 165 w 295"/>
                  <a:gd name="T97" fmla="*/ 365 h 477"/>
                  <a:gd name="T98" fmla="*/ 130 w 295"/>
                  <a:gd name="T99" fmla="*/ 359 h 477"/>
                  <a:gd name="T100" fmla="*/ 112 w 295"/>
                  <a:gd name="T101" fmla="*/ 365 h 477"/>
                  <a:gd name="T102" fmla="*/ 112 w 295"/>
                  <a:gd name="T103" fmla="*/ 341 h 477"/>
                  <a:gd name="T104" fmla="*/ 77 w 295"/>
                  <a:gd name="T105" fmla="*/ 329 h 477"/>
                  <a:gd name="T106" fmla="*/ 54 w 295"/>
                  <a:gd name="T107" fmla="*/ 312 h 477"/>
                  <a:gd name="T108" fmla="*/ 18 w 295"/>
                  <a:gd name="T109" fmla="*/ 306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5" h="477">
                    <a:moveTo>
                      <a:pt x="0" y="294"/>
                    </a:moveTo>
                    <a:lnTo>
                      <a:pt x="12" y="288"/>
                    </a:lnTo>
                    <a:lnTo>
                      <a:pt x="18" y="276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42" y="271"/>
                    </a:lnTo>
                    <a:lnTo>
                      <a:pt x="42" y="265"/>
                    </a:lnTo>
                    <a:lnTo>
                      <a:pt x="42" y="259"/>
                    </a:lnTo>
                    <a:lnTo>
                      <a:pt x="42" y="253"/>
                    </a:lnTo>
                    <a:lnTo>
                      <a:pt x="59" y="229"/>
                    </a:lnTo>
                    <a:lnTo>
                      <a:pt x="65" y="229"/>
                    </a:lnTo>
                    <a:lnTo>
                      <a:pt x="83" y="223"/>
                    </a:lnTo>
                    <a:lnTo>
                      <a:pt x="83" y="206"/>
                    </a:lnTo>
                    <a:lnTo>
                      <a:pt x="89" y="200"/>
                    </a:lnTo>
                    <a:lnTo>
                      <a:pt x="83" y="194"/>
                    </a:lnTo>
                    <a:lnTo>
                      <a:pt x="101" y="176"/>
                    </a:lnTo>
                    <a:lnTo>
                      <a:pt x="95" y="165"/>
                    </a:lnTo>
                    <a:lnTo>
                      <a:pt x="95" y="159"/>
                    </a:lnTo>
                    <a:lnTo>
                      <a:pt x="112" y="159"/>
                    </a:lnTo>
                    <a:lnTo>
                      <a:pt x="112" y="153"/>
                    </a:lnTo>
                    <a:lnTo>
                      <a:pt x="107" y="147"/>
                    </a:lnTo>
                    <a:lnTo>
                      <a:pt x="107" y="135"/>
                    </a:lnTo>
                    <a:lnTo>
                      <a:pt x="118" y="129"/>
                    </a:lnTo>
                    <a:lnTo>
                      <a:pt x="124" y="123"/>
                    </a:lnTo>
                    <a:lnTo>
                      <a:pt x="124" y="117"/>
                    </a:lnTo>
                    <a:lnTo>
                      <a:pt x="118" y="117"/>
                    </a:lnTo>
                    <a:lnTo>
                      <a:pt x="118" y="111"/>
                    </a:lnTo>
                    <a:lnTo>
                      <a:pt x="130" y="111"/>
                    </a:lnTo>
                    <a:lnTo>
                      <a:pt x="136" y="88"/>
                    </a:lnTo>
                    <a:lnTo>
                      <a:pt x="154" y="88"/>
                    </a:lnTo>
                    <a:lnTo>
                      <a:pt x="148" y="76"/>
                    </a:lnTo>
                    <a:lnTo>
                      <a:pt x="154" y="82"/>
                    </a:lnTo>
                    <a:lnTo>
                      <a:pt x="160" y="82"/>
                    </a:lnTo>
                    <a:lnTo>
                      <a:pt x="154" y="70"/>
                    </a:lnTo>
                    <a:lnTo>
                      <a:pt x="160" y="58"/>
                    </a:lnTo>
                    <a:lnTo>
                      <a:pt x="154" y="53"/>
                    </a:lnTo>
                    <a:lnTo>
                      <a:pt x="171" y="47"/>
                    </a:lnTo>
                    <a:lnTo>
                      <a:pt x="165" y="41"/>
                    </a:lnTo>
                    <a:lnTo>
                      <a:pt x="171" y="29"/>
                    </a:lnTo>
                    <a:lnTo>
                      <a:pt x="165" y="17"/>
                    </a:lnTo>
                    <a:lnTo>
                      <a:pt x="165" y="17"/>
                    </a:lnTo>
                    <a:lnTo>
                      <a:pt x="177" y="5"/>
                    </a:lnTo>
                    <a:lnTo>
                      <a:pt x="195" y="11"/>
                    </a:lnTo>
                    <a:lnTo>
                      <a:pt x="224" y="0"/>
                    </a:lnTo>
                    <a:lnTo>
                      <a:pt x="236" y="0"/>
                    </a:lnTo>
                    <a:lnTo>
                      <a:pt x="236" y="5"/>
                    </a:lnTo>
                    <a:lnTo>
                      <a:pt x="236" y="17"/>
                    </a:lnTo>
                    <a:lnTo>
                      <a:pt x="230" y="23"/>
                    </a:lnTo>
                    <a:lnTo>
                      <a:pt x="230" y="29"/>
                    </a:lnTo>
                    <a:lnTo>
                      <a:pt x="248" y="35"/>
                    </a:lnTo>
                    <a:lnTo>
                      <a:pt x="260" y="35"/>
                    </a:lnTo>
                    <a:lnTo>
                      <a:pt x="260" y="53"/>
                    </a:lnTo>
                    <a:lnTo>
                      <a:pt x="260" y="64"/>
                    </a:lnTo>
                    <a:lnTo>
                      <a:pt x="260" y="76"/>
                    </a:lnTo>
                    <a:lnTo>
                      <a:pt x="260" y="82"/>
                    </a:lnTo>
                    <a:lnTo>
                      <a:pt x="271" y="82"/>
                    </a:lnTo>
                    <a:lnTo>
                      <a:pt x="271" y="88"/>
                    </a:lnTo>
                    <a:lnTo>
                      <a:pt x="266" y="94"/>
                    </a:lnTo>
                    <a:lnTo>
                      <a:pt x="260" y="111"/>
                    </a:lnTo>
                    <a:lnTo>
                      <a:pt x="254" y="117"/>
                    </a:lnTo>
                    <a:lnTo>
                      <a:pt x="248" y="129"/>
                    </a:lnTo>
                    <a:lnTo>
                      <a:pt x="248" y="141"/>
                    </a:lnTo>
                    <a:lnTo>
                      <a:pt x="242" y="141"/>
                    </a:lnTo>
                    <a:lnTo>
                      <a:pt x="236" y="129"/>
                    </a:lnTo>
                    <a:lnTo>
                      <a:pt x="230" y="129"/>
                    </a:lnTo>
                    <a:lnTo>
                      <a:pt x="224" y="117"/>
                    </a:lnTo>
                    <a:lnTo>
                      <a:pt x="218" y="111"/>
                    </a:lnTo>
                    <a:lnTo>
                      <a:pt x="201" y="111"/>
                    </a:lnTo>
                    <a:lnTo>
                      <a:pt x="195" y="117"/>
                    </a:lnTo>
                    <a:lnTo>
                      <a:pt x="189" y="117"/>
                    </a:lnTo>
                    <a:lnTo>
                      <a:pt x="183" y="129"/>
                    </a:lnTo>
                    <a:lnTo>
                      <a:pt x="177" y="129"/>
                    </a:lnTo>
                    <a:lnTo>
                      <a:pt x="177" y="141"/>
                    </a:lnTo>
                    <a:lnTo>
                      <a:pt x="177" y="147"/>
                    </a:lnTo>
                    <a:lnTo>
                      <a:pt x="213" y="165"/>
                    </a:lnTo>
                    <a:lnTo>
                      <a:pt x="207" y="170"/>
                    </a:lnTo>
                    <a:lnTo>
                      <a:pt x="213" y="182"/>
                    </a:lnTo>
                    <a:lnTo>
                      <a:pt x="201" y="188"/>
                    </a:lnTo>
                    <a:lnTo>
                      <a:pt x="195" y="188"/>
                    </a:lnTo>
                    <a:lnTo>
                      <a:pt x="189" y="200"/>
                    </a:lnTo>
                    <a:lnTo>
                      <a:pt x="189" y="200"/>
                    </a:lnTo>
                    <a:lnTo>
                      <a:pt x="177" y="188"/>
                    </a:lnTo>
                    <a:lnTo>
                      <a:pt x="154" y="182"/>
                    </a:lnTo>
                    <a:lnTo>
                      <a:pt x="154" y="194"/>
                    </a:lnTo>
                    <a:lnTo>
                      <a:pt x="142" y="229"/>
                    </a:lnTo>
                    <a:lnTo>
                      <a:pt x="160" y="241"/>
                    </a:lnTo>
                    <a:lnTo>
                      <a:pt x="171" y="235"/>
                    </a:lnTo>
                    <a:lnTo>
                      <a:pt x="177" y="247"/>
                    </a:lnTo>
                    <a:lnTo>
                      <a:pt x="195" y="253"/>
                    </a:lnTo>
                    <a:lnTo>
                      <a:pt x="207" y="247"/>
                    </a:lnTo>
                    <a:lnTo>
                      <a:pt x="224" y="259"/>
                    </a:lnTo>
                    <a:lnTo>
                      <a:pt x="213" y="276"/>
                    </a:lnTo>
                    <a:lnTo>
                      <a:pt x="213" y="306"/>
                    </a:lnTo>
                    <a:lnTo>
                      <a:pt x="224" y="306"/>
                    </a:lnTo>
                    <a:lnTo>
                      <a:pt x="236" y="306"/>
                    </a:lnTo>
                    <a:lnTo>
                      <a:pt x="236" y="312"/>
                    </a:lnTo>
                    <a:lnTo>
                      <a:pt x="242" y="312"/>
                    </a:lnTo>
                    <a:lnTo>
                      <a:pt x="248" y="318"/>
                    </a:lnTo>
                    <a:lnTo>
                      <a:pt x="254" y="324"/>
                    </a:lnTo>
                    <a:lnTo>
                      <a:pt x="260" y="329"/>
                    </a:lnTo>
                    <a:lnTo>
                      <a:pt x="283" y="329"/>
                    </a:lnTo>
                    <a:lnTo>
                      <a:pt x="283" y="341"/>
                    </a:lnTo>
                    <a:lnTo>
                      <a:pt x="266" y="341"/>
                    </a:lnTo>
                    <a:lnTo>
                      <a:pt x="254" y="347"/>
                    </a:lnTo>
                    <a:lnTo>
                      <a:pt x="260" y="359"/>
                    </a:lnTo>
                    <a:lnTo>
                      <a:pt x="254" y="365"/>
                    </a:lnTo>
                    <a:lnTo>
                      <a:pt x="254" y="377"/>
                    </a:lnTo>
                    <a:lnTo>
                      <a:pt x="260" y="382"/>
                    </a:lnTo>
                    <a:lnTo>
                      <a:pt x="266" y="382"/>
                    </a:lnTo>
                    <a:lnTo>
                      <a:pt x="271" y="394"/>
                    </a:lnTo>
                    <a:lnTo>
                      <a:pt x="289" y="400"/>
                    </a:lnTo>
                    <a:lnTo>
                      <a:pt x="289" y="412"/>
                    </a:lnTo>
                    <a:lnTo>
                      <a:pt x="295" y="424"/>
                    </a:lnTo>
                    <a:lnTo>
                      <a:pt x="283" y="441"/>
                    </a:lnTo>
                    <a:lnTo>
                      <a:pt x="277" y="447"/>
                    </a:lnTo>
                    <a:lnTo>
                      <a:pt x="277" y="453"/>
                    </a:lnTo>
                    <a:lnTo>
                      <a:pt x="277" y="453"/>
                    </a:lnTo>
                    <a:lnTo>
                      <a:pt x="283" y="453"/>
                    </a:lnTo>
                    <a:lnTo>
                      <a:pt x="283" y="465"/>
                    </a:lnTo>
                    <a:lnTo>
                      <a:pt x="277" y="459"/>
                    </a:lnTo>
                    <a:lnTo>
                      <a:pt x="266" y="465"/>
                    </a:lnTo>
                    <a:lnTo>
                      <a:pt x="254" y="477"/>
                    </a:lnTo>
                    <a:lnTo>
                      <a:pt x="242" y="477"/>
                    </a:lnTo>
                    <a:lnTo>
                      <a:pt x="230" y="471"/>
                    </a:lnTo>
                    <a:lnTo>
                      <a:pt x="230" y="465"/>
                    </a:lnTo>
                    <a:lnTo>
                      <a:pt x="218" y="459"/>
                    </a:lnTo>
                    <a:lnTo>
                      <a:pt x="213" y="441"/>
                    </a:lnTo>
                    <a:lnTo>
                      <a:pt x="207" y="424"/>
                    </a:lnTo>
                    <a:lnTo>
                      <a:pt x="195" y="424"/>
                    </a:lnTo>
                    <a:lnTo>
                      <a:pt x="195" y="424"/>
                    </a:lnTo>
                    <a:lnTo>
                      <a:pt x="189" y="424"/>
                    </a:lnTo>
                    <a:lnTo>
                      <a:pt x="183" y="418"/>
                    </a:lnTo>
                    <a:lnTo>
                      <a:pt x="177" y="412"/>
                    </a:lnTo>
                    <a:lnTo>
                      <a:pt x="177" y="406"/>
                    </a:lnTo>
                    <a:lnTo>
                      <a:pt x="177" y="400"/>
                    </a:lnTo>
                    <a:lnTo>
                      <a:pt x="201" y="394"/>
                    </a:lnTo>
                    <a:lnTo>
                      <a:pt x="207" y="388"/>
                    </a:lnTo>
                    <a:lnTo>
                      <a:pt x="213" y="388"/>
                    </a:lnTo>
                    <a:lnTo>
                      <a:pt x="213" y="377"/>
                    </a:lnTo>
                    <a:lnTo>
                      <a:pt x="207" y="365"/>
                    </a:lnTo>
                    <a:lnTo>
                      <a:pt x="213" y="353"/>
                    </a:lnTo>
                    <a:lnTo>
                      <a:pt x="201" y="341"/>
                    </a:lnTo>
                    <a:lnTo>
                      <a:pt x="201" y="341"/>
                    </a:lnTo>
                    <a:lnTo>
                      <a:pt x="195" y="353"/>
                    </a:lnTo>
                    <a:lnTo>
                      <a:pt x="183" y="365"/>
                    </a:lnTo>
                    <a:lnTo>
                      <a:pt x="171" y="359"/>
                    </a:lnTo>
                    <a:lnTo>
                      <a:pt x="165" y="365"/>
                    </a:lnTo>
                    <a:lnTo>
                      <a:pt x="154" y="359"/>
                    </a:lnTo>
                    <a:lnTo>
                      <a:pt x="130" y="371"/>
                    </a:lnTo>
                    <a:lnTo>
                      <a:pt x="130" y="359"/>
                    </a:lnTo>
                    <a:lnTo>
                      <a:pt x="124" y="359"/>
                    </a:lnTo>
                    <a:lnTo>
                      <a:pt x="118" y="359"/>
                    </a:lnTo>
                    <a:lnTo>
                      <a:pt x="112" y="365"/>
                    </a:lnTo>
                    <a:lnTo>
                      <a:pt x="112" y="359"/>
                    </a:lnTo>
                    <a:lnTo>
                      <a:pt x="112" y="347"/>
                    </a:lnTo>
                    <a:lnTo>
                      <a:pt x="112" y="341"/>
                    </a:lnTo>
                    <a:lnTo>
                      <a:pt x="101" y="341"/>
                    </a:lnTo>
                    <a:lnTo>
                      <a:pt x="89" y="341"/>
                    </a:lnTo>
                    <a:lnTo>
                      <a:pt x="77" y="329"/>
                    </a:lnTo>
                    <a:lnTo>
                      <a:pt x="77" y="318"/>
                    </a:lnTo>
                    <a:lnTo>
                      <a:pt x="59" y="318"/>
                    </a:lnTo>
                    <a:lnTo>
                      <a:pt x="54" y="312"/>
                    </a:lnTo>
                    <a:lnTo>
                      <a:pt x="42" y="312"/>
                    </a:lnTo>
                    <a:lnTo>
                      <a:pt x="24" y="300"/>
                    </a:lnTo>
                    <a:lnTo>
                      <a:pt x="18" y="306"/>
                    </a:lnTo>
                    <a:lnTo>
                      <a:pt x="0" y="294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6" name="Freeform 677">
                <a:extLst>
                  <a:ext uri="{FF2B5EF4-FFF2-40B4-BE49-F238E27FC236}">
                    <a16:creationId xmlns:a16="http://schemas.microsoft.com/office/drawing/2014/main" id="{DE6AD8E3-FF81-46BD-9266-790AB9DAF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1000" y="4857750"/>
                <a:ext cx="504825" cy="336550"/>
              </a:xfrm>
              <a:custGeom>
                <a:avLst/>
                <a:gdLst>
                  <a:gd name="T0" fmla="*/ 142 w 318"/>
                  <a:gd name="T1" fmla="*/ 53 h 212"/>
                  <a:gd name="T2" fmla="*/ 159 w 318"/>
                  <a:gd name="T3" fmla="*/ 59 h 212"/>
                  <a:gd name="T4" fmla="*/ 165 w 318"/>
                  <a:gd name="T5" fmla="*/ 30 h 212"/>
                  <a:gd name="T6" fmla="*/ 165 w 318"/>
                  <a:gd name="T7" fmla="*/ 12 h 212"/>
                  <a:gd name="T8" fmla="*/ 159 w 318"/>
                  <a:gd name="T9" fmla="*/ 6 h 212"/>
                  <a:gd name="T10" fmla="*/ 171 w 318"/>
                  <a:gd name="T11" fmla="*/ 0 h 212"/>
                  <a:gd name="T12" fmla="*/ 189 w 318"/>
                  <a:gd name="T13" fmla="*/ 0 h 212"/>
                  <a:gd name="T14" fmla="*/ 195 w 318"/>
                  <a:gd name="T15" fmla="*/ 12 h 212"/>
                  <a:gd name="T16" fmla="*/ 207 w 318"/>
                  <a:gd name="T17" fmla="*/ 0 h 212"/>
                  <a:gd name="T18" fmla="*/ 218 w 318"/>
                  <a:gd name="T19" fmla="*/ 6 h 212"/>
                  <a:gd name="T20" fmla="*/ 230 w 318"/>
                  <a:gd name="T21" fmla="*/ 18 h 212"/>
                  <a:gd name="T22" fmla="*/ 230 w 318"/>
                  <a:gd name="T23" fmla="*/ 36 h 212"/>
                  <a:gd name="T24" fmla="*/ 242 w 318"/>
                  <a:gd name="T25" fmla="*/ 59 h 212"/>
                  <a:gd name="T26" fmla="*/ 254 w 318"/>
                  <a:gd name="T27" fmla="*/ 77 h 212"/>
                  <a:gd name="T28" fmla="*/ 260 w 318"/>
                  <a:gd name="T29" fmla="*/ 95 h 212"/>
                  <a:gd name="T30" fmla="*/ 271 w 318"/>
                  <a:gd name="T31" fmla="*/ 83 h 212"/>
                  <a:gd name="T32" fmla="*/ 295 w 318"/>
                  <a:gd name="T33" fmla="*/ 100 h 212"/>
                  <a:gd name="T34" fmla="*/ 301 w 318"/>
                  <a:gd name="T35" fmla="*/ 118 h 212"/>
                  <a:gd name="T36" fmla="*/ 307 w 318"/>
                  <a:gd name="T37" fmla="*/ 142 h 212"/>
                  <a:gd name="T38" fmla="*/ 313 w 318"/>
                  <a:gd name="T39" fmla="*/ 159 h 212"/>
                  <a:gd name="T40" fmla="*/ 318 w 318"/>
                  <a:gd name="T41" fmla="*/ 189 h 212"/>
                  <a:gd name="T42" fmla="*/ 295 w 318"/>
                  <a:gd name="T43" fmla="*/ 195 h 212"/>
                  <a:gd name="T44" fmla="*/ 271 w 318"/>
                  <a:gd name="T45" fmla="*/ 195 h 212"/>
                  <a:gd name="T46" fmla="*/ 271 w 318"/>
                  <a:gd name="T47" fmla="*/ 206 h 212"/>
                  <a:gd name="T48" fmla="*/ 260 w 318"/>
                  <a:gd name="T49" fmla="*/ 206 h 212"/>
                  <a:gd name="T50" fmla="*/ 254 w 318"/>
                  <a:gd name="T51" fmla="*/ 201 h 212"/>
                  <a:gd name="T52" fmla="*/ 230 w 318"/>
                  <a:gd name="T53" fmla="*/ 195 h 212"/>
                  <a:gd name="T54" fmla="*/ 201 w 318"/>
                  <a:gd name="T55" fmla="*/ 195 h 212"/>
                  <a:gd name="T56" fmla="*/ 183 w 318"/>
                  <a:gd name="T57" fmla="*/ 183 h 212"/>
                  <a:gd name="T58" fmla="*/ 171 w 318"/>
                  <a:gd name="T59" fmla="*/ 177 h 212"/>
                  <a:gd name="T60" fmla="*/ 154 w 318"/>
                  <a:gd name="T61" fmla="*/ 165 h 212"/>
                  <a:gd name="T62" fmla="*/ 136 w 318"/>
                  <a:gd name="T63" fmla="*/ 165 h 212"/>
                  <a:gd name="T64" fmla="*/ 124 w 318"/>
                  <a:gd name="T65" fmla="*/ 177 h 212"/>
                  <a:gd name="T66" fmla="*/ 118 w 318"/>
                  <a:gd name="T67" fmla="*/ 189 h 212"/>
                  <a:gd name="T68" fmla="*/ 101 w 318"/>
                  <a:gd name="T69" fmla="*/ 195 h 212"/>
                  <a:gd name="T70" fmla="*/ 95 w 318"/>
                  <a:gd name="T71" fmla="*/ 201 h 212"/>
                  <a:gd name="T72" fmla="*/ 59 w 318"/>
                  <a:gd name="T73" fmla="*/ 212 h 212"/>
                  <a:gd name="T74" fmla="*/ 59 w 318"/>
                  <a:gd name="T75" fmla="*/ 201 h 212"/>
                  <a:gd name="T76" fmla="*/ 42 w 318"/>
                  <a:gd name="T77" fmla="*/ 201 h 212"/>
                  <a:gd name="T78" fmla="*/ 36 w 318"/>
                  <a:gd name="T79" fmla="*/ 201 h 212"/>
                  <a:gd name="T80" fmla="*/ 24 w 318"/>
                  <a:gd name="T81" fmla="*/ 189 h 212"/>
                  <a:gd name="T82" fmla="*/ 6 w 318"/>
                  <a:gd name="T83" fmla="*/ 153 h 212"/>
                  <a:gd name="T84" fmla="*/ 0 w 318"/>
                  <a:gd name="T85" fmla="*/ 142 h 212"/>
                  <a:gd name="T86" fmla="*/ 6 w 318"/>
                  <a:gd name="T87" fmla="*/ 130 h 212"/>
                  <a:gd name="T88" fmla="*/ 18 w 318"/>
                  <a:gd name="T89" fmla="*/ 112 h 212"/>
                  <a:gd name="T90" fmla="*/ 24 w 318"/>
                  <a:gd name="T91" fmla="*/ 95 h 212"/>
                  <a:gd name="T92" fmla="*/ 30 w 318"/>
                  <a:gd name="T93" fmla="*/ 83 h 212"/>
                  <a:gd name="T94" fmla="*/ 42 w 318"/>
                  <a:gd name="T95" fmla="*/ 89 h 212"/>
                  <a:gd name="T96" fmla="*/ 53 w 318"/>
                  <a:gd name="T97" fmla="*/ 83 h 212"/>
                  <a:gd name="T98" fmla="*/ 65 w 318"/>
                  <a:gd name="T99" fmla="*/ 65 h 212"/>
                  <a:gd name="T100" fmla="*/ 71 w 318"/>
                  <a:gd name="T101" fmla="*/ 65 h 212"/>
                  <a:gd name="T102" fmla="*/ 77 w 318"/>
                  <a:gd name="T103" fmla="*/ 65 h 212"/>
                  <a:gd name="T104" fmla="*/ 83 w 318"/>
                  <a:gd name="T105" fmla="*/ 65 h 212"/>
                  <a:gd name="T106" fmla="*/ 95 w 318"/>
                  <a:gd name="T107" fmla="*/ 77 h 212"/>
                  <a:gd name="T108" fmla="*/ 112 w 318"/>
                  <a:gd name="T109" fmla="*/ 77 h 212"/>
                  <a:gd name="T110" fmla="*/ 118 w 318"/>
                  <a:gd name="T111" fmla="*/ 59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" h="212">
                    <a:moveTo>
                      <a:pt x="118" y="59"/>
                    </a:moveTo>
                    <a:lnTo>
                      <a:pt x="142" y="53"/>
                    </a:lnTo>
                    <a:lnTo>
                      <a:pt x="154" y="59"/>
                    </a:lnTo>
                    <a:lnTo>
                      <a:pt x="159" y="59"/>
                    </a:lnTo>
                    <a:lnTo>
                      <a:pt x="159" y="36"/>
                    </a:lnTo>
                    <a:lnTo>
                      <a:pt x="165" y="30"/>
                    </a:lnTo>
                    <a:lnTo>
                      <a:pt x="165" y="18"/>
                    </a:lnTo>
                    <a:lnTo>
                      <a:pt x="165" y="12"/>
                    </a:lnTo>
                    <a:lnTo>
                      <a:pt x="154" y="12"/>
                    </a:lnTo>
                    <a:lnTo>
                      <a:pt x="159" y="6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9" y="0"/>
                    </a:lnTo>
                    <a:lnTo>
                      <a:pt x="189" y="6"/>
                    </a:lnTo>
                    <a:lnTo>
                      <a:pt x="195" y="12"/>
                    </a:lnTo>
                    <a:lnTo>
                      <a:pt x="201" y="0"/>
                    </a:lnTo>
                    <a:lnTo>
                      <a:pt x="207" y="0"/>
                    </a:lnTo>
                    <a:lnTo>
                      <a:pt x="207" y="12"/>
                    </a:lnTo>
                    <a:lnTo>
                      <a:pt x="218" y="6"/>
                    </a:lnTo>
                    <a:lnTo>
                      <a:pt x="224" y="12"/>
                    </a:lnTo>
                    <a:lnTo>
                      <a:pt x="230" y="18"/>
                    </a:lnTo>
                    <a:lnTo>
                      <a:pt x="236" y="24"/>
                    </a:lnTo>
                    <a:lnTo>
                      <a:pt x="230" y="36"/>
                    </a:lnTo>
                    <a:lnTo>
                      <a:pt x="230" y="47"/>
                    </a:lnTo>
                    <a:lnTo>
                      <a:pt x="242" y="59"/>
                    </a:lnTo>
                    <a:lnTo>
                      <a:pt x="254" y="65"/>
                    </a:lnTo>
                    <a:lnTo>
                      <a:pt x="254" y="77"/>
                    </a:lnTo>
                    <a:lnTo>
                      <a:pt x="254" y="83"/>
                    </a:lnTo>
                    <a:lnTo>
                      <a:pt x="260" y="95"/>
                    </a:lnTo>
                    <a:lnTo>
                      <a:pt x="260" y="95"/>
                    </a:lnTo>
                    <a:lnTo>
                      <a:pt x="271" y="83"/>
                    </a:lnTo>
                    <a:lnTo>
                      <a:pt x="295" y="95"/>
                    </a:lnTo>
                    <a:lnTo>
                      <a:pt x="295" y="100"/>
                    </a:lnTo>
                    <a:lnTo>
                      <a:pt x="307" y="106"/>
                    </a:lnTo>
                    <a:lnTo>
                      <a:pt x="301" y="118"/>
                    </a:lnTo>
                    <a:lnTo>
                      <a:pt x="301" y="130"/>
                    </a:lnTo>
                    <a:lnTo>
                      <a:pt x="307" y="142"/>
                    </a:lnTo>
                    <a:lnTo>
                      <a:pt x="307" y="148"/>
                    </a:lnTo>
                    <a:lnTo>
                      <a:pt x="313" y="159"/>
                    </a:lnTo>
                    <a:lnTo>
                      <a:pt x="307" y="171"/>
                    </a:lnTo>
                    <a:lnTo>
                      <a:pt x="318" y="189"/>
                    </a:lnTo>
                    <a:lnTo>
                      <a:pt x="318" y="195"/>
                    </a:lnTo>
                    <a:lnTo>
                      <a:pt x="295" y="195"/>
                    </a:lnTo>
                    <a:lnTo>
                      <a:pt x="283" y="183"/>
                    </a:lnTo>
                    <a:lnTo>
                      <a:pt x="271" y="195"/>
                    </a:lnTo>
                    <a:lnTo>
                      <a:pt x="277" y="201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60" y="206"/>
                    </a:lnTo>
                    <a:lnTo>
                      <a:pt x="260" y="201"/>
                    </a:lnTo>
                    <a:lnTo>
                      <a:pt x="254" y="201"/>
                    </a:lnTo>
                    <a:lnTo>
                      <a:pt x="236" y="195"/>
                    </a:lnTo>
                    <a:lnTo>
                      <a:pt x="230" y="195"/>
                    </a:lnTo>
                    <a:lnTo>
                      <a:pt x="218" y="206"/>
                    </a:lnTo>
                    <a:lnTo>
                      <a:pt x="201" y="195"/>
                    </a:lnTo>
                    <a:lnTo>
                      <a:pt x="189" y="189"/>
                    </a:lnTo>
                    <a:lnTo>
                      <a:pt x="183" y="183"/>
                    </a:lnTo>
                    <a:lnTo>
                      <a:pt x="177" y="177"/>
                    </a:lnTo>
                    <a:lnTo>
                      <a:pt x="171" y="177"/>
                    </a:lnTo>
                    <a:lnTo>
                      <a:pt x="165" y="165"/>
                    </a:lnTo>
                    <a:lnTo>
                      <a:pt x="154" y="165"/>
                    </a:lnTo>
                    <a:lnTo>
                      <a:pt x="142" y="159"/>
                    </a:lnTo>
                    <a:lnTo>
                      <a:pt x="136" y="165"/>
                    </a:lnTo>
                    <a:lnTo>
                      <a:pt x="136" y="171"/>
                    </a:lnTo>
                    <a:lnTo>
                      <a:pt x="124" y="177"/>
                    </a:lnTo>
                    <a:lnTo>
                      <a:pt x="124" y="183"/>
                    </a:lnTo>
                    <a:lnTo>
                      <a:pt x="118" y="189"/>
                    </a:lnTo>
                    <a:lnTo>
                      <a:pt x="101" y="183"/>
                    </a:lnTo>
                    <a:lnTo>
                      <a:pt x="101" y="195"/>
                    </a:lnTo>
                    <a:lnTo>
                      <a:pt x="95" y="195"/>
                    </a:lnTo>
                    <a:lnTo>
                      <a:pt x="95" y="201"/>
                    </a:lnTo>
                    <a:lnTo>
                      <a:pt x="83" y="206"/>
                    </a:lnTo>
                    <a:lnTo>
                      <a:pt x="59" y="212"/>
                    </a:lnTo>
                    <a:lnTo>
                      <a:pt x="59" y="206"/>
                    </a:lnTo>
                    <a:lnTo>
                      <a:pt x="59" y="201"/>
                    </a:lnTo>
                    <a:lnTo>
                      <a:pt x="48" y="206"/>
                    </a:lnTo>
                    <a:lnTo>
                      <a:pt x="42" y="201"/>
                    </a:lnTo>
                    <a:lnTo>
                      <a:pt x="36" y="201"/>
                    </a:lnTo>
                    <a:lnTo>
                      <a:pt x="36" y="201"/>
                    </a:lnTo>
                    <a:lnTo>
                      <a:pt x="30" y="195"/>
                    </a:lnTo>
                    <a:lnTo>
                      <a:pt x="24" y="189"/>
                    </a:lnTo>
                    <a:lnTo>
                      <a:pt x="18" y="171"/>
                    </a:lnTo>
                    <a:lnTo>
                      <a:pt x="6" y="15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36"/>
                    </a:lnTo>
                    <a:lnTo>
                      <a:pt x="6" y="130"/>
                    </a:lnTo>
                    <a:lnTo>
                      <a:pt x="6" y="118"/>
                    </a:lnTo>
                    <a:lnTo>
                      <a:pt x="18" y="112"/>
                    </a:lnTo>
                    <a:lnTo>
                      <a:pt x="18" y="100"/>
                    </a:lnTo>
                    <a:lnTo>
                      <a:pt x="24" y="95"/>
                    </a:lnTo>
                    <a:lnTo>
                      <a:pt x="24" y="83"/>
                    </a:lnTo>
                    <a:lnTo>
                      <a:pt x="30" y="83"/>
                    </a:lnTo>
                    <a:lnTo>
                      <a:pt x="30" y="77"/>
                    </a:lnTo>
                    <a:lnTo>
                      <a:pt x="42" y="89"/>
                    </a:lnTo>
                    <a:lnTo>
                      <a:pt x="48" y="89"/>
                    </a:lnTo>
                    <a:lnTo>
                      <a:pt x="53" y="83"/>
                    </a:lnTo>
                    <a:lnTo>
                      <a:pt x="53" y="71"/>
                    </a:lnTo>
                    <a:lnTo>
                      <a:pt x="65" y="65"/>
                    </a:lnTo>
                    <a:lnTo>
                      <a:pt x="65" y="65"/>
                    </a:lnTo>
                    <a:lnTo>
                      <a:pt x="71" y="65"/>
                    </a:lnTo>
                    <a:lnTo>
                      <a:pt x="71" y="65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83" y="65"/>
                    </a:lnTo>
                    <a:lnTo>
                      <a:pt x="89" y="71"/>
                    </a:lnTo>
                    <a:lnTo>
                      <a:pt x="95" y="77"/>
                    </a:lnTo>
                    <a:lnTo>
                      <a:pt x="106" y="77"/>
                    </a:lnTo>
                    <a:lnTo>
                      <a:pt x="112" y="77"/>
                    </a:lnTo>
                    <a:lnTo>
                      <a:pt x="112" y="65"/>
                    </a:lnTo>
                    <a:lnTo>
                      <a:pt x="118" y="59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7" name="Freeform 678">
                <a:extLst>
                  <a:ext uri="{FF2B5EF4-FFF2-40B4-BE49-F238E27FC236}">
                    <a16:creationId xmlns:a16="http://schemas.microsoft.com/office/drawing/2014/main" id="{EFCD2770-2ED2-4FC4-BA0C-4CB80A5F9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8" y="5008563"/>
                <a:ext cx="588963" cy="457200"/>
              </a:xfrm>
              <a:custGeom>
                <a:avLst/>
                <a:gdLst>
                  <a:gd name="T0" fmla="*/ 271 w 371"/>
                  <a:gd name="T1" fmla="*/ 58 h 288"/>
                  <a:gd name="T2" fmla="*/ 294 w 371"/>
                  <a:gd name="T3" fmla="*/ 47 h 288"/>
                  <a:gd name="T4" fmla="*/ 330 w 371"/>
                  <a:gd name="T5" fmla="*/ 70 h 288"/>
                  <a:gd name="T6" fmla="*/ 324 w 371"/>
                  <a:gd name="T7" fmla="*/ 88 h 288"/>
                  <a:gd name="T8" fmla="*/ 312 w 371"/>
                  <a:gd name="T9" fmla="*/ 106 h 288"/>
                  <a:gd name="T10" fmla="*/ 288 w 371"/>
                  <a:gd name="T11" fmla="*/ 117 h 288"/>
                  <a:gd name="T12" fmla="*/ 271 w 371"/>
                  <a:gd name="T13" fmla="*/ 135 h 288"/>
                  <a:gd name="T14" fmla="*/ 294 w 371"/>
                  <a:gd name="T15" fmla="*/ 159 h 288"/>
                  <a:gd name="T16" fmla="*/ 312 w 371"/>
                  <a:gd name="T17" fmla="*/ 164 h 288"/>
                  <a:gd name="T18" fmla="*/ 330 w 371"/>
                  <a:gd name="T19" fmla="*/ 176 h 288"/>
                  <a:gd name="T20" fmla="*/ 365 w 371"/>
                  <a:gd name="T21" fmla="*/ 235 h 288"/>
                  <a:gd name="T22" fmla="*/ 365 w 371"/>
                  <a:gd name="T23" fmla="*/ 247 h 288"/>
                  <a:gd name="T24" fmla="*/ 324 w 371"/>
                  <a:gd name="T25" fmla="*/ 259 h 288"/>
                  <a:gd name="T26" fmla="*/ 300 w 371"/>
                  <a:gd name="T27" fmla="*/ 276 h 288"/>
                  <a:gd name="T28" fmla="*/ 271 w 371"/>
                  <a:gd name="T29" fmla="*/ 288 h 288"/>
                  <a:gd name="T30" fmla="*/ 235 w 371"/>
                  <a:gd name="T31" fmla="*/ 259 h 288"/>
                  <a:gd name="T32" fmla="*/ 218 w 371"/>
                  <a:gd name="T33" fmla="*/ 241 h 288"/>
                  <a:gd name="T34" fmla="*/ 177 w 371"/>
                  <a:gd name="T35" fmla="*/ 247 h 288"/>
                  <a:gd name="T36" fmla="*/ 159 w 371"/>
                  <a:gd name="T37" fmla="*/ 241 h 288"/>
                  <a:gd name="T38" fmla="*/ 135 w 371"/>
                  <a:gd name="T39" fmla="*/ 247 h 288"/>
                  <a:gd name="T40" fmla="*/ 112 w 371"/>
                  <a:gd name="T41" fmla="*/ 247 h 288"/>
                  <a:gd name="T42" fmla="*/ 88 w 371"/>
                  <a:gd name="T43" fmla="*/ 265 h 288"/>
                  <a:gd name="T44" fmla="*/ 82 w 371"/>
                  <a:gd name="T45" fmla="*/ 253 h 288"/>
                  <a:gd name="T46" fmla="*/ 71 w 371"/>
                  <a:gd name="T47" fmla="*/ 223 h 288"/>
                  <a:gd name="T48" fmla="*/ 65 w 371"/>
                  <a:gd name="T49" fmla="*/ 194 h 288"/>
                  <a:gd name="T50" fmla="*/ 41 w 371"/>
                  <a:gd name="T51" fmla="*/ 188 h 288"/>
                  <a:gd name="T52" fmla="*/ 23 w 371"/>
                  <a:gd name="T53" fmla="*/ 176 h 288"/>
                  <a:gd name="T54" fmla="*/ 0 w 371"/>
                  <a:gd name="T55" fmla="*/ 159 h 288"/>
                  <a:gd name="T56" fmla="*/ 6 w 371"/>
                  <a:gd name="T57" fmla="*/ 147 h 288"/>
                  <a:gd name="T58" fmla="*/ 6 w 371"/>
                  <a:gd name="T59" fmla="*/ 129 h 288"/>
                  <a:gd name="T60" fmla="*/ 12 w 371"/>
                  <a:gd name="T61" fmla="*/ 100 h 288"/>
                  <a:gd name="T62" fmla="*/ 47 w 371"/>
                  <a:gd name="T63" fmla="*/ 100 h 288"/>
                  <a:gd name="T64" fmla="*/ 71 w 371"/>
                  <a:gd name="T65" fmla="*/ 111 h 288"/>
                  <a:gd name="T66" fmla="*/ 88 w 371"/>
                  <a:gd name="T67" fmla="*/ 106 h 288"/>
                  <a:gd name="T68" fmla="*/ 106 w 371"/>
                  <a:gd name="T69" fmla="*/ 100 h 288"/>
                  <a:gd name="T70" fmla="*/ 118 w 371"/>
                  <a:gd name="T71" fmla="*/ 76 h 288"/>
                  <a:gd name="T72" fmla="*/ 118 w 371"/>
                  <a:gd name="T73" fmla="*/ 47 h 288"/>
                  <a:gd name="T74" fmla="*/ 118 w 371"/>
                  <a:gd name="T75" fmla="*/ 11 h 288"/>
                  <a:gd name="T76" fmla="*/ 124 w 371"/>
                  <a:gd name="T77" fmla="*/ 0 h 288"/>
                  <a:gd name="T78" fmla="*/ 188 w 371"/>
                  <a:gd name="T79" fmla="*/ 41 h 288"/>
                  <a:gd name="T80" fmla="*/ 224 w 371"/>
                  <a:gd name="T81" fmla="*/ 58 h 288"/>
                  <a:gd name="T82" fmla="*/ 235 w 371"/>
                  <a:gd name="T83" fmla="*/ 6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71" h="288">
                    <a:moveTo>
                      <a:pt x="247" y="47"/>
                    </a:moveTo>
                    <a:lnTo>
                      <a:pt x="265" y="53"/>
                    </a:lnTo>
                    <a:lnTo>
                      <a:pt x="271" y="58"/>
                    </a:lnTo>
                    <a:lnTo>
                      <a:pt x="277" y="53"/>
                    </a:lnTo>
                    <a:lnTo>
                      <a:pt x="283" y="41"/>
                    </a:lnTo>
                    <a:lnTo>
                      <a:pt x="294" y="47"/>
                    </a:lnTo>
                    <a:lnTo>
                      <a:pt x="306" y="41"/>
                    </a:lnTo>
                    <a:lnTo>
                      <a:pt x="324" y="64"/>
                    </a:lnTo>
                    <a:lnTo>
                      <a:pt x="330" y="70"/>
                    </a:lnTo>
                    <a:lnTo>
                      <a:pt x="336" y="76"/>
                    </a:lnTo>
                    <a:lnTo>
                      <a:pt x="324" y="82"/>
                    </a:lnTo>
                    <a:lnTo>
                      <a:pt x="324" y="88"/>
                    </a:lnTo>
                    <a:lnTo>
                      <a:pt x="324" y="94"/>
                    </a:lnTo>
                    <a:lnTo>
                      <a:pt x="324" y="94"/>
                    </a:lnTo>
                    <a:lnTo>
                      <a:pt x="312" y="106"/>
                    </a:lnTo>
                    <a:lnTo>
                      <a:pt x="300" y="106"/>
                    </a:lnTo>
                    <a:lnTo>
                      <a:pt x="294" y="117"/>
                    </a:lnTo>
                    <a:lnTo>
                      <a:pt x="288" y="117"/>
                    </a:lnTo>
                    <a:lnTo>
                      <a:pt x="283" y="129"/>
                    </a:lnTo>
                    <a:lnTo>
                      <a:pt x="277" y="129"/>
                    </a:lnTo>
                    <a:lnTo>
                      <a:pt x="271" y="135"/>
                    </a:lnTo>
                    <a:lnTo>
                      <a:pt x="277" y="141"/>
                    </a:lnTo>
                    <a:lnTo>
                      <a:pt x="283" y="141"/>
                    </a:lnTo>
                    <a:lnTo>
                      <a:pt x="294" y="159"/>
                    </a:lnTo>
                    <a:lnTo>
                      <a:pt x="300" y="153"/>
                    </a:lnTo>
                    <a:lnTo>
                      <a:pt x="312" y="153"/>
                    </a:lnTo>
                    <a:lnTo>
                      <a:pt x="312" y="164"/>
                    </a:lnTo>
                    <a:lnTo>
                      <a:pt x="324" y="176"/>
                    </a:lnTo>
                    <a:lnTo>
                      <a:pt x="324" y="176"/>
                    </a:lnTo>
                    <a:lnTo>
                      <a:pt x="330" y="176"/>
                    </a:lnTo>
                    <a:lnTo>
                      <a:pt x="341" y="194"/>
                    </a:lnTo>
                    <a:lnTo>
                      <a:pt x="359" y="217"/>
                    </a:lnTo>
                    <a:lnTo>
                      <a:pt x="365" y="235"/>
                    </a:lnTo>
                    <a:lnTo>
                      <a:pt x="371" y="241"/>
                    </a:lnTo>
                    <a:lnTo>
                      <a:pt x="365" y="247"/>
                    </a:lnTo>
                    <a:lnTo>
                      <a:pt x="365" y="247"/>
                    </a:lnTo>
                    <a:lnTo>
                      <a:pt x="347" y="235"/>
                    </a:lnTo>
                    <a:lnTo>
                      <a:pt x="341" y="247"/>
                    </a:lnTo>
                    <a:lnTo>
                      <a:pt x="324" y="259"/>
                    </a:lnTo>
                    <a:lnTo>
                      <a:pt x="312" y="265"/>
                    </a:lnTo>
                    <a:lnTo>
                      <a:pt x="312" y="270"/>
                    </a:lnTo>
                    <a:lnTo>
                      <a:pt x="300" y="276"/>
                    </a:lnTo>
                    <a:lnTo>
                      <a:pt x="306" y="288"/>
                    </a:lnTo>
                    <a:lnTo>
                      <a:pt x="294" y="282"/>
                    </a:lnTo>
                    <a:lnTo>
                      <a:pt x="271" y="288"/>
                    </a:lnTo>
                    <a:lnTo>
                      <a:pt x="253" y="270"/>
                    </a:lnTo>
                    <a:lnTo>
                      <a:pt x="241" y="265"/>
                    </a:lnTo>
                    <a:lnTo>
                      <a:pt x="235" y="259"/>
                    </a:lnTo>
                    <a:lnTo>
                      <a:pt x="224" y="259"/>
                    </a:lnTo>
                    <a:lnTo>
                      <a:pt x="224" y="247"/>
                    </a:lnTo>
                    <a:lnTo>
                      <a:pt x="218" y="241"/>
                    </a:lnTo>
                    <a:lnTo>
                      <a:pt x="206" y="235"/>
                    </a:lnTo>
                    <a:lnTo>
                      <a:pt x="182" y="247"/>
                    </a:lnTo>
                    <a:lnTo>
                      <a:pt x="177" y="247"/>
                    </a:lnTo>
                    <a:lnTo>
                      <a:pt x="177" y="241"/>
                    </a:lnTo>
                    <a:lnTo>
                      <a:pt x="165" y="235"/>
                    </a:lnTo>
                    <a:lnTo>
                      <a:pt x="159" y="241"/>
                    </a:lnTo>
                    <a:lnTo>
                      <a:pt x="159" y="247"/>
                    </a:lnTo>
                    <a:lnTo>
                      <a:pt x="147" y="253"/>
                    </a:lnTo>
                    <a:lnTo>
                      <a:pt x="135" y="247"/>
                    </a:lnTo>
                    <a:lnTo>
                      <a:pt x="118" y="247"/>
                    </a:lnTo>
                    <a:lnTo>
                      <a:pt x="118" y="247"/>
                    </a:lnTo>
                    <a:lnTo>
                      <a:pt x="112" y="247"/>
                    </a:lnTo>
                    <a:lnTo>
                      <a:pt x="106" y="247"/>
                    </a:lnTo>
                    <a:lnTo>
                      <a:pt x="100" y="259"/>
                    </a:lnTo>
                    <a:lnTo>
                      <a:pt x="88" y="265"/>
                    </a:lnTo>
                    <a:lnTo>
                      <a:pt x="88" y="265"/>
                    </a:lnTo>
                    <a:lnTo>
                      <a:pt x="82" y="259"/>
                    </a:lnTo>
                    <a:lnTo>
                      <a:pt x="82" y="253"/>
                    </a:lnTo>
                    <a:lnTo>
                      <a:pt x="65" y="247"/>
                    </a:lnTo>
                    <a:lnTo>
                      <a:pt x="65" y="235"/>
                    </a:lnTo>
                    <a:lnTo>
                      <a:pt x="71" y="223"/>
                    </a:lnTo>
                    <a:lnTo>
                      <a:pt x="65" y="212"/>
                    </a:lnTo>
                    <a:lnTo>
                      <a:pt x="71" y="200"/>
                    </a:lnTo>
                    <a:lnTo>
                      <a:pt x="65" y="194"/>
                    </a:lnTo>
                    <a:lnTo>
                      <a:pt x="59" y="188"/>
                    </a:lnTo>
                    <a:lnTo>
                      <a:pt x="53" y="194"/>
                    </a:lnTo>
                    <a:lnTo>
                      <a:pt x="41" y="188"/>
                    </a:lnTo>
                    <a:lnTo>
                      <a:pt x="29" y="188"/>
                    </a:lnTo>
                    <a:lnTo>
                      <a:pt x="23" y="188"/>
                    </a:lnTo>
                    <a:lnTo>
                      <a:pt x="23" y="176"/>
                    </a:lnTo>
                    <a:lnTo>
                      <a:pt x="18" y="170"/>
                    </a:lnTo>
                    <a:lnTo>
                      <a:pt x="6" y="164"/>
                    </a:lnTo>
                    <a:lnTo>
                      <a:pt x="0" y="159"/>
                    </a:lnTo>
                    <a:lnTo>
                      <a:pt x="6" y="153"/>
                    </a:lnTo>
                    <a:lnTo>
                      <a:pt x="12" y="153"/>
                    </a:lnTo>
                    <a:lnTo>
                      <a:pt x="6" y="147"/>
                    </a:lnTo>
                    <a:lnTo>
                      <a:pt x="12" y="141"/>
                    </a:lnTo>
                    <a:lnTo>
                      <a:pt x="12" y="129"/>
                    </a:lnTo>
                    <a:lnTo>
                      <a:pt x="6" y="129"/>
                    </a:lnTo>
                    <a:lnTo>
                      <a:pt x="6" y="117"/>
                    </a:lnTo>
                    <a:lnTo>
                      <a:pt x="6" y="106"/>
                    </a:lnTo>
                    <a:lnTo>
                      <a:pt x="12" y="100"/>
                    </a:lnTo>
                    <a:lnTo>
                      <a:pt x="29" y="111"/>
                    </a:lnTo>
                    <a:lnTo>
                      <a:pt x="41" y="100"/>
                    </a:lnTo>
                    <a:lnTo>
                      <a:pt x="47" y="100"/>
                    </a:lnTo>
                    <a:lnTo>
                      <a:pt x="65" y="106"/>
                    </a:lnTo>
                    <a:lnTo>
                      <a:pt x="71" y="106"/>
                    </a:lnTo>
                    <a:lnTo>
                      <a:pt x="71" y="111"/>
                    </a:lnTo>
                    <a:lnTo>
                      <a:pt x="76" y="117"/>
                    </a:lnTo>
                    <a:lnTo>
                      <a:pt x="82" y="111"/>
                    </a:lnTo>
                    <a:lnTo>
                      <a:pt x="88" y="106"/>
                    </a:lnTo>
                    <a:lnTo>
                      <a:pt x="82" y="100"/>
                    </a:lnTo>
                    <a:lnTo>
                      <a:pt x="94" y="88"/>
                    </a:lnTo>
                    <a:lnTo>
                      <a:pt x="106" y="100"/>
                    </a:lnTo>
                    <a:lnTo>
                      <a:pt x="129" y="100"/>
                    </a:lnTo>
                    <a:lnTo>
                      <a:pt x="129" y="94"/>
                    </a:lnTo>
                    <a:lnTo>
                      <a:pt x="118" y="76"/>
                    </a:lnTo>
                    <a:lnTo>
                      <a:pt x="124" y="64"/>
                    </a:lnTo>
                    <a:lnTo>
                      <a:pt x="118" y="53"/>
                    </a:lnTo>
                    <a:lnTo>
                      <a:pt x="118" y="47"/>
                    </a:lnTo>
                    <a:lnTo>
                      <a:pt x="112" y="35"/>
                    </a:lnTo>
                    <a:lnTo>
                      <a:pt x="112" y="23"/>
                    </a:lnTo>
                    <a:lnTo>
                      <a:pt x="118" y="11"/>
                    </a:lnTo>
                    <a:lnTo>
                      <a:pt x="106" y="5"/>
                    </a:lnTo>
                    <a:lnTo>
                      <a:pt x="106" y="0"/>
                    </a:lnTo>
                    <a:lnTo>
                      <a:pt x="124" y="0"/>
                    </a:lnTo>
                    <a:lnTo>
                      <a:pt x="153" y="17"/>
                    </a:lnTo>
                    <a:lnTo>
                      <a:pt x="177" y="11"/>
                    </a:lnTo>
                    <a:lnTo>
                      <a:pt x="188" y="41"/>
                    </a:lnTo>
                    <a:lnTo>
                      <a:pt x="212" y="35"/>
                    </a:lnTo>
                    <a:lnTo>
                      <a:pt x="218" y="35"/>
                    </a:lnTo>
                    <a:lnTo>
                      <a:pt x="224" y="58"/>
                    </a:lnTo>
                    <a:lnTo>
                      <a:pt x="224" y="64"/>
                    </a:lnTo>
                    <a:lnTo>
                      <a:pt x="230" y="70"/>
                    </a:lnTo>
                    <a:lnTo>
                      <a:pt x="235" y="64"/>
                    </a:lnTo>
                    <a:lnTo>
                      <a:pt x="241" y="53"/>
                    </a:lnTo>
                    <a:lnTo>
                      <a:pt x="247" y="47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8" name="Freeform 679">
                <a:extLst>
                  <a:ext uri="{FF2B5EF4-FFF2-40B4-BE49-F238E27FC236}">
                    <a16:creationId xmlns:a16="http://schemas.microsoft.com/office/drawing/2014/main" id="{7B89BD09-1499-43FE-BC83-BF4C252A6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5" y="5362575"/>
                <a:ext cx="588963" cy="384175"/>
              </a:xfrm>
              <a:custGeom>
                <a:avLst/>
                <a:gdLst>
                  <a:gd name="T0" fmla="*/ 312 w 371"/>
                  <a:gd name="T1" fmla="*/ 24 h 242"/>
                  <a:gd name="T2" fmla="*/ 335 w 371"/>
                  <a:gd name="T3" fmla="*/ 42 h 242"/>
                  <a:gd name="T4" fmla="*/ 353 w 371"/>
                  <a:gd name="T5" fmla="*/ 24 h 242"/>
                  <a:gd name="T6" fmla="*/ 371 w 371"/>
                  <a:gd name="T7" fmla="*/ 0 h 242"/>
                  <a:gd name="T8" fmla="*/ 371 w 371"/>
                  <a:gd name="T9" fmla="*/ 12 h 242"/>
                  <a:gd name="T10" fmla="*/ 359 w 371"/>
                  <a:gd name="T11" fmla="*/ 36 h 242"/>
                  <a:gd name="T12" fmla="*/ 359 w 371"/>
                  <a:gd name="T13" fmla="*/ 53 h 242"/>
                  <a:gd name="T14" fmla="*/ 347 w 371"/>
                  <a:gd name="T15" fmla="*/ 77 h 242"/>
                  <a:gd name="T16" fmla="*/ 347 w 371"/>
                  <a:gd name="T17" fmla="*/ 112 h 242"/>
                  <a:gd name="T18" fmla="*/ 347 w 371"/>
                  <a:gd name="T19" fmla="*/ 130 h 242"/>
                  <a:gd name="T20" fmla="*/ 341 w 371"/>
                  <a:gd name="T21" fmla="*/ 142 h 242"/>
                  <a:gd name="T22" fmla="*/ 347 w 371"/>
                  <a:gd name="T23" fmla="*/ 159 h 242"/>
                  <a:gd name="T24" fmla="*/ 359 w 371"/>
                  <a:gd name="T25" fmla="*/ 171 h 242"/>
                  <a:gd name="T26" fmla="*/ 359 w 371"/>
                  <a:gd name="T27" fmla="*/ 183 h 242"/>
                  <a:gd name="T28" fmla="*/ 371 w 371"/>
                  <a:gd name="T29" fmla="*/ 189 h 242"/>
                  <a:gd name="T30" fmla="*/ 359 w 371"/>
                  <a:gd name="T31" fmla="*/ 212 h 242"/>
                  <a:gd name="T32" fmla="*/ 359 w 371"/>
                  <a:gd name="T33" fmla="*/ 224 h 242"/>
                  <a:gd name="T34" fmla="*/ 353 w 371"/>
                  <a:gd name="T35" fmla="*/ 230 h 242"/>
                  <a:gd name="T36" fmla="*/ 312 w 371"/>
                  <a:gd name="T37" fmla="*/ 218 h 242"/>
                  <a:gd name="T38" fmla="*/ 288 w 371"/>
                  <a:gd name="T39" fmla="*/ 236 h 242"/>
                  <a:gd name="T40" fmla="*/ 259 w 371"/>
                  <a:gd name="T41" fmla="*/ 242 h 242"/>
                  <a:gd name="T42" fmla="*/ 253 w 371"/>
                  <a:gd name="T43" fmla="*/ 236 h 242"/>
                  <a:gd name="T44" fmla="*/ 229 w 371"/>
                  <a:gd name="T45" fmla="*/ 224 h 242"/>
                  <a:gd name="T46" fmla="*/ 194 w 371"/>
                  <a:gd name="T47" fmla="*/ 201 h 242"/>
                  <a:gd name="T48" fmla="*/ 176 w 371"/>
                  <a:gd name="T49" fmla="*/ 189 h 242"/>
                  <a:gd name="T50" fmla="*/ 159 w 371"/>
                  <a:gd name="T51" fmla="*/ 183 h 242"/>
                  <a:gd name="T52" fmla="*/ 147 w 371"/>
                  <a:gd name="T53" fmla="*/ 201 h 242"/>
                  <a:gd name="T54" fmla="*/ 123 w 371"/>
                  <a:gd name="T55" fmla="*/ 189 h 242"/>
                  <a:gd name="T56" fmla="*/ 117 w 371"/>
                  <a:gd name="T57" fmla="*/ 177 h 242"/>
                  <a:gd name="T58" fmla="*/ 106 w 371"/>
                  <a:gd name="T59" fmla="*/ 171 h 242"/>
                  <a:gd name="T60" fmla="*/ 94 w 371"/>
                  <a:gd name="T61" fmla="*/ 165 h 242"/>
                  <a:gd name="T62" fmla="*/ 76 w 371"/>
                  <a:gd name="T63" fmla="*/ 154 h 242"/>
                  <a:gd name="T64" fmla="*/ 35 w 371"/>
                  <a:gd name="T65" fmla="*/ 130 h 242"/>
                  <a:gd name="T66" fmla="*/ 35 w 371"/>
                  <a:gd name="T67" fmla="*/ 118 h 242"/>
                  <a:gd name="T68" fmla="*/ 41 w 371"/>
                  <a:gd name="T69" fmla="*/ 100 h 242"/>
                  <a:gd name="T70" fmla="*/ 23 w 371"/>
                  <a:gd name="T71" fmla="*/ 83 h 242"/>
                  <a:gd name="T72" fmla="*/ 6 w 371"/>
                  <a:gd name="T73" fmla="*/ 71 h 242"/>
                  <a:gd name="T74" fmla="*/ 6 w 371"/>
                  <a:gd name="T75" fmla="*/ 59 h 242"/>
                  <a:gd name="T76" fmla="*/ 11 w 371"/>
                  <a:gd name="T77" fmla="*/ 53 h 242"/>
                  <a:gd name="T78" fmla="*/ 17 w 371"/>
                  <a:gd name="T79" fmla="*/ 36 h 242"/>
                  <a:gd name="T80" fmla="*/ 23 w 371"/>
                  <a:gd name="T81" fmla="*/ 42 h 242"/>
                  <a:gd name="T82" fmla="*/ 41 w 371"/>
                  <a:gd name="T83" fmla="*/ 24 h 242"/>
                  <a:gd name="T84" fmla="*/ 53 w 371"/>
                  <a:gd name="T85" fmla="*/ 24 h 242"/>
                  <a:gd name="T86" fmla="*/ 70 w 371"/>
                  <a:gd name="T87" fmla="*/ 24 h 242"/>
                  <a:gd name="T88" fmla="*/ 94 w 371"/>
                  <a:gd name="T89" fmla="*/ 24 h 242"/>
                  <a:gd name="T90" fmla="*/ 100 w 371"/>
                  <a:gd name="T91" fmla="*/ 12 h 242"/>
                  <a:gd name="T92" fmla="*/ 112 w 371"/>
                  <a:gd name="T93" fmla="*/ 24 h 242"/>
                  <a:gd name="T94" fmla="*/ 141 w 371"/>
                  <a:gd name="T95" fmla="*/ 12 h 242"/>
                  <a:gd name="T96" fmla="*/ 159 w 371"/>
                  <a:gd name="T97" fmla="*/ 24 h 242"/>
                  <a:gd name="T98" fmla="*/ 170 w 371"/>
                  <a:gd name="T99" fmla="*/ 36 h 242"/>
                  <a:gd name="T100" fmla="*/ 188 w 371"/>
                  <a:gd name="T101" fmla="*/ 47 h 242"/>
                  <a:gd name="T102" fmla="*/ 229 w 371"/>
                  <a:gd name="T103" fmla="*/ 59 h 242"/>
                  <a:gd name="T104" fmla="*/ 235 w 371"/>
                  <a:gd name="T105" fmla="*/ 53 h 242"/>
                  <a:gd name="T106" fmla="*/ 247 w 371"/>
                  <a:gd name="T107" fmla="*/ 42 h 242"/>
                  <a:gd name="T108" fmla="*/ 276 w 371"/>
                  <a:gd name="T109" fmla="*/ 24 h 242"/>
                  <a:gd name="T110" fmla="*/ 300 w 371"/>
                  <a:gd name="T111" fmla="*/ 24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1" h="242">
                    <a:moveTo>
                      <a:pt x="300" y="24"/>
                    </a:moveTo>
                    <a:lnTo>
                      <a:pt x="312" y="24"/>
                    </a:lnTo>
                    <a:lnTo>
                      <a:pt x="318" y="36"/>
                    </a:lnTo>
                    <a:lnTo>
                      <a:pt x="335" y="42"/>
                    </a:lnTo>
                    <a:lnTo>
                      <a:pt x="347" y="30"/>
                    </a:lnTo>
                    <a:lnTo>
                      <a:pt x="353" y="24"/>
                    </a:lnTo>
                    <a:lnTo>
                      <a:pt x="359" y="6"/>
                    </a:lnTo>
                    <a:lnTo>
                      <a:pt x="371" y="0"/>
                    </a:lnTo>
                    <a:lnTo>
                      <a:pt x="371" y="0"/>
                    </a:lnTo>
                    <a:lnTo>
                      <a:pt x="371" y="12"/>
                    </a:lnTo>
                    <a:lnTo>
                      <a:pt x="365" y="36"/>
                    </a:lnTo>
                    <a:lnTo>
                      <a:pt x="359" y="36"/>
                    </a:lnTo>
                    <a:lnTo>
                      <a:pt x="359" y="47"/>
                    </a:lnTo>
                    <a:lnTo>
                      <a:pt x="359" y="53"/>
                    </a:lnTo>
                    <a:lnTo>
                      <a:pt x="359" y="59"/>
                    </a:lnTo>
                    <a:lnTo>
                      <a:pt x="347" y="77"/>
                    </a:lnTo>
                    <a:lnTo>
                      <a:pt x="335" y="83"/>
                    </a:lnTo>
                    <a:lnTo>
                      <a:pt x="347" y="112"/>
                    </a:lnTo>
                    <a:lnTo>
                      <a:pt x="347" y="118"/>
                    </a:lnTo>
                    <a:lnTo>
                      <a:pt x="347" y="130"/>
                    </a:lnTo>
                    <a:lnTo>
                      <a:pt x="341" y="130"/>
                    </a:lnTo>
                    <a:lnTo>
                      <a:pt x="341" y="142"/>
                    </a:lnTo>
                    <a:lnTo>
                      <a:pt x="347" y="148"/>
                    </a:lnTo>
                    <a:lnTo>
                      <a:pt x="347" y="159"/>
                    </a:lnTo>
                    <a:lnTo>
                      <a:pt x="359" y="165"/>
                    </a:lnTo>
                    <a:lnTo>
                      <a:pt x="359" y="171"/>
                    </a:lnTo>
                    <a:lnTo>
                      <a:pt x="359" y="177"/>
                    </a:lnTo>
                    <a:lnTo>
                      <a:pt x="359" y="183"/>
                    </a:lnTo>
                    <a:lnTo>
                      <a:pt x="365" y="183"/>
                    </a:lnTo>
                    <a:lnTo>
                      <a:pt x="371" y="189"/>
                    </a:lnTo>
                    <a:lnTo>
                      <a:pt x="365" y="201"/>
                    </a:lnTo>
                    <a:lnTo>
                      <a:pt x="359" y="212"/>
                    </a:lnTo>
                    <a:lnTo>
                      <a:pt x="359" y="218"/>
                    </a:lnTo>
                    <a:lnTo>
                      <a:pt x="359" y="224"/>
                    </a:lnTo>
                    <a:lnTo>
                      <a:pt x="359" y="230"/>
                    </a:lnTo>
                    <a:lnTo>
                      <a:pt x="353" y="230"/>
                    </a:lnTo>
                    <a:lnTo>
                      <a:pt x="335" y="224"/>
                    </a:lnTo>
                    <a:lnTo>
                      <a:pt x="312" y="218"/>
                    </a:lnTo>
                    <a:lnTo>
                      <a:pt x="294" y="224"/>
                    </a:lnTo>
                    <a:lnTo>
                      <a:pt x="288" y="236"/>
                    </a:lnTo>
                    <a:lnTo>
                      <a:pt x="265" y="236"/>
                    </a:lnTo>
                    <a:lnTo>
                      <a:pt x="259" y="242"/>
                    </a:lnTo>
                    <a:lnTo>
                      <a:pt x="259" y="242"/>
                    </a:lnTo>
                    <a:lnTo>
                      <a:pt x="253" y="236"/>
                    </a:lnTo>
                    <a:lnTo>
                      <a:pt x="241" y="230"/>
                    </a:lnTo>
                    <a:lnTo>
                      <a:pt x="229" y="224"/>
                    </a:lnTo>
                    <a:lnTo>
                      <a:pt x="218" y="207"/>
                    </a:lnTo>
                    <a:lnTo>
                      <a:pt x="194" y="201"/>
                    </a:lnTo>
                    <a:lnTo>
                      <a:pt x="182" y="201"/>
                    </a:lnTo>
                    <a:lnTo>
                      <a:pt x="176" y="189"/>
                    </a:lnTo>
                    <a:lnTo>
                      <a:pt x="165" y="189"/>
                    </a:lnTo>
                    <a:lnTo>
                      <a:pt x="159" y="183"/>
                    </a:lnTo>
                    <a:lnTo>
                      <a:pt x="153" y="189"/>
                    </a:lnTo>
                    <a:lnTo>
                      <a:pt x="147" y="201"/>
                    </a:lnTo>
                    <a:lnTo>
                      <a:pt x="135" y="201"/>
                    </a:lnTo>
                    <a:lnTo>
                      <a:pt x="123" y="189"/>
                    </a:lnTo>
                    <a:lnTo>
                      <a:pt x="123" y="177"/>
                    </a:lnTo>
                    <a:lnTo>
                      <a:pt x="117" y="177"/>
                    </a:lnTo>
                    <a:lnTo>
                      <a:pt x="112" y="171"/>
                    </a:lnTo>
                    <a:lnTo>
                      <a:pt x="106" y="171"/>
                    </a:lnTo>
                    <a:lnTo>
                      <a:pt x="100" y="165"/>
                    </a:lnTo>
                    <a:lnTo>
                      <a:pt x="94" y="165"/>
                    </a:lnTo>
                    <a:lnTo>
                      <a:pt x="88" y="154"/>
                    </a:lnTo>
                    <a:lnTo>
                      <a:pt x="76" y="154"/>
                    </a:lnTo>
                    <a:lnTo>
                      <a:pt x="59" y="154"/>
                    </a:lnTo>
                    <a:lnTo>
                      <a:pt x="35" y="130"/>
                    </a:lnTo>
                    <a:lnTo>
                      <a:pt x="35" y="118"/>
                    </a:lnTo>
                    <a:lnTo>
                      <a:pt x="35" y="118"/>
                    </a:lnTo>
                    <a:lnTo>
                      <a:pt x="41" y="106"/>
                    </a:lnTo>
                    <a:lnTo>
                      <a:pt x="41" y="100"/>
                    </a:lnTo>
                    <a:lnTo>
                      <a:pt x="41" y="95"/>
                    </a:lnTo>
                    <a:lnTo>
                      <a:pt x="23" y="83"/>
                    </a:lnTo>
                    <a:lnTo>
                      <a:pt x="23" y="77"/>
                    </a:lnTo>
                    <a:lnTo>
                      <a:pt x="6" y="71"/>
                    </a:lnTo>
                    <a:lnTo>
                      <a:pt x="0" y="65"/>
                    </a:lnTo>
                    <a:lnTo>
                      <a:pt x="6" y="59"/>
                    </a:lnTo>
                    <a:lnTo>
                      <a:pt x="6" y="53"/>
                    </a:lnTo>
                    <a:lnTo>
                      <a:pt x="11" y="53"/>
                    </a:lnTo>
                    <a:lnTo>
                      <a:pt x="11" y="42"/>
                    </a:lnTo>
                    <a:lnTo>
                      <a:pt x="17" y="36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35" y="36"/>
                    </a:lnTo>
                    <a:lnTo>
                      <a:pt x="41" y="24"/>
                    </a:lnTo>
                    <a:lnTo>
                      <a:pt x="47" y="24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70" y="24"/>
                    </a:lnTo>
                    <a:lnTo>
                      <a:pt x="82" y="30"/>
                    </a:lnTo>
                    <a:lnTo>
                      <a:pt x="94" y="24"/>
                    </a:lnTo>
                    <a:lnTo>
                      <a:pt x="94" y="18"/>
                    </a:lnTo>
                    <a:lnTo>
                      <a:pt x="100" y="12"/>
                    </a:lnTo>
                    <a:lnTo>
                      <a:pt x="112" y="18"/>
                    </a:lnTo>
                    <a:lnTo>
                      <a:pt x="112" y="24"/>
                    </a:lnTo>
                    <a:lnTo>
                      <a:pt x="117" y="24"/>
                    </a:lnTo>
                    <a:lnTo>
                      <a:pt x="141" y="12"/>
                    </a:lnTo>
                    <a:lnTo>
                      <a:pt x="153" y="18"/>
                    </a:lnTo>
                    <a:lnTo>
                      <a:pt x="159" y="24"/>
                    </a:lnTo>
                    <a:lnTo>
                      <a:pt x="159" y="36"/>
                    </a:lnTo>
                    <a:lnTo>
                      <a:pt x="170" y="36"/>
                    </a:lnTo>
                    <a:lnTo>
                      <a:pt x="176" y="42"/>
                    </a:lnTo>
                    <a:lnTo>
                      <a:pt x="188" y="47"/>
                    </a:lnTo>
                    <a:lnTo>
                      <a:pt x="206" y="65"/>
                    </a:lnTo>
                    <a:lnTo>
                      <a:pt x="229" y="59"/>
                    </a:lnTo>
                    <a:lnTo>
                      <a:pt x="241" y="65"/>
                    </a:lnTo>
                    <a:lnTo>
                      <a:pt x="235" y="53"/>
                    </a:lnTo>
                    <a:lnTo>
                      <a:pt x="247" y="47"/>
                    </a:lnTo>
                    <a:lnTo>
                      <a:pt x="247" y="42"/>
                    </a:lnTo>
                    <a:lnTo>
                      <a:pt x="259" y="36"/>
                    </a:lnTo>
                    <a:lnTo>
                      <a:pt x="276" y="24"/>
                    </a:lnTo>
                    <a:lnTo>
                      <a:pt x="282" y="12"/>
                    </a:lnTo>
                    <a:lnTo>
                      <a:pt x="300" y="24"/>
                    </a:lnTo>
                    <a:lnTo>
                      <a:pt x="300" y="24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9" name="Freeform 680">
                <a:extLst>
                  <a:ext uri="{FF2B5EF4-FFF2-40B4-BE49-F238E27FC236}">
                    <a16:creationId xmlns:a16="http://schemas.microsoft.com/office/drawing/2014/main" id="{840021EB-5850-4967-AF32-3CB00026D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6038" y="5213350"/>
                <a:ext cx="477838" cy="720725"/>
              </a:xfrm>
              <a:custGeom>
                <a:avLst/>
                <a:gdLst>
                  <a:gd name="T0" fmla="*/ 47 w 301"/>
                  <a:gd name="T1" fmla="*/ 88 h 454"/>
                  <a:gd name="T2" fmla="*/ 71 w 301"/>
                  <a:gd name="T3" fmla="*/ 88 h 454"/>
                  <a:gd name="T4" fmla="*/ 77 w 301"/>
                  <a:gd name="T5" fmla="*/ 65 h 454"/>
                  <a:gd name="T6" fmla="*/ 53 w 301"/>
                  <a:gd name="T7" fmla="*/ 24 h 454"/>
                  <a:gd name="T8" fmla="*/ 47 w 301"/>
                  <a:gd name="T9" fmla="*/ 0 h 454"/>
                  <a:gd name="T10" fmla="*/ 89 w 301"/>
                  <a:gd name="T11" fmla="*/ 18 h 454"/>
                  <a:gd name="T12" fmla="*/ 124 w 301"/>
                  <a:gd name="T13" fmla="*/ 24 h 454"/>
                  <a:gd name="T14" fmla="*/ 148 w 301"/>
                  <a:gd name="T15" fmla="*/ 47 h 454"/>
                  <a:gd name="T16" fmla="*/ 159 w 301"/>
                  <a:gd name="T17" fmla="*/ 65 h 454"/>
                  <a:gd name="T18" fmla="*/ 171 w 301"/>
                  <a:gd name="T19" fmla="*/ 65 h 454"/>
                  <a:gd name="T20" fmla="*/ 177 w 301"/>
                  <a:gd name="T21" fmla="*/ 88 h 454"/>
                  <a:gd name="T22" fmla="*/ 154 w 301"/>
                  <a:gd name="T23" fmla="*/ 100 h 454"/>
                  <a:gd name="T24" fmla="*/ 130 w 301"/>
                  <a:gd name="T25" fmla="*/ 136 h 454"/>
                  <a:gd name="T26" fmla="*/ 118 w 301"/>
                  <a:gd name="T27" fmla="*/ 177 h 454"/>
                  <a:gd name="T28" fmla="*/ 124 w 301"/>
                  <a:gd name="T29" fmla="*/ 194 h 454"/>
                  <a:gd name="T30" fmla="*/ 112 w 301"/>
                  <a:gd name="T31" fmla="*/ 218 h 454"/>
                  <a:gd name="T32" fmla="*/ 124 w 301"/>
                  <a:gd name="T33" fmla="*/ 242 h 454"/>
                  <a:gd name="T34" fmla="*/ 142 w 301"/>
                  <a:gd name="T35" fmla="*/ 236 h 454"/>
                  <a:gd name="T36" fmla="*/ 165 w 301"/>
                  <a:gd name="T37" fmla="*/ 230 h 454"/>
                  <a:gd name="T38" fmla="*/ 177 w 301"/>
                  <a:gd name="T39" fmla="*/ 242 h 454"/>
                  <a:gd name="T40" fmla="*/ 189 w 301"/>
                  <a:gd name="T41" fmla="*/ 236 h 454"/>
                  <a:gd name="T42" fmla="*/ 195 w 301"/>
                  <a:gd name="T43" fmla="*/ 230 h 454"/>
                  <a:gd name="T44" fmla="*/ 201 w 301"/>
                  <a:gd name="T45" fmla="*/ 248 h 454"/>
                  <a:gd name="T46" fmla="*/ 218 w 301"/>
                  <a:gd name="T47" fmla="*/ 271 h 454"/>
                  <a:gd name="T48" fmla="*/ 242 w 301"/>
                  <a:gd name="T49" fmla="*/ 283 h 454"/>
                  <a:gd name="T50" fmla="*/ 260 w 301"/>
                  <a:gd name="T51" fmla="*/ 295 h 454"/>
                  <a:gd name="T52" fmla="*/ 283 w 301"/>
                  <a:gd name="T53" fmla="*/ 330 h 454"/>
                  <a:gd name="T54" fmla="*/ 289 w 301"/>
                  <a:gd name="T55" fmla="*/ 348 h 454"/>
                  <a:gd name="T56" fmla="*/ 295 w 301"/>
                  <a:gd name="T57" fmla="*/ 359 h 454"/>
                  <a:gd name="T58" fmla="*/ 271 w 301"/>
                  <a:gd name="T59" fmla="*/ 371 h 454"/>
                  <a:gd name="T60" fmla="*/ 254 w 301"/>
                  <a:gd name="T61" fmla="*/ 389 h 454"/>
                  <a:gd name="T62" fmla="*/ 236 w 301"/>
                  <a:gd name="T63" fmla="*/ 389 h 454"/>
                  <a:gd name="T64" fmla="*/ 236 w 301"/>
                  <a:gd name="T65" fmla="*/ 395 h 454"/>
                  <a:gd name="T66" fmla="*/ 218 w 301"/>
                  <a:gd name="T67" fmla="*/ 401 h 454"/>
                  <a:gd name="T68" fmla="*/ 189 w 301"/>
                  <a:gd name="T69" fmla="*/ 418 h 454"/>
                  <a:gd name="T70" fmla="*/ 165 w 301"/>
                  <a:gd name="T71" fmla="*/ 412 h 454"/>
                  <a:gd name="T72" fmla="*/ 154 w 301"/>
                  <a:gd name="T73" fmla="*/ 407 h 454"/>
                  <a:gd name="T74" fmla="*/ 142 w 301"/>
                  <a:gd name="T75" fmla="*/ 442 h 454"/>
                  <a:gd name="T76" fmla="*/ 112 w 301"/>
                  <a:gd name="T77" fmla="*/ 448 h 454"/>
                  <a:gd name="T78" fmla="*/ 77 w 301"/>
                  <a:gd name="T79" fmla="*/ 412 h 454"/>
                  <a:gd name="T80" fmla="*/ 71 w 301"/>
                  <a:gd name="T81" fmla="*/ 383 h 454"/>
                  <a:gd name="T82" fmla="*/ 42 w 301"/>
                  <a:gd name="T83" fmla="*/ 371 h 454"/>
                  <a:gd name="T84" fmla="*/ 47 w 301"/>
                  <a:gd name="T85" fmla="*/ 389 h 454"/>
                  <a:gd name="T86" fmla="*/ 24 w 301"/>
                  <a:gd name="T87" fmla="*/ 395 h 454"/>
                  <a:gd name="T88" fmla="*/ 18 w 301"/>
                  <a:gd name="T89" fmla="*/ 365 h 454"/>
                  <a:gd name="T90" fmla="*/ 12 w 301"/>
                  <a:gd name="T91" fmla="*/ 342 h 454"/>
                  <a:gd name="T92" fmla="*/ 24 w 301"/>
                  <a:gd name="T93" fmla="*/ 324 h 454"/>
                  <a:gd name="T94" fmla="*/ 24 w 301"/>
                  <a:gd name="T95" fmla="*/ 306 h 454"/>
                  <a:gd name="T96" fmla="*/ 30 w 301"/>
                  <a:gd name="T97" fmla="*/ 277 h 454"/>
                  <a:gd name="T98" fmla="*/ 24 w 301"/>
                  <a:gd name="T99" fmla="*/ 265 h 454"/>
                  <a:gd name="T100" fmla="*/ 12 w 301"/>
                  <a:gd name="T101" fmla="*/ 242 h 454"/>
                  <a:gd name="T102" fmla="*/ 12 w 301"/>
                  <a:gd name="T103" fmla="*/ 224 h 454"/>
                  <a:gd name="T104" fmla="*/ 0 w 301"/>
                  <a:gd name="T105" fmla="*/ 177 h 454"/>
                  <a:gd name="T106" fmla="*/ 24 w 301"/>
                  <a:gd name="T107" fmla="*/ 147 h 454"/>
                  <a:gd name="T108" fmla="*/ 30 w 301"/>
                  <a:gd name="T109" fmla="*/ 13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1" h="454">
                    <a:moveTo>
                      <a:pt x="36" y="94"/>
                    </a:moveTo>
                    <a:lnTo>
                      <a:pt x="42" y="94"/>
                    </a:lnTo>
                    <a:lnTo>
                      <a:pt x="47" y="88"/>
                    </a:lnTo>
                    <a:lnTo>
                      <a:pt x="59" y="88"/>
                    </a:lnTo>
                    <a:lnTo>
                      <a:pt x="65" y="77"/>
                    </a:lnTo>
                    <a:lnTo>
                      <a:pt x="71" y="88"/>
                    </a:lnTo>
                    <a:lnTo>
                      <a:pt x="77" y="83"/>
                    </a:lnTo>
                    <a:lnTo>
                      <a:pt x="77" y="77"/>
                    </a:lnTo>
                    <a:lnTo>
                      <a:pt x="77" y="65"/>
                    </a:lnTo>
                    <a:lnTo>
                      <a:pt x="77" y="59"/>
                    </a:lnTo>
                    <a:lnTo>
                      <a:pt x="59" y="47"/>
                    </a:lnTo>
                    <a:lnTo>
                      <a:pt x="53" y="24"/>
                    </a:lnTo>
                    <a:lnTo>
                      <a:pt x="42" y="12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65" y="12"/>
                    </a:lnTo>
                    <a:lnTo>
                      <a:pt x="71" y="6"/>
                    </a:lnTo>
                    <a:lnTo>
                      <a:pt x="89" y="18"/>
                    </a:lnTo>
                    <a:lnTo>
                      <a:pt x="101" y="18"/>
                    </a:lnTo>
                    <a:lnTo>
                      <a:pt x="106" y="24"/>
                    </a:lnTo>
                    <a:lnTo>
                      <a:pt x="124" y="24"/>
                    </a:lnTo>
                    <a:lnTo>
                      <a:pt x="124" y="35"/>
                    </a:lnTo>
                    <a:lnTo>
                      <a:pt x="136" y="47"/>
                    </a:lnTo>
                    <a:lnTo>
                      <a:pt x="148" y="47"/>
                    </a:lnTo>
                    <a:lnTo>
                      <a:pt x="159" y="47"/>
                    </a:lnTo>
                    <a:lnTo>
                      <a:pt x="159" y="53"/>
                    </a:lnTo>
                    <a:lnTo>
                      <a:pt x="159" y="65"/>
                    </a:lnTo>
                    <a:lnTo>
                      <a:pt x="159" y="71"/>
                    </a:lnTo>
                    <a:lnTo>
                      <a:pt x="165" y="65"/>
                    </a:lnTo>
                    <a:lnTo>
                      <a:pt x="171" y="65"/>
                    </a:lnTo>
                    <a:lnTo>
                      <a:pt x="177" y="65"/>
                    </a:lnTo>
                    <a:lnTo>
                      <a:pt x="177" y="77"/>
                    </a:lnTo>
                    <a:lnTo>
                      <a:pt x="177" y="88"/>
                    </a:lnTo>
                    <a:lnTo>
                      <a:pt x="165" y="88"/>
                    </a:lnTo>
                    <a:lnTo>
                      <a:pt x="159" y="100"/>
                    </a:lnTo>
                    <a:lnTo>
                      <a:pt x="154" y="100"/>
                    </a:lnTo>
                    <a:lnTo>
                      <a:pt x="136" y="118"/>
                    </a:lnTo>
                    <a:lnTo>
                      <a:pt x="136" y="130"/>
                    </a:lnTo>
                    <a:lnTo>
                      <a:pt x="130" y="136"/>
                    </a:lnTo>
                    <a:lnTo>
                      <a:pt x="130" y="147"/>
                    </a:lnTo>
                    <a:lnTo>
                      <a:pt x="118" y="165"/>
                    </a:lnTo>
                    <a:lnTo>
                      <a:pt x="118" y="177"/>
                    </a:lnTo>
                    <a:lnTo>
                      <a:pt x="112" y="177"/>
                    </a:lnTo>
                    <a:lnTo>
                      <a:pt x="118" y="189"/>
                    </a:lnTo>
                    <a:lnTo>
                      <a:pt x="124" y="194"/>
                    </a:lnTo>
                    <a:lnTo>
                      <a:pt x="112" y="206"/>
                    </a:lnTo>
                    <a:lnTo>
                      <a:pt x="118" y="206"/>
                    </a:lnTo>
                    <a:lnTo>
                      <a:pt x="112" y="218"/>
                    </a:lnTo>
                    <a:lnTo>
                      <a:pt x="118" y="230"/>
                    </a:lnTo>
                    <a:lnTo>
                      <a:pt x="130" y="230"/>
                    </a:lnTo>
                    <a:lnTo>
                      <a:pt x="124" y="242"/>
                    </a:lnTo>
                    <a:lnTo>
                      <a:pt x="130" y="242"/>
                    </a:lnTo>
                    <a:lnTo>
                      <a:pt x="136" y="242"/>
                    </a:lnTo>
                    <a:lnTo>
                      <a:pt x="142" y="236"/>
                    </a:lnTo>
                    <a:lnTo>
                      <a:pt x="154" y="230"/>
                    </a:lnTo>
                    <a:lnTo>
                      <a:pt x="159" y="224"/>
                    </a:lnTo>
                    <a:lnTo>
                      <a:pt x="165" y="230"/>
                    </a:lnTo>
                    <a:lnTo>
                      <a:pt x="159" y="248"/>
                    </a:lnTo>
                    <a:lnTo>
                      <a:pt x="171" y="253"/>
                    </a:lnTo>
                    <a:lnTo>
                      <a:pt x="177" y="242"/>
                    </a:lnTo>
                    <a:lnTo>
                      <a:pt x="183" y="236"/>
                    </a:lnTo>
                    <a:lnTo>
                      <a:pt x="183" y="242"/>
                    </a:lnTo>
                    <a:lnTo>
                      <a:pt x="189" y="236"/>
                    </a:lnTo>
                    <a:lnTo>
                      <a:pt x="183" y="224"/>
                    </a:lnTo>
                    <a:lnTo>
                      <a:pt x="189" y="224"/>
                    </a:lnTo>
                    <a:lnTo>
                      <a:pt x="195" y="230"/>
                    </a:lnTo>
                    <a:lnTo>
                      <a:pt x="195" y="242"/>
                    </a:lnTo>
                    <a:lnTo>
                      <a:pt x="201" y="242"/>
                    </a:lnTo>
                    <a:lnTo>
                      <a:pt x="201" y="248"/>
                    </a:lnTo>
                    <a:lnTo>
                      <a:pt x="201" y="253"/>
                    </a:lnTo>
                    <a:lnTo>
                      <a:pt x="207" y="259"/>
                    </a:lnTo>
                    <a:lnTo>
                      <a:pt x="218" y="271"/>
                    </a:lnTo>
                    <a:lnTo>
                      <a:pt x="242" y="265"/>
                    </a:lnTo>
                    <a:lnTo>
                      <a:pt x="248" y="277"/>
                    </a:lnTo>
                    <a:lnTo>
                      <a:pt x="242" y="283"/>
                    </a:lnTo>
                    <a:lnTo>
                      <a:pt x="242" y="295"/>
                    </a:lnTo>
                    <a:lnTo>
                      <a:pt x="254" y="301"/>
                    </a:lnTo>
                    <a:lnTo>
                      <a:pt x="260" y="295"/>
                    </a:lnTo>
                    <a:lnTo>
                      <a:pt x="265" y="312"/>
                    </a:lnTo>
                    <a:lnTo>
                      <a:pt x="277" y="318"/>
                    </a:lnTo>
                    <a:lnTo>
                      <a:pt x="283" y="330"/>
                    </a:lnTo>
                    <a:lnTo>
                      <a:pt x="289" y="336"/>
                    </a:lnTo>
                    <a:lnTo>
                      <a:pt x="283" y="342"/>
                    </a:lnTo>
                    <a:lnTo>
                      <a:pt x="289" y="348"/>
                    </a:lnTo>
                    <a:lnTo>
                      <a:pt x="295" y="342"/>
                    </a:lnTo>
                    <a:lnTo>
                      <a:pt x="301" y="348"/>
                    </a:lnTo>
                    <a:lnTo>
                      <a:pt x="295" y="359"/>
                    </a:lnTo>
                    <a:lnTo>
                      <a:pt x="283" y="359"/>
                    </a:lnTo>
                    <a:lnTo>
                      <a:pt x="283" y="365"/>
                    </a:lnTo>
                    <a:lnTo>
                      <a:pt x="271" y="371"/>
                    </a:lnTo>
                    <a:lnTo>
                      <a:pt x="271" y="377"/>
                    </a:lnTo>
                    <a:lnTo>
                      <a:pt x="265" y="389"/>
                    </a:lnTo>
                    <a:lnTo>
                      <a:pt x="254" y="389"/>
                    </a:lnTo>
                    <a:lnTo>
                      <a:pt x="242" y="377"/>
                    </a:lnTo>
                    <a:lnTo>
                      <a:pt x="242" y="383"/>
                    </a:lnTo>
                    <a:lnTo>
                      <a:pt x="236" y="389"/>
                    </a:lnTo>
                    <a:lnTo>
                      <a:pt x="230" y="383"/>
                    </a:lnTo>
                    <a:lnTo>
                      <a:pt x="230" y="389"/>
                    </a:lnTo>
                    <a:lnTo>
                      <a:pt x="236" y="395"/>
                    </a:lnTo>
                    <a:lnTo>
                      <a:pt x="230" y="401"/>
                    </a:lnTo>
                    <a:lnTo>
                      <a:pt x="224" y="401"/>
                    </a:lnTo>
                    <a:lnTo>
                      <a:pt x="218" y="401"/>
                    </a:lnTo>
                    <a:lnTo>
                      <a:pt x="201" y="401"/>
                    </a:lnTo>
                    <a:lnTo>
                      <a:pt x="201" y="412"/>
                    </a:lnTo>
                    <a:lnTo>
                      <a:pt x="189" y="418"/>
                    </a:lnTo>
                    <a:lnTo>
                      <a:pt x="183" y="412"/>
                    </a:lnTo>
                    <a:lnTo>
                      <a:pt x="171" y="407"/>
                    </a:lnTo>
                    <a:lnTo>
                      <a:pt x="165" y="412"/>
                    </a:lnTo>
                    <a:lnTo>
                      <a:pt x="165" y="401"/>
                    </a:lnTo>
                    <a:lnTo>
                      <a:pt x="165" y="401"/>
                    </a:lnTo>
                    <a:lnTo>
                      <a:pt x="154" y="407"/>
                    </a:lnTo>
                    <a:lnTo>
                      <a:pt x="159" y="424"/>
                    </a:lnTo>
                    <a:lnTo>
                      <a:pt x="154" y="430"/>
                    </a:lnTo>
                    <a:lnTo>
                      <a:pt x="142" y="442"/>
                    </a:lnTo>
                    <a:lnTo>
                      <a:pt x="124" y="442"/>
                    </a:lnTo>
                    <a:lnTo>
                      <a:pt x="118" y="454"/>
                    </a:lnTo>
                    <a:lnTo>
                      <a:pt x="112" y="448"/>
                    </a:lnTo>
                    <a:lnTo>
                      <a:pt x="106" y="430"/>
                    </a:lnTo>
                    <a:lnTo>
                      <a:pt x="89" y="418"/>
                    </a:lnTo>
                    <a:lnTo>
                      <a:pt x="77" y="412"/>
                    </a:lnTo>
                    <a:lnTo>
                      <a:pt x="77" y="401"/>
                    </a:lnTo>
                    <a:lnTo>
                      <a:pt x="71" y="395"/>
                    </a:lnTo>
                    <a:lnTo>
                      <a:pt x="71" y="383"/>
                    </a:lnTo>
                    <a:lnTo>
                      <a:pt x="59" y="371"/>
                    </a:lnTo>
                    <a:lnTo>
                      <a:pt x="47" y="365"/>
                    </a:lnTo>
                    <a:lnTo>
                      <a:pt x="42" y="371"/>
                    </a:lnTo>
                    <a:lnTo>
                      <a:pt x="42" y="377"/>
                    </a:lnTo>
                    <a:lnTo>
                      <a:pt x="47" y="383"/>
                    </a:lnTo>
                    <a:lnTo>
                      <a:pt x="47" y="389"/>
                    </a:lnTo>
                    <a:lnTo>
                      <a:pt x="42" y="407"/>
                    </a:lnTo>
                    <a:lnTo>
                      <a:pt x="24" y="401"/>
                    </a:lnTo>
                    <a:lnTo>
                      <a:pt x="24" y="395"/>
                    </a:lnTo>
                    <a:lnTo>
                      <a:pt x="30" y="389"/>
                    </a:lnTo>
                    <a:lnTo>
                      <a:pt x="24" y="377"/>
                    </a:lnTo>
                    <a:lnTo>
                      <a:pt x="18" y="365"/>
                    </a:lnTo>
                    <a:lnTo>
                      <a:pt x="24" y="354"/>
                    </a:lnTo>
                    <a:lnTo>
                      <a:pt x="12" y="348"/>
                    </a:lnTo>
                    <a:lnTo>
                      <a:pt x="12" y="342"/>
                    </a:lnTo>
                    <a:lnTo>
                      <a:pt x="12" y="336"/>
                    </a:lnTo>
                    <a:lnTo>
                      <a:pt x="18" y="336"/>
                    </a:lnTo>
                    <a:lnTo>
                      <a:pt x="24" y="324"/>
                    </a:lnTo>
                    <a:lnTo>
                      <a:pt x="24" y="318"/>
                    </a:lnTo>
                    <a:lnTo>
                      <a:pt x="24" y="312"/>
                    </a:lnTo>
                    <a:lnTo>
                      <a:pt x="24" y="306"/>
                    </a:lnTo>
                    <a:lnTo>
                      <a:pt x="30" y="295"/>
                    </a:lnTo>
                    <a:lnTo>
                      <a:pt x="36" y="283"/>
                    </a:lnTo>
                    <a:lnTo>
                      <a:pt x="30" y="277"/>
                    </a:lnTo>
                    <a:lnTo>
                      <a:pt x="24" y="277"/>
                    </a:lnTo>
                    <a:lnTo>
                      <a:pt x="24" y="271"/>
                    </a:lnTo>
                    <a:lnTo>
                      <a:pt x="24" y="265"/>
                    </a:lnTo>
                    <a:lnTo>
                      <a:pt x="24" y="259"/>
                    </a:lnTo>
                    <a:lnTo>
                      <a:pt x="12" y="253"/>
                    </a:lnTo>
                    <a:lnTo>
                      <a:pt x="12" y="242"/>
                    </a:lnTo>
                    <a:lnTo>
                      <a:pt x="6" y="236"/>
                    </a:lnTo>
                    <a:lnTo>
                      <a:pt x="6" y="224"/>
                    </a:lnTo>
                    <a:lnTo>
                      <a:pt x="12" y="224"/>
                    </a:lnTo>
                    <a:lnTo>
                      <a:pt x="12" y="212"/>
                    </a:lnTo>
                    <a:lnTo>
                      <a:pt x="12" y="206"/>
                    </a:lnTo>
                    <a:lnTo>
                      <a:pt x="0" y="177"/>
                    </a:lnTo>
                    <a:lnTo>
                      <a:pt x="12" y="171"/>
                    </a:lnTo>
                    <a:lnTo>
                      <a:pt x="24" y="153"/>
                    </a:lnTo>
                    <a:lnTo>
                      <a:pt x="24" y="147"/>
                    </a:lnTo>
                    <a:lnTo>
                      <a:pt x="24" y="141"/>
                    </a:lnTo>
                    <a:lnTo>
                      <a:pt x="24" y="130"/>
                    </a:lnTo>
                    <a:lnTo>
                      <a:pt x="30" y="130"/>
                    </a:lnTo>
                    <a:lnTo>
                      <a:pt x="36" y="106"/>
                    </a:lnTo>
                    <a:lnTo>
                      <a:pt x="36" y="94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0" name="Freeform 681">
                <a:extLst>
                  <a:ext uri="{FF2B5EF4-FFF2-40B4-BE49-F238E27FC236}">
                    <a16:creationId xmlns:a16="http://schemas.microsoft.com/office/drawing/2014/main" id="{47E77B0B-6CA8-4814-9AC8-23E82096C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838" y="5287963"/>
                <a:ext cx="673100" cy="571500"/>
              </a:xfrm>
              <a:custGeom>
                <a:avLst/>
                <a:gdLst>
                  <a:gd name="T0" fmla="*/ 236 w 424"/>
                  <a:gd name="T1" fmla="*/ 124 h 360"/>
                  <a:gd name="T2" fmla="*/ 259 w 424"/>
                  <a:gd name="T3" fmla="*/ 130 h 360"/>
                  <a:gd name="T4" fmla="*/ 283 w 424"/>
                  <a:gd name="T5" fmla="*/ 153 h 360"/>
                  <a:gd name="T6" fmla="*/ 295 w 424"/>
                  <a:gd name="T7" fmla="*/ 147 h 360"/>
                  <a:gd name="T8" fmla="*/ 342 w 424"/>
                  <a:gd name="T9" fmla="*/ 165 h 360"/>
                  <a:gd name="T10" fmla="*/ 354 w 424"/>
                  <a:gd name="T11" fmla="*/ 159 h 360"/>
                  <a:gd name="T12" fmla="*/ 354 w 424"/>
                  <a:gd name="T13" fmla="*/ 195 h 360"/>
                  <a:gd name="T14" fmla="*/ 371 w 424"/>
                  <a:gd name="T15" fmla="*/ 236 h 360"/>
                  <a:gd name="T16" fmla="*/ 395 w 424"/>
                  <a:gd name="T17" fmla="*/ 248 h 360"/>
                  <a:gd name="T18" fmla="*/ 418 w 424"/>
                  <a:gd name="T19" fmla="*/ 283 h 360"/>
                  <a:gd name="T20" fmla="*/ 418 w 424"/>
                  <a:gd name="T21" fmla="*/ 307 h 360"/>
                  <a:gd name="T22" fmla="*/ 395 w 424"/>
                  <a:gd name="T23" fmla="*/ 324 h 360"/>
                  <a:gd name="T24" fmla="*/ 360 w 424"/>
                  <a:gd name="T25" fmla="*/ 318 h 360"/>
                  <a:gd name="T26" fmla="*/ 342 w 424"/>
                  <a:gd name="T27" fmla="*/ 324 h 360"/>
                  <a:gd name="T28" fmla="*/ 330 w 424"/>
                  <a:gd name="T29" fmla="*/ 354 h 360"/>
                  <a:gd name="T30" fmla="*/ 301 w 424"/>
                  <a:gd name="T31" fmla="*/ 354 h 360"/>
                  <a:gd name="T32" fmla="*/ 283 w 424"/>
                  <a:gd name="T33" fmla="*/ 324 h 360"/>
                  <a:gd name="T34" fmla="*/ 254 w 424"/>
                  <a:gd name="T35" fmla="*/ 312 h 360"/>
                  <a:gd name="T36" fmla="*/ 212 w 424"/>
                  <a:gd name="T37" fmla="*/ 318 h 360"/>
                  <a:gd name="T38" fmla="*/ 183 w 424"/>
                  <a:gd name="T39" fmla="*/ 295 h 360"/>
                  <a:gd name="T40" fmla="*/ 177 w 424"/>
                  <a:gd name="T41" fmla="*/ 289 h 360"/>
                  <a:gd name="T42" fmla="*/ 153 w 424"/>
                  <a:gd name="T43" fmla="*/ 265 h 360"/>
                  <a:gd name="T44" fmla="*/ 130 w 424"/>
                  <a:gd name="T45" fmla="*/ 248 h 360"/>
                  <a:gd name="T46" fmla="*/ 130 w 424"/>
                  <a:gd name="T47" fmla="*/ 218 h 360"/>
                  <a:gd name="T48" fmla="*/ 89 w 424"/>
                  <a:gd name="T49" fmla="*/ 206 h 360"/>
                  <a:gd name="T50" fmla="*/ 83 w 424"/>
                  <a:gd name="T51" fmla="*/ 195 h 360"/>
                  <a:gd name="T52" fmla="*/ 71 w 424"/>
                  <a:gd name="T53" fmla="*/ 177 h 360"/>
                  <a:gd name="T54" fmla="*/ 71 w 424"/>
                  <a:gd name="T55" fmla="*/ 189 h 360"/>
                  <a:gd name="T56" fmla="*/ 47 w 424"/>
                  <a:gd name="T57" fmla="*/ 201 h 360"/>
                  <a:gd name="T58" fmla="*/ 42 w 424"/>
                  <a:gd name="T59" fmla="*/ 183 h 360"/>
                  <a:gd name="T60" fmla="*/ 18 w 424"/>
                  <a:gd name="T61" fmla="*/ 195 h 360"/>
                  <a:gd name="T62" fmla="*/ 6 w 424"/>
                  <a:gd name="T63" fmla="*/ 183 h 360"/>
                  <a:gd name="T64" fmla="*/ 0 w 424"/>
                  <a:gd name="T65" fmla="*/ 159 h 360"/>
                  <a:gd name="T66" fmla="*/ 0 w 424"/>
                  <a:gd name="T67" fmla="*/ 130 h 360"/>
                  <a:gd name="T68" fmla="*/ 18 w 424"/>
                  <a:gd name="T69" fmla="*/ 100 h 360"/>
                  <a:gd name="T70" fmla="*/ 24 w 424"/>
                  <a:gd name="T71" fmla="*/ 71 h 360"/>
                  <a:gd name="T72" fmla="*/ 53 w 424"/>
                  <a:gd name="T73" fmla="*/ 41 h 360"/>
                  <a:gd name="T74" fmla="*/ 89 w 424"/>
                  <a:gd name="T75" fmla="*/ 18 h 360"/>
                  <a:gd name="T76" fmla="*/ 118 w 424"/>
                  <a:gd name="T77" fmla="*/ 24 h 360"/>
                  <a:gd name="T78" fmla="*/ 136 w 424"/>
                  <a:gd name="T79" fmla="*/ 0 h 360"/>
                  <a:gd name="T80" fmla="*/ 148 w 424"/>
                  <a:gd name="T81" fmla="*/ 36 h 360"/>
                  <a:gd name="T82" fmla="*/ 136 w 424"/>
                  <a:gd name="T83" fmla="*/ 53 h 360"/>
                  <a:gd name="T84" fmla="*/ 112 w 424"/>
                  <a:gd name="T85" fmla="*/ 71 h 360"/>
                  <a:gd name="T86" fmla="*/ 130 w 424"/>
                  <a:gd name="T87" fmla="*/ 83 h 360"/>
                  <a:gd name="T88" fmla="*/ 148 w 424"/>
                  <a:gd name="T89" fmla="*/ 100 h 360"/>
                  <a:gd name="T90" fmla="*/ 165 w 424"/>
                  <a:gd name="T91" fmla="*/ 130 h 360"/>
                  <a:gd name="T92" fmla="*/ 201 w 424"/>
                  <a:gd name="T93" fmla="*/ 124 h 360"/>
                  <a:gd name="T94" fmla="*/ 218 w 424"/>
                  <a:gd name="T95" fmla="*/ 112 h 360"/>
                  <a:gd name="T96" fmla="*/ 212 w 424"/>
                  <a:gd name="T97" fmla="*/ 10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24" h="360">
                    <a:moveTo>
                      <a:pt x="218" y="100"/>
                    </a:moveTo>
                    <a:lnTo>
                      <a:pt x="230" y="106"/>
                    </a:lnTo>
                    <a:lnTo>
                      <a:pt x="236" y="124"/>
                    </a:lnTo>
                    <a:lnTo>
                      <a:pt x="248" y="130"/>
                    </a:lnTo>
                    <a:lnTo>
                      <a:pt x="254" y="124"/>
                    </a:lnTo>
                    <a:lnTo>
                      <a:pt x="259" y="130"/>
                    </a:lnTo>
                    <a:lnTo>
                      <a:pt x="265" y="136"/>
                    </a:lnTo>
                    <a:lnTo>
                      <a:pt x="277" y="142"/>
                    </a:lnTo>
                    <a:lnTo>
                      <a:pt x="283" y="153"/>
                    </a:lnTo>
                    <a:lnTo>
                      <a:pt x="289" y="159"/>
                    </a:lnTo>
                    <a:lnTo>
                      <a:pt x="295" y="153"/>
                    </a:lnTo>
                    <a:lnTo>
                      <a:pt x="295" y="147"/>
                    </a:lnTo>
                    <a:lnTo>
                      <a:pt x="318" y="147"/>
                    </a:lnTo>
                    <a:lnTo>
                      <a:pt x="336" y="165"/>
                    </a:lnTo>
                    <a:lnTo>
                      <a:pt x="342" y="165"/>
                    </a:lnTo>
                    <a:lnTo>
                      <a:pt x="348" y="153"/>
                    </a:lnTo>
                    <a:lnTo>
                      <a:pt x="354" y="159"/>
                    </a:lnTo>
                    <a:lnTo>
                      <a:pt x="354" y="159"/>
                    </a:lnTo>
                    <a:lnTo>
                      <a:pt x="354" y="171"/>
                    </a:lnTo>
                    <a:lnTo>
                      <a:pt x="360" y="183"/>
                    </a:lnTo>
                    <a:lnTo>
                      <a:pt x="354" y="195"/>
                    </a:lnTo>
                    <a:lnTo>
                      <a:pt x="365" y="224"/>
                    </a:lnTo>
                    <a:lnTo>
                      <a:pt x="365" y="230"/>
                    </a:lnTo>
                    <a:lnTo>
                      <a:pt x="371" y="236"/>
                    </a:lnTo>
                    <a:lnTo>
                      <a:pt x="383" y="242"/>
                    </a:lnTo>
                    <a:lnTo>
                      <a:pt x="389" y="248"/>
                    </a:lnTo>
                    <a:lnTo>
                      <a:pt x="395" y="248"/>
                    </a:lnTo>
                    <a:lnTo>
                      <a:pt x="407" y="248"/>
                    </a:lnTo>
                    <a:lnTo>
                      <a:pt x="413" y="248"/>
                    </a:lnTo>
                    <a:lnTo>
                      <a:pt x="418" y="283"/>
                    </a:lnTo>
                    <a:lnTo>
                      <a:pt x="418" y="295"/>
                    </a:lnTo>
                    <a:lnTo>
                      <a:pt x="424" y="301"/>
                    </a:lnTo>
                    <a:lnTo>
                      <a:pt x="418" y="307"/>
                    </a:lnTo>
                    <a:lnTo>
                      <a:pt x="424" y="312"/>
                    </a:lnTo>
                    <a:lnTo>
                      <a:pt x="413" y="312"/>
                    </a:lnTo>
                    <a:lnTo>
                      <a:pt x="395" y="324"/>
                    </a:lnTo>
                    <a:lnTo>
                      <a:pt x="377" y="318"/>
                    </a:lnTo>
                    <a:lnTo>
                      <a:pt x="365" y="318"/>
                    </a:lnTo>
                    <a:lnTo>
                      <a:pt x="360" y="318"/>
                    </a:lnTo>
                    <a:lnTo>
                      <a:pt x="360" y="312"/>
                    </a:lnTo>
                    <a:lnTo>
                      <a:pt x="348" y="318"/>
                    </a:lnTo>
                    <a:lnTo>
                      <a:pt x="342" y="324"/>
                    </a:lnTo>
                    <a:lnTo>
                      <a:pt x="348" y="330"/>
                    </a:lnTo>
                    <a:lnTo>
                      <a:pt x="336" y="342"/>
                    </a:lnTo>
                    <a:lnTo>
                      <a:pt x="330" y="354"/>
                    </a:lnTo>
                    <a:lnTo>
                      <a:pt x="318" y="360"/>
                    </a:lnTo>
                    <a:lnTo>
                      <a:pt x="312" y="360"/>
                    </a:lnTo>
                    <a:lnTo>
                      <a:pt x="301" y="354"/>
                    </a:lnTo>
                    <a:lnTo>
                      <a:pt x="301" y="342"/>
                    </a:lnTo>
                    <a:lnTo>
                      <a:pt x="289" y="336"/>
                    </a:lnTo>
                    <a:lnTo>
                      <a:pt x="283" y="324"/>
                    </a:lnTo>
                    <a:lnTo>
                      <a:pt x="271" y="324"/>
                    </a:lnTo>
                    <a:lnTo>
                      <a:pt x="259" y="324"/>
                    </a:lnTo>
                    <a:lnTo>
                      <a:pt x="254" y="312"/>
                    </a:lnTo>
                    <a:lnTo>
                      <a:pt x="242" y="312"/>
                    </a:lnTo>
                    <a:lnTo>
                      <a:pt x="242" y="312"/>
                    </a:lnTo>
                    <a:lnTo>
                      <a:pt x="212" y="318"/>
                    </a:lnTo>
                    <a:lnTo>
                      <a:pt x="206" y="307"/>
                    </a:lnTo>
                    <a:lnTo>
                      <a:pt x="189" y="301"/>
                    </a:lnTo>
                    <a:lnTo>
                      <a:pt x="183" y="295"/>
                    </a:lnTo>
                    <a:lnTo>
                      <a:pt x="177" y="301"/>
                    </a:lnTo>
                    <a:lnTo>
                      <a:pt x="171" y="295"/>
                    </a:lnTo>
                    <a:lnTo>
                      <a:pt x="177" y="289"/>
                    </a:lnTo>
                    <a:lnTo>
                      <a:pt x="171" y="283"/>
                    </a:lnTo>
                    <a:lnTo>
                      <a:pt x="165" y="271"/>
                    </a:lnTo>
                    <a:lnTo>
                      <a:pt x="153" y="265"/>
                    </a:lnTo>
                    <a:lnTo>
                      <a:pt x="148" y="248"/>
                    </a:lnTo>
                    <a:lnTo>
                      <a:pt x="142" y="254"/>
                    </a:lnTo>
                    <a:lnTo>
                      <a:pt x="130" y="248"/>
                    </a:lnTo>
                    <a:lnTo>
                      <a:pt x="130" y="236"/>
                    </a:lnTo>
                    <a:lnTo>
                      <a:pt x="136" y="230"/>
                    </a:lnTo>
                    <a:lnTo>
                      <a:pt x="130" y="218"/>
                    </a:lnTo>
                    <a:lnTo>
                      <a:pt x="106" y="224"/>
                    </a:lnTo>
                    <a:lnTo>
                      <a:pt x="95" y="212"/>
                    </a:lnTo>
                    <a:lnTo>
                      <a:pt x="89" y="206"/>
                    </a:lnTo>
                    <a:lnTo>
                      <a:pt x="89" y="201"/>
                    </a:lnTo>
                    <a:lnTo>
                      <a:pt x="89" y="195"/>
                    </a:lnTo>
                    <a:lnTo>
                      <a:pt x="83" y="195"/>
                    </a:lnTo>
                    <a:lnTo>
                      <a:pt x="83" y="183"/>
                    </a:lnTo>
                    <a:lnTo>
                      <a:pt x="77" y="177"/>
                    </a:lnTo>
                    <a:lnTo>
                      <a:pt x="71" y="177"/>
                    </a:lnTo>
                    <a:lnTo>
                      <a:pt x="77" y="189"/>
                    </a:lnTo>
                    <a:lnTo>
                      <a:pt x="71" y="195"/>
                    </a:lnTo>
                    <a:lnTo>
                      <a:pt x="71" y="189"/>
                    </a:lnTo>
                    <a:lnTo>
                      <a:pt x="65" y="195"/>
                    </a:lnTo>
                    <a:lnTo>
                      <a:pt x="59" y="206"/>
                    </a:lnTo>
                    <a:lnTo>
                      <a:pt x="47" y="201"/>
                    </a:lnTo>
                    <a:lnTo>
                      <a:pt x="53" y="183"/>
                    </a:lnTo>
                    <a:lnTo>
                      <a:pt x="47" y="177"/>
                    </a:lnTo>
                    <a:lnTo>
                      <a:pt x="42" y="183"/>
                    </a:lnTo>
                    <a:lnTo>
                      <a:pt x="30" y="189"/>
                    </a:lnTo>
                    <a:lnTo>
                      <a:pt x="24" y="195"/>
                    </a:lnTo>
                    <a:lnTo>
                      <a:pt x="18" y="195"/>
                    </a:lnTo>
                    <a:lnTo>
                      <a:pt x="12" y="195"/>
                    </a:lnTo>
                    <a:lnTo>
                      <a:pt x="18" y="183"/>
                    </a:lnTo>
                    <a:lnTo>
                      <a:pt x="6" y="183"/>
                    </a:lnTo>
                    <a:lnTo>
                      <a:pt x="0" y="171"/>
                    </a:lnTo>
                    <a:lnTo>
                      <a:pt x="6" y="159"/>
                    </a:lnTo>
                    <a:lnTo>
                      <a:pt x="0" y="159"/>
                    </a:lnTo>
                    <a:lnTo>
                      <a:pt x="12" y="147"/>
                    </a:lnTo>
                    <a:lnTo>
                      <a:pt x="6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6" y="118"/>
                    </a:lnTo>
                    <a:lnTo>
                      <a:pt x="18" y="100"/>
                    </a:lnTo>
                    <a:lnTo>
                      <a:pt x="18" y="89"/>
                    </a:lnTo>
                    <a:lnTo>
                      <a:pt x="24" y="83"/>
                    </a:lnTo>
                    <a:lnTo>
                      <a:pt x="24" y="71"/>
                    </a:lnTo>
                    <a:lnTo>
                      <a:pt x="42" y="53"/>
                    </a:lnTo>
                    <a:lnTo>
                      <a:pt x="47" y="53"/>
                    </a:lnTo>
                    <a:lnTo>
                      <a:pt x="53" y="41"/>
                    </a:lnTo>
                    <a:lnTo>
                      <a:pt x="65" y="41"/>
                    </a:lnTo>
                    <a:lnTo>
                      <a:pt x="65" y="30"/>
                    </a:lnTo>
                    <a:lnTo>
                      <a:pt x="89" y="18"/>
                    </a:lnTo>
                    <a:lnTo>
                      <a:pt x="100" y="24"/>
                    </a:lnTo>
                    <a:lnTo>
                      <a:pt x="106" y="18"/>
                    </a:lnTo>
                    <a:lnTo>
                      <a:pt x="118" y="24"/>
                    </a:lnTo>
                    <a:lnTo>
                      <a:pt x="130" y="12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48" y="12"/>
                    </a:lnTo>
                    <a:lnTo>
                      <a:pt x="142" y="24"/>
                    </a:lnTo>
                    <a:lnTo>
                      <a:pt x="148" y="36"/>
                    </a:lnTo>
                    <a:lnTo>
                      <a:pt x="148" y="47"/>
                    </a:lnTo>
                    <a:lnTo>
                      <a:pt x="142" y="47"/>
                    </a:lnTo>
                    <a:lnTo>
                      <a:pt x="136" y="53"/>
                    </a:lnTo>
                    <a:lnTo>
                      <a:pt x="112" y="59"/>
                    </a:lnTo>
                    <a:lnTo>
                      <a:pt x="112" y="65"/>
                    </a:lnTo>
                    <a:lnTo>
                      <a:pt x="112" y="71"/>
                    </a:lnTo>
                    <a:lnTo>
                      <a:pt x="118" y="77"/>
                    </a:lnTo>
                    <a:lnTo>
                      <a:pt x="124" y="83"/>
                    </a:lnTo>
                    <a:lnTo>
                      <a:pt x="130" y="83"/>
                    </a:lnTo>
                    <a:lnTo>
                      <a:pt x="130" y="83"/>
                    </a:lnTo>
                    <a:lnTo>
                      <a:pt x="142" y="83"/>
                    </a:lnTo>
                    <a:lnTo>
                      <a:pt x="148" y="100"/>
                    </a:lnTo>
                    <a:lnTo>
                      <a:pt x="153" y="118"/>
                    </a:lnTo>
                    <a:lnTo>
                      <a:pt x="165" y="124"/>
                    </a:lnTo>
                    <a:lnTo>
                      <a:pt x="165" y="130"/>
                    </a:lnTo>
                    <a:lnTo>
                      <a:pt x="177" y="136"/>
                    </a:lnTo>
                    <a:lnTo>
                      <a:pt x="189" y="136"/>
                    </a:lnTo>
                    <a:lnTo>
                      <a:pt x="201" y="124"/>
                    </a:lnTo>
                    <a:lnTo>
                      <a:pt x="212" y="118"/>
                    </a:lnTo>
                    <a:lnTo>
                      <a:pt x="218" y="124"/>
                    </a:lnTo>
                    <a:lnTo>
                      <a:pt x="218" y="112"/>
                    </a:lnTo>
                    <a:lnTo>
                      <a:pt x="212" y="112"/>
                    </a:lnTo>
                    <a:lnTo>
                      <a:pt x="212" y="112"/>
                    </a:lnTo>
                    <a:lnTo>
                      <a:pt x="212" y="106"/>
                    </a:lnTo>
                    <a:lnTo>
                      <a:pt x="218" y="100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1" name="Freeform 688">
                <a:extLst>
                  <a:ext uri="{FF2B5EF4-FFF2-40B4-BE49-F238E27FC236}">
                    <a16:creationId xmlns:a16="http://schemas.microsoft.com/office/drawing/2014/main" id="{CE6F3BD4-8C65-429C-8B59-C97E06095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4914900"/>
                <a:ext cx="195263" cy="195263"/>
              </a:xfrm>
              <a:custGeom>
                <a:avLst/>
                <a:gdLst>
                  <a:gd name="T0" fmla="*/ 0 w 123"/>
                  <a:gd name="T1" fmla="*/ 76 h 123"/>
                  <a:gd name="T2" fmla="*/ 11 w 123"/>
                  <a:gd name="T3" fmla="*/ 53 h 123"/>
                  <a:gd name="T4" fmla="*/ 6 w 123"/>
                  <a:gd name="T5" fmla="*/ 35 h 123"/>
                  <a:gd name="T6" fmla="*/ 11 w 123"/>
                  <a:gd name="T7" fmla="*/ 29 h 123"/>
                  <a:gd name="T8" fmla="*/ 11 w 123"/>
                  <a:gd name="T9" fmla="*/ 23 h 123"/>
                  <a:gd name="T10" fmla="*/ 17 w 123"/>
                  <a:gd name="T11" fmla="*/ 23 h 123"/>
                  <a:gd name="T12" fmla="*/ 23 w 123"/>
                  <a:gd name="T13" fmla="*/ 11 h 123"/>
                  <a:gd name="T14" fmla="*/ 29 w 123"/>
                  <a:gd name="T15" fmla="*/ 5 h 123"/>
                  <a:gd name="T16" fmla="*/ 35 w 123"/>
                  <a:gd name="T17" fmla="*/ 5 h 123"/>
                  <a:gd name="T18" fmla="*/ 41 w 123"/>
                  <a:gd name="T19" fmla="*/ 5 h 123"/>
                  <a:gd name="T20" fmla="*/ 47 w 123"/>
                  <a:gd name="T21" fmla="*/ 5 h 123"/>
                  <a:gd name="T22" fmla="*/ 53 w 123"/>
                  <a:gd name="T23" fmla="*/ 11 h 123"/>
                  <a:gd name="T24" fmla="*/ 59 w 123"/>
                  <a:gd name="T25" fmla="*/ 23 h 123"/>
                  <a:gd name="T26" fmla="*/ 65 w 123"/>
                  <a:gd name="T27" fmla="*/ 29 h 123"/>
                  <a:gd name="T28" fmla="*/ 70 w 123"/>
                  <a:gd name="T29" fmla="*/ 29 h 123"/>
                  <a:gd name="T30" fmla="*/ 76 w 123"/>
                  <a:gd name="T31" fmla="*/ 23 h 123"/>
                  <a:gd name="T32" fmla="*/ 82 w 123"/>
                  <a:gd name="T33" fmla="*/ 23 h 123"/>
                  <a:gd name="T34" fmla="*/ 88 w 123"/>
                  <a:gd name="T35" fmla="*/ 23 h 123"/>
                  <a:gd name="T36" fmla="*/ 94 w 123"/>
                  <a:gd name="T37" fmla="*/ 29 h 123"/>
                  <a:gd name="T38" fmla="*/ 100 w 123"/>
                  <a:gd name="T39" fmla="*/ 35 h 123"/>
                  <a:gd name="T40" fmla="*/ 106 w 123"/>
                  <a:gd name="T41" fmla="*/ 41 h 123"/>
                  <a:gd name="T42" fmla="*/ 118 w 123"/>
                  <a:gd name="T43" fmla="*/ 41 h 123"/>
                  <a:gd name="T44" fmla="*/ 123 w 123"/>
                  <a:gd name="T45" fmla="*/ 47 h 123"/>
                  <a:gd name="T46" fmla="*/ 106 w 123"/>
                  <a:gd name="T47" fmla="*/ 53 h 123"/>
                  <a:gd name="T48" fmla="*/ 112 w 123"/>
                  <a:gd name="T49" fmla="*/ 70 h 123"/>
                  <a:gd name="T50" fmla="*/ 100 w 123"/>
                  <a:gd name="T51" fmla="*/ 94 h 123"/>
                  <a:gd name="T52" fmla="*/ 94 w 123"/>
                  <a:gd name="T53" fmla="*/ 117 h 123"/>
                  <a:gd name="T54" fmla="*/ 70 w 123"/>
                  <a:gd name="T55" fmla="*/ 112 h 123"/>
                  <a:gd name="T56" fmla="*/ 70 w 123"/>
                  <a:gd name="T57" fmla="*/ 106 h 123"/>
                  <a:gd name="T58" fmla="*/ 53 w 123"/>
                  <a:gd name="T59" fmla="*/ 88 h 123"/>
                  <a:gd name="T60" fmla="*/ 17 w 123"/>
                  <a:gd name="T61" fmla="*/ 82 h 123"/>
                  <a:gd name="T62" fmla="*/ 6 w 123"/>
                  <a:gd name="T63" fmla="*/ 8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3" h="123">
                    <a:moveTo>
                      <a:pt x="0" y="76"/>
                    </a:moveTo>
                    <a:lnTo>
                      <a:pt x="0" y="76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6" y="41"/>
                    </a:lnTo>
                    <a:lnTo>
                      <a:pt x="6" y="35"/>
                    </a:lnTo>
                    <a:lnTo>
                      <a:pt x="11" y="35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5" y="5"/>
                    </a:lnTo>
                    <a:lnTo>
                      <a:pt x="35" y="0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47" y="5"/>
                    </a:lnTo>
                    <a:lnTo>
                      <a:pt x="53" y="11"/>
                    </a:lnTo>
                    <a:lnTo>
                      <a:pt x="53" y="11"/>
                    </a:lnTo>
                    <a:lnTo>
                      <a:pt x="53" y="17"/>
                    </a:lnTo>
                    <a:lnTo>
                      <a:pt x="59" y="23"/>
                    </a:lnTo>
                    <a:lnTo>
                      <a:pt x="59" y="23"/>
                    </a:lnTo>
                    <a:lnTo>
                      <a:pt x="65" y="29"/>
                    </a:lnTo>
                    <a:lnTo>
                      <a:pt x="65" y="29"/>
                    </a:lnTo>
                    <a:lnTo>
                      <a:pt x="70" y="29"/>
                    </a:lnTo>
                    <a:lnTo>
                      <a:pt x="70" y="23"/>
                    </a:lnTo>
                    <a:lnTo>
                      <a:pt x="76" y="23"/>
                    </a:lnTo>
                    <a:lnTo>
                      <a:pt x="82" y="23"/>
                    </a:lnTo>
                    <a:lnTo>
                      <a:pt x="82" y="23"/>
                    </a:lnTo>
                    <a:lnTo>
                      <a:pt x="88" y="17"/>
                    </a:lnTo>
                    <a:lnTo>
                      <a:pt x="88" y="23"/>
                    </a:lnTo>
                    <a:lnTo>
                      <a:pt x="94" y="23"/>
                    </a:lnTo>
                    <a:lnTo>
                      <a:pt x="94" y="29"/>
                    </a:lnTo>
                    <a:lnTo>
                      <a:pt x="100" y="35"/>
                    </a:lnTo>
                    <a:lnTo>
                      <a:pt x="100" y="35"/>
                    </a:lnTo>
                    <a:lnTo>
                      <a:pt x="106" y="41"/>
                    </a:lnTo>
                    <a:lnTo>
                      <a:pt x="106" y="41"/>
                    </a:lnTo>
                    <a:lnTo>
                      <a:pt x="112" y="41"/>
                    </a:lnTo>
                    <a:lnTo>
                      <a:pt x="118" y="41"/>
                    </a:lnTo>
                    <a:lnTo>
                      <a:pt x="118" y="41"/>
                    </a:lnTo>
                    <a:lnTo>
                      <a:pt x="123" y="47"/>
                    </a:lnTo>
                    <a:lnTo>
                      <a:pt x="123" y="53"/>
                    </a:lnTo>
                    <a:lnTo>
                      <a:pt x="106" y="53"/>
                    </a:lnTo>
                    <a:lnTo>
                      <a:pt x="106" y="59"/>
                    </a:lnTo>
                    <a:lnTo>
                      <a:pt x="112" y="70"/>
                    </a:lnTo>
                    <a:lnTo>
                      <a:pt x="94" y="88"/>
                    </a:lnTo>
                    <a:lnTo>
                      <a:pt x="100" y="94"/>
                    </a:lnTo>
                    <a:lnTo>
                      <a:pt x="94" y="100"/>
                    </a:lnTo>
                    <a:lnTo>
                      <a:pt x="94" y="117"/>
                    </a:lnTo>
                    <a:lnTo>
                      <a:pt x="76" y="123"/>
                    </a:lnTo>
                    <a:lnTo>
                      <a:pt x="70" y="112"/>
                    </a:lnTo>
                    <a:lnTo>
                      <a:pt x="70" y="106"/>
                    </a:lnTo>
                    <a:lnTo>
                      <a:pt x="70" y="106"/>
                    </a:lnTo>
                    <a:lnTo>
                      <a:pt x="53" y="94"/>
                    </a:lnTo>
                    <a:lnTo>
                      <a:pt x="53" y="88"/>
                    </a:lnTo>
                    <a:lnTo>
                      <a:pt x="29" y="94"/>
                    </a:lnTo>
                    <a:lnTo>
                      <a:pt x="17" y="82"/>
                    </a:lnTo>
                    <a:lnTo>
                      <a:pt x="11" y="82"/>
                    </a:lnTo>
                    <a:lnTo>
                      <a:pt x="6" y="8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2" name="Freeform 597">
                <a:extLst>
                  <a:ext uri="{FF2B5EF4-FFF2-40B4-BE49-F238E27FC236}">
                    <a16:creationId xmlns:a16="http://schemas.microsoft.com/office/drawing/2014/main" id="{6CB0B3A5-4BCF-4277-88A2-3CEA3C0E7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2625" y="5727700"/>
                <a:ext cx="692150" cy="523875"/>
              </a:xfrm>
              <a:custGeom>
                <a:avLst/>
                <a:gdLst>
                  <a:gd name="T0" fmla="*/ 300 w 436"/>
                  <a:gd name="T1" fmla="*/ 12 h 330"/>
                  <a:gd name="T2" fmla="*/ 324 w 436"/>
                  <a:gd name="T3" fmla="*/ 59 h 330"/>
                  <a:gd name="T4" fmla="*/ 330 w 436"/>
                  <a:gd name="T5" fmla="*/ 77 h 330"/>
                  <a:gd name="T6" fmla="*/ 365 w 436"/>
                  <a:gd name="T7" fmla="*/ 77 h 330"/>
                  <a:gd name="T8" fmla="*/ 377 w 436"/>
                  <a:gd name="T9" fmla="*/ 124 h 330"/>
                  <a:gd name="T10" fmla="*/ 359 w 436"/>
                  <a:gd name="T11" fmla="*/ 153 h 330"/>
                  <a:gd name="T12" fmla="*/ 394 w 436"/>
                  <a:gd name="T13" fmla="*/ 153 h 330"/>
                  <a:gd name="T14" fmla="*/ 400 w 436"/>
                  <a:gd name="T15" fmla="*/ 171 h 330"/>
                  <a:gd name="T16" fmla="*/ 400 w 436"/>
                  <a:gd name="T17" fmla="*/ 183 h 330"/>
                  <a:gd name="T18" fmla="*/ 418 w 436"/>
                  <a:gd name="T19" fmla="*/ 171 h 330"/>
                  <a:gd name="T20" fmla="*/ 406 w 436"/>
                  <a:gd name="T21" fmla="*/ 189 h 330"/>
                  <a:gd name="T22" fmla="*/ 412 w 436"/>
                  <a:gd name="T23" fmla="*/ 230 h 330"/>
                  <a:gd name="T24" fmla="*/ 436 w 436"/>
                  <a:gd name="T25" fmla="*/ 259 h 330"/>
                  <a:gd name="T26" fmla="*/ 412 w 436"/>
                  <a:gd name="T27" fmla="*/ 265 h 330"/>
                  <a:gd name="T28" fmla="*/ 371 w 436"/>
                  <a:gd name="T29" fmla="*/ 265 h 330"/>
                  <a:gd name="T30" fmla="*/ 336 w 436"/>
                  <a:gd name="T31" fmla="*/ 259 h 330"/>
                  <a:gd name="T32" fmla="*/ 265 w 436"/>
                  <a:gd name="T33" fmla="*/ 259 h 330"/>
                  <a:gd name="T34" fmla="*/ 235 w 436"/>
                  <a:gd name="T35" fmla="*/ 277 h 330"/>
                  <a:gd name="T36" fmla="*/ 212 w 436"/>
                  <a:gd name="T37" fmla="*/ 277 h 330"/>
                  <a:gd name="T38" fmla="*/ 171 w 436"/>
                  <a:gd name="T39" fmla="*/ 306 h 330"/>
                  <a:gd name="T40" fmla="*/ 171 w 436"/>
                  <a:gd name="T41" fmla="*/ 324 h 330"/>
                  <a:gd name="T42" fmla="*/ 129 w 436"/>
                  <a:gd name="T43" fmla="*/ 330 h 330"/>
                  <a:gd name="T44" fmla="*/ 94 w 436"/>
                  <a:gd name="T45" fmla="*/ 271 h 330"/>
                  <a:gd name="T46" fmla="*/ 94 w 436"/>
                  <a:gd name="T47" fmla="*/ 248 h 330"/>
                  <a:gd name="T48" fmla="*/ 65 w 436"/>
                  <a:gd name="T49" fmla="*/ 242 h 330"/>
                  <a:gd name="T50" fmla="*/ 41 w 436"/>
                  <a:gd name="T51" fmla="*/ 248 h 330"/>
                  <a:gd name="T52" fmla="*/ 65 w 436"/>
                  <a:gd name="T53" fmla="*/ 230 h 330"/>
                  <a:gd name="T54" fmla="*/ 59 w 436"/>
                  <a:gd name="T55" fmla="*/ 194 h 330"/>
                  <a:gd name="T56" fmla="*/ 59 w 436"/>
                  <a:gd name="T57" fmla="*/ 171 h 330"/>
                  <a:gd name="T58" fmla="*/ 12 w 436"/>
                  <a:gd name="T59" fmla="*/ 112 h 330"/>
                  <a:gd name="T60" fmla="*/ 12 w 436"/>
                  <a:gd name="T61" fmla="*/ 106 h 330"/>
                  <a:gd name="T62" fmla="*/ 23 w 436"/>
                  <a:gd name="T63" fmla="*/ 100 h 330"/>
                  <a:gd name="T64" fmla="*/ 23 w 436"/>
                  <a:gd name="T65" fmla="*/ 88 h 330"/>
                  <a:gd name="T66" fmla="*/ 29 w 436"/>
                  <a:gd name="T67" fmla="*/ 83 h 330"/>
                  <a:gd name="T68" fmla="*/ 59 w 436"/>
                  <a:gd name="T69" fmla="*/ 53 h 330"/>
                  <a:gd name="T70" fmla="*/ 71 w 436"/>
                  <a:gd name="T71" fmla="*/ 35 h 330"/>
                  <a:gd name="T72" fmla="*/ 88 w 436"/>
                  <a:gd name="T73" fmla="*/ 41 h 330"/>
                  <a:gd name="T74" fmla="*/ 135 w 436"/>
                  <a:gd name="T75" fmla="*/ 35 h 330"/>
                  <a:gd name="T76" fmla="*/ 159 w 436"/>
                  <a:gd name="T77" fmla="*/ 59 h 330"/>
                  <a:gd name="T78" fmla="*/ 165 w 436"/>
                  <a:gd name="T79" fmla="*/ 83 h 330"/>
                  <a:gd name="T80" fmla="*/ 200 w 436"/>
                  <a:gd name="T81" fmla="*/ 77 h 330"/>
                  <a:gd name="T82" fmla="*/ 224 w 436"/>
                  <a:gd name="T83" fmla="*/ 59 h 330"/>
                  <a:gd name="T84" fmla="*/ 230 w 436"/>
                  <a:gd name="T85" fmla="*/ 35 h 330"/>
                  <a:gd name="T86" fmla="*/ 265 w 436"/>
                  <a:gd name="T87" fmla="*/ 18 h 330"/>
                  <a:gd name="T88" fmla="*/ 288 w 436"/>
                  <a:gd name="T89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6" h="330">
                    <a:moveTo>
                      <a:pt x="288" y="0"/>
                    </a:moveTo>
                    <a:lnTo>
                      <a:pt x="288" y="6"/>
                    </a:lnTo>
                    <a:lnTo>
                      <a:pt x="300" y="12"/>
                    </a:lnTo>
                    <a:lnTo>
                      <a:pt x="306" y="30"/>
                    </a:lnTo>
                    <a:lnTo>
                      <a:pt x="312" y="59"/>
                    </a:lnTo>
                    <a:lnTo>
                      <a:pt x="324" y="59"/>
                    </a:lnTo>
                    <a:lnTo>
                      <a:pt x="330" y="59"/>
                    </a:lnTo>
                    <a:lnTo>
                      <a:pt x="330" y="65"/>
                    </a:lnTo>
                    <a:lnTo>
                      <a:pt x="330" y="77"/>
                    </a:lnTo>
                    <a:lnTo>
                      <a:pt x="347" y="83"/>
                    </a:lnTo>
                    <a:lnTo>
                      <a:pt x="359" y="77"/>
                    </a:lnTo>
                    <a:lnTo>
                      <a:pt x="365" y="77"/>
                    </a:lnTo>
                    <a:lnTo>
                      <a:pt x="371" y="94"/>
                    </a:lnTo>
                    <a:lnTo>
                      <a:pt x="371" y="118"/>
                    </a:lnTo>
                    <a:lnTo>
                      <a:pt x="377" y="124"/>
                    </a:lnTo>
                    <a:lnTo>
                      <a:pt x="371" y="130"/>
                    </a:lnTo>
                    <a:lnTo>
                      <a:pt x="365" y="141"/>
                    </a:lnTo>
                    <a:lnTo>
                      <a:pt x="359" y="153"/>
                    </a:lnTo>
                    <a:lnTo>
                      <a:pt x="383" y="159"/>
                    </a:lnTo>
                    <a:lnTo>
                      <a:pt x="389" y="153"/>
                    </a:lnTo>
                    <a:lnTo>
                      <a:pt x="394" y="153"/>
                    </a:lnTo>
                    <a:lnTo>
                      <a:pt x="400" y="165"/>
                    </a:lnTo>
                    <a:lnTo>
                      <a:pt x="400" y="171"/>
                    </a:lnTo>
                    <a:lnTo>
                      <a:pt x="400" y="171"/>
                    </a:lnTo>
                    <a:lnTo>
                      <a:pt x="394" y="183"/>
                    </a:lnTo>
                    <a:lnTo>
                      <a:pt x="394" y="183"/>
                    </a:lnTo>
                    <a:lnTo>
                      <a:pt x="400" y="183"/>
                    </a:lnTo>
                    <a:lnTo>
                      <a:pt x="400" y="183"/>
                    </a:lnTo>
                    <a:lnTo>
                      <a:pt x="400" y="177"/>
                    </a:lnTo>
                    <a:lnTo>
                      <a:pt x="418" y="171"/>
                    </a:lnTo>
                    <a:lnTo>
                      <a:pt x="412" y="177"/>
                    </a:lnTo>
                    <a:lnTo>
                      <a:pt x="406" y="183"/>
                    </a:lnTo>
                    <a:lnTo>
                      <a:pt x="406" y="189"/>
                    </a:lnTo>
                    <a:lnTo>
                      <a:pt x="430" y="189"/>
                    </a:lnTo>
                    <a:lnTo>
                      <a:pt x="424" y="224"/>
                    </a:lnTo>
                    <a:lnTo>
                      <a:pt x="412" y="230"/>
                    </a:lnTo>
                    <a:lnTo>
                      <a:pt x="424" y="242"/>
                    </a:lnTo>
                    <a:lnTo>
                      <a:pt x="430" y="253"/>
                    </a:lnTo>
                    <a:lnTo>
                      <a:pt x="436" y="259"/>
                    </a:lnTo>
                    <a:lnTo>
                      <a:pt x="430" y="265"/>
                    </a:lnTo>
                    <a:lnTo>
                      <a:pt x="418" y="265"/>
                    </a:lnTo>
                    <a:lnTo>
                      <a:pt x="412" y="265"/>
                    </a:lnTo>
                    <a:lnTo>
                      <a:pt x="400" y="265"/>
                    </a:lnTo>
                    <a:lnTo>
                      <a:pt x="383" y="265"/>
                    </a:lnTo>
                    <a:lnTo>
                      <a:pt x="371" y="265"/>
                    </a:lnTo>
                    <a:lnTo>
                      <a:pt x="359" y="271"/>
                    </a:lnTo>
                    <a:lnTo>
                      <a:pt x="347" y="259"/>
                    </a:lnTo>
                    <a:lnTo>
                      <a:pt x="336" y="259"/>
                    </a:lnTo>
                    <a:lnTo>
                      <a:pt x="330" y="253"/>
                    </a:lnTo>
                    <a:lnTo>
                      <a:pt x="306" y="253"/>
                    </a:lnTo>
                    <a:lnTo>
                      <a:pt x="265" y="259"/>
                    </a:lnTo>
                    <a:lnTo>
                      <a:pt x="241" y="283"/>
                    </a:lnTo>
                    <a:lnTo>
                      <a:pt x="235" y="283"/>
                    </a:lnTo>
                    <a:lnTo>
                      <a:pt x="235" y="277"/>
                    </a:lnTo>
                    <a:lnTo>
                      <a:pt x="230" y="271"/>
                    </a:lnTo>
                    <a:lnTo>
                      <a:pt x="224" y="271"/>
                    </a:lnTo>
                    <a:lnTo>
                      <a:pt x="212" y="277"/>
                    </a:lnTo>
                    <a:lnTo>
                      <a:pt x="177" y="277"/>
                    </a:lnTo>
                    <a:lnTo>
                      <a:pt x="171" y="289"/>
                    </a:lnTo>
                    <a:lnTo>
                      <a:pt x="171" y="306"/>
                    </a:lnTo>
                    <a:lnTo>
                      <a:pt x="177" y="312"/>
                    </a:lnTo>
                    <a:lnTo>
                      <a:pt x="171" y="318"/>
                    </a:lnTo>
                    <a:lnTo>
                      <a:pt x="171" y="324"/>
                    </a:lnTo>
                    <a:lnTo>
                      <a:pt x="153" y="330"/>
                    </a:lnTo>
                    <a:lnTo>
                      <a:pt x="141" y="318"/>
                    </a:lnTo>
                    <a:lnTo>
                      <a:pt x="129" y="330"/>
                    </a:lnTo>
                    <a:lnTo>
                      <a:pt x="112" y="301"/>
                    </a:lnTo>
                    <a:lnTo>
                      <a:pt x="94" y="289"/>
                    </a:lnTo>
                    <a:lnTo>
                      <a:pt x="94" y="271"/>
                    </a:lnTo>
                    <a:lnTo>
                      <a:pt x="94" y="259"/>
                    </a:lnTo>
                    <a:lnTo>
                      <a:pt x="100" y="253"/>
                    </a:lnTo>
                    <a:lnTo>
                      <a:pt x="94" y="248"/>
                    </a:lnTo>
                    <a:lnTo>
                      <a:pt x="76" y="242"/>
                    </a:lnTo>
                    <a:lnTo>
                      <a:pt x="71" y="248"/>
                    </a:lnTo>
                    <a:lnTo>
                      <a:pt x="65" y="242"/>
                    </a:lnTo>
                    <a:lnTo>
                      <a:pt x="53" y="253"/>
                    </a:lnTo>
                    <a:lnTo>
                      <a:pt x="35" y="253"/>
                    </a:lnTo>
                    <a:lnTo>
                      <a:pt x="41" y="248"/>
                    </a:lnTo>
                    <a:lnTo>
                      <a:pt x="47" y="242"/>
                    </a:lnTo>
                    <a:lnTo>
                      <a:pt x="53" y="236"/>
                    </a:lnTo>
                    <a:lnTo>
                      <a:pt x="65" y="230"/>
                    </a:lnTo>
                    <a:lnTo>
                      <a:pt x="71" y="224"/>
                    </a:lnTo>
                    <a:lnTo>
                      <a:pt x="71" y="206"/>
                    </a:lnTo>
                    <a:lnTo>
                      <a:pt x="59" y="194"/>
                    </a:lnTo>
                    <a:lnTo>
                      <a:pt x="65" y="189"/>
                    </a:lnTo>
                    <a:lnTo>
                      <a:pt x="65" y="177"/>
                    </a:lnTo>
                    <a:lnTo>
                      <a:pt x="59" y="171"/>
                    </a:lnTo>
                    <a:lnTo>
                      <a:pt x="35" y="159"/>
                    </a:lnTo>
                    <a:lnTo>
                      <a:pt x="29" y="136"/>
                    </a:lnTo>
                    <a:lnTo>
                      <a:pt x="12" y="112"/>
                    </a:lnTo>
                    <a:lnTo>
                      <a:pt x="0" y="112"/>
                    </a:lnTo>
                    <a:lnTo>
                      <a:pt x="6" y="112"/>
                    </a:lnTo>
                    <a:lnTo>
                      <a:pt x="12" y="106"/>
                    </a:lnTo>
                    <a:lnTo>
                      <a:pt x="18" y="106"/>
                    </a:lnTo>
                    <a:lnTo>
                      <a:pt x="18" y="100"/>
                    </a:lnTo>
                    <a:lnTo>
                      <a:pt x="23" y="100"/>
                    </a:lnTo>
                    <a:lnTo>
                      <a:pt x="23" y="94"/>
                    </a:lnTo>
                    <a:lnTo>
                      <a:pt x="23" y="94"/>
                    </a:lnTo>
                    <a:lnTo>
                      <a:pt x="23" y="88"/>
                    </a:lnTo>
                    <a:lnTo>
                      <a:pt x="23" y="83"/>
                    </a:lnTo>
                    <a:lnTo>
                      <a:pt x="23" y="83"/>
                    </a:lnTo>
                    <a:lnTo>
                      <a:pt x="29" y="83"/>
                    </a:lnTo>
                    <a:lnTo>
                      <a:pt x="41" y="77"/>
                    </a:lnTo>
                    <a:lnTo>
                      <a:pt x="47" y="65"/>
                    </a:lnTo>
                    <a:lnTo>
                      <a:pt x="59" y="53"/>
                    </a:lnTo>
                    <a:lnTo>
                      <a:pt x="53" y="47"/>
                    </a:lnTo>
                    <a:lnTo>
                      <a:pt x="59" y="41"/>
                    </a:lnTo>
                    <a:lnTo>
                      <a:pt x="71" y="35"/>
                    </a:lnTo>
                    <a:lnTo>
                      <a:pt x="71" y="41"/>
                    </a:lnTo>
                    <a:lnTo>
                      <a:pt x="76" y="41"/>
                    </a:lnTo>
                    <a:lnTo>
                      <a:pt x="88" y="41"/>
                    </a:lnTo>
                    <a:lnTo>
                      <a:pt x="106" y="47"/>
                    </a:lnTo>
                    <a:lnTo>
                      <a:pt x="124" y="35"/>
                    </a:lnTo>
                    <a:lnTo>
                      <a:pt x="135" y="35"/>
                    </a:lnTo>
                    <a:lnTo>
                      <a:pt x="153" y="35"/>
                    </a:lnTo>
                    <a:lnTo>
                      <a:pt x="165" y="41"/>
                    </a:lnTo>
                    <a:lnTo>
                      <a:pt x="159" y="59"/>
                    </a:lnTo>
                    <a:lnTo>
                      <a:pt x="165" y="65"/>
                    </a:lnTo>
                    <a:lnTo>
                      <a:pt x="165" y="77"/>
                    </a:lnTo>
                    <a:lnTo>
                      <a:pt x="165" y="83"/>
                    </a:lnTo>
                    <a:lnTo>
                      <a:pt x="177" y="83"/>
                    </a:lnTo>
                    <a:lnTo>
                      <a:pt x="188" y="71"/>
                    </a:lnTo>
                    <a:lnTo>
                      <a:pt x="200" y="77"/>
                    </a:lnTo>
                    <a:lnTo>
                      <a:pt x="218" y="77"/>
                    </a:lnTo>
                    <a:lnTo>
                      <a:pt x="218" y="65"/>
                    </a:lnTo>
                    <a:lnTo>
                      <a:pt x="224" y="59"/>
                    </a:lnTo>
                    <a:lnTo>
                      <a:pt x="230" y="59"/>
                    </a:lnTo>
                    <a:lnTo>
                      <a:pt x="224" y="53"/>
                    </a:lnTo>
                    <a:lnTo>
                      <a:pt x="230" y="35"/>
                    </a:lnTo>
                    <a:lnTo>
                      <a:pt x="235" y="30"/>
                    </a:lnTo>
                    <a:lnTo>
                      <a:pt x="259" y="24"/>
                    </a:lnTo>
                    <a:lnTo>
                      <a:pt x="265" y="18"/>
                    </a:lnTo>
                    <a:lnTo>
                      <a:pt x="283" y="6"/>
                    </a:lnTo>
                    <a:lnTo>
                      <a:pt x="283" y="0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3" name="Freeform 598">
                <a:extLst>
                  <a:ext uri="{FF2B5EF4-FFF2-40B4-BE49-F238E27FC236}">
                    <a16:creationId xmlns:a16="http://schemas.microsoft.com/office/drawing/2014/main" id="{3645F82F-A2B8-4CFC-A6E1-CF26E38A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0163" y="5821363"/>
                <a:ext cx="1065213" cy="411163"/>
              </a:xfrm>
              <a:custGeom>
                <a:avLst/>
                <a:gdLst>
                  <a:gd name="T0" fmla="*/ 206 w 671"/>
                  <a:gd name="T1" fmla="*/ 12 h 259"/>
                  <a:gd name="T2" fmla="*/ 235 w 671"/>
                  <a:gd name="T3" fmla="*/ 41 h 259"/>
                  <a:gd name="T4" fmla="*/ 265 w 671"/>
                  <a:gd name="T5" fmla="*/ 59 h 259"/>
                  <a:gd name="T6" fmla="*/ 288 w 671"/>
                  <a:gd name="T7" fmla="*/ 35 h 259"/>
                  <a:gd name="T8" fmla="*/ 294 w 671"/>
                  <a:gd name="T9" fmla="*/ 18 h 259"/>
                  <a:gd name="T10" fmla="*/ 323 w 671"/>
                  <a:gd name="T11" fmla="*/ 18 h 259"/>
                  <a:gd name="T12" fmla="*/ 347 w 671"/>
                  <a:gd name="T13" fmla="*/ 0 h 259"/>
                  <a:gd name="T14" fmla="*/ 435 w 671"/>
                  <a:gd name="T15" fmla="*/ 6 h 259"/>
                  <a:gd name="T16" fmla="*/ 465 w 671"/>
                  <a:gd name="T17" fmla="*/ 18 h 259"/>
                  <a:gd name="T18" fmla="*/ 477 w 671"/>
                  <a:gd name="T19" fmla="*/ 29 h 259"/>
                  <a:gd name="T20" fmla="*/ 494 w 671"/>
                  <a:gd name="T21" fmla="*/ 29 h 259"/>
                  <a:gd name="T22" fmla="*/ 518 w 671"/>
                  <a:gd name="T23" fmla="*/ 41 h 259"/>
                  <a:gd name="T24" fmla="*/ 541 w 671"/>
                  <a:gd name="T25" fmla="*/ 77 h 259"/>
                  <a:gd name="T26" fmla="*/ 565 w 671"/>
                  <a:gd name="T27" fmla="*/ 94 h 259"/>
                  <a:gd name="T28" fmla="*/ 589 w 671"/>
                  <a:gd name="T29" fmla="*/ 106 h 259"/>
                  <a:gd name="T30" fmla="*/ 618 w 671"/>
                  <a:gd name="T31" fmla="*/ 118 h 259"/>
                  <a:gd name="T32" fmla="*/ 653 w 671"/>
                  <a:gd name="T33" fmla="*/ 141 h 259"/>
                  <a:gd name="T34" fmla="*/ 665 w 671"/>
                  <a:gd name="T35" fmla="*/ 171 h 259"/>
                  <a:gd name="T36" fmla="*/ 636 w 671"/>
                  <a:gd name="T37" fmla="*/ 218 h 259"/>
                  <a:gd name="T38" fmla="*/ 594 w 671"/>
                  <a:gd name="T39" fmla="*/ 224 h 259"/>
                  <a:gd name="T40" fmla="*/ 577 w 671"/>
                  <a:gd name="T41" fmla="*/ 200 h 259"/>
                  <a:gd name="T42" fmla="*/ 565 w 671"/>
                  <a:gd name="T43" fmla="*/ 230 h 259"/>
                  <a:gd name="T44" fmla="*/ 518 w 671"/>
                  <a:gd name="T45" fmla="*/ 230 h 259"/>
                  <a:gd name="T46" fmla="*/ 488 w 671"/>
                  <a:gd name="T47" fmla="*/ 212 h 259"/>
                  <a:gd name="T48" fmla="*/ 483 w 671"/>
                  <a:gd name="T49" fmla="*/ 247 h 259"/>
                  <a:gd name="T50" fmla="*/ 441 w 671"/>
                  <a:gd name="T51" fmla="*/ 253 h 259"/>
                  <a:gd name="T52" fmla="*/ 412 w 671"/>
                  <a:gd name="T53" fmla="*/ 236 h 259"/>
                  <a:gd name="T54" fmla="*/ 400 w 671"/>
                  <a:gd name="T55" fmla="*/ 218 h 259"/>
                  <a:gd name="T56" fmla="*/ 382 w 671"/>
                  <a:gd name="T57" fmla="*/ 218 h 259"/>
                  <a:gd name="T58" fmla="*/ 371 w 671"/>
                  <a:gd name="T59" fmla="*/ 230 h 259"/>
                  <a:gd name="T60" fmla="*/ 353 w 671"/>
                  <a:gd name="T61" fmla="*/ 242 h 259"/>
                  <a:gd name="T62" fmla="*/ 347 w 671"/>
                  <a:gd name="T63" fmla="*/ 224 h 259"/>
                  <a:gd name="T64" fmla="*/ 323 w 671"/>
                  <a:gd name="T65" fmla="*/ 218 h 259"/>
                  <a:gd name="T66" fmla="*/ 288 w 671"/>
                  <a:gd name="T67" fmla="*/ 206 h 259"/>
                  <a:gd name="T68" fmla="*/ 247 w 671"/>
                  <a:gd name="T69" fmla="*/ 183 h 259"/>
                  <a:gd name="T70" fmla="*/ 223 w 671"/>
                  <a:gd name="T71" fmla="*/ 183 h 259"/>
                  <a:gd name="T72" fmla="*/ 206 w 671"/>
                  <a:gd name="T73" fmla="*/ 183 h 259"/>
                  <a:gd name="T74" fmla="*/ 188 w 671"/>
                  <a:gd name="T75" fmla="*/ 189 h 259"/>
                  <a:gd name="T76" fmla="*/ 170 w 671"/>
                  <a:gd name="T77" fmla="*/ 177 h 259"/>
                  <a:gd name="T78" fmla="*/ 159 w 671"/>
                  <a:gd name="T79" fmla="*/ 171 h 259"/>
                  <a:gd name="T80" fmla="*/ 147 w 671"/>
                  <a:gd name="T81" fmla="*/ 177 h 259"/>
                  <a:gd name="T82" fmla="*/ 106 w 671"/>
                  <a:gd name="T83" fmla="*/ 194 h 259"/>
                  <a:gd name="T84" fmla="*/ 106 w 671"/>
                  <a:gd name="T85" fmla="*/ 212 h 259"/>
                  <a:gd name="T86" fmla="*/ 76 w 671"/>
                  <a:gd name="T87" fmla="*/ 206 h 259"/>
                  <a:gd name="T88" fmla="*/ 41 w 671"/>
                  <a:gd name="T89" fmla="*/ 206 h 259"/>
                  <a:gd name="T90" fmla="*/ 35 w 671"/>
                  <a:gd name="T91" fmla="*/ 183 h 259"/>
                  <a:gd name="T92" fmla="*/ 41 w 671"/>
                  <a:gd name="T93" fmla="*/ 130 h 259"/>
                  <a:gd name="T94" fmla="*/ 23 w 671"/>
                  <a:gd name="T95" fmla="*/ 118 h 259"/>
                  <a:gd name="T96" fmla="*/ 11 w 671"/>
                  <a:gd name="T97" fmla="*/ 124 h 259"/>
                  <a:gd name="T98" fmla="*/ 5 w 671"/>
                  <a:gd name="T99" fmla="*/ 124 h 259"/>
                  <a:gd name="T100" fmla="*/ 11 w 671"/>
                  <a:gd name="T101" fmla="*/ 106 h 259"/>
                  <a:gd name="T102" fmla="*/ 11 w 671"/>
                  <a:gd name="T103" fmla="*/ 82 h 259"/>
                  <a:gd name="T104" fmla="*/ 35 w 671"/>
                  <a:gd name="T105" fmla="*/ 94 h 259"/>
                  <a:gd name="T106" fmla="*/ 64 w 671"/>
                  <a:gd name="T107" fmla="*/ 53 h 259"/>
                  <a:gd name="T108" fmla="*/ 88 w 671"/>
                  <a:gd name="T109" fmla="*/ 41 h 259"/>
                  <a:gd name="T110" fmla="*/ 111 w 671"/>
                  <a:gd name="T111" fmla="*/ 18 h 259"/>
                  <a:gd name="T112" fmla="*/ 135 w 671"/>
                  <a:gd name="T113" fmla="*/ 24 h 259"/>
                  <a:gd name="T114" fmla="*/ 170 w 671"/>
                  <a:gd name="T115" fmla="*/ 29 h 259"/>
                  <a:gd name="T116" fmla="*/ 182 w 671"/>
                  <a:gd name="T117" fmla="*/ 18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71" h="259">
                    <a:moveTo>
                      <a:pt x="182" y="12"/>
                    </a:moveTo>
                    <a:lnTo>
                      <a:pt x="194" y="18"/>
                    </a:lnTo>
                    <a:lnTo>
                      <a:pt x="206" y="12"/>
                    </a:lnTo>
                    <a:lnTo>
                      <a:pt x="212" y="12"/>
                    </a:lnTo>
                    <a:lnTo>
                      <a:pt x="223" y="29"/>
                    </a:lnTo>
                    <a:lnTo>
                      <a:pt x="235" y="41"/>
                    </a:lnTo>
                    <a:lnTo>
                      <a:pt x="241" y="47"/>
                    </a:lnTo>
                    <a:lnTo>
                      <a:pt x="247" y="41"/>
                    </a:lnTo>
                    <a:lnTo>
                      <a:pt x="265" y="59"/>
                    </a:lnTo>
                    <a:lnTo>
                      <a:pt x="276" y="53"/>
                    </a:lnTo>
                    <a:lnTo>
                      <a:pt x="282" y="47"/>
                    </a:lnTo>
                    <a:lnTo>
                      <a:pt x="288" y="35"/>
                    </a:lnTo>
                    <a:lnTo>
                      <a:pt x="306" y="29"/>
                    </a:lnTo>
                    <a:lnTo>
                      <a:pt x="306" y="29"/>
                    </a:lnTo>
                    <a:lnTo>
                      <a:pt x="294" y="18"/>
                    </a:lnTo>
                    <a:lnTo>
                      <a:pt x="294" y="12"/>
                    </a:lnTo>
                    <a:lnTo>
                      <a:pt x="312" y="6"/>
                    </a:lnTo>
                    <a:lnTo>
                      <a:pt x="323" y="18"/>
                    </a:lnTo>
                    <a:lnTo>
                      <a:pt x="329" y="18"/>
                    </a:lnTo>
                    <a:lnTo>
                      <a:pt x="341" y="6"/>
                    </a:lnTo>
                    <a:lnTo>
                      <a:pt x="347" y="0"/>
                    </a:lnTo>
                    <a:lnTo>
                      <a:pt x="382" y="6"/>
                    </a:lnTo>
                    <a:lnTo>
                      <a:pt x="388" y="18"/>
                    </a:lnTo>
                    <a:lnTo>
                      <a:pt x="435" y="6"/>
                    </a:lnTo>
                    <a:lnTo>
                      <a:pt x="447" y="12"/>
                    </a:lnTo>
                    <a:lnTo>
                      <a:pt x="459" y="18"/>
                    </a:lnTo>
                    <a:lnTo>
                      <a:pt x="465" y="18"/>
                    </a:lnTo>
                    <a:lnTo>
                      <a:pt x="471" y="29"/>
                    </a:lnTo>
                    <a:lnTo>
                      <a:pt x="477" y="35"/>
                    </a:lnTo>
                    <a:lnTo>
                      <a:pt x="477" y="29"/>
                    </a:lnTo>
                    <a:lnTo>
                      <a:pt x="488" y="24"/>
                    </a:lnTo>
                    <a:lnTo>
                      <a:pt x="488" y="24"/>
                    </a:lnTo>
                    <a:lnTo>
                      <a:pt x="494" y="29"/>
                    </a:lnTo>
                    <a:lnTo>
                      <a:pt x="500" y="29"/>
                    </a:lnTo>
                    <a:lnTo>
                      <a:pt x="506" y="41"/>
                    </a:lnTo>
                    <a:lnTo>
                      <a:pt x="518" y="41"/>
                    </a:lnTo>
                    <a:lnTo>
                      <a:pt x="524" y="53"/>
                    </a:lnTo>
                    <a:lnTo>
                      <a:pt x="536" y="65"/>
                    </a:lnTo>
                    <a:lnTo>
                      <a:pt x="541" y="77"/>
                    </a:lnTo>
                    <a:lnTo>
                      <a:pt x="536" y="88"/>
                    </a:lnTo>
                    <a:lnTo>
                      <a:pt x="541" y="94"/>
                    </a:lnTo>
                    <a:lnTo>
                      <a:pt x="565" y="94"/>
                    </a:lnTo>
                    <a:lnTo>
                      <a:pt x="577" y="106"/>
                    </a:lnTo>
                    <a:lnTo>
                      <a:pt x="583" y="106"/>
                    </a:lnTo>
                    <a:lnTo>
                      <a:pt x="589" y="106"/>
                    </a:lnTo>
                    <a:lnTo>
                      <a:pt x="589" y="112"/>
                    </a:lnTo>
                    <a:lnTo>
                      <a:pt x="606" y="118"/>
                    </a:lnTo>
                    <a:lnTo>
                      <a:pt x="618" y="118"/>
                    </a:lnTo>
                    <a:lnTo>
                      <a:pt x="636" y="135"/>
                    </a:lnTo>
                    <a:lnTo>
                      <a:pt x="647" y="135"/>
                    </a:lnTo>
                    <a:lnTo>
                      <a:pt x="653" y="141"/>
                    </a:lnTo>
                    <a:lnTo>
                      <a:pt x="671" y="141"/>
                    </a:lnTo>
                    <a:lnTo>
                      <a:pt x="665" y="141"/>
                    </a:lnTo>
                    <a:lnTo>
                      <a:pt x="665" y="171"/>
                    </a:lnTo>
                    <a:lnTo>
                      <a:pt x="647" y="177"/>
                    </a:lnTo>
                    <a:lnTo>
                      <a:pt x="636" y="200"/>
                    </a:lnTo>
                    <a:lnTo>
                      <a:pt x="636" y="218"/>
                    </a:lnTo>
                    <a:lnTo>
                      <a:pt x="624" y="224"/>
                    </a:lnTo>
                    <a:lnTo>
                      <a:pt x="612" y="218"/>
                    </a:lnTo>
                    <a:lnTo>
                      <a:pt x="594" y="224"/>
                    </a:lnTo>
                    <a:lnTo>
                      <a:pt x="589" y="200"/>
                    </a:lnTo>
                    <a:lnTo>
                      <a:pt x="583" y="200"/>
                    </a:lnTo>
                    <a:lnTo>
                      <a:pt x="577" y="200"/>
                    </a:lnTo>
                    <a:lnTo>
                      <a:pt x="571" y="212"/>
                    </a:lnTo>
                    <a:lnTo>
                      <a:pt x="559" y="218"/>
                    </a:lnTo>
                    <a:lnTo>
                      <a:pt x="565" y="230"/>
                    </a:lnTo>
                    <a:lnTo>
                      <a:pt x="559" y="230"/>
                    </a:lnTo>
                    <a:lnTo>
                      <a:pt x="530" y="230"/>
                    </a:lnTo>
                    <a:lnTo>
                      <a:pt x="518" y="230"/>
                    </a:lnTo>
                    <a:lnTo>
                      <a:pt x="518" y="224"/>
                    </a:lnTo>
                    <a:lnTo>
                      <a:pt x="506" y="218"/>
                    </a:lnTo>
                    <a:lnTo>
                      <a:pt x="488" y="212"/>
                    </a:lnTo>
                    <a:lnTo>
                      <a:pt x="483" y="212"/>
                    </a:lnTo>
                    <a:lnTo>
                      <a:pt x="477" y="218"/>
                    </a:lnTo>
                    <a:lnTo>
                      <a:pt x="483" y="247"/>
                    </a:lnTo>
                    <a:lnTo>
                      <a:pt x="483" y="253"/>
                    </a:lnTo>
                    <a:lnTo>
                      <a:pt x="453" y="259"/>
                    </a:lnTo>
                    <a:lnTo>
                      <a:pt x="441" y="253"/>
                    </a:lnTo>
                    <a:lnTo>
                      <a:pt x="435" y="259"/>
                    </a:lnTo>
                    <a:lnTo>
                      <a:pt x="418" y="247"/>
                    </a:lnTo>
                    <a:lnTo>
                      <a:pt x="412" y="236"/>
                    </a:lnTo>
                    <a:lnTo>
                      <a:pt x="406" y="230"/>
                    </a:lnTo>
                    <a:lnTo>
                      <a:pt x="406" y="224"/>
                    </a:lnTo>
                    <a:lnTo>
                      <a:pt x="400" y="218"/>
                    </a:lnTo>
                    <a:lnTo>
                      <a:pt x="394" y="218"/>
                    </a:lnTo>
                    <a:lnTo>
                      <a:pt x="388" y="218"/>
                    </a:lnTo>
                    <a:lnTo>
                      <a:pt x="382" y="218"/>
                    </a:lnTo>
                    <a:lnTo>
                      <a:pt x="377" y="218"/>
                    </a:lnTo>
                    <a:lnTo>
                      <a:pt x="377" y="224"/>
                    </a:lnTo>
                    <a:lnTo>
                      <a:pt x="371" y="230"/>
                    </a:lnTo>
                    <a:lnTo>
                      <a:pt x="359" y="236"/>
                    </a:lnTo>
                    <a:lnTo>
                      <a:pt x="359" y="242"/>
                    </a:lnTo>
                    <a:lnTo>
                      <a:pt x="353" y="242"/>
                    </a:lnTo>
                    <a:lnTo>
                      <a:pt x="341" y="236"/>
                    </a:lnTo>
                    <a:lnTo>
                      <a:pt x="341" y="230"/>
                    </a:lnTo>
                    <a:lnTo>
                      <a:pt x="347" y="224"/>
                    </a:lnTo>
                    <a:lnTo>
                      <a:pt x="347" y="224"/>
                    </a:lnTo>
                    <a:lnTo>
                      <a:pt x="329" y="218"/>
                    </a:lnTo>
                    <a:lnTo>
                      <a:pt x="323" y="218"/>
                    </a:lnTo>
                    <a:lnTo>
                      <a:pt x="318" y="212"/>
                    </a:lnTo>
                    <a:lnTo>
                      <a:pt x="306" y="212"/>
                    </a:lnTo>
                    <a:lnTo>
                      <a:pt x="288" y="206"/>
                    </a:lnTo>
                    <a:lnTo>
                      <a:pt x="276" y="189"/>
                    </a:lnTo>
                    <a:lnTo>
                      <a:pt x="265" y="189"/>
                    </a:lnTo>
                    <a:lnTo>
                      <a:pt x="247" y="183"/>
                    </a:lnTo>
                    <a:lnTo>
                      <a:pt x="241" y="183"/>
                    </a:lnTo>
                    <a:lnTo>
                      <a:pt x="229" y="171"/>
                    </a:lnTo>
                    <a:lnTo>
                      <a:pt x="223" y="183"/>
                    </a:lnTo>
                    <a:lnTo>
                      <a:pt x="217" y="183"/>
                    </a:lnTo>
                    <a:lnTo>
                      <a:pt x="212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200" y="189"/>
                    </a:lnTo>
                    <a:lnTo>
                      <a:pt x="188" y="189"/>
                    </a:lnTo>
                    <a:lnTo>
                      <a:pt x="182" y="183"/>
                    </a:lnTo>
                    <a:lnTo>
                      <a:pt x="176" y="183"/>
                    </a:lnTo>
                    <a:lnTo>
                      <a:pt x="170" y="177"/>
                    </a:lnTo>
                    <a:lnTo>
                      <a:pt x="164" y="177"/>
                    </a:lnTo>
                    <a:lnTo>
                      <a:pt x="164" y="165"/>
                    </a:lnTo>
                    <a:lnTo>
                      <a:pt x="159" y="171"/>
                    </a:lnTo>
                    <a:lnTo>
                      <a:pt x="159" y="177"/>
                    </a:lnTo>
                    <a:lnTo>
                      <a:pt x="153" y="183"/>
                    </a:lnTo>
                    <a:lnTo>
                      <a:pt x="147" y="177"/>
                    </a:lnTo>
                    <a:lnTo>
                      <a:pt x="135" y="171"/>
                    </a:lnTo>
                    <a:lnTo>
                      <a:pt x="111" y="189"/>
                    </a:lnTo>
                    <a:lnTo>
                      <a:pt x="106" y="194"/>
                    </a:lnTo>
                    <a:lnTo>
                      <a:pt x="111" y="200"/>
                    </a:lnTo>
                    <a:lnTo>
                      <a:pt x="117" y="206"/>
                    </a:lnTo>
                    <a:lnTo>
                      <a:pt x="106" y="212"/>
                    </a:lnTo>
                    <a:lnTo>
                      <a:pt x="100" y="218"/>
                    </a:lnTo>
                    <a:lnTo>
                      <a:pt x="100" y="218"/>
                    </a:lnTo>
                    <a:lnTo>
                      <a:pt x="76" y="206"/>
                    </a:lnTo>
                    <a:lnTo>
                      <a:pt x="70" y="212"/>
                    </a:lnTo>
                    <a:lnTo>
                      <a:pt x="29" y="206"/>
                    </a:lnTo>
                    <a:lnTo>
                      <a:pt x="41" y="206"/>
                    </a:lnTo>
                    <a:lnTo>
                      <a:pt x="47" y="200"/>
                    </a:lnTo>
                    <a:lnTo>
                      <a:pt x="41" y="194"/>
                    </a:lnTo>
                    <a:lnTo>
                      <a:pt x="35" y="183"/>
                    </a:lnTo>
                    <a:lnTo>
                      <a:pt x="23" y="171"/>
                    </a:lnTo>
                    <a:lnTo>
                      <a:pt x="35" y="165"/>
                    </a:lnTo>
                    <a:lnTo>
                      <a:pt x="41" y="130"/>
                    </a:lnTo>
                    <a:lnTo>
                      <a:pt x="17" y="130"/>
                    </a:lnTo>
                    <a:lnTo>
                      <a:pt x="17" y="124"/>
                    </a:lnTo>
                    <a:lnTo>
                      <a:pt x="23" y="118"/>
                    </a:lnTo>
                    <a:lnTo>
                      <a:pt x="29" y="112"/>
                    </a:lnTo>
                    <a:lnTo>
                      <a:pt x="11" y="118"/>
                    </a:lnTo>
                    <a:lnTo>
                      <a:pt x="11" y="124"/>
                    </a:lnTo>
                    <a:lnTo>
                      <a:pt x="11" y="124"/>
                    </a:lnTo>
                    <a:lnTo>
                      <a:pt x="5" y="124"/>
                    </a:lnTo>
                    <a:lnTo>
                      <a:pt x="5" y="124"/>
                    </a:lnTo>
                    <a:lnTo>
                      <a:pt x="11" y="112"/>
                    </a:lnTo>
                    <a:lnTo>
                      <a:pt x="11" y="112"/>
                    </a:lnTo>
                    <a:lnTo>
                      <a:pt x="11" y="106"/>
                    </a:lnTo>
                    <a:lnTo>
                      <a:pt x="5" y="94"/>
                    </a:lnTo>
                    <a:lnTo>
                      <a:pt x="0" y="94"/>
                    </a:lnTo>
                    <a:lnTo>
                      <a:pt x="11" y="82"/>
                    </a:lnTo>
                    <a:lnTo>
                      <a:pt x="23" y="82"/>
                    </a:lnTo>
                    <a:lnTo>
                      <a:pt x="29" y="88"/>
                    </a:lnTo>
                    <a:lnTo>
                      <a:pt x="35" y="94"/>
                    </a:lnTo>
                    <a:lnTo>
                      <a:pt x="53" y="100"/>
                    </a:lnTo>
                    <a:lnTo>
                      <a:pt x="58" y="77"/>
                    </a:lnTo>
                    <a:lnTo>
                      <a:pt x="64" y="53"/>
                    </a:lnTo>
                    <a:lnTo>
                      <a:pt x="70" y="53"/>
                    </a:lnTo>
                    <a:lnTo>
                      <a:pt x="76" y="47"/>
                    </a:lnTo>
                    <a:lnTo>
                      <a:pt x="88" y="41"/>
                    </a:lnTo>
                    <a:lnTo>
                      <a:pt x="111" y="41"/>
                    </a:lnTo>
                    <a:lnTo>
                      <a:pt x="111" y="35"/>
                    </a:lnTo>
                    <a:lnTo>
                      <a:pt x="111" y="18"/>
                    </a:lnTo>
                    <a:lnTo>
                      <a:pt x="123" y="18"/>
                    </a:lnTo>
                    <a:lnTo>
                      <a:pt x="129" y="24"/>
                    </a:lnTo>
                    <a:lnTo>
                      <a:pt x="135" y="24"/>
                    </a:lnTo>
                    <a:lnTo>
                      <a:pt x="141" y="12"/>
                    </a:lnTo>
                    <a:lnTo>
                      <a:pt x="147" y="12"/>
                    </a:lnTo>
                    <a:lnTo>
                      <a:pt x="170" y="29"/>
                    </a:lnTo>
                    <a:lnTo>
                      <a:pt x="170" y="29"/>
                    </a:lnTo>
                    <a:lnTo>
                      <a:pt x="182" y="24"/>
                    </a:lnTo>
                    <a:lnTo>
                      <a:pt x="182" y="18"/>
                    </a:lnTo>
                    <a:lnTo>
                      <a:pt x="182" y="12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4" name="Freeform 603">
                <a:extLst>
                  <a:ext uri="{FF2B5EF4-FFF2-40B4-BE49-F238E27FC236}">
                    <a16:creationId xmlns:a16="http://schemas.microsoft.com/office/drawing/2014/main" id="{1652A827-53F4-4136-B9A8-1C42942DD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6200" y="5597525"/>
                <a:ext cx="560388" cy="317500"/>
              </a:xfrm>
              <a:custGeom>
                <a:avLst/>
                <a:gdLst>
                  <a:gd name="T0" fmla="*/ 6 w 353"/>
                  <a:gd name="T1" fmla="*/ 59 h 200"/>
                  <a:gd name="T2" fmla="*/ 12 w 353"/>
                  <a:gd name="T3" fmla="*/ 29 h 200"/>
                  <a:gd name="T4" fmla="*/ 35 w 353"/>
                  <a:gd name="T5" fmla="*/ 29 h 200"/>
                  <a:gd name="T6" fmla="*/ 53 w 353"/>
                  <a:gd name="T7" fmla="*/ 6 h 200"/>
                  <a:gd name="T8" fmla="*/ 65 w 353"/>
                  <a:gd name="T9" fmla="*/ 0 h 200"/>
                  <a:gd name="T10" fmla="*/ 82 w 353"/>
                  <a:gd name="T11" fmla="*/ 0 h 200"/>
                  <a:gd name="T12" fmla="*/ 88 w 353"/>
                  <a:gd name="T13" fmla="*/ 11 h 200"/>
                  <a:gd name="T14" fmla="*/ 118 w 353"/>
                  <a:gd name="T15" fmla="*/ 17 h 200"/>
                  <a:gd name="T16" fmla="*/ 130 w 353"/>
                  <a:gd name="T17" fmla="*/ 11 h 200"/>
                  <a:gd name="T18" fmla="*/ 147 w 353"/>
                  <a:gd name="T19" fmla="*/ 23 h 200"/>
                  <a:gd name="T20" fmla="*/ 183 w 353"/>
                  <a:gd name="T21" fmla="*/ 6 h 200"/>
                  <a:gd name="T22" fmla="*/ 212 w 353"/>
                  <a:gd name="T23" fmla="*/ 23 h 200"/>
                  <a:gd name="T24" fmla="*/ 230 w 353"/>
                  <a:gd name="T25" fmla="*/ 35 h 200"/>
                  <a:gd name="T26" fmla="*/ 241 w 353"/>
                  <a:gd name="T27" fmla="*/ 29 h 200"/>
                  <a:gd name="T28" fmla="*/ 253 w 353"/>
                  <a:gd name="T29" fmla="*/ 23 h 200"/>
                  <a:gd name="T30" fmla="*/ 265 w 353"/>
                  <a:gd name="T31" fmla="*/ 29 h 200"/>
                  <a:gd name="T32" fmla="*/ 289 w 353"/>
                  <a:gd name="T33" fmla="*/ 17 h 200"/>
                  <a:gd name="T34" fmla="*/ 318 w 353"/>
                  <a:gd name="T35" fmla="*/ 23 h 200"/>
                  <a:gd name="T36" fmla="*/ 336 w 353"/>
                  <a:gd name="T37" fmla="*/ 41 h 200"/>
                  <a:gd name="T38" fmla="*/ 336 w 353"/>
                  <a:gd name="T39" fmla="*/ 53 h 200"/>
                  <a:gd name="T40" fmla="*/ 342 w 353"/>
                  <a:gd name="T41" fmla="*/ 70 h 200"/>
                  <a:gd name="T42" fmla="*/ 348 w 353"/>
                  <a:gd name="T43" fmla="*/ 100 h 200"/>
                  <a:gd name="T44" fmla="*/ 348 w 353"/>
                  <a:gd name="T45" fmla="*/ 112 h 200"/>
                  <a:gd name="T46" fmla="*/ 353 w 353"/>
                  <a:gd name="T47" fmla="*/ 123 h 200"/>
                  <a:gd name="T48" fmla="*/ 353 w 353"/>
                  <a:gd name="T49" fmla="*/ 135 h 200"/>
                  <a:gd name="T50" fmla="*/ 353 w 353"/>
                  <a:gd name="T51" fmla="*/ 147 h 200"/>
                  <a:gd name="T52" fmla="*/ 312 w 353"/>
                  <a:gd name="T53" fmla="*/ 147 h 200"/>
                  <a:gd name="T54" fmla="*/ 294 w 353"/>
                  <a:gd name="T55" fmla="*/ 159 h 200"/>
                  <a:gd name="T56" fmla="*/ 265 w 353"/>
                  <a:gd name="T57" fmla="*/ 153 h 200"/>
                  <a:gd name="T58" fmla="*/ 277 w 353"/>
                  <a:gd name="T59" fmla="*/ 170 h 200"/>
                  <a:gd name="T60" fmla="*/ 259 w 353"/>
                  <a:gd name="T61" fmla="*/ 176 h 200"/>
                  <a:gd name="T62" fmla="*/ 247 w 353"/>
                  <a:gd name="T63" fmla="*/ 194 h 200"/>
                  <a:gd name="T64" fmla="*/ 218 w 353"/>
                  <a:gd name="T65" fmla="*/ 182 h 200"/>
                  <a:gd name="T66" fmla="*/ 206 w 353"/>
                  <a:gd name="T67" fmla="*/ 182 h 200"/>
                  <a:gd name="T68" fmla="*/ 183 w 353"/>
                  <a:gd name="T69" fmla="*/ 153 h 200"/>
                  <a:gd name="T70" fmla="*/ 165 w 353"/>
                  <a:gd name="T71" fmla="*/ 159 h 200"/>
                  <a:gd name="T72" fmla="*/ 153 w 353"/>
                  <a:gd name="T73" fmla="*/ 147 h 200"/>
                  <a:gd name="T74" fmla="*/ 141 w 353"/>
                  <a:gd name="T75" fmla="*/ 135 h 200"/>
                  <a:gd name="T76" fmla="*/ 118 w 353"/>
                  <a:gd name="T77" fmla="*/ 135 h 200"/>
                  <a:gd name="T78" fmla="*/ 88 w 353"/>
                  <a:gd name="T79" fmla="*/ 106 h 200"/>
                  <a:gd name="T80" fmla="*/ 35 w 353"/>
                  <a:gd name="T81" fmla="*/ 106 h 200"/>
                  <a:gd name="T82" fmla="*/ 0 w 353"/>
                  <a:gd name="T83" fmla="*/ 82 h 200"/>
                  <a:gd name="T84" fmla="*/ 0 w 353"/>
                  <a:gd name="T85" fmla="*/ 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3" h="200">
                    <a:moveTo>
                      <a:pt x="0" y="64"/>
                    </a:moveTo>
                    <a:lnTo>
                      <a:pt x="6" y="59"/>
                    </a:lnTo>
                    <a:lnTo>
                      <a:pt x="6" y="47"/>
                    </a:lnTo>
                    <a:lnTo>
                      <a:pt x="12" y="29"/>
                    </a:lnTo>
                    <a:lnTo>
                      <a:pt x="24" y="35"/>
                    </a:lnTo>
                    <a:lnTo>
                      <a:pt x="35" y="29"/>
                    </a:lnTo>
                    <a:lnTo>
                      <a:pt x="41" y="6"/>
                    </a:lnTo>
                    <a:lnTo>
                      <a:pt x="53" y="6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71" y="6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88" y="11"/>
                    </a:lnTo>
                    <a:lnTo>
                      <a:pt x="94" y="17"/>
                    </a:lnTo>
                    <a:lnTo>
                      <a:pt x="118" y="17"/>
                    </a:lnTo>
                    <a:lnTo>
                      <a:pt x="124" y="6"/>
                    </a:lnTo>
                    <a:lnTo>
                      <a:pt x="130" y="11"/>
                    </a:lnTo>
                    <a:lnTo>
                      <a:pt x="141" y="17"/>
                    </a:lnTo>
                    <a:lnTo>
                      <a:pt x="147" y="23"/>
                    </a:lnTo>
                    <a:lnTo>
                      <a:pt x="165" y="6"/>
                    </a:lnTo>
                    <a:lnTo>
                      <a:pt x="183" y="6"/>
                    </a:lnTo>
                    <a:lnTo>
                      <a:pt x="188" y="11"/>
                    </a:lnTo>
                    <a:lnTo>
                      <a:pt x="212" y="23"/>
                    </a:lnTo>
                    <a:lnTo>
                      <a:pt x="218" y="35"/>
                    </a:lnTo>
                    <a:lnTo>
                      <a:pt x="230" y="35"/>
                    </a:lnTo>
                    <a:lnTo>
                      <a:pt x="236" y="35"/>
                    </a:lnTo>
                    <a:lnTo>
                      <a:pt x="241" y="29"/>
                    </a:lnTo>
                    <a:lnTo>
                      <a:pt x="253" y="29"/>
                    </a:lnTo>
                    <a:lnTo>
                      <a:pt x="253" y="23"/>
                    </a:lnTo>
                    <a:lnTo>
                      <a:pt x="259" y="23"/>
                    </a:lnTo>
                    <a:lnTo>
                      <a:pt x="265" y="29"/>
                    </a:lnTo>
                    <a:lnTo>
                      <a:pt x="277" y="17"/>
                    </a:lnTo>
                    <a:lnTo>
                      <a:pt x="289" y="17"/>
                    </a:lnTo>
                    <a:lnTo>
                      <a:pt x="312" y="17"/>
                    </a:lnTo>
                    <a:lnTo>
                      <a:pt x="318" y="23"/>
                    </a:lnTo>
                    <a:lnTo>
                      <a:pt x="330" y="29"/>
                    </a:lnTo>
                    <a:lnTo>
                      <a:pt x="336" y="41"/>
                    </a:lnTo>
                    <a:lnTo>
                      <a:pt x="330" y="47"/>
                    </a:lnTo>
                    <a:lnTo>
                      <a:pt x="336" y="53"/>
                    </a:lnTo>
                    <a:lnTo>
                      <a:pt x="336" y="64"/>
                    </a:lnTo>
                    <a:lnTo>
                      <a:pt x="342" y="70"/>
                    </a:lnTo>
                    <a:lnTo>
                      <a:pt x="336" y="88"/>
                    </a:lnTo>
                    <a:lnTo>
                      <a:pt x="348" y="100"/>
                    </a:lnTo>
                    <a:lnTo>
                      <a:pt x="342" y="106"/>
                    </a:lnTo>
                    <a:lnTo>
                      <a:pt x="348" y="112"/>
                    </a:lnTo>
                    <a:lnTo>
                      <a:pt x="348" y="117"/>
                    </a:lnTo>
                    <a:lnTo>
                      <a:pt x="353" y="123"/>
                    </a:lnTo>
                    <a:lnTo>
                      <a:pt x="348" y="129"/>
                    </a:lnTo>
                    <a:lnTo>
                      <a:pt x="353" y="135"/>
                    </a:lnTo>
                    <a:lnTo>
                      <a:pt x="348" y="141"/>
                    </a:lnTo>
                    <a:lnTo>
                      <a:pt x="353" y="147"/>
                    </a:lnTo>
                    <a:lnTo>
                      <a:pt x="318" y="141"/>
                    </a:lnTo>
                    <a:lnTo>
                      <a:pt x="312" y="147"/>
                    </a:lnTo>
                    <a:lnTo>
                      <a:pt x="300" y="159"/>
                    </a:lnTo>
                    <a:lnTo>
                      <a:pt x="294" y="159"/>
                    </a:lnTo>
                    <a:lnTo>
                      <a:pt x="283" y="147"/>
                    </a:lnTo>
                    <a:lnTo>
                      <a:pt x="265" y="153"/>
                    </a:lnTo>
                    <a:lnTo>
                      <a:pt x="265" y="159"/>
                    </a:lnTo>
                    <a:lnTo>
                      <a:pt x="277" y="170"/>
                    </a:lnTo>
                    <a:lnTo>
                      <a:pt x="277" y="170"/>
                    </a:lnTo>
                    <a:lnTo>
                      <a:pt x="259" y="176"/>
                    </a:lnTo>
                    <a:lnTo>
                      <a:pt x="253" y="188"/>
                    </a:lnTo>
                    <a:lnTo>
                      <a:pt x="247" y="194"/>
                    </a:lnTo>
                    <a:lnTo>
                      <a:pt x="236" y="200"/>
                    </a:lnTo>
                    <a:lnTo>
                      <a:pt x="218" y="182"/>
                    </a:lnTo>
                    <a:lnTo>
                      <a:pt x="212" y="188"/>
                    </a:lnTo>
                    <a:lnTo>
                      <a:pt x="206" y="182"/>
                    </a:lnTo>
                    <a:lnTo>
                      <a:pt x="194" y="170"/>
                    </a:lnTo>
                    <a:lnTo>
                      <a:pt x="183" y="153"/>
                    </a:lnTo>
                    <a:lnTo>
                      <a:pt x="177" y="153"/>
                    </a:lnTo>
                    <a:lnTo>
                      <a:pt x="165" y="159"/>
                    </a:lnTo>
                    <a:lnTo>
                      <a:pt x="153" y="153"/>
                    </a:lnTo>
                    <a:lnTo>
                      <a:pt x="153" y="147"/>
                    </a:lnTo>
                    <a:lnTo>
                      <a:pt x="147" y="135"/>
                    </a:lnTo>
                    <a:lnTo>
                      <a:pt x="141" y="135"/>
                    </a:lnTo>
                    <a:lnTo>
                      <a:pt x="135" y="135"/>
                    </a:lnTo>
                    <a:lnTo>
                      <a:pt x="118" y="135"/>
                    </a:lnTo>
                    <a:lnTo>
                      <a:pt x="112" y="117"/>
                    </a:lnTo>
                    <a:lnTo>
                      <a:pt x="88" y="106"/>
                    </a:lnTo>
                    <a:lnTo>
                      <a:pt x="77" y="94"/>
                    </a:lnTo>
                    <a:lnTo>
                      <a:pt x="35" y="106"/>
                    </a:lnTo>
                    <a:lnTo>
                      <a:pt x="12" y="100"/>
                    </a:lnTo>
                    <a:lnTo>
                      <a:pt x="0" y="82"/>
                    </a:lnTo>
                    <a:lnTo>
                      <a:pt x="0" y="7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5" name="Freeform 604">
                <a:extLst>
                  <a:ext uri="{FF2B5EF4-FFF2-40B4-BE49-F238E27FC236}">
                    <a16:creationId xmlns:a16="http://schemas.microsoft.com/office/drawing/2014/main" id="{7CD9B666-61E6-4CCB-AC3C-21CA0C11B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3313" y="5588000"/>
                <a:ext cx="485775" cy="392113"/>
              </a:xfrm>
              <a:custGeom>
                <a:avLst/>
                <a:gdLst>
                  <a:gd name="T0" fmla="*/ 18 w 306"/>
                  <a:gd name="T1" fmla="*/ 17 h 247"/>
                  <a:gd name="T2" fmla="*/ 41 w 306"/>
                  <a:gd name="T3" fmla="*/ 12 h 247"/>
                  <a:gd name="T4" fmla="*/ 71 w 306"/>
                  <a:gd name="T5" fmla="*/ 12 h 247"/>
                  <a:gd name="T6" fmla="*/ 88 w 306"/>
                  <a:gd name="T7" fmla="*/ 6 h 247"/>
                  <a:gd name="T8" fmla="*/ 94 w 306"/>
                  <a:gd name="T9" fmla="*/ 17 h 247"/>
                  <a:gd name="T10" fmla="*/ 106 w 306"/>
                  <a:gd name="T11" fmla="*/ 23 h 247"/>
                  <a:gd name="T12" fmla="*/ 100 w 306"/>
                  <a:gd name="T13" fmla="*/ 35 h 247"/>
                  <a:gd name="T14" fmla="*/ 129 w 306"/>
                  <a:gd name="T15" fmla="*/ 47 h 247"/>
                  <a:gd name="T16" fmla="*/ 129 w 306"/>
                  <a:gd name="T17" fmla="*/ 70 h 247"/>
                  <a:gd name="T18" fmla="*/ 135 w 306"/>
                  <a:gd name="T19" fmla="*/ 82 h 247"/>
                  <a:gd name="T20" fmla="*/ 141 w 306"/>
                  <a:gd name="T21" fmla="*/ 70 h 247"/>
                  <a:gd name="T22" fmla="*/ 153 w 306"/>
                  <a:gd name="T23" fmla="*/ 76 h 247"/>
                  <a:gd name="T24" fmla="*/ 165 w 306"/>
                  <a:gd name="T25" fmla="*/ 106 h 247"/>
                  <a:gd name="T26" fmla="*/ 230 w 306"/>
                  <a:gd name="T27" fmla="*/ 100 h 247"/>
                  <a:gd name="T28" fmla="*/ 265 w 306"/>
                  <a:gd name="T29" fmla="*/ 123 h 247"/>
                  <a:gd name="T30" fmla="*/ 288 w 306"/>
                  <a:gd name="T31" fmla="*/ 141 h 247"/>
                  <a:gd name="T32" fmla="*/ 300 w 306"/>
                  <a:gd name="T33" fmla="*/ 141 h 247"/>
                  <a:gd name="T34" fmla="*/ 306 w 306"/>
                  <a:gd name="T35" fmla="*/ 159 h 247"/>
                  <a:gd name="T36" fmla="*/ 306 w 306"/>
                  <a:gd name="T37" fmla="*/ 171 h 247"/>
                  <a:gd name="T38" fmla="*/ 294 w 306"/>
                  <a:gd name="T39" fmla="*/ 176 h 247"/>
                  <a:gd name="T40" fmla="*/ 265 w 306"/>
                  <a:gd name="T41" fmla="*/ 159 h 247"/>
                  <a:gd name="T42" fmla="*/ 253 w 306"/>
                  <a:gd name="T43" fmla="*/ 171 h 247"/>
                  <a:gd name="T44" fmla="*/ 235 w 306"/>
                  <a:gd name="T45" fmla="*/ 165 h 247"/>
                  <a:gd name="T46" fmla="*/ 235 w 306"/>
                  <a:gd name="T47" fmla="*/ 188 h 247"/>
                  <a:gd name="T48" fmla="*/ 200 w 306"/>
                  <a:gd name="T49" fmla="*/ 194 h 247"/>
                  <a:gd name="T50" fmla="*/ 188 w 306"/>
                  <a:gd name="T51" fmla="*/ 200 h 247"/>
                  <a:gd name="T52" fmla="*/ 177 w 306"/>
                  <a:gd name="T53" fmla="*/ 247 h 247"/>
                  <a:gd name="T54" fmla="*/ 153 w 306"/>
                  <a:gd name="T55" fmla="*/ 235 h 247"/>
                  <a:gd name="T56" fmla="*/ 135 w 306"/>
                  <a:gd name="T57" fmla="*/ 229 h 247"/>
                  <a:gd name="T58" fmla="*/ 118 w 306"/>
                  <a:gd name="T59" fmla="*/ 247 h 247"/>
                  <a:gd name="T60" fmla="*/ 100 w 306"/>
                  <a:gd name="T61" fmla="*/ 229 h 247"/>
                  <a:gd name="T62" fmla="*/ 112 w 306"/>
                  <a:gd name="T63" fmla="*/ 212 h 247"/>
                  <a:gd name="T64" fmla="*/ 106 w 306"/>
                  <a:gd name="T65" fmla="*/ 182 h 247"/>
                  <a:gd name="T66" fmla="*/ 94 w 306"/>
                  <a:gd name="T67" fmla="*/ 165 h 247"/>
                  <a:gd name="T68" fmla="*/ 65 w 306"/>
                  <a:gd name="T69" fmla="*/ 165 h 247"/>
                  <a:gd name="T70" fmla="*/ 65 w 306"/>
                  <a:gd name="T71" fmla="*/ 147 h 247"/>
                  <a:gd name="T72" fmla="*/ 47 w 306"/>
                  <a:gd name="T73" fmla="*/ 147 h 247"/>
                  <a:gd name="T74" fmla="*/ 35 w 306"/>
                  <a:gd name="T75" fmla="*/ 100 h 247"/>
                  <a:gd name="T76" fmla="*/ 23 w 306"/>
                  <a:gd name="T77" fmla="*/ 88 h 247"/>
                  <a:gd name="T78" fmla="*/ 23 w 306"/>
                  <a:gd name="T79" fmla="*/ 65 h 247"/>
                  <a:gd name="T80" fmla="*/ 6 w 306"/>
                  <a:gd name="T81" fmla="*/ 59 h 247"/>
                  <a:gd name="T82" fmla="*/ 18 w 306"/>
                  <a:gd name="T83" fmla="*/ 41 h 247"/>
                  <a:gd name="T84" fmla="*/ 12 w 306"/>
                  <a:gd name="T85" fmla="*/ 2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6" h="247">
                    <a:moveTo>
                      <a:pt x="12" y="23"/>
                    </a:moveTo>
                    <a:lnTo>
                      <a:pt x="18" y="17"/>
                    </a:lnTo>
                    <a:lnTo>
                      <a:pt x="29" y="17"/>
                    </a:lnTo>
                    <a:lnTo>
                      <a:pt x="41" y="12"/>
                    </a:lnTo>
                    <a:lnTo>
                      <a:pt x="65" y="17"/>
                    </a:lnTo>
                    <a:lnTo>
                      <a:pt x="71" y="12"/>
                    </a:lnTo>
                    <a:lnTo>
                      <a:pt x="82" y="12"/>
                    </a:lnTo>
                    <a:lnTo>
                      <a:pt x="88" y="6"/>
                    </a:lnTo>
                    <a:lnTo>
                      <a:pt x="94" y="0"/>
                    </a:lnTo>
                    <a:lnTo>
                      <a:pt x="94" y="17"/>
                    </a:lnTo>
                    <a:lnTo>
                      <a:pt x="106" y="17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0" y="35"/>
                    </a:lnTo>
                    <a:lnTo>
                      <a:pt x="106" y="53"/>
                    </a:lnTo>
                    <a:lnTo>
                      <a:pt x="129" y="47"/>
                    </a:lnTo>
                    <a:lnTo>
                      <a:pt x="129" y="59"/>
                    </a:lnTo>
                    <a:lnTo>
                      <a:pt x="129" y="70"/>
                    </a:lnTo>
                    <a:lnTo>
                      <a:pt x="129" y="76"/>
                    </a:lnTo>
                    <a:lnTo>
                      <a:pt x="135" y="82"/>
                    </a:lnTo>
                    <a:lnTo>
                      <a:pt x="141" y="82"/>
                    </a:lnTo>
                    <a:lnTo>
                      <a:pt x="141" y="70"/>
                    </a:lnTo>
                    <a:lnTo>
                      <a:pt x="153" y="70"/>
                    </a:lnTo>
                    <a:lnTo>
                      <a:pt x="153" y="76"/>
                    </a:lnTo>
                    <a:lnTo>
                      <a:pt x="153" y="88"/>
                    </a:lnTo>
                    <a:lnTo>
                      <a:pt x="165" y="106"/>
                    </a:lnTo>
                    <a:lnTo>
                      <a:pt x="188" y="112"/>
                    </a:lnTo>
                    <a:lnTo>
                      <a:pt x="230" y="100"/>
                    </a:lnTo>
                    <a:lnTo>
                      <a:pt x="241" y="112"/>
                    </a:lnTo>
                    <a:lnTo>
                      <a:pt x="265" y="123"/>
                    </a:lnTo>
                    <a:lnTo>
                      <a:pt x="271" y="141"/>
                    </a:lnTo>
                    <a:lnTo>
                      <a:pt x="288" y="141"/>
                    </a:lnTo>
                    <a:lnTo>
                      <a:pt x="294" y="141"/>
                    </a:lnTo>
                    <a:lnTo>
                      <a:pt x="300" y="141"/>
                    </a:lnTo>
                    <a:lnTo>
                      <a:pt x="306" y="153"/>
                    </a:lnTo>
                    <a:lnTo>
                      <a:pt x="306" y="159"/>
                    </a:lnTo>
                    <a:lnTo>
                      <a:pt x="306" y="165"/>
                    </a:lnTo>
                    <a:lnTo>
                      <a:pt x="306" y="171"/>
                    </a:lnTo>
                    <a:lnTo>
                      <a:pt x="294" y="176"/>
                    </a:lnTo>
                    <a:lnTo>
                      <a:pt x="294" y="176"/>
                    </a:lnTo>
                    <a:lnTo>
                      <a:pt x="271" y="159"/>
                    </a:lnTo>
                    <a:lnTo>
                      <a:pt x="265" y="159"/>
                    </a:lnTo>
                    <a:lnTo>
                      <a:pt x="259" y="171"/>
                    </a:lnTo>
                    <a:lnTo>
                      <a:pt x="253" y="171"/>
                    </a:lnTo>
                    <a:lnTo>
                      <a:pt x="247" y="165"/>
                    </a:lnTo>
                    <a:lnTo>
                      <a:pt x="235" y="165"/>
                    </a:lnTo>
                    <a:lnTo>
                      <a:pt x="235" y="182"/>
                    </a:lnTo>
                    <a:lnTo>
                      <a:pt x="235" y="188"/>
                    </a:lnTo>
                    <a:lnTo>
                      <a:pt x="212" y="188"/>
                    </a:lnTo>
                    <a:lnTo>
                      <a:pt x="200" y="194"/>
                    </a:lnTo>
                    <a:lnTo>
                      <a:pt x="194" y="200"/>
                    </a:lnTo>
                    <a:lnTo>
                      <a:pt x="188" y="200"/>
                    </a:lnTo>
                    <a:lnTo>
                      <a:pt x="182" y="224"/>
                    </a:lnTo>
                    <a:lnTo>
                      <a:pt x="177" y="247"/>
                    </a:lnTo>
                    <a:lnTo>
                      <a:pt x="159" y="241"/>
                    </a:lnTo>
                    <a:lnTo>
                      <a:pt x="153" y="235"/>
                    </a:lnTo>
                    <a:lnTo>
                      <a:pt x="147" y="229"/>
                    </a:lnTo>
                    <a:lnTo>
                      <a:pt x="135" y="229"/>
                    </a:lnTo>
                    <a:lnTo>
                      <a:pt x="124" y="241"/>
                    </a:lnTo>
                    <a:lnTo>
                      <a:pt x="118" y="247"/>
                    </a:lnTo>
                    <a:lnTo>
                      <a:pt x="94" y="241"/>
                    </a:lnTo>
                    <a:lnTo>
                      <a:pt x="100" y="229"/>
                    </a:lnTo>
                    <a:lnTo>
                      <a:pt x="106" y="218"/>
                    </a:lnTo>
                    <a:lnTo>
                      <a:pt x="112" y="212"/>
                    </a:lnTo>
                    <a:lnTo>
                      <a:pt x="106" y="206"/>
                    </a:lnTo>
                    <a:lnTo>
                      <a:pt x="106" y="182"/>
                    </a:lnTo>
                    <a:lnTo>
                      <a:pt x="100" y="165"/>
                    </a:lnTo>
                    <a:lnTo>
                      <a:pt x="94" y="165"/>
                    </a:lnTo>
                    <a:lnTo>
                      <a:pt x="82" y="171"/>
                    </a:lnTo>
                    <a:lnTo>
                      <a:pt x="65" y="165"/>
                    </a:lnTo>
                    <a:lnTo>
                      <a:pt x="65" y="153"/>
                    </a:lnTo>
                    <a:lnTo>
                      <a:pt x="65" y="147"/>
                    </a:lnTo>
                    <a:lnTo>
                      <a:pt x="59" y="147"/>
                    </a:lnTo>
                    <a:lnTo>
                      <a:pt x="47" y="147"/>
                    </a:lnTo>
                    <a:lnTo>
                      <a:pt x="41" y="118"/>
                    </a:lnTo>
                    <a:lnTo>
                      <a:pt x="35" y="100"/>
                    </a:lnTo>
                    <a:lnTo>
                      <a:pt x="23" y="94"/>
                    </a:lnTo>
                    <a:lnTo>
                      <a:pt x="23" y="88"/>
                    </a:lnTo>
                    <a:lnTo>
                      <a:pt x="23" y="82"/>
                    </a:lnTo>
                    <a:lnTo>
                      <a:pt x="23" y="65"/>
                    </a:lnTo>
                    <a:lnTo>
                      <a:pt x="18" y="59"/>
                    </a:lnTo>
                    <a:lnTo>
                      <a:pt x="6" y="59"/>
                    </a:lnTo>
                    <a:lnTo>
                      <a:pt x="0" y="53"/>
                    </a:lnTo>
                    <a:lnTo>
                      <a:pt x="18" y="41"/>
                    </a:lnTo>
                    <a:lnTo>
                      <a:pt x="18" y="29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6" name="Freeform 605">
                <a:extLst>
                  <a:ext uri="{FF2B5EF4-FFF2-40B4-BE49-F238E27FC236}">
                    <a16:creationId xmlns:a16="http://schemas.microsoft.com/office/drawing/2014/main" id="{E02F70D6-6141-4DFE-8CF5-914B1565CD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70600" y="5213350"/>
                <a:ext cx="327025" cy="420688"/>
              </a:xfrm>
              <a:custGeom>
                <a:avLst/>
                <a:gdLst>
                  <a:gd name="T0" fmla="*/ 6 w 206"/>
                  <a:gd name="T1" fmla="*/ 189 h 265"/>
                  <a:gd name="T2" fmla="*/ 18 w 206"/>
                  <a:gd name="T3" fmla="*/ 153 h 265"/>
                  <a:gd name="T4" fmla="*/ 30 w 206"/>
                  <a:gd name="T5" fmla="*/ 141 h 265"/>
                  <a:gd name="T6" fmla="*/ 41 w 206"/>
                  <a:gd name="T7" fmla="*/ 124 h 265"/>
                  <a:gd name="T8" fmla="*/ 59 w 206"/>
                  <a:gd name="T9" fmla="*/ 118 h 265"/>
                  <a:gd name="T10" fmla="*/ 83 w 206"/>
                  <a:gd name="T11" fmla="*/ 88 h 265"/>
                  <a:gd name="T12" fmla="*/ 65 w 206"/>
                  <a:gd name="T13" fmla="*/ 77 h 265"/>
                  <a:gd name="T14" fmla="*/ 71 w 206"/>
                  <a:gd name="T15" fmla="*/ 65 h 265"/>
                  <a:gd name="T16" fmla="*/ 94 w 206"/>
                  <a:gd name="T17" fmla="*/ 47 h 265"/>
                  <a:gd name="T18" fmla="*/ 94 w 206"/>
                  <a:gd name="T19" fmla="*/ 30 h 265"/>
                  <a:gd name="T20" fmla="*/ 100 w 206"/>
                  <a:gd name="T21" fmla="*/ 18 h 265"/>
                  <a:gd name="T22" fmla="*/ 136 w 206"/>
                  <a:gd name="T23" fmla="*/ 12 h 265"/>
                  <a:gd name="T24" fmla="*/ 189 w 206"/>
                  <a:gd name="T25" fmla="*/ 6 h 265"/>
                  <a:gd name="T26" fmla="*/ 183 w 206"/>
                  <a:gd name="T27" fmla="*/ 47 h 265"/>
                  <a:gd name="T28" fmla="*/ 200 w 206"/>
                  <a:gd name="T29" fmla="*/ 65 h 265"/>
                  <a:gd name="T30" fmla="*/ 189 w 206"/>
                  <a:gd name="T31" fmla="*/ 77 h 265"/>
                  <a:gd name="T32" fmla="*/ 147 w 206"/>
                  <a:gd name="T33" fmla="*/ 59 h 265"/>
                  <a:gd name="T34" fmla="*/ 147 w 206"/>
                  <a:gd name="T35" fmla="*/ 77 h 265"/>
                  <a:gd name="T36" fmla="*/ 130 w 206"/>
                  <a:gd name="T37" fmla="*/ 100 h 265"/>
                  <a:gd name="T38" fmla="*/ 112 w 206"/>
                  <a:gd name="T39" fmla="*/ 100 h 265"/>
                  <a:gd name="T40" fmla="*/ 112 w 206"/>
                  <a:gd name="T41" fmla="*/ 124 h 265"/>
                  <a:gd name="T42" fmla="*/ 124 w 206"/>
                  <a:gd name="T43" fmla="*/ 141 h 265"/>
                  <a:gd name="T44" fmla="*/ 118 w 206"/>
                  <a:gd name="T45" fmla="*/ 165 h 265"/>
                  <a:gd name="T46" fmla="*/ 130 w 206"/>
                  <a:gd name="T47" fmla="*/ 177 h 265"/>
                  <a:gd name="T48" fmla="*/ 142 w 206"/>
                  <a:gd name="T49" fmla="*/ 189 h 265"/>
                  <a:gd name="T50" fmla="*/ 159 w 206"/>
                  <a:gd name="T51" fmla="*/ 206 h 265"/>
                  <a:gd name="T52" fmla="*/ 165 w 206"/>
                  <a:gd name="T53" fmla="*/ 236 h 265"/>
                  <a:gd name="T54" fmla="*/ 153 w 206"/>
                  <a:gd name="T55" fmla="*/ 248 h 265"/>
                  <a:gd name="T56" fmla="*/ 136 w 206"/>
                  <a:gd name="T57" fmla="*/ 253 h 265"/>
                  <a:gd name="T58" fmla="*/ 100 w 206"/>
                  <a:gd name="T59" fmla="*/ 253 h 265"/>
                  <a:gd name="T60" fmla="*/ 83 w 206"/>
                  <a:gd name="T61" fmla="*/ 259 h 265"/>
                  <a:gd name="T62" fmla="*/ 59 w 206"/>
                  <a:gd name="T63" fmla="*/ 259 h 265"/>
                  <a:gd name="T64" fmla="*/ 47 w 206"/>
                  <a:gd name="T65" fmla="*/ 230 h 265"/>
                  <a:gd name="T66" fmla="*/ 18 w 206"/>
                  <a:gd name="T67" fmla="*/ 230 h 265"/>
                  <a:gd name="T68" fmla="*/ 24 w 206"/>
                  <a:gd name="T69" fmla="*/ 218 h 265"/>
                  <a:gd name="T70" fmla="*/ 6 w 206"/>
                  <a:gd name="T71" fmla="*/ 194 h 265"/>
                  <a:gd name="T72" fmla="*/ 65 w 206"/>
                  <a:gd name="T73" fmla="*/ 106 h 265"/>
                  <a:gd name="T74" fmla="*/ 71 w 206"/>
                  <a:gd name="T75" fmla="*/ 100 h 265"/>
                  <a:gd name="T76" fmla="*/ 65 w 206"/>
                  <a:gd name="T77" fmla="*/ 106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6" h="265">
                    <a:moveTo>
                      <a:pt x="0" y="189"/>
                    </a:moveTo>
                    <a:lnTo>
                      <a:pt x="6" y="189"/>
                    </a:lnTo>
                    <a:lnTo>
                      <a:pt x="6" y="171"/>
                    </a:lnTo>
                    <a:lnTo>
                      <a:pt x="18" y="153"/>
                    </a:lnTo>
                    <a:lnTo>
                      <a:pt x="30" y="147"/>
                    </a:lnTo>
                    <a:lnTo>
                      <a:pt x="30" y="141"/>
                    </a:lnTo>
                    <a:lnTo>
                      <a:pt x="41" y="124"/>
                    </a:lnTo>
                    <a:lnTo>
                      <a:pt x="41" y="124"/>
                    </a:lnTo>
                    <a:lnTo>
                      <a:pt x="47" y="118"/>
                    </a:lnTo>
                    <a:lnTo>
                      <a:pt x="59" y="118"/>
                    </a:lnTo>
                    <a:lnTo>
                      <a:pt x="65" y="100"/>
                    </a:lnTo>
                    <a:lnTo>
                      <a:pt x="83" y="88"/>
                    </a:lnTo>
                    <a:lnTo>
                      <a:pt x="83" y="83"/>
                    </a:lnTo>
                    <a:lnTo>
                      <a:pt x="65" y="77"/>
                    </a:lnTo>
                    <a:lnTo>
                      <a:pt x="59" y="71"/>
                    </a:lnTo>
                    <a:lnTo>
                      <a:pt x="71" y="65"/>
                    </a:lnTo>
                    <a:lnTo>
                      <a:pt x="83" y="47"/>
                    </a:lnTo>
                    <a:lnTo>
                      <a:pt x="94" y="47"/>
                    </a:lnTo>
                    <a:lnTo>
                      <a:pt x="94" y="35"/>
                    </a:lnTo>
                    <a:lnTo>
                      <a:pt x="94" y="30"/>
                    </a:lnTo>
                    <a:lnTo>
                      <a:pt x="100" y="30"/>
                    </a:lnTo>
                    <a:lnTo>
                      <a:pt x="100" y="18"/>
                    </a:lnTo>
                    <a:lnTo>
                      <a:pt x="106" y="12"/>
                    </a:lnTo>
                    <a:lnTo>
                      <a:pt x="136" y="12"/>
                    </a:lnTo>
                    <a:lnTo>
                      <a:pt x="153" y="0"/>
                    </a:lnTo>
                    <a:lnTo>
                      <a:pt x="189" y="6"/>
                    </a:lnTo>
                    <a:lnTo>
                      <a:pt x="189" y="30"/>
                    </a:lnTo>
                    <a:lnTo>
                      <a:pt x="183" y="47"/>
                    </a:lnTo>
                    <a:lnTo>
                      <a:pt x="206" y="59"/>
                    </a:lnTo>
                    <a:lnTo>
                      <a:pt x="200" y="65"/>
                    </a:lnTo>
                    <a:lnTo>
                      <a:pt x="195" y="65"/>
                    </a:lnTo>
                    <a:lnTo>
                      <a:pt x="189" y="77"/>
                    </a:lnTo>
                    <a:lnTo>
                      <a:pt x="177" y="65"/>
                    </a:lnTo>
                    <a:lnTo>
                      <a:pt x="147" y="59"/>
                    </a:lnTo>
                    <a:lnTo>
                      <a:pt x="147" y="65"/>
                    </a:lnTo>
                    <a:lnTo>
                      <a:pt x="147" y="77"/>
                    </a:lnTo>
                    <a:lnTo>
                      <a:pt x="136" y="94"/>
                    </a:lnTo>
                    <a:lnTo>
                      <a:pt x="130" y="100"/>
                    </a:lnTo>
                    <a:lnTo>
                      <a:pt x="118" y="94"/>
                    </a:lnTo>
                    <a:lnTo>
                      <a:pt x="112" y="100"/>
                    </a:lnTo>
                    <a:lnTo>
                      <a:pt x="112" y="106"/>
                    </a:lnTo>
                    <a:lnTo>
                      <a:pt x="112" y="124"/>
                    </a:lnTo>
                    <a:lnTo>
                      <a:pt x="112" y="130"/>
                    </a:lnTo>
                    <a:lnTo>
                      <a:pt x="124" y="141"/>
                    </a:lnTo>
                    <a:lnTo>
                      <a:pt x="130" y="159"/>
                    </a:lnTo>
                    <a:lnTo>
                      <a:pt x="118" y="165"/>
                    </a:lnTo>
                    <a:lnTo>
                      <a:pt x="118" y="171"/>
                    </a:lnTo>
                    <a:lnTo>
                      <a:pt x="130" y="177"/>
                    </a:lnTo>
                    <a:lnTo>
                      <a:pt x="142" y="177"/>
                    </a:lnTo>
                    <a:lnTo>
                      <a:pt x="142" y="189"/>
                    </a:lnTo>
                    <a:lnTo>
                      <a:pt x="153" y="189"/>
                    </a:lnTo>
                    <a:lnTo>
                      <a:pt x="159" y="206"/>
                    </a:lnTo>
                    <a:lnTo>
                      <a:pt x="177" y="218"/>
                    </a:lnTo>
                    <a:lnTo>
                      <a:pt x="165" y="236"/>
                    </a:lnTo>
                    <a:lnTo>
                      <a:pt x="159" y="242"/>
                    </a:lnTo>
                    <a:lnTo>
                      <a:pt x="153" y="248"/>
                    </a:lnTo>
                    <a:lnTo>
                      <a:pt x="142" y="248"/>
                    </a:lnTo>
                    <a:lnTo>
                      <a:pt x="136" y="253"/>
                    </a:lnTo>
                    <a:lnTo>
                      <a:pt x="112" y="248"/>
                    </a:lnTo>
                    <a:lnTo>
                      <a:pt x="100" y="253"/>
                    </a:lnTo>
                    <a:lnTo>
                      <a:pt x="89" y="253"/>
                    </a:lnTo>
                    <a:lnTo>
                      <a:pt x="83" y="259"/>
                    </a:lnTo>
                    <a:lnTo>
                      <a:pt x="77" y="265"/>
                    </a:lnTo>
                    <a:lnTo>
                      <a:pt x="59" y="259"/>
                    </a:lnTo>
                    <a:lnTo>
                      <a:pt x="47" y="242"/>
                    </a:lnTo>
                    <a:lnTo>
                      <a:pt x="47" y="230"/>
                    </a:lnTo>
                    <a:lnTo>
                      <a:pt x="30" y="224"/>
                    </a:lnTo>
                    <a:lnTo>
                      <a:pt x="18" y="230"/>
                    </a:lnTo>
                    <a:lnTo>
                      <a:pt x="18" y="224"/>
                    </a:lnTo>
                    <a:lnTo>
                      <a:pt x="24" y="218"/>
                    </a:lnTo>
                    <a:lnTo>
                      <a:pt x="24" y="194"/>
                    </a:lnTo>
                    <a:lnTo>
                      <a:pt x="6" y="194"/>
                    </a:lnTo>
                    <a:lnTo>
                      <a:pt x="0" y="189"/>
                    </a:lnTo>
                    <a:close/>
                    <a:moveTo>
                      <a:pt x="65" y="106"/>
                    </a:moveTo>
                    <a:lnTo>
                      <a:pt x="71" y="106"/>
                    </a:lnTo>
                    <a:lnTo>
                      <a:pt x="71" y="100"/>
                    </a:lnTo>
                    <a:lnTo>
                      <a:pt x="65" y="100"/>
                    </a:lnTo>
                    <a:lnTo>
                      <a:pt x="65" y="106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7" name="Freeform 682">
                <a:extLst>
                  <a:ext uri="{FF2B5EF4-FFF2-40B4-BE49-F238E27FC236}">
                    <a16:creationId xmlns:a16="http://schemas.microsoft.com/office/drawing/2014/main" id="{ABEF2BF0-76C8-43D3-9751-1BBD21E57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2538" y="5530850"/>
                <a:ext cx="196850" cy="187325"/>
              </a:xfrm>
              <a:custGeom>
                <a:avLst/>
                <a:gdLst>
                  <a:gd name="T0" fmla="*/ 94 w 124"/>
                  <a:gd name="T1" fmla="*/ 71 h 118"/>
                  <a:gd name="T2" fmla="*/ 83 w 124"/>
                  <a:gd name="T3" fmla="*/ 77 h 118"/>
                  <a:gd name="T4" fmla="*/ 71 w 124"/>
                  <a:gd name="T5" fmla="*/ 71 h 118"/>
                  <a:gd name="T6" fmla="*/ 65 w 124"/>
                  <a:gd name="T7" fmla="*/ 89 h 118"/>
                  <a:gd name="T8" fmla="*/ 65 w 124"/>
                  <a:gd name="T9" fmla="*/ 101 h 118"/>
                  <a:gd name="T10" fmla="*/ 59 w 124"/>
                  <a:gd name="T11" fmla="*/ 106 h 118"/>
                  <a:gd name="T12" fmla="*/ 47 w 124"/>
                  <a:gd name="T13" fmla="*/ 106 h 118"/>
                  <a:gd name="T14" fmla="*/ 47 w 124"/>
                  <a:gd name="T15" fmla="*/ 118 h 118"/>
                  <a:gd name="T16" fmla="*/ 41 w 124"/>
                  <a:gd name="T17" fmla="*/ 118 h 118"/>
                  <a:gd name="T18" fmla="*/ 35 w 124"/>
                  <a:gd name="T19" fmla="*/ 112 h 118"/>
                  <a:gd name="T20" fmla="*/ 35 w 124"/>
                  <a:gd name="T21" fmla="*/ 106 h 118"/>
                  <a:gd name="T22" fmla="*/ 35 w 124"/>
                  <a:gd name="T23" fmla="*/ 95 h 118"/>
                  <a:gd name="T24" fmla="*/ 35 w 124"/>
                  <a:gd name="T25" fmla="*/ 83 h 118"/>
                  <a:gd name="T26" fmla="*/ 12 w 124"/>
                  <a:gd name="T27" fmla="*/ 89 h 118"/>
                  <a:gd name="T28" fmla="*/ 6 w 124"/>
                  <a:gd name="T29" fmla="*/ 71 h 118"/>
                  <a:gd name="T30" fmla="*/ 12 w 124"/>
                  <a:gd name="T31" fmla="*/ 65 h 118"/>
                  <a:gd name="T32" fmla="*/ 12 w 124"/>
                  <a:gd name="T33" fmla="*/ 59 h 118"/>
                  <a:gd name="T34" fmla="*/ 12 w 124"/>
                  <a:gd name="T35" fmla="*/ 53 h 118"/>
                  <a:gd name="T36" fmla="*/ 12 w 124"/>
                  <a:gd name="T37" fmla="*/ 53 h 118"/>
                  <a:gd name="T38" fmla="*/ 0 w 124"/>
                  <a:gd name="T39" fmla="*/ 53 h 118"/>
                  <a:gd name="T40" fmla="*/ 0 w 124"/>
                  <a:gd name="T41" fmla="*/ 36 h 118"/>
                  <a:gd name="T42" fmla="*/ 12 w 124"/>
                  <a:gd name="T43" fmla="*/ 18 h 118"/>
                  <a:gd name="T44" fmla="*/ 12 w 124"/>
                  <a:gd name="T45" fmla="*/ 12 h 118"/>
                  <a:gd name="T46" fmla="*/ 18 w 124"/>
                  <a:gd name="T47" fmla="*/ 6 h 118"/>
                  <a:gd name="T48" fmla="*/ 18 w 124"/>
                  <a:gd name="T49" fmla="*/ 6 h 118"/>
                  <a:gd name="T50" fmla="*/ 18 w 124"/>
                  <a:gd name="T51" fmla="*/ 0 h 118"/>
                  <a:gd name="T52" fmla="*/ 24 w 124"/>
                  <a:gd name="T53" fmla="*/ 0 h 118"/>
                  <a:gd name="T54" fmla="*/ 30 w 124"/>
                  <a:gd name="T55" fmla="*/ 0 h 118"/>
                  <a:gd name="T56" fmla="*/ 30 w 124"/>
                  <a:gd name="T57" fmla="*/ 6 h 118"/>
                  <a:gd name="T58" fmla="*/ 30 w 124"/>
                  <a:gd name="T59" fmla="*/ 12 h 118"/>
                  <a:gd name="T60" fmla="*/ 35 w 124"/>
                  <a:gd name="T61" fmla="*/ 12 h 118"/>
                  <a:gd name="T62" fmla="*/ 41 w 124"/>
                  <a:gd name="T63" fmla="*/ 6 h 118"/>
                  <a:gd name="T64" fmla="*/ 41 w 124"/>
                  <a:gd name="T65" fmla="*/ 0 h 118"/>
                  <a:gd name="T66" fmla="*/ 47 w 124"/>
                  <a:gd name="T67" fmla="*/ 0 h 118"/>
                  <a:gd name="T68" fmla="*/ 53 w 124"/>
                  <a:gd name="T69" fmla="*/ 0 h 118"/>
                  <a:gd name="T70" fmla="*/ 59 w 124"/>
                  <a:gd name="T71" fmla="*/ 0 h 118"/>
                  <a:gd name="T72" fmla="*/ 59 w 124"/>
                  <a:gd name="T73" fmla="*/ 6 h 118"/>
                  <a:gd name="T74" fmla="*/ 59 w 124"/>
                  <a:gd name="T75" fmla="*/ 6 h 118"/>
                  <a:gd name="T76" fmla="*/ 65 w 124"/>
                  <a:gd name="T77" fmla="*/ 6 h 118"/>
                  <a:gd name="T78" fmla="*/ 71 w 124"/>
                  <a:gd name="T79" fmla="*/ 6 h 118"/>
                  <a:gd name="T80" fmla="*/ 77 w 124"/>
                  <a:gd name="T81" fmla="*/ 6 h 118"/>
                  <a:gd name="T82" fmla="*/ 77 w 124"/>
                  <a:gd name="T83" fmla="*/ 0 h 118"/>
                  <a:gd name="T84" fmla="*/ 83 w 124"/>
                  <a:gd name="T85" fmla="*/ 6 h 118"/>
                  <a:gd name="T86" fmla="*/ 83 w 124"/>
                  <a:gd name="T87" fmla="*/ 0 h 118"/>
                  <a:gd name="T88" fmla="*/ 83 w 124"/>
                  <a:gd name="T89" fmla="*/ 6 h 118"/>
                  <a:gd name="T90" fmla="*/ 83 w 124"/>
                  <a:gd name="T91" fmla="*/ 12 h 118"/>
                  <a:gd name="T92" fmla="*/ 88 w 124"/>
                  <a:gd name="T93" fmla="*/ 12 h 118"/>
                  <a:gd name="T94" fmla="*/ 88 w 124"/>
                  <a:gd name="T95" fmla="*/ 12 h 118"/>
                  <a:gd name="T96" fmla="*/ 94 w 124"/>
                  <a:gd name="T97" fmla="*/ 12 h 118"/>
                  <a:gd name="T98" fmla="*/ 100 w 124"/>
                  <a:gd name="T99" fmla="*/ 12 h 118"/>
                  <a:gd name="T100" fmla="*/ 100 w 124"/>
                  <a:gd name="T101" fmla="*/ 18 h 118"/>
                  <a:gd name="T102" fmla="*/ 100 w 124"/>
                  <a:gd name="T103" fmla="*/ 18 h 118"/>
                  <a:gd name="T104" fmla="*/ 106 w 124"/>
                  <a:gd name="T105" fmla="*/ 18 h 118"/>
                  <a:gd name="T106" fmla="*/ 112 w 124"/>
                  <a:gd name="T107" fmla="*/ 24 h 118"/>
                  <a:gd name="T108" fmla="*/ 112 w 124"/>
                  <a:gd name="T109" fmla="*/ 24 h 118"/>
                  <a:gd name="T110" fmla="*/ 112 w 124"/>
                  <a:gd name="T111" fmla="*/ 30 h 118"/>
                  <a:gd name="T112" fmla="*/ 124 w 124"/>
                  <a:gd name="T113" fmla="*/ 42 h 118"/>
                  <a:gd name="T114" fmla="*/ 112 w 124"/>
                  <a:gd name="T115" fmla="*/ 48 h 118"/>
                  <a:gd name="T116" fmla="*/ 112 w 124"/>
                  <a:gd name="T117" fmla="*/ 48 h 118"/>
                  <a:gd name="T118" fmla="*/ 100 w 124"/>
                  <a:gd name="T119" fmla="*/ 48 h 118"/>
                  <a:gd name="T120" fmla="*/ 94 w 124"/>
                  <a:gd name="T121" fmla="*/ 7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4" h="118">
                    <a:moveTo>
                      <a:pt x="94" y="71"/>
                    </a:moveTo>
                    <a:lnTo>
                      <a:pt x="83" y="77"/>
                    </a:lnTo>
                    <a:lnTo>
                      <a:pt x="71" y="71"/>
                    </a:lnTo>
                    <a:lnTo>
                      <a:pt x="65" y="89"/>
                    </a:lnTo>
                    <a:lnTo>
                      <a:pt x="65" y="101"/>
                    </a:lnTo>
                    <a:lnTo>
                      <a:pt x="59" y="106"/>
                    </a:lnTo>
                    <a:lnTo>
                      <a:pt x="47" y="106"/>
                    </a:lnTo>
                    <a:lnTo>
                      <a:pt x="47" y="118"/>
                    </a:lnTo>
                    <a:lnTo>
                      <a:pt x="41" y="118"/>
                    </a:lnTo>
                    <a:lnTo>
                      <a:pt x="35" y="112"/>
                    </a:lnTo>
                    <a:lnTo>
                      <a:pt x="35" y="106"/>
                    </a:lnTo>
                    <a:lnTo>
                      <a:pt x="35" y="95"/>
                    </a:lnTo>
                    <a:lnTo>
                      <a:pt x="35" y="83"/>
                    </a:lnTo>
                    <a:lnTo>
                      <a:pt x="12" y="89"/>
                    </a:lnTo>
                    <a:lnTo>
                      <a:pt x="6" y="71"/>
                    </a:lnTo>
                    <a:lnTo>
                      <a:pt x="12" y="65"/>
                    </a:lnTo>
                    <a:lnTo>
                      <a:pt x="12" y="59"/>
                    </a:lnTo>
                    <a:lnTo>
                      <a:pt x="12" y="53"/>
                    </a:lnTo>
                    <a:lnTo>
                      <a:pt x="12" y="53"/>
                    </a:lnTo>
                    <a:lnTo>
                      <a:pt x="0" y="53"/>
                    </a:lnTo>
                    <a:lnTo>
                      <a:pt x="0" y="36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5" y="12"/>
                    </a:lnTo>
                    <a:lnTo>
                      <a:pt x="41" y="6"/>
                    </a:lnTo>
                    <a:lnTo>
                      <a:pt x="41" y="0"/>
                    </a:lnTo>
                    <a:lnTo>
                      <a:pt x="47" y="0"/>
                    </a:lnTo>
                    <a:lnTo>
                      <a:pt x="53" y="0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59" y="6"/>
                    </a:lnTo>
                    <a:lnTo>
                      <a:pt x="65" y="6"/>
                    </a:lnTo>
                    <a:lnTo>
                      <a:pt x="71" y="6"/>
                    </a:lnTo>
                    <a:lnTo>
                      <a:pt x="77" y="6"/>
                    </a:lnTo>
                    <a:lnTo>
                      <a:pt x="77" y="0"/>
                    </a:lnTo>
                    <a:lnTo>
                      <a:pt x="83" y="6"/>
                    </a:lnTo>
                    <a:lnTo>
                      <a:pt x="83" y="0"/>
                    </a:lnTo>
                    <a:lnTo>
                      <a:pt x="83" y="6"/>
                    </a:lnTo>
                    <a:lnTo>
                      <a:pt x="83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94" y="12"/>
                    </a:lnTo>
                    <a:lnTo>
                      <a:pt x="100" y="12"/>
                    </a:lnTo>
                    <a:lnTo>
                      <a:pt x="100" y="18"/>
                    </a:lnTo>
                    <a:lnTo>
                      <a:pt x="100" y="18"/>
                    </a:lnTo>
                    <a:lnTo>
                      <a:pt x="106" y="18"/>
                    </a:lnTo>
                    <a:lnTo>
                      <a:pt x="112" y="24"/>
                    </a:lnTo>
                    <a:lnTo>
                      <a:pt x="112" y="24"/>
                    </a:lnTo>
                    <a:lnTo>
                      <a:pt x="112" y="30"/>
                    </a:lnTo>
                    <a:lnTo>
                      <a:pt x="124" y="42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00" y="48"/>
                    </a:lnTo>
                    <a:lnTo>
                      <a:pt x="94" y="71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8" name="Freeform 689">
                <a:extLst>
                  <a:ext uri="{FF2B5EF4-FFF2-40B4-BE49-F238E27FC236}">
                    <a16:creationId xmlns:a16="http://schemas.microsoft.com/office/drawing/2014/main" id="{F2589B46-70EE-4628-8BBE-17823B478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438" y="6083300"/>
                <a:ext cx="233363" cy="130175"/>
              </a:xfrm>
              <a:custGeom>
                <a:avLst/>
                <a:gdLst>
                  <a:gd name="T0" fmla="*/ 41 w 147"/>
                  <a:gd name="T1" fmla="*/ 12 h 82"/>
                  <a:gd name="T2" fmla="*/ 53 w 147"/>
                  <a:gd name="T3" fmla="*/ 12 h 82"/>
                  <a:gd name="T4" fmla="*/ 58 w 147"/>
                  <a:gd name="T5" fmla="*/ 0 h 82"/>
                  <a:gd name="T6" fmla="*/ 70 w 147"/>
                  <a:gd name="T7" fmla="*/ 18 h 82"/>
                  <a:gd name="T8" fmla="*/ 82 w 147"/>
                  <a:gd name="T9" fmla="*/ 24 h 82"/>
                  <a:gd name="T10" fmla="*/ 94 w 147"/>
                  <a:gd name="T11" fmla="*/ 18 h 82"/>
                  <a:gd name="T12" fmla="*/ 106 w 147"/>
                  <a:gd name="T13" fmla="*/ 18 h 82"/>
                  <a:gd name="T14" fmla="*/ 117 w 147"/>
                  <a:gd name="T15" fmla="*/ 18 h 82"/>
                  <a:gd name="T16" fmla="*/ 135 w 147"/>
                  <a:gd name="T17" fmla="*/ 18 h 82"/>
                  <a:gd name="T18" fmla="*/ 141 w 147"/>
                  <a:gd name="T19" fmla="*/ 24 h 82"/>
                  <a:gd name="T20" fmla="*/ 141 w 147"/>
                  <a:gd name="T21" fmla="*/ 29 h 82"/>
                  <a:gd name="T22" fmla="*/ 147 w 147"/>
                  <a:gd name="T23" fmla="*/ 35 h 82"/>
                  <a:gd name="T24" fmla="*/ 147 w 147"/>
                  <a:gd name="T25" fmla="*/ 47 h 82"/>
                  <a:gd name="T26" fmla="*/ 141 w 147"/>
                  <a:gd name="T27" fmla="*/ 53 h 82"/>
                  <a:gd name="T28" fmla="*/ 135 w 147"/>
                  <a:gd name="T29" fmla="*/ 59 h 82"/>
                  <a:gd name="T30" fmla="*/ 123 w 147"/>
                  <a:gd name="T31" fmla="*/ 65 h 82"/>
                  <a:gd name="T32" fmla="*/ 117 w 147"/>
                  <a:gd name="T33" fmla="*/ 71 h 82"/>
                  <a:gd name="T34" fmla="*/ 106 w 147"/>
                  <a:gd name="T35" fmla="*/ 71 h 82"/>
                  <a:gd name="T36" fmla="*/ 100 w 147"/>
                  <a:gd name="T37" fmla="*/ 65 h 82"/>
                  <a:gd name="T38" fmla="*/ 88 w 147"/>
                  <a:gd name="T39" fmla="*/ 59 h 82"/>
                  <a:gd name="T40" fmla="*/ 82 w 147"/>
                  <a:gd name="T41" fmla="*/ 59 h 82"/>
                  <a:gd name="T42" fmla="*/ 82 w 147"/>
                  <a:gd name="T43" fmla="*/ 47 h 82"/>
                  <a:gd name="T44" fmla="*/ 76 w 147"/>
                  <a:gd name="T45" fmla="*/ 47 h 82"/>
                  <a:gd name="T46" fmla="*/ 64 w 147"/>
                  <a:gd name="T47" fmla="*/ 53 h 82"/>
                  <a:gd name="T48" fmla="*/ 64 w 147"/>
                  <a:gd name="T49" fmla="*/ 59 h 82"/>
                  <a:gd name="T50" fmla="*/ 58 w 147"/>
                  <a:gd name="T51" fmla="*/ 71 h 82"/>
                  <a:gd name="T52" fmla="*/ 53 w 147"/>
                  <a:gd name="T53" fmla="*/ 77 h 82"/>
                  <a:gd name="T54" fmla="*/ 47 w 147"/>
                  <a:gd name="T55" fmla="*/ 82 h 82"/>
                  <a:gd name="T56" fmla="*/ 41 w 147"/>
                  <a:gd name="T57" fmla="*/ 82 h 82"/>
                  <a:gd name="T58" fmla="*/ 35 w 147"/>
                  <a:gd name="T59" fmla="*/ 77 h 82"/>
                  <a:gd name="T60" fmla="*/ 29 w 147"/>
                  <a:gd name="T61" fmla="*/ 71 h 82"/>
                  <a:gd name="T62" fmla="*/ 23 w 147"/>
                  <a:gd name="T63" fmla="*/ 65 h 82"/>
                  <a:gd name="T64" fmla="*/ 11 w 147"/>
                  <a:gd name="T65" fmla="*/ 59 h 82"/>
                  <a:gd name="T66" fmla="*/ 17 w 147"/>
                  <a:gd name="T67" fmla="*/ 53 h 82"/>
                  <a:gd name="T68" fmla="*/ 11 w 147"/>
                  <a:gd name="T69" fmla="*/ 47 h 82"/>
                  <a:gd name="T70" fmla="*/ 17 w 147"/>
                  <a:gd name="T71" fmla="*/ 41 h 82"/>
                  <a:gd name="T72" fmla="*/ 11 w 147"/>
                  <a:gd name="T73" fmla="*/ 41 h 82"/>
                  <a:gd name="T74" fmla="*/ 5 w 147"/>
                  <a:gd name="T75" fmla="*/ 35 h 82"/>
                  <a:gd name="T76" fmla="*/ 5 w 147"/>
                  <a:gd name="T77" fmla="*/ 2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82">
                    <a:moveTo>
                      <a:pt x="29" y="6"/>
                    </a:moveTo>
                    <a:lnTo>
                      <a:pt x="41" y="12"/>
                    </a:lnTo>
                    <a:lnTo>
                      <a:pt x="47" y="18"/>
                    </a:lnTo>
                    <a:lnTo>
                      <a:pt x="53" y="12"/>
                    </a:lnTo>
                    <a:lnTo>
                      <a:pt x="53" y="6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70" y="18"/>
                    </a:lnTo>
                    <a:lnTo>
                      <a:pt x="76" y="18"/>
                    </a:lnTo>
                    <a:lnTo>
                      <a:pt x="82" y="24"/>
                    </a:lnTo>
                    <a:lnTo>
                      <a:pt x="94" y="24"/>
                    </a:lnTo>
                    <a:lnTo>
                      <a:pt x="94" y="18"/>
                    </a:lnTo>
                    <a:lnTo>
                      <a:pt x="100" y="18"/>
                    </a:lnTo>
                    <a:lnTo>
                      <a:pt x="106" y="18"/>
                    </a:lnTo>
                    <a:lnTo>
                      <a:pt x="111" y="18"/>
                    </a:lnTo>
                    <a:lnTo>
                      <a:pt x="117" y="18"/>
                    </a:lnTo>
                    <a:lnTo>
                      <a:pt x="123" y="6"/>
                    </a:lnTo>
                    <a:lnTo>
                      <a:pt x="135" y="18"/>
                    </a:lnTo>
                    <a:lnTo>
                      <a:pt x="141" y="18"/>
                    </a:lnTo>
                    <a:lnTo>
                      <a:pt x="141" y="24"/>
                    </a:lnTo>
                    <a:lnTo>
                      <a:pt x="141" y="29"/>
                    </a:lnTo>
                    <a:lnTo>
                      <a:pt x="141" y="29"/>
                    </a:lnTo>
                    <a:lnTo>
                      <a:pt x="141" y="35"/>
                    </a:lnTo>
                    <a:lnTo>
                      <a:pt x="147" y="35"/>
                    </a:lnTo>
                    <a:lnTo>
                      <a:pt x="147" y="41"/>
                    </a:lnTo>
                    <a:lnTo>
                      <a:pt x="147" y="47"/>
                    </a:lnTo>
                    <a:lnTo>
                      <a:pt x="147" y="47"/>
                    </a:lnTo>
                    <a:lnTo>
                      <a:pt x="141" y="53"/>
                    </a:lnTo>
                    <a:lnTo>
                      <a:pt x="141" y="59"/>
                    </a:lnTo>
                    <a:lnTo>
                      <a:pt x="135" y="59"/>
                    </a:lnTo>
                    <a:lnTo>
                      <a:pt x="129" y="65"/>
                    </a:lnTo>
                    <a:lnTo>
                      <a:pt x="123" y="65"/>
                    </a:lnTo>
                    <a:lnTo>
                      <a:pt x="117" y="65"/>
                    </a:lnTo>
                    <a:lnTo>
                      <a:pt x="117" y="71"/>
                    </a:lnTo>
                    <a:lnTo>
                      <a:pt x="111" y="71"/>
                    </a:lnTo>
                    <a:lnTo>
                      <a:pt x="106" y="71"/>
                    </a:lnTo>
                    <a:lnTo>
                      <a:pt x="100" y="65"/>
                    </a:lnTo>
                    <a:lnTo>
                      <a:pt x="100" y="65"/>
                    </a:lnTo>
                    <a:lnTo>
                      <a:pt x="94" y="59"/>
                    </a:lnTo>
                    <a:lnTo>
                      <a:pt x="88" y="59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2" y="53"/>
                    </a:lnTo>
                    <a:lnTo>
                      <a:pt x="82" y="47"/>
                    </a:lnTo>
                    <a:lnTo>
                      <a:pt x="82" y="47"/>
                    </a:lnTo>
                    <a:lnTo>
                      <a:pt x="76" y="47"/>
                    </a:lnTo>
                    <a:lnTo>
                      <a:pt x="70" y="47"/>
                    </a:lnTo>
                    <a:lnTo>
                      <a:pt x="64" y="53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58" y="65"/>
                    </a:lnTo>
                    <a:lnTo>
                      <a:pt x="58" y="71"/>
                    </a:lnTo>
                    <a:lnTo>
                      <a:pt x="53" y="77"/>
                    </a:lnTo>
                    <a:lnTo>
                      <a:pt x="53" y="77"/>
                    </a:lnTo>
                    <a:lnTo>
                      <a:pt x="47" y="82"/>
                    </a:lnTo>
                    <a:lnTo>
                      <a:pt x="47" y="82"/>
                    </a:lnTo>
                    <a:lnTo>
                      <a:pt x="41" y="82"/>
                    </a:lnTo>
                    <a:lnTo>
                      <a:pt x="41" y="82"/>
                    </a:lnTo>
                    <a:lnTo>
                      <a:pt x="35" y="82"/>
                    </a:lnTo>
                    <a:lnTo>
                      <a:pt x="35" y="77"/>
                    </a:lnTo>
                    <a:lnTo>
                      <a:pt x="35" y="71"/>
                    </a:lnTo>
                    <a:lnTo>
                      <a:pt x="29" y="71"/>
                    </a:lnTo>
                    <a:lnTo>
                      <a:pt x="23" y="71"/>
                    </a:lnTo>
                    <a:lnTo>
                      <a:pt x="23" y="65"/>
                    </a:lnTo>
                    <a:lnTo>
                      <a:pt x="17" y="65"/>
                    </a:lnTo>
                    <a:lnTo>
                      <a:pt x="11" y="59"/>
                    </a:lnTo>
                    <a:lnTo>
                      <a:pt x="17" y="59"/>
                    </a:lnTo>
                    <a:lnTo>
                      <a:pt x="17" y="53"/>
                    </a:lnTo>
                    <a:lnTo>
                      <a:pt x="11" y="53"/>
                    </a:lnTo>
                    <a:lnTo>
                      <a:pt x="11" y="47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1" y="41"/>
                    </a:lnTo>
                    <a:lnTo>
                      <a:pt x="11" y="41"/>
                    </a:lnTo>
                    <a:lnTo>
                      <a:pt x="5" y="35"/>
                    </a:lnTo>
                    <a:lnTo>
                      <a:pt x="0" y="29"/>
                    </a:lnTo>
                    <a:lnTo>
                      <a:pt x="5" y="24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00CCFF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9" name="Freeform 675">
                <a:extLst>
                  <a:ext uri="{FF2B5EF4-FFF2-40B4-BE49-F238E27FC236}">
                    <a16:creationId xmlns:a16="http://schemas.microsoft.com/office/drawing/2014/main" id="{B07CE2B3-6252-4BC5-A9B7-E0C405700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638" y="4530725"/>
                <a:ext cx="374650" cy="327025"/>
              </a:xfrm>
              <a:custGeom>
                <a:avLst/>
                <a:gdLst>
                  <a:gd name="T0" fmla="*/ 6 w 236"/>
                  <a:gd name="T1" fmla="*/ 136 h 206"/>
                  <a:gd name="T2" fmla="*/ 6 w 236"/>
                  <a:gd name="T3" fmla="*/ 124 h 206"/>
                  <a:gd name="T4" fmla="*/ 12 w 236"/>
                  <a:gd name="T5" fmla="*/ 112 h 206"/>
                  <a:gd name="T6" fmla="*/ 12 w 236"/>
                  <a:gd name="T7" fmla="*/ 106 h 206"/>
                  <a:gd name="T8" fmla="*/ 12 w 236"/>
                  <a:gd name="T9" fmla="*/ 94 h 206"/>
                  <a:gd name="T10" fmla="*/ 24 w 236"/>
                  <a:gd name="T11" fmla="*/ 77 h 206"/>
                  <a:gd name="T12" fmla="*/ 24 w 236"/>
                  <a:gd name="T13" fmla="*/ 59 h 206"/>
                  <a:gd name="T14" fmla="*/ 47 w 236"/>
                  <a:gd name="T15" fmla="*/ 53 h 206"/>
                  <a:gd name="T16" fmla="*/ 53 w 236"/>
                  <a:gd name="T17" fmla="*/ 65 h 206"/>
                  <a:gd name="T18" fmla="*/ 65 w 236"/>
                  <a:gd name="T19" fmla="*/ 59 h 206"/>
                  <a:gd name="T20" fmla="*/ 71 w 236"/>
                  <a:gd name="T21" fmla="*/ 41 h 206"/>
                  <a:gd name="T22" fmla="*/ 71 w 236"/>
                  <a:gd name="T23" fmla="*/ 24 h 206"/>
                  <a:gd name="T24" fmla="*/ 83 w 236"/>
                  <a:gd name="T25" fmla="*/ 18 h 206"/>
                  <a:gd name="T26" fmla="*/ 94 w 236"/>
                  <a:gd name="T27" fmla="*/ 6 h 206"/>
                  <a:gd name="T28" fmla="*/ 100 w 236"/>
                  <a:gd name="T29" fmla="*/ 0 h 206"/>
                  <a:gd name="T30" fmla="*/ 142 w 236"/>
                  <a:gd name="T31" fmla="*/ 6 h 206"/>
                  <a:gd name="T32" fmla="*/ 159 w 236"/>
                  <a:gd name="T33" fmla="*/ 0 h 206"/>
                  <a:gd name="T34" fmla="*/ 171 w 236"/>
                  <a:gd name="T35" fmla="*/ 6 h 206"/>
                  <a:gd name="T36" fmla="*/ 183 w 236"/>
                  <a:gd name="T37" fmla="*/ 35 h 206"/>
                  <a:gd name="T38" fmla="*/ 177 w 236"/>
                  <a:gd name="T39" fmla="*/ 71 h 206"/>
                  <a:gd name="T40" fmla="*/ 189 w 236"/>
                  <a:gd name="T41" fmla="*/ 83 h 206"/>
                  <a:gd name="T42" fmla="*/ 200 w 236"/>
                  <a:gd name="T43" fmla="*/ 83 h 206"/>
                  <a:gd name="T44" fmla="*/ 218 w 236"/>
                  <a:gd name="T45" fmla="*/ 112 h 206"/>
                  <a:gd name="T46" fmla="*/ 224 w 236"/>
                  <a:gd name="T47" fmla="*/ 124 h 206"/>
                  <a:gd name="T48" fmla="*/ 230 w 236"/>
                  <a:gd name="T49" fmla="*/ 130 h 206"/>
                  <a:gd name="T50" fmla="*/ 236 w 236"/>
                  <a:gd name="T51" fmla="*/ 141 h 206"/>
                  <a:gd name="T52" fmla="*/ 224 w 236"/>
                  <a:gd name="T53" fmla="*/ 153 h 206"/>
                  <a:gd name="T54" fmla="*/ 206 w 236"/>
                  <a:gd name="T55" fmla="*/ 165 h 206"/>
                  <a:gd name="T56" fmla="*/ 200 w 236"/>
                  <a:gd name="T57" fmla="*/ 177 h 206"/>
                  <a:gd name="T58" fmla="*/ 183 w 236"/>
                  <a:gd name="T59" fmla="*/ 194 h 206"/>
                  <a:gd name="T60" fmla="*/ 177 w 236"/>
                  <a:gd name="T61" fmla="*/ 200 h 206"/>
                  <a:gd name="T62" fmla="*/ 159 w 236"/>
                  <a:gd name="T63" fmla="*/ 200 h 206"/>
                  <a:gd name="T64" fmla="*/ 142 w 236"/>
                  <a:gd name="T65" fmla="*/ 194 h 206"/>
                  <a:gd name="T66" fmla="*/ 136 w 236"/>
                  <a:gd name="T67" fmla="*/ 183 h 206"/>
                  <a:gd name="T68" fmla="*/ 124 w 236"/>
                  <a:gd name="T69" fmla="*/ 189 h 206"/>
                  <a:gd name="T70" fmla="*/ 112 w 236"/>
                  <a:gd name="T71" fmla="*/ 177 h 206"/>
                  <a:gd name="T72" fmla="*/ 94 w 236"/>
                  <a:gd name="T73" fmla="*/ 177 h 206"/>
                  <a:gd name="T74" fmla="*/ 71 w 236"/>
                  <a:gd name="T75" fmla="*/ 183 h 206"/>
                  <a:gd name="T76" fmla="*/ 53 w 236"/>
                  <a:gd name="T77" fmla="*/ 189 h 206"/>
                  <a:gd name="T78" fmla="*/ 41 w 236"/>
                  <a:gd name="T79" fmla="*/ 189 h 206"/>
                  <a:gd name="T80" fmla="*/ 36 w 236"/>
                  <a:gd name="T81" fmla="*/ 177 h 206"/>
                  <a:gd name="T82" fmla="*/ 30 w 236"/>
                  <a:gd name="T83" fmla="*/ 153 h 206"/>
                  <a:gd name="T84" fmla="*/ 24 w 236"/>
                  <a:gd name="T85" fmla="*/ 147 h 206"/>
                  <a:gd name="T86" fmla="*/ 0 w 236"/>
                  <a:gd name="T87" fmla="*/ 14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6" h="206">
                    <a:moveTo>
                      <a:pt x="0" y="141"/>
                    </a:moveTo>
                    <a:lnTo>
                      <a:pt x="6" y="136"/>
                    </a:lnTo>
                    <a:lnTo>
                      <a:pt x="6" y="130"/>
                    </a:lnTo>
                    <a:lnTo>
                      <a:pt x="6" y="124"/>
                    </a:lnTo>
                    <a:lnTo>
                      <a:pt x="12" y="124"/>
                    </a:lnTo>
                    <a:lnTo>
                      <a:pt x="12" y="112"/>
                    </a:lnTo>
                    <a:lnTo>
                      <a:pt x="18" y="106"/>
                    </a:lnTo>
                    <a:lnTo>
                      <a:pt x="12" y="106"/>
                    </a:lnTo>
                    <a:lnTo>
                      <a:pt x="12" y="100"/>
                    </a:lnTo>
                    <a:lnTo>
                      <a:pt x="12" y="94"/>
                    </a:lnTo>
                    <a:lnTo>
                      <a:pt x="18" y="77"/>
                    </a:lnTo>
                    <a:lnTo>
                      <a:pt x="24" y="77"/>
                    </a:lnTo>
                    <a:lnTo>
                      <a:pt x="18" y="65"/>
                    </a:lnTo>
                    <a:lnTo>
                      <a:pt x="24" y="59"/>
                    </a:lnTo>
                    <a:lnTo>
                      <a:pt x="36" y="65"/>
                    </a:lnTo>
                    <a:lnTo>
                      <a:pt x="47" y="53"/>
                    </a:lnTo>
                    <a:lnTo>
                      <a:pt x="53" y="59"/>
                    </a:lnTo>
                    <a:lnTo>
                      <a:pt x="53" y="65"/>
                    </a:lnTo>
                    <a:lnTo>
                      <a:pt x="59" y="65"/>
                    </a:lnTo>
                    <a:lnTo>
                      <a:pt x="65" y="59"/>
                    </a:lnTo>
                    <a:lnTo>
                      <a:pt x="71" y="47"/>
                    </a:lnTo>
                    <a:lnTo>
                      <a:pt x="71" y="41"/>
                    </a:lnTo>
                    <a:lnTo>
                      <a:pt x="77" y="35"/>
                    </a:lnTo>
                    <a:lnTo>
                      <a:pt x="71" y="24"/>
                    </a:lnTo>
                    <a:lnTo>
                      <a:pt x="83" y="24"/>
                    </a:lnTo>
                    <a:lnTo>
                      <a:pt x="83" y="18"/>
                    </a:lnTo>
                    <a:lnTo>
                      <a:pt x="89" y="6"/>
                    </a:lnTo>
                    <a:lnTo>
                      <a:pt x="94" y="6"/>
                    </a:lnTo>
                    <a:lnTo>
                      <a:pt x="94" y="0"/>
                    </a:lnTo>
                    <a:lnTo>
                      <a:pt x="100" y="0"/>
                    </a:lnTo>
                    <a:lnTo>
                      <a:pt x="130" y="0"/>
                    </a:lnTo>
                    <a:lnTo>
                      <a:pt x="142" y="6"/>
                    </a:lnTo>
                    <a:lnTo>
                      <a:pt x="142" y="12"/>
                    </a:lnTo>
                    <a:lnTo>
                      <a:pt x="159" y="0"/>
                    </a:lnTo>
                    <a:lnTo>
                      <a:pt x="171" y="0"/>
                    </a:lnTo>
                    <a:lnTo>
                      <a:pt x="171" y="6"/>
                    </a:lnTo>
                    <a:lnTo>
                      <a:pt x="177" y="12"/>
                    </a:lnTo>
                    <a:lnTo>
                      <a:pt x="183" y="35"/>
                    </a:lnTo>
                    <a:lnTo>
                      <a:pt x="189" y="41"/>
                    </a:lnTo>
                    <a:lnTo>
                      <a:pt x="177" y="71"/>
                    </a:lnTo>
                    <a:lnTo>
                      <a:pt x="177" y="83"/>
                    </a:lnTo>
                    <a:lnTo>
                      <a:pt x="189" y="83"/>
                    </a:lnTo>
                    <a:lnTo>
                      <a:pt x="195" y="77"/>
                    </a:lnTo>
                    <a:lnTo>
                      <a:pt x="200" y="83"/>
                    </a:lnTo>
                    <a:lnTo>
                      <a:pt x="206" y="88"/>
                    </a:lnTo>
                    <a:lnTo>
                      <a:pt x="218" y="112"/>
                    </a:lnTo>
                    <a:lnTo>
                      <a:pt x="218" y="124"/>
                    </a:lnTo>
                    <a:lnTo>
                      <a:pt x="224" y="124"/>
                    </a:lnTo>
                    <a:lnTo>
                      <a:pt x="224" y="130"/>
                    </a:lnTo>
                    <a:lnTo>
                      <a:pt x="230" y="130"/>
                    </a:lnTo>
                    <a:lnTo>
                      <a:pt x="230" y="136"/>
                    </a:lnTo>
                    <a:lnTo>
                      <a:pt x="236" y="141"/>
                    </a:lnTo>
                    <a:lnTo>
                      <a:pt x="230" y="153"/>
                    </a:lnTo>
                    <a:lnTo>
                      <a:pt x="224" y="153"/>
                    </a:lnTo>
                    <a:lnTo>
                      <a:pt x="212" y="165"/>
                    </a:lnTo>
                    <a:lnTo>
                      <a:pt x="206" y="165"/>
                    </a:lnTo>
                    <a:lnTo>
                      <a:pt x="206" y="171"/>
                    </a:lnTo>
                    <a:lnTo>
                      <a:pt x="200" y="177"/>
                    </a:lnTo>
                    <a:lnTo>
                      <a:pt x="183" y="183"/>
                    </a:lnTo>
                    <a:lnTo>
                      <a:pt x="183" y="194"/>
                    </a:lnTo>
                    <a:lnTo>
                      <a:pt x="183" y="200"/>
                    </a:lnTo>
                    <a:lnTo>
                      <a:pt x="177" y="200"/>
                    </a:lnTo>
                    <a:lnTo>
                      <a:pt x="165" y="206"/>
                    </a:lnTo>
                    <a:lnTo>
                      <a:pt x="159" y="200"/>
                    </a:lnTo>
                    <a:lnTo>
                      <a:pt x="153" y="194"/>
                    </a:lnTo>
                    <a:lnTo>
                      <a:pt x="142" y="194"/>
                    </a:lnTo>
                    <a:lnTo>
                      <a:pt x="142" y="189"/>
                    </a:lnTo>
                    <a:lnTo>
                      <a:pt x="136" y="183"/>
                    </a:lnTo>
                    <a:lnTo>
                      <a:pt x="130" y="183"/>
                    </a:lnTo>
                    <a:lnTo>
                      <a:pt x="124" y="189"/>
                    </a:lnTo>
                    <a:lnTo>
                      <a:pt x="118" y="183"/>
                    </a:lnTo>
                    <a:lnTo>
                      <a:pt x="112" y="177"/>
                    </a:lnTo>
                    <a:lnTo>
                      <a:pt x="100" y="183"/>
                    </a:lnTo>
                    <a:lnTo>
                      <a:pt x="94" y="177"/>
                    </a:lnTo>
                    <a:lnTo>
                      <a:pt x="89" y="183"/>
                    </a:lnTo>
                    <a:lnTo>
                      <a:pt x="71" y="183"/>
                    </a:lnTo>
                    <a:lnTo>
                      <a:pt x="71" y="183"/>
                    </a:lnTo>
                    <a:lnTo>
                      <a:pt x="53" y="189"/>
                    </a:lnTo>
                    <a:lnTo>
                      <a:pt x="47" y="183"/>
                    </a:lnTo>
                    <a:lnTo>
                      <a:pt x="41" y="189"/>
                    </a:lnTo>
                    <a:lnTo>
                      <a:pt x="36" y="183"/>
                    </a:lnTo>
                    <a:lnTo>
                      <a:pt x="36" y="177"/>
                    </a:lnTo>
                    <a:lnTo>
                      <a:pt x="30" y="159"/>
                    </a:lnTo>
                    <a:lnTo>
                      <a:pt x="30" y="153"/>
                    </a:lnTo>
                    <a:lnTo>
                      <a:pt x="30" y="153"/>
                    </a:lnTo>
                    <a:lnTo>
                      <a:pt x="24" y="147"/>
                    </a:lnTo>
                    <a:lnTo>
                      <a:pt x="18" y="153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99CC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0" name="Freeform 676">
                <a:extLst>
                  <a:ext uri="{FF2B5EF4-FFF2-40B4-BE49-F238E27FC236}">
                    <a16:creationId xmlns:a16="http://schemas.microsoft.com/office/drawing/2014/main" id="{E3A438B2-1032-431B-BE33-735531263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100" y="4494213"/>
                <a:ext cx="233363" cy="485775"/>
              </a:xfrm>
              <a:custGeom>
                <a:avLst/>
                <a:gdLst>
                  <a:gd name="T0" fmla="*/ 135 w 147"/>
                  <a:gd name="T1" fmla="*/ 106 h 306"/>
                  <a:gd name="T2" fmla="*/ 147 w 147"/>
                  <a:gd name="T3" fmla="*/ 141 h 306"/>
                  <a:gd name="T4" fmla="*/ 135 w 147"/>
                  <a:gd name="T5" fmla="*/ 170 h 306"/>
                  <a:gd name="T6" fmla="*/ 135 w 147"/>
                  <a:gd name="T7" fmla="*/ 194 h 306"/>
                  <a:gd name="T8" fmla="*/ 130 w 147"/>
                  <a:gd name="T9" fmla="*/ 212 h 306"/>
                  <a:gd name="T10" fmla="*/ 118 w 147"/>
                  <a:gd name="T11" fmla="*/ 247 h 306"/>
                  <a:gd name="T12" fmla="*/ 112 w 147"/>
                  <a:gd name="T13" fmla="*/ 259 h 306"/>
                  <a:gd name="T14" fmla="*/ 94 w 147"/>
                  <a:gd name="T15" fmla="*/ 288 h 306"/>
                  <a:gd name="T16" fmla="*/ 88 w 147"/>
                  <a:gd name="T17" fmla="*/ 306 h 306"/>
                  <a:gd name="T18" fmla="*/ 71 w 147"/>
                  <a:gd name="T19" fmla="*/ 306 h 306"/>
                  <a:gd name="T20" fmla="*/ 59 w 147"/>
                  <a:gd name="T21" fmla="*/ 294 h 306"/>
                  <a:gd name="T22" fmla="*/ 53 w 147"/>
                  <a:gd name="T23" fmla="*/ 294 h 306"/>
                  <a:gd name="T24" fmla="*/ 47 w 147"/>
                  <a:gd name="T25" fmla="*/ 294 h 306"/>
                  <a:gd name="T26" fmla="*/ 53 w 147"/>
                  <a:gd name="T27" fmla="*/ 270 h 306"/>
                  <a:gd name="T28" fmla="*/ 35 w 147"/>
                  <a:gd name="T29" fmla="*/ 270 h 306"/>
                  <a:gd name="T30" fmla="*/ 29 w 147"/>
                  <a:gd name="T31" fmla="*/ 265 h 306"/>
                  <a:gd name="T32" fmla="*/ 35 w 147"/>
                  <a:gd name="T33" fmla="*/ 241 h 306"/>
                  <a:gd name="T34" fmla="*/ 24 w 147"/>
                  <a:gd name="T35" fmla="*/ 235 h 306"/>
                  <a:gd name="T36" fmla="*/ 18 w 147"/>
                  <a:gd name="T37" fmla="*/ 217 h 306"/>
                  <a:gd name="T38" fmla="*/ 12 w 147"/>
                  <a:gd name="T39" fmla="*/ 206 h 306"/>
                  <a:gd name="T40" fmla="*/ 35 w 147"/>
                  <a:gd name="T41" fmla="*/ 194 h 306"/>
                  <a:gd name="T42" fmla="*/ 41 w 147"/>
                  <a:gd name="T43" fmla="*/ 188 h 306"/>
                  <a:gd name="T44" fmla="*/ 59 w 147"/>
                  <a:gd name="T45" fmla="*/ 176 h 306"/>
                  <a:gd name="T46" fmla="*/ 59 w 147"/>
                  <a:gd name="T47" fmla="*/ 159 h 306"/>
                  <a:gd name="T48" fmla="*/ 53 w 147"/>
                  <a:gd name="T49" fmla="*/ 153 h 306"/>
                  <a:gd name="T50" fmla="*/ 47 w 147"/>
                  <a:gd name="T51" fmla="*/ 147 h 306"/>
                  <a:gd name="T52" fmla="*/ 35 w 147"/>
                  <a:gd name="T53" fmla="*/ 111 h 306"/>
                  <a:gd name="T54" fmla="*/ 24 w 147"/>
                  <a:gd name="T55" fmla="*/ 100 h 306"/>
                  <a:gd name="T56" fmla="*/ 6 w 147"/>
                  <a:gd name="T57" fmla="*/ 106 h 306"/>
                  <a:gd name="T58" fmla="*/ 18 w 147"/>
                  <a:gd name="T59" fmla="*/ 64 h 306"/>
                  <a:gd name="T60" fmla="*/ 6 w 147"/>
                  <a:gd name="T61" fmla="*/ 35 h 306"/>
                  <a:gd name="T62" fmla="*/ 0 w 147"/>
                  <a:gd name="T63" fmla="*/ 23 h 306"/>
                  <a:gd name="T64" fmla="*/ 18 w 147"/>
                  <a:gd name="T65" fmla="*/ 17 h 306"/>
                  <a:gd name="T66" fmla="*/ 41 w 147"/>
                  <a:gd name="T67" fmla="*/ 11 h 306"/>
                  <a:gd name="T68" fmla="*/ 59 w 147"/>
                  <a:gd name="T69" fmla="*/ 17 h 306"/>
                  <a:gd name="T70" fmla="*/ 65 w 147"/>
                  <a:gd name="T71" fmla="*/ 0 h 306"/>
                  <a:gd name="T72" fmla="*/ 71 w 147"/>
                  <a:gd name="T73" fmla="*/ 11 h 306"/>
                  <a:gd name="T74" fmla="*/ 88 w 147"/>
                  <a:gd name="T75" fmla="*/ 29 h 306"/>
                  <a:gd name="T76" fmla="*/ 118 w 147"/>
                  <a:gd name="T77" fmla="*/ 47 h 306"/>
                  <a:gd name="T78" fmla="*/ 130 w 147"/>
                  <a:gd name="T79" fmla="*/ 58 h 306"/>
                  <a:gd name="T80" fmla="*/ 135 w 147"/>
                  <a:gd name="T81" fmla="*/ 88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306">
                    <a:moveTo>
                      <a:pt x="130" y="94"/>
                    </a:moveTo>
                    <a:lnTo>
                      <a:pt x="135" y="106"/>
                    </a:lnTo>
                    <a:lnTo>
                      <a:pt x="147" y="123"/>
                    </a:lnTo>
                    <a:lnTo>
                      <a:pt x="147" y="141"/>
                    </a:lnTo>
                    <a:lnTo>
                      <a:pt x="141" y="153"/>
                    </a:lnTo>
                    <a:lnTo>
                      <a:pt x="135" y="170"/>
                    </a:lnTo>
                    <a:lnTo>
                      <a:pt x="135" y="188"/>
                    </a:lnTo>
                    <a:lnTo>
                      <a:pt x="135" y="194"/>
                    </a:lnTo>
                    <a:lnTo>
                      <a:pt x="135" y="200"/>
                    </a:lnTo>
                    <a:lnTo>
                      <a:pt x="130" y="212"/>
                    </a:lnTo>
                    <a:lnTo>
                      <a:pt x="118" y="241"/>
                    </a:lnTo>
                    <a:lnTo>
                      <a:pt x="118" y="247"/>
                    </a:lnTo>
                    <a:lnTo>
                      <a:pt x="112" y="247"/>
                    </a:lnTo>
                    <a:lnTo>
                      <a:pt x="112" y="259"/>
                    </a:lnTo>
                    <a:lnTo>
                      <a:pt x="94" y="282"/>
                    </a:lnTo>
                    <a:lnTo>
                      <a:pt x="94" y="288"/>
                    </a:lnTo>
                    <a:lnTo>
                      <a:pt x="88" y="294"/>
                    </a:lnTo>
                    <a:lnTo>
                      <a:pt x="88" y="306"/>
                    </a:lnTo>
                    <a:lnTo>
                      <a:pt x="82" y="306"/>
                    </a:lnTo>
                    <a:lnTo>
                      <a:pt x="71" y="306"/>
                    </a:lnTo>
                    <a:lnTo>
                      <a:pt x="65" y="300"/>
                    </a:lnTo>
                    <a:lnTo>
                      <a:pt x="59" y="294"/>
                    </a:lnTo>
                    <a:lnTo>
                      <a:pt x="53" y="294"/>
                    </a:lnTo>
                    <a:lnTo>
                      <a:pt x="53" y="294"/>
                    </a:lnTo>
                    <a:lnTo>
                      <a:pt x="47" y="294"/>
                    </a:lnTo>
                    <a:lnTo>
                      <a:pt x="47" y="294"/>
                    </a:lnTo>
                    <a:lnTo>
                      <a:pt x="41" y="294"/>
                    </a:lnTo>
                    <a:lnTo>
                      <a:pt x="53" y="270"/>
                    </a:lnTo>
                    <a:lnTo>
                      <a:pt x="53" y="265"/>
                    </a:lnTo>
                    <a:lnTo>
                      <a:pt x="35" y="270"/>
                    </a:lnTo>
                    <a:lnTo>
                      <a:pt x="29" y="265"/>
                    </a:lnTo>
                    <a:lnTo>
                      <a:pt x="29" y="265"/>
                    </a:lnTo>
                    <a:lnTo>
                      <a:pt x="35" y="253"/>
                    </a:lnTo>
                    <a:lnTo>
                      <a:pt x="35" y="241"/>
                    </a:lnTo>
                    <a:lnTo>
                      <a:pt x="29" y="235"/>
                    </a:lnTo>
                    <a:lnTo>
                      <a:pt x="24" y="235"/>
                    </a:lnTo>
                    <a:lnTo>
                      <a:pt x="18" y="229"/>
                    </a:lnTo>
                    <a:lnTo>
                      <a:pt x="18" y="217"/>
                    </a:lnTo>
                    <a:lnTo>
                      <a:pt x="12" y="217"/>
                    </a:lnTo>
                    <a:lnTo>
                      <a:pt x="12" y="206"/>
                    </a:lnTo>
                    <a:lnTo>
                      <a:pt x="29" y="200"/>
                    </a:lnTo>
                    <a:lnTo>
                      <a:pt x="35" y="194"/>
                    </a:lnTo>
                    <a:lnTo>
                      <a:pt x="35" y="188"/>
                    </a:lnTo>
                    <a:lnTo>
                      <a:pt x="41" y="188"/>
                    </a:lnTo>
                    <a:lnTo>
                      <a:pt x="53" y="176"/>
                    </a:lnTo>
                    <a:lnTo>
                      <a:pt x="59" y="176"/>
                    </a:lnTo>
                    <a:lnTo>
                      <a:pt x="65" y="164"/>
                    </a:lnTo>
                    <a:lnTo>
                      <a:pt x="59" y="159"/>
                    </a:lnTo>
                    <a:lnTo>
                      <a:pt x="59" y="153"/>
                    </a:lnTo>
                    <a:lnTo>
                      <a:pt x="53" y="153"/>
                    </a:lnTo>
                    <a:lnTo>
                      <a:pt x="53" y="147"/>
                    </a:lnTo>
                    <a:lnTo>
                      <a:pt x="47" y="147"/>
                    </a:lnTo>
                    <a:lnTo>
                      <a:pt x="47" y="135"/>
                    </a:lnTo>
                    <a:lnTo>
                      <a:pt x="35" y="111"/>
                    </a:lnTo>
                    <a:lnTo>
                      <a:pt x="29" y="106"/>
                    </a:lnTo>
                    <a:lnTo>
                      <a:pt x="24" y="100"/>
                    </a:lnTo>
                    <a:lnTo>
                      <a:pt x="18" y="106"/>
                    </a:lnTo>
                    <a:lnTo>
                      <a:pt x="6" y="106"/>
                    </a:lnTo>
                    <a:lnTo>
                      <a:pt x="6" y="94"/>
                    </a:lnTo>
                    <a:lnTo>
                      <a:pt x="18" y="64"/>
                    </a:lnTo>
                    <a:lnTo>
                      <a:pt x="12" y="58"/>
                    </a:lnTo>
                    <a:lnTo>
                      <a:pt x="6" y="35"/>
                    </a:lnTo>
                    <a:lnTo>
                      <a:pt x="0" y="29"/>
                    </a:lnTo>
                    <a:lnTo>
                      <a:pt x="0" y="23"/>
                    </a:lnTo>
                    <a:lnTo>
                      <a:pt x="6" y="17"/>
                    </a:lnTo>
                    <a:lnTo>
                      <a:pt x="18" y="17"/>
                    </a:lnTo>
                    <a:lnTo>
                      <a:pt x="29" y="5"/>
                    </a:lnTo>
                    <a:lnTo>
                      <a:pt x="41" y="11"/>
                    </a:lnTo>
                    <a:lnTo>
                      <a:pt x="41" y="17"/>
                    </a:lnTo>
                    <a:lnTo>
                      <a:pt x="59" y="17"/>
                    </a:lnTo>
                    <a:lnTo>
                      <a:pt x="65" y="5"/>
                    </a:lnTo>
                    <a:lnTo>
                      <a:pt x="65" y="0"/>
                    </a:lnTo>
                    <a:lnTo>
                      <a:pt x="71" y="5"/>
                    </a:lnTo>
                    <a:lnTo>
                      <a:pt x="71" y="11"/>
                    </a:lnTo>
                    <a:lnTo>
                      <a:pt x="77" y="29"/>
                    </a:lnTo>
                    <a:lnTo>
                      <a:pt x="88" y="29"/>
                    </a:lnTo>
                    <a:lnTo>
                      <a:pt x="100" y="41"/>
                    </a:lnTo>
                    <a:lnTo>
                      <a:pt x="118" y="47"/>
                    </a:lnTo>
                    <a:lnTo>
                      <a:pt x="124" y="53"/>
                    </a:lnTo>
                    <a:lnTo>
                      <a:pt x="130" y="58"/>
                    </a:lnTo>
                    <a:lnTo>
                      <a:pt x="130" y="82"/>
                    </a:lnTo>
                    <a:lnTo>
                      <a:pt x="135" y="88"/>
                    </a:lnTo>
                    <a:lnTo>
                      <a:pt x="130" y="94"/>
                    </a:lnTo>
                    <a:close/>
                  </a:path>
                </a:pathLst>
              </a:custGeom>
              <a:solidFill>
                <a:srgbClr val="99CC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1" name="Freeform 617">
                <a:extLst>
                  <a:ext uri="{FF2B5EF4-FFF2-40B4-BE49-F238E27FC236}">
                    <a16:creationId xmlns:a16="http://schemas.microsoft.com/office/drawing/2014/main" id="{42BE81B0-95B0-4B2E-B9F7-042BCA1FF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3511550"/>
                <a:ext cx="579438" cy="682625"/>
              </a:xfrm>
              <a:custGeom>
                <a:avLst/>
                <a:gdLst>
                  <a:gd name="T0" fmla="*/ 341 w 365"/>
                  <a:gd name="T1" fmla="*/ 165 h 430"/>
                  <a:gd name="T2" fmla="*/ 312 w 365"/>
                  <a:gd name="T3" fmla="*/ 188 h 430"/>
                  <a:gd name="T4" fmla="*/ 312 w 365"/>
                  <a:gd name="T5" fmla="*/ 206 h 430"/>
                  <a:gd name="T6" fmla="*/ 329 w 365"/>
                  <a:gd name="T7" fmla="*/ 236 h 430"/>
                  <a:gd name="T8" fmla="*/ 335 w 365"/>
                  <a:gd name="T9" fmla="*/ 259 h 430"/>
                  <a:gd name="T10" fmla="*/ 323 w 365"/>
                  <a:gd name="T11" fmla="*/ 283 h 430"/>
                  <a:gd name="T12" fmla="*/ 323 w 365"/>
                  <a:gd name="T13" fmla="*/ 295 h 430"/>
                  <a:gd name="T14" fmla="*/ 335 w 365"/>
                  <a:gd name="T15" fmla="*/ 330 h 430"/>
                  <a:gd name="T16" fmla="*/ 329 w 365"/>
                  <a:gd name="T17" fmla="*/ 330 h 430"/>
                  <a:gd name="T18" fmla="*/ 270 w 365"/>
                  <a:gd name="T19" fmla="*/ 324 h 430"/>
                  <a:gd name="T20" fmla="*/ 229 w 365"/>
                  <a:gd name="T21" fmla="*/ 306 h 430"/>
                  <a:gd name="T22" fmla="*/ 200 w 365"/>
                  <a:gd name="T23" fmla="*/ 306 h 430"/>
                  <a:gd name="T24" fmla="*/ 170 w 365"/>
                  <a:gd name="T25" fmla="*/ 318 h 430"/>
                  <a:gd name="T26" fmla="*/ 170 w 365"/>
                  <a:gd name="T27" fmla="*/ 342 h 430"/>
                  <a:gd name="T28" fmla="*/ 153 w 365"/>
                  <a:gd name="T29" fmla="*/ 359 h 430"/>
                  <a:gd name="T30" fmla="*/ 88 w 365"/>
                  <a:gd name="T31" fmla="*/ 401 h 430"/>
                  <a:gd name="T32" fmla="*/ 70 w 365"/>
                  <a:gd name="T33" fmla="*/ 401 h 430"/>
                  <a:gd name="T34" fmla="*/ 53 w 365"/>
                  <a:gd name="T35" fmla="*/ 430 h 430"/>
                  <a:gd name="T36" fmla="*/ 41 w 365"/>
                  <a:gd name="T37" fmla="*/ 389 h 430"/>
                  <a:gd name="T38" fmla="*/ 41 w 365"/>
                  <a:gd name="T39" fmla="*/ 359 h 430"/>
                  <a:gd name="T40" fmla="*/ 11 w 365"/>
                  <a:gd name="T41" fmla="*/ 336 h 430"/>
                  <a:gd name="T42" fmla="*/ 5 w 365"/>
                  <a:gd name="T43" fmla="*/ 300 h 430"/>
                  <a:gd name="T44" fmla="*/ 17 w 365"/>
                  <a:gd name="T45" fmla="*/ 271 h 430"/>
                  <a:gd name="T46" fmla="*/ 17 w 365"/>
                  <a:gd name="T47" fmla="*/ 241 h 430"/>
                  <a:gd name="T48" fmla="*/ 5 w 365"/>
                  <a:gd name="T49" fmla="*/ 200 h 430"/>
                  <a:gd name="T50" fmla="*/ 53 w 365"/>
                  <a:gd name="T51" fmla="*/ 194 h 430"/>
                  <a:gd name="T52" fmla="*/ 82 w 365"/>
                  <a:gd name="T53" fmla="*/ 130 h 430"/>
                  <a:gd name="T54" fmla="*/ 88 w 365"/>
                  <a:gd name="T55" fmla="*/ 118 h 430"/>
                  <a:gd name="T56" fmla="*/ 94 w 365"/>
                  <a:gd name="T57" fmla="*/ 94 h 430"/>
                  <a:gd name="T58" fmla="*/ 123 w 365"/>
                  <a:gd name="T59" fmla="*/ 106 h 430"/>
                  <a:gd name="T60" fmla="*/ 200 w 365"/>
                  <a:gd name="T61" fmla="*/ 88 h 430"/>
                  <a:gd name="T62" fmla="*/ 206 w 365"/>
                  <a:gd name="T63" fmla="*/ 71 h 430"/>
                  <a:gd name="T64" fmla="*/ 253 w 365"/>
                  <a:gd name="T65" fmla="*/ 41 h 430"/>
                  <a:gd name="T66" fmla="*/ 276 w 365"/>
                  <a:gd name="T67" fmla="*/ 53 h 430"/>
                  <a:gd name="T68" fmla="*/ 306 w 365"/>
                  <a:gd name="T69" fmla="*/ 47 h 430"/>
                  <a:gd name="T70" fmla="*/ 318 w 365"/>
                  <a:gd name="T71" fmla="*/ 29 h 430"/>
                  <a:gd name="T72" fmla="*/ 318 w 365"/>
                  <a:gd name="T73" fmla="*/ 12 h 430"/>
                  <a:gd name="T74" fmla="*/ 329 w 365"/>
                  <a:gd name="T75" fmla="*/ 0 h 430"/>
                  <a:gd name="T76" fmla="*/ 365 w 365"/>
                  <a:gd name="T77" fmla="*/ 18 h 430"/>
                  <a:gd name="T78" fmla="*/ 353 w 365"/>
                  <a:gd name="T79" fmla="*/ 53 h 430"/>
                  <a:gd name="T80" fmla="*/ 359 w 365"/>
                  <a:gd name="T81" fmla="*/ 88 h 430"/>
                  <a:gd name="T82" fmla="*/ 347 w 365"/>
                  <a:gd name="T83" fmla="*/ 118 h 430"/>
                  <a:gd name="T84" fmla="*/ 341 w 365"/>
                  <a:gd name="T85" fmla="*/ 124 h 430"/>
                  <a:gd name="T86" fmla="*/ 347 w 365"/>
                  <a:gd name="T87" fmla="*/ 141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65" h="430">
                    <a:moveTo>
                      <a:pt x="353" y="147"/>
                    </a:moveTo>
                    <a:lnTo>
                      <a:pt x="353" y="159"/>
                    </a:lnTo>
                    <a:lnTo>
                      <a:pt x="341" y="165"/>
                    </a:lnTo>
                    <a:lnTo>
                      <a:pt x="312" y="171"/>
                    </a:lnTo>
                    <a:lnTo>
                      <a:pt x="318" y="183"/>
                    </a:lnTo>
                    <a:lnTo>
                      <a:pt x="312" y="188"/>
                    </a:lnTo>
                    <a:lnTo>
                      <a:pt x="312" y="194"/>
                    </a:lnTo>
                    <a:lnTo>
                      <a:pt x="312" y="200"/>
                    </a:lnTo>
                    <a:lnTo>
                      <a:pt x="312" y="206"/>
                    </a:lnTo>
                    <a:lnTo>
                      <a:pt x="323" y="218"/>
                    </a:lnTo>
                    <a:lnTo>
                      <a:pt x="323" y="224"/>
                    </a:lnTo>
                    <a:lnTo>
                      <a:pt x="329" y="236"/>
                    </a:lnTo>
                    <a:lnTo>
                      <a:pt x="323" y="241"/>
                    </a:lnTo>
                    <a:lnTo>
                      <a:pt x="329" y="247"/>
                    </a:lnTo>
                    <a:lnTo>
                      <a:pt x="335" y="259"/>
                    </a:lnTo>
                    <a:lnTo>
                      <a:pt x="335" y="271"/>
                    </a:lnTo>
                    <a:lnTo>
                      <a:pt x="335" y="277"/>
                    </a:lnTo>
                    <a:lnTo>
                      <a:pt x="323" y="283"/>
                    </a:lnTo>
                    <a:lnTo>
                      <a:pt x="318" y="271"/>
                    </a:lnTo>
                    <a:lnTo>
                      <a:pt x="318" y="277"/>
                    </a:lnTo>
                    <a:lnTo>
                      <a:pt x="323" y="295"/>
                    </a:lnTo>
                    <a:lnTo>
                      <a:pt x="341" y="300"/>
                    </a:lnTo>
                    <a:lnTo>
                      <a:pt x="335" y="312"/>
                    </a:lnTo>
                    <a:lnTo>
                      <a:pt x="335" y="330"/>
                    </a:lnTo>
                    <a:lnTo>
                      <a:pt x="335" y="336"/>
                    </a:lnTo>
                    <a:lnTo>
                      <a:pt x="323" y="342"/>
                    </a:lnTo>
                    <a:lnTo>
                      <a:pt x="329" y="330"/>
                    </a:lnTo>
                    <a:lnTo>
                      <a:pt x="318" y="324"/>
                    </a:lnTo>
                    <a:lnTo>
                      <a:pt x="288" y="336"/>
                    </a:lnTo>
                    <a:lnTo>
                      <a:pt x="270" y="324"/>
                    </a:lnTo>
                    <a:lnTo>
                      <a:pt x="270" y="318"/>
                    </a:lnTo>
                    <a:lnTo>
                      <a:pt x="235" y="306"/>
                    </a:lnTo>
                    <a:lnTo>
                      <a:pt x="229" y="306"/>
                    </a:lnTo>
                    <a:lnTo>
                      <a:pt x="223" y="306"/>
                    </a:lnTo>
                    <a:lnTo>
                      <a:pt x="206" y="300"/>
                    </a:lnTo>
                    <a:lnTo>
                      <a:pt x="200" y="306"/>
                    </a:lnTo>
                    <a:lnTo>
                      <a:pt x="188" y="300"/>
                    </a:lnTo>
                    <a:lnTo>
                      <a:pt x="182" y="306"/>
                    </a:lnTo>
                    <a:lnTo>
                      <a:pt x="170" y="318"/>
                    </a:lnTo>
                    <a:lnTo>
                      <a:pt x="176" y="330"/>
                    </a:lnTo>
                    <a:lnTo>
                      <a:pt x="164" y="330"/>
                    </a:lnTo>
                    <a:lnTo>
                      <a:pt x="170" y="342"/>
                    </a:lnTo>
                    <a:lnTo>
                      <a:pt x="159" y="353"/>
                    </a:lnTo>
                    <a:lnTo>
                      <a:pt x="153" y="353"/>
                    </a:lnTo>
                    <a:lnTo>
                      <a:pt x="153" y="359"/>
                    </a:lnTo>
                    <a:lnTo>
                      <a:pt x="88" y="371"/>
                    </a:lnTo>
                    <a:lnTo>
                      <a:pt x="82" y="395"/>
                    </a:lnTo>
                    <a:lnTo>
                      <a:pt x="88" y="401"/>
                    </a:lnTo>
                    <a:lnTo>
                      <a:pt x="82" y="401"/>
                    </a:lnTo>
                    <a:lnTo>
                      <a:pt x="76" y="395"/>
                    </a:lnTo>
                    <a:lnTo>
                      <a:pt x="70" y="401"/>
                    </a:lnTo>
                    <a:lnTo>
                      <a:pt x="64" y="412"/>
                    </a:lnTo>
                    <a:lnTo>
                      <a:pt x="64" y="424"/>
                    </a:lnTo>
                    <a:lnTo>
                      <a:pt x="53" y="430"/>
                    </a:lnTo>
                    <a:lnTo>
                      <a:pt x="35" y="406"/>
                    </a:lnTo>
                    <a:lnTo>
                      <a:pt x="35" y="401"/>
                    </a:lnTo>
                    <a:lnTo>
                      <a:pt x="41" y="389"/>
                    </a:lnTo>
                    <a:lnTo>
                      <a:pt x="41" y="377"/>
                    </a:lnTo>
                    <a:lnTo>
                      <a:pt x="41" y="365"/>
                    </a:lnTo>
                    <a:lnTo>
                      <a:pt x="41" y="359"/>
                    </a:lnTo>
                    <a:lnTo>
                      <a:pt x="35" y="353"/>
                    </a:lnTo>
                    <a:lnTo>
                      <a:pt x="17" y="348"/>
                    </a:lnTo>
                    <a:lnTo>
                      <a:pt x="11" y="336"/>
                    </a:lnTo>
                    <a:lnTo>
                      <a:pt x="11" y="330"/>
                    </a:lnTo>
                    <a:lnTo>
                      <a:pt x="5" y="324"/>
                    </a:lnTo>
                    <a:lnTo>
                      <a:pt x="5" y="300"/>
                    </a:lnTo>
                    <a:lnTo>
                      <a:pt x="0" y="295"/>
                    </a:lnTo>
                    <a:lnTo>
                      <a:pt x="5" y="283"/>
                    </a:lnTo>
                    <a:lnTo>
                      <a:pt x="17" y="271"/>
                    </a:lnTo>
                    <a:lnTo>
                      <a:pt x="23" y="253"/>
                    </a:lnTo>
                    <a:lnTo>
                      <a:pt x="17" y="247"/>
                    </a:lnTo>
                    <a:lnTo>
                      <a:pt x="17" y="241"/>
                    </a:lnTo>
                    <a:lnTo>
                      <a:pt x="23" y="224"/>
                    </a:lnTo>
                    <a:lnTo>
                      <a:pt x="17" y="206"/>
                    </a:lnTo>
                    <a:lnTo>
                      <a:pt x="5" y="200"/>
                    </a:lnTo>
                    <a:lnTo>
                      <a:pt x="23" y="188"/>
                    </a:lnTo>
                    <a:lnTo>
                      <a:pt x="41" y="200"/>
                    </a:lnTo>
                    <a:lnTo>
                      <a:pt x="53" y="194"/>
                    </a:lnTo>
                    <a:lnTo>
                      <a:pt x="64" y="171"/>
                    </a:lnTo>
                    <a:lnTo>
                      <a:pt x="64" y="147"/>
                    </a:lnTo>
                    <a:lnTo>
                      <a:pt x="82" y="130"/>
                    </a:lnTo>
                    <a:lnTo>
                      <a:pt x="82" y="118"/>
                    </a:lnTo>
                    <a:lnTo>
                      <a:pt x="82" y="112"/>
                    </a:lnTo>
                    <a:lnTo>
                      <a:pt x="88" y="118"/>
                    </a:lnTo>
                    <a:lnTo>
                      <a:pt x="94" y="112"/>
                    </a:lnTo>
                    <a:lnTo>
                      <a:pt x="88" y="106"/>
                    </a:lnTo>
                    <a:lnTo>
                      <a:pt x="94" y="94"/>
                    </a:lnTo>
                    <a:lnTo>
                      <a:pt x="106" y="100"/>
                    </a:lnTo>
                    <a:lnTo>
                      <a:pt x="111" y="112"/>
                    </a:lnTo>
                    <a:lnTo>
                      <a:pt x="123" y="106"/>
                    </a:lnTo>
                    <a:lnTo>
                      <a:pt x="135" y="118"/>
                    </a:lnTo>
                    <a:lnTo>
                      <a:pt x="194" y="88"/>
                    </a:lnTo>
                    <a:lnTo>
                      <a:pt x="200" y="88"/>
                    </a:lnTo>
                    <a:lnTo>
                      <a:pt x="188" y="71"/>
                    </a:lnTo>
                    <a:lnTo>
                      <a:pt x="188" y="65"/>
                    </a:lnTo>
                    <a:lnTo>
                      <a:pt x="206" y="71"/>
                    </a:lnTo>
                    <a:lnTo>
                      <a:pt x="217" y="53"/>
                    </a:lnTo>
                    <a:lnTo>
                      <a:pt x="223" y="53"/>
                    </a:lnTo>
                    <a:lnTo>
                      <a:pt x="253" y="41"/>
                    </a:lnTo>
                    <a:lnTo>
                      <a:pt x="259" y="53"/>
                    </a:lnTo>
                    <a:lnTo>
                      <a:pt x="270" y="53"/>
                    </a:lnTo>
                    <a:lnTo>
                      <a:pt x="276" y="53"/>
                    </a:lnTo>
                    <a:lnTo>
                      <a:pt x="288" y="47"/>
                    </a:lnTo>
                    <a:lnTo>
                      <a:pt x="300" y="53"/>
                    </a:lnTo>
                    <a:lnTo>
                      <a:pt x="306" y="47"/>
                    </a:lnTo>
                    <a:lnTo>
                      <a:pt x="306" y="41"/>
                    </a:lnTo>
                    <a:lnTo>
                      <a:pt x="306" y="35"/>
                    </a:lnTo>
                    <a:lnTo>
                      <a:pt x="318" y="29"/>
                    </a:lnTo>
                    <a:lnTo>
                      <a:pt x="312" y="24"/>
                    </a:lnTo>
                    <a:lnTo>
                      <a:pt x="318" y="18"/>
                    </a:lnTo>
                    <a:lnTo>
                      <a:pt x="318" y="12"/>
                    </a:lnTo>
                    <a:lnTo>
                      <a:pt x="329" y="12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41" y="0"/>
                    </a:lnTo>
                    <a:lnTo>
                      <a:pt x="359" y="0"/>
                    </a:lnTo>
                    <a:lnTo>
                      <a:pt x="365" y="18"/>
                    </a:lnTo>
                    <a:lnTo>
                      <a:pt x="359" y="24"/>
                    </a:lnTo>
                    <a:lnTo>
                      <a:pt x="353" y="29"/>
                    </a:lnTo>
                    <a:lnTo>
                      <a:pt x="353" y="53"/>
                    </a:lnTo>
                    <a:lnTo>
                      <a:pt x="353" y="53"/>
                    </a:lnTo>
                    <a:lnTo>
                      <a:pt x="359" y="77"/>
                    </a:lnTo>
                    <a:lnTo>
                      <a:pt x="359" y="88"/>
                    </a:lnTo>
                    <a:lnTo>
                      <a:pt x="359" y="100"/>
                    </a:lnTo>
                    <a:lnTo>
                      <a:pt x="359" y="106"/>
                    </a:lnTo>
                    <a:lnTo>
                      <a:pt x="347" y="118"/>
                    </a:lnTo>
                    <a:lnTo>
                      <a:pt x="341" y="118"/>
                    </a:lnTo>
                    <a:lnTo>
                      <a:pt x="341" y="118"/>
                    </a:lnTo>
                    <a:lnTo>
                      <a:pt x="341" y="124"/>
                    </a:lnTo>
                    <a:lnTo>
                      <a:pt x="341" y="130"/>
                    </a:lnTo>
                    <a:lnTo>
                      <a:pt x="347" y="130"/>
                    </a:lnTo>
                    <a:lnTo>
                      <a:pt x="347" y="141"/>
                    </a:lnTo>
                    <a:lnTo>
                      <a:pt x="353" y="147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2" name="Freeform 618">
                <a:extLst>
                  <a:ext uri="{FF2B5EF4-FFF2-40B4-BE49-F238E27FC236}">
                    <a16:creationId xmlns:a16="http://schemas.microsoft.com/office/drawing/2014/main" id="{F55AB20E-4009-401B-B23B-0CB27B778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663" y="3987800"/>
                <a:ext cx="730250" cy="655638"/>
              </a:xfrm>
              <a:custGeom>
                <a:avLst/>
                <a:gdLst>
                  <a:gd name="T0" fmla="*/ 318 w 460"/>
                  <a:gd name="T1" fmla="*/ 71 h 413"/>
                  <a:gd name="T2" fmla="*/ 324 w 460"/>
                  <a:gd name="T3" fmla="*/ 101 h 413"/>
                  <a:gd name="T4" fmla="*/ 330 w 460"/>
                  <a:gd name="T5" fmla="*/ 124 h 413"/>
                  <a:gd name="T6" fmla="*/ 354 w 460"/>
                  <a:gd name="T7" fmla="*/ 136 h 413"/>
                  <a:gd name="T8" fmla="*/ 354 w 460"/>
                  <a:gd name="T9" fmla="*/ 159 h 413"/>
                  <a:gd name="T10" fmla="*/ 383 w 460"/>
                  <a:gd name="T11" fmla="*/ 159 h 413"/>
                  <a:gd name="T12" fmla="*/ 383 w 460"/>
                  <a:gd name="T13" fmla="*/ 195 h 413"/>
                  <a:gd name="T14" fmla="*/ 418 w 460"/>
                  <a:gd name="T15" fmla="*/ 195 h 413"/>
                  <a:gd name="T16" fmla="*/ 454 w 460"/>
                  <a:gd name="T17" fmla="*/ 224 h 413"/>
                  <a:gd name="T18" fmla="*/ 448 w 460"/>
                  <a:gd name="T19" fmla="*/ 248 h 413"/>
                  <a:gd name="T20" fmla="*/ 418 w 460"/>
                  <a:gd name="T21" fmla="*/ 289 h 413"/>
                  <a:gd name="T22" fmla="*/ 395 w 460"/>
                  <a:gd name="T23" fmla="*/ 254 h 413"/>
                  <a:gd name="T24" fmla="*/ 360 w 460"/>
                  <a:gd name="T25" fmla="*/ 236 h 413"/>
                  <a:gd name="T26" fmla="*/ 348 w 460"/>
                  <a:gd name="T27" fmla="*/ 248 h 413"/>
                  <a:gd name="T28" fmla="*/ 330 w 460"/>
                  <a:gd name="T29" fmla="*/ 265 h 413"/>
                  <a:gd name="T30" fmla="*/ 318 w 460"/>
                  <a:gd name="T31" fmla="*/ 295 h 413"/>
                  <a:gd name="T32" fmla="*/ 283 w 460"/>
                  <a:gd name="T33" fmla="*/ 336 h 413"/>
                  <a:gd name="T34" fmla="*/ 265 w 460"/>
                  <a:gd name="T35" fmla="*/ 366 h 413"/>
                  <a:gd name="T36" fmla="*/ 248 w 460"/>
                  <a:gd name="T37" fmla="*/ 372 h 413"/>
                  <a:gd name="T38" fmla="*/ 224 w 460"/>
                  <a:gd name="T39" fmla="*/ 348 h 413"/>
                  <a:gd name="T40" fmla="*/ 195 w 460"/>
                  <a:gd name="T41" fmla="*/ 354 h 413"/>
                  <a:gd name="T42" fmla="*/ 183 w 460"/>
                  <a:gd name="T43" fmla="*/ 389 h 413"/>
                  <a:gd name="T44" fmla="*/ 153 w 460"/>
                  <a:gd name="T45" fmla="*/ 372 h 413"/>
                  <a:gd name="T46" fmla="*/ 124 w 460"/>
                  <a:gd name="T47" fmla="*/ 395 h 413"/>
                  <a:gd name="T48" fmla="*/ 95 w 460"/>
                  <a:gd name="T49" fmla="*/ 413 h 413"/>
                  <a:gd name="T50" fmla="*/ 95 w 460"/>
                  <a:gd name="T51" fmla="*/ 377 h 413"/>
                  <a:gd name="T52" fmla="*/ 65 w 460"/>
                  <a:gd name="T53" fmla="*/ 360 h 413"/>
                  <a:gd name="T54" fmla="*/ 36 w 460"/>
                  <a:gd name="T55" fmla="*/ 330 h 413"/>
                  <a:gd name="T56" fmla="*/ 42 w 460"/>
                  <a:gd name="T57" fmla="*/ 289 h 413"/>
                  <a:gd name="T58" fmla="*/ 18 w 460"/>
                  <a:gd name="T59" fmla="*/ 242 h 413"/>
                  <a:gd name="T60" fmla="*/ 6 w 460"/>
                  <a:gd name="T61" fmla="*/ 212 h 413"/>
                  <a:gd name="T62" fmla="*/ 30 w 460"/>
                  <a:gd name="T63" fmla="*/ 165 h 413"/>
                  <a:gd name="T64" fmla="*/ 42 w 460"/>
                  <a:gd name="T65" fmla="*/ 130 h 413"/>
                  <a:gd name="T66" fmla="*/ 59 w 460"/>
                  <a:gd name="T67" fmla="*/ 101 h 413"/>
                  <a:gd name="T68" fmla="*/ 77 w 460"/>
                  <a:gd name="T69" fmla="*/ 101 h 413"/>
                  <a:gd name="T70" fmla="*/ 142 w 460"/>
                  <a:gd name="T71" fmla="*/ 59 h 413"/>
                  <a:gd name="T72" fmla="*/ 159 w 460"/>
                  <a:gd name="T73" fmla="*/ 42 h 413"/>
                  <a:gd name="T74" fmla="*/ 159 w 460"/>
                  <a:gd name="T75" fmla="*/ 18 h 413"/>
                  <a:gd name="T76" fmla="*/ 189 w 460"/>
                  <a:gd name="T77" fmla="*/ 6 h 413"/>
                  <a:gd name="T78" fmla="*/ 218 w 460"/>
                  <a:gd name="T79" fmla="*/ 6 h 413"/>
                  <a:gd name="T80" fmla="*/ 259 w 460"/>
                  <a:gd name="T81" fmla="*/ 24 h 413"/>
                  <a:gd name="T82" fmla="*/ 318 w 460"/>
                  <a:gd name="T83" fmla="*/ 3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0" h="413">
                    <a:moveTo>
                      <a:pt x="324" y="36"/>
                    </a:moveTo>
                    <a:lnTo>
                      <a:pt x="318" y="48"/>
                    </a:lnTo>
                    <a:lnTo>
                      <a:pt x="318" y="71"/>
                    </a:lnTo>
                    <a:lnTo>
                      <a:pt x="318" y="83"/>
                    </a:lnTo>
                    <a:lnTo>
                      <a:pt x="324" y="95"/>
                    </a:lnTo>
                    <a:lnTo>
                      <a:pt x="324" y="101"/>
                    </a:lnTo>
                    <a:lnTo>
                      <a:pt x="312" y="112"/>
                    </a:lnTo>
                    <a:lnTo>
                      <a:pt x="312" y="112"/>
                    </a:lnTo>
                    <a:lnTo>
                      <a:pt x="330" y="124"/>
                    </a:lnTo>
                    <a:lnTo>
                      <a:pt x="342" y="118"/>
                    </a:lnTo>
                    <a:lnTo>
                      <a:pt x="348" y="130"/>
                    </a:lnTo>
                    <a:lnTo>
                      <a:pt x="354" y="136"/>
                    </a:lnTo>
                    <a:lnTo>
                      <a:pt x="348" y="142"/>
                    </a:lnTo>
                    <a:lnTo>
                      <a:pt x="348" y="154"/>
                    </a:lnTo>
                    <a:lnTo>
                      <a:pt x="354" y="159"/>
                    </a:lnTo>
                    <a:lnTo>
                      <a:pt x="365" y="165"/>
                    </a:lnTo>
                    <a:lnTo>
                      <a:pt x="377" y="159"/>
                    </a:lnTo>
                    <a:lnTo>
                      <a:pt x="383" y="159"/>
                    </a:lnTo>
                    <a:lnTo>
                      <a:pt x="389" y="171"/>
                    </a:lnTo>
                    <a:lnTo>
                      <a:pt x="389" y="183"/>
                    </a:lnTo>
                    <a:lnTo>
                      <a:pt x="383" y="195"/>
                    </a:lnTo>
                    <a:lnTo>
                      <a:pt x="395" y="201"/>
                    </a:lnTo>
                    <a:lnTo>
                      <a:pt x="407" y="207"/>
                    </a:lnTo>
                    <a:lnTo>
                      <a:pt x="418" y="195"/>
                    </a:lnTo>
                    <a:lnTo>
                      <a:pt x="436" y="201"/>
                    </a:lnTo>
                    <a:lnTo>
                      <a:pt x="442" y="212"/>
                    </a:lnTo>
                    <a:lnTo>
                      <a:pt x="454" y="224"/>
                    </a:lnTo>
                    <a:lnTo>
                      <a:pt x="454" y="236"/>
                    </a:lnTo>
                    <a:lnTo>
                      <a:pt x="460" y="242"/>
                    </a:lnTo>
                    <a:lnTo>
                      <a:pt x="448" y="248"/>
                    </a:lnTo>
                    <a:lnTo>
                      <a:pt x="442" y="271"/>
                    </a:lnTo>
                    <a:lnTo>
                      <a:pt x="424" y="283"/>
                    </a:lnTo>
                    <a:lnTo>
                      <a:pt x="418" y="289"/>
                    </a:lnTo>
                    <a:lnTo>
                      <a:pt x="407" y="271"/>
                    </a:lnTo>
                    <a:lnTo>
                      <a:pt x="395" y="271"/>
                    </a:lnTo>
                    <a:lnTo>
                      <a:pt x="395" y="254"/>
                    </a:lnTo>
                    <a:lnTo>
                      <a:pt x="377" y="248"/>
                    </a:lnTo>
                    <a:lnTo>
                      <a:pt x="365" y="242"/>
                    </a:lnTo>
                    <a:lnTo>
                      <a:pt x="360" y="236"/>
                    </a:lnTo>
                    <a:lnTo>
                      <a:pt x="348" y="236"/>
                    </a:lnTo>
                    <a:lnTo>
                      <a:pt x="348" y="242"/>
                    </a:lnTo>
                    <a:lnTo>
                      <a:pt x="348" y="248"/>
                    </a:lnTo>
                    <a:lnTo>
                      <a:pt x="348" y="248"/>
                    </a:lnTo>
                    <a:lnTo>
                      <a:pt x="348" y="260"/>
                    </a:lnTo>
                    <a:lnTo>
                      <a:pt x="330" y="265"/>
                    </a:lnTo>
                    <a:lnTo>
                      <a:pt x="318" y="271"/>
                    </a:lnTo>
                    <a:lnTo>
                      <a:pt x="312" y="289"/>
                    </a:lnTo>
                    <a:lnTo>
                      <a:pt x="318" y="295"/>
                    </a:lnTo>
                    <a:lnTo>
                      <a:pt x="307" y="313"/>
                    </a:lnTo>
                    <a:lnTo>
                      <a:pt x="307" y="324"/>
                    </a:lnTo>
                    <a:lnTo>
                      <a:pt x="283" y="336"/>
                    </a:lnTo>
                    <a:lnTo>
                      <a:pt x="283" y="348"/>
                    </a:lnTo>
                    <a:lnTo>
                      <a:pt x="271" y="354"/>
                    </a:lnTo>
                    <a:lnTo>
                      <a:pt x="265" y="366"/>
                    </a:lnTo>
                    <a:lnTo>
                      <a:pt x="259" y="366"/>
                    </a:lnTo>
                    <a:lnTo>
                      <a:pt x="254" y="377"/>
                    </a:lnTo>
                    <a:lnTo>
                      <a:pt x="248" y="372"/>
                    </a:lnTo>
                    <a:lnTo>
                      <a:pt x="254" y="366"/>
                    </a:lnTo>
                    <a:lnTo>
                      <a:pt x="230" y="348"/>
                    </a:lnTo>
                    <a:lnTo>
                      <a:pt x="224" y="348"/>
                    </a:lnTo>
                    <a:lnTo>
                      <a:pt x="212" y="348"/>
                    </a:lnTo>
                    <a:lnTo>
                      <a:pt x="201" y="342"/>
                    </a:lnTo>
                    <a:lnTo>
                      <a:pt x="195" y="354"/>
                    </a:lnTo>
                    <a:lnTo>
                      <a:pt x="201" y="366"/>
                    </a:lnTo>
                    <a:lnTo>
                      <a:pt x="189" y="372"/>
                    </a:lnTo>
                    <a:lnTo>
                      <a:pt x="183" y="389"/>
                    </a:lnTo>
                    <a:lnTo>
                      <a:pt x="165" y="377"/>
                    </a:lnTo>
                    <a:lnTo>
                      <a:pt x="153" y="377"/>
                    </a:lnTo>
                    <a:lnTo>
                      <a:pt x="153" y="372"/>
                    </a:lnTo>
                    <a:lnTo>
                      <a:pt x="153" y="372"/>
                    </a:lnTo>
                    <a:lnTo>
                      <a:pt x="124" y="383"/>
                    </a:lnTo>
                    <a:lnTo>
                      <a:pt x="124" y="395"/>
                    </a:lnTo>
                    <a:lnTo>
                      <a:pt x="106" y="401"/>
                    </a:lnTo>
                    <a:lnTo>
                      <a:pt x="106" y="407"/>
                    </a:lnTo>
                    <a:lnTo>
                      <a:pt x="95" y="413"/>
                    </a:lnTo>
                    <a:lnTo>
                      <a:pt x="100" y="407"/>
                    </a:lnTo>
                    <a:lnTo>
                      <a:pt x="95" y="401"/>
                    </a:lnTo>
                    <a:lnTo>
                      <a:pt x="95" y="377"/>
                    </a:lnTo>
                    <a:lnTo>
                      <a:pt x="89" y="372"/>
                    </a:lnTo>
                    <a:lnTo>
                      <a:pt x="83" y="366"/>
                    </a:lnTo>
                    <a:lnTo>
                      <a:pt x="65" y="360"/>
                    </a:lnTo>
                    <a:lnTo>
                      <a:pt x="53" y="348"/>
                    </a:lnTo>
                    <a:lnTo>
                      <a:pt x="42" y="348"/>
                    </a:lnTo>
                    <a:lnTo>
                      <a:pt x="36" y="330"/>
                    </a:lnTo>
                    <a:lnTo>
                      <a:pt x="36" y="324"/>
                    </a:lnTo>
                    <a:lnTo>
                      <a:pt x="47" y="313"/>
                    </a:lnTo>
                    <a:lnTo>
                      <a:pt x="42" y="289"/>
                    </a:lnTo>
                    <a:lnTo>
                      <a:pt x="36" y="283"/>
                    </a:lnTo>
                    <a:lnTo>
                      <a:pt x="18" y="265"/>
                    </a:lnTo>
                    <a:lnTo>
                      <a:pt x="18" y="242"/>
                    </a:lnTo>
                    <a:lnTo>
                      <a:pt x="6" y="236"/>
                    </a:lnTo>
                    <a:lnTo>
                      <a:pt x="0" y="224"/>
                    </a:lnTo>
                    <a:lnTo>
                      <a:pt x="6" y="212"/>
                    </a:lnTo>
                    <a:lnTo>
                      <a:pt x="24" y="195"/>
                    </a:lnTo>
                    <a:lnTo>
                      <a:pt x="36" y="177"/>
                    </a:lnTo>
                    <a:lnTo>
                      <a:pt x="30" y="165"/>
                    </a:lnTo>
                    <a:lnTo>
                      <a:pt x="36" y="154"/>
                    </a:lnTo>
                    <a:lnTo>
                      <a:pt x="42" y="142"/>
                    </a:lnTo>
                    <a:lnTo>
                      <a:pt x="42" y="130"/>
                    </a:lnTo>
                    <a:lnTo>
                      <a:pt x="53" y="124"/>
                    </a:lnTo>
                    <a:lnTo>
                      <a:pt x="53" y="112"/>
                    </a:lnTo>
                    <a:lnTo>
                      <a:pt x="59" y="101"/>
                    </a:lnTo>
                    <a:lnTo>
                      <a:pt x="65" y="95"/>
                    </a:lnTo>
                    <a:lnTo>
                      <a:pt x="71" y="101"/>
                    </a:lnTo>
                    <a:lnTo>
                      <a:pt x="77" y="101"/>
                    </a:lnTo>
                    <a:lnTo>
                      <a:pt x="71" y="95"/>
                    </a:lnTo>
                    <a:lnTo>
                      <a:pt x="77" y="71"/>
                    </a:lnTo>
                    <a:lnTo>
                      <a:pt x="142" y="59"/>
                    </a:lnTo>
                    <a:lnTo>
                      <a:pt x="142" y="53"/>
                    </a:lnTo>
                    <a:lnTo>
                      <a:pt x="148" y="53"/>
                    </a:lnTo>
                    <a:lnTo>
                      <a:pt x="159" y="42"/>
                    </a:lnTo>
                    <a:lnTo>
                      <a:pt x="153" y="30"/>
                    </a:lnTo>
                    <a:lnTo>
                      <a:pt x="165" y="30"/>
                    </a:lnTo>
                    <a:lnTo>
                      <a:pt x="159" y="18"/>
                    </a:lnTo>
                    <a:lnTo>
                      <a:pt x="171" y="6"/>
                    </a:lnTo>
                    <a:lnTo>
                      <a:pt x="177" y="0"/>
                    </a:lnTo>
                    <a:lnTo>
                      <a:pt x="189" y="6"/>
                    </a:lnTo>
                    <a:lnTo>
                      <a:pt x="195" y="0"/>
                    </a:lnTo>
                    <a:lnTo>
                      <a:pt x="212" y="6"/>
                    </a:lnTo>
                    <a:lnTo>
                      <a:pt x="218" y="6"/>
                    </a:lnTo>
                    <a:lnTo>
                      <a:pt x="224" y="6"/>
                    </a:lnTo>
                    <a:lnTo>
                      <a:pt x="259" y="18"/>
                    </a:lnTo>
                    <a:lnTo>
                      <a:pt x="259" y="24"/>
                    </a:lnTo>
                    <a:lnTo>
                      <a:pt x="277" y="36"/>
                    </a:lnTo>
                    <a:lnTo>
                      <a:pt x="307" y="24"/>
                    </a:lnTo>
                    <a:lnTo>
                      <a:pt x="318" y="30"/>
                    </a:lnTo>
                    <a:lnTo>
                      <a:pt x="312" y="42"/>
                    </a:lnTo>
                    <a:lnTo>
                      <a:pt x="324" y="36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3" name="Freeform 652">
                <a:extLst>
                  <a:ext uri="{FF2B5EF4-FFF2-40B4-BE49-F238E27FC236}">
                    <a16:creationId xmlns:a16="http://schemas.microsoft.com/office/drawing/2014/main" id="{7164BCE9-DBC0-4F32-9F1E-23793CAA7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4013" y="4324350"/>
                <a:ext cx="84138" cy="103188"/>
              </a:xfrm>
              <a:custGeom>
                <a:avLst/>
                <a:gdLst>
                  <a:gd name="T0" fmla="*/ 0 w 53"/>
                  <a:gd name="T1" fmla="*/ 24 h 65"/>
                  <a:gd name="T2" fmla="*/ 0 w 53"/>
                  <a:gd name="T3" fmla="*/ 24 h 65"/>
                  <a:gd name="T4" fmla="*/ 6 w 53"/>
                  <a:gd name="T5" fmla="*/ 18 h 65"/>
                  <a:gd name="T6" fmla="*/ 6 w 53"/>
                  <a:gd name="T7" fmla="*/ 18 h 65"/>
                  <a:gd name="T8" fmla="*/ 6 w 53"/>
                  <a:gd name="T9" fmla="*/ 12 h 65"/>
                  <a:gd name="T10" fmla="*/ 6 w 53"/>
                  <a:gd name="T11" fmla="*/ 6 h 65"/>
                  <a:gd name="T12" fmla="*/ 6 w 53"/>
                  <a:gd name="T13" fmla="*/ 6 h 65"/>
                  <a:gd name="T14" fmla="*/ 6 w 53"/>
                  <a:gd name="T15" fmla="*/ 0 h 65"/>
                  <a:gd name="T16" fmla="*/ 12 w 53"/>
                  <a:gd name="T17" fmla="*/ 0 h 65"/>
                  <a:gd name="T18" fmla="*/ 12 w 53"/>
                  <a:gd name="T19" fmla="*/ 0 h 65"/>
                  <a:gd name="T20" fmla="*/ 12 w 53"/>
                  <a:gd name="T21" fmla="*/ 6 h 65"/>
                  <a:gd name="T22" fmla="*/ 23 w 53"/>
                  <a:gd name="T23" fmla="*/ 0 h 65"/>
                  <a:gd name="T24" fmla="*/ 29 w 53"/>
                  <a:gd name="T25" fmla="*/ 6 h 65"/>
                  <a:gd name="T26" fmla="*/ 23 w 53"/>
                  <a:gd name="T27" fmla="*/ 6 h 65"/>
                  <a:gd name="T28" fmla="*/ 23 w 53"/>
                  <a:gd name="T29" fmla="*/ 12 h 65"/>
                  <a:gd name="T30" fmla="*/ 23 w 53"/>
                  <a:gd name="T31" fmla="*/ 12 h 65"/>
                  <a:gd name="T32" fmla="*/ 29 w 53"/>
                  <a:gd name="T33" fmla="*/ 18 h 65"/>
                  <a:gd name="T34" fmla="*/ 29 w 53"/>
                  <a:gd name="T35" fmla="*/ 18 h 65"/>
                  <a:gd name="T36" fmla="*/ 29 w 53"/>
                  <a:gd name="T37" fmla="*/ 24 h 65"/>
                  <a:gd name="T38" fmla="*/ 35 w 53"/>
                  <a:gd name="T39" fmla="*/ 24 h 65"/>
                  <a:gd name="T40" fmla="*/ 41 w 53"/>
                  <a:gd name="T41" fmla="*/ 18 h 65"/>
                  <a:gd name="T42" fmla="*/ 41 w 53"/>
                  <a:gd name="T43" fmla="*/ 24 h 65"/>
                  <a:gd name="T44" fmla="*/ 47 w 53"/>
                  <a:gd name="T45" fmla="*/ 24 h 65"/>
                  <a:gd name="T46" fmla="*/ 53 w 53"/>
                  <a:gd name="T47" fmla="*/ 24 h 65"/>
                  <a:gd name="T48" fmla="*/ 53 w 53"/>
                  <a:gd name="T49" fmla="*/ 30 h 65"/>
                  <a:gd name="T50" fmla="*/ 53 w 53"/>
                  <a:gd name="T51" fmla="*/ 30 h 65"/>
                  <a:gd name="T52" fmla="*/ 53 w 53"/>
                  <a:gd name="T53" fmla="*/ 30 h 65"/>
                  <a:gd name="T54" fmla="*/ 53 w 53"/>
                  <a:gd name="T55" fmla="*/ 36 h 65"/>
                  <a:gd name="T56" fmla="*/ 53 w 53"/>
                  <a:gd name="T57" fmla="*/ 30 h 65"/>
                  <a:gd name="T58" fmla="*/ 47 w 53"/>
                  <a:gd name="T59" fmla="*/ 36 h 65"/>
                  <a:gd name="T60" fmla="*/ 47 w 53"/>
                  <a:gd name="T61" fmla="*/ 36 h 65"/>
                  <a:gd name="T62" fmla="*/ 47 w 53"/>
                  <a:gd name="T63" fmla="*/ 42 h 65"/>
                  <a:gd name="T64" fmla="*/ 47 w 53"/>
                  <a:gd name="T65" fmla="*/ 42 h 65"/>
                  <a:gd name="T66" fmla="*/ 47 w 53"/>
                  <a:gd name="T67" fmla="*/ 42 h 65"/>
                  <a:gd name="T68" fmla="*/ 41 w 53"/>
                  <a:gd name="T69" fmla="*/ 48 h 65"/>
                  <a:gd name="T70" fmla="*/ 35 w 53"/>
                  <a:gd name="T71" fmla="*/ 42 h 65"/>
                  <a:gd name="T72" fmla="*/ 29 w 53"/>
                  <a:gd name="T73" fmla="*/ 42 h 65"/>
                  <a:gd name="T74" fmla="*/ 29 w 53"/>
                  <a:gd name="T75" fmla="*/ 48 h 65"/>
                  <a:gd name="T76" fmla="*/ 35 w 53"/>
                  <a:gd name="T77" fmla="*/ 53 h 65"/>
                  <a:gd name="T78" fmla="*/ 41 w 53"/>
                  <a:gd name="T79" fmla="*/ 53 h 65"/>
                  <a:gd name="T80" fmla="*/ 41 w 53"/>
                  <a:gd name="T81" fmla="*/ 53 h 65"/>
                  <a:gd name="T82" fmla="*/ 41 w 53"/>
                  <a:gd name="T83" fmla="*/ 65 h 65"/>
                  <a:gd name="T84" fmla="*/ 29 w 53"/>
                  <a:gd name="T85" fmla="*/ 65 h 65"/>
                  <a:gd name="T86" fmla="*/ 23 w 53"/>
                  <a:gd name="T87" fmla="*/ 59 h 65"/>
                  <a:gd name="T88" fmla="*/ 23 w 53"/>
                  <a:gd name="T89" fmla="*/ 65 h 65"/>
                  <a:gd name="T90" fmla="*/ 23 w 53"/>
                  <a:gd name="T91" fmla="*/ 65 h 65"/>
                  <a:gd name="T92" fmla="*/ 17 w 53"/>
                  <a:gd name="T93" fmla="*/ 65 h 65"/>
                  <a:gd name="T94" fmla="*/ 6 w 53"/>
                  <a:gd name="T95" fmla="*/ 65 h 65"/>
                  <a:gd name="T96" fmla="*/ 6 w 53"/>
                  <a:gd name="T97" fmla="*/ 59 h 65"/>
                  <a:gd name="T98" fmla="*/ 6 w 53"/>
                  <a:gd name="T99" fmla="*/ 53 h 65"/>
                  <a:gd name="T100" fmla="*/ 6 w 53"/>
                  <a:gd name="T101" fmla="*/ 53 h 65"/>
                  <a:gd name="T102" fmla="*/ 0 w 53"/>
                  <a:gd name="T103" fmla="*/ 53 h 65"/>
                  <a:gd name="T104" fmla="*/ 0 w 53"/>
                  <a:gd name="T105" fmla="*/ 48 h 65"/>
                  <a:gd name="T106" fmla="*/ 0 w 53"/>
                  <a:gd name="T107" fmla="*/ 48 h 65"/>
                  <a:gd name="T108" fmla="*/ 0 w 53"/>
                  <a:gd name="T109" fmla="*/ 42 h 65"/>
                  <a:gd name="T110" fmla="*/ 0 w 53"/>
                  <a:gd name="T111" fmla="*/ 36 h 65"/>
                  <a:gd name="T112" fmla="*/ 0 w 53"/>
                  <a:gd name="T113" fmla="*/ 36 h 65"/>
                  <a:gd name="T114" fmla="*/ 0 w 53"/>
                  <a:gd name="T115" fmla="*/ 2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3" h="65">
                    <a:moveTo>
                      <a:pt x="0" y="24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23" y="0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9" y="24"/>
                    </a:lnTo>
                    <a:lnTo>
                      <a:pt x="35" y="24"/>
                    </a:lnTo>
                    <a:lnTo>
                      <a:pt x="41" y="18"/>
                    </a:lnTo>
                    <a:lnTo>
                      <a:pt x="41" y="24"/>
                    </a:lnTo>
                    <a:lnTo>
                      <a:pt x="47" y="24"/>
                    </a:lnTo>
                    <a:lnTo>
                      <a:pt x="53" y="24"/>
                    </a:lnTo>
                    <a:lnTo>
                      <a:pt x="53" y="30"/>
                    </a:lnTo>
                    <a:lnTo>
                      <a:pt x="53" y="30"/>
                    </a:lnTo>
                    <a:lnTo>
                      <a:pt x="53" y="30"/>
                    </a:lnTo>
                    <a:lnTo>
                      <a:pt x="53" y="36"/>
                    </a:lnTo>
                    <a:lnTo>
                      <a:pt x="53" y="30"/>
                    </a:lnTo>
                    <a:lnTo>
                      <a:pt x="47" y="36"/>
                    </a:lnTo>
                    <a:lnTo>
                      <a:pt x="47" y="36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41" y="48"/>
                    </a:lnTo>
                    <a:lnTo>
                      <a:pt x="35" y="42"/>
                    </a:lnTo>
                    <a:lnTo>
                      <a:pt x="29" y="42"/>
                    </a:lnTo>
                    <a:lnTo>
                      <a:pt x="29" y="48"/>
                    </a:lnTo>
                    <a:lnTo>
                      <a:pt x="35" y="53"/>
                    </a:lnTo>
                    <a:lnTo>
                      <a:pt x="41" y="53"/>
                    </a:lnTo>
                    <a:lnTo>
                      <a:pt x="41" y="53"/>
                    </a:lnTo>
                    <a:lnTo>
                      <a:pt x="41" y="65"/>
                    </a:lnTo>
                    <a:lnTo>
                      <a:pt x="29" y="65"/>
                    </a:lnTo>
                    <a:lnTo>
                      <a:pt x="23" y="59"/>
                    </a:lnTo>
                    <a:lnTo>
                      <a:pt x="23" y="65"/>
                    </a:lnTo>
                    <a:lnTo>
                      <a:pt x="23" y="65"/>
                    </a:lnTo>
                    <a:lnTo>
                      <a:pt x="17" y="65"/>
                    </a:lnTo>
                    <a:lnTo>
                      <a:pt x="6" y="65"/>
                    </a:lnTo>
                    <a:lnTo>
                      <a:pt x="6" y="59"/>
                    </a:lnTo>
                    <a:lnTo>
                      <a:pt x="6" y="53"/>
                    </a:lnTo>
                    <a:lnTo>
                      <a:pt x="6" y="53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4" name="Freeform 656">
                <a:extLst>
                  <a:ext uri="{FF2B5EF4-FFF2-40B4-BE49-F238E27FC236}">
                    <a16:creationId xmlns:a16="http://schemas.microsoft.com/office/drawing/2014/main" id="{4EACD445-6CDB-4815-ACCD-F891ADBC3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125" y="3913188"/>
                <a:ext cx="430213" cy="319088"/>
              </a:xfrm>
              <a:custGeom>
                <a:avLst/>
                <a:gdLst>
                  <a:gd name="T0" fmla="*/ 6 w 271"/>
                  <a:gd name="T1" fmla="*/ 42 h 201"/>
                  <a:gd name="T2" fmla="*/ 17 w 271"/>
                  <a:gd name="T3" fmla="*/ 36 h 201"/>
                  <a:gd name="T4" fmla="*/ 23 w 271"/>
                  <a:gd name="T5" fmla="*/ 24 h 201"/>
                  <a:gd name="T6" fmla="*/ 0 w 271"/>
                  <a:gd name="T7" fmla="*/ 12 h 201"/>
                  <a:gd name="T8" fmla="*/ 11 w 271"/>
                  <a:gd name="T9" fmla="*/ 0 h 201"/>
                  <a:gd name="T10" fmla="*/ 17 w 271"/>
                  <a:gd name="T11" fmla="*/ 6 h 201"/>
                  <a:gd name="T12" fmla="*/ 23 w 271"/>
                  <a:gd name="T13" fmla="*/ 12 h 201"/>
                  <a:gd name="T14" fmla="*/ 41 w 271"/>
                  <a:gd name="T15" fmla="*/ 24 h 201"/>
                  <a:gd name="T16" fmla="*/ 70 w 271"/>
                  <a:gd name="T17" fmla="*/ 12 h 201"/>
                  <a:gd name="T18" fmla="*/ 82 w 271"/>
                  <a:gd name="T19" fmla="*/ 18 h 201"/>
                  <a:gd name="T20" fmla="*/ 100 w 271"/>
                  <a:gd name="T21" fmla="*/ 6 h 201"/>
                  <a:gd name="T22" fmla="*/ 123 w 271"/>
                  <a:gd name="T23" fmla="*/ 12 h 201"/>
                  <a:gd name="T24" fmla="*/ 135 w 271"/>
                  <a:gd name="T25" fmla="*/ 0 h 201"/>
                  <a:gd name="T26" fmla="*/ 153 w 271"/>
                  <a:gd name="T27" fmla="*/ 36 h 201"/>
                  <a:gd name="T28" fmla="*/ 165 w 271"/>
                  <a:gd name="T29" fmla="*/ 47 h 201"/>
                  <a:gd name="T30" fmla="*/ 176 w 271"/>
                  <a:gd name="T31" fmla="*/ 47 h 201"/>
                  <a:gd name="T32" fmla="*/ 188 w 271"/>
                  <a:gd name="T33" fmla="*/ 59 h 201"/>
                  <a:gd name="T34" fmla="*/ 182 w 271"/>
                  <a:gd name="T35" fmla="*/ 77 h 201"/>
                  <a:gd name="T36" fmla="*/ 200 w 271"/>
                  <a:gd name="T37" fmla="*/ 89 h 201"/>
                  <a:gd name="T38" fmla="*/ 223 w 271"/>
                  <a:gd name="T39" fmla="*/ 89 h 201"/>
                  <a:gd name="T40" fmla="*/ 253 w 271"/>
                  <a:gd name="T41" fmla="*/ 100 h 201"/>
                  <a:gd name="T42" fmla="*/ 259 w 271"/>
                  <a:gd name="T43" fmla="*/ 112 h 201"/>
                  <a:gd name="T44" fmla="*/ 259 w 271"/>
                  <a:gd name="T45" fmla="*/ 136 h 201"/>
                  <a:gd name="T46" fmla="*/ 253 w 271"/>
                  <a:gd name="T47" fmla="*/ 153 h 201"/>
                  <a:gd name="T48" fmla="*/ 271 w 271"/>
                  <a:gd name="T49" fmla="*/ 189 h 201"/>
                  <a:gd name="T50" fmla="*/ 259 w 271"/>
                  <a:gd name="T51" fmla="*/ 201 h 201"/>
                  <a:gd name="T52" fmla="*/ 247 w 271"/>
                  <a:gd name="T53" fmla="*/ 195 h 201"/>
                  <a:gd name="T54" fmla="*/ 223 w 271"/>
                  <a:gd name="T55" fmla="*/ 201 h 201"/>
                  <a:gd name="T56" fmla="*/ 206 w 271"/>
                  <a:gd name="T57" fmla="*/ 183 h 201"/>
                  <a:gd name="T58" fmla="*/ 194 w 271"/>
                  <a:gd name="T59" fmla="*/ 195 h 201"/>
                  <a:gd name="T60" fmla="*/ 182 w 271"/>
                  <a:gd name="T61" fmla="*/ 183 h 201"/>
                  <a:gd name="T62" fmla="*/ 165 w 271"/>
                  <a:gd name="T63" fmla="*/ 177 h 201"/>
                  <a:gd name="T64" fmla="*/ 147 w 271"/>
                  <a:gd name="T65" fmla="*/ 189 h 201"/>
                  <a:gd name="T66" fmla="*/ 135 w 271"/>
                  <a:gd name="T67" fmla="*/ 171 h 201"/>
                  <a:gd name="T68" fmla="*/ 117 w 271"/>
                  <a:gd name="T69" fmla="*/ 183 h 201"/>
                  <a:gd name="T70" fmla="*/ 76 w 271"/>
                  <a:gd name="T71" fmla="*/ 148 h 201"/>
                  <a:gd name="T72" fmla="*/ 47 w 271"/>
                  <a:gd name="T73" fmla="*/ 148 h 201"/>
                  <a:gd name="T74" fmla="*/ 47 w 271"/>
                  <a:gd name="T75" fmla="*/ 124 h 201"/>
                  <a:gd name="T76" fmla="*/ 47 w 271"/>
                  <a:gd name="T77" fmla="*/ 89 h 201"/>
                  <a:gd name="T78" fmla="*/ 23 w 271"/>
                  <a:gd name="T79" fmla="*/ 71 h 201"/>
                  <a:gd name="T80" fmla="*/ 11 w 271"/>
                  <a:gd name="T81" fmla="*/ 47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1" h="201">
                    <a:moveTo>
                      <a:pt x="11" y="47"/>
                    </a:moveTo>
                    <a:lnTo>
                      <a:pt x="6" y="42"/>
                    </a:lnTo>
                    <a:lnTo>
                      <a:pt x="11" y="42"/>
                    </a:lnTo>
                    <a:lnTo>
                      <a:pt x="17" y="36"/>
                    </a:lnTo>
                    <a:lnTo>
                      <a:pt x="17" y="30"/>
                    </a:lnTo>
                    <a:lnTo>
                      <a:pt x="23" y="24"/>
                    </a:lnTo>
                    <a:lnTo>
                      <a:pt x="11" y="18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7" y="6"/>
                    </a:lnTo>
                    <a:lnTo>
                      <a:pt x="17" y="12"/>
                    </a:lnTo>
                    <a:lnTo>
                      <a:pt x="23" y="12"/>
                    </a:lnTo>
                    <a:lnTo>
                      <a:pt x="23" y="18"/>
                    </a:lnTo>
                    <a:lnTo>
                      <a:pt x="41" y="24"/>
                    </a:lnTo>
                    <a:lnTo>
                      <a:pt x="59" y="12"/>
                    </a:lnTo>
                    <a:lnTo>
                      <a:pt x="70" y="12"/>
                    </a:lnTo>
                    <a:lnTo>
                      <a:pt x="82" y="12"/>
                    </a:lnTo>
                    <a:lnTo>
                      <a:pt x="82" y="18"/>
                    </a:lnTo>
                    <a:lnTo>
                      <a:pt x="94" y="12"/>
                    </a:lnTo>
                    <a:lnTo>
                      <a:pt x="100" y="6"/>
                    </a:lnTo>
                    <a:lnTo>
                      <a:pt x="106" y="18"/>
                    </a:lnTo>
                    <a:lnTo>
                      <a:pt x="123" y="12"/>
                    </a:lnTo>
                    <a:lnTo>
                      <a:pt x="129" y="0"/>
                    </a:lnTo>
                    <a:lnTo>
                      <a:pt x="135" y="0"/>
                    </a:lnTo>
                    <a:lnTo>
                      <a:pt x="153" y="12"/>
                    </a:lnTo>
                    <a:lnTo>
                      <a:pt x="153" y="36"/>
                    </a:lnTo>
                    <a:lnTo>
                      <a:pt x="165" y="42"/>
                    </a:lnTo>
                    <a:lnTo>
                      <a:pt x="165" y="47"/>
                    </a:lnTo>
                    <a:lnTo>
                      <a:pt x="170" y="47"/>
                    </a:lnTo>
                    <a:lnTo>
                      <a:pt x="176" y="47"/>
                    </a:lnTo>
                    <a:lnTo>
                      <a:pt x="188" y="53"/>
                    </a:lnTo>
                    <a:lnTo>
                      <a:pt x="188" y="59"/>
                    </a:lnTo>
                    <a:lnTo>
                      <a:pt x="194" y="65"/>
                    </a:lnTo>
                    <a:lnTo>
                      <a:pt x="182" y="77"/>
                    </a:lnTo>
                    <a:lnTo>
                      <a:pt x="182" y="95"/>
                    </a:lnTo>
                    <a:lnTo>
                      <a:pt x="200" y="89"/>
                    </a:lnTo>
                    <a:lnTo>
                      <a:pt x="206" y="100"/>
                    </a:lnTo>
                    <a:lnTo>
                      <a:pt x="223" y="89"/>
                    </a:lnTo>
                    <a:lnTo>
                      <a:pt x="235" y="95"/>
                    </a:lnTo>
                    <a:lnTo>
                      <a:pt x="253" y="100"/>
                    </a:lnTo>
                    <a:lnTo>
                      <a:pt x="259" y="106"/>
                    </a:lnTo>
                    <a:lnTo>
                      <a:pt x="259" y="112"/>
                    </a:lnTo>
                    <a:lnTo>
                      <a:pt x="259" y="124"/>
                    </a:lnTo>
                    <a:lnTo>
                      <a:pt x="259" y="136"/>
                    </a:lnTo>
                    <a:lnTo>
                      <a:pt x="253" y="148"/>
                    </a:lnTo>
                    <a:lnTo>
                      <a:pt x="253" y="153"/>
                    </a:lnTo>
                    <a:lnTo>
                      <a:pt x="271" y="177"/>
                    </a:lnTo>
                    <a:lnTo>
                      <a:pt x="271" y="189"/>
                    </a:lnTo>
                    <a:lnTo>
                      <a:pt x="265" y="201"/>
                    </a:lnTo>
                    <a:lnTo>
                      <a:pt x="259" y="201"/>
                    </a:lnTo>
                    <a:lnTo>
                      <a:pt x="253" y="201"/>
                    </a:lnTo>
                    <a:lnTo>
                      <a:pt x="247" y="195"/>
                    </a:lnTo>
                    <a:lnTo>
                      <a:pt x="229" y="189"/>
                    </a:lnTo>
                    <a:lnTo>
                      <a:pt x="223" y="201"/>
                    </a:lnTo>
                    <a:lnTo>
                      <a:pt x="212" y="201"/>
                    </a:lnTo>
                    <a:lnTo>
                      <a:pt x="206" y="183"/>
                    </a:lnTo>
                    <a:lnTo>
                      <a:pt x="194" y="189"/>
                    </a:lnTo>
                    <a:lnTo>
                      <a:pt x="194" y="195"/>
                    </a:lnTo>
                    <a:lnTo>
                      <a:pt x="188" y="189"/>
                    </a:lnTo>
                    <a:lnTo>
                      <a:pt x="182" y="183"/>
                    </a:lnTo>
                    <a:lnTo>
                      <a:pt x="170" y="177"/>
                    </a:lnTo>
                    <a:lnTo>
                      <a:pt x="165" y="177"/>
                    </a:lnTo>
                    <a:lnTo>
                      <a:pt x="153" y="189"/>
                    </a:lnTo>
                    <a:lnTo>
                      <a:pt x="147" y="189"/>
                    </a:lnTo>
                    <a:lnTo>
                      <a:pt x="141" y="183"/>
                    </a:lnTo>
                    <a:lnTo>
                      <a:pt x="135" y="171"/>
                    </a:lnTo>
                    <a:lnTo>
                      <a:pt x="129" y="177"/>
                    </a:lnTo>
                    <a:lnTo>
                      <a:pt x="117" y="183"/>
                    </a:lnTo>
                    <a:lnTo>
                      <a:pt x="106" y="165"/>
                    </a:lnTo>
                    <a:lnTo>
                      <a:pt x="76" y="148"/>
                    </a:lnTo>
                    <a:lnTo>
                      <a:pt x="47" y="153"/>
                    </a:lnTo>
                    <a:lnTo>
                      <a:pt x="47" y="148"/>
                    </a:lnTo>
                    <a:lnTo>
                      <a:pt x="53" y="130"/>
                    </a:lnTo>
                    <a:lnTo>
                      <a:pt x="47" y="124"/>
                    </a:lnTo>
                    <a:lnTo>
                      <a:pt x="41" y="106"/>
                    </a:lnTo>
                    <a:lnTo>
                      <a:pt x="47" y="89"/>
                    </a:lnTo>
                    <a:lnTo>
                      <a:pt x="41" y="77"/>
                    </a:lnTo>
                    <a:lnTo>
                      <a:pt x="23" y="71"/>
                    </a:lnTo>
                    <a:lnTo>
                      <a:pt x="17" y="59"/>
                    </a:lnTo>
                    <a:lnTo>
                      <a:pt x="11" y="47"/>
                    </a:lnTo>
                    <a:lnTo>
                      <a:pt x="11" y="47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5" name="Freeform 657">
                <a:extLst>
                  <a:ext uri="{FF2B5EF4-FFF2-40B4-BE49-F238E27FC236}">
                    <a16:creationId xmlns:a16="http://schemas.microsoft.com/office/drawing/2014/main" id="{3E062202-8F9A-4D32-996D-FCE21D4654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9875" y="4203700"/>
                <a:ext cx="279400" cy="346075"/>
              </a:xfrm>
              <a:custGeom>
                <a:avLst/>
                <a:gdLst>
                  <a:gd name="T0" fmla="*/ 94 w 176"/>
                  <a:gd name="T1" fmla="*/ 6 h 218"/>
                  <a:gd name="T2" fmla="*/ 112 w 176"/>
                  <a:gd name="T3" fmla="*/ 18 h 218"/>
                  <a:gd name="T4" fmla="*/ 129 w 176"/>
                  <a:gd name="T5" fmla="*/ 6 h 218"/>
                  <a:gd name="T6" fmla="*/ 153 w 176"/>
                  <a:gd name="T7" fmla="*/ 18 h 218"/>
                  <a:gd name="T8" fmla="*/ 165 w 176"/>
                  <a:gd name="T9" fmla="*/ 18 h 218"/>
                  <a:gd name="T10" fmla="*/ 165 w 176"/>
                  <a:gd name="T11" fmla="*/ 41 h 218"/>
                  <a:gd name="T12" fmla="*/ 135 w 176"/>
                  <a:gd name="T13" fmla="*/ 76 h 218"/>
                  <a:gd name="T14" fmla="*/ 135 w 176"/>
                  <a:gd name="T15" fmla="*/ 100 h 218"/>
                  <a:gd name="T16" fmla="*/ 147 w 176"/>
                  <a:gd name="T17" fmla="*/ 129 h 218"/>
                  <a:gd name="T18" fmla="*/ 171 w 176"/>
                  <a:gd name="T19" fmla="*/ 153 h 218"/>
                  <a:gd name="T20" fmla="*/ 165 w 176"/>
                  <a:gd name="T21" fmla="*/ 188 h 218"/>
                  <a:gd name="T22" fmla="*/ 159 w 176"/>
                  <a:gd name="T23" fmla="*/ 188 h 218"/>
                  <a:gd name="T24" fmla="*/ 135 w 176"/>
                  <a:gd name="T25" fmla="*/ 200 h 218"/>
                  <a:gd name="T26" fmla="*/ 123 w 176"/>
                  <a:gd name="T27" fmla="*/ 188 h 218"/>
                  <a:gd name="T28" fmla="*/ 100 w 176"/>
                  <a:gd name="T29" fmla="*/ 200 h 218"/>
                  <a:gd name="T30" fmla="*/ 82 w 176"/>
                  <a:gd name="T31" fmla="*/ 206 h 218"/>
                  <a:gd name="T32" fmla="*/ 65 w 176"/>
                  <a:gd name="T33" fmla="*/ 212 h 218"/>
                  <a:gd name="T34" fmla="*/ 23 w 176"/>
                  <a:gd name="T35" fmla="*/ 206 h 218"/>
                  <a:gd name="T36" fmla="*/ 29 w 176"/>
                  <a:gd name="T37" fmla="*/ 177 h 218"/>
                  <a:gd name="T38" fmla="*/ 23 w 176"/>
                  <a:gd name="T39" fmla="*/ 165 h 218"/>
                  <a:gd name="T40" fmla="*/ 12 w 176"/>
                  <a:gd name="T41" fmla="*/ 153 h 218"/>
                  <a:gd name="T42" fmla="*/ 12 w 176"/>
                  <a:gd name="T43" fmla="*/ 135 h 218"/>
                  <a:gd name="T44" fmla="*/ 17 w 176"/>
                  <a:gd name="T45" fmla="*/ 129 h 218"/>
                  <a:gd name="T46" fmla="*/ 12 w 176"/>
                  <a:gd name="T47" fmla="*/ 124 h 218"/>
                  <a:gd name="T48" fmla="*/ 12 w 176"/>
                  <a:gd name="T49" fmla="*/ 100 h 218"/>
                  <a:gd name="T50" fmla="*/ 0 w 176"/>
                  <a:gd name="T51" fmla="*/ 88 h 218"/>
                  <a:gd name="T52" fmla="*/ 29 w 176"/>
                  <a:gd name="T53" fmla="*/ 76 h 218"/>
                  <a:gd name="T54" fmla="*/ 41 w 176"/>
                  <a:gd name="T55" fmla="*/ 59 h 218"/>
                  <a:gd name="T56" fmla="*/ 82 w 176"/>
                  <a:gd name="T57" fmla="*/ 47 h 218"/>
                  <a:gd name="T58" fmla="*/ 94 w 176"/>
                  <a:gd name="T59" fmla="*/ 12 h 218"/>
                  <a:gd name="T60" fmla="*/ 53 w 176"/>
                  <a:gd name="T61" fmla="*/ 100 h 218"/>
                  <a:gd name="T62" fmla="*/ 53 w 176"/>
                  <a:gd name="T63" fmla="*/ 112 h 218"/>
                  <a:gd name="T64" fmla="*/ 53 w 176"/>
                  <a:gd name="T65" fmla="*/ 124 h 218"/>
                  <a:gd name="T66" fmla="*/ 53 w 176"/>
                  <a:gd name="T67" fmla="*/ 129 h 218"/>
                  <a:gd name="T68" fmla="*/ 59 w 176"/>
                  <a:gd name="T69" fmla="*/ 129 h 218"/>
                  <a:gd name="T70" fmla="*/ 59 w 176"/>
                  <a:gd name="T71" fmla="*/ 141 h 218"/>
                  <a:gd name="T72" fmla="*/ 76 w 176"/>
                  <a:gd name="T73" fmla="*/ 141 h 218"/>
                  <a:gd name="T74" fmla="*/ 76 w 176"/>
                  <a:gd name="T75" fmla="*/ 135 h 218"/>
                  <a:gd name="T76" fmla="*/ 94 w 176"/>
                  <a:gd name="T77" fmla="*/ 141 h 218"/>
                  <a:gd name="T78" fmla="*/ 94 w 176"/>
                  <a:gd name="T79" fmla="*/ 129 h 218"/>
                  <a:gd name="T80" fmla="*/ 82 w 176"/>
                  <a:gd name="T81" fmla="*/ 124 h 218"/>
                  <a:gd name="T82" fmla="*/ 88 w 176"/>
                  <a:gd name="T83" fmla="*/ 118 h 218"/>
                  <a:gd name="T84" fmla="*/ 100 w 176"/>
                  <a:gd name="T85" fmla="*/ 118 h 218"/>
                  <a:gd name="T86" fmla="*/ 100 w 176"/>
                  <a:gd name="T87" fmla="*/ 118 h 218"/>
                  <a:gd name="T88" fmla="*/ 100 w 176"/>
                  <a:gd name="T89" fmla="*/ 112 h 218"/>
                  <a:gd name="T90" fmla="*/ 106 w 176"/>
                  <a:gd name="T91" fmla="*/ 112 h 218"/>
                  <a:gd name="T92" fmla="*/ 106 w 176"/>
                  <a:gd name="T93" fmla="*/ 106 h 218"/>
                  <a:gd name="T94" fmla="*/ 106 w 176"/>
                  <a:gd name="T95" fmla="*/ 100 h 218"/>
                  <a:gd name="T96" fmla="*/ 94 w 176"/>
                  <a:gd name="T97" fmla="*/ 100 h 218"/>
                  <a:gd name="T98" fmla="*/ 88 w 176"/>
                  <a:gd name="T99" fmla="*/ 100 h 218"/>
                  <a:gd name="T100" fmla="*/ 82 w 176"/>
                  <a:gd name="T101" fmla="*/ 94 h 218"/>
                  <a:gd name="T102" fmla="*/ 76 w 176"/>
                  <a:gd name="T103" fmla="*/ 88 h 218"/>
                  <a:gd name="T104" fmla="*/ 76 w 176"/>
                  <a:gd name="T105" fmla="*/ 82 h 218"/>
                  <a:gd name="T106" fmla="*/ 76 w 176"/>
                  <a:gd name="T107" fmla="*/ 76 h 218"/>
                  <a:gd name="T108" fmla="*/ 65 w 176"/>
                  <a:gd name="T109" fmla="*/ 76 h 218"/>
                  <a:gd name="T110" fmla="*/ 59 w 176"/>
                  <a:gd name="T111" fmla="*/ 76 h 218"/>
                  <a:gd name="T112" fmla="*/ 59 w 176"/>
                  <a:gd name="T113" fmla="*/ 82 h 218"/>
                  <a:gd name="T114" fmla="*/ 59 w 176"/>
                  <a:gd name="T115" fmla="*/ 94 h 218"/>
                  <a:gd name="T116" fmla="*/ 53 w 176"/>
                  <a:gd name="T117" fmla="*/ 10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6" h="218">
                    <a:moveTo>
                      <a:pt x="94" y="12"/>
                    </a:moveTo>
                    <a:lnTo>
                      <a:pt x="94" y="6"/>
                    </a:lnTo>
                    <a:lnTo>
                      <a:pt x="106" y="0"/>
                    </a:lnTo>
                    <a:lnTo>
                      <a:pt x="112" y="18"/>
                    </a:lnTo>
                    <a:lnTo>
                      <a:pt x="123" y="18"/>
                    </a:lnTo>
                    <a:lnTo>
                      <a:pt x="129" y="6"/>
                    </a:lnTo>
                    <a:lnTo>
                      <a:pt x="147" y="12"/>
                    </a:lnTo>
                    <a:lnTo>
                      <a:pt x="153" y="18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59" y="29"/>
                    </a:lnTo>
                    <a:lnTo>
                      <a:pt x="165" y="41"/>
                    </a:lnTo>
                    <a:lnTo>
                      <a:pt x="153" y="59"/>
                    </a:lnTo>
                    <a:lnTo>
                      <a:pt x="135" y="76"/>
                    </a:lnTo>
                    <a:lnTo>
                      <a:pt x="129" y="88"/>
                    </a:lnTo>
                    <a:lnTo>
                      <a:pt x="135" y="100"/>
                    </a:lnTo>
                    <a:lnTo>
                      <a:pt x="147" y="106"/>
                    </a:lnTo>
                    <a:lnTo>
                      <a:pt x="147" y="129"/>
                    </a:lnTo>
                    <a:lnTo>
                      <a:pt x="165" y="147"/>
                    </a:lnTo>
                    <a:lnTo>
                      <a:pt x="171" y="153"/>
                    </a:lnTo>
                    <a:lnTo>
                      <a:pt x="176" y="177"/>
                    </a:lnTo>
                    <a:lnTo>
                      <a:pt x="165" y="188"/>
                    </a:lnTo>
                    <a:lnTo>
                      <a:pt x="159" y="183"/>
                    </a:lnTo>
                    <a:lnTo>
                      <a:pt x="159" y="188"/>
                    </a:lnTo>
                    <a:lnTo>
                      <a:pt x="153" y="200"/>
                    </a:lnTo>
                    <a:lnTo>
                      <a:pt x="135" y="200"/>
                    </a:lnTo>
                    <a:lnTo>
                      <a:pt x="135" y="194"/>
                    </a:lnTo>
                    <a:lnTo>
                      <a:pt x="123" y="188"/>
                    </a:lnTo>
                    <a:lnTo>
                      <a:pt x="112" y="200"/>
                    </a:lnTo>
                    <a:lnTo>
                      <a:pt x="100" y="200"/>
                    </a:lnTo>
                    <a:lnTo>
                      <a:pt x="94" y="206"/>
                    </a:lnTo>
                    <a:lnTo>
                      <a:pt x="82" y="206"/>
                    </a:lnTo>
                    <a:lnTo>
                      <a:pt x="65" y="218"/>
                    </a:lnTo>
                    <a:lnTo>
                      <a:pt x="65" y="212"/>
                    </a:lnTo>
                    <a:lnTo>
                      <a:pt x="53" y="206"/>
                    </a:lnTo>
                    <a:lnTo>
                      <a:pt x="23" y="206"/>
                    </a:lnTo>
                    <a:lnTo>
                      <a:pt x="23" y="188"/>
                    </a:lnTo>
                    <a:lnTo>
                      <a:pt x="29" y="177"/>
                    </a:lnTo>
                    <a:lnTo>
                      <a:pt x="35" y="171"/>
                    </a:lnTo>
                    <a:lnTo>
                      <a:pt x="23" y="165"/>
                    </a:lnTo>
                    <a:lnTo>
                      <a:pt x="17" y="165"/>
                    </a:lnTo>
                    <a:lnTo>
                      <a:pt x="12" y="153"/>
                    </a:lnTo>
                    <a:lnTo>
                      <a:pt x="6" y="153"/>
                    </a:lnTo>
                    <a:lnTo>
                      <a:pt x="12" y="135"/>
                    </a:lnTo>
                    <a:lnTo>
                      <a:pt x="17" y="135"/>
                    </a:lnTo>
                    <a:lnTo>
                      <a:pt x="17" y="129"/>
                    </a:lnTo>
                    <a:lnTo>
                      <a:pt x="17" y="124"/>
                    </a:lnTo>
                    <a:lnTo>
                      <a:pt x="12" y="124"/>
                    </a:lnTo>
                    <a:lnTo>
                      <a:pt x="12" y="118"/>
                    </a:lnTo>
                    <a:lnTo>
                      <a:pt x="12" y="100"/>
                    </a:lnTo>
                    <a:lnTo>
                      <a:pt x="12" y="94"/>
                    </a:lnTo>
                    <a:lnTo>
                      <a:pt x="0" y="88"/>
                    </a:lnTo>
                    <a:lnTo>
                      <a:pt x="6" y="71"/>
                    </a:lnTo>
                    <a:lnTo>
                      <a:pt x="29" y="76"/>
                    </a:lnTo>
                    <a:lnTo>
                      <a:pt x="35" y="71"/>
                    </a:lnTo>
                    <a:lnTo>
                      <a:pt x="41" y="59"/>
                    </a:lnTo>
                    <a:lnTo>
                      <a:pt x="65" y="47"/>
                    </a:lnTo>
                    <a:lnTo>
                      <a:pt x="82" y="47"/>
                    </a:lnTo>
                    <a:lnTo>
                      <a:pt x="76" y="18"/>
                    </a:lnTo>
                    <a:lnTo>
                      <a:pt x="94" y="12"/>
                    </a:lnTo>
                    <a:lnTo>
                      <a:pt x="94" y="12"/>
                    </a:lnTo>
                    <a:close/>
                    <a:moveTo>
                      <a:pt x="53" y="100"/>
                    </a:moveTo>
                    <a:lnTo>
                      <a:pt x="53" y="112"/>
                    </a:lnTo>
                    <a:lnTo>
                      <a:pt x="53" y="112"/>
                    </a:lnTo>
                    <a:lnTo>
                      <a:pt x="53" y="118"/>
                    </a:lnTo>
                    <a:lnTo>
                      <a:pt x="53" y="124"/>
                    </a:lnTo>
                    <a:lnTo>
                      <a:pt x="53" y="124"/>
                    </a:lnTo>
                    <a:lnTo>
                      <a:pt x="53" y="129"/>
                    </a:lnTo>
                    <a:lnTo>
                      <a:pt x="59" y="129"/>
                    </a:lnTo>
                    <a:lnTo>
                      <a:pt x="59" y="129"/>
                    </a:lnTo>
                    <a:lnTo>
                      <a:pt x="59" y="135"/>
                    </a:lnTo>
                    <a:lnTo>
                      <a:pt x="59" y="141"/>
                    </a:lnTo>
                    <a:lnTo>
                      <a:pt x="70" y="141"/>
                    </a:lnTo>
                    <a:lnTo>
                      <a:pt x="76" y="141"/>
                    </a:lnTo>
                    <a:lnTo>
                      <a:pt x="76" y="141"/>
                    </a:lnTo>
                    <a:lnTo>
                      <a:pt x="76" y="135"/>
                    </a:lnTo>
                    <a:lnTo>
                      <a:pt x="82" y="141"/>
                    </a:lnTo>
                    <a:lnTo>
                      <a:pt x="94" y="141"/>
                    </a:lnTo>
                    <a:lnTo>
                      <a:pt x="94" y="129"/>
                    </a:lnTo>
                    <a:lnTo>
                      <a:pt x="94" y="129"/>
                    </a:lnTo>
                    <a:lnTo>
                      <a:pt x="88" y="129"/>
                    </a:lnTo>
                    <a:lnTo>
                      <a:pt x="82" y="124"/>
                    </a:lnTo>
                    <a:lnTo>
                      <a:pt x="82" y="118"/>
                    </a:lnTo>
                    <a:lnTo>
                      <a:pt x="88" y="118"/>
                    </a:lnTo>
                    <a:lnTo>
                      <a:pt x="94" y="124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100" y="112"/>
                    </a:lnTo>
                    <a:lnTo>
                      <a:pt x="100" y="112"/>
                    </a:lnTo>
                    <a:lnTo>
                      <a:pt x="106" y="106"/>
                    </a:lnTo>
                    <a:lnTo>
                      <a:pt x="106" y="112"/>
                    </a:lnTo>
                    <a:lnTo>
                      <a:pt x="106" y="106"/>
                    </a:lnTo>
                    <a:lnTo>
                      <a:pt x="106" y="106"/>
                    </a:lnTo>
                    <a:lnTo>
                      <a:pt x="106" y="106"/>
                    </a:lnTo>
                    <a:lnTo>
                      <a:pt x="106" y="100"/>
                    </a:lnTo>
                    <a:lnTo>
                      <a:pt x="100" y="100"/>
                    </a:lnTo>
                    <a:lnTo>
                      <a:pt x="94" y="100"/>
                    </a:lnTo>
                    <a:lnTo>
                      <a:pt x="94" y="94"/>
                    </a:lnTo>
                    <a:lnTo>
                      <a:pt x="88" y="100"/>
                    </a:lnTo>
                    <a:lnTo>
                      <a:pt x="82" y="100"/>
                    </a:lnTo>
                    <a:lnTo>
                      <a:pt x="82" y="94"/>
                    </a:lnTo>
                    <a:lnTo>
                      <a:pt x="82" y="94"/>
                    </a:lnTo>
                    <a:lnTo>
                      <a:pt x="76" y="88"/>
                    </a:lnTo>
                    <a:lnTo>
                      <a:pt x="76" y="88"/>
                    </a:lnTo>
                    <a:lnTo>
                      <a:pt x="76" y="82"/>
                    </a:lnTo>
                    <a:lnTo>
                      <a:pt x="82" y="82"/>
                    </a:lnTo>
                    <a:lnTo>
                      <a:pt x="76" y="76"/>
                    </a:lnTo>
                    <a:lnTo>
                      <a:pt x="65" y="82"/>
                    </a:lnTo>
                    <a:lnTo>
                      <a:pt x="65" y="76"/>
                    </a:lnTo>
                    <a:lnTo>
                      <a:pt x="65" y="76"/>
                    </a:lnTo>
                    <a:lnTo>
                      <a:pt x="59" y="76"/>
                    </a:lnTo>
                    <a:lnTo>
                      <a:pt x="59" y="82"/>
                    </a:lnTo>
                    <a:lnTo>
                      <a:pt x="59" y="82"/>
                    </a:lnTo>
                    <a:lnTo>
                      <a:pt x="59" y="88"/>
                    </a:lnTo>
                    <a:lnTo>
                      <a:pt x="59" y="94"/>
                    </a:lnTo>
                    <a:lnTo>
                      <a:pt x="59" y="94"/>
                    </a:lnTo>
                    <a:lnTo>
                      <a:pt x="53" y="100"/>
                    </a:lnTo>
                    <a:lnTo>
                      <a:pt x="53" y="100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6" name="Freeform 653">
                <a:extLst>
                  <a:ext uri="{FF2B5EF4-FFF2-40B4-BE49-F238E27FC236}">
                    <a16:creationId xmlns:a16="http://schemas.microsoft.com/office/drawing/2014/main" id="{31F33019-8FEE-4666-91F5-A4A3116D8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0050" y="3979863"/>
                <a:ext cx="84138" cy="92075"/>
              </a:xfrm>
              <a:custGeom>
                <a:avLst/>
                <a:gdLst>
                  <a:gd name="T0" fmla="*/ 53 w 53"/>
                  <a:gd name="T1" fmla="*/ 53 h 58"/>
                  <a:gd name="T2" fmla="*/ 41 w 53"/>
                  <a:gd name="T3" fmla="*/ 47 h 58"/>
                  <a:gd name="T4" fmla="*/ 24 w 53"/>
                  <a:gd name="T5" fmla="*/ 58 h 58"/>
                  <a:gd name="T6" fmla="*/ 18 w 53"/>
                  <a:gd name="T7" fmla="*/ 47 h 58"/>
                  <a:gd name="T8" fmla="*/ 0 w 53"/>
                  <a:gd name="T9" fmla="*/ 53 h 58"/>
                  <a:gd name="T10" fmla="*/ 0 w 53"/>
                  <a:gd name="T11" fmla="*/ 35 h 58"/>
                  <a:gd name="T12" fmla="*/ 12 w 53"/>
                  <a:gd name="T13" fmla="*/ 23 h 58"/>
                  <a:gd name="T14" fmla="*/ 6 w 53"/>
                  <a:gd name="T15" fmla="*/ 17 h 58"/>
                  <a:gd name="T16" fmla="*/ 6 w 53"/>
                  <a:gd name="T17" fmla="*/ 11 h 58"/>
                  <a:gd name="T18" fmla="*/ 12 w 53"/>
                  <a:gd name="T19" fmla="*/ 0 h 58"/>
                  <a:gd name="T20" fmla="*/ 18 w 53"/>
                  <a:gd name="T21" fmla="*/ 0 h 58"/>
                  <a:gd name="T22" fmla="*/ 18 w 53"/>
                  <a:gd name="T23" fmla="*/ 0 h 58"/>
                  <a:gd name="T24" fmla="*/ 30 w 53"/>
                  <a:gd name="T25" fmla="*/ 0 h 58"/>
                  <a:gd name="T26" fmla="*/ 36 w 53"/>
                  <a:gd name="T27" fmla="*/ 0 h 58"/>
                  <a:gd name="T28" fmla="*/ 36 w 53"/>
                  <a:gd name="T29" fmla="*/ 0 h 58"/>
                  <a:gd name="T30" fmla="*/ 41 w 53"/>
                  <a:gd name="T31" fmla="*/ 5 h 58"/>
                  <a:gd name="T32" fmla="*/ 41 w 53"/>
                  <a:gd name="T33" fmla="*/ 29 h 58"/>
                  <a:gd name="T34" fmla="*/ 47 w 53"/>
                  <a:gd name="T35" fmla="*/ 35 h 58"/>
                  <a:gd name="T36" fmla="*/ 47 w 53"/>
                  <a:gd name="T37" fmla="*/ 41 h 58"/>
                  <a:gd name="T38" fmla="*/ 53 w 53"/>
                  <a:gd name="T39" fmla="*/ 5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58">
                    <a:moveTo>
                      <a:pt x="53" y="53"/>
                    </a:moveTo>
                    <a:lnTo>
                      <a:pt x="41" y="47"/>
                    </a:lnTo>
                    <a:lnTo>
                      <a:pt x="24" y="58"/>
                    </a:lnTo>
                    <a:lnTo>
                      <a:pt x="18" y="47"/>
                    </a:lnTo>
                    <a:lnTo>
                      <a:pt x="0" y="53"/>
                    </a:lnTo>
                    <a:lnTo>
                      <a:pt x="0" y="35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1" y="5"/>
                    </a:lnTo>
                    <a:lnTo>
                      <a:pt x="41" y="29"/>
                    </a:lnTo>
                    <a:lnTo>
                      <a:pt x="47" y="35"/>
                    </a:lnTo>
                    <a:lnTo>
                      <a:pt x="47" y="41"/>
                    </a:lnTo>
                    <a:lnTo>
                      <a:pt x="53" y="53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7" name="Freeform 637">
                <a:extLst>
                  <a:ext uri="{FF2B5EF4-FFF2-40B4-BE49-F238E27FC236}">
                    <a16:creationId xmlns:a16="http://schemas.microsoft.com/office/drawing/2014/main" id="{D0ECE567-EDB7-4082-A0BB-86ABC47AA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7275" y="3109912"/>
                <a:ext cx="581025" cy="579438"/>
              </a:xfrm>
              <a:custGeom>
                <a:avLst/>
                <a:gdLst>
                  <a:gd name="T0" fmla="*/ 18 w 366"/>
                  <a:gd name="T1" fmla="*/ 212 h 365"/>
                  <a:gd name="T2" fmla="*/ 42 w 366"/>
                  <a:gd name="T3" fmla="*/ 206 h 365"/>
                  <a:gd name="T4" fmla="*/ 65 w 366"/>
                  <a:gd name="T5" fmla="*/ 188 h 365"/>
                  <a:gd name="T6" fmla="*/ 77 w 366"/>
                  <a:gd name="T7" fmla="*/ 212 h 365"/>
                  <a:gd name="T8" fmla="*/ 118 w 366"/>
                  <a:gd name="T9" fmla="*/ 194 h 365"/>
                  <a:gd name="T10" fmla="*/ 118 w 366"/>
                  <a:gd name="T11" fmla="*/ 182 h 365"/>
                  <a:gd name="T12" fmla="*/ 136 w 366"/>
                  <a:gd name="T13" fmla="*/ 182 h 365"/>
                  <a:gd name="T14" fmla="*/ 159 w 366"/>
                  <a:gd name="T15" fmla="*/ 165 h 365"/>
                  <a:gd name="T16" fmla="*/ 159 w 366"/>
                  <a:gd name="T17" fmla="*/ 153 h 365"/>
                  <a:gd name="T18" fmla="*/ 148 w 366"/>
                  <a:gd name="T19" fmla="*/ 129 h 365"/>
                  <a:gd name="T20" fmla="*/ 148 w 366"/>
                  <a:gd name="T21" fmla="*/ 82 h 365"/>
                  <a:gd name="T22" fmla="*/ 130 w 366"/>
                  <a:gd name="T23" fmla="*/ 59 h 365"/>
                  <a:gd name="T24" fmla="*/ 118 w 366"/>
                  <a:gd name="T25" fmla="*/ 53 h 365"/>
                  <a:gd name="T26" fmla="*/ 136 w 366"/>
                  <a:gd name="T27" fmla="*/ 41 h 365"/>
                  <a:gd name="T28" fmla="*/ 154 w 366"/>
                  <a:gd name="T29" fmla="*/ 23 h 365"/>
                  <a:gd name="T30" fmla="*/ 207 w 366"/>
                  <a:gd name="T31" fmla="*/ 6 h 365"/>
                  <a:gd name="T32" fmla="*/ 218 w 366"/>
                  <a:gd name="T33" fmla="*/ 0 h 365"/>
                  <a:gd name="T34" fmla="*/ 260 w 366"/>
                  <a:gd name="T35" fmla="*/ 11 h 365"/>
                  <a:gd name="T36" fmla="*/ 277 w 366"/>
                  <a:gd name="T37" fmla="*/ 11 h 365"/>
                  <a:gd name="T38" fmla="*/ 289 w 366"/>
                  <a:gd name="T39" fmla="*/ 59 h 365"/>
                  <a:gd name="T40" fmla="*/ 307 w 366"/>
                  <a:gd name="T41" fmla="*/ 106 h 365"/>
                  <a:gd name="T42" fmla="*/ 348 w 366"/>
                  <a:gd name="T43" fmla="*/ 206 h 365"/>
                  <a:gd name="T44" fmla="*/ 360 w 366"/>
                  <a:gd name="T45" fmla="*/ 235 h 365"/>
                  <a:gd name="T46" fmla="*/ 366 w 366"/>
                  <a:gd name="T47" fmla="*/ 294 h 365"/>
                  <a:gd name="T48" fmla="*/ 366 w 366"/>
                  <a:gd name="T49" fmla="*/ 318 h 365"/>
                  <a:gd name="T50" fmla="*/ 360 w 366"/>
                  <a:gd name="T51" fmla="*/ 341 h 365"/>
                  <a:gd name="T52" fmla="*/ 330 w 366"/>
                  <a:gd name="T53" fmla="*/ 330 h 365"/>
                  <a:gd name="T54" fmla="*/ 301 w 366"/>
                  <a:gd name="T55" fmla="*/ 330 h 365"/>
                  <a:gd name="T56" fmla="*/ 289 w 366"/>
                  <a:gd name="T57" fmla="*/ 324 h 365"/>
                  <a:gd name="T58" fmla="*/ 283 w 366"/>
                  <a:gd name="T59" fmla="*/ 318 h 365"/>
                  <a:gd name="T60" fmla="*/ 271 w 366"/>
                  <a:gd name="T61" fmla="*/ 312 h 365"/>
                  <a:gd name="T62" fmla="*/ 260 w 366"/>
                  <a:gd name="T63" fmla="*/ 312 h 365"/>
                  <a:gd name="T64" fmla="*/ 248 w 366"/>
                  <a:gd name="T65" fmla="*/ 312 h 365"/>
                  <a:gd name="T66" fmla="*/ 242 w 366"/>
                  <a:gd name="T67" fmla="*/ 318 h 365"/>
                  <a:gd name="T68" fmla="*/ 224 w 366"/>
                  <a:gd name="T69" fmla="*/ 335 h 365"/>
                  <a:gd name="T70" fmla="*/ 224 w 366"/>
                  <a:gd name="T71" fmla="*/ 347 h 365"/>
                  <a:gd name="T72" fmla="*/ 183 w 366"/>
                  <a:gd name="T73" fmla="*/ 341 h 365"/>
                  <a:gd name="T74" fmla="*/ 148 w 366"/>
                  <a:gd name="T75" fmla="*/ 341 h 365"/>
                  <a:gd name="T76" fmla="*/ 118 w 366"/>
                  <a:gd name="T77" fmla="*/ 335 h 365"/>
                  <a:gd name="T78" fmla="*/ 112 w 366"/>
                  <a:gd name="T79" fmla="*/ 353 h 365"/>
                  <a:gd name="T80" fmla="*/ 95 w 366"/>
                  <a:gd name="T81" fmla="*/ 359 h 365"/>
                  <a:gd name="T82" fmla="*/ 71 w 366"/>
                  <a:gd name="T83" fmla="*/ 347 h 365"/>
                  <a:gd name="T84" fmla="*/ 59 w 366"/>
                  <a:gd name="T85" fmla="*/ 341 h 365"/>
                  <a:gd name="T86" fmla="*/ 65 w 366"/>
                  <a:gd name="T87" fmla="*/ 330 h 365"/>
                  <a:gd name="T88" fmla="*/ 77 w 366"/>
                  <a:gd name="T89" fmla="*/ 318 h 365"/>
                  <a:gd name="T90" fmla="*/ 77 w 366"/>
                  <a:gd name="T91" fmla="*/ 294 h 365"/>
                  <a:gd name="T92" fmla="*/ 95 w 366"/>
                  <a:gd name="T93" fmla="*/ 277 h 365"/>
                  <a:gd name="T94" fmla="*/ 89 w 366"/>
                  <a:gd name="T95" fmla="*/ 271 h 365"/>
                  <a:gd name="T96" fmla="*/ 71 w 366"/>
                  <a:gd name="T97" fmla="*/ 253 h 365"/>
                  <a:gd name="T98" fmla="*/ 48 w 366"/>
                  <a:gd name="T99" fmla="*/ 241 h 365"/>
                  <a:gd name="T100" fmla="*/ 30 w 366"/>
                  <a:gd name="T101" fmla="*/ 259 h 365"/>
                  <a:gd name="T102" fmla="*/ 12 w 366"/>
                  <a:gd name="T103" fmla="*/ 247 h 365"/>
                  <a:gd name="T104" fmla="*/ 0 w 366"/>
                  <a:gd name="T105" fmla="*/ 224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66" h="365">
                    <a:moveTo>
                      <a:pt x="0" y="212"/>
                    </a:moveTo>
                    <a:lnTo>
                      <a:pt x="18" y="212"/>
                    </a:lnTo>
                    <a:lnTo>
                      <a:pt x="36" y="218"/>
                    </a:lnTo>
                    <a:lnTo>
                      <a:pt x="42" y="206"/>
                    </a:lnTo>
                    <a:lnTo>
                      <a:pt x="59" y="188"/>
                    </a:lnTo>
                    <a:lnTo>
                      <a:pt x="65" y="188"/>
                    </a:lnTo>
                    <a:lnTo>
                      <a:pt x="65" y="194"/>
                    </a:lnTo>
                    <a:lnTo>
                      <a:pt x="77" y="212"/>
                    </a:lnTo>
                    <a:lnTo>
                      <a:pt x="101" y="206"/>
                    </a:lnTo>
                    <a:lnTo>
                      <a:pt x="118" y="194"/>
                    </a:lnTo>
                    <a:lnTo>
                      <a:pt x="118" y="182"/>
                    </a:lnTo>
                    <a:lnTo>
                      <a:pt x="118" y="182"/>
                    </a:lnTo>
                    <a:lnTo>
                      <a:pt x="124" y="182"/>
                    </a:lnTo>
                    <a:lnTo>
                      <a:pt x="136" y="182"/>
                    </a:lnTo>
                    <a:lnTo>
                      <a:pt x="154" y="170"/>
                    </a:lnTo>
                    <a:lnTo>
                      <a:pt x="159" y="165"/>
                    </a:lnTo>
                    <a:lnTo>
                      <a:pt x="159" y="165"/>
                    </a:lnTo>
                    <a:lnTo>
                      <a:pt x="159" y="153"/>
                    </a:lnTo>
                    <a:lnTo>
                      <a:pt x="159" y="141"/>
                    </a:lnTo>
                    <a:lnTo>
                      <a:pt x="148" y="129"/>
                    </a:lnTo>
                    <a:lnTo>
                      <a:pt x="148" y="94"/>
                    </a:lnTo>
                    <a:lnTo>
                      <a:pt x="148" y="82"/>
                    </a:lnTo>
                    <a:lnTo>
                      <a:pt x="136" y="76"/>
                    </a:lnTo>
                    <a:lnTo>
                      <a:pt x="130" y="59"/>
                    </a:lnTo>
                    <a:lnTo>
                      <a:pt x="118" y="53"/>
                    </a:lnTo>
                    <a:lnTo>
                      <a:pt x="118" y="53"/>
                    </a:lnTo>
                    <a:lnTo>
                      <a:pt x="130" y="47"/>
                    </a:lnTo>
                    <a:lnTo>
                      <a:pt x="136" y="41"/>
                    </a:lnTo>
                    <a:lnTo>
                      <a:pt x="148" y="35"/>
                    </a:lnTo>
                    <a:lnTo>
                      <a:pt x="154" y="23"/>
                    </a:lnTo>
                    <a:lnTo>
                      <a:pt x="189" y="6"/>
                    </a:lnTo>
                    <a:lnTo>
                      <a:pt x="207" y="6"/>
                    </a:lnTo>
                    <a:lnTo>
                      <a:pt x="212" y="6"/>
                    </a:lnTo>
                    <a:lnTo>
                      <a:pt x="218" y="0"/>
                    </a:lnTo>
                    <a:lnTo>
                      <a:pt x="236" y="11"/>
                    </a:lnTo>
                    <a:lnTo>
                      <a:pt x="260" y="11"/>
                    </a:lnTo>
                    <a:lnTo>
                      <a:pt x="271" y="6"/>
                    </a:lnTo>
                    <a:lnTo>
                      <a:pt x="277" y="11"/>
                    </a:lnTo>
                    <a:lnTo>
                      <a:pt x="283" y="17"/>
                    </a:lnTo>
                    <a:lnTo>
                      <a:pt x="289" y="59"/>
                    </a:lnTo>
                    <a:lnTo>
                      <a:pt x="295" y="82"/>
                    </a:lnTo>
                    <a:lnTo>
                      <a:pt x="307" y="106"/>
                    </a:lnTo>
                    <a:lnTo>
                      <a:pt x="336" y="200"/>
                    </a:lnTo>
                    <a:lnTo>
                      <a:pt x="348" y="206"/>
                    </a:lnTo>
                    <a:lnTo>
                      <a:pt x="348" y="218"/>
                    </a:lnTo>
                    <a:lnTo>
                      <a:pt x="360" y="235"/>
                    </a:lnTo>
                    <a:lnTo>
                      <a:pt x="354" y="265"/>
                    </a:lnTo>
                    <a:lnTo>
                      <a:pt x="366" y="294"/>
                    </a:lnTo>
                    <a:lnTo>
                      <a:pt x="366" y="312"/>
                    </a:lnTo>
                    <a:lnTo>
                      <a:pt x="366" y="318"/>
                    </a:lnTo>
                    <a:lnTo>
                      <a:pt x="360" y="330"/>
                    </a:lnTo>
                    <a:lnTo>
                      <a:pt x="360" y="341"/>
                    </a:lnTo>
                    <a:lnTo>
                      <a:pt x="336" y="335"/>
                    </a:lnTo>
                    <a:lnTo>
                      <a:pt x="330" y="330"/>
                    </a:lnTo>
                    <a:lnTo>
                      <a:pt x="313" y="324"/>
                    </a:lnTo>
                    <a:lnTo>
                      <a:pt x="301" y="330"/>
                    </a:lnTo>
                    <a:lnTo>
                      <a:pt x="289" y="330"/>
                    </a:lnTo>
                    <a:lnTo>
                      <a:pt x="289" y="324"/>
                    </a:lnTo>
                    <a:lnTo>
                      <a:pt x="289" y="318"/>
                    </a:lnTo>
                    <a:lnTo>
                      <a:pt x="283" y="318"/>
                    </a:lnTo>
                    <a:lnTo>
                      <a:pt x="277" y="318"/>
                    </a:lnTo>
                    <a:lnTo>
                      <a:pt x="271" y="312"/>
                    </a:lnTo>
                    <a:lnTo>
                      <a:pt x="260" y="312"/>
                    </a:lnTo>
                    <a:lnTo>
                      <a:pt x="260" y="312"/>
                    </a:lnTo>
                    <a:lnTo>
                      <a:pt x="254" y="306"/>
                    </a:lnTo>
                    <a:lnTo>
                      <a:pt x="248" y="312"/>
                    </a:lnTo>
                    <a:lnTo>
                      <a:pt x="242" y="312"/>
                    </a:lnTo>
                    <a:lnTo>
                      <a:pt x="242" y="318"/>
                    </a:lnTo>
                    <a:lnTo>
                      <a:pt x="224" y="318"/>
                    </a:lnTo>
                    <a:lnTo>
                      <a:pt x="224" y="335"/>
                    </a:lnTo>
                    <a:lnTo>
                      <a:pt x="230" y="341"/>
                    </a:lnTo>
                    <a:lnTo>
                      <a:pt x="224" y="347"/>
                    </a:lnTo>
                    <a:lnTo>
                      <a:pt x="212" y="347"/>
                    </a:lnTo>
                    <a:lnTo>
                      <a:pt x="183" y="341"/>
                    </a:lnTo>
                    <a:lnTo>
                      <a:pt x="171" y="335"/>
                    </a:lnTo>
                    <a:lnTo>
                      <a:pt x="148" y="341"/>
                    </a:lnTo>
                    <a:lnTo>
                      <a:pt x="118" y="335"/>
                    </a:lnTo>
                    <a:lnTo>
                      <a:pt x="118" y="335"/>
                    </a:lnTo>
                    <a:lnTo>
                      <a:pt x="118" y="347"/>
                    </a:lnTo>
                    <a:lnTo>
                      <a:pt x="112" y="353"/>
                    </a:lnTo>
                    <a:lnTo>
                      <a:pt x="101" y="353"/>
                    </a:lnTo>
                    <a:lnTo>
                      <a:pt x="95" y="359"/>
                    </a:lnTo>
                    <a:lnTo>
                      <a:pt x="71" y="365"/>
                    </a:lnTo>
                    <a:lnTo>
                      <a:pt x="71" y="347"/>
                    </a:lnTo>
                    <a:lnTo>
                      <a:pt x="65" y="341"/>
                    </a:lnTo>
                    <a:lnTo>
                      <a:pt x="59" y="341"/>
                    </a:lnTo>
                    <a:lnTo>
                      <a:pt x="59" y="335"/>
                    </a:lnTo>
                    <a:lnTo>
                      <a:pt x="65" y="330"/>
                    </a:lnTo>
                    <a:lnTo>
                      <a:pt x="77" y="330"/>
                    </a:lnTo>
                    <a:lnTo>
                      <a:pt x="77" y="318"/>
                    </a:lnTo>
                    <a:lnTo>
                      <a:pt x="77" y="312"/>
                    </a:lnTo>
                    <a:lnTo>
                      <a:pt x="77" y="294"/>
                    </a:lnTo>
                    <a:lnTo>
                      <a:pt x="83" y="288"/>
                    </a:lnTo>
                    <a:lnTo>
                      <a:pt x="95" y="277"/>
                    </a:lnTo>
                    <a:lnTo>
                      <a:pt x="101" y="271"/>
                    </a:lnTo>
                    <a:lnTo>
                      <a:pt x="89" y="271"/>
                    </a:lnTo>
                    <a:lnTo>
                      <a:pt x="83" y="253"/>
                    </a:lnTo>
                    <a:lnTo>
                      <a:pt x="71" y="253"/>
                    </a:lnTo>
                    <a:lnTo>
                      <a:pt x="65" y="253"/>
                    </a:lnTo>
                    <a:lnTo>
                      <a:pt x="48" y="241"/>
                    </a:lnTo>
                    <a:lnTo>
                      <a:pt x="42" y="247"/>
                    </a:lnTo>
                    <a:lnTo>
                      <a:pt x="30" y="259"/>
                    </a:lnTo>
                    <a:lnTo>
                      <a:pt x="24" y="259"/>
                    </a:lnTo>
                    <a:lnTo>
                      <a:pt x="12" y="247"/>
                    </a:lnTo>
                    <a:lnTo>
                      <a:pt x="6" y="235"/>
                    </a:lnTo>
                    <a:lnTo>
                      <a:pt x="0" y="224"/>
                    </a:lnTo>
                    <a:lnTo>
                      <a:pt x="0" y="212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8" name="Freeform 639">
                <a:extLst>
                  <a:ext uri="{FF2B5EF4-FFF2-40B4-BE49-F238E27FC236}">
                    <a16:creationId xmlns:a16="http://schemas.microsoft.com/office/drawing/2014/main" id="{323A4B85-4C8A-41FB-BD73-85FD0F88E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100" y="2651125"/>
                <a:ext cx="569913" cy="804863"/>
              </a:xfrm>
              <a:custGeom>
                <a:avLst/>
                <a:gdLst>
                  <a:gd name="T0" fmla="*/ 77 w 359"/>
                  <a:gd name="T1" fmla="*/ 495 h 507"/>
                  <a:gd name="T2" fmla="*/ 88 w 359"/>
                  <a:gd name="T3" fmla="*/ 448 h 507"/>
                  <a:gd name="T4" fmla="*/ 53 w 359"/>
                  <a:gd name="T5" fmla="*/ 424 h 507"/>
                  <a:gd name="T6" fmla="*/ 41 w 359"/>
                  <a:gd name="T7" fmla="*/ 424 h 507"/>
                  <a:gd name="T8" fmla="*/ 29 w 359"/>
                  <a:gd name="T9" fmla="*/ 395 h 507"/>
                  <a:gd name="T10" fmla="*/ 24 w 359"/>
                  <a:gd name="T11" fmla="*/ 371 h 507"/>
                  <a:gd name="T12" fmla="*/ 6 w 359"/>
                  <a:gd name="T13" fmla="*/ 371 h 507"/>
                  <a:gd name="T14" fmla="*/ 24 w 359"/>
                  <a:gd name="T15" fmla="*/ 342 h 507"/>
                  <a:gd name="T16" fmla="*/ 59 w 359"/>
                  <a:gd name="T17" fmla="*/ 318 h 507"/>
                  <a:gd name="T18" fmla="*/ 82 w 359"/>
                  <a:gd name="T19" fmla="*/ 300 h 507"/>
                  <a:gd name="T20" fmla="*/ 118 w 359"/>
                  <a:gd name="T21" fmla="*/ 289 h 507"/>
                  <a:gd name="T22" fmla="*/ 141 w 359"/>
                  <a:gd name="T23" fmla="*/ 271 h 507"/>
                  <a:gd name="T24" fmla="*/ 147 w 359"/>
                  <a:gd name="T25" fmla="*/ 242 h 507"/>
                  <a:gd name="T26" fmla="*/ 147 w 359"/>
                  <a:gd name="T27" fmla="*/ 194 h 507"/>
                  <a:gd name="T28" fmla="*/ 118 w 359"/>
                  <a:gd name="T29" fmla="*/ 147 h 507"/>
                  <a:gd name="T30" fmla="*/ 118 w 359"/>
                  <a:gd name="T31" fmla="*/ 112 h 507"/>
                  <a:gd name="T32" fmla="*/ 100 w 359"/>
                  <a:gd name="T33" fmla="*/ 71 h 507"/>
                  <a:gd name="T34" fmla="*/ 141 w 359"/>
                  <a:gd name="T35" fmla="*/ 53 h 507"/>
                  <a:gd name="T36" fmla="*/ 165 w 359"/>
                  <a:gd name="T37" fmla="*/ 41 h 507"/>
                  <a:gd name="T38" fmla="*/ 165 w 359"/>
                  <a:gd name="T39" fmla="*/ 18 h 507"/>
                  <a:gd name="T40" fmla="*/ 218 w 359"/>
                  <a:gd name="T41" fmla="*/ 12 h 507"/>
                  <a:gd name="T42" fmla="*/ 230 w 359"/>
                  <a:gd name="T43" fmla="*/ 35 h 507"/>
                  <a:gd name="T44" fmla="*/ 253 w 359"/>
                  <a:gd name="T45" fmla="*/ 41 h 507"/>
                  <a:gd name="T46" fmla="*/ 277 w 359"/>
                  <a:gd name="T47" fmla="*/ 65 h 507"/>
                  <a:gd name="T48" fmla="*/ 324 w 359"/>
                  <a:gd name="T49" fmla="*/ 94 h 507"/>
                  <a:gd name="T50" fmla="*/ 342 w 359"/>
                  <a:gd name="T51" fmla="*/ 124 h 507"/>
                  <a:gd name="T52" fmla="*/ 342 w 359"/>
                  <a:gd name="T53" fmla="*/ 165 h 507"/>
                  <a:gd name="T54" fmla="*/ 342 w 359"/>
                  <a:gd name="T55" fmla="*/ 194 h 507"/>
                  <a:gd name="T56" fmla="*/ 347 w 359"/>
                  <a:gd name="T57" fmla="*/ 230 h 507"/>
                  <a:gd name="T58" fmla="*/ 353 w 359"/>
                  <a:gd name="T59" fmla="*/ 236 h 507"/>
                  <a:gd name="T60" fmla="*/ 353 w 359"/>
                  <a:gd name="T61" fmla="*/ 242 h 507"/>
                  <a:gd name="T62" fmla="*/ 353 w 359"/>
                  <a:gd name="T63" fmla="*/ 259 h 507"/>
                  <a:gd name="T64" fmla="*/ 359 w 359"/>
                  <a:gd name="T65" fmla="*/ 289 h 507"/>
                  <a:gd name="T66" fmla="*/ 353 w 359"/>
                  <a:gd name="T67" fmla="*/ 295 h 507"/>
                  <a:gd name="T68" fmla="*/ 300 w 359"/>
                  <a:gd name="T69" fmla="*/ 289 h 507"/>
                  <a:gd name="T70" fmla="*/ 271 w 359"/>
                  <a:gd name="T71" fmla="*/ 295 h 507"/>
                  <a:gd name="T72" fmla="*/ 218 w 359"/>
                  <a:gd name="T73" fmla="*/ 330 h 507"/>
                  <a:gd name="T74" fmla="*/ 200 w 359"/>
                  <a:gd name="T75" fmla="*/ 342 h 507"/>
                  <a:gd name="T76" fmla="*/ 230 w 359"/>
                  <a:gd name="T77" fmla="*/ 371 h 507"/>
                  <a:gd name="T78" fmla="*/ 241 w 359"/>
                  <a:gd name="T79" fmla="*/ 430 h 507"/>
                  <a:gd name="T80" fmla="*/ 241 w 359"/>
                  <a:gd name="T81" fmla="*/ 454 h 507"/>
                  <a:gd name="T82" fmla="*/ 206 w 359"/>
                  <a:gd name="T83" fmla="*/ 471 h 507"/>
                  <a:gd name="T84" fmla="*/ 200 w 359"/>
                  <a:gd name="T85" fmla="*/ 483 h 507"/>
                  <a:gd name="T86" fmla="*/ 147 w 359"/>
                  <a:gd name="T87" fmla="*/ 483 h 507"/>
                  <a:gd name="T88" fmla="*/ 124 w 359"/>
                  <a:gd name="T89" fmla="*/ 495 h 507"/>
                  <a:gd name="T90" fmla="*/ 82 w 359"/>
                  <a:gd name="T91" fmla="*/ 501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9" h="507">
                    <a:moveTo>
                      <a:pt x="82" y="501"/>
                    </a:moveTo>
                    <a:lnTo>
                      <a:pt x="77" y="501"/>
                    </a:lnTo>
                    <a:lnTo>
                      <a:pt x="77" y="495"/>
                    </a:lnTo>
                    <a:lnTo>
                      <a:pt x="82" y="471"/>
                    </a:lnTo>
                    <a:lnTo>
                      <a:pt x="82" y="454"/>
                    </a:lnTo>
                    <a:lnTo>
                      <a:pt x="88" y="448"/>
                    </a:lnTo>
                    <a:lnTo>
                      <a:pt x="71" y="442"/>
                    </a:lnTo>
                    <a:lnTo>
                      <a:pt x="53" y="436"/>
                    </a:lnTo>
                    <a:lnTo>
                      <a:pt x="53" y="424"/>
                    </a:lnTo>
                    <a:lnTo>
                      <a:pt x="47" y="430"/>
                    </a:lnTo>
                    <a:lnTo>
                      <a:pt x="47" y="424"/>
                    </a:lnTo>
                    <a:lnTo>
                      <a:pt x="41" y="424"/>
                    </a:lnTo>
                    <a:lnTo>
                      <a:pt x="35" y="412"/>
                    </a:lnTo>
                    <a:lnTo>
                      <a:pt x="24" y="406"/>
                    </a:lnTo>
                    <a:lnTo>
                      <a:pt x="29" y="395"/>
                    </a:lnTo>
                    <a:lnTo>
                      <a:pt x="29" y="389"/>
                    </a:lnTo>
                    <a:lnTo>
                      <a:pt x="29" y="377"/>
                    </a:lnTo>
                    <a:lnTo>
                      <a:pt x="24" y="371"/>
                    </a:lnTo>
                    <a:lnTo>
                      <a:pt x="18" y="371"/>
                    </a:lnTo>
                    <a:lnTo>
                      <a:pt x="12" y="377"/>
                    </a:lnTo>
                    <a:lnTo>
                      <a:pt x="6" y="371"/>
                    </a:lnTo>
                    <a:lnTo>
                      <a:pt x="0" y="365"/>
                    </a:lnTo>
                    <a:lnTo>
                      <a:pt x="12" y="353"/>
                    </a:lnTo>
                    <a:lnTo>
                      <a:pt x="24" y="342"/>
                    </a:lnTo>
                    <a:lnTo>
                      <a:pt x="35" y="330"/>
                    </a:lnTo>
                    <a:lnTo>
                      <a:pt x="47" y="330"/>
                    </a:lnTo>
                    <a:lnTo>
                      <a:pt x="59" y="318"/>
                    </a:lnTo>
                    <a:lnTo>
                      <a:pt x="71" y="306"/>
                    </a:lnTo>
                    <a:lnTo>
                      <a:pt x="82" y="312"/>
                    </a:lnTo>
                    <a:lnTo>
                      <a:pt x="82" y="300"/>
                    </a:lnTo>
                    <a:lnTo>
                      <a:pt x="94" y="300"/>
                    </a:lnTo>
                    <a:lnTo>
                      <a:pt x="112" y="289"/>
                    </a:lnTo>
                    <a:lnTo>
                      <a:pt x="118" y="289"/>
                    </a:lnTo>
                    <a:lnTo>
                      <a:pt x="124" y="277"/>
                    </a:lnTo>
                    <a:lnTo>
                      <a:pt x="135" y="277"/>
                    </a:lnTo>
                    <a:lnTo>
                      <a:pt x="141" y="271"/>
                    </a:lnTo>
                    <a:lnTo>
                      <a:pt x="147" y="259"/>
                    </a:lnTo>
                    <a:lnTo>
                      <a:pt x="147" y="253"/>
                    </a:lnTo>
                    <a:lnTo>
                      <a:pt x="147" y="242"/>
                    </a:lnTo>
                    <a:lnTo>
                      <a:pt x="159" y="230"/>
                    </a:lnTo>
                    <a:lnTo>
                      <a:pt x="159" y="206"/>
                    </a:lnTo>
                    <a:lnTo>
                      <a:pt x="147" y="194"/>
                    </a:lnTo>
                    <a:lnTo>
                      <a:pt x="141" y="183"/>
                    </a:lnTo>
                    <a:lnTo>
                      <a:pt x="135" y="165"/>
                    </a:lnTo>
                    <a:lnTo>
                      <a:pt x="118" y="147"/>
                    </a:lnTo>
                    <a:lnTo>
                      <a:pt x="118" y="141"/>
                    </a:lnTo>
                    <a:lnTo>
                      <a:pt x="124" y="130"/>
                    </a:lnTo>
                    <a:lnTo>
                      <a:pt x="118" y="112"/>
                    </a:lnTo>
                    <a:lnTo>
                      <a:pt x="100" y="112"/>
                    </a:lnTo>
                    <a:lnTo>
                      <a:pt x="88" y="88"/>
                    </a:lnTo>
                    <a:lnTo>
                      <a:pt x="100" y="71"/>
                    </a:lnTo>
                    <a:lnTo>
                      <a:pt x="118" y="59"/>
                    </a:lnTo>
                    <a:lnTo>
                      <a:pt x="124" y="53"/>
                    </a:lnTo>
                    <a:lnTo>
                      <a:pt x="141" y="53"/>
                    </a:lnTo>
                    <a:lnTo>
                      <a:pt x="147" y="53"/>
                    </a:lnTo>
                    <a:lnTo>
                      <a:pt x="159" y="47"/>
                    </a:lnTo>
                    <a:lnTo>
                      <a:pt x="165" y="41"/>
                    </a:lnTo>
                    <a:lnTo>
                      <a:pt x="159" y="29"/>
                    </a:lnTo>
                    <a:lnTo>
                      <a:pt x="165" y="24"/>
                    </a:lnTo>
                    <a:lnTo>
                      <a:pt x="165" y="18"/>
                    </a:lnTo>
                    <a:lnTo>
                      <a:pt x="177" y="0"/>
                    </a:lnTo>
                    <a:lnTo>
                      <a:pt x="206" y="6"/>
                    </a:lnTo>
                    <a:lnTo>
                      <a:pt x="218" y="12"/>
                    </a:lnTo>
                    <a:lnTo>
                      <a:pt x="218" y="24"/>
                    </a:lnTo>
                    <a:lnTo>
                      <a:pt x="230" y="29"/>
                    </a:lnTo>
                    <a:lnTo>
                      <a:pt x="230" y="35"/>
                    </a:lnTo>
                    <a:lnTo>
                      <a:pt x="230" y="41"/>
                    </a:lnTo>
                    <a:lnTo>
                      <a:pt x="241" y="47"/>
                    </a:lnTo>
                    <a:lnTo>
                      <a:pt x="253" y="41"/>
                    </a:lnTo>
                    <a:lnTo>
                      <a:pt x="253" y="47"/>
                    </a:lnTo>
                    <a:lnTo>
                      <a:pt x="265" y="53"/>
                    </a:lnTo>
                    <a:lnTo>
                      <a:pt x="277" y="65"/>
                    </a:lnTo>
                    <a:lnTo>
                      <a:pt x="294" y="65"/>
                    </a:lnTo>
                    <a:lnTo>
                      <a:pt x="312" y="77"/>
                    </a:lnTo>
                    <a:lnTo>
                      <a:pt x="324" y="94"/>
                    </a:lnTo>
                    <a:lnTo>
                      <a:pt x="330" y="100"/>
                    </a:lnTo>
                    <a:lnTo>
                      <a:pt x="336" y="112"/>
                    </a:lnTo>
                    <a:lnTo>
                      <a:pt x="342" y="124"/>
                    </a:lnTo>
                    <a:lnTo>
                      <a:pt x="347" y="147"/>
                    </a:lnTo>
                    <a:lnTo>
                      <a:pt x="347" y="159"/>
                    </a:lnTo>
                    <a:lnTo>
                      <a:pt x="342" y="165"/>
                    </a:lnTo>
                    <a:lnTo>
                      <a:pt x="336" y="177"/>
                    </a:lnTo>
                    <a:lnTo>
                      <a:pt x="336" y="183"/>
                    </a:lnTo>
                    <a:lnTo>
                      <a:pt x="342" y="194"/>
                    </a:lnTo>
                    <a:lnTo>
                      <a:pt x="342" y="206"/>
                    </a:lnTo>
                    <a:lnTo>
                      <a:pt x="347" y="230"/>
                    </a:lnTo>
                    <a:lnTo>
                      <a:pt x="347" y="230"/>
                    </a:lnTo>
                    <a:lnTo>
                      <a:pt x="347" y="236"/>
                    </a:lnTo>
                    <a:lnTo>
                      <a:pt x="353" y="236"/>
                    </a:lnTo>
                    <a:lnTo>
                      <a:pt x="353" y="236"/>
                    </a:lnTo>
                    <a:lnTo>
                      <a:pt x="353" y="236"/>
                    </a:lnTo>
                    <a:lnTo>
                      <a:pt x="353" y="242"/>
                    </a:lnTo>
                    <a:lnTo>
                      <a:pt x="353" y="242"/>
                    </a:lnTo>
                    <a:lnTo>
                      <a:pt x="353" y="242"/>
                    </a:lnTo>
                    <a:lnTo>
                      <a:pt x="353" y="247"/>
                    </a:lnTo>
                    <a:lnTo>
                      <a:pt x="353" y="259"/>
                    </a:lnTo>
                    <a:lnTo>
                      <a:pt x="353" y="271"/>
                    </a:lnTo>
                    <a:lnTo>
                      <a:pt x="359" y="283"/>
                    </a:lnTo>
                    <a:lnTo>
                      <a:pt x="359" y="289"/>
                    </a:lnTo>
                    <a:lnTo>
                      <a:pt x="359" y="295"/>
                    </a:lnTo>
                    <a:lnTo>
                      <a:pt x="359" y="300"/>
                    </a:lnTo>
                    <a:lnTo>
                      <a:pt x="353" y="295"/>
                    </a:lnTo>
                    <a:lnTo>
                      <a:pt x="342" y="300"/>
                    </a:lnTo>
                    <a:lnTo>
                      <a:pt x="318" y="300"/>
                    </a:lnTo>
                    <a:lnTo>
                      <a:pt x="300" y="289"/>
                    </a:lnTo>
                    <a:lnTo>
                      <a:pt x="294" y="295"/>
                    </a:lnTo>
                    <a:lnTo>
                      <a:pt x="289" y="295"/>
                    </a:lnTo>
                    <a:lnTo>
                      <a:pt x="271" y="295"/>
                    </a:lnTo>
                    <a:lnTo>
                      <a:pt x="236" y="312"/>
                    </a:lnTo>
                    <a:lnTo>
                      <a:pt x="230" y="324"/>
                    </a:lnTo>
                    <a:lnTo>
                      <a:pt x="218" y="330"/>
                    </a:lnTo>
                    <a:lnTo>
                      <a:pt x="212" y="336"/>
                    </a:lnTo>
                    <a:lnTo>
                      <a:pt x="200" y="342"/>
                    </a:lnTo>
                    <a:lnTo>
                      <a:pt x="200" y="342"/>
                    </a:lnTo>
                    <a:lnTo>
                      <a:pt x="212" y="348"/>
                    </a:lnTo>
                    <a:lnTo>
                      <a:pt x="218" y="365"/>
                    </a:lnTo>
                    <a:lnTo>
                      <a:pt x="230" y="371"/>
                    </a:lnTo>
                    <a:lnTo>
                      <a:pt x="230" y="383"/>
                    </a:lnTo>
                    <a:lnTo>
                      <a:pt x="230" y="418"/>
                    </a:lnTo>
                    <a:lnTo>
                      <a:pt x="241" y="430"/>
                    </a:lnTo>
                    <a:lnTo>
                      <a:pt x="241" y="442"/>
                    </a:lnTo>
                    <a:lnTo>
                      <a:pt x="241" y="454"/>
                    </a:lnTo>
                    <a:lnTo>
                      <a:pt x="241" y="454"/>
                    </a:lnTo>
                    <a:lnTo>
                      <a:pt x="236" y="459"/>
                    </a:lnTo>
                    <a:lnTo>
                      <a:pt x="218" y="471"/>
                    </a:lnTo>
                    <a:lnTo>
                      <a:pt x="206" y="471"/>
                    </a:lnTo>
                    <a:lnTo>
                      <a:pt x="200" y="471"/>
                    </a:lnTo>
                    <a:lnTo>
                      <a:pt x="200" y="471"/>
                    </a:lnTo>
                    <a:lnTo>
                      <a:pt x="200" y="483"/>
                    </a:lnTo>
                    <a:lnTo>
                      <a:pt x="183" y="495"/>
                    </a:lnTo>
                    <a:lnTo>
                      <a:pt x="159" y="501"/>
                    </a:lnTo>
                    <a:lnTo>
                      <a:pt x="147" y="483"/>
                    </a:lnTo>
                    <a:lnTo>
                      <a:pt x="147" y="477"/>
                    </a:lnTo>
                    <a:lnTo>
                      <a:pt x="141" y="477"/>
                    </a:lnTo>
                    <a:lnTo>
                      <a:pt x="124" y="495"/>
                    </a:lnTo>
                    <a:lnTo>
                      <a:pt x="118" y="507"/>
                    </a:lnTo>
                    <a:lnTo>
                      <a:pt x="100" y="501"/>
                    </a:lnTo>
                    <a:lnTo>
                      <a:pt x="82" y="501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9" name="Freeform 647">
                <a:extLst>
                  <a:ext uri="{FF2B5EF4-FFF2-40B4-BE49-F238E27FC236}">
                    <a16:creationId xmlns:a16="http://schemas.microsoft.com/office/drawing/2014/main" id="{F4CFE79C-A62A-472F-AD58-2F4678D65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0250" y="1771650"/>
                <a:ext cx="739775" cy="458788"/>
              </a:xfrm>
              <a:custGeom>
                <a:avLst/>
                <a:gdLst>
                  <a:gd name="T0" fmla="*/ 418 w 466"/>
                  <a:gd name="T1" fmla="*/ 271 h 289"/>
                  <a:gd name="T2" fmla="*/ 324 w 466"/>
                  <a:gd name="T3" fmla="*/ 265 h 289"/>
                  <a:gd name="T4" fmla="*/ 277 w 466"/>
                  <a:gd name="T5" fmla="*/ 271 h 289"/>
                  <a:gd name="T6" fmla="*/ 254 w 466"/>
                  <a:gd name="T7" fmla="*/ 277 h 289"/>
                  <a:gd name="T8" fmla="*/ 206 w 466"/>
                  <a:gd name="T9" fmla="*/ 277 h 289"/>
                  <a:gd name="T10" fmla="*/ 148 w 466"/>
                  <a:gd name="T11" fmla="*/ 271 h 289"/>
                  <a:gd name="T12" fmla="*/ 118 w 466"/>
                  <a:gd name="T13" fmla="*/ 289 h 289"/>
                  <a:gd name="T14" fmla="*/ 100 w 466"/>
                  <a:gd name="T15" fmla="*/ 283 h 289"/>
                  <a:gd name="T16" fmla="*/ 89 w 466"/>
                  <a:gd name="T17" fmla="*/ 259 h 289"/>
                  <a:gd name="T18" fmla="*/ 71 w 466"/>
                  <a:gd name="T19" fmla="*/ 265 h 289"/>
                  <a:gd name="T20" fmla="*/ 47 w 466"/>
                  <a:gd name="T21" fmla="*/ 248 h 289"/>
                  <a:gd name="T22" fmla="*/ 42 w 466"/>
                  <a:gd name="T23" fmla="*/ 248 h 289"/>
                  <a:gd name="T24" fmla="*/ 18 w 466"/>
                  <a:gd name="T25" fmla="*/ 242 h 289"/>
                  <a:gd name="T26" fmla="*/ 18 w 466"/>
                  <a:gd name="T27" fmla="*/ 236 h 289"/>
                  <a:gd name="T28" fmla="*/ 12 w 466"/>
                  <a:gd name="T29" fmla="*/ 230 h 289"/>
                  <a:gd name="T30" fmla="*/ 0 w 466"/>
                  <a:gd name="T31" fmla="*/ 218 h 289"/>
                  <a:gd name="T32" fmla="*/ 30 w 466"/>
                  <a:gd name="T33" fmla="*/ 201 h 289"/>
                  <a:gd name="T34" fmla="*/ 47 w 466"/>
                  <a:gd name="T35" fmla="*/ 206 h 289"/>
                  <a:gd name="T36" fmla="*/ 59 w 466"/>
                  <a:gd name="T37" fmla="*/ 195 h 289"/>
                  <a:gd name="T38" fmla="*/ 53 w 466"/>
                  <a:gd name="T39" fmla="*/ 177 h 289"/>
                  <a:gd name="T40" fmla="*/ 65 w 466"/>
                  <a:gd name="T41" fmla="*/ 171 h 289"/>
                  <a:gd name="T42" fmla="*/ 89 w 466"/>
                  <a:gd name="T43" fmla="*/ 148 h 289"/>
                  <a:gd name="T44" fmla="*/ 95 w 466"/>
                  <a:gd name="T45" fmla="*/ 124 h 289"/>
                  <a:gd name="T46" fmla="*/ 71 w 466"/>
                  <a:gd name="T47" fmla="*/ 112 h 289"/>
                  <a:gd name="T48" fmla="*/ 53 w 466"/>
                  <a:gd name="T49" fmla="*/ 89 h 289"/>
                  <a:gd name="T50" fmla="*/ 47 w 466"/>
                  <a:gd name="T51" fmla="*/ 71 h 289"/>
                  <a:gd name="T52" fmla="*/ 47 w 466"/>
                  <a:gd name="T53" fmla="*/ 59 h 289"/>
                  <a:gd name="T54" fmla="*/ 47 w 466"/>
                  <a:gd name="T55" fmla="*/ 53 h 289"/>
                  <a:gd name="T56" fmla="*/ 59 w 466"/>
                  <a:gd name="T57" fmla="*/ 47 h 289"/>
                  <a:gd name="T58" fmla="*/ 83 w 466"/>
                  <a:gd name="T59" fmla="*/ 30 h 289"/>
                  <a:gd name="T60" fmla="*/ 106 w 466"/>
                  <a:gd name="T61" fmla="*/ 24 h 289"/>
                  <a:gd name="T62" fmla="*/ 118 w 466"/>
                  <a:gd name="T63" fmla="*/ 12 h 289"/>
                  <a:gd name="T64" fmla="*/ 153 w 466"/>
                  <a:gd name="T65" fmla="*/ 0 h 289"/>
                  <a:gd name="T66" fmla="*/ 171 w 466"/>
                  <a:gd name="T67" fmla="*/ 6 h 289"/>
                  <a:gd name="T68" fmla="*/ 206 w 466"/>
                  <a:gd name="T69" fmla="*/ 6 h 289"/>
                  <a:gd name="T70" fmla="*/ 218 w 466"/>
                  <a:gd name="T71" fmla="*/ 30 h 289"/>
                  <a:gd name="T72" fmla="*/ 224 w 466"/>
                  <a:gd name="T73" fmla="*/ 53 h 289"/>
                  <a:gd name="T74" fmla="*/ 236 w 466"/>
                  <a:gd name="T75" fmla="*/ 59 h 289"/>
                  <a:gd name="T76" fmla="*/ 248 w 466"/>
                  <a:gd name="T77" fmla="*/ 89 h 289"/>
                  <a:gd name="T78" fmla="*/ 259 w 466"/>
                  <a:gd name="T79" fmla="*/ 95 h 289"/>
                  <a:gd name="T80" fmla="*/ 265 w 466"/>
                  <a:gd name="T81" fmla="*/ 118 h 289"/>
                  <a:gd name="T82" fmla="*/ 271 w 466"/>
                  <a:gd name="T83" fmla="*/ 118 h 289"/>
                  <a:gd name="T84" fmla="*/ 271 w 466"/>
                  <a:gd name="T85" fmla="*/ 130 h 289"/>
                  <a:gd name="T86" fmla="*/ 289 w 466"/>
                  <a:gd name="T87" fmla="*/ 136 h 289"/>
                  <a:gd name="T88" fmla="*/ 289 w 466"/>
                  <a:gd name="T89" fmla="*/ 153 h 289"/>
                  <a:gd name="T90" fmla="*/ 307 w 466"/>
                  <a:gd name="T91" fmla="*/ 165 h 289"/>
                  <a:gd name="T92" fmla="*/ 324 w 466"/>
                  <a:gd name="T93" fmla="*/ 159 h 289"/>
                  <a:gd name="T94" fmla="*/ 336 w 466"/>
                  <a:gd name="T95" fmla="*/ 171 h 289"/>
                  <a:gd name="T96" fmla="*/ 342 w 466"/>
                  <a:gd name="T97" fmla="*/ 189 h 289"/>
                  <a:gd name="T98" fmla="*/ 354 w 466"/>
                  <a:gd name="T99" fmla="*/ 189 h 289"/>
                  <a:gd name="T100" fmla="*/ 365 w 466"/>
                  <a:gd name="T101" fmla="*/ 189 h 289"/>
                  <a:gd name="T102" fmla="*/ 383 w 466"/>
                  <a:gd name="T103" fmla="*/ 195 h 289"/>
                  <a:gd name="T104" fmla="*/ 418 w 466"/>
                  <a:gd name="T105" fmla="*/ 195 h 289"/>
                  <a:gd name="T106" fmla="*/ 430 w 466"/>
                  <a:gd name="T107" fmla="*/ 206 h 289"/>
                  <a:gd name="T108" fmla="*/ 466 w 466"/>
                  <a:gd name="T109" fmla="*/ 212 h 289"/>
                  <a:gd name="T110" fmla="*/ 460 w 466"/>
                  <a:gd name="T111" fmla="*/ 248 h 289"/>
                  <a:gd name="T112" fmla="*/ 442 w 466"/>
                  <a:gd name="T113" fmla="*/ 265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66" h="289">
                    <a:moveTo>
                      <a:pt x="442" y="265"/>
                    </a:moveTo>
                    <a:lnTo>
                      <a:pt x="418" y="271"/>
                    </a:lnTo>
                    <a:lnTo>
                      <a:pt x="354" y="254"/>
                    </a:lnTo>
                    <a:lnTo>
                      <a:pt x="324" y="265"/>
                    </a:lnTo>
                    <a:lnTo>
                      <a:pt x="301" y="259"/>
                    </a:lnTo>
                    <a:lnTo>
                      <a:pt x="277" y="271"/>
                    </a:lnTo>
                    <a:lnTo>
                      <a:pt x="271" y="271"/>
                    </a:lnTo>
                    <a:lnTo>
                      <a:pt x="254" y="277"/>
                    </a:lnTo>
                    <a:lnTo>
                      <a:pt x="236" y="271"/>
                    </a:lnTo>
                    <a:lnTo>
                      <a:pt x="206" y="277"/>
                    </a:lnTo>
                    <a:lnTo>
                      <a:pt x="177" y="271"/>
                    </a:lnTo>
                    <a:lnTo>
                      <a:pt x="148" y="271"/>
                    </a:lnTo>
                    <a:lnTo>
                      <a:pt x="130" y="277"/>
                    </a:lnTo>
                    <a:lnTo>
                      <a:pt x="118" y="289"/>
                    </a:lnTo>
                    <a:lnTo>
                      <a:pt x="112" y="289"/>
                    </a:lnTo>
                    <a:lnTo>
                      <a:pt x="100" y="283"/>
                    </a:lnTo>
                    <a:lnTo>
                      <a:pt x="100" y="265"/>
                    </a:lnTo>
                    <a:lnTo>
                      <a:pt x="89" y="259"/>
                    </a:lnTo>
                    <a:lnTo>
                      <a:pt x="83" y="265"/>
                    </a:lnTo>
                    <a:lnTo>
                      <a:pt x="71" y="265"/>
                    </a:lnTo>
                    <a:lnTo>
                      <a:pt x="53" y="259"/>
                    </a:lnTo>
                    <a:lnTo>
                      <a:pt x="47" y="248"/>
                    </a:lnTo>
                    <a:lnTo>
                      <a:pt x="42" y="248"/>
                    </a:lnTo>
                    <a:lnTo>
                      <a:pt x="42" y="248"/>
                    </a:lnTo>
                    <a:lnTo>
                      <a:pt x="36" y="248"/>
                    </a:lnTo>
                    <a:lnTo>
                      <a:pt x="18" y="242"/>
                    </a:lnTo>
                    <a:lnTo>
                      <a:pt x="18" y="242"/>
                    </a:lnTo>
                    <a:lnTo>
                      <a:pt x="18" y="236"/>
                    </a:lnTo>
                    <a:lnTo>
                      <a:pt x="18" y="236"/>
                    </a:lnTo>
                    <a:lnTo>
                      <a:pt x="12" y="230"/>
                    </a:lnTo>
                    <a:lnTo>
                      <a:pt x="6" y="224"/>
                    </a:lnTo>
                    <a:lnTo>
                      <a:pt x="0" y="218"/>
                    </a:lnTo>
                    <a:lnTo>
                      <a:pt x="12" y="206"/>
                    </a:lnTo>
                    <a:lnTo>
                      <a:pt x="30" y="201"/>
                    </a:lnTo>
                    <a:lnTo>
                      <a:pt x="42" y="201"/>
                    </a:lnTo>
                    <a:lnTo>
                      <a:pt x="47" y="206"/>
                    </a:lnTo>
                    <a:lnTo>
                      <a:pt x="53" y="212"/>
                    </a:lnTo>
                    <a:lnTo>
                      <a:pt x="59" y="195"/>
                    </a:lnTo>
                    <a:lnTo>
                      <a:pt x="53" y="189"/>
                    </a:lnTo>
                    <a:lnTo>
                      <a:pt x="53" y="177"/>
                    </a:lnTo>
                    <a:lnTo>
                      <a:pt x="59" y="171"/>
                    </a:lnTo>
                    <a:lnTo>
                      <a:pt x="65" y="171"/>
                    </a:lnTo>
                    <a:lnTo>
                      <a:pt x="77" y="153"/>
                    </a:lnTo>
                    <a:lnTo>
                      <a:pt x="89" y="148"/>
                    </a:lnTo>
                    <a:lnTo>
                      <a:pt x="95" y="130"/>
                    </a:lnTo>
                    <a:lnTo>
                      <a:pt x="95" y="124"/>
                    </a:lnTo>
                    <a:lnTo>
                      <a:pt x="89" y="112"/>
                    </a:lnTo>
                    <a:lnTo>
                      <a:pt x="71" y="112"/>
                    </a:lnTo>
                    <a:lnTo>
                      <a:pt x="59" y="112"/>
                    </a:lnTo>
                    <a:lnTo>
                      <a:pt x="53" y="89"/>
                    </a:lnTo>
                    <a:lnTo>
                      <a:pt x="47" y="83"/>
                    </a:lnTo>
                    <a:lnTo>
                      <a:pt x="47" y="71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2" y="59"/>
                    </a:lnTo>
                    <a:lnTo>
                      <a:pt x="47" y="53"/>
                    </a:lnTo>
                    <a:lnTo>
                      <a:pt x="47" y="53"/>
                    </a:lnTo>
                    <a:lnTo>
                      <a:pt x="59" y="47"/>
                    </a:lnTo>
                    <a:lnTo>
                      <a:pt x="59" y="36"/>
                    </a:lnTo>
                    <a:lnTo>
                      <a:pt x="83" y="30"/>
                    </a:lnTo>
                    <a:lnTo>
                      <a:pt x="95" y="36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118" y="12"/>
                    </a:lnTo>
                    <a:lnTo>
                      <a:pt x="136" y="6"/>
                    </a:lnTo>
                    <a:lnTo>
                      <a:pt x="153" y="0"/>
                    </a:lnTo>
                    <a:lnTo>
                      <a:pt x="165" y="6"/>
                    </a:lnTo>
                    <a:lnTo>
                      <a:pt x="171" y="6"/>
                    </a:lnTo>
                    <a:lnTo>
                      <a:pt x="183" y="12"/>
                    </a:lnTo>
                    <a:lnTo>
                      <a:pt x="206" y="6"/>
                    </a:lnTo>
                    <a:lnTo>
                      <a:pt x="212" y="18"/>
                    </a:lnTo>
                    <a:lnTo>
                      <a:pt x="218" y="30"/>
                    </a:lnTo>
                    <a:lnTo>
                      <a:pt x="218" y="41"/>
                    </a:lnTo>
                    <a:lnTo>
                      <a:pt x="224" y="53"/>
                    </a:lnTo>
                    <a:lnTo>
                      <a:pt x="236" y="53"/>
                    </a:lnTo>
                    <a:lnTo>
                      <a:pt x="236" y="59"/>
                    </a:lnTo>
                    <a:lnTo>
                      <a:pt x="248" y="83"/>
                    </a:lnTo>
                    <a:lnTo>
                      <a:pt x="248" y="89"/>
                    </a:lnTo>
                    <a:lnTo>
                      <a:pt x="248" y="89"/>
                    </a:lnTo>
                    <a:lnTo>
                      <a:pt x="259" y="95"/>
                    </a:lnTo>
                    <a:lnTo>
                      <a:pt x="259" y="100"/>
                    </a:lnTo>
                    <a:lnTo>
                      <a:pt x="265" y="118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7" y="118"/>
                    </a:lnTo>
                    <a:lnTo>
                      <a:pt x="271" y="130"/>
                    </a:lnTo>
                    <a:lnTo>
                      <a:pt x="283" y="136"/>
                    </a:lnTo>
                    <a:lnTo>
                      <a:pt x="289" y="136"/>
                    </a:lnTo>
                    <a:lnTo>
                      <a:pt x="295" y="142"/>
                    </a:lnTo>
                    <a:lnTo>
                      <a:pt x="289" y="153"/>
                    </a:lnTo>
                    <a:lnTo>
                      <a:pt x="301" y="159"/>
                    </a:lnTo>
                    <a:lnTo>
                      <a:pt x="307" y="165"/>
                    </a:lnTo>
                    <a:lnTo>
                      <a:pt x="307" y="171"/>
                    </a:lnTo>
                    <a:lnTo>
                      <a:pt x="324" y="159"/>
                    </a:lnTo>
                    <a:lnTo>
                      <a:pt x="336" y="165"/>
                    </a:lnTo>
                    <a:lnTo>
                      <a:pt x="336" y="171"/>
                    </a:lnTo>
                    <a:lnTo>
                      <a:pt x="342" y="183"/>
                    </a:lnTo>
                    <a:lnTo>
                      <a:pt x="342" y="189"/>
                    </a:lnTo>
                    <a:lnTo>
                      <a:pt x="342" y="189"/>
                    </a:lnTo>
                    <a:lnTo>
                      <a:pt x="354" y="189"/>
                    </a:lnTo>
                    <a:lnTo>
                      <a:pt x="360" y="189"/>
                    </a:lnTo>
                    <a:lnTo>
                      <a:pt x="365" y="189"/>
                    </a:lnTo>
                    <a:lnTo>
                      <a:pt x="383" y="183"/>
                    </a:lnTo>
                    <a:lnTo>
                      <a:pt x="383" y="195"/>
                    </a:lnTo>
                    <a:lnTo>
                      <a:pt x="413" y="201"/>
                    </a:lnTo>
                    <a:lnTo>
                      <a:pt x="418" y="195"/>
                    </a:lnTo>
                    <a:lnTo>
                      <a:pt x="424" y="195"/>
                    </a:lnTo>
                    <a:lnTo>
                      <a:pt x="430" y="206"/>
                    </a:lnTo>
                    <a:lnTo>
                      <a:pt x="448" y="206"/>
                    </a:lnTo>
                    <a:lnTo>
                      <a:pt x="466" y="212"/>
                    </a:lnTo>
                    <a:lnTo>
                      <a:pt x="460" y="230"/>
                    </a:lnTo>
                    <a:lnTo>
                      <a:pt x="460" y="248"/>
                    </a:lnTo>
                    <a:lnTo>
                      <a:pt x="448" y="259"/>
                    </a:lnTo>
                    <a:lnTo>
                      <a:pt x="442" y="265"/>
                    </a:lnTo>
                    <a:close/>
                  </a:path>
                </a:pathLst>
              </a:custGeom>
              <a:pattFill prst="wdUpDiag">
                <a:fgClr>
                  <a:srgbClr val="FFCC99"/>
                </a:fgClr>
                <a:bgClr>
                  <a:srgbClr val="CCFF66"/>
                </a:bgClr>
              </a:patt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270" name="Freeform 611">
                <a:extLst>
                  <a:ext uri="{FF2B5EF4-FFF2-40B4-BE49-F238E27FC236}">
                    <a16:creationId xmlns:a16="http://schemas.microsoft.com/office/drawing/2014/main" id="{1981CCA9-4F33-401C-9B45-99EB36F45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5" y="2538412"/>
                <a:ext cx="588963" cy="514350"/>
              </a:xfrm>
              <a:custGeom>
                <a:avLst/>
                <a:gdLst>
                  <a:gd name="T0" fmla="*/ 29 w 371"/>
                  <a:gd name="T1" fmla="*/ 289 h 324"/>
                  <a:gd name="T2" fmla="*/ 17 w 371"/>
                  <a:gd name="T3" fmla="*/ 283 h 324"/>
                  <a:gd name="T4" fmla="*/ 23 w 371"/>
                  <a:gd name="T5" fmla="*/ 271 h 324"/>
                  <a:gd name="T6" fmla="*/ 17 w 371"/>
                  <a:gd name="T7" fmla="*/ 260 h 324"/>
                  <a:gd name="T8" fmla="*/ 17 w 371"/>
                  <a:gd name="T9" fmla="*/ 236 h 324"/>
                  <a:gd name="T10" fmla="*/ 23 w 371"/>
                  <a:gd name="T11" fmla="*/ 218 h 324"/>
                  <a:gd name="T12" fmla="*/ 17 w 371"/>
                  <a:gd name="T13" fmla="*/ 212 h 324"/>
                  <a:gd name="T14" fmla="*/ 6 w 371"/>
                  <a:gd name="T15" fmla="*/ 201 h 324"/>
                  <a:gd name="T16" fmla="*/ 6 w 371"/>
                  <a:gd name="T17" fmla="*/ 177 h 324"/>
                  <a:gd name="T18" fmla="*/ 47 w 371"/>
                  <a:gd name="T19" fmla="*/ 165 h 324"/>
                  <a:gd name="T20" fmla="*/ 123 w 371"/>
                  <a:gd name="T21" fmla="*/ 142 h 324"/>
                  <a:gd name="T22" fmla="*/ 182 w 371"/>
                  <a:gd name="T23" fmla="*/ 130 h 324"/>
                  <a:gd name="T24" fmla="*/ 235 w 371"/>
                  <a:gd name="T25" fmla="*/ 83 h 324"/>
                  <a:gd name="T26" fmla="*/ 265 w 371"/>
                  <a:gd name="T27" fmla="*/ 36 h 324"/>
                  <a:gd name="T28" fmla="*/ 306 w 371"/>
                  <a:gd name="T29" fmla="*/ 6 h 324"/>
                  <a:gd name="T30" fmla="*/ 341 w 371"/>
                  <a:gd name="T31" fmla="*/ 18 h 324"/>
                  <a:gd name="T32" fmla="*/ 347 w 371"/>
                  <a:gd name="T33" fmla="*/ 36 h 324"/>
                  <a:gd name="T34" fmla="*/ 359 w 371"/>
                  <a:gd name="T35" fmla="*/ 36 h 324"/>
                  <a:gd name="T36" fmla="*/ 371 w 371"/>
                  <a:gd name="T37" fmla="*/ 59 h 324"/>
                  <a:gd name="T38" fmla="*/ 371 w 371"/>
                  <a:gd name="T39" fmla="*/ 83 h 324"/>
                  <a:gd name="T40" fmla="*/ 365 w 371"/>
                  <a:gd name="T41" fmla="*/ 95 h 324"/>
                  <a:gd name="T42" fmla="*/ 371 w 371"/>
                  <a:gd name="T43" fmla="*/ 112 h 324"/>
                  <a:gd name="T44" fmla="*/ 371 w 371"/>
                  <a:gd name="T45" fmla="*/ 130 h 324"/>
                  <a:gd name="T46" fmla="*/ 353 w 371"/>
                  <a:gd name="T47" fmla="*/ 142 h 324"/>
                  <a:gd name="T48" fmla="*/ 335 w 371"/>
                  <a:gd name="T49" fmla="*/ 153 h 324"/>
                  <a:gd name="T50" fmla="*/ 353 w 371"/>
                  <a:gd name="T51" fmla="*/ 177 h 324"/>
                  <a:gd name="T52" fmla="*/ 359 w 371"/>
                  <a:gd name="T53" fmla="*/ 195 h 324"/>
                  <a:gd name="T54" fmla="*/ 359 w 371"/>
                  <a:gd name="T55" fmla="*/ 212 h 324"/>
                  <a:gd name="T56" fmla="*/ 359 w 371"/>
                  <a:gd name="T57" fmla="*/ 242 h 324"/>
                  <a:gd name="T58" fmla="*/ 353 w 371"/>
                  <a:gd name="T59" fmla="*/ 248 h 324"/>
                  <a:gd name="T60" fmla="*/ 347 w 371"/>
                  <a:gd name="T61" fmla="*/ 260 h 324"/>
                  <a:gd name="T62" fmla="*/ 335 w 371"/>
                  <a:gd name="T63" fmla="*/ 271 h 324"/>
                  <a:gd name="T64" fmla="*/ 341 w 371"/>
                  <a:gd name="T65" fmla="*/ 289 h 324"/>
                  <a:gd name="T66" fmla="*/ 329 w 371"/>
                  <a:gd name="T67" fmla="*/ 289 h 324"/>
                  <a:gd name="T68" fmla="*/ 312 w 371"/>
                  <a:gd name="T69" fmla="*/ 283 h 324"/>
                  <a:gd name="T70" fmla="*/ 282 w 371"/>
                  <a:gd name="T71" fmla="*/ 283 h 324"/>
                  <a:gd name="T72" fmla="*/ 253 w 371"/>
                  <a:gd name="T73" fmla="*/ 277 h 324"/>
                  <a:gd name="T74" fmla="*/ 235 w 371"/>
                  <a:gd name="T75" fmla="*/ 295 h 324"/>
                  <a:gd name="T76" fmla="*/ 223 w 371"/>
                  <a:gd name="T77" fmla="*/ 307 h 324"/>
                  <a:gd name="T78" fmla="*/ 200 w 371"/>
                  <a:gd name="T79" fmla="*/ 324 h 324"/>
                  <a:gd name="T80" fmla="*/ 194 w 371"/>
                  <a:gd name="T81" fmla="*/ 295 h 324"/>
                  <a:gd name="T82" fmla="*/ 176 w 371"/>
                  <a:gd name="T83" fmla="*/ 289 h 324"/>
                  <a:gd name="T84" fmla="*/ 153 w 371"/>
                  <a:gd name="T85" fmla="*/ 277 h 324"/>
                  <a:gd name="T86" fmla="*/ 123 w 371"/>
                  <a:gd name="T87" fmla="*/ 277 h 324"/>
                  <a:gd name="T88" fmla="*/ 112 w 371"/>
                  <a:gd name="T89" fmla="*/ 283 h 324"/>
                  <a:gd name="T90" fmla="*/ 106 w 371"/>
                  <a:gd name="T91" fmla="*/ 283 h 324"/>
                  <a:gd name="T92" fmla="*/ 100 w 371"/>
                  <a:gd name="T93" fmla="*/ 271 h 324"/>
                  <a:gd name="T94" fmla="*/ 76 w 371"/>
                  <a:gd name="T95" fmla="*/ 260 h 324"/>
                  <a:gd name="T96" fmla="*/ 53 w 371"/>
                  <a:gd name="T97" fmla="*/ 271 h 324"/>
                  <a:gd name="T98" fmla="*/ 47 w 371"/>
                  <a:gd name="T99" fmla="*/ 289 h 324"/>
                  <a:gd name="T100" fmla="*/ 29 w 371"/>
                  <a:gd name="T101" fmla="*/ 295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71" h="324">
                    <a:moveTo>
                      <a:pt x="29" y="295"/>
                    </a:moveTo>
                    <a:lnTo>
                      <a:pt x="29" y="289"/>
                    </a:lnTo>
                    <a:lnTo>
                      <a:pt x="23" y="289"/>
                    </a:lnTo>
                    <a:lnTo>
                      <a:pt x="17" y="283"/>
                    </a:lnTo>
                    <a:lnTo>
                      <a:pt x="17" y="277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17" y="260"/>
                    </a:lnTo>
                    <a:lnTo>
                      <a:pt x="11" y="248"/>
                    </a:lnTo>
                    <a:lnTo>
                      <a:pt x="17" y="236"/>
                    </a:lnTo>
                    <a:lnTo>
                      <a:pt x="17" y="230"/>
                    </a:lnTo>
                    <a:lnTo>
                      <a:pt x="23" y="218"/>
                    </a:lnTo>
                    <a:lnTo>
                      <a:pt x="17" y="218"/>
                    </a:lnTo>
                    <a:lnTo>
                      <a:pt x="17" y="212"/>
                    </a:lnTo>
                    <a:lnTo>
                      <a:pt x="0" y="206"/>
                    </a:lnTo>
                    <a:lnTo>
                      <a:pt x="6" y="201"/>
                    </a:lnTo>
                    <a:lnTo>
                      <a:pt x="0" y="189"/>
                    </a:lnTo>
                    <a:lnTo>
                      <a:pt x="6" y="177"/>
                    </a:lnTo>
                    <a:lnTo>
                      <a:pt x="29" y="171"/>
                    </a:lnTo>
                    <a:lnTo>
                      <a:pt x="47" y="165"/>
                    </a:lnTo>
                    <a:lnTo>
                      <a:pt x="76" y="159"/>
                    </a:lnTo>
                    <a:lnTo>
                      <a:pt x="123" y="142"/>
                    </a:lnTo>
                    <a:lnTo>
                      <a:pt x="159" y="136"/>
                    </a:lnTo>
                    <a:lnTo>
                      <a:pt x="182" y="130"/>
                    </a:lnTo>
                    <a:lnTo>
                      <a:pt x="212" y="106"/>
                    </a:lnTo>
                    <a:lnTo>
                      <a:pt x="235" y="83"/>
                    </a:lnTo>
                    <a:lnTo>
                      <a:pt x="235" y="83"/>
                    </a:lnTo>
                    <a:lnTo>
                      <a:pt x="265" y="36"/>
                    </a:lnTo>
                    <a:lnTo>
                      <a:pt x="282" y="24"/>
                    </a:lnTo>
                    <a:lnTo>
                      <a:pt x="306" y="6"/>
                    </a:lnTo>
                    <a:lnTo>
                      <a:pt x="335" y="0"/>
                    </a:lnTo>
                    <a:lnTo>
                      <a:pt x="341" y="18"/>
                    </a:lnTo>
                    <a:lnTo>
                      <a:pt x="341" y="24"/>
                    </a:lnTo>
                    <a:lnTo>
                      <a:pt x="347" y="36"/>
                    </a:lnTo>
                    <a:lnTo>
                      <a:pt x="353" y="36"/>
                    </a:lnTo>
                    <a:lnTo>
                      <a:pt x="359" y="36"/>
                    </a:lnTo>
                    <a:lnTo>
                      <a:pt x="365" y="42"/>
                    </a:lnTo>
                    <a:lnTo>
                      <a:pt x="371" y="59"/>
                    </a:lnTo>
                    <a:lnTo>
                      <a:pt x="365" y="65"/>
                    </a:lnTo>
                    <a:lnTo>
                      <a:pt x="371" y="83"/>
                    </a:lnTo>
                    <a:lnTo>
                      <a:pt x="359" y="89"/>
                    </a:lnTo>
                    <a:lnTo>
                      <a:pt x="365" y="95"/>
                    </a:lnTo>
                    <a:lnTo>
                      <a:pt x="365" y="106"/>
                    </a:lnTo>
                    <a:lnTo>
                      <a:pt x="371" y="112"/>
                    </a:lnTo>
                    <a:lnTo>
                      <a:pt x="371" y="118"/>
                    </a:lnTo>
                    <a:lnTo>
                      <a:pt x="371" y="130"/>
                    </a:lnTo>
                    <a:lnTo>
                      <a:pt x="365" y="136"/>
                    </a:lnTo>
                    <a:lnTo>
                      <a:pt x="353" y="142"/>
                    </a:lnTo>
                    <a:lnTo>
                      <a:pt x="341" y="148"/>
                    </a:lnTo>
                    <a:lnTo>
                      <a:pt x="335" y="153"/>
                    </a:lnTo>
                    <a:lnTo>
                      <a:pt x="341" y="165"/>
                    </a:lnTo>
                    <a:lnTo>
                      <a:pt x="353" y="177"/>
                    </a:lnTo>
                    <a:lnTo>
                      <a:pt x="353" y="195"/>
                    </a:lnTo>
                    <a:lnTo>
                      <a:pt x="359" y="195"/>
                    </a:lnTo>
                    <a:lnTo>
                      <a:pt x="359" y="206"/>
                    </a:lnTo>
                    <a:lnTo>
                      <a:pt x="359" y="212"/>
                    </a:lnTo>
                    <a:lnTo>
                      <a:pt x="353" y="230"/>
                    </a:lnTo>
                    <a:lnTo>
                      <a:pt x="359" y="242"/>
                    </a:lnTo>
                    <a:lnTo>
                      <a:pt x="359" y="248"/>
                    </a:lnTo>
                    <a:lnTo>
                      <a:pt x="353" y="248"/>
                    </a:lnTo>
                    <a:lnTo>
                      <a:pt x="347" y="248"/>
                    </a:lnTo>
                    <a:lnTo>
                      <a:pt x="347" y="260"/>
                    </a:lnTo>
                    <a:lnTo>
                      <a:pt x="335" y="265"/>
                    </a:lnTo>
                    <a:lnTo>
                      <a:pt x="335" y="271"/>
                    </a:lnTo>
                    <a:lnTo>
                      <a:pt x="335" y="277"/>
                    </a:lnTo>
                    <a:lnTo>
                      <a:pt x="341" y="289"/>
                    </a:lnTo>
                    <a:lnTo>
                      <a:pt x="341" y="289"/>
                    </a:lnTo>
                    <a:lnTo>
                      <a:pt x="329" y="289"/>
                    </a:lnTo>
                    <a:lnTo>
                      <a:pt x="324" y="283"/>
                    </a:lnTo>
                    <a:lnTo>
                      <a:pt x="312" y="283"/>
                    </a:lnTo>
                    <a:lnTo>
                      <a:pt x="300" y="289"/>
                    </a:lnTo>
                    <a:lnTo>
                      <a:pt x="282" y="283"/>
                    </a:lnTo>
                    <a:lnTo>
                      <a:pt x="265" y="283"/>
                    </a:lnTo>
                    <a:lnTo>
                      <a:pt x="253" y="277"/>
                    </a:lnTo>
                    <a:lnTo>
                      <a:pt x="241" y="295"/>
                    </a:lnTo>
                    <a:lnTo>
                      <a:pt x="235" y="295"/>
                    </a:lnTo>
                    <a:lnTo>
                      <a:pt x="229" y="295"/>
                    </a:lnTo>
                    <a:lnTo>
                      <a:pt x="223" y="307"/>
                    </a:lnTo>
                    <a:lnTo>
                      <a:pt x="212" y="313"/>
                    </a:lnTo>
                    <a:lnTo>
                      <a:pt x="200" y="324"/>
                    </a:lnTo>
                    <a:lnTo>
                      <a:pt x="194" y="318"/>
                    </a:lnTo>
                    <a:lnTo>
                      <a:pt x="194" y="295"/>
                    </a:lnTo>
                    <a:lnTo>
                      <a:pt x="182" y="289"/>
                    </a:lnTo>
                    <a:lnTo>
                      <a:pt x="176" y="289"/>
                    </a:lnTo>
                    <a:lnTo>
                      <a:pt x="170" y="295"/>
                    </a:lnTo>
                    <a:lnTo>
                      <a:pt x="153" y="277"/>
                    </a:lnTo>
                    <a:lnTo>
                      <a:pt x="135" y="277"/>
                    </a:lnTo>
                    <a:lnTo>
                      <a:pt x="123" y="277"/>
                    </a:lnTo>
                    <a:lnTo>
                      <a:pt x="123" y="289"/>
                    </a:lnTo>
                    <a:lnTo>
                      <a:pt x="112" y="283"/>
                    </a:lnTo>
                    <a:lnTo>
                      <a:pt x="106" y="289"/>
                    </a:lnTo>
                    <a:lnTo>
                      <a:pt x="106" y="283"/>
                    </a:lnTo>
                    <a:lnTo>
                      <a:pt x="106" y="271"/>
                    </a:lnTo>
                    <a:lnTo>
                      <a:pt x="100" y="271"/>
                    </a:lnTo>
                    <a:lnTo>
                      <a:pt x="94" y="260"/>
                    </a:lnTo>
                    <a:lnTo>
                      <a:pt x="76" y="260"/>
                    </a:lnTo>
                    <a:lnTo>
                      <a:pt x="70" y="260"/>
                    </a:lnTo>
                    <a:lnTo>
                      <a:pt x="53" y="271"/>
                    </a:lnTo>
                    <a:lnTo>
                      <a:pt x="47" y="283"/>
                    </a:lnTo>
                    <a:lnTo>
                      <a:pt x="47" y="289"/>
                    </a:lnTo>
                    <a:lnTo>
                      <a:pt x="41" y="295"/>
                    </a:lnTo>
                    <a:lnTo>
                      <a:pt x="29" y="295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1" name="Freeform 612">
                <a:extLst>
                  <a:ext uri="{FF2B5EF4-FFF2-40B4-BE49-F238E27FC236}">
                    <a16:creationId xmlns:a16="http://schemas.microsoft.com/office/drawing/2014/main" id="{B385FCE6-5784-4F16-9F9C-AC0490C94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100" y="2922587"/>
                <a:ext cx="1009650" cy="906463"/>
              </a:xfrm>
              <a:custGeom>
                <a:avLst/>
                <a:gdLst>
                  <a:gd name="T0" fmla="*/ 6 w 636"/>
                  <a:gd name="T1" fmla="*/ 559 h 571"/>
                  <a:gd name="T2" fmla="*/ 0 w 636"/>
                  <a:gd name="T3" fmla="*/ 548 h 571"/>
                  <a:gd name="T4" fmla="*/ 47 w 636"/>
                  <a:gd name="T5" fmla="*/ 489 h 571"/>
                  <a:gd name="T6" fmla="*/ 65 w 636"/>
                  <a:gd name="T7" fmla="*/ 453 h 571"/>
                  <a:gd name="T8" fmla="*/ 65 w 636"/>
                  <a:gd name="T9" fmla="*/ 418 h 571"/>
                  <a:gd name="T10" fmla="*/ 59 w 636"/>
                  <a:gd name="T11" fmla="*/ 347 h 571"/>
                  <a:gd name="T12" fmla="*/ 71 w 636"/>
                  <a:gd name="T13" fmla="*/ 306 h 571"/>
                  <a:gd name="T14" fmla="*/ 141 w 636"/>
                  <a:gd name="T15" fmla="*/ 306 h 571"/>
                  <a:gd name="T16" fmla="*/ 153 w 636"/>
                  <a:gd name="T17" fmla="*/ 336 h 571"/>
                  <a:gd name="T18" fmla="*/ 183 w 636"/>
                  <a:gd name="T19" fmla="*/ 353 h 571"/>
                  <a:gd name="T20" fmla="*/ 218 w 636"/>
                  <a:gd name="T21" fmla="*/ 365 h 571"/>
                  <a:gd name="T22" fmla="*/ 206 w 636"/>
                  <a:gd name="T23" fmla="*/ 330 h 571"/>
                  <a:gd name="T24" fmla="*/ 218 w 636"/>
                  <a:gd name="T25" fmla="*/ 312 h 571"/>
                  <a:gd name="T26" fmla="*/ 259 w 636"/>
                  <a:gd name="T27" fmla="*/ 312 h 571"/>
                  <a:gd name="T28" fmla="*/ 289 w 636"/>
                  <a:gd name="T29" fmla="*/ 265 h 571"/>
                  <a:gd name="T30" fmla="*/ 318 w 636"/>
                  <a:gd name="T31" fmla="*/ 212 h 571"/>
                  <a:gd name="T32" fmla="*/ 265 w 636"/>
                  <a:gd name="T33" fmla="*/ 224 h 571"/>
                  <a:gd name="T34" fmla="*/ 212 w 636"/>
                  <a:gd name="T35" fmla="*/ 206 h 571"/>
                  <a:gd name="T36" fmla="*/ 183 w 636"/>
                  <a:gd name="T37" fmla="*/ 171 h 571"/>
                  <a:gd name="T38" fmla="*/ 218 w 636"/>
                  <a:gd name="T39" fmla="*/ 159 h 571"/>
                  <a:gd name="T40" fmla="*/ 194 w 636"/>
                  <a:gd name="T41" fmla="*/ 124 h 571"/>
                  <a:gd name="T42" fmla="*/ 230 w 636"/>
                  <a:gd name="T43" fmla="*/ 94 h 571"/>
                  <a:gd name="T44" fmla="*/ 241 w 636"/>
                  <a:gd name="T45" fmla="*/ 59 h 571"/>
                  <a:gd name="T46" fmla="*/ 277 w 636"/>
                  <a:gd name="T47" fmla="*/ 47 h 571"/>
                  <a:gd name="T48" fmla="*/ 306 w 636"/>
                  <a:gd name="T49" fmla="*/ 18 h 571"/>
                  <a:gd name="T50" fmla="*/ 336 w 636"/>
                  <a:gd name="T51" fmla="*/ 41 h 571"/>
                  <a:gd name="T52" fmla="*/ 353 w 636"/>
                  <a:gd name="T53" fmla="*/ 35 h 571"/>
                  <a:gd name="T54" fmla="*/ 406 w 636"/>
                  <a:gd name="T55" fmla="*/ 47 h 571"/>
                  <a:gd name="T56" fmla="*/ 430 w 636"/>
                  <a:gd name="T57" fmla="*/ 82 h 571"/>
                  <a:gd name="T58" fmla="*/ 465 w 636"/>
                  <a:gd name="T59" fmla="*/ 53 h 571"/>
                  <a:gd name="T60" fmla="*/ 512 w 636"/>
                  <a:gd name="T61" fmla="*/ 41 h 571"/>
                  <a:gd name="T62" fmla="*/ 559 w 636"/>
                  <a:gd name="T63" fmla="*/ 47 h 571"/>
                  <a:gd name="T64" fmla="*/ 565 w 636"/>
                  <a:gd name="T65" fmla="*/ 29 h 571"/>
                  <a:gd name="T66" fmla="*/ 583 w 636"/>
                  <a:gd name="T67" fmla="*/ 6 h 571"/>
                  <a:gd name="T68" fmla="*/ 595 w 636"/>
                  <a:gd name="T69" fmla="*/ 0 h 571"/>
                  <a:gd name="T70" fmla="*/ 624 w 636"/>
                  <a:gd name="T71" fmla="*/ 41 h 571"/>
                  <a:gd name="T72" fmla="*/ 607 w 636"/>
                  <a:gd name="T73" fmla="*/ 59 h 571"/>
                  <a:gd name="T74" fmla="*/ 624 w 636"/>
                  <a:gd name="T75" fmla="*/ 82 h 571"/>
                  <a:gd name="T76" fmla="*/ 601 w 636"/>
                  <a:gd name="T77" fmla="*/ 159 h 571"/>
                  <a:gd name="T78" fmla="*/ 577 w 636"/>
                  <a:gd name="T79" fmla="*/ 171 h 571"/>
                  <a:gd name="T80" fmla="*/ 512 w 636"/>
                  <a:gd name="T81" fmla="*/ 224 h 571"/>
                  <a:gd name="T82" fmla="*/ 506 w 636"/>
                  <a:gd name="T83" fmla="*/ 230 h 571"/>
                  <a:gd name="T84" fmla="*/ 542 w 636"/>
                  <a:gd name="T85" fmla="*/ 277 h 571"/>
                  <a:gd name="T86" fmla="*/ 548 w 636"/>
                  <a:gd name="T87" fmla="*/ 330 h 571"/>
                  <a:gd name="T88" fmla="*/ 524 w 636"/>
                  <a:gd name="T89" fmla="*/ 330 h 571"/>
                  <a:gd name="T90" fmla="*/ 495 w 636"/>
                  <a:gd name="T91" fmla="*/ 353 h 571"/>
                  <a:gd name="T92" fmla="*/ 477 w 636"/>
                  <a:gd name="T93" fmla="*/ 389 h 571"/>
                  <a:gd name="T94" fmla="*/ 377 w 636"/>
                  <a:gd name="T95" fmla="*/ 400 h 571"/>
                  <a:gd name="T96" fmla="*/ 365 w 636"/>
                  <a:gd name="T97" fmla="*/ 371 h 571"/>
                  <a:gd name="T98" fmla="*/ 342 w 636"/>
                  <a:gd name="T99" fmla="*/ 383 h 571"/>
                  <a:gd name="T100" fmla="*/ 330 w 636"/>
                  <a:gd name="T101" fmla="*/ 406 h 571"/>
                  <a:gd name="T102" fmla="*/ 312 w 636"/>
                  <a:gd name="T103" fmla="*/ 418 h 571"/>
                  <a:gd name="T104" fmla="*/ 277 w 636"/>
                  <a:gd name="T105" fmla="*/ 412 h 571"/>
                  <a:gd name="T106" fmla="*/ 212 w 636"/>
                  <a:gd name="T107" fmla="*/ 436 h 571"/>
                  <a:gd name="T108" fmla="*/ 159 w 636"/>
                  <a:gd name="T109" fmla="*/ 489 h 571"/>
                  <a:gd name="T110" fmla="*/ 118 w 636"/>
                  <a:gd name="T111" fmla="*/ 465 h 571"/>
                  <a:gd name="T112" fmla="*/ 106 w 636"/>
                  <a:gd name="T113" fmla="*/ 483 h 571"/>
                  <a:gd name="T114" fmla="*/ 88 w 636"/>
                  <a:gd name="T115" fmla="*/ 542 h 571"/>
                  <a:gd name="T116" fmla="*/ 29 w 636"/>
                  <a:gd name="T117" fmla="*/ 571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36" h="571">
                    <a:moveTo>
                      <a:pt x="29" y="571"/>
                    </a:moveTo>
                    <a:lnTo>
                      <a:pt x="18" y="565"/>
                    </a:lnTo>
                    <a:lnTo>
                      <a:pt x="12" y="565"/>
                    </a:lnTo>
                    <a:lnTo>
                      <a:pt x="6" y="559"/>
                    </a:lnTo>
                    <a:lnTo>
                      <a:pt x="6" y="559"/>
                    </a:lnTo>
                    <a:lnTo>
                      <a:pt x="6" y="554"/>
                    </a:lnTo>
                    <a:lnTo>
                      <a:pt x="0" y="554"/>
                    </a:lnTo>
                    <a:lnTo>
                      <a:pt x="0" y="548"/>
                    </a:lnTo>
                    <a:lnTo>
                      <a:pt x="24" y="524"/>
                    </a:lnTo>
                    <a:lnTo>
                      <a:pt x="35" y="518"/>
                    </a:lnTo>
                    <a:lnTo>
                      <a:pt x="41" y="495"/>
                    </a:lnTo>
                    <a:lnTo>
                      <a:pt x="47" y="489"/>
                    </a:lnTo>
                    <a:lnTo>
                      <a:pt x="53" y="489"/>
                    </a:lnTo>
                    <a:lnTo>
                      <a:pt x="53" y="477"/>
                    </a:lnTo>
                    <a:lnTo>
                      <a:pt x="59" y="471"/>
                    </a:lnTo>
                    <a:lnTo>
                      <a:pt x="65" y="453"/>
                    </a:lnTo>
                    <a:lnTo>
                      <a:pt x="77" y="448"/>
                    </a:lnTo>
                    <a:lnTo>
                      <a:pt x="71" y="436"/>
                    </a:lnTo>
                    <a:lnTo>
                      <a:pt x="65" y="424"/>
                    </a:lnTo>
                    <a:lnTo>
                      <a:pt x="65" y="418"/>
                    </a:lnTo>
                    <a:lnTo>
                      <a:pt x="77" y="389"/>
                    </a:lnTo>
                    <a:lnTo>
                      <a:pt x="77" y="371"/>
                    </a:lnTo>
                    <a:lnTo>
                      <a:pt x="71" y="359"/>
                    </a:lnTo>
                    <a:lnTo>
                      <a:pt x="59" y="347"/>
                    </a:lnTo>
                    <a:lnTo>
                      <a:pt x="65" y="330"/>
                    </a:lnTo>
                    <a:lnTo>
                      <a:pt x="65" y="324"/>
                    </a:lnTo>
                    <a:lnTo>
                      <a:pt x="65" y="318"/>
                    </a:lnTo>
                    <a:lnTo>
                      <a:pt x="71" y="306"/>
                    </a:lnTo>
                    <a:lnTo>
                      <a:pt x="94" y="318"/>
                    </a:lnTo>
                    <a:lnTo>
                      <a:pt x="124" y="312"/>
                    </a:lnTo>
                    <a:lnTo>
                      <a:pt x="130" y="306"/>
                    </a:lnTo>
                    <a:lnTo>
                      <a:pt x="141" y="306"/>
                    </a:lnTo>
                    <a:lnTo>
                      <a:pt x="153" y="318"/>
                    </a:lnTo>
                    <a:lnTo>
                      <a:pt x="153" y="324"/>
                    </a:lnTo>
                    <a:lnTo>
                      <a:pt x="153" y="330"/>
                    </a:lnTo>
                    <a:lnTo>
                      <a:pt x="153" y="336"/>
                    </a:lnTo>
                    <a:lnTo>
                      <a:pt x="153" y="342"/>
                    </a:lnTo>
                    <a:lnTo>
                      <a:pt x="165" y="347"/>
                    </a:lnTo>
                    <a:lnTo>
                      <a:pt x="183" y="347"/>
                    </a:lnTo>
                    <a:lnTo>
                      <a:pt x="183" y="353"/>
                    </a:lnTo>
                    <a:lnTo>
                      <a:pt x="188" y="359"/>
                    </a:lnTo>
                    <a:lnTo>
                      <a:pt x="188" y="383"/>
                    </a:lnTo>
                    <a:lnTo>
                      <a:pt x="206" y="377"/>
                    </a:lnTo>
                    <a:lnTo>
                      <a:pt x="218" y="365"/>
                    </a:lnTo>
                    <a:lnTo>
                      <a:pt x="224" y="353"/>
                    </a:lnTo>
                    <a:lnTo>
                      <a:pt x="230" y="347"/>
                    </a:lnTo>
                    <a:lnTo>
                      <a:pt x="224" y="336"/>
                    </a:lnTo>
                    <a:lnTo>
                      <a:pt x="206" y="330"/>
                    </a:lnTo>
                    <a:lnTo>
                      <a:pt x="206" y="324"/>
                    </a:lnTo>
                    <a:lnTo>
                      <a:pt x="206" y="324"/>
                    </a:lnTo>
                    <a:lnTo>
                      <a:pt x="206" y="318"/>
                    </a:lnTo>
                    <a:lnTo>
                      <a:pt x="218" y="312"/>
                    </a:lnTo>
                    <a:lnTo>
                      <a:pt x="253" y="324"/>
                    </a:lnTo>
                    <a:lnTo>
                      <a:pt x="259" y="318"/>
                    </a:lnTo>
                    <a:lnTo>
                      <a:pt x="259" y="318"/>
                    </a:lnTo>
                    <a:lnTo>
                      <a:pt x="259" y="312"/>
                    </a:lnTo>
                    <a:lnTo>
                      <a:pt x="259" y="288"/>
                    </a:lnTo>
                    <a:lnTo>
                      <a:pt x="271" y="283"/>
                    </a:lnTo>
                    <a:lnTo>
                      <a:pt x="283" y="277"/>
                    </a:lnTo>
                    <a:lnTo>
                      <a:pt x="289" y="265"/>
                    </a:lnTo>
                    <a:lnTo>
                      <a:pt x="289" y="241"/>
                    </a:lnTo>
                    <a:lnTo>
                      <a:pt x="300" y="235"/>
                    </a:lnTo>
                    <a:lnTo>
                      <a:pt x="318" y="218"/>
                    </a:lnTo>
                    <a:lnTo>
                      <a:pt x="318" y="212"/>
                    </a:lnTo>
                    <a:lnTo>
                      <a:pt x="300" y="218"/>
                    </a:lnTo>
                    <a:lnTo>
                      <a:pt x="294" y="212"/>
                    </a:lnTo>
                    <a:lnTo>
                      <a:pt x="289" y="212"/>
                    </a:lnTo>
                    <a:lnTo>
                      <a:pt x="265" y="224"/>
                    </a:lnTo>
                    <a:lnTo>
                      <a:pt x="253" y="218"/>
                    </a:lnTo>
                    <a:lnTo>
                      <a:pt x="236" y="194"/>
                    </a:lnTo>
                    <a:lnTo>
                      <a:pt x="224" y="200"/>
                    </a:lnTo>
                    <a:lnTo>
                      <a:pt x="212" y="206"/>
                    </a:lnTo>
                    <a:lnTo>
                      <a:pt x="206" y="200"/>
                    </a:lnTo>
                    <a:lnTo>
                      <a:pt x="177" y="182"/>
                    </a:lnTo>
                    <a:lnTo>
                      <a:pt x="183" y="177"/>
                    </a:lnTo>
                    <a:lnTo>
                      <a:pt x="183" y="171"/>
                    </a:lnTo>
                    <a:lnTo>
                      <a:pt x="188" y="171"/>
                    </a:lnTo>
                    <a:lnTo>
                      <a:pt x="194" y="159"/>
                    </a:lnTo>
                    <a:lnTo>
                      <a:pt x="200" y="165"/>
                    </a:lnTo>
                    <a:lnTo>
                      <a:pt x="218" y="159"/>
                    </a:lnTo>
                    <a:lnTo>
                      <a:pt x="212" y="147"/>
                    </a:lnTo>
                    <a:lnTo>
                      <a:pt x="206" y="141"/>
                    </a:lnTo>
                    <a:lnTo>
                      <a:pt x="200" y="129"/>
                    </a:lnTo>
                    <a:lnTo>
                      <a:pt x="194" y="124"/>
                    </a:lnTo>
                    <a:lnTo>
                      <a:pt x="194" y="118"/>
                    </a:lnTo>
                    <a:lnTo>
                      <a:pt x="206" y="106"/>
                    </a:lnTo>
                    <a:lnTo>
                      <a:pt x="218" y="100"/>
                    </a:lnTo>
                    <a:lnTo>
                      <a:pt x="230" y="94"/>
                    </a:lnTo>
                    <a:lnTo>
                      <a:pt x="230" y="88"/>
                    </a:lnTo>
                    <a:lnTo>
                      <a:pt x="224" y="82"/>
                    </a:lnTo>
                    <a:lnTo>
                      <a:pt x="236" y="65"/>
                    </a:lnTo>
                    <a:lnTo>
                      <a:pt x="241" y="59"/>
                    </a:lnTo>
                    <a:lnTo>
                      <a:pt x="253" y="65"/>
                    </a:lnTo>
                    <a:lnTo>
                      <a:pt x="259" y="53"/>
                    </a:lnTo>
                    <a:lnTo>
                      <a:pt x="271" y="53"/>
                    </a:lnTo>
                    <a:lnTo>
                      <a:pt x="277" y="47"/>
                    </a:lnTo>
                    <a:lnTo>
                      <a:pt x="277" y="41"/>
                    </a:lnTo>
                    <a:lnTo>
                      <a:pt x="283" y="29"/>
                    </a:lnTo>
                    <a:lnTo>
                      <a:pt x="300" y="18"/>
                    </a:lnTo>
                    <a:lnTo>
                      <a:pt x="306" y="18"/>
                    </a:lnTo>
                    <a:lnTo>
                      <a:pt x="324" y="18"/>
                    </a:lnTo>
                    <a:lnTo>
                      <a:pt x="330" y="29"/>
                    </a:lnTo>
                    <a:lnTo>
                      <a:pt x="336" y="29"/>
                    </a:lnTo>
                    <a:lnTo>
                      <a:pt x="336" y="41"/>
                    </a:lnTo>
                    <a:lnTo>
                      <a:pt x="336" y="47"/>
                    </a:lnTo>
                    <a:lnTo>
                      <a:pt x="342" y="41"/>
                    </a:lnTo>
                    <a:lnTo>
                      <a:pt x="353" y="47"/>
                    </a:lnTo>
                    <a:lnTo>
                      <a:pt x="353" y="35"/>
                    </a:lnTo>
                    <a:lnTo>
                      <a:pt x="365" y="35"/>
                    </a:lnTo>
                    <a:lnTo>
                      <a:pt x="383" y="35"/>
                    </a:lnTo>
                    <a:lnTo>
                      <a:pt x="400" y="53"/>
                    </a:lnTo>
                    <a:lnTo>
                      <a:pt x="406" y="47"/>
                    </a:lnTo>
                    <a:lnTo>
                      <a:pt x="412" y="47"/>
                    </a:lnTo>
                    <a:lnTo>
                      <a:pt x="424" y="53"/>
                    </a:lnTo>
                    <a:lnTo>
                      <a:pt x="424" y="76"/>
                    </a:lnTo>
                    <a:lnTo>
                      <a:pt x="430" y="82"/>
                    </a:lnTo>
                    <a:lnTo>
                      <a:pt x="442" y="71"/>
                    </a:lnTo>
                    <a:lnTo>
                      <a:pt x="453" y="65"/>
                    </a:lnTo>
                    <a:lnTo>
                      <a:pt x="459" y="53"/>
                    </a:lnTo>
                    <a:lnTo>
                      <a:pt x="465" y="53"/>
                    </a:lnTo>
                    <a:lnTo>
                      <a:pt x="471" y="53"/>
                    </a:lnTo>
                    <a:lnTo>
                      <a:pt x="483" y="35"/>
                    </a:lnTo>
                    <a:lnTo>
                      <a:pt x="495" y="41"/>
                    </a:lnTo>
                    <a:lnTo>
                      <a:pt x="512" y="41"/>
                    </a:lnTo>
                    <a:lnTo>
                      <a:pt x="530" y="47"/>
                    </a:lnTo>
                    <a:lnTo>
                      <a:pt x="542" y="41"/>
                    </a:lnTo>
                    <a:lnTo>
                      <a:pt x="554" y="41"/>
                    </a:lnTo>
                    <a:lnTo>
                      <a:pt x="559" y="47"/>
                    </a:lnTo>
                    <a:lnTo>
                      <a:pt x="571" y="47"/>
                    </a:lnTo>
                    <a:lnTo>
                      <a:pt x="571" y="47"/>
                    </a:lnTo>
                    <a:lnTo>
                      <a:pt x="565" y="35"/>
                    </a:lnTo>
                    <a:lnTo>
                      <a:pt x="565" y="29"/>
                    </a:lnTo>
                    <a:lnTo>
                      <a:pt x="565" y="23"/>
                    </a:lnTo>
                    <a:lnTo>
                      <a:pt x="577" y="18"/>
                    </a:lnTo>
                    <a:lnTo>
                      <a:pt x="577" y="6"/>
                    </a:lnTo>
                    <a:lnTo>
                      <a:pt x="583" y="6"/>
                    </a:lnTo>
                    <a:lnTo>
                      <a:pt x="589" y="6"/>
                    </a:lnTo>
                    <a:lnTo>
                      <a:pt x="589" y="12"/>
                    </a:lnTo>
                    <a:lnTo>
                      <a:pt x="589" y="6"/>
                    </a:lnTo>
                    <a:lnTo>
                      <a:pt x="595" y="0"/>
                    </a:lnTo>
                    <a:lnTo>
                      <a:pt x="601" y="6"/>
                    </a:lnTo>
                    <a:lnTo>
                      <a:pt x="607" y="12"/>
                    </a:lnTo>
                    <a:lnTo>
                      <a:pt x="607" y="23"/>
                    </a:lnTo>
                    <a:lnTo>
                      <a:pt x="624" y="41"/>
                    </a:lnTo>
                    <a:lnTo>
                      <a:pt x="636" y="41"/>
                    </a:lnTo>
                    <a:lnTo>
                      <a:pt x="630" y="53"/>
                    </a:lnTo>
                    <a:lnTo>
                      <a:pt x="612" y="53"/>
                    </a:lnTo>
                    <a:lnTo>
                      <a:pt x="607" y="59"/>
                    </a:lnTo>
                    <a:lnTo>
                      <a:pt x="607" y="71"/>
                    </a:lnTo>
                    <a:lnTo>
                      <a:pt x="612" y="76"/>
                    </a:lnTo>
                    <a:lnTo>
                      <a:pt x="618" y="82"/>
                    </a:lnTo>
                    <a:lnTo>
                      <a:pt x="624" y="82"/>
                    </a:lnTo>
                    <a:lnTo>
                      <a:pt x="618" y="94"/>
                    </a:lnTo>
                    <a:lnTo>
                      <a:pt x="601" y="106"/>
                    </a:lnTo>
                    <a:lnTo>
                      <a:pt x="612" y="147"/>
                    </a:lnTo>
                    <a:lnTo>
                      <a:pt x="601" y="159"/>
                    </a:lnTo>
                    <a:lnTo>
                      <a:pt x="595" y="153"/>
                    </a:lnTo>
                    <a:lnTo>
                      <a:pt x="583" y="159"/>
                    </a:lnTo>
                    <a:lnTo>
                      <a:pt x="577" y="159"/>
                    </a:lnTo>
                    <a:lnTo>
                      <a:pt x="577" y="171"/>
                    </a:lnTo>
                    <a:lnTo>
                      <a:pt x="571" y="171"/>
                    </a:lnTo>
                    <a:lnTo>
                      <a:pt x="565" y="200"/>
                    </a:lnTo>
                    <a:lnTo>
                      <a:pt x="554" y="218"/>
                    </a:lnTo>
                    <a:lnTo>
                      <a:pt x="512" y="224"/>
                    </a:lnTo>
                    <a:lnTo>
                      <a:pt x="501" y="218"/>
                    </a:lnTo>
                    <a:lnTo>
                      <a:pt x="501" y="218"/>
                    </a:lnTo>
                    <a:lnTo>
                      <a:pt x="501" y="230"/>
                    </a:lnTo>
                    <a:lnTo>
                      <a:pt x="506" y="230"/>
                    </a:lnTo>
                    <a:lnTo>
                      <a:pt x="501" y="235"/>
                    </a:lnTo>
                    <a:lnTo>
                      <a:pt x="506" y="259"/>
                    </a:lnTo>
                    <a:lnTo>
                      <a:pt x="530" y="271"/>
                    </a:lnTo>
                    <a:lnTo>
                      <a:pt x="542" y="277"/>
                    </a:lnTo>
                    <a:lnTo>
                      <a:pt x="559" y="294"/>
                    </a:lnTo>
                    <a:lnTo>
                      <a:pt x="548" y="312"/>
                    </a:lnTo>
                    <a:lnTo>
                      <a:pt x="548" y="324"/>
                    </a:lnTo>
                    <a:lnTo>
                      <a:pt x="548" y="330"/>
                    </a:lnTo>
                    <a:lnTo>
                      <a:pt x="542" y="330"/>
                    </a:lnTo>
                    <a:lnTo>
                      <a:pt x="536" y="324"/>
                    </a:lnTo>
                    <a:lnTo>
                      <a:pt x="530" y="324"/>
                    </a:lnTo>
                    <a:lnTo>
                      <a:pt x="524" y="330"/>
                    </a:lnTo>
                    <a:lnTo>
                      <a:pt x="524" y="336"/>
                    </a:lnTo>
                    <a:lnTo>
                      <a:pt x="512" y="347"/>
                    </a:lnTo>
                    <a:lnTo>
                      <a:pt x="506" y="347"/>
                    </a:lnTo>
                    <a:lnTo>
                      <a:pt x="495" y="353"/>
                    </a:lnTo>
                    <a:lnTo>
                      <a:pt x="489" y="353"/>
                    </a:lnTo>
                    <a:lnTo>
                      <a:pt x="489" y="365"/>
                    </a:lnTo>
                    <a:lnTo>
                      <a:pt x="477" y="371"/>
                    </a:lnTo>
                    <a:lnTo>
                      <a:pt x="477" y="389"/>
                    </a:lnTo>
                    <a:lnTo>
                      <a:pt x="465" y="400"/>
                    </a:lnTo>
                    <a:lnTo>
                      <a:pt x="453" y="400"/>
                    </a:lnTo>
                    <a:lnTo>
                      <a:pt x="418" y="412"/>
                    </a:lnTo>
                    <a:lnTo>
                      <a:pt x="377" y="400"/>
                    </a:lnTo>
                    <a:lnTo>
                      <a:pt x="383" y="395"/>
                    </a:lnTo>
                    <a:lnTo>
                      <a:pt x="389" y="389"/>
                    </a:lnTo>
                    <a:lnTo>
                      <a:pt x="383" y="371"/>
                    </a:lnTo>
                    <a:lnTo>
                      <a:pt x="365" y="371"/>
                    </a:lnTo>
                    <a:lnTo>
                      <a:pt x="353" y="371"/>
                    </a:lnTo>
                    <a:lnTo>
                      <a:pt x="353" y="371"/>
                    </a:lnTo>
                    <a:lnTo>
                      <a:pt x="353" y="383"/>
                    </a:lnTo>
                    <a:lnTo>
                      <a:pt x="342" y="383"/>
                    </a:lnTo>
                    <a:lnTo>
                      <a:pt x="342" y="389"/>
                    </a:lnTo>
                    <a:lnTo>
                      <a:pt x="336" y="395"/>
                    </a:lnTo>
                    <a:lnTo>
                      <a:pt x="342" y="400"/>
                    </a:lnTo>
                    <a:lnTo>
                      <a:pt x="330" y="406"/>
                    </a:lnTo>
                    <a:lnTo>
                      <a:pt x="330" y="412"/>
                    </a:lnTo>
                    <a:lnTo>
                      <a:pt x="330" y="418"/>
                    </a:lnTo>
                    <a:lnTo>
                      <a:pt x="324" y="424"/>
                    </a:lnTo>
                    <a:lnTo>
                      <a:pt x="312" y="418"/>
                    </a:lnTo>
                    <a:lnTo>
                      <a:pt x="300" y="424"/>
                    </a:lnTo>
                    <a:lnTo>
                      <a:pt x="294" y="424"/>
                    </a:lnTo>
                    <a:lnTo>
                      <a:pt x="283" y="424"/>
                    </a:lnTo>
                    <a:lnTo>
                      <a:pt x="277" y="412"/>
                    </a:lnTo>
                    <a:lnTo>
                      <a:pt x="247" y="424"/>
                    </a:lnTo>
                    <a:lnTo>
                      <a:pt x="241" y="424"/>
                    </a:lnTo>
                    <a:lnTo>
                      <a:pt x="230" y="442"/>
                    </a:lnTo>
                    <a:lnTo>
                      <a:pt x="212" y="436"/>
                    </a:lnTo>
                    <a:lnTo>
                      <a:pt x="212" y="442"/>
                    </a:lnTo>
                    <a:lnTo>
                      <a:pt x="224" y="459"/>
                    </a:lnTo>
                    <a:lnTo>
                      <a:pt x="218" y="459"/>
                    </a:lnTo>
                    <a:lnTo>
                      <a:pt x="159" y="489"/>
                    </a:lnTo>
                    <a:lnTo>
                      <a:pt x="147" y="477"/>
                    </a:lnTo>
                    <a:lnTo>
                      <a:pt x="135" y="483"/>
                    </a:lnTo>
                    <a:lnTo>
                      <a:pt x="130" y="471"/>
                    </a:lnTo>
                    <a:lnTo>
                      <a:pt x="118" y="465"/>
                    </a:lnTo>
                    <a:lnTo>
                      <a:pt x="112" y="477"/>
                    </a:lnTo>
                    <a:lnTo>
                      <a:pt x="118" y="483"/>
                    </a:lnTo>
                    <a:lnTo>
                      <a:pt x="112" y="489"/>
                    </a:lnTo>
                    <a:lnTo>
                      <a:pt x="106" y="483"/>
                    </a:lnTo>
                    <a:lnTo>
                      <a:pt x="106" y="489"/>
                    </a:lnTo>
                    <a:lnTo>
                      <a:pt x="106" y="501"/>
                    </a:lnTo>
                    <a:lnTo>
                      <a:pt x="88" y="518"/>
                    </a:lnTo>
                    <a:lnTo>
                      <a:pt x="88" y="542"/>
                    </a:lnTo>
                    <a:lnTo>
                      <a:pt x="77" y="565"/>
                    </a:lnTo>
                    <a:lnTo>
                      <a:pt x="65" y="571"/>
                    </a:lnTo>
                    <a:lnTo>
                      <a:pt x="47" y="559"/>
                    </a:lnTo>
                    <a:lnTo>
                      <a:pt x="29" y="571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2" name="Freeform 613">
                <a:extLst>
                  <a:ext uri="{FF2B5EF4-FFF2-40B4-BE49-F238E27FC236}">
                    <a16:creationId xmlns:a16="http://schemas.microsoft.com/office/drawing/2014/main" id="{4B9FB1C5-AA34-4761-965D-C2D0AD7512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06863" y="2819400"/>
                <a:ext cx="627063" cy="973138"/>
              </a:xfrm>
              <a:custGeom>
                <a:avLst/>
                <a:gdLst>
                  <a:gd name="T0" fmla="*/ 18 w 395"/>
                  <a:gd name="T1" fmla="*/ 560 h 613"/>
                  <a:gd name="T2" fmla="*/ 6 w 395"/>
                  <a:gd name="T3" fmla="*/ 536 h 613"/>
                  <a:gd name="T4" fmla="*/ 12 w 395"/>
                  <a:gd name="T5" fmla="*/ 489 h 613"/>
                  <a:gd name="T6" fmla="*/ 65 w 395"/>
                  <a:gd name="T7" fmla="*/ 424 h 613"/>
                  <a:gd name="T8" fmla="*/ 71 w 395"/>
                  <a:gd name="T9" fmla="*/ 389 h 613"/>
                  <a:gd name="T10" fmla="*/ 71 w 395"/>
                  <a:gd name="T11" fmla="*/ 353 h 613"/>
                  <a:gd name="T12" fmla="*/ 59 w 395"/>
                  <a:gd name="T13" fmla="*/ 312 h 613"/>
                  <a:gd name="T14" fmla="*/ 48 w 395"/>
                  <a:gd name="T15" fmla="*/ 271 h 613"/>
                  <a:gd name="T16" fmla="*/ 36 w 395"/>
                  <a:gd name="T17" fmla="*/ 218 h 613"/>
                  <a:gd name="T18" fmla="*/ 42 w 395"/>
                  <a:gd name="T19" fmla="*/ 189 h 613"/>
                  <a:gd name="T20" fmla="*/ 48 w 395"/>
                  <a:gd name="T21" fmla="*/ 177 h 613"/>
                  <a:gd name="T22" fmla="*/ 112 w 395"/>
                  <a:gd name="T23" fmla="*/ 236 h 613"/>
                  <a:gd name="T24" fmla="*/ 106 w 395"/>
                  <a:gd name="T25" fmla="*/ 200 h 613"/>
                  <a:gd name="T26" fmla="*/ 118 w 395"/>
                  <a:gd name="T27" fmla="*/ 141 h 613"/>
                  <a:gd name="T28" fmla="*/ 112 w 395"/>
                  <a:gd name="T29" fmla="*/ 136 h 613"/>
                  <a:gd name="T30" fmla="*/ 71 w 395"/>
                  <a:gd name="T31" fmla="*/ 118 h 613"/>
                  <a:gd name="T32" fmla="*/ 59 w 395"/>
                  <a:gd name="T33" fmla="*/ 124 h 613"/>
                  <a:gd name="T34" fmla="*/ 53 w 395"/>
                  <a:gd name="T35" fmla="*/ 136 h 613"/>
                  <a:gd name="T36" fmla="*/ 18 w 395"/>
                  <a:gd name="T37" fmla="*/ 100 h 613"/>
                  <a:gd name="T38" fmla="*/ 95 w 395"/>
                  <a:gd name="T39" fmla="*/ 83 h 613"/>
                  <a:gd name="T40" fmla="*/ 136 w 395"/>
                  <a:gd name="T41" fmla="*/ 94 h 613"/>
                  <a:gd name="T42" fmla="*/ 154 w 395"/>
                  <a:gd name="T43" fmla="*/ 94 h 613"/>
                  <a:gd name="T44" fmla="*/ 159 w 395"/>
                  <a:gd name="T45" fmla="*/ 77 h 613"/>
                  <a:gd name="T46" fmla="*/ 313 w 395"/>
                  <a:gd name="T47" fmla="*/ 0 h 613"/>
                  <a:gd name="T48" fmla="*/ 324 w 395"/>
                  <a:gd name="T49" fmla="*/ 35 h 613"/>
                  <a:gd name="T50" fmla="*/ 324 w 395"/>
                  <a:gd name="T51" fmla="*/ 59 h 613"/>
                  <a:gd name="T52" fmla="*/ 330 w 395"/>
                  <a:gd name="T53" fmla="*/ 94 h 613"/>
                  <a:gd name="T54" fmla="*/ 336 w 395"/>
                  <a:gd name="T55" fmla="*/ 112 h 613"/>
                  <a:gd name="T56" fmla="*/ 313 w 395"/>
                  <a:gd name="T57" fmla="*/ 130 h 613"/>
                  <a:gd name="T58" fmla="*/ 295 w 395"/>
                  <a:gd name="T59" fmla="*/ 165 h 613"/>
                  <a:gd name="T60" fmla="*/ 277 w 395"/>
                  <a:gd name="T61" fmla="*/ 194 h 613"/>
                  <a:gd name="T62" fmla="*/ 277 w 395"/>
                  <a:gd name="T63" fmla="*/ 230 h 613"/>
                  <a:gd name="T64" fmla="*/ 260 w 395"/>
                  <a:gd name="T65" fmla="*/ 242 h 613"/>
                  <a:gd name="T66" fmla="*/ 301 w 395"/>
                  <a:gd name="T67" fmla="*/ 265 h 613"/>
                  <a:gd name="T68" fmla="*/ 366 w 395"/>
                  <a:gd name="T69" fmla="*/ 277 h 613"/>
                  <a:gd name="T70" fmla="*/ 395 w 395"/>
                  <a:gd name="T71" fmla="*/ 283 h 613"/>
                  <a:gd name="T72" fmla="*/ 360 w 395"/>
                  <a:gd name="T73" fmla="*/ 342 h 613"/>
                  <a:gd name="T74" fmla="*/ 336 w 395"/>
                  <a:gd name="T75" fmla="*/ 383 h 613"/>
                  <a:gd name="T76" fmla="*/ 283 w 395"/>
                  <a:gd name="T77" fmla="*/ 383 h 613"/>
                  <a:gd name="T78" fmla="*/ 301 w 395"/>
                  <a:gd name="T79" fmla="*/ 401 h 613"/>
                  <a:gd name="T80" fmla="*/ 283 w 395"/>
                  <a:gd name="T81" fmla="*/ 442 h 613"/>
                  <a:gd name="T82" fmla="*/ 260 w 395"/>
                  <a:gd name="T83" fmla="*/ 412 h 613"/>
                  <a:gd name="T84" fmla="*/ 230 w 395"/>
                  <a:gd name="T85" fmla="*/ 395 h 613"/>
                  <a:gd name="T86" fmla="*/ 207 w 395"/>
                  <a:gd name="T87" fmla="*/ 371 h 613"/>
                  <a:gd name="T88" fmla="*/ 142 w 395"/>
                  <a:gd name="T89" fmla="*/ 383 h 613"/>
                  <a:gd name="T90" fmla="*/ 148 w 395"/>
                  <a:gd name="T91" fmla="*/ 424 h 613"/>
                  <a:gd name="T92" fmla="*/ 142 w 395"/>
                  <a:gd name="T93" fmla="*/ 489 h 613"/>
                  <a:gd name="T94" fmla="*/ 136 w 395"/>
                  <a:gd name="T95" fmla="*/ 536 h 613"/>
                  <a:gd name="T96" fmla="*/ 118 w 395"/>
                  <a:gd name="T97" fmla="*/ 560 h 613"/>
                  <a:gd name="T98" fmla="*/ 159 w 395"/>
                  <a:gd name="T99" fmla="*/ 342 h 613"/>
                  <a:gd name="T100" fmla="*/ 159 w 395"/>
                  <a:gd name="T101" fmla="*/ 336 h 613"/>
                  <a:gd name="T102" fmla="*/ 83 w 395"/>
                  <a:gd name="T103" fmla="*/ 300 h 613"/>
                  <a:gd name="T104" fmla="*/ 112 w 395"/>
                  <a:gd name="T105" fmla="*/ 330 h 613"/>
                  <a:gd name="T106" fmla="*/ 118 w 395"/>
                  <a:gd name="T107" fmla="*/ 336 h 613"/>
                  <a:gd name="T108" fmla="*/ 148 w 395"/>
                  <a:gd name="T109" fmla="*/ 342 h 613"/>
                  <a:gd name="T110" fmla="*/ 154 w 395"/>
                  <a:gd name="T111" fmla="*/ 330 h 613"/>
                  <a:gd name="T112" fmla="*/ 148 w 395"/>
                  <a:gd name="T113" fmla="*/ 312 h 613"/>
                  <a:gd name="T114" fmla="*/ 142 w 395"/>
                  <a:gd name="T115" fmla="*/ 295 h 613"/>
                  <a:gd name="T116" fmla="*/ 136 w 395"/>
                  <a:gd name="T117" fmla="*/ 259 h 613"/>
                  <a:gd name="T118" fmla="*/ 112 w 395"/>
                  <a:gd name="T119" fmla="*/ 271 h 613"/>
                  <a:gd name="T120" fmla="*/ 77 w 395"/>
                  <a:gd name="T121" fmla="*/ 28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5" h="613">
                    <a:moveTo>
                      <a:pt x="77" y="613"/>
                    </a:moveTo>
                    <a:lnTo>
                      <a:pt x="53" y="583"/>
                    </a:lnTo>
                    <a:lnTo>
                      <a:pt x="36" y="577"/>
                    </a:lnTo>
                    <a:lnTo>
                      <a:pt x="18" y="560"/>
                    </a:lnTo>
                    <a:lnTo>
                      <a:pt x="6" y="554"/>
                    </a:lnTo>
                    <a:lnTo>
                      <a:pt x="0" y="554"/>
                    </a:lnTo>
                    <a:lnTo>
                      <a:pt x="0" y="548"/>
                    </a:lnTo>
                    <a:lnTo>
                      <a:pt x="6" y="536"/>
                    </a:lnTo>
                    <a:lnTo>
                      <a:pt x="6" y="524"/>
                    </a:lnTo>
                    <a:lnTo>
                      <a:pt x="0" y="507"/>
                    </a:lnTo>
                    <a:lnTo>
                      <a:pt x="0" y="501"/>
                    </a:lnTo>
                    <a:lnTo>
                      <a:pt x="12" y="489"/>
                    </a:lnTo>
                    <a:lnTo>
                      <a:pt x="36" y="477"/>
                    </a:lnTo>
                    <a:lnTo>
                      <a:pt x="53" y="465"/>
                    </a:lnTo>
                    <a:lnTo>
                      <a:pt x="53" y="454"/>
                    </a:lnTo>
                    <a:lnTo>
                      <a:pt x="65" y="424"/>
                    </a:lnTo>
                    <a:lnTo>
                      <a:pt x="59" y="412"/>
                    </a:lnTo>
                    <a:lnTo>
                      <a:pt x="59" y="401"/>
                    </a:lnTo>
                    <a:lnTo>
                      <a:pt x="65" y="395"/>
                    </a:lnTo>
                    <a:lnTo>
                      <a:pt x="71" y="389"/>
                    </a:lnTo>
                    <a:lnTo>
                      <a:pt x="77" y="377"/>
                    </a:lnTo>
                    <a:lnTo>
                      <a:pt x="77" y="371"/>
                    </a:lnTo>
                    <a:lnTo>
                      <a:pt x="71" y="365"/>
                    </a:lnTo>
                    <a:lnTo>
                      <a:pt x="71" y="353"/>
                    </a:lnTo>
                    <a:lnTo>
                      <a:pt x="71" y="348"/>
                    </a:lnTo>
                    <a:lnTo>
                      <a:pt x="65" y="336"/>
                    </a:lnTo>
                    <a:lnTo>
                      <a:pt x="65" y="324"/>
                    </a:lnTo>
                    <a:lnTo>
                      <a:pt x="59" y="312"/>
                    </a:lnTo>
                    <a:lnTo>
                      <a:pt x="59" y="295"/>
                    </a:lnTo>
                    <a:lnTo>
                      <a:pt x="53" y="289"/>
                    </a:lnTo>
                    <a:lnTo>
                      <a:pt x="53" y="277"/>
                    </a:lnTo>
                    <a:lnTo>
                      <a:pt x="48" y="271"/>
                    </a:lnTo>
                    <a:lnTo>
                      <a:pt x="42" y="259"/>
                    </a:lnTo>
                    <a:lnTo>
                      <a:pt x="42" y="236"/>
                    </a:lnTo>
                    <a:lnTo>
                      <a:pt x="48" y="230"/>
                    </a:lnTo>
                    <a:lnTo>
                      <a:pt x="36" y="218"/>
                    </a:lnTo>
                    <a:lnTo>
                      <a:pt x="36" y="206"/>
                    </a:lnTo>
                    <a:lnTo>
                      <a:pt x="36" y="200"/>
                    </a:lnTo>
                    <a:lnTo>
                      <a:pt x="36" y="194"/>
                    </a:lnTo>
                    <a:lnTo>
                      <a:pt x="42" y="189"/>
                    </a:lnTo>
                    <a:lnTo>
                      <a:pt x="42" y="189"/>
                    </a:lnTo>
                    <a:lnTo>
                      <a:pt x="36" y="183"/>
                    </a:lnTo>
                    <a:lnTo>
                      <a:pt x="42" y="177"/>
                    </a:lnTo>
                    <a:lnTo>
                      <a:pt x="48" y="177"/>
                    </a:lnTo>
                    <a:lnTo>
                      <a:pt x="65" y="200"/>
                    </a:lnTo>
                    <a:lnTo>
                      <a:pt x="95" y="206"/>
                    </a:lnTo>
                    <a:lnTo>
                      <a:pt x="106" y="230"/>
                    </a:lnTo>
                    <a:lnTo>
                      <a:pt x="112" y="236"/>
                    </a:lnTo>
                    <a:lnTo>
                      <a:pt x="112" y="224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06" y="200"/>
                    </a:lnTo>
                    <a:lnTo>
                      <a:pt x="101" y="189"/>
                    </a:lnTo>
                    <a:lnTo>
                      <a:pt x="106" y="171"/>
                    </a:lnTo>
                    <a:lnTo>
                      <a:pt x="118" y="165"/>
                    </a:lnTo>
                    <a:lnTo>
                      <a:pt x="118" y="141"/>
                    </a:lnTo>
                    <a:lnTo>
                      <a:pt x="112" y="141"/>
                    </a:lnTo>
                    <a:lnTo>
                      <a:pt x="112" y="147"/>
                    </a:lnTo>
                    <a:lnTo>
                      <a:pt x="112" y="141"/>
                    </a:lnTo>
                    <a:lnTo>
                      <a:pt x="112" y="136"/>
                    </a:lnTo>
                    <a:lnTo>
                      <a:pt x="112" y="130"/>
                    </a:lnTo>
                    <a:lnTo>
                      <a:pt x="101" y="124"/>
                    </a:lnTo>
                    <a:lnTo>
                      <a:pt x="77" y="124"/>
                    </a:lnTo>
                    <a:lnTo>
                      <a:pt x="71" y="118"/>
                    </a:lnTo>
                    <a:lnTo>
                      <a:pt x="77" y="112"/>
                    </a:lnTo>
                    <a:lnTo>
                      <a:pt x="65" y="112"/>
                    </a:lnTo>
                    <a:lnTo>
                      <a:pt x="59" y="118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65" y="124"/>
                    </a:lnTo>
                    <a:lnTo>
                      <a:pt x="71" y="130"/>
                    </a:lnTo>
                    <a:lnTo>
                      <a:pt x="53" y="136"/>
                    </a:lnTo>
                    <a:lnTo>
                      <a:pt x="48" y="141"/>
                    </a:lnTo>
                    <a:lnTo>
                      <a:pt x="36" y="136"/>
                    </a:lnTo>
                    <a:lnTo>
                      <a:pt x="18" y="124"/>
                    </a:lnTo>
                    <a:lnTo>
                      <a:pt x="18" y="100"/>
                    </a:lnTo>
                    <a:lnTo>
                      <a:pt x="24" y="94"/>
                    </a:lnTo>
                    <a:lnTo>
                      <a:pt x="36" y="100"/>
                    </a:lnTo>
                    <a:lnTo>
                      <a:pt x="65" y="100"/>
                    </a:lnTo>
                    <a:lnTo>
                      <a:pt x="95" y="83"/>
                    </a:lnTo>
                    <a:lnTo>
                      <a:pt x="154" y="59"/>
                    </a:lnTo>
                    <a:lnTo>
                      <a:pt x="154" y="65"/>
                    </a:lnTo>
                    <a:lnTo>
                      <a:pt x="142" y="71"/>
                    </a:lnTo>
                    <a:lnTo>
                      <a:pt x="136" y="94"/>
                    </a:lnTo>
                    <a:lnTo>
                      <a:pt x="124" y="112"/>
                    </a:lnTo>
                    <a:lnTo>
                      <a:pt x="124" y="118"/>
                    </a:lnTo>
                    <a:lnTo>
                      <a:pt x="142" y="100"/>
                    </a:lnTo>
                    <a:lnTo>
                      <a:pt x="154" y="94"/>
                    </a:lnTo>
                    <a:lnTo>
                      <a:pt x="154" y="88"/>
                    </a:lnTo>
                    <a:lnTo>
                      <a:pt x="148" y="83"/>
                    </a:lnTo>
                    <a:lnTo>
                      <a:pt x="148" y="83"/>
                    </a:lnTo>
                    <a:lnTo>
                      <a:pt x="159" y="77"/>
                    </a:lnTo>
                    <a:lnTo>
                      <a:pt x="171" y="47"/>
                    </a:lnTo>
                    <a:lnTo>
                      <a:pt x="212" y="35"/>
                    </a:lnTo>
                    <a:lnTo>
                      <a:pt x="283" y="6"/>
                    </a:lnTo>
                    <a:lnTo>
                      <a:pt x="313" y="0"/>
                    </a:lnTo>
                    <a:lnTo>
                      <a:pt x="307" y="12"/>
                    </a:lnTo>
                    <a:lnTo>
                      <a:pt x="313" y="24"/>
                    </a:lnTo>
                    <a:lnTo>
                      <a:pt x="307" y="29"/>
                    </a:lnTo>
                    <a:lnTo>
                      <a:pt x="324" y="35"/>
                    </a:lnTo>
                    <a:lnTo>
                      <a:pt x="324" y="41"/>
                    </a:lnTo>
                    <a:lnTo>
                      <a:pt x="330" y="41"/>
                    </a:lnTo>
                    <a:lnTo>
                      <a:pt x="324" y="53"/>
                    </a:lnTo>
                    <a:lnTo>
                      <a:pt x="324" y="59"/>
                    </a:lnTo>
                    <a:lnTo>
                      <a:pt x="318" y="71"/>
                    </a:lnTo>
                    <a:lnTo>
                      <a:pt x="324" y="83"/>
                    </a:lnTo>
                    <a:lnTo>
                      <a:pt x="330" y="94"/>
                    </a:lnTo>
                    <a:lnTo>
                      <a:pt x="330" y="94"/>
                    </a:lnTo>
                    <a:lnTo>
                      <a:pt x="324" y="100"/>
                    </a:lnTo>
                    <a:lnTo>
                      <a:pt x="324" y="106"/>
                    </a:lnTo>
                    <a:lnTo>
                      <a:pt x="330" y="112"/>
                    </a:lnTo>
                    <a:lnTo>
                      <a:pt x="336" y="112"/>
                    </a:lnTo>
                    <a:lnTo>
                      <a:pt x="336" y="118"/>
                    </a:lnTo>
                    <a:lnTo>
                      <a:pt x="330" y="130"/>
                    </a:lnTo>
                    <a:lnTo>
                      <a:pt x="318" y="124"/>
                    </a:lnTo>
                    <a:lnTo>
                      <a:pt x="313" y="130"/>
                    </a:lnTo>
                    <a:lnTo>
                      <a:pt x="301" y="147"/>
                    </a:lnTo>
                    <a:lnTo>
                      <a:pt x="307" y="153"/>
                    </a:lnTo>
                    <a:lnTo>
                      <a:pt x="307" y="159"/>
                    </a:lnTo>
                    <a:lnTo>
                      <a:pt x="295" y="165"/>
                    </a:lnTo>
                    <a:lnTo>
                      <a:pt x="283" y="171"/>
                    </a:lnTo>
                    <a:lnTo>
                      <a:pt x="271" y="183"/>
                    </a:lnTo>
                    <a:lnTo>
                      <a:pt x="271" y="189"/>
                    </a:lnTo>
                    <a:lnTo>
                      <a:pt x="277" y="194"/>
                    </a:lnTo>
                    <a:lnTo>
                      <a:pt x="283" y="206"/>
                    </a:lnTo>
                    <a:lnTo>
                      <a:pt x="289" y="212"/>
                    </a:lnTo>
                    <a:lnTo>
                      <a:pt x="295" y="224"/>
                    </a:lnTo>
                    <a:lnTo>
                      <a:pt x="277" y="230"/>
                    </a:lnTo>
                    <a:lnTo>
                      <a:pt x="271" y="224"/>
                    </a:lnTo>
                    <a:lnTo>
                      <a:pt x="265" y="236"/>
                    </a:lnTo>
                    <a:lnTo>
                      <a:pt x="260" y="236"/>
                    </a:lnTo>
                    <a:lnTo>
                      <a:pt x="260" y="242"/>
                    </a:lnTo>
                    <a:lnTo>
                      <a:pt x="254" y="247"/>
                    </a:lnTo>
                    <a:lnTo>
                      <a:pt x="283" y="265"/>
                    </a:lnTo>
                    <a:lnTo>
                      <a:pt x="289" y="271"/>
                    </a:lnTo>
                    <a:lnTo>
                      <a:pt x="301" y="265"/>
                    </a:lnTo>
                    <a:lnTo>
                      <a:pt x="313" y="259"/>
                    </a:lnTo>
                    <a:lnTo>
                      <a:pt x="330" y="283"/>
                    </a:lnTo>
                    <a:lnTo>
                      <a:pt x="342" y="289"/>
                    </a:lnTo>
                    <a:lnTo>
                      <a:pt x="366" y="277"/>
                    </a:lnTo>
                    <a:lnTo>
                      <a:pt x="371" y="277"/>
                    </a:lnTo>
                    <a:lnTo>
                      <a:pt x="377" y="283"/>
                    </a:lnTo>
                    <a:lnTo>
                      <a:pt x="395" y="277"/>
                    </a:lnTo>
                    <a:lnTo>
                      <a:pt x="395" y="283"/>
                    </a:lnTo>
                    <a:lnTo>
                      <a:pt x="377" y="300"/>
                    </a:lnTo>
                    <a:lnTo>
                      <a:pt x="366" y="306"/>
                    </a:lnTo>
                    <a:lnTo>
                      <a:pt x="366" y="330"/>
                    </a:lnTo>
                    <a:lnTo>
                      <a:pt x="360" y="342"/>
                    </a:lnTo>
                    <a:lnTo>
                      <a:pt x="348" y="348"/>
                    </a:lnTo>
                    <a:lnTo>
                      <a:pt x="336" y="353"/>
                    </a:lnTo>
                    <a:lnTo>
                      <a:pt x="336" y="377"/>
                    </a:lnTo>
                    <a:lnTo>
                      <a:pt x="336" y="383"/>
                    </a:lnTo>
                    <a:lnTo>
                      <a:pt x="336" y="383"/>
                    </a:lnTo>
                    <a:lnTo>
                      <a:pt x="330" y="389"/>
                    </a:lnTo>
                    <a:lnTo>
                      <a:pt x="295" y="377"/>
                    </a:lnTo>
                    <a:lnTo>
                      <a:pt x="283" y="383"/>
                    </a:lnTo>
                    <a:lnTo>
                      <a:pt x="283" y="389"/>
                    </a:lnTo>
                    <a:lnTo>
                      <a:pt x="283" y="389"/>
                    </a:lnTo>
                    <a:lnTo>
                      <a:pt x="283" y="395"/>
                    </a:lnTo>
                    <a:lnTo>
                      <a:pt x="301" y="401"/>
                    </a:lnTo>
                    <a:lnTo>
                      <a:pt x="307" y="412"/>
                    </a:lnTo>
                    <a:lnTo>
                      <a:pt x="301" y="418"/>
                    </a:lnTo>
                    <a:lnTo>
                      <a:pt x="295" y="430"/>
                    </a:lnTo>
                    <a:lnTo>
                      <a:pt x="283" y="442"/>
                    </a:lnTo>
                    <a:lnTo>
                      <a:pt x="265" y="448"/>
                    </a:lnTo>
                    <a:lnTo>
                      <a:pt x="265" y="424"/>
                    </a:lnTo>
                    <a:lnTo>
                      <a:pt x="260" y="418"/>
                    </a:lnTo>
                    <a:lnTo>
                      <a:pt x="260" y="412"/>
                    </a:lnTo>
                    <a:lnTo>
                      <a:pt x="242" y="412"/>
                    </a:lnTo>
                    <a:lnTo>
                      <a:pt x="230" y="407"/>
                    </a:lnTo>
                    <a:lnTo>
                      <a:pt x="230" y="401"/>
                    </a:lnTo>
                    <a:lnTo>
                      <a:pt x="230" y="395"/>
                    </a:lnTo>
                    <a:lnTo>
                      <a:pt x="230" y="389"/>
                    </a:lnTo>
                    <a:lnTo>
                      <a:pt x="230" y="383"/>
                    </a:lnTo>
                    <a:lnTo>
                      <a:pt x="218" y="371"/>
                    </a:lnTo>
                    <a:lnTo>
                      <a:pt x="207" y="371"/>
                    </a:lnTo>
                    <a:lnTo>
                      <a:pt x="201" y="377"/>
                    </a:lnTo>
                    <a:lnTo>
                      <a:pt x="171" y="383"/>
                    </a:lnTo>
                    <a:lnTo>
                      <a:pt x="148" y="371"/>
                    </a:lnTo>
                    <a:lnTo>
                      <a:pt x="142" y="383"/>
                    </a:lnTo>
                    <a:lnTo>
                      <a:pt x="142" y="389"/>
                    </a:lnTo>
                    <a:lnTo>
                      <a:pt x="142" y="395"/>
                    </a:lnTo>
                    <a:lnTo>
                      <a:pt x="136" y="412"/>
                    </a:lnTo>
                    <a:lnTo>
                      <a:pt x="148" y="424"/>
                    </a:lnTo>
                    <a:lnTo>
                      <a:pt x="154" y="436"/>
                    </a:lnTo>
                    <a:lnTo>
                      <a:pt x="154" y="454"/>
                    </a:lnTo>
                    <a:lnTo>
                      <a:pt x="142" y="483"/>
                    </a:lnTo>
                    <a:lnTo>
                      <a:pt x="142" y="489"/>
                    </a:lnTo>
                    <a:lnTo>
                      <a:pt x="148" y="501"/>
                    </a:lnTo>
                    <a:lnTo>
                      <a:pt x="154" y="513"/>
                    </a:lnTo>
                    <a:lnTo>
                      <a:pt x="142" y="518"/>
                    </a:lnTo>
                    <a:lnTo>
                      <a:pt x="136" y="536"/>
                    </a:lnTo>
                    <a:lnTo>
                      <a:pt x="130" y="542"/>
                    </a:lnTo>
                    <a:lnTo>
                      <a:pt x="130" y="554"/>
                    </a:lnTo>
                    <a:lnTo>
                      <a:pt x="124" y="554"/>
                    </a:lnTo>
                    <a:lnTo>
                      <a:pt x="118" y="560"/>
                    </a:lnTo>
                    <a:lnTo>
                      <a:pt x="112" y="583"/>
                    </a:lnTo>
                    <a:lnTo>
                      <a:pt x="101" y="589"/>
                    </a:lnTo>
                    <a:lnTo>
                      <a:pt x="77" y="613"/>
                    </a:lnTo>
                    <a:close/>
                    <a:moveTo>
                      <a:pt x="159" y="342"/>
                    </a:moveTo>
                    <a:lnTo>
                      <a:pt x="165" y="348"/>
                    </a:lnTo>
                    <a:lnTo>
                      <a:pt x="165" y="348"/>
                    </a:lnTo>
                    <a:lnTo>
                      <a:pt x="165" y="348"/>
                    </a:lnTo>
                    <a:lnTo>
                      <a:pt x="159" y="336"/>
                    </a:lnTo>
                    <a:lnTo>
                      <a:pt x="159" y="342"/>
                    </a:lnTo>
                    <a:close/>
                    <a:moveTo>
                      <a:pt x="77" y="283"/>
                    </a:moveTo>
                    <a:lnTo>
                      <a:pt x="83" y="295"/>
                    </a:lnTo>
                    <a:lnTo>
                      <a:pt x="83" y="300"/>
                    </a:lnTo>
                    <a:lnTo>
                      <a:pt x="89" y="300"/>
                    </a:lnTo>
                    <a:lnTo>
                      <a:pt x="83" y="318"/>
                    </a:lnTo>
                    <a:lnTo>
                      <a:pt x="112" y="330"/>
                    </a:lnTo>
                    <a:lnTo>
                      <a:pt x="112" y="330"/>
                    </a:lnTo>
                    <a:lnTo>
                      <a:pt x="101" y="342"/>
                    </a:lnTo>
                    <a:lnTo>
                      <a:pt x="101" y="348"/>
                    </a:lnTo>
                    <a:lnTo>
                      <a:pt x="112" y="348"/>
                    </a:lnTo>
                    <a:lnTo>
                      <a:pt x="118" y="336"/>
                    </a:lnTo>
                    <a:lnTo>
                      <a:pt x="124" y="330"/>
                    </a:lnTo>
                    <a:lnTo>
                      <a:pt x="136" y="336"/>
                    </a:lnTo>
                    <a:lnTo>
                      <a:pt x="142" y="336"/>
                    </a:lnTo>
                    <a:lnTo>
                      <a:pt x="148" y="342"/>
                    </a:lnTo>
                    <a:lnTo>
                      <a:pt x="154" y="348"/>
                    </a:lnTo>
                    <a:lnTo>
                      <a:pt x="159" y="336"/>
                    </a:lnTo>
                    <a:lnTo>
                      <a:pt x="154" y="330"/>
                    </a:lnTo>
                    <a:lnTo>
                      <a:pt x="154" y="330"/>
                    </a:lnTo>
                    <a:lnTo>
                      <a:pt x="159" y="324"/>
                    </a:lnTo>
                    <a:lnTo>
                      <a:pt x="165" y="318"/>
                    </a:lnTo>
                    <a:lnTo>
                      <a:pt x="148" y="312"/>
                    </a:lnTo>
                    <a:lnTo>
                      <a:pt x="148" y="312"/>
                    </a:lnTo>
                    <a:lnTo>
                      <a:pt x="154" y="306"/>
                    </a:lnTo>
                    <a:lnTo>
                      <a:pt x="154" y="300"/>
                    </a:lnTo>
                    <a:lnTo>
                      <a:pt x="142" y="306"/>
                    </a:lnTo>
                    <a:lnTo>
                      <a:pt x="142" y="295"/>
                    </a:lnTo>
                    <a:lnTo>
                      <a:pt x="142" y="289"/>
                    </a:lnTo>
                    <a:lnTo>
                      <a:pt x="142" y="277"/>
                    </a:lnTo>
                    <a:lnTo>
                      <a:pt x="136" y="271"/>
                    </a:lnTo>
                    <a:lnTo>
                      <a:pt x="136" y="259"/>
                    </a:lnTo>
                    <a:lnTo>
                      <a:pt x="130" y="265"/>
                    </a:lnTo>
                    <a:lnTo>
                      <a:pt x="106" y="259"/>
                    </a:lnTo>
                    <a:lnTo>
                      <a:pt x="106" y="265"/>
                    </a:lnTo>
                    <a:lnTo>
                      <a:pt x="112" y="271"/>
                    </a:lnTo>
                    <a:lnTo>
                      <a:pt x="112" y="277"/>
                    </a:lnTo>
                    <a:lnTo>
                      <a:pt x="106" y="277"/>
                    </a:lnTo>
                    <a:lnTo>
                      <a:pt x="83" y="277"/>
                    </a:lnTo>
                    <a:lnTo>
                      <a:pt x="77" y="283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3" name="Freeform 662">
                <a:extLst>
                  <a:ext uri="{FF2B5EF4-FFF2-40B4-BE49-F238E27FC236}">
                    <a16:creationId xmlns:a16="http://schemas.microsoft.com/office/drawing/2014/main" id="{B96B2A1E-DFE1-4375-99C3-B7706C5B23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8200" y="2463800"/>
                <a:ext cx="569913" cy="477838"/>
              </a:xfrm>
              <a:custGeom>
                <a:avLst/>
                <a:gdLst>
                  <a:gd name="T0" fmla="*/ 277 w 359"/>
                  <a:gd name="T1" fmla="*/ 36 h 301"/>
                  <a:gd name="T2" fmla="*/ 330 w 359"/>
                  <a:gd name="T3" fmla="*/ 41 h 301"/>
                  <a:gd name="T4" fmla="*/ 342 w 359"/>
                  <a:gd name="T5" fmla="*/ 65 h 301"/>
                  <a:gd name="T6" fmla="*/ 318 w 359"/>
                  <a:gd name="T7" fmla="*/ 94 h 301"/>
                  <a:gd name="T8" fmla="*/ 348 w 359"/>
                  <a:gd name="T9" fmla="*/ 124 h 301"/>
                  <a:gd name="T10" fmla="*/ 348 w 359"/>
                  <a:gd name="T11" fmla="*/ 171 h 301"/>
                  <a:gd name="T12" fmla="*/ 342 w 359"/>
                  <a:gd name="T13" fmla="*/ 142 h 301"/>
                  <a:gd name="T14" fmla="*/ 300 w 359"/>
                  <a:gd name="T15" fmla="*/ 147 h 301"/>
                  <a:gd name="T16" fmla="*/ 277 w 359"/>
                  <a:gd name="T17" fmla="*/ 177 h 301"/>
                  <a:gd name="T18" fmla="*/ 271 w 359"/>
                  <a:gd name="T19" fmla="*/ 195 h 301"/>
                  <a:gd name="T20" fmla="*/ 242 w 359"/>
                  <a:gd name="T21" fmla="*/ 183 h 301"/>
                  <a:gd name="T22" fmla="*/ 212 w 359"/>
                  <a:gd name="T23" fmla="*/ 165 h 301"/>
                  <a:gd name="T24" fmla="*/ 206 w 359"/>
                  <a:gd name="T25" fmla="*/ 147 h 301"/>
                  <a:gd name="T26" fmla="*/ 236 w 359"/>
                  <a:gd name="T27" fmla="*/ 130 h 301"/>
                  <a:gd name="T28" fmla="*/ 218 w 359"/>
                  <a:gd name="T29" fmla="*/ 100 h 301"/>
                  <a:gd name="T30" fmla="*/ 218 w 359"/>
                  <a:gd name="T31" fmla="*/ 83 h 301"/>
                  <a:gd name="T32" fmla="*/ 236 w 359"/>
                  <a:gd name="T33" fmla="*/ 89 h 301"/>
                  <a:gd name="T34" fmla="*/ 218 w 359"/>
                  <a:gd name="T35" fmla="*/ 59 h 301"/>
                  <a:gd name="T36" fmla="*/ 253 w 359"/>
                  <a:gd name="T37" fmla="*/ 53 h 301"/>
                  <a:gd name="T38" fmla="*/ 265 w 359"/>
                  <a:gd name="T39" fmla="*/ 65 h 301"/>
                  <a:gd name="T40" fmla="*/ 295 w 359"/>
                  <a:gd name="T41" fmla="*/ 89 h 301"/>
                  <a:gd name="T42" fmla="*/ 300 w 359"/>
                  <a:gd name="T43" fmla="*/ 106 h 301"/>
                  <a:gd name="T44" fmla="*/ 306 w 359"/>
                  <a:gd name="T45" fmla="*/ 83 h 301"/>
                  <a:gd name="T46" fmla="*/ 277 w 359"/>
                  <a:gd name="T47" fmla="*/ 47 h 301"/>
                  <a:gd name="T48" fmla="*/ 242 w 359"/>
                  <a:gd name="T49" fmla="*/ 47 h 301"/>
                  <a:gd name="T50" fmla="*/ 230 w 359"/>
                  <a:gd name="T51" fmla="*/ 24 h 301"/>
                  <a:gd name="T52" fmla="*/ 283 w 359"/>
                  <a:gd name="T53" fmla="*/ 0 h 301"/>
                  <a:gd name="T54" fmla="*/ 271 w 359"/>
                  <a:gd name="T55" fmla="*/ 12 h 301"/>
                  <a:gd name="T56" fmla="*/ 306 w 359"/>
                  <a:gd name="T57" fmla="*/ 153 h 301"/>
                  <a:gd name="T58" fmla="*/ 130 w 359"/>
                  <a:gd name="T59" fmla="*/ 289 h 301"/>
                  <a:gd name="T60" fmla="*/ 106 w 359"/>
                  <a:gd name="T61" fmla="*/ 277 h 301"/>
                  <a:gd name="T62" fmla="*/ 82 w 359"/>
                  <a:gd name="T63" fmla="*/ 259 h 301"/>
                  <a:gd name="T64" fmla="*/ 41 w 359"/>
                  <a:gd name="T65" fmla="*/ 248 h 301"/>
                  <a:gd name="T66" fmla="*/ 18 w 359"/>
                  <a:gd name="T67" fmla="*/ 212 h 301"/>
                  <a:gd name="T68" fmla="*/ 0 w 359"/>
                  <a:gd name="T69" fmla="*/ 183 h 301"/>
                  <a:gd name="T70" fmla="*/ 53 w 359"/>
                  <a:gd name="T71" fmla="*/ 89 h 301"/>
                  <a:gd name="T72" fmla="*/ 159 w 359"/>
                  <a:gd name="T73" fmla="*/ 106 h 301"/>
                  <a:gd name="T74" fmla="*/ 100 w 359"/>
                  <a:gd name="T75" fmla="*/ 118 h 301"/>
                  <a:gd name="T76" fmla="*/ 124 w 359"/>
                  <a:gd name="T77" fmla="*/ 130 h 301"/>
                  <a:gd name="T78" fmla="*/ 153 w 359"/>
                  <a:gd name="T79" fmla="*/ 118 h 301"/>
                  <a:gd name="T80" fmla="*/ 177 w 359"/>
                  <a:gd name="T81" fmla="*/ 100 h 301"/>
                  <a:gd name="T82" fmla="*/ 194 w 359"/>
                  <a:gd name="T83" fmla="*/ 136 h 301"/>
                  <a:gd name="T84" fmla="*/ 206 w 359"/>
                  <a:gd name="T85" fmla="*/ 171 h 301"/>
                  <a:gd name="T86" fmla="*/ 247 w 359"/>
                  <a:gd name="T87" fmla="*/ 189 h 301"/>
                  <a:gd name="T88" fmla="*/ 247 w 359"/>
                  <a:gd name="T89" fmla="*/ 230 h 301"/>
                  <a:gd name="T90" fmla="*/ 242 w 359"/>
                  <a:gd name="T91" fmla="*/ 259 h 301"/>
                  <a:gd name="T92" fmla="*/ 177 w 359"/>
                  <a:gd name="T93" fmla="*/ 283 h 301"/>
                  <a:gd name="T94" fmla="*/ 141 w 359"/>
                  <a:gd name="T95" fmla="*/ 301 h 301"/>
                  <a:gd name="T96" fmla="*/ 218 w 359"/>
                  <a:gd name="T97" fmla="*/ 53 h 301"/>
                  <a:gd name="T98" fmla="*/ 236 w 359"/>
                  <a:gd name="T99" fmla="*/ 30 h 301"/>
                  <a:gd name="T100" fmla="*/ 218 w 359"/>
                  <a:gd name="T101" fmla="*/ 53 h 301"/>
                  <a:gd name="T102" fmla="*/ 212 w 359"/>
                  <a:gd name="T103" fmla="*/ 41 h 301"/>
                  <a:gd name="T104" fmla="*/ 206 w 359"/>
                  <a:gd name="T105" fmla="*/ 41 h 301"/>
                  <a:gd name="T106" fmla="*/ 206 w 359"/>
                  <a:gd name="T107" fmla="*/ 59 h 301"/>
                  <a:gd name="T108" fmla="*/ 200 w 359"/>
                  <a:gd name="T109" fmla="*/ 47 h 301"/>
                  <a:gd name="T110" fmla="*/ 212 w 359"/>
                  <a:gd name="T111" fmla="*/ 36 h 301"/>
                  <a:gd name="T112" fmla="*/ 189 w 359"/>
                  <a:gd name="T113" fmla="*/ 94 h 301"/>
                  <a:gd name="T114" fmla="*/ 194 w 359"/>
                  <a:gd name="T115" fmla="*/ 83 h 301"/>
                  <a:gd name="T116" fmla="*/ 183 w 359"/>
                  <a:gd name="T117" fmla="*/ 10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59" h="301">
                    <a:moveTo>
                      <a:pt x="271" y="12"/>
                    </a:moveTo>
                    <a:lnTo>
                      <a:pt x="271" y="24"/>
                    </a:lnTo>
                    <a:lnTo>
                      <a:pt x="277" y="36"/>
                    </a:lnTo>
                    <a:lnTo>
                      <a:pt x="283" y="41"/>
                    </a:lnTo>
                    <a:lnTo>
                      <a:pt x="289" y="47"/>
                    </a:lnTo>
                    <a:lnTo>
                      <a:pt x="330" y="41"/>
                    </a:lnTo>
                    <a:lnTo>
                      <a:pt x="342" y="47"/>
                    </a:lnTo>
                    <a:lnTo>
                      <a:pt x="342" y="53"/>
                    </a:lnTo>
                    <a:lnTo>
                      <a:pt x="342" y="65"/>
                    </a:lnTo>
                    <a:lnTo>
                      <a:pt x="324" y="83"/>
                    </a:lnTo>
                    <a:lnTo>
                      <a:pt x="318" y="89"/>
                    </a:lnTo>
                    <a:lnTo>
                      <a:pt x="318" y="94"/>
                    </a:lnTo>
                    <a:lnTo>
                      <a:pt x="324" y="106"/>
                    </a:lnTo>
                    <a:lnTo>
                      <a:pt x="330" y="118"/>
                    </a:lnTo>
                    <a:lnTo>
                      <a:pt x="348" y="124"/>
                    </a:lnTo>
                    <a:lnTo>
                      <a:pt x="359" y="142"/>
                    </a:lnTo>
                    <a:lnTo>
                      <a:pt x="353" y="171"/>
                    </a:lnTo>
                    <a:lnTo>
                      <a:pt x="348" y="171"/>
                    </a:lnTo>
                    <a:lnTo>
                      <a:pt x="342" y="165"/>
                    </a:lnTo>
                    <a:lnTo>
                      <a:pt x="348" y="153"/>
                    </a:lnTo>
                    <a:lnTo>
                      <a:pt x="342" y="142"/>
                    </a:lnTo>
                    <a:lnTo>
                      <a:pt x="330" y="147"/>
                    </a:lnTo>
                    <a:lnTo>
                      <a:pt x="318" y="142"/>
                    </a:lnTo>
                    <a:lnTo>
                      <a:pt x="300" y="147"/>
                    </a:lnTo>
                    <a:lnTo>
                      <a:pt x="271" y="177"/>
                    </a:lnTo>
                    <a:lnTo>
                      <a:pt x="271" y="177"/>
                    </a:lnTo>
                    <a:lnTo>
                      <a:pt x="277" y="177"/>
                    </a:lnTo>
                    <a:lnTo>
                      <a:pt x="277" y="183"/>
                    </a:lnTo>
                    <a:lnTo>
                      <a:pt x="277" y="189"/>
                    </a:lnTo>
                    <a:lnTo>
                      <a:pt x="271" y="195"/>
                    </a:lnTo>
                    <a:lnTo>
                      <a:pt x="259" y="189"/>
                    </a:lnTo>
                    <a:lnTo>
                      <a:pt x="253" y="177"/>
                    </a:lnTo>
                    <a:lnTo>
                      <a:pt x="242" y="183"/>
                    </a:lnTo>
                    <a:lnTo>
                      <a:pt x="230" y="177"/>
                    </a:lnTo>
                    <a:lnTo>
                      <a:pt x="224" y="165"/>
                    </a:lnTo>
                    <a:lnTo>
                      <a:pt x="212" y="165"/>
                    </a:lnTo>
                    <a:lnTo>
                      <a:pt x="212" y="165"/>
                    </a:lnTo>
                    <a:lnTo>
                      <a:pt x="218" y="159"/>
                    </a:lnTo>
                    <a:lnTo>
                      <a:pt x="206" y="147"/>
                    </a:lnTo>
                    <a:lnTo>
                      <a:pt x="212" y="136"/>
                    </a:lnTo>
                    <a:lnTo>
                      <a:pt x="230" y="130"/>
                    </a:lnTo>
                    <a:lnTo>
                      <a:pt x="236" y="130"/>
                    </a:lnTo>
                    <a:lnTo>
                      <a:pt x="230" y="112"/>
                    </a:lnTo>
                    <a:lnTo>
                      <a:pt x="218" y="106"/>
                    </a:lnTo>
                    <a:lnTo>
                      <a:pt x="218" y="100"/>
                    </a:lnTo>
                    <a:lnTo>
                      <a:pt x="206" y="100"/>
                    </a:lnTo>
                    <a:lnTo>
                      <a:pt x="212" y="89"/>
                    </a:lnTo>
                    <a:lnTo>
                      <a:pt x="218" y="83"/>
                    </a:lnTo>
                    <a:lnTo>
                      <a:pt x="230" y="83"/>
                    </a:lnTo>
                    <a:lnTo>
                      <a:pt x="236" y="89"/>
                    </a:lnTo>
                    <a:lnTo>
                      <a:pt x="236" y="89"/>
                    </a:lnTo>
                    <a:lnTo>
                      <a:pt x="230" y="77"/>
                    </a:lnTo>
                    <a:lnTo>
                      <a:pt x="218" y="71"/>
                    </a:lnTo>
                    <a:lnTo>
                      <a:pt x="218" y="59"/>
                    </a:lnTo>
                    <a:lnTo>
                      <a:pt x="236" y="53"/>
                    </a:lnTo>
                    <a:lnTo>
                      <a:pt x="253" y="65"/>
                    </a:lnTo>
                    <a:lnTo>
                      <a:pt x="253" y="53"/>
                    </a:lnTo>
                    <a:lnTo>
                      <a:pt x="265" y="41"/>
                    </a:lnTo>
                    <a:lnTo>
                      <a:pt x="271" y="59"/>
                    </a:lnTo>
                    <a:lnTo>
                      <a:pt x="265" y="65"/>
                    </a:lnTo>
                    <a:lnTo>
                      <a:pt x="277" y="65"/>
                    </a:lnTo>
                    <a:lnTo>
                      <a:pt x="283" y="83"/>
                    </a:lnTo>
                    <a:lnTo>
                      <a:pt x="295" y="89"/>
                    </a:lnTo>
                    <a:lnTo>
                      <a:pt x="295" y="94"/>
                    </a:lnTo>
                    <a:lnTo>
                      <a:pt x="300" y="100"/>
                    </a:lnTo>
                    <a:lnTo>
                      <a:pt x="300" y="106"/>
                    </a:lnTo>
                    <a:lnTo>
                      <a:pt x="312" y="106"/>
                    </a:lnTo>
                    <a:lnTo>
                      <a:pt x="312" y="94"/>
                    </a:lnTo>
                    <a:lnTo>
                      <a:pt x="306" y="83"/>
                    </a:lnTo>
                    <a:lnTo>
                      <a:pt x="300" y="71"/>
                    </a:lnTo>
                    <a:lnTo>
                      <a:pt x="300" y="59"/>
                    </a:lnTo>
                    <a:lnTo>
                      <a:pt x="277" y="47"/>
                    </a:lnTo>
                    <a:lnTo>
                      <a:pt x="265" y="30"/>
                    </a:lnTo>
                    <a:lnTo>
                      <a:pt x="253" y="41"/>
                    </a:lnTo>
                    <a:lnTo>
                      <a:pt x="242" y="47"/>
                    </a:lnTo>
                    <a:lnTo>
                      <a:pt x="247" y="18"/>
                    </a:lnTo>
                    <a:lnTo>
                      <a:pt x="242" y="18"/>
                    </a:lnTo>
                    <a:lnTo>
                      <a:pt x="230" y="24"/>
                    </a:lnTo>
                    <a:lnTo>
                      <a:pt x="236" y="18"/>
                    </a:lnTo>
                    <a:lnTo>
                      <a:pt x="247" y="6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3" y="6"/>
                    </a:lnTo>
                    <a:lnTo>
                      <a:pt x="271" y="12"/>
                    </a:lnTo>
                    <a:close/>
                    <a:moveTo>
                      <a:pt x="312" y="153"/>
                    </a:moveTo>
                    <a:lnTo>
                      <a:pt x="306" y="153"/>
                    </a:lnTo>
                    <a:lnTo>
                      <a:pt x="306" y="153"/>
                    </a:lnTo>
                    <a:lnTo>
                      <a:pt x="312" y="147"/>
                    </a:lnTo>
                    <a:lnTo>
                      <a:pt x="312" y="153"/>
                    </a:lnTo>
                    <a:close/>
                    <a:moveTo>
                      <a:pt x="130" y="289"/>
                    </a:moveTo>
                    <a:lnTo>
                      <a:pt x="118" y="277"/>
                    </a:lnTo>
                    <a:lnTo>
                      <a:pt x="112" y="277"/>
                    </a:lnTo>
                    <a:lnTo>
                      <a:pt x="106" y="277"/>
                    </a:lnTo>
                    <a:lnTo>
                      <a:pt x="106" y="283"/>
                    </a:lnTo>
                    <a:lnTo>
                      <a:pt x="100" y="277"/>
                    </a:lnTo>
                    <a:lnTo>
                      <a:pt x="82" y="259"/>
                    </a:lnTo>
                    <a:lnTo>
                      <a:pt x="71" y="259"/>
                    </a:lnTo>
                    <a:lnTo>
                      <a:pt x="65" y="253"/>
                    </a:lnTo>
                    <a:lnTo>
                      <a:pt x="41" y="248"/>
                    </a:lnTo>
                    <a:lnTo>
                      <a:pt x="35" y="242"/>
                    </a:lnTo>
                    <a:lnTo>
                      <a:pt x="24" y="242"/>
                    </a:lnTo>
                    <a:lnTo>
                      <a:pt x="18" y="212"/>
                    </a:lnTo>
                    <a:lnTo>
                      <a:pt x="18" y="206"/>
                    </a:lnTo>
                    <a:lnTo>
                      <a:pt x="18" y="200"/>
                    </a:lnTo>
                    <a:lnTo>
                      <a:pt x="0" y="183"/>
                    </a:lnTo>
                    <a:lnTo>
                      <a:pt x="0" y="171"/>
                    </a:lnTo>
                    <a:lnTo>
                      <a:pt x="12" y="159"/>
                    </a:lnTo>
                    <a:lnTo>
                      <a:pt x="53" y="89"/>
                    </a:lnTo>
                    <a:lnTo>
                      <a:pt x="65" y="94"/>
                    </a:lnTo>
                    <a:lnTo>
                      <a:pt x="94" y="100"/>
                    </a:lnTo>
                    <a:lnTo>
                      <a:pt x="159" y="106"/>
                    </a:lnTo>
                    <a:lnTo>
                      <a:pt x="153" y="112"/>
                    </a:lnTo>
                    <a:lnTo>
                      <a:pt x="147" y="112"/>
                    </a:lnTo>
                    <a:lnTo>
                      <a:pt x="100" y="118"/>
                    </a:lnTo>
                    <a:lnTo>
                      <a:pt x="100" y="124"/>
                    </a:lnTo>
                    <a:lnTo>
                      <a:pt x="106" y="130"/>
                    </a:lnTo>
                    <a:lnTo>
                      <a:pt x="124" y="130"/>
                    </a:lnTo>
                    <a:lnTo>
                      <a:pt x="130" y="142"/>
                    </a:lnTo>
                    <a:lnTo>
                      <a:pt x="141" y="136"/>
                    </a:lnTo>
                    <a:lnTo>
                      <a:pt x="153" y="118"/>
                    </a:lnTo>
                    <a:lnTo>
                      <a:pt x="171" y="106"/>
                    </a:lnTo>
                    <a:lnTo>
                      <a:pt x="171" y="100"/>
                    </a:lnTo>
                    <a:lnTo>
                      <a:pt x="177" y="100"/>
                    </a:lnTo>
                    <a:lnTo>
                      <a:pt x="183" y="106"/>
                    </a:lnTo>
                    <a:lnTo>
                      <a:pt x="183" y="124"/>
                    </a:lnTo>
                    <a:lnTo>
                      <a:pt x="194" y="136"/>
                    </a:lnTo>
                    <a:lnTo>
                      <a:pt x="194" y="147"/>
                    </a:lnTo>
                    <a:lnTo>
                      <a:pt x="206" y="159"/>
                    </a:lnTo>
                    <a:lnTo>
                      <a:pt x="206" y="171"/>
                    </a:lnTo>
                    <a:lnTo>
                      <a:pt x="218" y="177"/>
                    </a:lnTo>
                    <a:lnTo>
                      <a:pt x="230" y="189"/>
                    </a:lnTo>
                    <a:lnTo>
                      <a:pt x="247" y="189"/>
                    </a:lnTo>
                    <a:lnTo>
                      <a:pt x="253" y="206"/>
                    </a:lnTo>
                    <a:lnTo>
                      <a:pt x="247" y="218"/>
                    </a:lnTo>
                    <a:lnTo>
                      <a:pt x="247" y="230"/>
                    </a:lnTo>
                    <a:lnTo>
                      <a:pt x="236" y="242"/>
                    </a:lnTo>
                    <a:lnTo>
                      <a:pt x="242" y="259"/>
                    </a:lnTo>
                    <a:lnTo>
                      <a:pt x="242" y="259"/>
                    </a:lnTo>
                    <a:lnTo>
                      <a:pt x="218" y="277"/>
                    </a:lnTo>
                    <a:lnTo>
                      <a:pt x="200" y="277"/>
                    </a:lnTo>
                    <a:lnTo>
                      <a:pt x="177" y="283"/>
                    </a:lnTo>
                    <a:lnTo>
                      <a:pt x="171" y="289"/>
                    </a:lnTo>
                    <a:lnTo>
                      <a:pt x="165" y="289"/>
                    </a:lnTo>
                    <a:lnTo>
                      <a:pt x="141" y="301"/>
                    </a:lnTo>
                    <a:lnTo>
                      <a:pt x="130" y="289"/>
                    </a:lnTo>
                    <a:close/>
                    <a:moveTo>
                      <a:pt x="218" y="53"/>
                    </a:moveTo>
                    <a:lnTo>
                      <a:pt x="218" y="53"/>
                    </a:lnTo>
                    <a:lnTo>
                      <a:pt x="218" y="47"/>
                    </a:lnTo>
                    <a:lnTo>
                      <a:pt x="218" y="47"/>
                    </a:lnTo>
                    <a:lnTo>
                      <a:pt x="236" y="30"/>
                    </a:lnTo>
                    <a:lnTo>
                      <a:pt x="236" y="36"/>
                    </a:lnTo>
                    <a:lnTo>
                      <a:pt x="224" y="47"/>
                    </a:lnTo>
                    <a:lnTo>
                      <a:pt x="218" y="53"/>
                    </a:lnTo>
                    <a:close/>
                    <a:moveTo>
                      <a:pt x="212" y="36"/>
                    </a:moveTo>
                    <a:lnTo>
                      <a:pt x="212" y="36"/>
                    </a:lnTo>
                    <a:lnTo>
                      <a:pt x="212" y="41"/>
                    </a:lnTo>
                    <a:lnTo>
                      <a:pt x="212" y="36"/>
                    </a:lnTo>
                    <a:lnTo>
                      <a:pt x="206" y="41"/>
                    </a:lnTo>
                    <a:lnTo>
                      <a:pt x="206" y="41"/>
                    </a:lnTo>
                    <a:lnTo>
                      <a:pt x="206" y="47"/>
                    </a:lnTo>
                    <a:lnTo>
                      <a:pt x="206" y="47"/>
                    </a:lnTo>
                    <a:lnTo>
                      <a:pt x="206" y="59"/>
                    </a:lnTo>
                    <a:lnTo>
                      <a:pt x="200" y="71"/>
                    </a:lnTo>
                    <a:lnTo>
                      <a:pt x="194" y="65"/>
                    </a:lnTo>
                    <a:lnTo>
                      <a:pt x="200" y="47"/>
                    </a:lnTo>
                    <a:lnTo>
                      <a:pt x="200" y="36"/>
                    </a:lnTo>
                    <a:lnTo>
                      <a:pt x="206" y="30"/>
                    </a:lnTo>
                    <a:lnTo>
                      <a:pt x="212" y="36"/>
                    </a:lnTo>
                    <a:close/>
                    <a:moveTo>
                      <a:pt x="194" y="83"/>
                    </a:moveTo>
                    <a:lnTo>
                      <a:pt x="194" y="94"/>
                    </a:lnTo>
                    <a:lnTo>
                      <a:pt x="189" y="94"/>
                    </a:lnTo>
                    <a:lnTo>
                      <a:pt x="189" y="83"/>
                    </a:lnTo>
                    <a:lnTo>
                      <a:pt x="194" y="83"/>
                    </a:lnTo>
                    <a:lnTo>
                      <a:pt x="194" y="83"/>
                    </a:lnTo>
                    <a:close/>
                    <a:moveTo>
                      <a:pt x="189" y="100"/>
                    </a:moveTo>
                    <a:lnTo>
                      <a:pt x="189" y="100"/>
                    </a:lnTo>
                    <a:lnTo>
                      <a:pt x="183" y="100"/>
                    </a:lnTo>
                    <a:lnTo>
                      <a:pt x="189" y="94"/>
                    </a:lnTo>
                    <a:lnTo>
                      <a:pt x="189" y="100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4" name="Freeform 671">
                <a:extLst>
                  <a:ext uri="{FF2B5EF4-FFF2-40B4-BE49-F238E27FC236}">
                    <a16:creationId xmlns:a16="http://schemas.microsoft.com/office/drawing/2014/main" id="{F8A0C26E-5492-4F58-A2D6-C6711F87EA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9663" y="2754312"/>
                <a:ext cx="569913" cy="663575"/>
              </a:xfrm>
              <a:custGeom>
                <a:avLst/>
                <a:gdLst>
                  <a:gd name="T0" fmla="*/ 29 w 359"/>
                  <a:gd name="T1" fmla="*/ 94 h 418"/>
                  <a:gd name="T2" fmla="*/ 71 w 359"/>
                  <a:gd name="T3" fmla="*/ 76 h 418"/>
                  <a:gd name="T4" fmla="*/ 76 w 359"/>
                  <a:gd name="T5" fmla="*/ 35 h 418"/>
                  <a:gd name="T6" fmla="*/ 106 w 359"/>
                  <a:gd name="T7" fmla="*/ 35 h 418"/>
                  <a:gd name="T8" fmla="*/ 124 w 359"/>
                  <a:gd name="T9" fmla="*/ 70 h 418"/>
                  <a:gd name="T10" fmla="*/ 129 w 359"/>
                  <a:gd name="T11" fmla="*/ 53 h 418"/>
                  <a:gd name="T12" fmla="*/ 182 w 359"/>
                  <a:gd name="T13" fmla="*/ 35 h 418"/>
                  <a:gd name="T14" fmla="*/ 194 w 359"/>
                  <a:gd name="T15" fmla="*/ 41 h 418"/>
                  <a:gd name="T16" fmla="*/ 224 w 359"/>
                  <a:gd name="T17" fmla="*/ 65 h 418"/>
                  <a:gd name="T18" fmla="*/ 306 w 359"/>
                  <a:gd name="T19" fmla="*/ 141 h 418"/>
                  <a:gd name="T20" fmla="*/ 241 w 359"/>
                  <a:gd name="T21" fmla="*/ 171 h 418"/>
                  <a:gd name="T22" fmla="*/ 230 w 359"/>
                  <a:gd name="T23" fmla="*/ 159 h 418"/>
                  <a:gd name="T24" fmla="*/ 230 w 359"/>
                  <a:gd name="T25" fmla="*/ 124 h 418"/>
                  <a:gd name="T26" fmla="*/ 247 w 359"/>
                  <a:gd name="T27" fmla="*/ 124 h 418"/>
                  <a:gd name="T28" fmla="*/ 253 w 359"/>
                  <a:gd name="T29" fmla="*/ 88 h 418"/>
                  <a:gd name="T30" fmla="*/ 230 w 359"/>
                  <a:gd name="T31" fmla="*/ 94 h 418"/>
                  <a:gd name="T32" fmla="*/ 224 w 359"/>
                  <a:gd name="T33" fmla="*/ 94 h 418"/>
                  <a:gd name="T34" fmla="*/ 230 w 359"/>
                  <a:gd name="T35" fmla="*/ 141 h 418"/>
                  <a:gd name="T36" fmla="*/ 212 w 359"/>
                  <a:gd name="T37" fmla="*/ 171 h 418"/>
                  <a:gd name="T38" fmla="*/ 271 w 359"/>
                  <a:gd name="T39" fmla="*/ 212 h 418"/>
                  <a:gd name="T40" fmla="*/ 318 w 359"/>
                  <a:gd name="T41" fmla="*/ 218 h 418"/>
                  <a:gd name="T42" fmla="*/ 324 w 359"/>
                  <a:gd name="T43" fmla="*/ 241 h 418"/>
                  <a:gd name="T44" fmla="*/ 336 w 359"/>
                  <a:gd name="T45" fmla="*/ 271 h 418"/>
                  <a:gd name="T46" fmla="*/ 336 w 359"/>
                  <a:gd name="T47" fmla="*/ 312 h 418"/>
                  <a:gd name="T48" fmla="*/ 347 w 359"/>
                  <a:gd name="T49" fmla="*/ 336 h 418"/>
                  <a:gd name="T50" fmla="*/ 353 w 359"/>
                  <a:gd name="T51" fmla="*/ 377 h 418"/>
                  <a:gd name="T52" fmla="*/ 318 w 359"/>
                  <a:gd name="T53" fmla="*/ 418 h 418"/>
                  <a:gd name="T54" fmla="*/ 312 w 359"/>
                  <a:gd name="T55" fmla="*/ 377 h 418"/>
                  <a:gd name="T56" fmla="*/ 300 w 359"/>
                  <a:gd name="T57" fmla="*/ 347 h 418"/>
                  <a:gd name="T58" fmla="*/ 253 w 359"/>
                  <a:gd name="T59" fmla="*/ 347 h 418"/>
                  <a:gd name="T60" fmla="*/ 235 w 359"/>
                  <a:gd name="T61" fmla="*/ 336 h 418"/>
                  <a:gd name="T62" fmla="*/ 212 w 359"/>
                  <a:gd name="T63" fmla="*/ 306 h 418"/>
                  <a:gd name="T64" fmla="*/ 200 w 359"/>
                  <a:gd name="T65" fmla="*/ 306 h 418"/>
                  <a:gd name="T66" fmla="*/ 200 w 359"/>
                  <a:gd name="T67" fmla="*/ 330 h 418"/>
                  <a:gd name="T68" fmla="*/ 177 w 359"/>
                  <a:gd name="T69" fmla="*/ 312 h 418"/>
                  <a:gd name="T70" fmla="*/ 182 w 359"/>
                  <a:gd name="T71" fmla="*/ 288 h 418"/>
                  <a:gd name="T72" fmla="*/ 194 w 359"/>
                  <a:gd name="T73" fmla="*/ 265 h 418"/>
                  <a:gd name="T74" fmla="*/ 182 w 359"/>
                  <a:gd name="T75" fmla="*/ 247 h 418"/>
                  <a:gd name="T76" fmla="*/ 200 w 359"/>
                  <a:gd name="T77" fmla="*/ 241 h 418"/>
                  <a:gd name="T78" fmla="*/ 182 w 359"/>
                  <a:gd name="T79" fmla="*/ 235 h 418"/>
                  <a:gd name="T80" fmla="*/ 129 w 359"/>
                  <a:gd name="T81" fmla="*/ 218 h 418"/>
                  <a:gd name="T82" fmla="*/ 94 w 359"/>
                  <a:gd name="T83" fmla="*/ 206 h 418"/>
                  <a:gd name="T84" fmla="*/ 100 w 359"/>
                  <a:gd name="T85" fmla="*/ 188 h 418"/>
                  <a:gd name="T86" fmla="*/ 100 w 359"/>
                  <a:gd name="T87" fmla="*/ 171 h 418"/>
                  <a:gd name="T88" fmla="*/ 71 w 359"/>
                  <a:gd name="T89" fmla="*/ 182 h 418"/>
                  <a:gd name="T90" fmla="*/ 53 w 359"/>
                  <a:gd name="T91" fmla="*/ 165 h 418"/>
                  <a:gd name="T92" fmla="*/ 53 w 359"/>
                  <a:gd name="T93" fmla="*/ 135 h 418"/>
                  <a:gd name="T94" fmla="*/ 29 w 359"/>
                  <a:gd name="T95" fmla="*/ 129 h 418"/>
                  <a:gd name="T96" fmla="*/ 6 w 359"/>
                  <a:gd name="T97" fmla="*/ 118 h 418"/>
                  <a:gd name="T98" fmla="*/ 241 w 359"/>
                  <a:gd name="T99" fmla="*/ 94 h 418"/>
                  <a:gd name="T100" fmla="*/ 235 w 359"/>
                  <a:gd name="T101" fmla="*/ 94 h 418"/>
                  <a:gd name="T102" fmla="*/ 235 w 359"/>
                  <a:gd name="T103" fmla="*/ 6 h 418"/>
                  <a:gd name="T104" fmla="*/ 235 w 359"/>
                  <a:gd name="T105" fmla="*/ 0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59" h="418">
                    <a:moveTo>
                      <a:pt x="0" y="106"/>
                    </a:moveTo>
                    <a:lnTo>
                      <a:pt x="6" y="100"/>
                    </a:lnTo>
                    <a:lnTo>
                      <a:pt x="29" y="94"/>
                    </a:lnTo>
                    <a:lnTo>
                      <a:pt x="47" y="94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65" y="59"/>
                    </a:lnTo>
                    <a:lnTo>
                      <a:pt x="76" y="47"/>
                    </a:lnTo>
                    <a:lnTo>
                      <a:pt x="76" y="35"/>
                    </a:lnTo>
                    <a:lnTo>
                      <a:pt x="82" y="23"/>
                    </a:lnTo>
                    <a:lnTo>
                      <a:pt x="94" y="35"/>
                    </a:lnTo>
                    <a:lnTo>
                      <a:pt x="106" y="35"/>
                    </a:lnTo>
                    <a:lnTo>
                      <a:pt x="106" y="47"/>
                    </a:lnTo>
                    <a:lnTo>
                      <a:pt x="118" y="65"/>
                    </a:lnTo>
                    <a:lnTo>
                      <a:pt x="124" y="70"/>
                    </a:lnTo>
                    <a:lnTo>
                      <a:pt x="129" y="70"/>
                    </a:lnTo>
                    <a:lnTo>
                      <a:pt x="129" y="59"/>
                    </a:lnTo>
                    <a:lnTo>
                      <a:pt x="129" y="53"/>
                    </a:lnTo>
                    <a:lnTo>
                      <a:pt x="153" y="47"/>
                    </a:lnTo>
                    <a:lnTo>
                      <a:pt x="177" y="35"/>
                    </a:lnTo>
                    <a:lnTo>
                      <a:pt x="182" y="35"/>
                    </a:lnTo>
                    <a:lnTo>
                      <a:pt x="182" y="47"/>
                    </a:lnTo>
                    <a:lnTo>
                      <a:pt x="194" y="53"/>
                    </a:lnTo>
                    <a:lnTo>
                      <a:pt x="194" y="41"/>
                    </a:lnTo>
                    <a:lnTo>
                      <a:pt x="206" y="35"/>
                    </a:lnTo>
                    <a:lnTo>
                      <a:pt x="212" y="53"/>
                    </a:lnTo>
                    <a:lnTo>
                      <a:pt x="224" y="65"/>
                    </a:lnTo>
                    <a:lnTo>
                      <a:pt x="259" y="82"/>
                    </a:lnTo>
                    <a:lnTo>
                      <a:pt x="312" y="135"/>
                    </a:lnTo>
                    <a:lnTo>
                      <a:pt x="306" y="141"/>
                    </a:lnTo>
                    <a:lnTo>
                      <a:pt x="306" y="165"/>
                    </a:lnTo>
                    <a:lnTo>
                      <a:pt x="271" y="159"/>
                    </a:lnTo>
                    <a:lnTo>
                      <a:pt x="241" y="171"/>
                    </a:lnTo>
                    <a:lnTo>
                      <a:pt x="218" y="171"/>
                    </a:lnTo>
                    <a:lnTo>
                      <a:pt x="218" y="165"/>
                    </a:lnTo>
                    <a:lnTo>
                      <a:pt x="230" y="159"/>
                    </a:lnTo>
                    <a:lnTo>
                      <a:pt x="235" y="147"/>
                    </a:lnTo>
                    <a:lnTo>
                      <a:pt x="235" y="135"/>
                    </a:lnTo>
                    <a:lnTo>
                      <a:pt x="230" y="124"/>
                    </a:lnTo>
                    <a:lnTo>
                      <a:pt x="235" y="118"/>
                    </a:lnTo>
                    <a:lnTo>
                      <a:pt x="241" y="112"/>
                    </a:lnTo>
                    <a:lnTo>
                      <a:pt x="247" y="124"/>
                    </a:lnTo>
                    <a:lnTo>
                      <a:pt x="259" y="129"/>
                    </a:lnTo>
                    <a:lnTo>
                      <a:pt x="265" y="106"/>
                    </a:lnTo>
                    <a:lnTo>
                      <a:pt x="253" y="88"/>
                    </a:lnTo>
                    <a:lnTo>
                      <a:pt x="241" y="82"/>
                    </a:lnTo>
                    <a:lnTo>
                      <a:pt x="235" y="82"/>
                    </a:lnTo>
                    <a:lnTo>
                      <a:pt x="230" y="94"/>
                    </a:lnTo>
                    <a:lnTo>
                      <a:pt x="224" y="100"/>
                    </a:lnTo>
                    <a:lnTo>
                      <a:pt x="224" y="100"/>
                    </a:lnTo>
                    <a:lnTo>
                      <a:pt x="224" y="94"/>
                    </a:lnTo>
                    <a:lnTo>
                      <a:pt x="218" y="88"/>
                    </a:lnTo>
                    <a:lnTo>
                      <a:pt x="200" y="100"/>
                    </a:lnTo>
                    <a:lnTo>
                      <a:pt x="230" y="141"/>
                    </a:lnTo>
                    <a:lnTo>
                      <a:pt x="230" y="147"/>
                    </a:lnTo>
                    <a:lnTo>
                      <a:pt x="212" y="165"/>
                    </a:lnTo>
                    <a:lnTo>
                      <a:pt x="212" y="171"/>
                    </a:lnTo>
                    <a:lnTo>
                      <a:pt x="212" y="171"/>
                    </a:lnTo>
                    <a:lnTo>
                      <a:pt x="247" y="200"/>
                    </a:lnTo>
                    <a:lnTo>
                      <a:pt x="271" y="212"/>
                    </a:lnTo>
                    <a:lnTo>
                      <a:pt x="294" y="218"/>
                    </a:lnTo>
                    <a:lnTo>
                      <a:pt x="312" y="212"/>
                    </a:lnTo>
                    <a:lnTo>
                      <a:pt x="318" y="218"/>
                    </a:lnTo>
                    <a:lnTo>
                      <a:pt x="318" y="230"/>
                    </a:lnTo>
                    <a:lnTo>
                      <a:pt x="324" y="235"/>
                    </a:lnTo>
                    <a:lnTo>
                      <a:pt x="324" y="241"/>
                    </a:lnTo>
                    <a:lnTo>
                      <a:pt x="324" y="247"/>
                    </a:lnTo>
                    <a:lnTo>
                      <a:pt x="324" y="259"/>
                    </a:lnTo>
                    <a:lnTo>
                      <a:pt x="336" y="271"/>
                    </a:lnTo>
                    <a:lnTo>
                      <a:pt x="330" y="277"/>
                    </a:lnTo>
                    <a:lnTo>
                      <a:pt x="330" y="300"/>
                    </a:lnTo>
                    <a:lnTo>
                      <a:pt x="336" y="312"/>
                    </a:lnTo>
                    <a:lnTo>
                      <a:pt x="341" y="318"/>
                    </a:lnTo>
                    <a:lnTo>
                      <a:pt x="341" y="330"/>
                    </a:lnTo>
                    <a:lnTo>
                      <a:pt x="347" y="336"/>
                    </a:lnTo>
                    <a:lnTo>
                      <a:pt x="347" y="353"/>
                    </a:lnTo>
                    <a:lnTo>
                      <a:pt x="353" y="365"/>
                    </a:lnTo>
                    <a:lnTo>
                      <a:pt x="353" y="377"/>
                    </a:lnTo>
                    <a:lnTo>
                      <a:pt x="359" y="389"/>
                    </a:lnTo>
                    <a:lnTo>
                      <a:pt x="336" y="394"/>
                    </a:lnTo>
                    <a:lnTo>
                      <a:pt x="318" y="418"/>
                    </a:lnTo>
                    <a:lnTo>
                      <a:pt x="283" y="418"/>
                    </a:lnTo>
                    <a:lnTo>
                      <a:pt x="283" y="406"/>
                    </a:lnTo>
                    <a:lnTo>
                      <a:pt x="312" y="377"/>
                    </a:lnTo>
                    <a:lnTo>
                      <a:pt x="312" y="359"/>
                    </a:lnTo>
                    <a:lnTo>
                      <a:pt x="312" y="347"/>
                    </a:lnTo>
                    <a:lnTo>
                      <a:pt x="300" y="347"/>
                    </a:lnTo>
                    <a:lnTo>
                      <a:pt x="288" y="341"/>
                    </a:lnTo>
                    <a:lnTo>
                      <a:pt x="271" y="353"/>
                    </a:lnTo>
                    <a:lnTo>
                      <a:pt x="253" y="347"/>
                    </a:lnTo>
                    <a:lnTo>
                      <a:pt x="235" y="347"/>
                    </a:lnTo>
                    <a:lnTo>
                      <a:pt x="230" y="347"/>
                    </a:lnTo>
                    <a:lnTo>
                      <a:pt x="235" y="336"/>
                    </a:lnTo>
                    <a:lnTo>
                      <a:pt x="224" y="330"/>
                    </a:lnTo>
                    <a:lnTo>
                      <a:pt x="224" y="318"/>
                    </a:lnTo>
                    <a:lnTo>
                      <a:pt x="212" y="306"/>
                    </a:lnTo>
                    <a:lnTo>
                      <a:pt x="206" y="294"/>
                    </a:lnTo>
                    <a:lnTo>
                      <a:pt x="200" y="300"/>
                    </a:lnTo>
                    <a:lnTo>
                      <a:pt x="200" y="306"/>
                    </a:lnTo>
                    <a:lnTo>
                      <a:pt x="212" y="318"/>
                    </a:lnTo>
                    <a:lnTo>
                      <a:pt x="206" y="324"/>
                    </a:lnTo>
                    <a:lnTo>
                      <a:pt x="200" y="330"/>
                    </a:lnTo>
                    <a:lnTo>
                      <a:pt x="182" y="324"/>
                    </a:lnTo>
                    <a:lnTo>
                      <a:pt x="182" y="324"/>
                    </a:lnTo>
                    <a:lnTo>
                      <a:pt x="177" y="312"/>
                    </a:lnTo>
                    <a:lnTo>
                      <a:pt x="177" y="300"/>
                    </a:lnTo>
                    <a:lnTo>
                      <a:pt x="182" y="294"/>
                    </a:lnTo>
                    <a:lnTo>
                      <a:pt x="182" y="288"/>
                    </a:lnTo>
                    <a:lnTo>
                      <a:pt x="182" y="277"/>
                    </a:lnTo>
                    <a:lnTo>
                      <a:pt x="182" y="277"/>
                    </a:lnTo>
                    <a:lnTo>
                      <a:pt x="194" y="265"/>
                    </a:lnTo>
                    <a:lnTo>
                      <a:pt x="182" y="259"/>
                    </a:lnTo>
                    <a:lnTo>
                      <a:pt x="182" y="253"/>
                    </a:lnTo>
                    <a:lnTo>
                      <a:pt x="182" y="247"/>
                    </a:lnTo>
                    <a:lnTo>
                      <a:pt x="188" y="247"/>
                    </a:lnTo>
                    <a:lnTo>
                      <a:pt x="200" y="241"/>
                    </a:lnTo>
                    <a:lnTo>
                      <a:pt x="200" y="241"/>
                    </a:lnTo>
                    <a:lnTo>
                      <a:pt x="206" y="241"/>
                    </a:lnTo>
                    <a:lnTo>
                      <a:pt x="200" y="241"/>
                    </a:lnTo>
                    <a:lnTo>
                      <a:pt x="182" y="235"/>
                    </a:lnTo>
                    <a:lnTo>
                      <a:pt x="165" y="230"/>
                    </a:lnTo>
                    <a:lnTo>
                      <a:pt x="141" y="235"/>
                    </a:lnTo>
                    <a:lnTo>
                      <a:pt x="129" y="218"/>
                    </a:lnTo>
                    <a:lnTo>
                      <a:pt x="106" y="206"/>
                    </a:lnTo>
                    <a:lnTo>
                      <a:pt x="100" y="212"/>
                    </a:lnTo>
                    <a:lnTo>
                      <a:pt x="94" y="206"/>
                    </a:lnTo>
                    <a:lnTo>
                      <a:pt x="100" y="206"/>
                    </a:lnTo>
                    <a:lnTo>
                      <a:pt x="88" y="194"/>
                    </a:lnTo>
                    <a:lnTo>
                      <a:pt x="100" y="188"/>
                    </a:lnTo>
                    <a:lnTo>
                      <a:pt x="100" y="188"/>
                    </a:lnTo>
                    <a:lnTo>
                      <a:pt x="106" y="177"/>
                    </a:lnTo>
                    <a:lnTo>
                      <a:pt x="100" y="171"/>
                    </a:lnTo>
                    <a:lnTo>
                      <a:pt x="88" y="171"/>
                    </a:lnTo>
                    <a:lnTo>
                      <a:pt x="76" y="188"/>
                    </a:lnTo>
                    <a:lnTo>
                      <a:pt x="71" y="182"/>
                    </a:lnTo>
                    <a:lnTo>
                      <a:pt x="65" y="188"/>
                    </a:lnTo>
                    <a:lnTo>
                      <a:pt x="53" y="177"/>
                    </a:lnTo>
                    <a:lnTo>
                      <a:pt x="53" y="165"/>
                    </a:lnTo>
                    <a:lnTo>
                      <a:pt x="53" y="153"/>
                    </a:lnTo>
                    <a:lnTo>
                      <a:pt x="59" y="147"/>
                    </a:lnTo>
                    <a:lnTo>
                      <a:pt x="53" y="135"/>
                    </a:lnTo>
                    <a:lnTo>
                      <a:pt x="47" y="129"/>
                    </a:lnTo>
                    <a:lnTo>
                      <a:pt x="35" y="135"/>
                    </a:lnTo>
                    <a:lnTo>
                      <a:pt x="29" y="129"/>
                    </a:lnTo>
                    <a:lnTo>
                      <a:pt x="23" y="129"/>
                    </a:lnTo>
                    <a:lnTo>
                      <a:pt x="18" y="118"/>
                    </a:lnTo>
                    <a:lnTo>
                      <a:pt x="6" y="118"/>
                    </a:lnTo>
                    <a:lnTo>
                      <a:pt x="6" y="112"/>
                    </a:lnTo>
                    <a:lnTo>
                      <a:pt x="0" y="106"/>
                    </a:lnTo>
                    <a:close/>
                    <a:moveTo>
                      <a:pt x="241" y="94"/>
                    </a:moveTo>
                    <a:lnTo>
                      <a:pt x="235" y="100"/>
                    </a:lnTo>
                    <a:lnTo>
                      <a:pt x="235" y="100"/>
                    </a:lnTo>
                    <a:lnTo>
                      <a:pt x="235" y="94"/>
                    </a:lnTo>
                    <a:lnTo>
                      <a:pt x="241" y="94"/>
                    </a:lnTo>
                    <a:close/>
                    <a:moveTo>
                      <a:pt x="235" y="0"/>
                    </a:moveTo>
                    <a:lnTo>
                      <a:pt x="235" y="6"/>
                    </a:lnTo>
                    <a:lnTo>
                      <a:pt x="230" y="0"/>
                    </a:lnTo>
                    <a:lnTo>
                      <a:pt x="235" y="0"/>
                    </a:lnTo>
                    <a:lnTo>
                      <a:pt x="235" y="0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5" name="Freeform 608">
                <a:extLst>
                  <a:ext uri="{FF2B5EF4-FFF2-40B4-BE49-F238E27FC236}">
                    <a16:creationId xmlns:a16="http://schemas.microsoft.com/office/drawing/2014/main" id="{9D687AB5-3B68-493D-A248-D45B12CECB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29100" y="3230562"/>
                <a:ext cx="139700" cy="141288"/>
              </a:xfrm>
              <a:custGeom>
                <a:avLst/>
                <a:gdLst>
                  <a:gd name="T0" fmla="*/ 82 w 88"/>
                  <a:gd name="T1" fmla="*/ 83 h 89"/>
                  <a:gd name="T2" fmla="*/ 82 w 88"/>
                  <a:gd name="T3" fmla="*/ 77 h 89"/>
                  <a:gd name="T4" fmla="*/ 88 w 88"/>
                  <a:gd name="T5" fmla="*/ 89 h 89"/>
                  <a:gd name="T6" fmla="*/ 88 w 88"/>
                  <a:gd name="T7" fmla="*/ 89 h 89"/>
                  <a:gd name="T8" fmla="*/ 88 w 88"/>
                  <a:gd name="T9" fmla="*/ 89 h 89"/>
                  <a:gd name="T10" fmla="*/ 82 w 88"/>
                  <a:gd name="T11" fmla="*/ 83 h 89"/>
                  <a:gd name="T12" fmla="*/ 0 w 88"/>
                  <a:gd name="T13" fmla="*/ 24 h 89"/>
                  <a:gd name="T14" fmla="*/ 6 w 88"/>
                  <a:gd name="T15" fmla="*/ 18 h 89"/>
                  <a:gd name="T16" fmla="*/ 29 w 88"/>
                  <a:gd name="T17" fmla="*/ 18 h 89"/>
                  <a:gd name="T18" fmla="*/ 35 w 88"/>
                  <a:gd name="T19" fmla="*/ 18 h 89"/>
                  <a:gd name="T20" fmla="*/ 35 w 88"/>
                  <a:gd name="T21" fmla="*/ 12 h 89"/>
                  <a:gd name="T22" fmla="*/ 29 w 88"/>
                  <a:gd name="T23" fmla="*/ 6 h 89"/>
                  <a:gd name="T24" fmla="*/ 29 w 88"/>
                  <a:gd name="T25" fmla="*/ 0 h 89"/>
                  <a:gd name="T26" fmla="*/ 53 w 88"/>
                  <a:gd name="T27" fmla="*/ 6 h 89"/>
                  <a:gd name="T28" fmla="*/ 59 w 88"/>
                  <a:gd name="T29" fmla="*/ 0 h 89"/>
                  <a:gd name="T30" fmla="*/ 59 w 88"/>
                  <a:gd name="T31" fmla="*/ 12 h 89"/>
                  <a:gd name="T32" fmla="*/ 65 w 88"/>
                  <a:gd name="T33" fmla="*/ 18 h 89"/>
                  <a:gd name="T34" fmla="*/ 65 w 88"/>
                  <a:gd name="T35" fmla="*/ 30 h 89"/>
                  <a:gd name="T36" fmla="*/ 65 w 88"/>
                  <a:gd name="T37" fmla="*/ 36 h 89"/>
                  <a:gd name="T38" fmla="*/ 65 w 88"/>
                  <a:gd name="T39" fmla="*/ 47 h 89"/>
                  <a:gd name="T40" fmla="*/ 77 w 88"/>
                  <a:gd name="T41" fmla="*/ 41 h 89"/>
                  <a:gd name="T42" fmla="*/ 77 w 88"/>
                  <a:gd name="T43" fmla="*/ 47 h 89"/>
                  <a:gd name="T44" fmla="*/ 71 w 88"/>
                  <a:gd name="T45" fmla="*/ 53 h 89"/>
                  <a:gd name="T46" fmla="*/ 71 w 88"/>
                  <a:gd name="T47" fmla="*/ 53 h 89"/>
                  <a:gd name="T48" fmla="*/ 88 w 88"/>
                  <a:gd name="T49" fmla="*/ 59 h 89"/>
                  <a:gd name="T50" fmla="*/ 82 w 88"/>
                  <a:gd name="T51" fmla="*/ 65 h 89"/>
                  <a:gd name="T52" fmla="*/ 77 w 88"/>
                  <a:gd name="T53" fmla="*/ 71 h 89"/>
                  <a:gd name="T54" fmla="*/ 77 w 88"/>
                  <a:gd name="T55" fmla="*/ 71 h 89"/>
                  <a:gd name="T56" fmla="*/ 82 w 88"/>
                  <a:gd name="T57" fmla="*/ 77 h 89"/>
                  <a:gd name="T58" fmla="*/ 77 w 88"/>
                  <a:gd name="T59" fmla="*/ 89 h 89"/>
                  <a:gd name="T60" fmla="*/ 71 w 88"/>
                  <a:gd name="T61" fmla="*/ 83 h 89"/>
                  <a:gd name="T62" fmla="*/ 65 w 88"/>
                  <a:gd name="T63" fmla="*/ 77 h 89"/>
                  <a:gd name="T64" fmla="*/ 59 w 88"/>
                  <a:gd name="T65" fmla="*/ 77 h 89"/>
                  <a:gd name="T66" fmla="*/ 47 w 88"/>
                  <a:gd name="T67" fmla="*/ 71 h 89"/>
                  <a:gd name="T68" fmla="*/ 41 w 88"/>
                  <a:gd name="T69" fmla="*/ 77 h 89"/>
                  <a:gd name="T70" fmla="*/ 35 w 88"/>
                  <a:gd name="T71" fmla="*/ 89 h 89"/>
                  <a:gd name="T72" fmla="*/ 24 w 88"/>
                  <a:gd name="T73" fmla="*/ 89 h 89"/>
                  <a:gd name="T74" fmla="*/ 24 w 88"/>
                  <a:gd name="T75" fmla="*/ 83 h 89"/>
                  <a:gd name="T76" fmla="*/ 35 w 88"/>
                  <a:gd name="T77" fmla="*/ 71 h 89"/>
                  <a:gd name="T78" fmla="*/ 35 w 88"/>
                  <a:gd name="T79" fmla="*/ 71 h 89"/>
                  <a:gd name="T80" fmla="*/ 6 w 88"/>
                  <a:gd name="T81" fmla="*/ 59 h 89"/>
                  <a:gd name="T82" fmla="*/ 12 w 88"/>
                  <a:gd name="T83" fmla="*/ 41 h 89"/>
                  <a:gd name="T84" fmla="*/ 6 w 88"/>
                  <a:gd name="T85" fmla="*/ 41 h 89"/>
                  <a:gd name="T86" fmla="*/ 6 w 88"/>
                  <a:gd name="T87" fmla="*/ 36 h 89"/>
                  <a:gd name="T88" fmla="*/ 0 w 88"/>
                  <a:gd name="T89" fmla="*/ 2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8" h="89">
                    <a:moveTo>
                      <a:pt x="82" y="83"/>
                    </a:moveTo>
                    <a:lnTo>
                      <a:pt x="82" y="77"/>
                    </a:lnTo>
                    <a:lnTo>
                      <a:pt x="88" y="89"/>
                    </a:lnTo>
                    <a:lnTo>
                      <a:pt x="88" y="89"/>
                    </a:lnTo>
                    <a:lnTo>
                      <a:pt x="88" y="89"/>
                    </a:lnTo>
                    <a:lnTo>
                      <a:pt x="82" y="83"/>
                    </a:lnTo>
                    <a:close/>
                    <a:moveTo>
                      <a:pt x="0" y="24"/>
                    </a:moveTo>
                    <a:lnTo>
                      <a:pt x="6" y="18"/>
                    </a:lnTo>
                    <a:lnTo>
                      <a:pt x="29" y="18"/>
                    </a:lnTo>
                    <a:lnTo>
                      <a:pt x="35" y="18"/>
                    </a:lnTo>
                    <a:lnTo>
                      <a:pt x="35" y="12"/>
                    </a:lnTo>
                    <a:lnTo>
                      <a:pt x="29" y="6"/>
                    </a:lnTo>
                    <a:lnTo>
                      <a:pt x="29" y="0"/>
                    </a:lnTo>
                    <a:lnTo>
                      <a:pt x="53" y="6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65" y="18"/>
                    </a:lnTo>
                    <a:lnTo>
                      <a:pt x="65" y="30"/>
                    </a:lnTo>
                    <a:lnTo>
                      <a:pt x="65" y="36"/>
                    </a:lnTo>
                    <a:lnTo>
                      <a:pt x="65" y="47"/>
                    </a:lnTo>
                    <a:lnTo>
                      <a:pt x="77" y="41"/>
                    </a:lnTo>
                    <a:lnTo>
                      <a:pt x="77" y="47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88" y="59"/>
                    </a:lnTo>
                    <a:lnTo>
                      <a:pt x="82" y="65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82" y="77"/>
                    </a:lnTo>
                    <a:lnTo>
                      <a:pt x="77" y="89"/>
                    </a:lnTo>
                    <a:lnTo>
                      <a:pt x="71" y="83"/>
                    </a:lnTo>
                    <a:lnTo>
                      <a:pt x="65" y="77"/>
                    </a:lnTo>
                    <a:lnTo>
                      <a:pt x="59" y="77"/>
                    </a:lnTo>
                    <a:lnTo>
                      <a:pt x="47" y="71"/>
                    </a:lnTo>
                    <a:lnTo>
                      <a:pt x="41" y="77"/>
                    </a:lnTo>
                    <a:lnTo>
                      <a:pt x="35" y="89"/>
                    </a:lnTo>
                    <a:lnTo>
                      <a:pt x="24" y="89"/>
                    </a:lnTo>
                    <a:lnTo>
                      <a:pt x="24" y="83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6" y="59"/>
                    </a:lnTo>
                    <a:lnTo>
                      <a:pt x="12" y="41"/>
                    </a:lnTo>
                    <a:lnTo>
                      <a:pt x="6" y="41"/>
                    </a:lnTo>
                    <a:lnTo>
                      <a:pt x="6" y="36"/>
                    </a:lnTo>
                    <a:lnTo>
                      <a:pt x="0" y="24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6" name="Freeform 619">
                <a:extLst>
                  <a:ext uri="{FF2B5EF4-FFF2-40B4-BE49-F238E27FC236}">
                    <a16:creationId xmlns:a16="http://schemas.microsoft.com/office/drawing/2014/main" id="{63BCB436-1FE5-428F-9D50-8E8D3A4A8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5" y="4530725"/>
                <a:ext cx="654050" cy="588963"/>
              </a:xfrm>
              <a:custGeom>
                <a:avLst/>
                <a:gdLst>
                  <a:gd name="T0" fmla="*/ 18 w 412"/>
                  <a:gd name="T1" fmla="*/ 236 h 371"/>
                  <a:gd name="T2" fmla="*/ 24 w 412"/>
                  <a:gd name="T3" fmla="*/ 218 h 371"/>
                  <a:gd name="T4" fmla="*/ 41 w 412"/>
                  <a:gd name="T5" fmla="*/ 171 h 371"/>
                  <a:gd name="T6" fmla="*/ 47 w 412"/>
                  <a:gd name="T7" fmla="*/ 130 h 371"/>
                  <a:gd name="T8" fmla="*/ 41 w 412"/>
                  <a:gd name="T9" fmla="*/ 83 h 371"/>
                  <a:gd name="T10" fmla="*/ 47 w 412"/>
                  <a:gd name="T11" fmla="*/ 59 h 371"/>
                  <a:gd name="T12" fmla="*/ 94 w 412"/>
                  <a:gd name="T13" fmla="*/ 30 h 371"/>
                  <a:gd name="T14" fmla="*/ 106 w 412"/>
                  <a:gd name="T15" fmla="*/ 35 h 371"/>
                  <a:gd name="T16" fmla="*/ 142 w 412"/>
                  <a:gd name="T17" fmla="*/ 24 h 371"/>
                  <a:gd name="T18" fmla="*/ 153 w 412"/>
                  <a:gd name="T19" fmla="*/ 6 h 371"/>
                  <a:gd name="T20" fmla="*/ 195 w 412"/>
                  <a:gd name="T21" fmla="*/ 24 h 371"/>
                  <a:gd name="T22" fmla="*/ 200 w 412"/>
                  <a:gd name="T23" fmla="*/ 24 h 371"/>
                  <a:gd name="T24" fmla="*/ 224 w 412"/>
                  <a:gd name="T25" fmla="*/ 6 h 371"/>
                  <a:gd name="T26" fmla="*/ 248 w 412"/>
                  <a:gd name="T27" fmla="*/ 35 h 371"/>
                  <a:gd name="T28" fmla="*/ 253 w 412"/>
                  <a:gd name="T29" fmla="*/ 59 h 371"/>
                  <a:gd name="T30" fmla="*/ 242 w 412"/>
                  <a:gd name="T31" fmla="*/ 100 h 371"/>
                  <a:gd name="T32" fmla="*/ 242 w 412"/>
                  <a:gd name="T33" fmla="*/ 118 h 371"/>
                  <a:gd name="T34" fmla="*/ 277 w 412"/>
                  <a:gd name="T35" fmla="*/ 118 h 371"/>
                  <a:gd name="T36" fmla="*/ 295 w 412"/>
                  <a:gd name="T37" fmla="*/ 130 h 371"/>
                  <a:gd name="T38" fmla="*/ 306 w 412"/>
                  <a:gd name="T39" fmla="*/ 124 h 371"/>
                  <a:gd name="T40" fmla="*/ 301 w 412"/>
                  <a:gd name="T41" fmla="*/ 141 h 371"/>
                  <a:gd name="T42" fmla="*/ 312 w 412"/>
                  <a:gd name="T43" fmla="*/ 165 h 371"/>
                  <a:gd name="T44" fmla="*/ 330 w 412"/>
                  <a:gd name="T45" fmla="*/ 159 h 371"/>
                  <a:gd name="T46" fmla="*/ 348 w 412"/>
                  <a:gd name="T47" fmla="*/ 171 h 371"/>
                  <a:gd name="T48" fmla="*/ 377 w 412"/>
                  <a:gd name="T49" fmla="*/ 153 h 371"/>
                  <a:gd name="T50" fmla="*/ 407 w 412"/>
                  <a:gd name="T51" fmla="*/ 165 h 371"/>
                  <a:gd name="T52" fmla="*/ 401 w 412"/>
                  <a:gd name="T53" fmla="*/ 183 h 371"/>
                  <a:gd name="T54" fmla="*/ 383 w 412"/>
                  <a:gd name="T55" fmla="*/ 183 h 371"/>
                  <a:gd name="T56" fmla="*/ 371 w 412"/>
                  <a:gd name="T57" fmla="*/ 206 h 371"/>
                  <a:gd name="T58" fmla="*/ 342 w 412"/>
                  <a:gd name="T59" fmla="*/ 206 h 371"/>
                  <a:gd name="T60" fmla="*/ 342 w 412"/>
                  <a:gd name="T61" fmla="*/ 247 h 371"/>
                  <a:gd name="T62" fmla="*/ 318 w 412"/>
                  <a:gd name="T63" fmla="*/ 271 h 371"/>
                  <a:gd name="T64" fmla="*/ 312 w 412"/>
                  <a:gd name="T65" fmla="*/ 283 h 371"/>
                  <a:gd name="T66" fmla="*/ 318 w 412"/>
                  <a:gd name="T67" fmla="*/ 306 h 371"/>
                  <a:gd name="T68" fmla="*/ 336 w 412"/>
                  <a:gd name="T69" fmla="*/ 324 h 371"/>
                  <a:gd name="T70" fmla="*/ 324 w 412"/>
                  <a:gd name="T71" fmla="*/ 342 h 371"/>
                  <a:gd name="T72" fmla="*/ 306 w 412"/>
                  <a:gd name="T73" fmla="*/ 365 h 371"/>
                  <a:gd name="T74" fmla="*/ 295 w 412"/>
                  <a:gd name="T75" fmla="*/ 359 h 371"/>
                  <a:gd name="T76" fmla="*/ 259 w 412"/>
                  <a:gd name="T77" fmla="*/ 342 h 371"/>
                  <a:gd name="T78" fmla="*/ 195 w 412"/>
                  <a:gd name="T79" fmla="*/ 301 h 371"/>
                  <a:gd name="T80" fmla="*/ 142 w 412"/>
                  <a:gd name="T81" fmla="*/ 301 h 371"/>
                  <a:gd name="T82" fmla="*/ 136 w 412"/>
                  <a:gd name="T83" fmla="*/ 283 h 371"/>
                  <a:gd name="T84" fmla="*/ 112 w 412"/>
                  <a:gd name="T85" fmla="*/ 253 h 371"/>
                  <a:gd name="T86" fmla="*/ 112 w 412"/>
                  <a:gd name="T87" fmla="*/ 224 h 371"/>
                  <a:gd name="T88" fmla="*/ 89 w 412"/>
                  <a:gd name="T89" fmla="*/ 218 h 371"/>
                  <a:gd name="T90" fmla="*/ 77 w 412"/>
                  <a:gd name="T91" fmla="*/ 218 h 371"/>
                  <a:gd name="T92" fmla="*/ 59 w 412"/>
                  <a:gd name="T93" fmla="*/ 206 h 371"/>
                  <a:gd name="T94" fmla="*/ 41 w 412"/>
                  <a:gd name="T95" fmla="*/ 212 h 371"/>
                  <a:gd name="T96" fmla="*/ 47 w 412"/>
                  <a:gd name="T97" fmla="*/ 224 h 371"/>
                  <a:gd name="T98" fmla="*/ 41 w 412"/>
                  <a:gd name="T99" fmla="*/ 265 h 371"/>
                  <a:gd name="T100" fmla="*/ 0 w 412"/>
                  <a:gd name="T101" fmla="*/ 265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12" h="371">
                    <a:moveTo>
                      <a:pt x="0" y="265"/>
                    </a:moveTo>
                    <a:lnTo>
                      <a:pt x="0" y="259"/>
                    </a:lnTo>
                    <a:lnTo>
                      <a:pt x="18" y="236"/>
                    </a:lnTo>
                    <a:lnTo>
                      <a:pt x="18" y="224"/>
                    </a:lnTo>
                    <a:lnTo>
                      <a:pt x="24" y="224"/>
                    </a:lnTo>
                    <a:lnTo>
                      <a:pt x="24" y="218"/>
                    </a:lnTo>
                    <a:lnTo>
                      <a:pt x="36" y="189"/>
                    </a:lnTo>
                    <a:lnTo>
                      <a:pt x="41" y="177"/>
                    </a:lnTo>
                    <a:lnTo>
                      <a:pt x="41" y="171"/>
                    </a:lnTo>
                    <a:lnTo>
                      <a:pt x="41" y="165"/>
                    </a:lnTo>
                    <a:lnTo>
                      <a:pt x="41" y="147"/>
                    </a:lnTo>
                    <a:lnTo>
                      <a:pt x="47" y="130"/>
                    </a:lnTo>
                    <a:lnTo>
                      <a:pt x="53" y="118"/>
                    </a:lnTo>
                    <a:lnTo>
                      <a:pt x="53" y="100"/>
                    </a:lnTo>
                    <a:lnTo>
                      <a:pt x="41" y="83"/>
                    </a:lnTo>
                    <a:lnTo>
                      <a:pt x="36" y="71"/>
                    </a:lnTo>
                    <a:lnTo>
                      <a:pt x="47" y="65"/>
                    </a:lnTo>
                    <a:lnTo>
                      <a:pt x="47" y="59"/>
                    </a:lnTo>
                    <a:lnTo>
                      <a:pt x="65" y="53"/>
                    </a:lnTo>
                    <a:lnTo>
                      <a:pt x="65" y="41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94" y="35"/>
                    </a:lnTo>
                    <a:lnTo>
                      <a:pt x="106" y="35"/>
                    </a:lnTo>
                    <a:lnTo>
                      <a:pt x="124" y="47"/>
                    </a:lnTo>
                    <a:lnTo>
                      <a:pt x="130" y="30"/>
                    </a:lnTo>
                    <a:lnTo>
                      <a:pt x="142" y="24"/>
                    </a:lnTo>
                    <a:lnTo>
                      <a:pt x="136" y="12"/>
                    </a:lnTo>
                    <a:lnTo>
                      <a:pt x="142" y="0"/>
                    </a:lnTo>
                    <a:lnTo>
                      <a:pt x="153" y="6"/>
                    </a:lnTo>
                    <a:lnTo>
                      <a:pt x="165" y="6"/>
                    </a:lnTo>
                    <a:lnTo>
                      <a:pt x="171" y="6"/>
                    </a:lnTo>
                    <a:lnTo>
                      <a:pt x="195" y="24"/>
                    </a:lnTo>
                    <a:lnTo>
                      <a:pt x="189" y="30"/>
                    </a:lnTo>
                    <a:lnTo>
                      <a:pt x="195" y="35"/>
                    </a:lnTo>
                    <a:lnTo>
                      <a:pt x="200" y="24"/>
                    </a:lnTo>
                    <a:lnTo>
                      <a:pt x="206" y="24"/>
                    </a:lnTo>
                    <a:lnTo>
                      <a:pt x="212" y="12"/>
                    </a:lnTo>
                    <a:lnTo>
                      <a:pt x="224" y="6"/>
                    </a:lnTo>
                    <a:lnTo>
                      <a:pt x="248" y="12"/>
                    </a:lnTo>
                    <a:lnTo>
                      <a:pt x="259" y="30"/>
                    </a:lnTo>
                    <a:lnTo>
                      <a:pt x="248" y="35"/>
                    </a:lnTo>
                    <a:lnTo>
                      <a:pt x="248" y="41"/>
                    </a:lnTo>
                    <a:lnTo>
                      <a:pt x="248" y="53"/>
                    </a:lnTo>
                    <a:lnTo>
                      <a:pt x="253" y="59"/>
                    </a:lnTo>
                    <a:lnTo>
                      <a:pt x="253" y="71"/>
                    </a:lnTo>
                    <a:lnTo>
                      <a:pt x="236" y="88"/>
                    </a:lnTo>
                    <a:lnTo>
                      <a:pt x="242" y="100"/>
                    </a:lnTo>
                    <a:lnTo>
                      <a:pt x="230" y="112"/>
                    </a:lnTo>
                    <a:lnTo>
                      <a:pt x="236" y="118"/>
                    </a:lnTo>
                    <a:lnTo>
                      <a:pt x="242" y="118"/>
                    </a:lnTo>
                    <a:lnTo>
                      <a:pt x="248" y="112"/>
                    </a:lnTo>
                    <a:lnTo>
                      <a:pt x="271" y="118"/>
                    </a:lnTo>
                    <a:lnTo>
                      <a:pt x="277" y="118"/>
                    </a:lnTo>
                    <a:lnTo>
                      <a:pt x="277" y="124"/>
                    </a:lnTo>
                    <a:lnTo>
                      <a:pt x="283" y="130"/>
                    </a:lnTo>
                    <a:lnTo>
                      <a:pt x="295" y="130"/>
                    </a:lnTo>
                    <a:lnTo>
                      <a:pt x="289" y="124"/>
                    </a:lnTo>
                    <a:lnTo>
                      <a:pt x="295" y="124"/>
                    </a:lnTo>
                    <a:lnTo>
                      <a:pt x="306" y="124"/>
                    </a:lnTo>
                    <a:lnTo>
                      <a:pt x="306" y="124"/>
                    </a:lnTo>
                    <a:lnTo>
                      <a:pt x="306" y="136"/>
                    </a:lnTo>
                    <a:lnTo>
                      <a:pt x="301" y="141"/>
                    </a:lnTo>
                    <a:lnTo>
                      <a:pt x="301" y="153"/>
                    </a:lnTo>
                    <a:lnTo>
                      <a:pt x="306" y="165"/>
                    </a:lnTo>
                    <a:lnTo>
                      <a:pt x="312" y="165"/>
                    </a:lnTo>
                    <a:lnTo>
                      <a:pt x="318" y="171"/>
                    </a:lnTo>
                    <a:lnTo>
                      <a:pt x="324" y="171"/>
                    </a:lnTo>
                    <a:lnTo>
                      <a:pt x="330" y="159"/>
                    </a:lnTo>
                    <a:lnTo>
                      <a:pt x="342" y="165"/>
                    </a:lnTo>
                    <a:lnTo>
                      <a:pt x="342" y="171"/>
                    </a:lnTo>
                    <a:lnTo>
                      <a:pt x="348" y="171"/>
                    </a:lnTo>
                    <a:lnTo>
                      <a:pt x="354" y="171"/>
                    </a:lnTo>
                    <a:lnTo>
                      <a:pt x="365" y="171"/>
                    </a:lnTo>
                    <a:lnTo>
                      <a:pt x="377" y="153"/>
                    </a:lnTo>
                    <a:lnTo>
                      <a:pt x="383" y="153"/>
                    </a:lnTo>
                    <a:lnTo>
                      <a:pt x="395" y="159"/>
                    </a:lnTo>
                    <a:lnTo>
                      <a:pt x="407" y="165"/>
                    </a:lnTo>
                    <a:lnTo>
                      <a:pt x="412" y="171"/>
                    </a:lnTo>
                    <a:lnTo>
                      <a:pt x="412" y="177"/>
                    </a:lnTo>
                    <a:lnTo>
                      <a:pt x="401" y="183"/>
                    </a:lnTo>
                    <a:lnTo>
                      <a:pt x="395" y="189"/>
                    </a:lnTo>
                    <a:lnTo>
                      <a:pt x="389" y="183"/>
                    </a:lnTo>
                    <a:lnTo>
                      <a:pt x="383" y="183"/>
                    </a:lnTo>
                    <a:lnTo>
                      <a:pt x="377" y="194"/>
                    </a:lnTo>
                    <a:lnTo>
                      <a:pt x="377" y="200"/>
                    </a:lnTo>
                    <a:lnTo>
                      <a:pt x="371" y="206"/>
                    </a:lnTo>
                    <a:lnTo>
                      <a:pt x="365" y="206"/>
                    </a:lnTo>
                    <a:lnTo>
                      <a:pt x="359" y="212"/>
                    </a:lnTo>
                    <a:lnTo>
                      <a:pt x="342" y="206"/>
                    </a:lnTo>
                    <a:lnTo>
                      <a:pt x="342" y="224"/>
                    </a:lnTo>
                    <a:lnTo>
                      <a:pt x="336" y="230"/>
                    </a:lnTo>
                    <a:lnTo>
                      <a:pt x="342" y="247"/>
                    </a:lnTo>
                    <a:lnTo>
                      <a:pt x="342" y="259"/>
                    </a:lnTo>
                    <a:lnTo>
                      <a:pt x="324" y="271"/>
                    </a:lnTo>
                    <a:lnTo>
                      <a:pt x="318" y="271"/>
                    </a:lnTo>
                    <a:lnTo>
                      <a:pt x="312" y="271"/>
                    </a:lnTo>
                    <a:lnTo>
                      <a:pt x="312" y="277"/>
                    </a:lnTo>
                    <a:lnTo>
                      <a:pt x="312" y="283"/>
                    </a:lnTo>
                    <a:lnTo>
                      <a:pt x="312" y="295"/>
                    </a:lnTo>
                    <a:lnTo>
                      <a:pt x="312" y="301"/>
                    </a:lnTo>
                    <a:lnTo>
                      <a:pt x="318" y="306"/>
                    </a:lnTo>
                    <a:lnTo>
                      <a:pt x="318" y="312"/>
                    </a:lnTo>
                    <a:lnTo>
                      <a:pt x="324" y="324"/>
                    </a:lnTo>
                    <a:lnTo>
                      <a:pt x="336" y="324"/>
                    </a:lnTo>
                    <a:lnTo>
                      <a:pt x="336" y="330"/>
                    </a:lnTo>
                    <a:lnTo>
                      <a:pt x="336" y="336"/>
                    </a:lnTo>
                    <a:lnTo>
                      <a:pt x="324" y="342"/>
                    </a:lnTo>
                    <a:lnTo>
                      <a:pt x="318" y="348"/>
                    </a:lnTo>
                    <a:lnTo>
                      <a:pt x="312" y="354"/>
                    </a:lnTo>
                    <a:lnTo>
                      <a:pt x="306" y="365"/>
                    </a:lnTo>
                    <a:lnTo>
                      <a:pt x="301" y="371"/>
                    </a:lnTo>
                    <a:lnTo>
                      <a:pt x="295" y="365"/>
                    </a:lnTo>
                    <a:lnTo>
                      <a:pt x="295" y="359"/>
                    </a:lnTo>
                    <a:lnTo>
                      <a:pt x="289" y="336"/>
                    </a:lnTo>
                    <a:lnTo>
                      <a:pt x="283" y="336"/>
                    </a:lnTo>
                    <a:lnTo>
                      <a:pt x="259" y="342"/>
                    </a:lnTo>
                    <a:lnTo>
                      <a:pt x="248" y="312"/>
                    </a:lnTo>
                    <a:lnTo>
                      <a:pt x="224" y="318"/>
                    </a:lnTo>
                    <a:lnTo>
                      <a:pt x="195" y="301"/>
                    </a:lnTo>
                    <a:lnTo>
                      <a:pt x="177" y="301"/>
                    </a:lnTo>
                    <a:lnTo>
                      <a:pt x="153" y="289"/>
                    </a:lnTo>
                    <a:lnTo>
                      <a:pt x="142" y="301"/>
                    </a:lnTo>
                    <a:lnTo>
                      <a:pt x="142" y="301"/>
                    </a:lnTo>
                    <a:lnTo>
                      <a:pt x="136" y="289"/>
                    </a:lnTo>
                    <a:lnTo>
                      <a:pt x="136" y="283"/>
                    </a:lnTo>
                    <a:lnTo>
                      <a:pt x="136" y="271"/>
                    </a:lnTo>
                    <a:lnTo>
                      <a:pt x="124" y="265"/>
                    </a:lnTo>
                    <a:lnTo>
                      <a:pt x="112" y="253"/>
                    </a:lnTo>
                    <a:lnTo>
                      <a:pt x="112" y="242"/>
                    </a:lnTo>
                    <a:lnTo>
                      <a:pt x="118" y="230"/>
                    </a:lnTo>
                    <a:lnTo>
                      <a:pt x="112" y="224"/>
                    </a:lnTo>
                    <a:lnTo>
                      <a:pt x="106" y="218"/>
                    </a:lnTo>
                    <a:lnTo>
                      <a:pt x="100" y="212"/>
                    </a:lnTo>
                    <a:lnTo>
                      <a:pt x="89" y="218"/>
                    </a:lnTo>
                    <a:lnTo>
                      <a:pt x="89" y="206"/>
                    </a:lnTo>
                    <a:lnTo>
                      <a:pt x="83" y="206"/>
                    </a:lnTo>
                    <a:lnTo>
                      <a:pt x="77" y="218"/>
                    </a:lnTo>
                    <a:lnTo>
                      <a:pt x="71" y="212"/>
                    </a:lnTo>
                    <a:lnTo>
                      <a:pt x="71" y="206"/>
                    </a:lnTo>
                    <a:lnTo>
                      <a:pt x="59" y="206"/>
                    </a:lnTo>
                    <a:lnTo>
                      <a:pt x="53" y="206"/>
                    </a:lnTo>
                    <a:lnTo>
                      <a:pt x="53" y="206"/>
                    </a:lnTo>
                    <a:lnTo>
                      <a:pt x="41" y="212"/>
                    </a:lnTo>
                    <a:lnTo>
                      <a:pt x="36" y="218"/>
                    </a:lnTo>
                    <a:lnTo>
                      <a:pt x="47" y="218"/>
                    </a:lnTo>
                    <a:lnTo>
                      <a:pt x="47" y="224"/>
                    </a:lnTo>
                    <a:lnTo>
                      <a:pt x="47" y="236"/>
                    </a:lnTo>
                    <a:lnTo>
                      <a:pt x="41" y="242"/>
                    </a:lnTo>
                    <a:lnTo>
                      <a:pt x="41" y="265"/>
                    </a:lnTo>
                    <a:lnTo>
                      <a:pt x="36" y="265"/>
                    </a:lnTo>
                    <a:lnTo>
                      <a:pt x="24" y="259"/>
                    </a:lnTo>
                    <a:lnTo>
                      <a:pt x="0" y="265"/>
                    </a:lnTo>
                    <a:close/>
                  </a:path>
                </a:pathLst>
              </a:custGeom>
              <a:blipFill dpi="0" rotWithShape="0">
                <a:blip r:embed="rId6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7" name="Freeform 606">
                <a:extLst>
                  <a:ext uri="{FF2B5EF4-FFF2-40B4-BE49-F238E27FC236}">
                    <a16:creationId xmlns:a16="http://schemas.microsoft.com/office/drawing/2014/main" id="{145D36F3-B52C-4A5E-9D4C-A865875C0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5813" y="5513388"/>
                <a:ext cx="354013" cy="346075"/>
              </a:xfrm>
              <a:custGeom>
                <a:avLst/>
                <a:gdLst>
                  <a:gd name="T0" fmla="*/ 218 w 223"/>
                  <a:gd name="T1" fmla="*/ 135 h 218"/>
                  <a:gd name="T2" fmla="*/ 200 w 223"/>
                  <a:gd name="T3" fmla="*/ 153 h 218"/>
                  <a:gd name="T4" fmla="*/ 170 w 223"/>
                  <a:gd name="T5" fmla="*/ 165 h 218"/>
                  <a:gd name="T6" fmla="*/ 159 w 223"/>
                  <a:gd name="T7" fmla="*/ 188 h 218"/>
                  <a:gd name="T8" fmla="*/ 159 w 223"/>
                  <a:gd name="T9" fmla="*/ 194 h 218"/>
                  <a:gd name="T10" fmla="*/ 153 w 223"/>
                  <a:gd name="T11" fmla="*/ 212 h 218"/>
                  <a:gd name="T12" fmla="*/ 123 w 223"/>
                  <a:gd name="T13" fmla="*/ 206 h 218"/>
                  <a:gd name="T14" fmla="*/ 100 w 223"/>
                  <a:gd name="T15" fmla="*/ 218 h 218"/>
                  <a:gd name="T16" fmla="*/ 100 w 223"/>
                  <a:gd name="T17" fmla="*/ 200 h 218"/>
                  <a:gd name="T18" fmla="*/ 100 w 223"/>
                  <a:gd name="T19" fmla="*/ 176 h 218"/>
                  <a:gd name="T20" fmla="*/ 70 w 223"/>
                  <a:gd name="T21" fmla="*/ 170 h 218"/>
                  <a:gd name="T22" fmla="*/ 70 w 223"/>
                  <a:gd name="T23" fmla="*/ 159 h 218"/>
                  <a:gd name="T24" fmla="*/ 64 w 223"/>
                  <a:gd name="T25" fmla="*/ 141 h 218"/>
                  <a:gd name="T26" fmla="*/ 53 w 223"/>
                  <a:gd name="T27" fmla="*/ 106 h 218"/>
                  <a:gd name="T28" fmla="*/ 35 w 223"/>
                  <a:gd name="T29" fmla="*/ 106 h 218"/>
                  <a:gd name="T30" fmla="*/ 17 w 223"/>
                  <a:gd name="T31" fmla="*/ 94 h 218"/>
                  <a:gd name="T32" fmla="*/ 11 w 223"/>
                  <a:gd name="T33" fmla="*/ 82 h 218"/>
                  <a:gd name="T34" fmla="*/ 6 w 223"/>
                  <a:gd name="T35" fmla="*/ 41 h 218"/>
                  <a:gd name="T36" fmla="*/ 0 w 223"/>
                  <a:gd name="T37" fmla="*/ 17 h 218"/>
                  <a:gd name="T38" fmla="*/ 6 w 223"/>
                  <a:gd name="T39" fmla="*/ 23 h 218"/>
                  <a:gd name="T40" fmla="*/ 11 w 223"/>
                  <a:gd name="T41" fmla="*/ 23 h 218"/>
                  <a:gd name="T42" fmla="*/ 35 w 223"/>
                  <a:gd name="T43" fmla="*/ 23 h 218"/>
                  <a:gd name="T44" fmla="*/ 35 w 223"/>
                  <a:gd name="T45" fmla="*/ 11 h 218"/>
                  <a:gd name="T46" fmla="*/ 41 w 223"/>
                  <a:gd name="T47" fmla="*/ 11 h 218"/>
                  <a:gd name="T48" fmla="*/ 53 w 223"/>
                  <a:gd name="T49" fmla="*/ 17 h 218"/>
                  <a:gd name="T50" fmla="*/ 70 w 223"/>
                  <a:gd name="T51" fmla="*/ 23 h 218"/>
                  <a:gd name="T52" fmla="*/ 82 w 223"/>
                  <a:gd name="T53" fmla="*/ 17 h 218"/>
                  <a:gd name="T54" fmla="*/ 100 w 223"/>
                  <a:gd name="T55" fmla="*/ 11 h 218"/>
                  <a:gd name="T56" fmla="*/ 129 w 223"/>
                  <a:gd name="T57" fmla="*/ 0 h 218"/>
                  <a:gd name="T58" fmla="*/ 153 w 223"/>
                  <a:gd name="T59" fmla="*/ 5 h 218"/>
                  <a:gd name="T60" fmla="*/ 147 w 223"/>
                  <a:gd name="T61" fmla="*/ 35 h 218"/>
                  <a:gd name="T62" fmla="*/ 159 w 223"/>
                  <a:gd name="T63" fmla="*/ 35 h 218"/>
                  <a:gd name="T64" fmla="*/ 176 w 223"/>
                  <a:gd name="T65" fmla="*/ 53 h 218"/>
                  <a:gd name="T66" fmla="*/ 206 w 223"/>
                  <a:gd name="T67" fmla="*/ 76 h 218"/>
                  <a:gd name="T68" fmla="*/ 218 w 223"/>
                  <a:gd name="T69" fmla="*/ 76 h 218"/>
                  <a:gd name="T70" fmla="*/ 200 w 223"/>
                  <a:gd name="T71" fmla="*/ 100 h 218"/>
                  <a:gd name="T72" fmla="*/ 218 w 223"/>
                  <a:gd name="T73" fmla="*/ 106 h 218"/>
                  <a:gd name="T74" fmla="*/ 223 w 223"/>
                  <a:gd name="T75" fmla="*/ 129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3" h="218">
                    <a:moveTo>
                      <a:pt x="223" y="135"/>
                    </a:moveTo>
                    <a:lnTo>
                      <a:pt x="218" y="135"/>
                    </a:lnTo>
                    <a:lnTo>
                      <a:pt x="218" y="141"/>
                    </a:lnTo>
                    <a:lnTo>
                      <a:pt x="200" y="153"/>
                    </a:lnTo>
                    <a:lnTo>
                      <a:pt x="194" y="159"/>
                    </a:lnTo>
                    <a:lnTo>
                      <a:pt x="170" y="165"/>
                    </a:lnTo>
                    <a:lnTo>
                      <a:pt x="165" y="170"/>
                    </a:lnTo>
                    <a:lnTo>
                      <a:pt x="159" y="188"/>
                    </a:lnTo>
                    <a:lnTo>
                      <a:pt x="165" y="194"/>
                    </a:lnTo>
                    <a:lnTo>
                      <a:pt x="159" y="194"/>
                    </a:lnTo>
                    <a:lnTo>
                      <a:pt x="153" y="200"/>
                    </a:lnTo>
                    <a:lnTo>
                      <a:pt x="153" y="212"/>
                    </a:lnTo>
                    <a:lnTo>
                      <a:pt x="135" y="212"/>
                    </a:lnTo>
                    <a:lnTo>
                      <a:pt x="123" y="206"/>
                    </a:lnTo>
                    <a:lnTo>
                      <a:pt x="112" y="218"/>
                    </a:lnTo>
                    <a:lnTo>
                      <a:pt x="100" y="218"/>
                    </a:lnTo>
                    <a:lnTo>
                      <a:pt x="100" y="212"/>
                    </a:lnTo>
                    <a:lnTo>
                      <a:pt x="100" y="200"/>
                    </a:lnTo>
                    <a:lnTo>
                      <a:pt x="94" y="194"/>
                    </a:lnTo>
                    <a:lnTo>
                      <a:pt x="100" y="176"/>
                    </a:lnTo>
                    <a:lnTo>
                      <a:pt x="88" y="170"/>
                    </a:lnTo>
                    <a:lnTo>
                      <a:pt x="70" y="170"/>
                    </a:lnTo>
                    <a:lnTo>
                      <a:pt x="64" y="165"/>
                    </a:lnTo>
                    <a:lnTo>
                      <a:pt x="70" y="159"/>
                    </a:lnTo>
                    <a:lnTo>
                      <a:pt x="64" y="153"/>
                    </a:lnTo>
                    <a:lnTo>
                      <a:pt x="64" y="141"/>
                    </a:lnTo>
                    <a:lnTo>
                      <a:pt x="59" y="106"/>
                    </a:lnTo>
                    <a:lnTo>
                      <a:pt x="53" y="106"/>
                    </a:lnTo>
                    <a:lnTo>
                      <a:pt x="41" y="106"/>
                    </a:lnTo>
                    <a:lnTo>
                      <a:pt x="35" y="106"/>
                    </a:lnTo>
                    <a:lnTo>
                      <a:pt x="29" y="100"/>
                    </a:lnTo>
                    <a:lnTo>
                      <a:pt x="17" y="94"/>
                    </a:lnTo>
                    <a:lnTo>
                      <a:pt x="11" y="88"/>
                    </a:lnTo>
                    <a:lnTo>
                      <a:pt x="11" y="82"/>
                    </a:lnTo>
                    <a:lnTo>
                      <a:pt x="0" y="53"/>
                    </a:lnTo>
                    <a:lnTo>
                      <a:pt x="6" y="41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3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23" y="29"/>
                    </a:lnTo>
                    <a:lnTo>
                      <a:pt x="35" y="23"/>
                    </a:lnTo>
                    <a:lnTo>
                      <a:pt x="35" y="17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41" y="11"/>
                    </a:lnTo>
                    <a:lnTo>
                      <a:pt x="47" y="11"/>
                    </a:lnTo>
                    <a:lnTo>
                      <a:pt x="53" y="17"/>
                    </a:lnTo>
                    <a:lnTo>
                      <a:pt x="70" y="17"/>
                    </a:lnTo>
                    <a:lnTo>
                      <a:pt x="70" y="23"/>
                    </a:lnTo>
                    <a:lnTo>
                      <a:pt x="76" y="17"/>
                    </a:lnTo>
                    <a:lnTo>
                      <a:pt x="82" y="17"/>
                    </a:lnTo>
                    <a:lnTo>
                      <a:pt x="88" y="11"/>
                    </a:lnTo>
                    <a:lnTo>
                      <a:pt x="100" y="11"/>
                    </a:lnTo>
                    <a:lnTo>
                      <a:pt x="112" y="0"/>
                    </a:lnTo>
                    <a:lnTo>
                      <a:pt x="129" y="0"/>
                    </a:lnTo>
                    <a:lnTo>
                      <a:pt x="135" y="5"/>
                    </a:lnTo>
                    <a:lnTo>
                      <a:pt x="153" y="5"/>
                    </a:lnTo>
                    <a:lnTo>
                      <a:pt x="153" y="29"/>
                    </a:lnTo>
                    <a:lnTo>
                      <a:pt x="147" y="35"/>
                    </a:lnTo>
                    <a:lnTo>
                      <a:pt x="147" y="41"/>
                    </a:lnTo>
                    <a:lnTo>
                      <a:pt x="159" y="35"/>
                    </a:lnTo>
                    <a:lnTo>
                      <a:pt x="176" y="41"/>
                    </a:lnTo>
                    <a:lnTo>
                      <a:pt x="176" y="53"/>
                    </a:lnTo>
                    <a:lnTo>
                      <a:pt x="188" y="70"/>
                    </a:lnTo>
                    <a:lnTo>
                      <a:pt x="206" y="76"/>
                    </a:lnTo>
                    <a:lnTo>
                      <a:pt x="212" y="70"/>
                    </a:lnTo>
                    <a:lnTo>
                      <a:pt x="218" y="76"/>
                    </a:lnTo>
                    <a:lnTo>
                      <a:pt x="218" y="88"/>
                    </a:lnTo>
                    <a:lnTo>
                      <a:pt x="200" y="100"/>
                    </a:lnTo>
                    <a:lnTo>
                      <a:pt x="206" y="106"/>
                    </a:lnTo>
                    <a:lnTo>
                      <a:pt x="218" y="106"/>
                    </a:lnTo>
                    <a:lnTo>
                      <a:pt x="223" y="112"/>
                    </a:lnTo>
                    <a:lnTo>
                      <a:pt x="223" y="129"/>
                    </a:lnTo>
                    <a:lnTo>
                      <a:pt x="223" y="135"/>
                    </a:lnTo>
                    <a:close/>
                  </a:path>
                </a:pathLst>
              </a:custGeom>
              <a:blipFill dpi="0" rotWithShape="0">
                <a:blip r:embed="rId7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8" name="Freeform 686">
                <a:extLst>
                  <a:ext uri="{FF2B5EF4-FFF2-40B4-BE49-F238E27FC236}">
                    <a16:creationId xmlns:a16="http://schemas.microsoft.com/office/drawing/2014/main" id="{F9A35EDB-5784-4882-9DBE-72F1B111B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3275" y="5429250"/>
                <a:ext cx="215900" cy="130175"/>
              </a:xfrm>
              <a:custGeom>
                <a:avLst/>
                <a:gdLst>
                  <a:gd name="T0" fmla="*/ 24 w 136"/>
                  <a:gd name="T1" fmla="*/ 64 h 82"/>
                  <a:gd name="T2" fmla="*/ 24 w 136"/>
                  <a:gd name="T3" fmla="*/ 70 h 82"/>
                  <a:gd name="T4" fmla="*/ 12 w 136"/>
                  <a:gd name="T5" fmla="*/ 82 h 82"/>
                  <a:gd name="T6" fmla="*/ 0 w 136"/>
                  <a:gd name="T7" fmla="*/ 70 h 82"/>
                  <a:gd name="T8" fmla="*/ 6 w 136"/>
                  <a:gd name="T9" fmla="*/ 70 h 82"/>
                  <a:gd name="T10" fmla="*/ 12 w 136"/>
                  <a:gd name="T11" fmla="*/ 64 h 82"/>
                  <a:gd name="T12" fmla="*/ 6 w 136"/>
                  <a:gd name="T13" fmla="*/ 53 h 82"/>
                  <a:gd name="T14" fmla="*/ 24 w 136"/>
                  <a:gd name="T15" fmla="*/ 35 h 82"/>
                  <a:gd name="T16" fmla="*/ 24 w 136"/>
                  <a:gd name="T17" fmla="*/ 35 h 82"/>
                  <a:gd name="T18" fmla="*/ 36 w 136"/>
                  <a:gd name="T19" fmla="*/ 35 h 82"/>
                  <a:gd name="T20" fmla="*/ 30 w 136"/>
                  <a:gd name="T21" fmla="*/ 23 h 82"/>
                  <a:gd name="T22" fmla="*/ 30 w 136"/>
                  <a:gd name="T23" fmla="*/ 17 h 82"/>
                  <a:gd name="T24" fmla="*/ 42 w 136"/>
                  <a:gd name="T25" fmla="*/ 11 h 82"/>
                  <a:gd name="T26" fmla="*/ 48 w 136"/>
                  <a:gd name="T27" fmla="*/ 11 h 82"/>
                  <a:gd name="T28" fmla="*/ 53 w 136"/>
                  <a:gd name="T29" fmla="*/ 5 h 82"/>
                  <a:gd name="T30" fmla="*/ 53 w 136"/>
                  <a:gd name="T31" fmla="*/ 0 h 82"/>
                  <a:gd name="T32" fmla="*/ 59 w 136"/>
                  <a:gd name="T33" fmla="*/ 0 h 82"/>
                  <a:gd name="T34" fmla="*/ 71 w 136"/>
                  <a:gd name="T35" fmla="*/ 0 h 82"/>
                  <a:gd name="T36" fmla="*/ 77 w 136"/>
                  <a:gd name="T37" fmla="*/ 5 h 82"/>
                  <a:gd name="T38" fmla="*/ 89 w 136"/>
                  <a:gd name="T39" fmla="*/ 5 h 82"/>
                  <a:gd name="T40" fmla="*/ 101 w 136"/>
                  <a:gd name="T41" fmla="*/ 5 h 82"/>
                  <a:gd name="T42" fmla="*/ 101 w 136"/>
                  <a:gd name="T43" fmla="*/ 17 h 82"/>
                  <a:gd name="T44" fmla="*/ 101 w 136"/>
                  <a:gd name="T45" fmla="*/ 23 h 82"/>
                  <a:gd name="T46" fmla="*/ 101 w 136"/>
                  <a:gd name="T47" fmla="*/ 29 h 82"/>
                  <a:gd name="T48" fmla="*/ 112 w 136"/>
                  <a:gd name="T49" fmla="*/ 29 h 82"/>
                  <a:gd name="T50" fmla="*/ 124 w 136"/>
                  <a:gd name="T51" fmla="*/ 23 h 82"/>
                  <a:gd name="T52" fmla="*/ 124 w 136"/>
                  <a:gd name="T53" fmla="*/ 35 h 82"/>
                  <a:gd name="T54" fmla="*/ 118 w 136"/>
                  <a:gd name="T55" fmla="*/ 53 h 82"/>
                  <a:gd name="T56" fmla="*/ 89 w 136"/>
                  <a:gd name="T57" fmla="*/ 64 h 82"/>
                  <a:gd name="T58" fmla="*/ 71 w 136"/>
                  <a:gd name="T59" fmla="*/ 70 h 82"/>
                  <a:gd name="T60" fmla="*/ 59 w 136"/>
                  <a:gd name="T61" fmla="*/ 76 h 82"/>
                  <a:gd name="T62" fmla="*/ 42 w 136"/>
                  <a:gd name="T63" fmla="*/ 70 h 82"/>
                  <a:gd name="T64" fmla="*/ 30 w 136"/>
                  <a:gd name="T65" fmla="*/ 6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6" h="82">
                    <a:moveTo>
                      <a:pt x="30" y="64"/>
                    </a:moveTo>
                    <a:lnTo>
                      <a:pt x="24" y="64"/>
                    </a:lnTo>
                    <a:lnTo>
                      <a:pt x="24" y="64"/>
                    </a:lnTo>
                    <a:lnTo>
                      <a:pt x="24" y="70"/>
                    </a:lnTo>
                    <a:lnTo>
                      <a:pt x="24" y="76"/>
                    </a:lnTo>
                    <a:lnTo>
                      <a:pt x="12" y="82"/>
                    </a:lnTo>
                    <a:lnTo>
                      <a:pt x="0" y="76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6" y="70"/>
                    </a:lnTo>
                    <a:lnTo>
                      <a:pt x="12" y="70"/>
                    </a:lnTo>
                    <a:lnTo>
                      <a:pt x="12" y="64"/>
                    </a:lnTo>
                    <a:lnTo>
                      <a:pt x="18" y="53"/>
                    </a:lnTo>
                    <a:lnTo>
                      <a:pt x="6" y="53"/>
                    </a:lnTo>
                    <a:lnTo>
                      <a:pt x="12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36" y="35"/>
                    </a:lnTo>
                    <a:lnTo>
                      <a:pt x="36" y="35"/>
                    </a:lnTo>
                    <a:lnTo>
                      <a:pt x="36" y="29"/>
                    </a:lnTo>
                    <a:lnTo>
                      <a:pt x="30" y="23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36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8" y="11"/>
                    </a:lnTo>
                    <a:lnTo>
                      <a:pt x="53" y="11"/>
                    </a:lnTo>
                    <a:lnTo>
                      <a:pt x="53" y="5"/>
                    </a:lnTo>
                    <a:lnTo>
                      <a:pt x="53" y="5"/>
                    </a:lnTo>
                    <a:lnTo>
                      <a:pt x="53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1" y="0"/>
                    </a:lnTo>
                    <a:lnTo>
                      <a:pt x="71" y="5"/>
                    </a:lnTo>
                    <a:lnTo>
                      <a:pt x="77" y="5"/>
                    </a:lnTo>
                    <a:lnTo>
                      <a:pt x="83" y="5"/>
                    </a:lnTo>
                    <a:lnTo>
                      <a:pt x="89" y="5"/>
                    </a:lnTo>
                    <a:lnTo>
                      <a:pt x="95" y="5"/>
                    </a:lnTo>
                    <a:lnTo>
                      <a:pt x="101" y="5"/>
                    </a:lnTo>
                    <a:lnTo>
                      <a:pt x="101" y="11"/>
                    </a:lnTo>
                    <a:lnTo>
                      <a:pt x="101" y="17"/>
                    </a:lnTo>
                    <a:lnTo>
                      <a:pt x="101" y="17"/>
                    </a:lnTo>
                    <a:lnTo>
                      <a:pt x="101" y="23"/>
                    </a:lnTo>
                    <a:lnTo>
                      <a:pt x="106" y="23"/>
                    </a:lnTo>
                    <a:lnTo>
                      <a:pt x="101" y="29"/>
                    </a:lnTo>
                    <a:lnTo>
                      <a:pt x="106" y="29"/>
                    </a:lnTo>
                    <a:lnTo>
                      <a:pt x="112" y="29"/>
                    </a:lnTo>
                    <a:lnTo>
                      <a:pt x="118" y="23"/>
                    </a:lnTo>
                    <a:lnTo>
                      <a:pt x="124" y="23"/>
                    </a:lnTo>
                    <a:lnTo>
                      <a:pt x="136" y="17"/>
                    </a:lnTo>
                    <a:lnTo>
                      <a:pt x="124" y="35"/>
                    </a:lnTo>
                    <a:lnTo>
                      <a:pt x="124" y="53"/>
                    </a:lnTo>
                    <a:lnTo>
                      <a:pt x="118" y="53"/>
                    </a:lnTo>
                    <a:lnTo>
                      <a:pt x="101" y="53"/>
                    </a:lnTo>
                    <a:lnTo>
                      <a:pt x="89" y="64"/>
                    </a:lnTo>
                    <a:lnTo>
                      <a:pt x="77" y="64"/>
                    </a:lnTo>
                    <a:lnTo>
                      <a:pt x="71" y="70"/>
                    </a:lnTo>
                    <a:lnTo>
                      <a:pt x="65" y="70"/>
                    </a:lnTo>
                    <a:lnTo>
                      <a:pt x="59" y="76"/>
                    </a:lnTo>
                    <a:lnTo>
                      <a:pt x="59" y="70"/>
                    </a:lnTo>
                    <a:lnTo>
                      <a:pt x="42" y="70"/>
                    </a:lnTo>
                    <a:lnTo>
                      <a:pt x="36" y="64"/>
                    </a:lnTo>
                    <a:lnTo>
                      <a:pt x="30" y="64"/>
                    </a:lnTo>
                    <a:close/>
                  </a:path>
                </a:pathLst>
              </a:custGeom>
              <a:blipFill dpi="0" rotWithShape="0">
                <a:blip r:embed="rId7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9" name="Freeform 633">
                <a:extLst>
                  <a:ext uri="{FF2B5EF4-FFF2-40B4-BE49-F238E27FC236}">
                    <a16:creationId xmlns:a16="http://schemas.microsoft.com/office/drawing/2014/main" id="{388C7033-E355-4EFC-B063-1B14CEFF7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500" y="5568950"/>
                <a:ext cx="654050" cy="523875"/>
              </a:xfrm>
              <a:custGeom>
                <a:avLst/>
                <a:gdLst>
                  <a:gd name="T0" fmla="*/ 306 w 412"/>
                  <a:gd name="T1" fmla="*/ 294 h 330"/>
                  <a:gd name="T2" fmla="*/ 265 w 412"/>
                  <a:gd name="T3" fmla="*/ 277 h 330"/>
                  <a:gd name="T4" fmla="*/ 242 w 412"/>
                  <a:gd name="T5" fmla="*/ 265 h 330"/>
                  <a:gd name="T6" fmla="*/ 200 w 412"/>
                  <a:gd name="T7" fmla="*/ 253 h 330"/>
                  <a:gd name="T8" fmla="*/ 195 w 412"/>
                  <a:gd name="T9" fmla="*/ 224 h 330"/>
                  <a:gd name="T10" fmla="*/ 165 w 412"/>
                  <a:gd name="T11" fmla="*/ 200 h 330"/>
                  <a:gd name="T12" fmla="*/ 147 w 412"/>
                  <a:gd name="T13" fmla="*/ 183 h 330"/>
                  <a:gd name="T14" fmla="*/ 136 w 412"/>
                  <a:gd name="T15" fmla="*/ 194 h 330"/>
                  <a:gd name="T16" fmla="*/ 118 w 412"/>
                  <a:gd name="T17" fmla="*/ 177 h 330"/>
                  <a:gd name="T18" fmla="*/ 47 w 412"/>
                  <a:gd name="T19" fmla="*/ 177 h 330"/>
                  <a:gd name="T20" fmla="*/ 41 w 412"/>
                  <a:gd name="T21" fmla="*/ 153 h 330"/>
                  <a:gd name="T22" fmla="*/ 36 w 412"/>
                  <a:gd name="T23" fmla="*/ 135 h 330"/>
                  <a:gd name="T24" fmla="*/ 36 w 412"/>
                  <a:gd name="T25" fmla="*/ 118 h 330"/>
                  <a:gd name="T26" fmla="*/ 24 w 412"/>
                  <a:gd name="T27" fmla="*/ 82 h 330"/>
                  <a:gd name="T28" fmla="*/ 24 w 412"/>
                  <a:gd name="T29" fmla="*/ 59 h 330"/>
                  <a:gd name="T30" fmla="*/ 0 w 412"/>
                  <a:gd name="T31" fmla="*/ 35 h 330"/>
                  <a:gd name="T32" fmla="*/ 24 w 412"/>
                  <a:gd name="T33" fmla="*/ 24 h 330"/>
                  <a:gd name="T34" fmla="*/ 12 w 412"/>
                  <a:gd name="T35" fmla="*/ 6 h 330"/>
                  <a:gd name="T36" fmla="*/ 24 w 412"/>
                  <a:gd name="T37" fmla="*/ 12 h 330"/>
                  <a:gd name="T38" fmla="*/ 36 w 412"/>
                  <a:gd name="T39" fmla="*/ 0 h 330"/>
                  <a:gd name="T40" fmla="*/ 77 w 412"/>
                  <a:gd name="T41" fmla="*/ 18 h 330"/>
                  <a:gd name="T42" fmla="*/ 100 w 412"/>
                  <a:gd name="T43" fmla="*/ 24 h 330"/>
                  <a:gd name="T44" fmla="*/ 124 w 412"/>
                  <a:gd name="T45" fmla="*/ 29 h 330"/>
                  <a:gd name="T46" fmla="*/ 147 w 412"/>
                  <a:gd name="T47" fmla="*/ 29 h 330"/>
                  <a:gd name="T48" fmla="*/ 171 w 412"/>
                  <a:gd name="T49" fmla="*/ 29 h 330"/>
                  <a:gd name="T50" fmla="*/ 195 w 412"/>
                  <a:gd name="T51" fmla="*/ 12 h 330"/>
                  <a:gd name="T52" fmla="*/ 224 w 412"/>
                  <a:gd name="T53" fmla="*/ 29 h 330"/>
                  <a:gd name="T54" fmla="*/ 253 w 412"/>
                  <a:gd name="T55" fmla="*/ 41 h 330"/>
                  <a:gd name="T56" fmla="*/ 271 w 412"/>
                  <a:gd name="T57" fmla="*/ 65 h 330"/>
                  <a:gd name="T58" fmla="*/ 283 w 412"/>
                  <a:gd name="T59" fmla="*/ 100 h 330"/>
                  <a:gd name="T60" fmla="*/ 306 w 412"/>
                  <a:gd name="T61" fmla="*/ 100 h 330"/>
                  <a:gd name="T62" fmla="*/ 330 w 412"/>
                  <a:gd name="T63" fmla="*/ 77 h 330"/>
                  <a:gd name="T64" fmla="*/ 354 w 412"/>
                  <a:gd name="T65" fmla="*/ 106 h 330"/>
                  <a:gd name="T66" fmla="*/ 354 w 412"/>
                  <a:gd name="T67" fmla="*/ 141 h 330"/>
                  <a:gd name="T68" fmla="*/ 371 w 412"/>
                  <a:gd name="T69" fmla="*/ 177 h 330"/>
                  <a:gd name="T70" fmla="*/ 371 w 412"/>
                  <a:gd name="T71" fmla="*/ 236 h 330"/>
                  <a:gd name="T72" fmla="*/ 371 w 412"/>
                  <a:gd name="T73" fmla="*/ 247 h 330"/>
                  <a:gd name="T74" fmla="*/ 365 w 412"/>
                  <a:gd name="T75" fmla="*/ 265 h 330"/>
                  <a:gd name="T76" fmla="*/ 377 w 412"/>
                  <a:gd name="T77" fmla="*/ 265 h 330"/>
                  <a:gd name="T78" fmla="*/ 395 w 412"/>
                  <a:gd name="T79" fmla="*/ 289 h 330"/>
                  <a:gd name="T80" fmla="*/ 407 w 412"/>
                  <a:gd name="T81" fmla="*/ 318 h 330"/>
                  <a:gd name="T82" fmla="*/ 395 w 412"/>
                  <a:gd name="T83" fmla="*/ 324 h 330"/>
                  <a:gd name="T84" fmla="*/ 371 w 412"/>
                  <a:gd name="T85" fmla="*/ 312 h 330"/>
                  <a:gd name="T86" fmla="*/ 348 w 412"/>
                  <a:gd name="T87" fmla="*/ 312 h 330"/>
                  <a:gd name="T88" fmla="*/ 330 w 412"/>
                  <a:gd name="T89" fmla="*/ 30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2" h="330">
                    <a:moveTo>
                      <a:pt x="330" y="300"/>
                    </a:moveTo>
                    <a:lnTo>
                      <a:pt x="312" y="300"/>
                    </a:lnTo>
                    <a:lnTo>
                      <a:pt x="306" y="294"/>
                    </a:lnTo>
                    <a:lnTo>
                      <a:pt x="295" y="294"/>
                    </a:lnTo>
                    <a:lnTo>
                      <a:pt x="277" y="277"/>
                    </a:lnTo>
                    <a:lnTo>
                      <a:pt x="265" y="277"/>
                    </a:lnTo>
                    <a:lnTo>
                      <a:pt x="248" y="271"/>
                    </a:lnTo>
                    <a:lnTo>
                      <a:pt x="248" y="265"/>
                    </a:lnTo>
                    <a:lnTo>
                      <a:pt x="242" y="265"/>
                    </a:lnTo>
                    <a:lnTo>
                      <a:pt x="236" y="265"/>
                    </a:lnTo>
                    <a:lnTo>
                      <a:pt x="224" y="253"/>
                    </a:lnTo>
                    <a:lnTo>
                      <a:pt x="200" y="253"/>
                    </a:lnTo>
                    <a:lnTo>
                      <a:pt x="195" y="247"/>
                    </a:lnTo>
                    <a:lnTo>
                      <a:pt x="200" y="236"/>
                    </a:lnTo>
                    <a:lnTo>
                      <a:pt x="195" y="224"/>
                    </a:lnTo>
                    <a:lnTo>
                      <a:pt x="183" y="212"/>
                    </a:lnTo>
                    <a:lnTo>
                      <a:pt x="177" y="200"/>
                    </a:lnTo>
                    <a:lnTo>
                      <a:pt x="165" y="200"/>
                    </a:lnTo>
                    <a:lnTo>
                      <a:pt x="159" y="188"/>
                    </a:lnTo>
                    <a:lnTo>
                      <a:pt x="153" y="188"/>
                    </a:lnTo>
                    <a:lnTo>
                      <a:pt x="147" y="183"/>
                    </a:lnTo>
                    <a:lnTo>
                      <a:pt x="147" y="183"/>
                    </a:lnTo>
                    <a:lnTo>
                      <a:pt x="136" y="188"/>
                    </a:lnTo>
                    <a:lnTo>
                      <a:pt x="136" y="194"/>
                    </a:lnTo>
                    <a:lnTo>
                      <a:pt x="130" y="188"/>
                    </a:lnTo>
                    <a:lnTo>
                      <a:pt x="124" y="177"/>
                    </a:lnTo>
                    <a:lnTo>
                      <a:pt x="118" y="177"/>
                    </a:lnTo>
                    <a:lnTo>
                      <a:pt x="106" y="171"/>
                    </a:lnTo>
                    <a:lnTo>
                      <a:pt x="94" y="165"/>
                    </a:lnTo>
                    <a:lnTo>
                      <a:pt x="47" y="177"/>
                    </a:lnTo>
                    <a:lnTo>
                      <a:pt x="41" y="165"/>
                    </a:lnTo>
                    <a:lnTo>
                      <a:pt x="36" y="159"/>
                    </a:lnTo>
                    <a:lnTo>
                      <a:pt x="41" y="153"/>
                    </a:lnTo>
                    <a:lnTo>
                      <a:pt x="36" y="147"/>
                    </a:lnTo>
                    <a:lnTo>
                      <a:pt x="41" y="141"/>
                    </a:lnTo>
                    <a:lnTo>
                      <a:pt x="36" y="135"/>
                    </a:lnTo>
                    <a:lnTo>
                      <a:pt x="36" y="130"/>
                    </a:lnTo>
                    <a:lnTo>
                      <a:pt x="30" y="124"/>
                    </a:lnTo>
                    <a:lnTo>
                      <a:pt x="36" y="118"/>
                    </a:lnTo>
                    <a:lnTo>
                      <a:pt x="24" y="106"/>
                    </a:lnTo>
                    <a:lnTo>
                      <a:pt x="30" y="88"/>
                    </a:lnTo>
                    <a:lnTo>
                      <a:pt x="24" y="82"/>
                    </a:lnTo>
                    <a:lnTo>
                      <a:pt x="24" y="71"/>
                    </a:lnTo>
                    <a:lnTo>
                      <a:pt x="18" y="65"/>
                    </a:lnTo>
                    <a:lnTo>
                      <a:pt x="24" y="59"/>
                    </a:lnTo>
                    <a:lnTo>
                      <a:pt x="18" y="47"/>
                    </a:lnTo>
                    <a:lnTo>
                      <a:pt x="6" y="41"/>
                    </a:lnTo>
                    <a:lnTo>
                      <a:pt x="0" y="35"/>
                    </a:lnTo>
                    <a:lnTo>
                      <a:pt x="6" y="24"/>
                    </a:lnTo>
                    <a:lnTo>
                      <a:pt x="18" y="29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12"/>
                    </a:lnTo>
                    <a:lnTo>
                      <a:pt x="59" y="12"/>
                    </a:lnTo>
                    <a:lnTo>
                      <a:pt x="77" y="18"/>
                    </a:lnTo>
                    <a:lnTo>
                      <a:pt x="83" y="29"/>
                    </a:lnTo>
                    <a:lnTo>
                      <a:pt x="94" y="24"/>
                    </a:lnTo>
                    <a:lnTo>
                      <a:pt x="100" y="24"/>
                    </a:lnTo>
                    <a:lnTo>
                      <a:pt x="100" y="18"/>
                    </a:lnTo>
                    <a:lnTo>
                      <a:pt x="106" y="12"/>
                    </a:lnTo>
                    <a:lnTo>
                      <a:pt x="124" y="29"/>
                    </a:lnTo>
                    <a:lnTo>
                      <a:pt x="130" y="29"/>
                    </a:lnTo>
                    <a:lnTo>
                      <a:pt x="142" y="35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65" y="35"/>
                    </a:lnTo>
                    <a:lnTo>
                      <a:pt x="171" y="29"/>
                    </a:lnTo>
                    <a:lnTo>
                      <a:pt x="177" y="18"/>
                    </a:lnTo>
                    <a:lnTo>
                      <a:pt x="189" y="24"/>
                    </a:lnTo>
                    <a:lnTo>
                      <a:pt x="195" y="12"/>
                    </a:lnTo>
                    <a:lnTo>
                      <a:pt x="200" y="18"/>
                    </a:lnTo>
                    <a:lnTo>
                      <a:pt x="212" y="12"/>
                    </a:lnTo>
                    <a:lnTo>
                      <a:pt x="224" y="29"/>
                    </a:lnTo>
                    <a:lnTo>
                      <a:pt x="248" y="29"/>
                    </a:lnTo>
                    <a:lnTo>
                      <a:pt x="248" y="35"/>
                    </a:lnTo>
                    <a:lnTo>
                      <a:pt x="253" y="41"/>
                    </a:lnTo>
                    <a:lnTo>
                      <a:pt x="259" y="47"/>
                    </a:lnTo>
                    <a:lnTo>
                      <a:pt x="253" y="59"/>
                    </a:lnTo>
                    <a:lnTo>
                      <a:pt x="271" y="65"/>
                    </a:lnTo>
                    <a:lnTo>
                      <a:pt x="271" y="77"/>
                    </a:lnTo>
                    <a:lnTo>
                      <a:pt x="283" y="88"/>
                    </a:lnTo>
                    <a:lnTo>
                      <a:pt x="283" y="100"/>
                    </a:lnTo>
                    <a:lnTo>
                      <a:pt x="295" y="106"/>
                    </a:lnTo>
                    <a:lnTo>
                      <a:pt x="306" y="106"/>
                    </a:lnTo>
                    <a:lnTo>
                      <a:pt x="306" y="100"/>
                    </a:lnTo>
                    <a:lnTo>
                      <a:pt x="324" y="88"/>
                    </a:lnTo>
                    <a:lnTo>
                      <a:pt x="324" y="77"/>
                    </a:lnTo>
                    <a:lnTo>
                      <a:pt x="330" y="77"/>
                    </a:lnTo>
                    <a:lnTo>
                      <a:pt x="336" y="100"/>
                    </a:lnTo>
                    <a:lnTo>
                      <a:pt x="342" y="106"/>
                    </a:lnTo>
                    <a:lnTo>
                      <a:pt x="354" y="106"/>
                    </a:lnTo>
                    <a:lnTo>
                      <a:pt x="354" y="124"/>
                    </a:lnTo>
                    <a:lnTo>
                      <a:pt x="348" y="130"/>
                    </a:lnTo>
                    <a:lnTo>
                      <a:pt x="354" y="141"/>
                    </a:lnTo>
                    <a:lnTo>
                      <a:pt x="365" y="147"/>
                    </a:lnTo>
                    <a:lnTo>
                      <a:pt x="371" y="171"/>
                    </a:lnTo>
                    <a:lnTo>
                      <a:pt x="371" y="177"/>
                    </a:lnTo>
                    <a:lnTo>
                      <a:pt x="377" y="194"/>
                    </a:lnTo>
                    <a:lnTo>
                      <a:pt x="377" y="212"/>
                    </a:lnTo>
                    <a:lnTo>
                      <a:pt x="371" y="236"/>
                    </a:lnTo>
                    <a:lnTo>
                      <a:pt x="371" y="241"/>
                    </a:lnTo>
                    <a:lnTo>
                      <a:pt x="365" y="247"/>
                    </a:lnTo>
                    <a:lnTo>
                      <a:pt x="371" y="247"/>
                    </a:lnTo>
                    <a:lnTo>
                      <a:pt x="371" y="247"/>
                    </a:lnTo>
                    <a:lnTo>
                      <a:pt x="371" y="259"/>
                    </a:lnTo>
                    <a:lnTo>
                      <a:pt x="365" y="265"/>
                    </a:lnTo>
                    <a:lnTo>
                      <a:pt x="365" y="265"/>
                    </a:lnTo>
                    <a:lnTo>
                      <a:pt x="371" y="265"/>
                    </a:lnTo>
                    <a:lnTo>
                      <a:pt x="377" y="265"/>
                    </a:lnTo>
                    <a:lnTo>
                      <a:pt x="377" y="271"/>
                    </a:lnTo>
                    <a:lnTo>
                      <a:pt x="383" y="271"/>
                    </a:lnTo>
                    <a:lnTo>
                      <a:pt x="395" y="289"/>
                    </a:lnTo>
                    <a:lnTo>
                      <a:pt x="412" y="294"/>
                    </a:lnTo>
                    <a:lnTo>
                      <a:pt x="407" y="306"/>
                    </a:lnTo>
                    <a:lnTo>
                      <a:pt x="407" y="318"/>
                    </a:lnTo>
                    <a:lnTo>
                      <a:pt x="412" y="330"/>
                    </a:lnTo>
                    <a:lnTo>
                      <a:pt x="401" y="330"/>
                    </a:lnTo>
                    <a:lnTo>
                      <a:pt x="395" y="324"/>
                    </a:lnTo>
                    <a:lnTo>
                      <a:pt x="383" y="312"/>
                    </a:lnTo>
                    <a:lnTo>
                      <a:pt x="377" y="312"/>
                    </a:lnTo>
                    <a:lnTo>
                      <a:pt x="371" y="312"/>
                    </a:lnTo>
                    <a:lnTo>
                      <a:pt x="365" y="312"/>
                    </a:lnTo>
                    <a:lnTo>
                      <a:pt x="359" y="318"/>
                    </a:lnTo>
                    <a:lnTo>
                      <a:pt x="348" y="312"/>
                    </a:lnTo>
                    <a:lnTo>
                      <a:pt x="348" y="300"/>
                    </a:lnTo>
                    <a:lnTo>
                      <a:pt x="336" y="294"/>
                    </a:lnTo>
                    <a:lnTo>
                      <a:pt x="330" y="300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0" name="Freeform 634">
                <a:extLst>
                  <a:ext uri="{FF2B5EF4-FFF2-40B4-BE49-F238E27FC236}">
                    <a16:creationId xmlns:a16="http://schemas.microsoft.com/office/drawing/2014/main" id="{3511C55E-EAEB-4E64-97C0-7A2A053A9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5200" y="5241925"/>
                <a:ext cx="522288" cy="495300"/>
              </a:xfrm>
              <a:custGeom>
                <a:avLst/>
                <a:gdLst>
                  <a:gd name="T0" fmla="*/ 23 w 329"/>
                  <a:gd name="T1" fmla="*/ 253 h 312"/>
                  <a:gd name="T2" fmla="*/ 17 w 329"/>
                  <a:gd name="T3" fmla="*/ 235 h 312"/>
                  <a:gd name="T4" fmla="*/ 17 w 329"/>
                  <a:gd name="T5" fmla="*/ 224 h 312"/>
                  <a:gd name="T6" fmla="*/ 5 w 329"/>
                  <a:gd name="T7" fmla="*/ 206 h 312"/>
                  <a:gd name="T8" fmla="*/ 0 w 329"/>
                  <a:gd name="T9" fmla="*/ 182 h 312"/>
                  <a:gd name="T10" fmla="*/ 17 w 329"/>
                  <a:gd name="T11" fmla="*/ 176 h 312"/>
                  <a:gd name="T12" fmla="*/ 17 w 329"/>
                  <a:gd name="T13" fmla="*/ 159 h 312"/>
                  <a:gd name="T14" fmla="*/ 29 w 329"/>
                  <a:gd name="T15" fmla="*/ 153 h 312"/>
                  <a:gd name="T16" fmla="*/ 35 w 329"/>
                  <a:gd name="T17" fmla="*/ 135 h 312"/>
                  <a:gd name="T18" fmla="*/ 53 w 329"/>
                  <a:gd name="T19" fmla="*/ 112 h 312"/>
                  <a:gd name="T20" fmla="*/ 70 w 329"/>
                  <a:gd name="T21" fmla="*/ 106 h 312"/>
                  <a:gd name="T22" fmla="*/ 76 w 329"/>
                  <a:gd name="T23" fmla="*/ 88 h 312"/>
                  <a:gd name="T24" fmla="*/ 82 w 329"/>
                  <a:gd name="T25" fmla="*/ 76 h 312"/>
                  <a:gd name="T26" fmla="*/ 82 w 329"/>
                  <a:gd name="T27" fmla="*/ 65 h 312"/>
                  <a:gd name="T28" fmla="*/ 94 w 329"/>
                  <a:gd name="T29" fmla="*/ 70 h 312"/>
                  <a:gd name="T30" fmla="*/ 88 w 329"/>
                  <a:gd name="T31" fmla="*/ 53 h 312"/>
                  <a:gd name="T32" fmla="*/ 94 w 329"/>
                  <a:gd name="T33" fmla="*/ 53 h 312"/>
                  <a:gd name="T34" fmla="*/ 117 w 329"/>
                  <a:gd name="T35" fmla="*/ 41 h 312"/>
                  <a:gd name="T36" fmla="*/ 129 w 329"/>
                  <a:gd name="T37" fmla="*/ 41 h 312"/>
                  <a:gd name="T38" fmla="*/ 194 w 329"/>
                  <a:gd name="T39" fmla="*/ 47 h 312"/>
                  <a:gd name="T40" fmla="*/ 241 w 329"/>
                  <a:gd name="T41" fmla="*/ 6 h 312"/>
                  <a:gd name="T42" fmla="*/ 270 w 329"/>
                  <a:gd name="T43" fmla="*/ 6 h 312"/>
                  <a:gd name="T44" fmla="*/ 288 w 329"/>
                  <a:gd name="T45" fmla="*/ 0 h 312"/>
                  <a:gd name="T46" fmla="*/ 282 w 329"/>
                  <a:gd name="T47" fmla="*/ 12 h 312"/>
                  <a:gd name="T48" fmla="*/ 294 w 329"/>
                  <a:gd name="T49" fmla="*/ 35 h 312"/>
                  <a:gd name="T50" fmla="*/ 318 w 329"/>
                  <a:gd name="T51" fmla="*/ 47 h 312"/>
                  <a:gd name="T52" fmla="*/ 329 w 329"/>
                  <a:gd name="T53" fmla="*/ 59 h 312"/>
                  <a:gd name="T54" fmla="*/ 270 w 329"/>
                  <a:gd name="T55" fmla="*/ 106 h 312"/>
                  <a:gd name="T56" fmla="*/ 188 w 329"/>
                  <a:gd name="T57" fmla="*/ 218 h 312"/>
                  <a:gd name="T58" fmla="*/ 182 w 329"/>
                  <a:gd name="T59" fmla="*/ 230 h 312"/>
                  <a:gd name="T60" fmla="*/ 153 w 329"/>
                  <a:gd name="T61" fmla="*/ 271 h 312"/>
                  <a:gd name="T62" fmla="*/ 135 w 329"/>
                  <a:gd name="T63" fmla="*/ 288 h 312"/>
                  <a:gd name="T64" fmla="*/ 106 w 329"/>
                  <a:gd name="T65" fmla="*/ 312 h 312"/>
                  <a:gd name="T66" fmla="*/ 88 w 329"/>
                  <a:gd name="T67" fmla="*/ 306 h 312"/>
                  <a:gd name="T68" fmla="*/ 76 w 329"/>
                  <a:gd name="T69" fmla="*/ 283 h 312"/>
                  <a:gd name="T70" fmla="*/ 58 w 329"/>
                  <a:gd name="T71" fmla="*/ 306 h 312"/>
                  <a:gd name="T72" fmla="*/ 47 w 329"/>
                  <a:gd name="T73" fmla="*/ 312 h 312"/>
                  <a:gd name="T74" fmla="*/ 35 w 329"/>
                  <a:gd name="T75" fmla="*/ 294 h 312"/>
                  <a:gd name="T76" fmla="*/ 23 w 329"/>
                  <a:gd name="T77" fmla="*/ 271 h 312"/>
                  <a:gd name="T78" fmla="*/ 11 w 329"/>
                  <a:gd name="T79" fmla="*/ 253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9" h="312">
                    <a:moveTo>
                      <a:pt x="11" y="253"/>
                    </a:moveTo>
                    <a:lnTo>
                      <a:pt x="23" y="253"/>
                    </a:lnTo>
                    <a:lnTo>
                      <a:pt x="23" y="247"/>
                    </a:lnTo>
                    <a:lnTo>
                      <a:pt x="17" y="235"/>
                    </a:lnTo>
                    <a:lnTo>
                      <a:pt x="17" y="230"/>
                    </a:lnTo>
                    <a:lnTo>
                      <a:pt x="17" y="224"/>
                    </a:lnTo>
                    <a:lnTo>
                      <a:pt x="17" y="206"/>
                    </a:lnTo>
                    <a:lnTo>
                      <a:pt x="5" y="206"/>
                    </a:lnTo>
                    <a:lnTo>
                      <a:pt x="5" y="200"/>
                    </a:lnTo>
                    <a:lnTo>
                      <a:pt x="0" y="182"/>
                    </a:lnTo>
                    <a:lnTo>
                      <a:pt x="11" y="182"/>
                    </a:lnTo>
                    <a:lnTo>
                      <a:pt x="17" y="176"/>
                    </a:lnTo>
                    <a:lnTo>
                      <a:pt x="17" y="176"/>
                    </a:lnTo>
                    <a:lnTo>
                      <a:pt x="17" y="159"/>
                    </a:lnTo>
                    <a:lnTo>
                      <a:pt x="17" y="159"/>
                    </a:lnTo>
                    <a:lnTo>
                      <a:pt x="29" y="153"/>
                    </a:lnTo>
                    <a:lnTo>
                      <a:pt x="29" y="135"/>
                    </a:lnTo>
                    <a:lnTo>
                      <a:pt x="35" y="135"/>
                    </a:lnTo>
                    <a:lnTo>
                      <a:pt x="35" y="123"/>
                    </a:lnTo>
                    <a:lnTo>
                      <a:pt x="53" y="112"/>
                    </a:lnTo>
                    <a:lnTo>
                      <a:pt x="53" y="106"/>
                    </a:lnTo>
                    <a:lnTo>
                      <a:pt x="70" y="106"/>
                    </a:lnTo>
                    <a:lnTo>
                      <a:pt x="70" y="94"/>
                    </a:lnTo>
                    <a:lnTo>
                      <a:pt x="76" y="88"/>
                    </a:lnTo>
                    <a:lnTo>
                      <a:pt x="76" y="82"/>
                    </a:lnTo>
                    <a:lnTo>
                      <a:pt x="82" y="76"/>
                    </a:lnTo>
                    <a:lnTo>
                      <a:pt x="82" y="70"/>
                    </a:lnTo>
                    <a:lnTo>
                      <a:pt x="82" y="65"/>
                    </a:lnTo>
                    <a:lnTo>
                      <a:pt x="88" y="70"/>
                    </a:lnTo>
                    <a:lnTo>
                      <a:pt x="94" y="70"/>
                    </a:lnTo>
                    <a:lnTo>
                      <a:pt x="88" y="59"/>
                    </a:lnTo>
                    <a:lnTo>
                      <a:pt x="88" y="53"/>
                    </a:lnTo>
                    <a:lnTo>
                      <a:pt x="88" y="47"/>
                    </a:lnTo>
                    <a:lnTo>
                      <a:pt x="94" y="53"/>
                    </a:lnTo>
                    <a:lnTo>
                      <a:pt x="100" y="41"/>
                    </a:lnTo>
                    <a:lnTo>
                      <a:pt x="117" y="41"/>
                    </a:lnTo>
                    <a:lnTo>
                      <a:pt x="123" y="41"/>
                    </a:lnTo>
                    <a:lnTo>
                      <a:pt x="129" y="41"/>
                    </a:lnTo>
                    <a:lnTo>
                      <a:pt x="141" y="41"/>
                    </a:lnTo>
                    <a:lnTo>
                      <a:pt x="194" y="47"/>
                    </a:lnTo>
                    <a:lnTo>
                      <a:pt x="235" y="6"/>
                    </a:lnTo>
                    <a:lnTo>
                      <a:pt x="241" y="6"/>
                    </a:lnTo>
                    <a:lnTo>
                      <a:pt x="253" y="12"/>
                    </a:lnTo>
                    <a:lnTo>
                      <a:pt x="270" y="6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82" y="6"/>
                    </a:lnTo>
                    <a:lnTo>
                      <a:pt x="282" y="12"/>
                    </a:lnTo>
                    <a:lnTo>
                      <a:pt x="300" y="23"/>
                    </a:lnTo>
                    <a:lnTo>
                      <a:pt x="294" y="35"/>
                    </a:lnTo>
                    <a:lnTo>
                      <a:pt x="318" y="41"/>
                    </a:lnTo>
                    <a:lnTo>
                      <a:pt x="318" y="47"/>
                    </a:lnTo>
                    <a:lnTo>
                      <a:pt x="318" y="53"/>
                    </a:lnTo>
                    <a:lnTo>
                      <a:pt x="329" y="59"/>
                    </a:lnTo>
                    <a:lnTo>
                      <a:pt x="306" y="70"/>
                    </a:lnTo>
                    <a:lnTo>
                      <a:pt x="270" y="106"/>
                    </a:lnTo>
                    <a:lnTo>
                      <a:pt x="259" y="118"/>
                    </a:lnTo>
                    <a:lnTo>
                      <a:pt x="188" y="218"/>
                    </a:lnTo>
                    <a:lnTo>
                      <a:pt x="182" y="218"/>
                    </a:lnTo>
                    <a:lnTo>
                      <a:pt x="182" y="230"/>
                    </a:lnTo>
                    <a:lnTo>
                      <a:pt x="164" y="241"/>
                    </a:lnTo>
                    <a:lnTo>
                      <a:pt x="153" y="271"/>
                    </a:lnTo>
                    <a:lnTo>
                      <a:pt x="141" y="277"/>
                    </a:lnTo>
                    <a:lnTo>
                      <a:pt x="135" y="288"/>
                    </a:lnTo>
                    <a:lnTo>
                      <a:pt x="123" y="306"/>
                    </a:lnTo>
                    <a:lnTo>
                      <a:pt x="106" y="312"/>
                    </a:lnTo>
                    <a:lnTo>
                      <a:pt x="94" y="312"/>
                    </a:lnTo>
                    <a:lnTo>
                      <a:pt x="88" y="306"/>
                    </a:lnTo>
                    <a:lnTo>
                      <a:pt x="82" y="283"/>
                    </a:lnTo>
                    <a:lnTo>
                      <a:pt x="76" y="283"/>
                    </a:lnTo>
                    <a:lnTo>
                      <a:pt x="76" y="294"/>
                    </a:lnTo>
                    <a:lnTo>
                      <a:pt x="58" y="306"/>
                    </a:lnTo>
                    <a:lnTo>
                      <a:pt x="58" y="312"/>
                    </a:lnTo>
                    <a:lnTo>
                      <a:pt x="47" y="312"/>
                    </a:lnTo>
                    <a:lnTo>
                      <a:pt x="35" y="306"/>
                    </a:lnTo>
                    <a:lnTo>
                      <a:pt x="35" y="294"/>
                    </a:lnTo>
                    <a:lnTo>
                      <a:pt x="23" y="283"/>
                    </a:lnTo>
                    <a:lnTo>
                      <a:pt x="23" y="271"/>
                    </a:lnTo>
                    <a:lnTo>
                      <a:pt x="5" y="265"/>
                    </a:lnTo>
                    <a:lnTo>
                      <a:pt x="11" y="253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1" name="Freeform 683">
                <a:extLst>
                  <a:ext uri="{FF2B5EF4-FFF2-40B4-BE49-F238E27FC236}">
                    <a16:creationId xmlns:a16="http://schemas.microsoft.com/office/drawing/2014/main" id="{BD3464ED-1233-45F2-803B-ACE0349B62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8350" y="5260975"/>
                <a:ext cx="233363" cy="382588"/>
              </a:xfrm>
              <a:custGeom>
                <a:avLst/>
                <a:gdLst>
                  <a:gd name="T0" fmla="*/ 6 w 147"/>
                  <a:gd name="T1" fmla="*/ 153 h 241"/>
                  <a:gd name="T2" fmla="*/ 6 w 147"/>
                  <a:gd name="T3" fmla="*/ 147 h 241"/>
                  <a:gd name="T4" fmla="*/ 12 w 147"/>
                  <a:gd name="T5" fmla="*/ 129 h 241"/>
                  <a:gd name="T6" fmla="*/ 12 w 147"/>
                  <a:gd name="T7" fmla="*/ 117 h 241"/>
                  <a:gd name="T8" fmla="*/ 6 w 147"/>
                  <a:gd name="T9" fmla="*/ 106 h 241"/>
                  <a:gd name="T10" fmla="*/ 12 w 147"/>
                  <a:gd name="T11" fmla="*/ 82 h 241"/>
                  <a:gd name="T12" fmla="*/ 23 w 147"/>
                  <a:gd name="T13" fmla="*/ 76 h 241"/>
                  <a:gd name="T14" fmla="*/ 41 w 147"/>
                  <a:gd name="T15" fmla="*/ 64 h 241"/>
                  <a:gd name="T16" fmla="*/ 41 w 147"/>
                  <a:gd name="T17" fmla="*/ 47 h 241"/>
                  <a:gd name="T18" fmla="*/ 59 w 147"/>
                  <a:gd name="T19" fmla="*/ 53 h 241"/>
                  <a:gd name="T20" fmla="*/ 76 w 147"/>
                  <a:gd name="T21" fmla="*/ 47 h 241"/>
                  <a:gd name="T22" fmla="*/ 82 w 147"/>
                  <a:gd name="T23" fmla="*/ 29 h 241"/>
                  <a:gd name="T24" fmla="*/ 65 w 147"/>
                  <a:gd name="T25" fmla="*/ 23 h 241"/>
                  <a:gd name="T26" fmla="*/ 65 w 147"/>
                  <a:gd name="T27" fmla="*/ 17 h 241"/>
                  <a:gd name="T28" fmla="*/ 88 w 147"/>
                  <a:gd name="T29" fmla="*/ 5 h 241"/>
                  <a:gd name="T30" fmla="*/ 88 w 147"/>
                  <a:gd name="T31" fmla="*/ 0 h 241"/>
                  <a:gd name="T32" fmla="*/ 112 w 147"/>
                  <a:gd name="T33" fmla="*/ 5 h 241"/>
                  <a:gd name="T34" fmla="*/ 118 w 147"/>
                  <a:gd name="T35" fmla="*/ 29 h 241"/>
                  <a:gd name="T36" fmla="*/ 124 w 147"/>
                  <a:gd name="T37" fmla="*/ 41 h 241"/>
                  <a:gd name="T38" fmla="*/ 118 w 147"/>
                  <a:gd name="T39" fmla="*/ 47 h 241"/>
                  <a:gd name="T40" fmla="*/ 106 w 147"/>
                  <a:gd name="T41" fmla="*/ 58 h 241"/>
                  <a:gd name="T42" fmla="*/ 106 w 147"/>
                  <a:gd name="T43" fmla="*/ 70 h 241"/>
                  <a:gd name="T44" fmla="*/ 88 w 147"/>
                  <a:gd name="T45" fmla="*/ 70 h 241"/>
                  <a:gd name="T46" fmla="*/ 88 w 147"/>
                  <a:gd name="T47" fmla="*/ 82 h 241"/>
                  <a:gd name="T48" fmla="*/ 88 w 147"/>
                  <a:gd name="T49" fmla="*/ 100 h 241"/>
                  <a:gd name="T50" fmla="*/ 100 w 147"/>
                  <a:gd name="T51" fmla="*/ 106 h 241"/>
                  <a:gd name="T52" fmla="*/ 88 w 147"/>
                  <a:gd name="T53" fmla="*/ 123 h 241"/>
                  <a:gd name="T54" fmla="*/ 100 w 147"/>
                  <a:gd name="T55" fmla="*/ 141 h 241"/>
                  <a:gd name="T56" fmla="*/ 112 w 147"/>
                  <a:gd name="T57" fmla="*/ 153 h 241"/>
                  <a:gd name="T58" fmla="*/ 118 w 147"/>
                  <a:gd name="T59" fmla="*/ 164 h 241"/>
                  <a:gd name="T60" fmla="*/ 129 w 147"/>
                  <a:gd name="T61" fmla="*/ 188 h 241"/>
                  <a:gd name="T62" fmla="*/ 141 w 147"/>
                  <a:gd name="T63" fmla="*/ 194 h 241"/>
                  <a:gd name="T64" fmla="*/ 141 w 147"/>
                  <a:gd name="T65" fmla="*/ 218 h 241"/>
                  <a:gd name="T66" fmla="*/ 147 w 147"/>
                  <a:gd name="T67" fmla="*/ 235 h 241"/>
                  <a:gd name="T68" fmla="*/ 135 w 147"/>
                  <a:gd name="T69" fmla="*/ 241 h 241"/>
                  <a:gd name="T70" fmla="*/ 124 w 147"/>
                  <a:gd name="T71" fmla="*/ 229 h 241"/>
                  <a:gd name="T72" fmla="*/ 100 w 147"/>
                  <a:gd name="T73" fmla="*/ 223 h 241"/>
                  <a:gd name="T74" fmla="*/ 76 w 147"/>
                  <a:gd name="T75" fmla="*/ 212 h 241"/>
                  <a:gd name="T76" fmla="*/ 65 w 147"/>
                  <a:gd name="T77" fmla="*/ 206 h 241"/>
                  <a:gd name="T78" fmla="*/ 47 w 147"/>
                  <a:gd name="T79" fmla="*/ 188 h 241"/>
                  <a:gd name="T80" fmla="*/ 35 w 147"/>
                  <a:gd name="T81" fmla="*/ 170 h 241"/>
                  <a:gd name="T82" fmla="*/ 23 w 147"/>
                  <a:gd name="T83" fmla="*/ 159 h 241"/>
                  <a:gd name="T84" fmla="*/ 47 w 147"/>
                  <a:gd name="T85" fmla="*/ 129 h 241"/>
                  <a:gd name="T86" fmla="*/ 59 w 147"/>
                  <a:gd name="T87" fmla="*/ 147 h 241"/>
                  <a:gd name="T88" fmla="*/ 71 w 147"/>
                  <a:gd name="T89" fmla="*/ 141 h 241"/>
                  <a:gd name="T90" fmla="*/ 76 w 147"/>
                  <a:gd name="T91" fmla="*/ 123 h 241"/>
                  <a:gd name="T92" fmla="*/ 65 w 147"/>
                  <a:gd name="T93" fmla="*/ 117 h 241"/>
                  <a:gd name="T94" fmla="*/ 53 w 147"/>
                  <a:gd name="T95" fmla="*/ 117 h 241"/>
                  <a:gd name="T96" fmla="*/ 47 w 147"/>
                  <a:gd name="T97" fmla="*/ 129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7" h="241">
                    <a:moveTo>
                      <a:pt x="18" y="153"/>
                    </a:moveTo>
                    <a:lnTo>
                      <a:pt x="6" y="153"/>
                    </a:lnTo>
                    <a:lnTo>
                      <a:pt x="0" y="153"/>
                    </a:lnTo>
                    <a:lnTo>
                      <a:pt x="6" y="147"/>
                    </a:lnTo>
                    <a:lnTo>
                      <a:pt x="12" y="141"/>
                    </a:lnTo>
                    <a:lnTo>
                      <a:pt x="12" y="129"/>
                    </a:lnTo>
                    <a:lnTo>
                      <a:pt x="12" y="123"/>
                    </a:lnTo>
                    <a:lnTo>
                      <a:pt x="12" y="117"/>
                    </a:lnTo>
                    <a:lnTo>
                      <a:pt x="18" y="106"/>
                    </a:lnTo>
                    <a:lnTo>
                      <a:pt x="6" y="106"/>
                    </a:lnTo>
                    <a:lnTo>
                      <a:pt x="6" y="94"/>
                    </a:lnTo>
                    <a:lnTo>
                      <a:pt x="12" y="82"/>
                    </a:lnTo>
                    <a:lnTo>
                      <a:pt x="23" y="82"/>
                    </a:lnTo>
                    <a:lnTo>
                      <a:pt x="23" y="76"/>
                    </a:lnTo>
                    <a:lnTo>
                      <a:pt x="35" y="70"/>
                    </a:lnTo>
                    <a:lnTo>
                      <a:pt x="41" y="64"/>
                    </a:lnTo>
                    <a:lnTo>
                      <a:pt x="41" y="58"/>
                    </a:lnTo>
                    <a:lnTo>
                      <a:pt x="41" y="47"/>
                    </a:lnTo>
                    <a:lnTo>
                      <a:pt x="53" y="47"/>
                    </a:lnTo>
                    <a:lnTo>
                      <a:pt x="59" y="53"/>
                    </a:lnTo>
                    <a:lnTo>
                      <a:pt x="71" y="53"/>
                    </a:lnTo>
                    <a:lnTo>
                      <a:pt x="76" y="47"/>
                    </a:lnTo>
                    <a:lnTo>
                      <a:pt x="82" y="35"/>
                    </a:lnTo>
                    <a:lnTo>
                      <a:pt x="82" y="29"/>
                    </a:lnTo>
                    <a:lnTo>
                      <a:pt x="76" y="23"/>
                    </a:lnTo>
                    <a:lnTo>
                      <a:pt x="65" y="23"/>
                    </a:lnTo>
                    <a:lnTo>
                      <a:pt x="65" y="23"/>
                    </a:lnTo>
                    <a:lnTo>
                      <a:pt x="65" y="17"/>
                    </a:lnTo>
                    <a:lnTo>
                      <a:pt x="82" y="11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8" y="0"/>
                    </a:lnTo>
                    <a:lnTo>
                      <a:pt x="106" y="11"/>
                    </a:lnTo>
                    <a:lnTo>
                      <a:pt x="112" y="5"/>
                    </a:lnTo>
                    <a:lnTo>
                      <a:pt x="112" y="17"/>
                    </a:lnTo>
                    <a:lnTo>
                      <a:pt x="118" y="29"/>
                    </a:lnTo>
                    <a:lnTo>
                      <a:pt x="118" y="35"/>
                    </a:lnTo>
                    <a:lnTo>
                      <a:pt x="124" y="41"/>
                    </a:lnTo>
                    <a:lnTo>
                      <a:pt x="124" y="41"/>
                    </a:lnTo>
                    <a:lnTo>
                      <a:pt x="118" y="47"/>
                    </a:lnTo>
                    <a:lnTo>
                      <a:pt x="106" y="53"/>
                    </a:lnTo>
                    <a:lnTo>
                      <a:pt x="106" y="58"/>
                    </a:lnTo>
                    <a:lnTo>
                      <a:pt x="106" y="64"/>
                    </a:lnTo>
                    <a:lnTo>
                      <a:pt x="106" y="70"/>
                    </a:lnTo>
                    <a:lnTo>
                      <a:pt x="100" y="70"/>
                    </a:lnTo>
                    <a:lnTo>
                      <a:pt x="88" y="70"/>
                    </a:lnTo>
                    <a:lnTo>
                      <a:pt x="82" y="76"/>
                    </a:lnTo>
                    <a:lnTo>
                      <a:pt x="88" y="82"/>
                    </a:lnTo>
                    <a:lnTo>
                      <a:pt x="88" y="88"/>
                    </a:lnTo>
                    <a:lnTo>
                      <a:pt x="88" y="100"/>
                    </a:lnTo>
                    <a:lnTo>
                      <a:pt x="100" y="100"/>
                    </a:lnTo>
                    <a:lnTo>
                      <a:pt x="100" y="106"/>
                    </a:lnTo>
                    <a:lnTo>
                      <a:pt x="94" y="117"/>
                    </a:lnTo>
                    <a:lnTo>
                      <a:pt x="88" y="123"/>
                    </a:lnTo>
                    <a:lnTo>
                      <a:pt x="94" y="135"/>
                    </a:lnTo>
                    <a:lnTo>
                      <a:pt x="100" y="141"/>
                    </a:lnTo>
                    <a:lnTo>
                      <a:pt x="106" y="147"/>
                    </a:lnTo>
                    <a:lnTo>
                      <a:pt x="112" y="153"/>
                    </a:lnTo>
                    <a:lnTo>
                      <a:pt x="118" y="159"/>
                    </a:lnTo>
                    <a:lnTo>
                      <a:pt x="118" y="164"/>
                    </a:lnTo>
                    <a:lnTo>
                      <a:pt x="124" y="170"/>
                    </a:lnTo>
                    <a:lnTo>
                      <a:pt x="129" y="188"/>
                    </a:lnTo>
                    <a:lnTo>
                      <a:pt x="129" y="194"/>
                    </a:lnTo>
                    <a:lnTo>
                      <a:pt x="141" y="194"/>
                    </a:lnTo>
                    <a:lnTo>
                      <a:pt x="141" y="212"/>
                    </a:lnTo>
                    <a:lnTo>
                      <a:pt x="141" y="218"/>
                    </a:lnTo>
                    <a:lnTo>
                      <a:pt x="141" y="223"/>
                    </a:lnTo>
                    <a:lnTo>
                      <a:pt x="147" y="235"/>
                    </a:lnTo>
                    <a:lnTo>
                      <a:pt x="147" y="241"/>
                    </a:lnTo>
                    <a:lnTo>
                      <a:pt x="135" y="241"/>
                    </a:lnTo>
                    <a:lnTo>
                      <a:pt x="129" y="235"/>
                    </a:lnTo>
                    <a:lnTo>
                      <a:pt x="124" y="229"/>
                    </a:lnTo>
                    <a:lnTo>
                      <a:pt x="124" y="223"/>
                    </a:lnTo>
                    <a:lnTo>
                      <a:pt x="100" y="223"/>
                    </a:lnTo>
                    <a:lnTo>
                      <a:pt x="88" y="206"/>
                    </a:lnTo>
                    <a:lnTo>
                      <a:pt x="76" y="212"/>
                    </a:lnTo>
                    <a:lnTo>
                      <a:pt x="71" y="206"/>
                    </a:lnTo>
                    <a:lnTo>
                      <a:pt x="65" y="206"/>
                    </a:lnTo>
                    <a:lnTo>
                      <a:pt x="53" y="200"/>
                    </a:lnTo>
                    <a:lnTo>
                      <a:pt x="47" y="188"/>
                    </a:lnTo>
                    <a:lnTo>
                      <a:pt x="41" y="182"/>
                    </a:lnTo>
                    <a:lnTo>
                      <a:pt x="35" y="170"/>
                    </a:lnTo>
                    <a:lnTo>
                      <a:pt x="35" y="159"/>
                    </a:lnTo>
                    <a:lnTo>
                      <a:pt x="23" y="159"/>
                    </a:lnTo>
                    <a:lnTo>
                      <a:pt x="18" y="153"/>
                    </a:lnTo>
                    <a:close/>
                    <a:moveTo>
                      <a:pt x="47" y="129"/>
                    </a:moveTo>
                    <a:lnTo>
                      <a:pt x="53" y="141"/>
                    </a:lnTo>
                    <a:lnTo>
                      <a:pt x="59" y="147"/>
                    </a:lnTo>
                    <a:lnTo>
                      <a:pt x="65" y="147"/>
                    </a:lnTo>
                    <a:lnTo>
                      <a:pt x="71" y="141"/>
                    </a:lnTo>
                    <a:lnTo>
                      <a:pt x="71" y="129"/>
                    </a:lnTo>
                    <a:lnTo>
                      <a:pt x="76" y="123"/>
                    </a:lnTo>
                    <a:lnTo>
                      <a:pt x="65" y="117"/>
                    </a:lnTo>
                    <a:lnTo>
                      <a:pt x="65" y="117"/>
                    </a:lnTo>
                    <a:lnTo>
                      <a:pt x="59" y="111"/>
                    </a:lnTo>
                    <a:lnTo>
                      <a:pt x="53" y="117"/>
                    </a:lnTo>
                    <a:lnTo>
                      <a:pt x="47" y="123"/>
                    </a:lnTo>
                    <a:lnTo>
                      <a:pt x="47" y="129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2" name="Freeform 687">
                <a:extLst>
                  <a:ext uri="{FF2B5EF4-FFF2-40B4-BE49-F238E27FC236}">
                    <a16:creationId xmlns:a16="http://schemas.microsoft.com/office/drawing/2014/main" id="{1964336B-B23A-408C-8F3E-9472DDF47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2963" y="5437188"/>
                <a:ext cx="46038" cy="57150"/>
              </a:xfrm>
              <a:custGeom>
                <a:avLst/>
                <a:gdLst>
                  <a:gd name="T0" fmla="*/ 24 w 29"/>
                  <a:gd name="T1" fmla="*/ 30 h 36"/>
                  <a:gd name="T2" fmla="*/ 18 w 29"/>
                  <a:gd name="T3" fmla="*/ 36 h 36"/>
                  <a:gd name="T4" fmla="*/ 12 w 29"/>
                  <a:gd name="T5" fmla="*/ 36 h 36"/>
                  <a:gd name="T6" fmla="*/ 6 w 29"/>
                  <a:gd name="T7" fmla="*/ 30 h 36"/>
                  <a:gd name="T8" fmla="*/ 0 w 29"/>
                  <a:gd name="T9" fmla="*/ 18 h 36"/>
                  <a:gd name="T10" fmla="*/ 0 w 29"/>
                  <a:gd name="T11" fmla="*/ 12 h 36"/>
                  <a:gd name="T12" fmla="*/ 6 w 29"/>
                  <a:gd name="T13" fmla="*/ 6 h 36"/>
                  <a:gd name="T14" fmla="*/ 12 w 29"/>
                  <a:gd name="T15" fmla="*/ 0 h 36"/>
                  <a:gd name="T16" fmla="*/ 18 w 29"/>
                  <a:gd name="T17" fmla="*/ 6 h 36"/>
                  <a:gd name="T18" fmla="*/ 18 w 29"/>
                  <a:gd name="T19" fmla="*/ 6 h 36"/>
                  <a:gd name="T20" fmla="*/ 29 w 29"/>
                  <a:gd name="T21" fmla="*/ 12 h 36"/>
                  <a:gd name="T22" fmla="*/ 24 w 29"/>
                  <a:gd name="T23" fmla="*/ 18 h 36"/>
                  <a:gd name="T24" fmla="*/ 24 w 29"/>
                  <a:gd name="T25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36">
                    <a:moveTo>
                      <a:pt x="24" y="30"/>
                    </a:moveTo>
                    <a:lnTo>
                      <a:pt x="18" y="36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9" y="12"/>
                    </a:lnTo>
                    <a:lnTo>
                      <a:pt x="24" y="18"/>
                    </a:lnTo>
                    <a:lnTo>
                      <a:pt x="24" y="30"/>
                    </a:lnTo>
                    <a:close/>
                  </a:path>
                </a:pathLst>
              </a:custGeom>
              <a:blipFill dpi="0" rotWithShape="0">
                <a:blip r:embed="rId8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3" name="Freeform 655">
                <a:extLst>
                  <a:ext uri="{FF2B5EF4-FFF2-40B4-BE49-F238E27FC236}">
                    <a16:creationId xmlns:a16="http://schemas.microsoft.com/office/drawing/2014/main" id="{EF3381DB-12EF-4B92-B51C-4A48AFBE5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5" y="3651250"/>
                <a:ext cx="401638" cy="346075"/>
              </a:xfrm>
              <a:custGeom>
                <a:avLst/>
                <a:gdLst>
                  <a:gd name="T0" fmla="*/ 188 w 253"/>
                  <a:gd name="T1" fmla="*/ 212 h 218"/>
                  <a:gd name="T2" fmla="*/ 177 w 253"/>
                  <a:gd name="T3" fmla="*/ 212 h 218"/>
                  <a:gd name="T4" fmla="*/ 165 w 253"/>
                  <a:gd name="T5" fmla="*/ 201 h 218"/>
                  <a:gd name="T6" fmla="*/ 147 w 253"/>
                  <a:gd name="T7" fmla="*/ 165 h 218"/>
                  <a:gd name="T8" fmla="*/ 135 w 253"/>
                  <a:gd name="T9" fmla="*/ 177 h 218"/>
                  <a:gd name="T10" fmla="*/ 112 w 253"/>
                  <a:gd name="T11" fmla="*/ 171 h 218"/>
                  <a:gd name="T12" fmla="*/ 94 w 253"/>
                  <a:gd name="T13" fmla="*/ 183 h 218"/>
                  <a:gd name="T14" fmla="*/ 82 w 253"/>
                  <a:gd name="T15" fmla="*/ 177 h 218"/>
                  <a:gd name="T16" fmla="*/ 53 w 253"/>
                  <a:gd name="T17" fmla="*/ 189 h 218"/>
                  <a:gd name="T18" fmla="*/ 35 w 253"/>
                  <a:gd name="T19" fmla="*/ 177 h 218"/>
                  <a:gd name="T20" fmla="*/ 29 w 253"/>
                  <a:gd name="T21" fmla="*/ 171 h 218"/>
                  <a:gd name="T22" fmla="*/ 23 w 253"/>
                  <a:gd name="T23" fmla="*/ 165 h 218"/>
                  <a:gd name="T24" fmla="*/ 12 w 253"/>
                  <a:gd name="T25" fmla="*/ 177 h 218"/>
                  <a:gd name="T26" fmla="*/ 6 w 253"/>
                  <a:gd name="T27" fmla="*/ 159 h 218"/>
                  <a:gd name="T28" fmla="*/ 0 w 253"/>
                  <a:gd name="T29" fmla="*/ 148 h 218"/>
                  <a:gd name="T30" fmla="*/ 18 w 253"/>
                  <a:gd name="T31" fmla="*/ 136 h 218"/>
                  <a:gd name="T32" fmla="*/ 29 w 253"/>
                  <a:gd name="T33" fmla="*/ 118 h 218"/>
                  <a:gd name="T34" fmla="*/ 59 w 253"/>
                  <a:gd name="T35" fmla="*/ 106 h 218"/>
                  <a:gd name="T36" fmla="*/ 41 w 253"/>
                  <a:gd name="T37" fmla="*/ 95 h 218"/>
                  <a:gd name="T38" fmla="*/ 29 w 253"/>
                  <a:gd name="T39" fmla="*/ 71 h 218"/>
                  <a:gd name="T40" fmla="*/ 65 w 253"/>
                  <a:gd name="T41" fmla="*/ 53 h 218"/>
                  <a:gd name="T42" fmla="*/ 76 w 253"/>
                  <a:gd name="T43" fmla="*/ 42 h 218"/>
                  <a:gd name="T44" fmla="*/ 88 w 253"/>
                  <a:gd name="T45" fmla="*/ 30 h 218"/>
                  <a:gd name="T46" fmla="*/ 118 w 253"/>
                  <a:gd name="T47" fmla="*/ 18 h 218"/>
                  <a:gd name="T48" fmla="*/ 112 w 253"/>
                  <a:gd name="T49" fmla="*/ 12 h 218"/>
                  <a:gd name="T50" fmla="*/ 135 w 253"/>
                  <a:gd name="T51" fmla="*/ 0 h 218"/>
                  <a:gd name="T52" fmla="*/ 129 w 253"/>
                  <a:gd name="T53" fmla="*/ 24 h 218"/>
                  <a:gd name="T54" fmla="*/ 135 w 253"/>
                  <a:gd name="T55" fmla="*/ 30 h 218"/>
                  <a:gd name="T56" fmla="*/ 165 w 253"/>
                  <a:gd name="T57" fmla="*/ 53 h 218"/>
                  <a:gd name="T58" fmla="*/ 206 w 253"/>
                  <a:gd name="T59" fmla="*/ 89 h 218"/>
                  <a:gd name="T60" fmla="*/ 212 w 253"/>
                  <a:gd name="T61" fmla="*/ 95 h 218"/>
                  <a:gd name="T62" fmla="*/ 212 w 253"/>
                  <a:gd name="T63" fmla="*/ 100 h 218"/>
                  <a:gd name="T64" fmla="*/ 224 w 253"/>
                  <a:gd name="T65" fmla="*/ 106 h 218"/>
                  <a:gd name="T66" fmla="*/ 247 w 253"/>
                  <a:gd name="T67" fmla="*/ 118 h 218"/>
                  <a:gd name="T68" fmla="*/ 247 w 253"/>
                  <a:gd name="T69" fmla="*/ 153 h 218"/>
                  <a:gd name="T70" fmla="*/ 253 w 253"/>
                  <a:gd name="T71" fmla="*/ 165 h 218"/>
                  <a:gd name="T72" fmla="*/ 235 w 253"/>
                  <a:gd name="T73" fmla="*/ 195 h 218"/>
                  <a:gd name="T74" fmla="*/ 230 w 253"/>
                  <a:gd name="T75" fmla="*/ 207 h 218"/>
                  <a:gd name="T76" fmla="*/ 212 w 253"/>
                  <a:gd name="T77" fmla="*/ 207 h 218"/>
                  <a:gd name="T78" fmla="*/ 206 w 253"/>
                  <a:gd name="T79" fmla="*/ 20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3" h="218">
                    <a:moveTo>
                      <a:pt x="200" y="218"/>
                    </a:moveTo>
                    <a:lnTo>
                      <a:pt x="188" y="212"/>
                    </a:lnTo>
                    <a:lnTo>
                      <a:pt x="182" y="212"/>
                    </a:lnTo>
                    <a:lnTo>
                      <a:pt x="177" y="212"/>
                    </a:lnTo>
                    <a:lnTo>
                      <a:pt x="177" y="207"/>
                    </a:lnTo>
                    <a:lnTo>
                      <a:pt x="165" y="201"/>
                    </a:lnTo>
                    <a:lnTo>
                      <a:pt x="165" y="177"/>
                    </a:lnTo>
                    <a:lnTo>
                      <a:pt x="147" y="165"/>
                    </a:lnTo>
                    <a:lnTo>
                      <a:pt x="141" y="165"/>
                    </a:lnTo>
                    <a:lnTo>
                      <a:pt x="135" y="177"/>
                    </a:lnTo>
                    <a:lnTo>
                      <a:pt x="118" y="183"/>
                    </a:lnTo>
                    <a:lnTo>
                      <a:pt x="112" y="171"/>
                    </a:lnTo>
                    <a:lnTo>
                      <a:pt x="106" y="177"/>
                    </a:lnTo>
                    <a:lnTo>
                      <a:pt x="94" y="183"/>
                    </a:lnTo>
                    <a:lnTo>
                      <a:pt x="94" y="177"/>
                    </a:lnTo>
                    <a:lnTo>
                      <a:pt x="82" y="177"/>
                    </a:lnTo>
                    <a:lnTo>
                      <a:pt x="71" y="177"/>
                    </a:lnTo>
                    <a:lnTo>
                      <a:pt x="53" y="189"/>
                    </a:lnTo>
                    <a:lnTo>
                      <a:pt x="35" y="183"/>
                    </a:lnTo>
                    <a:lnTo>
                      <a:pt x="35" y="177"/>
                    </a:lnTo>
                    <a:lnTo>
                      <a:pt x="29" y="177"/>
                    </a:lnTo>
                    <a:lnTo>
                      <a:pt x="29" y="171"/>
                    </a:lnTo>
                    <a:lnTo>
                      <a:pt x="23" y="165"/>
                    </a:lnTo>
                    <a:lnTo>
                      <a:pt x="23" y="165"/>
                    </a:lnTo>
                    <a:lnTo>
                      <a:pt x="18" y="165"/>
                    </a:lnTo>
                    <a:lnTo>
                      <a:pt x="12" y="177"/>
                    </a:lnTo>
                    <a:lnTo>
                      <a:pt x="0" y="177"/>
                    </a:lnTo>
                    <a:lnTo>
                      <a:pt x="6" y="159"/>
                    </a:lnTo>
                    <a:lnTo>
                      <a:pt x="12" y="153"/>
                    </a:lnTo>
                    <a:lnTo>
                      <a:pt x="0" y="148"/>
                    </a:lnTo>
                    <a:lnTo>
                      <a:pt x="0" y="142"/>
                    </a:lnTo>
                    <a:lnTo>
                      <a:pt x="18" y="136"/>
                    </a:lnTo>
                    <a:lnTo>
                      <a:pt x="23" y="124"/>
                    </a:lnTo>
                    <a:lnTo>
                      <a:pt x="29" y="118"/>
                    </a:lnTo>
                    <a:lnTo>
                      <a:pt x="53" y="112"/>
                    </a:lnTo>
                    <a:lnTo>
                      <a:pt x="59" y="106"/>
                    </a:lnTo>
                    <a:lnTo>
                      <a:pt x="59" y="89"/>
                    </a:lnTo>
                    <a:lnTo>
                      <a:pt x="41" y="95"/>
                    </a:lnTo>
                    <a:lnTo>
                      <a:pt x="35" y="77"/>
                    </a:lnTo>
                    <a:lnTo>
                      <a:pt x="29" y="71"/>
                    </a:lnTo>
                    <a:lnTo>
                      <a:pt x="59" y="59"/>
                    </a:lnTo>
                    <a:lnTo>
                      <a:pt x="65" y="53"/>
                    </a:lnTo>
                    <a:lnTo>
                      <a:pt x="65" y="47"/>
                    </a:lnTo>
                    <a:lnTo>
                      <a:pt x="76" y="42"/>
                    </a:lnTo>
                    <a:lnTo>
                      <a:pt x="82" y="30"/>
                    </a:lnTo>
                    <a:lnTo>
                      <a:pt x="88" y="30"/>
                    </a:lnTo>
                    <a:lnTo>
                      <a:pt x="94" y="18"/>
                    </a:lnTo>
                    <a:lnTo>
                      <a:pt x="118" y="18"/>
                    </a:lnTo>
                    <a:lnTo>
                      <a:pt x="118" y="12"/>
                    </a:lnTo>
                    <a:lnTo>
                      <a:pt x="112" y="12"/>
                    </a:lnTo>
                    <a:lnTo>
                      <a:pt x="118" y="0"/>
                    </a:lnTo>
                    <a:lnTo>
                      <a:pt x="135" y="0"/>
                    </a:lnTo>
                    <a:lnTo>
                      <a:pt x="135" y="12"/>
                    </a:lnTo>
                    <a:lnTo>
                      <a:pt x="129" y="24"/>
                    </a:lnTo>
                    <a:lnTo>
                      <a:pt x="129" y="30"/>
                    </a:lnTo>
                    <a:lnTo>
                      <a:pt x="135" y="30"/>
                    </a:lnTo>
                    <a:lnTo>
                      <a:pt x="147" y="36"/>
                    </a:lnTo>
                    <a:lnTo>
                      <a:pt x="165" y="53"/>
                    </a:lnTo>
                    <a:lnTo>
                      <a:pt x="182" y="59"/>
                    </a:lnTo>
                    <a:lnTo>
                      <a:pt x="206" y="89"/>
                    </a:lnTo>
                    <a:lnTo>
                      <a:pt x="206" y="95"/>
                    </a:lnTo>
                    <a:lnTo>
                      <a:pt x="212" y="95"/>
                    </a:lnTo>
                    <a:lnTo>
                      <a:pt x="212" y="100"/>
                    </a:lnTo>
                    <a:lnTo>
                      <a:pt x="212" y="100"/>
                    </a:lnTo>
                    <a:lnTo>
                      <a:pt x="218" y="106"/>
                    </a:lnTo>
                    <a:lnTo>
                      <a:pt x="224" y="106"/>
                    </a:lnTo>
                    <a:lnTo>
                      <a:pt x="235" y="112"/>
                    </a:lnTo>
                    <a:lnTo>
                      <a:pt x="247" y="118"/>
                    </a:lnTo>
                    <a:lnTo>
                      <a:pt x="253" y="136"/>
                    </a:lnTo>
                    <a:lnTo>
                      <a:pt x="247" y="153"/>
                    </a:lnTo>
                    <a:lnTo>
                      <a:pt x="247" y="159"/>
                    </a:lnTo>
                    <a:lnTo>
                      <a:pt x="253" y="165"/>
                    </a:lnTo>
                    <a:lnTo>
                      <a:pt x="247" y="183"/>
                    </a:lnTo>
                    <a:lnTo>
                      <a:pt x="235" y="195"/>
                    </a:lnTo>
                    <a:lnTo>
                      <a:pt x="230" y="207"/>
                    </a:lnTo>
                    <a:lnTo>
                      <a:pt x="230" y="207"/>
                    </a:lnTo>
                    <a:lnTo>
                      <a:pt x="224" y="207"/>
                    </a:lnTo>
                    <a:lnTo>
                      <a:pt x="212" y="207"/>
                    </a:lnTo>
                    <a:lnTo>
                      <a:pt x="212" y="207"/>
                    </a:lnTo>
                    <a:lnTo>
                      <a:pt x="206" y="207"/>
                    </a:lnTo>
                    <a:lnTo>
                      <a:pt x="200" y="218"/>
                    </a:lnTo>
                    <a:close/>
                  </a:path>
                </a:pathLst>
              </a:custGeom>
              <a:blipFill dpi="0" rotWithShape="0">
                <a:blip r:embed="rId9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4" name="Freeform 690">
                <a:extLst>
                  <a:ext uri="{FF2B5EF4-FFF2-40B4-BE49-F238E27FC236}">
                    <a16:creationId xmlns:a16="http://schemas.microsoft.com/office/drawing/2014/main" id="{A3681B39-48CC-48CB-9EA0-A86170390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238" y="4306888"/>
                <a:ext cx="233363" cy="336550"/>
              </a:xfrm>
              <a:custGeom>
                <a:avLst/>
                <a:gdLst>
                  <a:gd name="T0" fmla="*/ 130 w 147"/>
                  <a:gd name="T1" fmla="*/ 118 h 212"/>
                  <a:gd name="T2" fmla="*/ 124 w 147"/>
                  <a:gd name="T3" fmla="*/ 135 h 212"/>
                  <a:gd name="T4" fmla="*/ 112 w 147"/>
                  <a:gd name="T5" fmla="*/ 135 h 212"/>
                  <a:gd name="T6" fmla="*/ 100 w 147"/>
                  <a:gd name="T7" fmla="*/ 135 h 212"/>
                  <a:gd name="T8" fmla="*/ 82 w 147"/>
                  <a:gd name="T9" fmla="*/ 135 h 212"/>
                  <a:gd name="T10" fmla="*/ 88 w 147"/>
                  <a:gd name="T11" fmla="*/ 147 h 212"/>
                  <a:gd name="T12" fmla="*/ 88 w 147"/>
                  <a:gd name="T13" fmla="*/ 159 h 212"/>
                  <a:gd name="T14" fmla="*/ 94 w 147"/>
                  <a:gd name="T15" fmla="*/ 159 h 212"/>
                  <a:gd name="T16" fmla="*/ 94 w 147"/>
                  <a:gd name="T17" fmla="*/ 176 h 212"/>
                  <a:gd name="T18" fmla="*/ 106 w 147"/>
                  <a:gd name="T19" fmla="*/ 182 h 212"/>
                  <a:gd name="T20" fmla="*/ 88 w 147"/>
                  <a:gd name="T21" fmla="*/ 200 h 212"/>
                  <a:gd name="T22" fmla="*/ 77 w 147"/>
                  <a:gd name="T23" fmla="*/ 212 h 212"/>
                  <a:gd name="T24" fmla="*/ 77 w 147"/>
                  <a:gd name="T25" fmla="*/ 200 h 212"/>
                  <a:gd name="T26" fmla="*/ 71 w 147"/>
                  <a:gd name="T27" fmla="*/ 171 h 212"/>
                  <a:gd name="T28" fmla="*/ 47 w 147"/>
                  <a:gd name="T29" fmla="*/ 159 h 212"/>
                  <a:gd name="T30" fmla="*/ 24 w 147"/>
                  <a:gd name="T31" fmla="*/ 147 h 212"/>
                  <a:gd name="T32" fmla="*/ 18 w 147"/>
                  <a:gd name="T33" fmla="*/ 123 h 212"/>
                  <a:gd name="T34" fmla="*/ 24 w 147"/>
                  <a:gd name="T35" fmla="*/ 88 h 212"/>
                  <a:gd name="T36" fmla="*/ 0 w 147"/>
                  <a:gd name="T37" fmla="*/ 64 h 212"/>
                  <a:gd name="T38" fmla="*/ 6 w 147"/>
                  <a:gd name="T39" fmla="*/ 35 h 212"/>
                  <a:gd name="T40" fmla="*/ 18 w 147"/>
                  <a:gd name="T41" fmla="*/ 29 h 212"/>
                  <a:gd name="T42" fmla="*/ 18 w 147"/>
                  <a:gd name="T43" fmla="*/ 17 h 212"/>
                  <a:gd name="T44" fmla="*/ 24 w 147"/>
                  <a:gd name="T45" fmla="*/ 17 h 212"/>
                  <a:gd name="T46" fmla="*/ 35 w 147"/>
                  <a:gd name="T47" fmla="*/ 17 h 212"/>
                  <a:gd name="T48" fmla="*/ 47 w 147"/>
                  <a:gd name="T49" fmla="*/ 11 h 212"/>
                  <a:gd name="T50" fmla="*/ 53 w 147"/>
                  <a:gd name="T51" fmla="*/ 0 h 212"/>
                  <a:gd name="T52" fmla="*/ 65 w 147"/>
                  <a:gd name="T53" fmla="*/ 6 h 212"/>
                  <a:gd name="T54" fmla="*/ 77 w 147"/>
                  <a:gd name="T55" fmla="*/ 0 h 212"/>
                  <a:gd name="T56" fmla="*/ 88 w 147"/>
                  <a:gd name="T57" fmla="*/ 0 h 212"/>
                  <a:gd name="T58" fmla="*/ 106 w 147"/>
                  <a:gd name="T59" fmla="*/ 11 h 212"/>
                  <a:gd name="T60" fmla="*/ 106 w 147"/>
                  <a:gd name="T61" fmla="*/ 17 h 212"/>
                  <a:gd name="T62" fmla="*/ 124 w 147"/>
                  <a:gd name="T63" fmla="*/ 17 h 212"/>
                  <a:gd name="T64" fmla="*/ 124 w 147"/>
                  <a:gd name="T65" fmla="*/ 29 h 212"/>
                  <a:gd name="T66" fmla="*/ 118 w 147"/>
                  <a:gd name="T67" fmla="*/ 41 h 212"/>
                  <a:gd name="T68" fmla="*/ 118 w 147"/>
                  <a:gd name="T69" fmla="*/ 47 h 212"/>
                  <a:gd name="T70" fmla="*/ 130 w 147"/>
                  <a:gd name="T71" fmla="*/ 53 h 212"/>
                  <a:gd name="T72" fmla="*/ 135 w 147"/>
                  <a:gd name="T73" fmla="*/ 41 h 212"/>
                  <a:gd name="T74" fmla="*/ 141 w 147"/>
                  <a:gd name="T75" fmla="*/ 59 h 212"/>
                  <a:gd name="T76" fmla="*/ 141 w 147"/>
                  <a:gd name="T77" fmla="*/ 70 h 212"/>
                  <a:gd name="T78" fmla="*/ 147 w 147"/>
                  <a:gd name="T79" fmla="*/ 88 h 212"/>
                  <a:gd name="T80" fmla="*/ 147 w 147"/>
                  <a:gd name="T81" fmla="*/ 100 h 212"/>
                  <a:gd name="T82" fmla="*/ 141 w 147"/>
                  <a:gd name="T83" fmla="*/ 118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7" h="212">
                    <a:moveTo>
                      <a:pt x="135" y="123"/>
                    </a:moveTo>
                    <a:lnTo>
                      <a:pt x="130" y="118"/>
                    </a:lnTo>
                    <a:lnTo>
                      <a:pt x="124" y="123"/>
                    </a:lnTo>
                    <a:lnTo>
                      <a:pt x="124" y="135"/>
                    </a:lnTo>
                    <a:lnTo>
                      <a:pt x="118" y="135"/>
                    </a:lnTo>
                    <a:lnTo>
                      <a:pt x="112" y="135"/>
                    </a:lnTo>
                    <a:lnTo>
                      <a:pt x="100" y="129"/>
                    </a:lnTo>
                    <a:lnTo>
                      <a:pt x="100" y="135"/>
                    </a:lnTo>
                    <a:lnTo>
                      <a:pt x="88" y="135"/>
                    </a:lnTo>
                    <a:lnTo>
                      <a:pt x="82" y="135"/>
                    </a:lnTo>
                    <a:lnTo>
                      <a:pt x="88" y="141"/>
                    </a:lnTo>
                    <a:lnTo>
                      <a:pt x="88" y="147"/>
                    </a:lnTo>
                    <a:lnTo>
                      <a:pt x="88" y="153"/>
                    </a:lnTo>
                    <a:lnTo>
                      <a:pt x="88" y="159"/>
                    </a:lnTo>
                    <a:lnTo>
                      <a:pt x="88" y="159"/>
                    </a:lnTo>
                    <a:lnTo>
                      <a:pt x="94" y="159"/>
                    </a:lnTo>
                    <a:lnTo>
                      <a:pt x="94" y="171"/>
                    </a:lnTo>
                    <a:lnTo>
                      <a:pt x="94" y="176"/>
                    </a:lnTo>
                    <a:lnTo>
                      <a:pt x="106" y="182"/>
                    </a:lnTo>
                    <a:lnTo>
                      <a:pt x="106" y="182"/>
                    </a:lnTo>
                    <a:lnTo>
                      <a:pt x="106" y="194"/>
                    </a:lnTo>
                    <a:lnTo>
                      <a:pt x="88" y="200"/>
                    </a:lnTo>
                    <a:lnTo>
                      <a:pt x="88" y="206"/>
                    </a:lnTo>
                    <a:lnTo>
                      <a:pt x="77" y="212"/>
                    </a:lnTo>
                    <a:lnTo>
                      <a:pt x="82" y="206"/>
                    </a:lnTo>
                    <a:lnTo>
                      <a:pt x="77" y="200"/>
                    </a:lnTo>
                    <a:lnTo>
                      <a:pt x="77" y="176"/>
                    </a:lnTo>
                    <a:lnTo>
                      <a:pt x="71" y="171"/>
                    </a:lnTo>
                    <a:lnTo>
                      <a:pt x="65" y="165"/>
                    </a:lnTo>
                    <a:lnTo>
                      <a:pt x="47" y="159"/>
                    </a:lnTo>
                    <a:lnTo>
                      <a:pt x="35" y="147"/>
                    </a:lnTo>
                    <a:lnTo>
                      <a:pt x="24" y="147"/>
                    </a:lnTo>
                    <a:lnTo>
                      <a:pt x="18" y="129"/>
                    </a:lnTo>
                    <a:lnTo>
                      <a:pt x="18" y="123"/>
                    </a:lnTo>
                    <a:lnTo>
                      <a:pt x="29" y="112"/>
                    </a:lnTo>
                    <a:lnTo>
                      <a:pt x="24" y="88"/>
                    </a:lnTo>
                    <a:lnTo>
                      <a:pt x="18" y="82"/>
                    </a:lnTo>
                    <a:lnTo>
                      <a:pt x="0" y="64"/>
                    </a:lnTo>
                    <a:lnTo>
                      <a:pt x="0" y="41"/>
                    </a:lnTo>
                    <a:lnTo>
                      <a:pt x="6" y="35"/>
                    </a:lnTo>
                    <a:lnTo>
                      <a:pt x="12" y="29"/>
                    </a:lnTo>
                    <a:lnTo>
                      <a:pt x="18" y="29"/>
                    </a:lnTo>
                    <a:lnTo>
                      <a:pt x="18" y="23"/>
                    </a:lnTo>
                    <a:lnTo>
                      <a:pt x="18" y="17"/>
                    </a:lnTo>
                    <a:lnTo>
                      <a:pt x="29" y="17"/>
                    </a:lnTo>
                    <a:lnTo>
                      <a:pt x="24" y="17"/>
                    </a:lnTo>
                    <a:lnTo>
                      <a:pt x="24" y="11"/>
                    </a:lnTo>
                    <a:lnTo>
                      <a:pt x="35" y="17"/>
                    </a:lnTo>
                    <a:lnTo>
                      <a:pt x="41" y="11"/>
                    </a:lnTo>
                    <a:lnTo>
                      <a:pt x="47" y="11"/>
                    </a:lnTo>
                    <a:lnTo>
                      <a:pt x="47" y="6"/>
                    </a:lnTo>
                    <a:lnTo>
                      <a:pt x="53" y="0"/>
                    </a:lnTo>
                    <a:lnTo>
                      <a:pt x="53" y="6"/>
                    </a:lnTo>
                    <a:lnTo>
                      <a:pt x="65" y="6"/>
                    </a:lnTo>
                    <a:lnTo>
                      <a:pt x="65" y="0"/>
                    </a:lnTo>
                    <a:lnTo>
                      <a:pt x="77" y="0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100" y="6"/>
                    </a:lnTo>
                    <a:lnTo>
                      <a:pt x="106" y="11"/>
                    </a:lnTo>
                    <a:lnTo>
                      <a:pt x="106" y="11"/>
                    </a:lnTo>
                    <a:lnTo>
                      <a:pt x="106" y="17"/>
                    </a:lnTo>
                    <a:lnTo>
                      <a:pt x="112" y="17"/>
                    </a:lnTo>
                    <a:lnTo>
                      <a:pt x="124" y="17"/>
                    </a:lnTo>
                    <a:lnTo>
                      <a:pt x="124" y="23"/>
                    </a:lnTo>
                    <a:lnTo>
                      <a:pt x="124" y="29"/>
                    </a:lnTo>
                    <a:lnTo>
                      <a:pt x="118" y="41"/>
                    </a:lnTo>
                    <a:lnTo>
                      <a:pt x="118" y="41"/>
                    </a:lnTo>
                    <a:lnTo>
                      <a:pt x="112" y="47"/>
                    </a:lnTo>
                    <a:lnTo>
                      <a:pt x="118" y="47"/>
                    </a:lnTo>
                    <a:lnTo>
                      <a:pt x="118" y="53"/>
                    </a:lnTo>
                    <a:lnTo>
                      <a:pt x="130" y="53"/>
                    </a:lnTo>
                    <a:lnTo>
                      <a:pt x="130" y="41"/>
                    </a:lnTo>
                    <a:lnTo>
                      <a:pt x="135" y="41"/>
                    </a:lnTo>
                    <a:lnTo>
                      <a:pt x="141" y="47"/>
                    </a:lnTo>
                    <a:lnTo>
                      <a:pt x="141" y="59"/>
                    </a:lnTo>
                    <a:lnTo>
                      <a:pt x="141" y="64"/>
                    </a:lnTo>
                    <a:lnTo>
                      <a:pt x="141" y="70"/>
                    </a:lnTo>
                    <a:lnTo>
                      <a:pt x="147" y="82"/>
                    </a:lnTo>
                    <a:lnTo>
                      <a:pt x="147" y="88"/>
                    </a:lnTo>
                    <a:lnTo>
                      <a:pt x="147" y="94"/>
                    </a:lnTo>
                    <a:lnTo>
                      <a:pt x="147" y="100"/>
                    </a:lnTo>
                    <a:lnTo>
                      <a:pt x="147" y="112"/>
                    </a:lnTo>
                    <a:lnTo>
                      <a:pt x="141" y="118"/>
                    </a:lnTo>
                    <a:lnTo>
                      <a:pt x="135" y="123"/>
                    </a:lnTo>
                    <a:close/>
                  </a:path>
                </a:pathLst>
              </a:custGeom>
              <a:blipFill dpi="0" rotWithShape="0">
                <a:blip r:embed="rId10"/>
                <a:srcRect/>
                <a:tile tx="0" ty="0" sx="100000" sy="100000" flip="none" algn="tl"/>
              </a:blipFill>
              <a:ln w="3175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102" name="Rectangle 94" hidden="1">
              <a:extLst>
                <a:ext uri="{FF2B5EF4-FFF2-40B4-BE49-F238E27FC236}">
                  <a16:creationId xmlns:a16="http://schemas.microsoft.com/office/drawing/2014/main" id="{53166185-B6BF-4B46-BDA8-6D536BD13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5463" y="3035403"/>
              <a:ext cx="284443" cy="99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500" b="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Arial" panose="020B0604020202020204" pitchFamily="34" charset="0"/>
                </a:rPr>
                <a:t>chojnicki</a:t>
              </a:r>
              <a:endPara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97">
              <a:extLst>
                <a:ext uri="{FF2B5EF4-FFF2-40B4-BE49-F238E27FC236}">
                  <a16:creationId xmlns:a16="http://schemas.microsoft.com/office/drawing/2014/main" id="{EC8B3C3F-BF72-420E-A802-BC0BCE2CF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947" y="4207599"/>
              <a:ext cx="517170" cy="10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700" b="0" i="1" u="none" strike="noStrike" cap="none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Brandenburg</a:t>
              </a:r>
              <a:endParaRPr kumimoji="0" lang="pl-PL" altLang="pl-PL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98">
              <a:extLst>
                <a:ext uri="{FF2B5EF4-FFF2-40B4-BE49-F238E27FC236}">
                  <a16:creationId xmlns:a16="http://schemas.microsoft.com/office/drawing/2014/main" id="{784584A3-CD25-4909-BAE9-C0C6D093E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946" y="2470254"/>
              <a:ext cx="543028" cy="10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700" b="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Mecklenburg</a:t>
              </a:r>
              <a:r>
                <a:rPr kumimoji="0" lang="pl-PL" altLang="pl-PL" sz="700" b="0" i="1" u="none" strike="noStrike" cap="none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pl-PL" altLang="pl-PL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99">
              <a:extLst>
                <a:ext uri="{FF2B5EF4-FFF2-40B4-BE49-F238E27FC236}">
                  <a16:creationId xmlns:a16="http://schemas.microsoft.com/office/drawing/2014/main" id="{184D26F9-1985-49CE-A15F-106571BD4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946" y="2580527"/>
              <a:ext cx="518691" cy="10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700" b="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Vorpommern</a:t>
              </a:r>
              <a:endParaRPr kumimoji="0" lang="pl-PL" altLang="pl-PL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01">
              <a:extLst>
                <a:ext uri="{FF2B5EF4-FFF2-40B4-BE49-F238E27FC236}">
                  <a16:creationId xmlns:a16="http://schemas.microsoft.com/office/drawing/2014/main" id="{83FF41D0-E23A-424A-9554-7F2CD95D6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077" y="4796708"/>
              <a:ext cx="348329" cy="10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700" b="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panose="020B0604020202020204" pitchFamily="34" charset="0"/>
                </a:rPr>
                <a:t>Sachsen</a:t>
              </a:r>
              <a:endParaRPr kumimoji="0" lang="pl-PL" altLang="pl-PL" sz="7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02">
              <a:extLst>
                <a:ext uri="{FF2B5EF4-FFF2-40B4-BE49-F238E27FC236}">
                  <a16:creationId xmlns:a16="http://schemas.microsoft.com/office/drawing/2014/main" id="{F4126834-9B2F-422D-80A7-D9C086145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650" y="5210232"/>
              <a:ext cx="505001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Ukrayina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1" name="Rectangle 103">
              <a:extLst>
                <a:ext uri="{FF2B5EF4-FFF2-40B4-BE49-F238E27FC236}">
                  <a16:creationId xmlns:a16="http://schemas.microsoft.com/office/drawing/2014/main" id="{F0652860-B169-4545-9D03-A7A512097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3039" y="3954346"/>
              <a:ext cx="383314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Polska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2" name="Rectangle 104">
              <a:extLst>
                <a:ext uri="{FF2B5EF4-FFF2-40B4-BE49-F238E27FC236}">
                  <a16:creationId xmlns:a16="http://schemas.microsoft.com/office/drawing/2014/main" id="{8B0C6F9E-DF3A-414F-8CF9-C342A4757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809" y="6144490"/>
              <a:ext cx="588661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Slovensko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3" name="Rectangle 105">
              <a:extLst>
                <a:ext uri="{FF2B5EF4-FFF2-40B4-BE49-F238E27FC236}">
                  <a16:creationId xmlns:a16="http://schemas.microsoft.com/office/drawing/2014/main" id="{1FD0A32C-7058-47F4-A87F-A3CFEEE10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599" y="5639072"/>
              <a:ext cx="362019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l-PL" altLang="pl-PL" sz="1000" i="1" dirty="0" err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Č</a:t>
              </a: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esko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4" name="Rectangle 106">
              <a:extLst>
                <a:ext uri="{FF2B5EF4-FFF2-40B4-BE49-F238E27FC236}">
                  <a16:creationId xmlns:a16="http://schemas.microsoft.com/office/drawing/2014/main" id="{EE6365D4-9990-4953-8684-CD3C47696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269" y="2107272"/>
              <a:ext cx="518691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Danmark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5" name="Rectangle 107">
              <a:extLst>
                <a:ext uri="{FF2B5EF4-FFF2-40B4-BE49-F238E27FC236}">
                  <a16:creationId xmlns:a16="http://schemas.microsoft.com/office/drawing/2014/main" id="{F8B7A3C5-48F6-4A38-BC72-79FF118EC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287" y="1640144"/>
              <a:ext cx="433510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Sverige</a:t>
              </a:r>
              <a:endParaRPr kumimoji="0" lang="pl-PL" altLang="pl-PL" sz="100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6" name="Rectangle 108">
              <a:extLst>
                <a:ext uri="{FF2B5EF4-FFF2-40B4-BE49-F238E27FC236}">
                  <a16:creationId xmlns:a16="http://schemas.microsoft.com/office/drawing/2014/main" id="{4891E139-6AEA-46B3-878C-2D821D79B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78" y="2370702"/>
              <a:ext cx="410694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Lietuva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7" name="Rectangle 109">
              <a:extLst>
                <a:ext uri="{FF2B5EF4-FFF2-40B4-BE49-F238E27FC236}">
                  <a16:creationId xmlns:a16="http://schemas.microsoft.com/office/drawing/2014/main" id="{C5C6DB45-8B04-4B1D-95B9-1A81ABBFC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7" y="3944050"/>
              <a:ext cx="708827" cy="15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000" i="1" u="none" strike="noStrike" cap="none" normalizeH="0" baseline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Deutschland</a:t>
              </a:r>
              <a:endParaRPr kumimoji="0" lang="pl-PL" altLang="pl-PL" sz="100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" name="Rectangle 30" hidden="1">
              <a:extLst>
                <a:ext uri="{FF2B5EF4-FFF2-40B4-BE49-F238E27FC236}">
                  <a16:creationId xmlns:a16="http://schemas.microsoft.com/office/drawing/2014/main" id="{C699EE5F-5D91-4119-8DB8-E206FC1EA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721" y="5443376"/>
              <a:ext cx="241143" cy="5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400" b="0" i="1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Arial" panose="020B0604020202020204" pitchFamily="34" charset="0"/>
                </a:rPr>
                <a:t>rzeszowski</a:t>
              </a:r>
              <a:endParaRPr kumimoji="0" lang="pl-PL" altLang="pl-PL" sz="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EAC0AD64-FD86-4B5B-B4BC-E3A3C0328CE6}"/>
                </a:ext>
              </a:extLst>
            </p:cNvPr>
            <p:cNvSpPr txBox="1"/>
            <p:nvPr/>
          </p:nvSpPr>
          <p:spPr>
            <a:xfrm>
              <a:off x="-1944573" y="3028395"/>
              <a:ext cx="2465481" cy="830993"/>
            </a:xfrm>
            <a:prstGeom prst="rect">
              <a:avLst/>
            </a:prstGeom>
            <a:noFill/>
            <a:ln w="12700" cap="flat">
              <a:solidFill>
                <a:srgbClr val="FFFFCC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Złożony do KE 1.04.2022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Planowane zatwierdzenie 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KM  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Nabór 1. kwartał 2023</a:t>
              </a:r>
              <a:endParaRPr kumimoji="0" lang="pl-PL" sz="1200" i="0" strike="noStrike" cap="none" spc="0" normalizeH="0" baseline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85" name="pole tekstowe 284">
              <a:extLst>
                <a:ext uri="{FF2B5EF4-FFF2-40B4-BE49-F238E27FC236}">
                  <a16:creationId xmlns:a16="http://schemas.microsoft.com/office/drawing/2014/main" id="{781BEEC9-4721-4201-A485-750F5B555039}"/>
                </a:ext>
              </a:extLst>
            </p:cNvPr>
            <p:cNvSpPr txBox="1"/>
            <p:nvPr/>
          </p:nvSpPr>
          <p:spPr>
            <a:xfrm>
              <a:off x="-1939356" y="2071604"/>
              <a:ext cx="2460266" cy="830993"/>
            </a:xfrm>
            <a:prstGeom prst="rect">
              <a:avLst/>
            </a:prstGeom>
            <a:noFill/>
            <a:ln w="12700" cap="flat">
              <a:solidFill>
                <a:srgbClr val="99FF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99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Złożony do KE 24-03-2022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99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Planowane zatwierdzenie 10-2022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99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KM 12.2022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99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Nabór 1. kwartał 2023</a:t>
              </a:r>
              <a:endParaRPr kumimoji="0" lang="pl-PL" sz="1200" i="0" strike="noStrike" cap="none" spc="0" normalizeH="0" baseline="0" dirty="0">
                <a:ln>
                  <a:noFill/>
                </a:ln>
                <a:solidFill>
                  <a:srgbClr val="99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86" name="pole tekstowe 285">
              <a:extLst>
                <a:ext uri="{FF2B5EF4-FFF2-40B4-BE49-F238E27FC236}">
                  <a16:creationId xmlns:a16="http://schemas.microsoft.com/office/drawing/2014/main" id="{2FFF5A2E-2182-483B-845B-F290EACCDE73}"/>
                </a:ext>
              </a:extLst>
            </p:cNvPr>
            <p:cNvSpPr txBox="1"/>
            <p:nvPr/>
          </p:nvSpPr>
          <p:spPr>
            <a:xfrm>
              <a:off x="3182053" y="203089"/>
              <a:ext cx="2460265" cy="830993"/>
            </a:xfrm>
            <a:prstGeom prst="rect">
              <a:avLst/>
            </a:prstGeom>
            <a:noFill/>
            <a:ln w="12700" cap="flat">
              <a:solidFill>
                <a:srgbClr val="FFCC99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Złożony do KE 11.02.2022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Planowane zatwierdzenie 09.2022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KM 8-9.11.2022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Nabór 11.2022</a:t>
              </a:r>
              <a:endParaRPr kumimoji="0" lang="pl-PL" sz="1200" i="0" strike="noStrike" cap="none" spc="0" normalizeH="0" baseline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87" name="pole tekstowe 286">
              <a:extLst>
                <a:ext uri="{FF2B5EF4-FFF2-40B4-BE49-F238E27FC236}">
                  <a16:creationId xmlns:a16="http://schemas.microsoft.com/office/drawing/2014/main" id="{784241D3-AEF4-4A2D-8EC0-DFD8C9F9A5A5}"/>
                </a:ext>
              </a:extLst>
            </p:cNvPr>
            <p:cNvSpPr txBox="1"/>
            <p:nvPr/>
          </p:nvSpPr>
          <p:spPr>
            <a:xfrm>
              <a:off x="-1951849" y="3979955"/>
              <a:ext cx="2460767" cy="830993"/>
            </a:xfrm>
            <a:prstGeom prst="rect">
              <a:avLst/>
            </a:prstGeom>
            <a:noFill/>
            <a:ln w="12700" cap="flat">
              <a:solidFill>
                <a:srgbClr val="99CCCC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99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Złożony do KE 17.02.2022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99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Planowane zatwierdzenie 10.2022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99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KM 10-11.2022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99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Nabór 12.2022</a:t>
              </a:r>
              <a:endParaRPr kumimoji="0" lang="pl-PL" sz="1200" i="0" strike="noStrike" cap="none" spc="0" normalizeH="0" baseline="0" dirty="0">
                <a:ln>
                  <a:noFill/>
                </a:ln>
                <a:solidFill>
                  <a:srgbClr val="99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88" name="pole tekstowe 287">
              <a:extLst>
                <a:ext uri="{FF2B5EF4-FFF2-40B4-BE49-F238E27FC236}">
                  <a16:creationId xmlns:a16="http://schemas.microsoft.com/office/drawing/2014/main" id="{33FCB50A-E84C-44BB-8933-8FBC56DE7943}"/>
                </a:ext>
              </a:extLst>
            </p:cNvPr>
            <p:cNvSpPr txBox="1"/>
            <p:nvPr/>
          </p:nvSpPr>
          <p:spPr>
            <a:xfrm>
              <a:off x="7241076" y="3411727"/>
              <a:ext cx="2554373" cy="830993"/>
            </a:xfrm>
            <a:prstGeom prst="rect">
              <a:avLst/>
            </a:prstGeom>
            <a:noFill/>
            <a:ln w="12700" cap="flat">
              <a:solidFill>
                <a:srgbClr val="FF9966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Złożony do KE 30.06.2022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Planowane zatwierdzenie 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KM 01.2023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Nabór 1. półrocze 2023</a:t>
              </a:r>
              <a:endParaRPr kumimoji="0" lang="pl-PL" sz="1200" i="0" strike="noStrike" cap="none" spc="0" normalizeH="0" baseline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89" name="pole tekstowe 288">
              <a:extLst>
                <a:ext uri="{FF2B5EF4-FFF2-40B4-BE49-F238E27FC236}">
                  <a16:creationId xmlns:a16="http://schemas.microsoft.com/office/drawing/2014/main" id="{CB891C2B-CBD8-4447-BD60-B86EF62A05EF}"/>
                </a:ext>
              </a:extLst>
            </p:cNvPr>
            <p:cNvSpPr txBox="1"/>
            <p:nvPr/>
          </p:nvSpPr>
          <p:spPr>
            <a:xfrm>
              <a:off x="7254498" y="2410960"/>
              <a:ext cx="2540951" cy="830993"/>
            </a:xfrm>
            <a:prstGeom prst="rect">
              <a:avLst/>
            </a:prstGeom>
            <a:noFill/>
            <a:ln w="12700" cap="flat">
              <a:solidFill>
                <a:srgbClr val="CCFF66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Złożony do KE 31.03.2022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Planowane zatwierdzenie 10.2022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KM 12.2022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Nabór 1. półrocze 2023</a:t>
              </a:r>
              <a:endParaRPr kumimoji="0" lang="pl-PL" sz="1200" i="0" strike="noStrike" cap="none" spc="0" normalizeH="0" baseline="0" dirty="0">
                <a:ln>
                  <a:noFill/>
                </a:ln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90" name="pole tekstowe 289">
              <a:extLst>
                <a:ext uri="{FF2B5EF4-FFF2-40B4-BE49-F238E27FC236}">
                  <a16:creationId xmlns:a16="http://schemas.microsoft.com/office/drawing/2014/main" id="{390C7AD1-4BC3-4898-AFB9-0C9F248BF8B9}"/>
                </a:ext>
              </a:extLst>
            </p:cNvPr>
            <p:cNvSpPr txBox="1"/>
            <p:nvPr/>
          </p:nvSpPr>
          <p:spPr>
            <a:xfrm>
              <a:off x="-1953361" y="4941547"/>
              <a:ext cx="2455552" cy="830993"/>
            </a:xfrm>
            <a:prstGeom prst="rect">
              <a:avLst/>
            </a:prstGeom>
            <a:noFill/>
            <a:ln w="12700" cap="flat">
              <a:solidFill>
                <a:srgbClr val="CCCC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Złożony do KE 1.04.2022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Planowane zatwierdzenie 10.2022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KM 11.2022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Nabór 11.2022</a:t>
              </a:r>
              <a:endParaRPr kumimoji="0" lang="pl-PL" sz="1200" i="0" strike="noStrike" cap="none" spc="0" normalizeH="0" baseline="0" dirty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91" name="pole tekstowe 290">
              <a:extLst>
                <a:ext uri="{FF2B5EF4-FFF2-40B4-BE49-F238E27FC236}">
                  <a16:creationId xmlns:a16="http://schemas.microsoft.com/office/drawing/2014/main" id="{C5B0D3C7-764F-46A5-AC0C-5FAD88D2F8A2}"/>
                </a:ext>
              </a:extLst>
            </p:cNvPr>
            <p:cNvSpPr txBox="1"/>
            <p:nvPr/>
          </p:nvSpPr>
          <p:spPr>
            <a:xfrm>
              <a:off x="-1955833" y="5879528"/>
              <a:ext cx="2455552" cy="830993"/>
            </a:xfrm>
            <a:prstGeom prst="rect">
              <a:avLst/>
            </a:prstGeom>
            <a:noFill/>
            <a:ln w="12700" cap="flat">
              <a:solidFill>
                <a:srgbClr val="00CC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rgbClr val="00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Złożony do KE 25.03.2022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00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Planowane zatwierdzenie 10.2022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00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KM 20.10.2022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1200" dirty="0">
                  <a:solidFill>
                    <a:srgbClr val="00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Nabór 11.2022</a:t>
              </a:r>
              <a:endParaRPr kumimoji="0" lang="pl-PL" sz="1200" i="0" strike="noStrike" cap="none" spc="0" normalizeH="0" baseline="0" dirty="0">
                <a:ln>
                  <a:noFill/>
                </a:ln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cxnSp>
          <p:nvCxnSpPr>
            <p:cNvPr id="293" name="Łącznik prosty 292">
              <a:extLst>
                <a:ext uri="{FF2B5EF4-FFF2-40B4-BE49-F238E27FC236}">
                  <a16:creationId xmlns:a16="http://schemas.microsoft.com/office/drawing/2014/main" id="{99E8E444-BF13-4BBB-991F-50A7CA502338}"/>
                </a:ext>
              </a:extLst>
            </p:cNvPr>
            <p:cNvCxnSpPr>
              <a:cxnSpLocks/>
              <a:stCxn id="286" idx="2"/>
              <a:endCxn id="223" idx="34"/>
            </p:cNvCxnSpPr>
            <p:nvPr/>
          </p:nvCxnSpPr>
          <p:spPr>
            <a:xfrm flipH="1">
              <a:off x="3362302" y="1034082"/>
              <a:ext cx="1049884" cy="1353467"/>
            </a:xfrm>
            <a:prstGeom prst="line">
              <a:avLst/>
            </a:prstGeom>
            <a:noFill/>
            <a:ln w="12700" cap="flat">
              <a:solidFill>
                <a:srgbClr val="FFCC99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5" name="Łącznik prosty 294">
              <a:extLst>
                <a:ext uri="{FF2B5EF4-FFF2-40B4-BE49-F238E27FC236}">
                  <a16:creationId xmlns:a16="http://schemas.microsoft.com/office/drawing/2014/main" id="{BEDFA865-223B-4DF5-9118-072B8655AB8B}"/>
                </a:ext>
              </a:extLst>
            </p:cNvPr>
            <p:cNvCxnSpPr>
              <a:cxnSpLocks/>
              <a:stCxn id="289" idx="1"/>
              <a:endCxn id="210" idx="25"/>
            </p:cNvCxnSpPr>
            <p:nvPr/>
          </p:nvCxnSpPr>
          <p:spPr>
            <a:xfrm flipH="1" flipV="1">
              <a:off x="6317777" y="2559084"/>
              <a:ext cx="936721" cy="267373"/>
            </a:xfrm>
            <a:prstGeom prst="line">
              <a:avLst/>
            </a:prstGeom>
            <a:noFill/>
            <a:ln w="12700" cap="flat">
              <a:solidFill>
                <a:srgbClr val="CCFF66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8" name="Łącznik prosty 297">
              <a:extLst>
                <a:ext uri="{FF2B5EF4-FFF2-40B4-BE49-F238E27FC236}">
                  <a16:creationId xmlns:a16="http://schemas.microsoft.com/office/drawing/2014/main" id="{7A46ED3C-53FA-4EFF-B6AF-AA5F377555BB}"/>
                </a:ext>
              </a:extLst>
            </p:cNvPr>
            <p:cNvCxnSpPr>
              <a:cxnSpLocks/>
              <a:stCxn id="288" idx="1"/>
              <a:endCxn id="200" idx="5"/>
            </p:cNvCxnSpPr>
            <p:nvPr/>
          </p:nvCxnSpPr>
          <p:spPr>
            <a:xfrm flipH="1">
              <a:off x="5502474" y="3827224"/>
              <a:ext cx="1738602" cy="301720"/>
            </a:xfrm>
            <a:prstGeom prst="line">
              <a:avLst/>
            </a:prstGeom>
            <a:noFill/>
            <a:ln w="12700" cap="flat">
              <a:solidFill>
                <a:srgbClr val="FF9966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1" name="Łącznik prosty 300">
              <a:extLst>
                <a:ext uri="{FF2B5EF4-FFF2-40B4-BE49-F238E27FC236}">
                  <a16:creationId xmlns:a16="http://schemas.microsoft.com/office/drawing/2014/main" id="{024ED3C4-0C63-4BE9-AFA8-B1865345D18E}"/>
                </a:ext>
              </a:extLst>
            </p:cNvPr>
            <p:cNvCxnSpPr>
              <a:cxnSpLocks/>
              <a:stCxn id="252" idx="26"/>
              <a:endCxn id="291" idx="3"/>
            </p:cNvCxnSpPr>
            <p:nvPr/>
          </p:nvCxnSpPr>
          <p:spPr>
            <a:xfrm flipH="1">
              <a:off x="499719" y="5988269"/>
              <a:ext cx="3095310" cy="306756"/>
            </a:xfrm>
            <a:prstGeom prst="line">
              <a:avLst/>
            </a:prstGeom>
            <a:noFill/>
            <a:ln w="12700" cap="flat">
              <a:solidFill>
                <a:srgbClr val="00CC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4" name="Łącznik prosty 303">
              <a:extLst>
                <a:ext uri="{FF2B5EF4-FFF2-40B4-BE49-F238E27FC236}">
                  <a16:creationId xmlns:a16="http://schemas.microsoft.com/office/drawing/2014/main" id="{A10E8A62-6D48-41A5-B4BD-CCAFA7C977EE}"/>
                </a:ext>
              </a:extLst>
            </p:cNvPr>
            <p:cNvCxnSpPr>
              <a:cxnSpLocks/>
              <a:stCxn id="248" idx="36"/>
              <a:endCxn id="290" idx="3"/>
            </p:cNvCxnSpPr>
            <p:nvPr/>
          </p:nvCxnSpPr>
          <p:spPr>
            <a:xfrm flipH="1" flipV="1">
              <a:off x="502191" y="5357044"/>
              <a:ext cx="1883573" cy="35444"/>
            </a:xfrm>
            <a:prstGeom prst="line">
              <a:avLst/>
            </a:prstGeom>
            <a:noFill/>
            <a:ln w="12700" cap="flat">
              <a:solidFill>
                <a:srgbClr val="CCCC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7" name="Łącznik prosty 306">
              <a:extLst>
                <a:ext uri="{FF2B5EF4-FFF2-40B4-BE49-F238E27FC236}">
                  <a16:creationId xmlns:a16="http://schemas.microsoft.com/office/drawing/2014/main" id="{40F576DB-B2D5-46B6-B42D-B5EE44F2B020}"/>
                </a:ext>
              </a:extLst>
            </p:cNvPr>
            <p:cNvCxnSpPr>
              <a:cxnSpLocks/>
              <a:stCxn id="259" idx="1"/>
              <a:endCxn id="287" idx="3"/>
            </p:cNvCxnSpPr>
            <p:nvPr/>
          </p:nvCxnSpPr>
          <p:spPr>
            <a:xfrm flipH="1" flipV="1">
              <a:off x="508918" y="4395452"/>
              <a:ext cx="1266890" cy="275667"/>
            </a:xfrm>
            <a:prstGeom prst="line">
              <a:avLst/>
            </a:prstGeom>
            <a:noFill/>
            <a:ln w="12700" cap="flat">
              <a:solidFill>
                <a:srgbClr val="99CCCC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0" name="Łącznik prosty 309">
              <a:extLst>
                <a:ext uri="{FF2B5EF4-FFF2-40B4-BE49-F238E27FC236}">
                  <a16:creationId xmlns:a16="http://schemas.microsoft.com/office/drawing/2014/main" id="{B4AD08CF-0E13-4D43-956D-1290503F3AE9}"/>
                </a:ext>
              </a:extLst>
            </p:cNvPr>
            <p:cNvCxnSpPr>
              <a:cxnSpLocks/>
              <a:stCxn id="264" idx="37"/>
              <a:endCxn id="2" idx="3"/>
            </p:cNvCxnSpPr>
            <p:nvPr/>
          </p:nvCxnSpPr>
          <p:spPr>
            <a:xfrm flipH="1" flipV="1">
              <a:off x="520908" y="3443892"/>
              <a:ext cx="1282278" cy="631447"/>
            </a:xfrm>
            <a:prstGeom prst="line">
              <a:avLst/>
            </a:prstGeom>
            <a:noFill/>
            <a:ln w="12700" cap="flat">
              <a:solidFill>
                <a:srgbClr val="FFFFCC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3" name="Łącznik prosty 312">
              <a:extLst>
                <a:ext uri="{FF2B5EF4-FFF2-40B4-BE49-F238E27FC236}">
                  <a16:creationId xmlns:a16="http://schemas.microsoft.com/office/drawing/2014/main" id="{A29E10AA-5422-4C60-B87F-C095682FA940}"/>
                </a:ext>
              </a:extLst>
            </p:cNvPr>
            <p:cNvCxnSpPr>
              <a:cxnSpLocks/>
              <a:stCxn id="273" idx="35"/>
              <a:endCxn id="285" idx="3"/>
            </p:cNvCxnSpPr>
            <p:nvPr/>
          </p:nvCxnSpPr>
          <p:spPr>
            <a:xfrm flipH="1" flipV="1">
              <a:off x="520910" y="2487101"/>
              <a:ext cx="771191" cy="136310"/>
            </a:xfrm>
            <a:prstGeom prst="line">
              <a:avLst/>
            </a:prstGeom>
            <a:noFill/>
            <a:ln w="12700" cap="flat">
              <a:solidFill>
                <a:srgbClr val="99FF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2412062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A3EEFAD-7CCE-4F9F-A9F4-8ED0C0D1D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3836"/>
          <a:stretch/>
        </p:blipFill>
        <p:spPr>
          <a:xfrm>
            <a:off x="9017536" y="76685"/>
            <a:ext cx="3058876" cy="426054"/>
          </a:xfrm>
          <a:prstGeom prst="rect">
            <a:avLst/>
          </a:prstGeom>
        </p:spPr>
      </p:pic>
      <p:sp>
        <p:nvSpPr>
          <p:cNvPr id="13" name="AutoShape 3" hidden="1">
            <a:extLst>
              <a:ext uri="{FF2B5EF4-FFF2-40B4-BE49-F238E27FC236}">
                <a16:creationId xmlns:a16="http://schemas.microsoft.com/office/drawing/2014/main" id="{510CF13B-7344-49A5-BA98-14430A0CC6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9809" y="198937"/>
            <a:ext cx="6688224" cy="62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Rectangle 5" hidden="1">
            <a:extLst>
              <a:ext uri="{FF2B5EF4-FFF2-40B4-BE49-F238E27FC236}">
                <a16:creationId xmlns:a16="http://schemas.microsoft.com/office/drawing/2014/main" id="{04EAA196-70FA-46D9-89E2-E97D48C8D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833" y="3723078"/>
            <a:ext cx="27227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łomżyński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6" hidden="1">
            <a:extLst>
              <a:ext uri="{FF2B5EF4-FFF2-40B4-BE49-F238E27FC236}">
                <a16:creationId xmlns:a16="http://schemas.microsoft.com/office/drawing/2014/main" id="{B5684CBB-2B92-4A43-A1FD-3F6EED15E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401" y="4165702"/>
            <a:ext cx="41525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zielonogórski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 hidden="1">
            <a:extLst>
              <a:ext uri="{FF2B5EF4-FFF2-40B4-BE49-F238E27FC236}">
                <a16:creationId xmlns:a16="http://schemas.microsoft.com/office/drawing/2014/main" id="{3E669D95-47EE-49D7-B3C5-ED375058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423" y="6331341"/>
            <a:ext cx="39092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Zakarpatska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 hidden="1">
            <a:extLst>
              <a:ext uri="{FF2B5EF4-FFF2-40B4-BE49-F238E27FC236}">
                <a16:creationId xmlns:a16="http://schemas.microsoft.com/office/drawing/2014/main" id="{7F88D8C0-D70F-4F07-9F56-C6D082EFF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479444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9" hidden="1">
            <a:extLst>
              <a:ext uri="{FF2B5EF4-FFF2-40B4-BE49-F238E27FC236}">
                <a16:creationId xmlns:a16="http://schemas.microsoft.com/office/drawing/2014/main" id="{65A76B4E-BBC0-4E8C-AB6C-79662E89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80" y="2552959"/>
            <a:ext cx="18709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Rügen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0" hidden="1">
            <a:extLst>
              <a:ext uri="{FF2B5EF4-FFF2-40B4-BE49-F238E27FC236}">
                <a16:creationId xmlns:a16="http://schemas.microsoft.com/office/drawing/2014/main" id="{B70D5C33-2BA4-4921-96AB-83D6357C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19900"/>
            <a:ext cx="38787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Vorpommern-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1" hidden="1">
            <a:extLst>
              <a:ext uri="{FF2B5EF4-FFF2-40B4-BE49-F238E27FC236}">
                <a16:creationId xmlns:a16="http://schemas.microsoft.com/office/drawing/2014/main" id="{CD5E8328-4233-40FD-A3C4-0BC7D3A2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29" y="2793415"/>
            <a:ext cx="301175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Greifswald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2" hidden="1">
            <a:extLst>
              <a:ext uri="{FF2B5EF4-FFF2-40B4-BE49-F238E27FC236}">
                <a16:creationId xmlns:a16="http://schemas.microsoft.com/office/drawing/2014/main" id="{4184FD7A-6DBA-4B6C-BB63-5B5A7CED7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744" y="4622110"/>
            <a:ext cx="19469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Volyn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3" hidden="1">
            <a:extLst>
              <a:ext uri="{FF2B5EF4-FFF2-40B4-BE49-F238E27FC236}">
                <a16:creationId xmlns:a16="http://schemas.microsoft.com/office/drawing/2014/main" id="{3E77E709-6214-4981-8767-FD3850CF6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178" y="2422776"/>
            <a:ext cx="26162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Vilniaus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4" hidden="1">
            <a:extLst>
              <a:ext uri="{FF2B5EF4-FFF2-40B4-BE49-F238E27FC236}">
                <a16:creationId xmlns:a16="http://schemas.microsoft.com/office/drawing/2014/main" id="{2A1A5C45-8C6D-4E3B-BB38-D30C9381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288" y="3433612"/>
            <a:ext cx="34680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Uckermark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5" hidden="1">
            <a:extLst>
              <a:ext uri="{FF2B5EF4-FFF2-40B4-BE49-F238E27FC236}">
                <a16:creationId xmlns:a16="http://schemas.microsoft.com/office/drawing/2014/main" id="{293C3B08-90AC-431E-8F67-E1772492D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013" y="2559085"/>
            <a:ext cx="26923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trójmieski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 hidden="1">
            <a:extLst>
              <a:ext uri="{FF2B5EF4-FFF2-40B4-BE49-F238E27FC236}">
                <a16:creationId xmlns:a16="http://schemas.microsoft.com/office/drawing/2014/main" id="{FD1B5EC6-426D-4138-8495-FED27FA58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456" y="5724840"/>
            <a:ext cx="27835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Ternopil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'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7" hidden="1">
            <a:extLst>
              <a:ext uri="{FF2B5EF4-FFF2-40B4-BE49-F238E27FC236}">
                <a16:creationId xmlns:a16="http://schemas.microsoft.com/office/drawing/2014/main" id="{FA84D8F6-68F4-4023-8B13-82B61AFB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742" y="1606449"/>
            <a:ext cx="22055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Telšiai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8" hidden="1">
            <a:extLst>
              <a:ext uri="{FF2B5EF4-FFF2-40B4-BE49-F238E27FC236}">
                <a16:creationId xmlns:a16="http://schemas.microsoft.com/office/drawing/2014/main" id="{2A39195A-466C-4709-952D-437F3C2C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149" y="2049073"/>
            <a:ext cx="3057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Taurages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9" hidden="1">
            <a:extLst>
              <a:ext uri="{FF2B5EF4-FFF2-40B4-BE49-F238E27FC236}">
                <a16:creationId xmlns:a16="http://schemas.microsoft.com/office/drawing/2014/main" id="{636E73DB-6D44-4D0D-9422-35815A252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762" y="5037165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tarnobrzeski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0" hidden="1">
            <a:extLst>
              <a:ext uri="{FF2B5EF4-FFF2-40B4-BE49-F238E27FC236}">
                <a16:creationId xmlns:a16="http://schemas.microsoft.com/office/drawing/2014/main" id="{450FC8E7-BAA5-45E8-BD51-F4A5DC02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183" y="2706116"/>
            <a:ext cx="187094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słupski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1" hidden="1">
            <a:extLst>
              <a:ext uri="{FF2B5EF4-FFF2-40B4-BE49-F238E27FC236}">
                <a16:creationId xmlns:a16="http://schemas.microsoft.com/office/drawing/2014/main" id="{D0D1149A-476B-4BE9-901F-24CADD09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32" y="3076756"/>
            <a:ext cx="31030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 hidden="1">
            <a:extLst>
              <a:ext uri="{FF2B5EF4-FFF2-40B4-BE49-F238E27FC236}">
                <a16:creationId xmlns:a16="http://schemas.microsoft.com/office/drawing/2014/main" id="{4F68194A-6F4C-4D72-A6F4-5A7C42F5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838" y="3254418"/>
            <a:ext cx="29509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3" hidden="1">
            <a:extLst>
              <a:ext uri="{FF2B5EF4-FFF2-40B4-BE49-F238E27FC236}">
                <a16:creationId xmlns:a16="http://schemas.microsoft.com/office/drawing/2014/main" id="{D150EBA3-B37B-4E2C-8DA3-ABAC83D7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565" y="3013961"/>
            <a:ext cx="2798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suwalski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4" hidden="1">
            <a:extLst>
              <a:ext uri="{FF2B5EF4-FFF2-40B4-BE49-F238E27FC236}">
                <a16:creationId xmlns:a16="http://schemas.microsoft.com/office/drawing/2014/main" id="{C57526C6-D9FD-4405-9945-6D1F0317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621" y="2972609"/>
            <a:ext cx="38787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starogardzki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5" hidden="1">
            <a:extLst>
              <a:ext uri="{FF2B5EF4-FFF2-40B4-BE49-F238E27FC236}">
                <a16:creationId xmlns:a16="http://schemas.microsoft.com/office/drawing/2014/main" id="{38BD6588-CEC3-4DB6-B532-BC9B99D90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347844"/>
            <a:ext cx="44567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szczecinecko-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26" hidden="1">
            <a:extLst>
              <a:ext uri="{FF2B5EF4-FFF2-40B4-BE49-F238E27FC236}">
                <a16:creationId xmlns:a16="http://schemas.microsoft.com/office/drawing/2014/main" id="{A995A518-6791-4110-8BF8-D4D495FC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17" y="3421359"/>
            <a:ext cx="26923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pyrzycki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27" hidden="1">
            <a:extLst>
              <a:ext uri="{FF2B5EF4-FFF2-40B4-BE49-F238E27FC236}">
                <a16:creationId xmlns:a16="http://schemas.microsoft.com/office/drawing/2014/main" id="{7AFFFAF1-A9F2-4193-865E-E81CC5E0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25" y="4383185"/>
            <a:ext cx="360498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Spree-Neiße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28" hidden="1">
            <a:extLst>
              <a:ext uri="{FF2B5EF4-FFF2-40B4-BE49-F238E27FC236}">
                <a16:creationId xmlns:a16="http://schemas.microsoft.com/office/drawing/2014/main" id="{F93479E6-7843-4387-B654-7937525BE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866" y="1594196"/>
            <a:ext cx="21599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Skane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9" hidden="1">
            <a:extLst>
              <a:ext uri="{FF2B5EF4-FFF2-40B4-BE49-F238E27FC236}">
                <a16:creationId xmlns:a16="http://schemas.microsoft.com/office/drawing/2014/main" id="{2EB9E782-A1A4-472C-894D-273CEC264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28" y="1955647"/>
            <a:ext cx="30117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Sjaelland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0" hidden="1">
            <a:extLst>
              <a:ext uri="{FF2B5EF4-FFF2-40B4-BE49-F238E27FC236}">
                <a16:creationId xmlns:a16="http://schemas.microsoft.com/office/drawing/2014/main" id="{4FDD0120-E1DF-4810-BAEB-499D1FD4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275" y="5266900"/>
            <a:ext cx="35289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rzeszowski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1" hidden="1">
            <a:extLst>
              <a:ext uri="{FF2B5EF4-FFF2-40B4-BE49-F238E27FC236}">
                <a16:creationId xmlns:a16="http://schemas.microsoft.com/office/drawing/2014/main" id="{D3F5D198-CF9D-4C71-9443-F59700CD0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652511"/>
            <a:ext cx="2479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Rostock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2" hidden="1">
            <a:extLst>
              <a:ext uri="{FF2B5EF4-FFF2-40B4-BE49-F238E27FC236}">
                <a16:creationId xmlns:a16="http://schemas.microsoft.com/office/drawing/2014/main" id="{1DF6FC3B-C4BC-4F95-9A51-D09AD05C2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72" y="2726026"/>
            <a:ext cx="184052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Städte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3" hidden="1">
            <a:extLst>
              <a:ext uri="{FF2B5EF4-FFF2-40B4-BE49-F238E27FC236}">
                <a16:creationId xmlns:a16="http://schemas.microsoft.com/office/drawing/2014/main" id="{B7BEF618-4AE5-41BA-8BD9-29449209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571" y="4717067"/>
            <a:ext cx="1977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Rivne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4" hidden="1">
            <a:extLst>
              <a:ext uri="{FF2B5EF4-FFF2-40B4-BE49-F238E27FC236}">
                <a16:creationId xmlns:a16="http://schemas.microsoft.com/office/drawing/2014/main" id="{8BF6F7C8-E055-4803-86FD-E281E28CA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3675" y="4542468"/>
            <a:ext cx="23424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puławski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5" hidden="1">
            <a:extLst>
              <a:ext uri="{FF2B5EF4-FFF2-40B4-BE49-F238E27FC236}">
                <a16:creationId xmlns:a16="http://schemas.microsoft.com/office/drawing/2014/main" id="{8B33DAA1-5AC3-4E13-9B0A-7EB2CE62A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257" y="5377173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przemyski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6" hidden="1">
            <a:extLst>
              <a:ext uri="{FF2B5EF4-FFF2-40B4-BE49-F238E27FC236}">
                <a16:creationId xmlns:a16="http://schemas.microsoft.com/office/drawing/2014/main" id="{26F98D6C-3A2F-44DE-9D41-BFD077DE1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581" y="3543885"/>
            <a:ext cx="25858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ostrołęcki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8" hidden="1">
            <a:extLst>
              <a:ext uri="{FF2B5EF4-FFF2-40B4-BE49-F238E27FC236}">
                <a16:creationId xmlns:a16="http://schemas.microsoft.com/office/drawing/2014/main" id="{BAE88743-6A63-4A21-8C7B-9297E5C1A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17" y="4072276"/>
            <a:ext cx="37114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Oder-Spree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9" hidden="1">
            <a:extLst>
              <a:ext uri="{FF2B5EF4-FFF2-40B4-BE49-F238E27FC236}">
                <a16:creationId xmlns:a16="http://schemas.microsoft.com/office/drawing/2014/main" id="{2B29CF32-BEC2-498D-9F1F-253AD8A35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06304"/>
            <a:ext cx="32703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Nordwest-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0" hidden="1">
            <a:extLst>
              <a:ext uri="{FF2B5EF4-FFF2-40B4-BE49-F238E27FC236}">
                <a16:creationId xmlns:a16="http://schemas.microsoft.com/office/drawing/2014/main" id="{B213C7E3-7525-4DED-825B-A93E89B85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71" y="3079819"/>
            <a:ext cx="37266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Meklenburg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1" hidden="1">
            <a:extLst>
              <a:ext uri="{FF2B5EF4-FFF2-40B4-BE49-F238E27FC236}">
                <a16:creationId xmlns:a16="http://schemas.microsoft.com/office/drawing/2014/main" id="{00E91751-3A60-40AC-B7BB-EACF70FD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739925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Märkisch-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2" hidden="1">
            <a:extLst>
              <a:ext uri="{FF2B5EF4-FFF2-40B4-BE49-F238E27FC236}">
                <a16:creationId xmlns:a16="http://schemas.microsoft.com/office/drawing/2014/main" id="{F40CCFBD-7331-4E05-8778-DAE783A1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37" y="3813441"/>
            <a:ext cx="2996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Oderland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3" hidden="1">
            <a:extLst>
              <a:ext uri="{FF2B5EF4-FFF2-40B4-BE49-F238E27FC236}">
                <a16:creationId xmlns:a16="http://schemas.microsoft.com/office/drawing/2014/main" id="{96A1B76D-E6EA-4C95-9434-9DAFCC66C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193155"/>
            <a:ext cx="5795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Mecklenburgische 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4" hidden="1">
            <a:extLst>
              <a:ext uri="{FF2B5EF4-FFF2-40B4-BE49-F238E27FC236}">
                <a16:creationId xmlns:a16="http://schemas.microsoft.com/office/drawing/2014/main" id="{E4858553-2E0C-4B7A-A501-8C6DD5BD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27" y="3266670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Seenplatte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5" hidden="1">
            <a:extLst>
              <a:ext uri="{FF2B5EF4-FFF2-40B4-BE49-F238E27FC236}">
                <a16:creationId xmlns:a16="http://schemas.microsoft.com/office/drawing/2014/main" id="{2B9D605F-55F8-4F51-ADCA-03D64E8E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661" y="2462596"/>
            <a:ext cx="42134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Marijampoles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6" hidden="1">
            <a:extLst>
              <a:ext uri="{FF2B5EF4-FFF2-40B4-BE49-F238E27FC236}">
                <a16:creationId xmlns:a16="http://schemas.microsoft.com/office/drawing/2014/main" id="{043CAF75-2519-4848-9DE6-743A311F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736" y="4586883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lubelski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7" hidden="1">
            <a:extLst>
              <a:ext uri="{FF2B5EF4-FFF2-40B4-BE49-F238E27FC236}">
                <a16:creationId xmlns:a16="http://schemas.microsoft.com/office/drawing/2014/main" id="{A7A13792-AF1C-493B-8B7B-CBEABA7F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23599"/>
            <a:ext cx="31486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Landkreis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48" hidden="1">
            <a:extLst>
              <a:ext uri="{FF2B5EF4-FFF2-40B4-BE49-F238E27FC236}">
                <a16:creationId xmlns:a16="http://schemas.microsoft.com/office/drawing/2014/main" id="{DE3273E0-3DA6-4275-8C25-739D2C0D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401" y="2998646"/>
            <a:ext cx="2677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Rostock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9" hidden="1">
            <a:extLst>
              <a:ext uri="{FF2B5EF4-FFF2-40B4-BE49-F238E27FC236}">
                <a16:creationId xmlns:a16="http://schemas.microsoft.com/office/drawing/2014/main" id="{64DEC305-B66C-445A-91DB-A268025BD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695" y="5492041"/>
            <a:ext cx="15971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L'viv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0" hidden="1">
            <a:extLst>
              <a:ext uri="{FF2B5EF4-FFF2-40B4-BE49-F238E27FC236}">
                <a16:creationId xmlns:a16="http://schemas.microsoft.com/office/drawing/2014/main" id="{FBA8729C-5378-4304-9D94-CBA3BEB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476" y="5663577"/>
            <a:ext cx="30573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krośnie</a:t>
            </a:r>
            <a:r>
              <a:rPr lang="pl-PL" altLang="pl-PL" sz="500" dirty="0">
                <a:solidFill>
                  <a:srgbClr val="000066"/>
                </a:solidFill>
              </a:rPr>
              <a:t>ń</a:t>
            </a: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1" hidden="1">
            <a:extLst>
              <a:ext uri="{FF2B5EF4-FFF2-40B4-BE49-F238E27FC236}">
                <a16:creationId xmlns:a16="http://schemas.microsoft.com/office/drawing/2014/main" id="{6848E40E-3D11-4289-879C-C8BFD6DD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41" y="107499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Kronoberg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2" hidden="1">
            <a:extLst>
              <a:ext uri="{FF2B5EF4-FFF2-40B4-BE49-F238E27FC236}">
                <a16:creationId xmlns:a16="http://schemas.microsoft.com/office/drawing/2014/main" id="{20FF54BE-E2AB-405A-96EA-1E839635B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88" y="2837831"/>
            <a:ext cx="29661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koszaliński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3" hidden="1">
            <a:extLst>
              <a:ext uri="{FF2B5EF4-FFF2-40B4-BE49-F238E27FC236}">
                <a16:creationId xmlns:a16="http://schemas.microsoft.com/office/drawing/2014/main" id="{E72385C5-126D-4551-9961-9D70D662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057" y="1894384"/>
            <a:ext cx="31942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Klaipedos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4" hidden="1">
            <a:extLst>
              <a:ext uri="{FF2B5EF4-FFF2-40B4-BE49-F238E27FC236}">
                <a16:creationId xmlns:a16="http://schemas.microsoft.com/office/drawing/2014/main" id="{C5394AA7-2D65-4DE0-9895-E86F66E04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780" y="2212951"/>
            <a:ext cx="219037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Kauno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5" hidden="1">
            <a:extLst>
              <a:ext uri="{FF2B5EF4-FFF2-40B4-BE49-F238E27FC236}">
                <a16:creationId xmlns:a16="http://schemas.microsoft.com/office/drawing/2014/main" id="{87942048-12F7-4A8F-9E20-339ACE0B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18" y="705886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Kalmar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56" hidden="1">
            <a:extLst>
              <a:ext uri="{FF2B5EF4-FFF2-40B4-BE49-F238E27FC236}">
                <a16:creationId xmlns:a16="http://schemas.microsoft.com/office/drawing/2014/main" id="{F5C914FA-9D91-4186-B71D-FC1A58B5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892" y="4720130"/>
            <a:ext cx="39700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jeleniogórski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57" hidden="1">
            <a:extLst>
              <a:ext uri="{FF2B5EF4-FFF2-40B4-BE49-F238E27FC236}">
                <a16:creationId xmlns:a16="http://schemas.microsoft.com/office/drawing/2014/main" id="{90F2B4F2-2B8E-4D5F-B02B-450F9A9C0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750" y="6144490"/>
            <a:ext cx="5065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Ivano-Frankivs'k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58" hidden="1">
            <a:extLst>
              <a:ext uri="{FF2B5EF4-FFF2-40B4-BE49-F238E27FC236}">
                <a16:creationId xmlns:a16="http://schemas.microsoft.com/office/drawing/2014/main" id="{2A0E6136-6BBC-4E64-B39A-C1B04107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85" y="3816504"/>
            <a:ext cx="322471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gorzowski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59" hidden="1">
            <a:extLst>
              <a:ext uri="{FF2B5EF4-FFF2-40B4-BE49-F238E27FC236}">
                <a16:creationId xmlns:a16="http://schemas.microsoft.com/office/drawing/2014/main" id="{525CEA64-C6E1-4427-9A82-3743D44FE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238" y="4566973"/>
            <a:ext cx="25706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Goerlitz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60" hidden="1">
            <a:extLst>
              <a:ext uri="{FF2B5EF4-FFF2-40B4-BE49-F238E27FC236}">
                <a16:creationId xmlns:a16="http://schemas.microsoft.com/office/drawing/2014/main" id="{45A0A4B9-F984-48A6-B907-C9390689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190" y="2698458"/>
            <a:ext cx="209910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gdański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61" hidden="1">
            <a:extLst>
              <a:ext uri="{FF2B5EF4-FFF2-40B4-BE49-F238E27FC236}">
                <a16:creationId xmlns:a16="http://schemas.microsoft.com/office/drawing/2014/main" id="{8597E8F5-E7BC-4320-AA53-337DA083E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83" y="3954345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Frankfurt/O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2" hidden="1">
            <a:extLst>
              <a:ext uri="{FF2B5EF4-FFF2-40B4-BE49-F238E27FC236}">
                <a16:creationId xmlns:a16="http://schemas.microsoft.com/office/drawing/2014/main" id="{41CE1F0B-01A8-47FF-BCF8-7C827224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995" y="2945041"/>
            <a:ext cx="123208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ełcki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63" hidden="1">
            <a:extLst>
              <a:ext uri="{FF2B5EF4-FFF2-40B4-BE49-F238E27FC236}">
                <a16:creationId xmlns:a16="http://schemas.microsoft.com/office/drawing/2014/main" id="{DB09B3DE-CE8F-4604-93D3-D9B08C266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836" y="3162524"/>
            <a:ext cx="203826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elbląski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64" hidden="1">
            <a:extLst>
              <a:ext uri="{FF2B5EF4-FFF2-40B4-BE49-F238E27FC236}">
                <a16:creationId xmlns:a16="http://schemas.microsoft.com/office/drawing/2014/main" id="{5F00DADB-6BCE-49A6-9809-0D30C1401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906" y="4288227"/>
            <a:ext cx="219037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Cottbus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65" hidden="1">
            <a:extLst>
              <a:ext uri="{FF2B5EF4-FFF2-40B4-BE49-F238E27FC236}">
                <a16:creationId xmlns:a16="http://schemas.microsoft.com/office/drawing/2014/main" id="{CD9B734A-1F67-4C6C-9A3E-3ACBB80E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08513"/>
            <a:ext cx="278359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chełmsko-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66" hidden="1">
            <a:extLst>
              <a:ext uri="{FF2B5EF4-FFF2-40B4-BE49-F238E27FC236}">
                <a16:creationId xmlns:a16="http://schemas.microsoft.com/office/drawing/2014/main" id="{044A9839-E9CC-45CA-ACC2-FF57A9DD4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393" y="4982028"/>
            <a:ext cx="28748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zamojski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67" hidden="1">
            <a:extLst>
              <a:ext uri="{FF2B5EF4-FFF2-40B4-BE49-F238E27FC236}">
                <a16:creationId xmlns:a16="http://schemas.microsoft.com/office/drawing/2014/main" id="{897E75C4-2E6A-41A1-BF2F-6426AADC1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991" y="1367524"/>
            <a:ext cx="2829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Blekinge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8" hidden="1">
            <a:extLst>
              <a:ext uri="{FF2B5EF4-FFF2-40B4-BE49-F238E27FC236}">
                <a16:creationId xmlns:a16="http://schemas.microsoft.com/office/drawing/2014/main" id="{01B6A3AD-CF9C-402C-A4EA-5D88B57D1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182" y="3442801"/>
            <a:ext cx="285965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białostocki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69" hidden="1">
            <a:extLst>
              <a:ext uri="{FF2B5EF4-FFF2-40B4-BE49-F238E27FC236}">
                <a16:creationId xmlns:a16="http://schemas.microsoft.com/office/drawing/2014/main" id="{C8BE1088-8990-4557-9829-170676C6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197" y="4285164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bialski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70" hidden="1">
            <a:extLst>
              <a:ext uri="{FF2B5EF4-FFF2-40B4-BE49-F238E27FC236}">
                <a16:creationId xmlns:a16="http://schemas.microsoft.com/office/drawing/2014/main" id="{DD829331-36DB-42B9-8085-3C706F66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072" y="4652741"/>
            <a:ext cx="270754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Bautzen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71" hidden="1">
            <a:extLst>
              <a:ext uri="{FF2B5EF4-FFF2-40B4-BE49-F238E27FC236}">
                <a16:creationId xmlns:a16="http://schemas.microsoft.com/office/drawing/2014/main" id="{5282619D-32C4-469A-9F75-E72421DB4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147" y="3595958"/>
            <a:ext cx="23729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Barnim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72" hidden="1">
            <a:extLst>
              <a:ext uri="{FF2B5EF4-FFF2-40B4-BE49-F238E27FC236}">
                <a16:creationId xmlns:a16="http://schemas.microsoft.com/office/drawing/2014/main" id="{5144E6E0-6054-4FEF-BE6B-222A1E19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822" y="2742874"/>
            <a:ext cx="24641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Alytaus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73" hidden="1">
            <a:extLst>
              <a:ext uri="{FF2B5EF4-FFF2-40B4-BE49-F238E27FC236}">
                <a16:creationId xmlns:a16="http://schemas.microsoft.com/office/drawing/2014/main" id="{C18AC159-2188-4A56-A534-675A0C2D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021" y="4355616"/>
            <a:ext cx="129292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żarski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74" hidden="1">
            <a:extLst>
              <a:ext uri="{FF2B5EF4-FFF2-40B4-BE49-F238E27FC236}">
                <a16:creationId xmlns:a16="http://schemas.microsoft.com/office/drawing/2014/main" id="{29104C4C-31A8-4461-B30A-41860FBDE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343" y="5885654"/>
            <a:ext cx="33463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Prešovský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75" hidden="1">
            <a:extLst>
              <a:ext uri="{FF2B5EF4-FFF2-40B4-BE49-F238E27FC236}">
                <a16:creationId xmlns:a16="http://schemas.microsoft.com/office/drawing/2014/main" id="{E6290A63-9645-4D8A-A722-F57E323F7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999" y="5619161"/>
            <a:ext cx="368103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nowosądecki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76" hidden="1">
            <a:extLst>
              <a:ext uri="{FF2B5EF4-FFF2-40B4-BE49-F238E27FC236}">
                <a16:creationId xmlns:a16="http://schemas.microsoft.com/office/drawing/2014/main" id="{32814604-A0C6-4EED-BFE9-7B21F76E7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366" y="5450689"/>
            <a:ext cx="237290" cy="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myślenicki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77" hidden="1">
            <a:extLst>
              <a:ext uri="{FF2B5EF4-FFF2-40B4-BE49-F238E27FC236}">
                <a16:creationId xmlns:a16="http://schemas.microsoft.com/office/drawing/2014/main" id="{4D41E806-74CE-48B6-868D-7BCEB5F8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950" y="5378705"/>
            <a:ext cx="340724" cy="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oświęcimski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78" hidden="1">
            <a:extLst>
              <a:ext uri="{FF2B5EF4-FFF2-40B4-BE49-F238E27FC236}">
                <a16:creationId xmlns:a16="http://schemas.microsoft.com/office/drawing/2014/main" id="{C1E10743-6272-4DF8-B269-ADF099C1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658" y="5858086"/>
            <a:ext cx="250980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Žilinský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79" hidden="1">
            <a:extLst>
              <a:ext uri="{FF2B5EF4-FFF2-40B4-BE49-F238E27FC236}">
                <a16:creationId xmlns:a16="http://schemas.microsoft.com/office/drawing/2014/main" id="{FA712CC5-D453-408A-8AE5-5E724E9D2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33133"/>
            <a:ext cx="190136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Spišská</a:t>
            </a: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80" hidden="1">
            <a:extLst>
              <a:ext uri="{FF2B5EF4-FFF2-40B4-BE49-F238E27FC236}">
                <a16:creationId xmlns:a16="http://schemas.microsoft.com/office/drawing/2014/main" id="{15FB9CF8-A235-4F86-81D5-C781A808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237" y="5983675"/>
            <a:ext cx="212952" cy="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Nová Ves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81" hidden="1">
            <a:extLst>
              <a:ext uri="{FF2B5EF4-FFF2-40B4-BE49-F238E27FC236}">
                <a16:creationId xmlns:a16="http://schemas.microsoft.com/office/drawing/2014/main" id="{9919C392-58C3-4BDB-9539-6B824E58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57" y="5550241"/>
            <a:ext cx="21447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bielski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82" hidden="1">
            <a:extLst>
              <a:ext uri="{FF2B5EF4-FFF2-40B4-BE49-F238E27FC236}">
                <a16:creationId xmlns:a16="http://schemas.microsoft.com/office/drawing/2014/main" id="{B27C8491-7A8D-4F59-BE33-94281D63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452" y="5381768"/>
            <a:ext cx="238811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pszczyński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3" hidden="1">
            <a:extLst>
              <a:ext uri="{FF2B5EF4-FFF2-40B4-BE49-F238E27FC236}">
                <a16:creationId xmlns:a16="http://schemas.microsoft.com/office/drawing/2014/main" id="{74C475D1-AEF3-4D4B-A6A6-5FC052D9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440" y="5315911"/>
            <a:ext cx="25402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rybnicki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84" hidden="1">
            <a:extLst>
              <a:ext uri="{FF2B5EF4-FFF2-40B4-BE49-F238E27FC236}">
                <a16:creationId xmlns:a16="http://schemas.microsoft.com/office/drawing/2014/main" id="{1C2D652B-DBAD-4BED-9FA0-C71CB90C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946" y="5394021"/>
            <a:ext cx="53390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Moravskoslezský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5" hidden="1">
            <a:extLst>
              <a:ext uri="{FF2B5EF4-FFF2-40B4-BE49-F238E27FC236}">
                <a16:creationId xmlns:a16="http://schemas.microsoft.com/office/drawing/2014/main" id="{FF48CC09-31DF-49CF-9A68-284B98D21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924" y="5467536"/>
            <a:ext cx="360498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Olomoucký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86" hidden="1">
            <a:extLst>
              <a:ext uri="{FF2B5EF4-FFF2-40B4-BE49-F238E27FC236}">
                <a16:creationId xmlns:a16="http://schemas.microsoft.com/office/drawing/2014/main" id="{BE58834E-060B-4BB3-8434-7585CCE48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358" y="4992749"/>
            <a:ext cx="23576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opolski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87" hidden="1">
            <a:extLst>
              <a:ext uri="{FF2B5EF4-FFF2-40B4-BE49-F238E27FC236}">
                <a16:creationId xmlns:a16="http://schemas.microsoft.com/office/drawing/2014/main" id="{DC20A228-5016-43E2-93EB-D865BE8A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490" y="5104554"/>
            <a:ext cx="181009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nyski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8" hidden="1">
            <a:extLst>
              <a:ext uri="{FF2B5EF4-FFF2-40B4-BE49-F238E27FC236}">
                <a16:creationId xmlns:a16="http://schemas.microsoft.com/office/drawing/2014/main" id="{AFFD6368-C21F-44F6-8472-ED48B140B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131" y="4929955"/>
            <a:ext cx="215995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strzeliński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89" hidden="1">
            <a:extLst>
              <a:ext uri="{FF2B5EF4-FFF2-40B4-BE49-F238E27FC236}">
                <a16:creationId xmlns:a16="http://schemas.microsoft.com/office/drawing/2014/main" id="{512A18F2-74FF-4610-9F12-E4463254A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134" y="5012660"/>
            <a:ext cx="282922" cy="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wałbrzyski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90" hidden="1">
            <a:extLst>
              <a:ext uri="{FF2B5EF4-FFF2-40B4-BE49-F238E27FC236}">
                <a16:creationId xmlns:a16="http://schemas.microsoft.com/office/drawing/2014/main" id="{FE3410A0-1EE4-4490-9924-FF12AB8B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344" y="5190322"/>
            <a:ext cx="520212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Královéhradecký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91" hidden="1">
            <a:extLst>
              <a:ext uri="{FF2B5EF4-FFF2-40B4-BE49-F238E27FC236}">
                <a16:creationId xmlns:a16="http://schemas.microsoft.com/office/drawing/2014/main" id="{1218D4FE-EF35-46EA-B79B-BAC12E3A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404" y="4948334"/>
            <a:ext cx="31182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Liberecký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92" hidden="1">
            <a:extLst>
              <a:ext uri="{FF2B5EF4-FFF2-40B4-BE49-F238E27FC236}">
                <a16:creationId xmlns:a16="http://schemas.microsoft.com/office/drawing/2014/main" id="{728C2719-D6EE-41C2-A668-74BAC690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84" y="5548709"/>
            <a:ext cx="355935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Pardubický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93" hidden="1">
            <a:extLst>
              <a:ext uri="{FF2B5EF4-FFF2-40B4-BE49-F238E27FC236}">
                <a16:creationId xmlns:a16="http://schemas.microsoft.com/office/drawing/2014/main" id="{38EB8BA1-33BF-454E-B611-C0F279D64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789" y="5354200"/>
            <a:ext cx="199263" cy="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Rzeszów</a:t>
            </a:r>
            <a:endParaRPr kumimoji="0" lang="pl-PL" altLang="pl-PL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95" hidden="1">
            <a:extLst>
              <a:ext uri="{FF2B5EF4-FFF2-40B4-BE49-F238E27FC236}">
                <a16:creationId xmlns:a16="http://schemas.microsoft.com/office/drawing/2014/main" id="{5CA989F5-E349-4CB4-B4A0-F47596916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953" y="3974256"/>
            <a:ext cx="284443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siedlecki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6" hidden="1">
            <a:extLst>
              <a:ext uri="{FF2B5EF4-FFF2-40B4-BE49-F238E27FC236}">
                <a16:creationId xmlns:a16="http://schemas.microsoft.com/office/drawing/2014/main" id="{315825D5-22BC-4EC4-BE13-FBE78342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724" y="5735561"/>
            <a:ext cx="343766" cy="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5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nowotarski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100" hidden="1">
            <a:extLst>
              <a:ext uri="{FF2B5EF4-FFF2-40B4-BE49-F238E27FC236}">
                <a16:creationId xmlns:a16="http://schemas.microsoft.com/office/drawing/2014/main" id="{CA69F32E-4642-4D45-8525-A3BEBB1B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299" y="2064388"/>
            <a:ext cx="383314" cy="1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700" b="0" i="1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Bornholm</a:t>
            </a:r>
            <a:endParaRPr kumimoji="0" lang="pl-PL" altLang="pl-PL" sz="7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86" name="Grupa 585">
            <a:extLst>
              <a:ext uri="{FF2B5EF4-FFF2-40B4-BE49-F238E27FC236}">
                <a16:creationId xmlns:a16="http://schemas.microsoft.com/office/drawing/2014/main" id="{C4FC5A66-CCE3-410F-8655-8F88CCFBC1BD}"/>
              </a:ext>
            </a:extLst>
          </p:cNvPr>
          <p:cNvGrpSpPr>
            <a:grpSpLocks noChangeAspect="1"/>
          </p:cNvGrpSpPr>
          <p:nvPr/>
        </p:nvGrpSpPr>
        <p:grpSpPr>
          <a:xfrm>
            <a:off x="3625888" y="-91838"/>
            <a:ext cx="5278425" cy="6850786"/>
            <a:chOff x="7620635" y="971133"/>
            <a:chExt cx="4452029" cy="5778220"/>
          </a:xfrm>
        </p:grpSpPr>
        <p:grpSp>
          <p:nvGrpSpPr>
            <p:cNvPr id="322" name="Grupa 321">
              <a:extLst>
                <a:ext uri="{FF2B5EF4-FFF2-40B4-BE49-F238E27FC236}">
                  <a16:creationId xmlns:a16="http://schemas.microsoft.com/office/drawing/2014/main" id="{62537647-97F8-4A7C-8F85-BF3EC5C615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98582" y="971133"/>
              <a:ext cx="2774082" cy="5778220"/>
              <a:chOff x="4449763" y="0"/>
              <a:chExt cx="3292476" cy="6858000"/>
            </a:xfrm>
          </p:grpSpPr>
          <p:grpSp>
            <p:nvGrpSpPr>
              <p:cNvPr id="323" name="Grupa 322">
                <a:extLst>
                  <a:ext uri="{FF2B5EF4-FFF2-40B4-BE49-F238E27FC236}">
                    <a16:creationId xmlns:a16="http://schemas.microsoft.com/office/drawing/2014/main" id="{618A6FE7-0669-4617-B2A5-4D4B8568C52D}"/>
                  </a:ext>
                </a:extLst>
              </p:cNvPr>
              <p:cNvGrpSpPr/>
              <p:nvPr/>
            </p:nvGrpSpPr>
            <p:grpSpPr>
              <a:xfrm>
                <a:off x="4462463" y="0"/>
                <a:ext cx="3216275" cy="6858000"/>
                <a:chOff x="4462463" y="0"/>
                <a:chExt cx="3216275" cy="6858000"/>
              </a:xfrm>
            </p:grpSpPr>
            <p:sp>
              <p:nvSpPr>
                <p:cNvPr id="384" name="Freeform 8">
                  <a:extLst>
                    <a:ext uri="{FF2B5EF4-FFF2-40B4-BE49-F238E27FC236}">
                      <a16:creationId xmlns:a16="http://schemas.microsoft.com/office/drawing/2014/main" id="{94A55DDC-97AE-4FB9-8A0C-21A9B0AB9F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4713" y="4740275"/>
                  <a:ext cx="603250" cy="522288"/>
                </a:xfrm>
                <a:custGeom>
                  <a:avLst/>
                  <a:gdLst>
                    <a:gd name="T0" fmla="*/ 192 w 380"/>
                    <a:gd name="T1" fmla="*/ 4 h 329"/>
                    <a:gd name="T2" fmla="*/ 214 w 380"/>
                    <a:gd name="T3" fmla="*/ 22 h 329"/>
                    <a:gd name="T4" fmla="*/ 238 w 380"/>
                    <a:gd name="T5" fmla="*/ 50 h 329"/>
                    <a:gd name="T6" fmla="*/ 258 w 380"/>
                    <a:gd name="T7" fmla="*/ 60 h 329"/>
                    <a:gd name="T8" fmla="*/ 295 w 380"/>
                    <a:gd name="T9" fmla="*/ 67 h 329"/>
                    <a:gd name="T10" fmla="*/ 316 w 380"/>
                    <a:gd name="T11" fmla="*/ 73 h 329"/>
                    <a:gd name="T12" fmla="*/ 339 w 380"/>
                    <a:gd name="T13" fmla="*/ 86 h 329"/>
                    <a:gd name="T14" fmla="*/ 348 w 380"/>
                    <a:gd name="T15" fmla="*/ 98 h 329"/>
                    <a:gd name="T16" fmla="*/ 360 w 380"/>
                    <a:gd name="T17" fmla="*/ 108 h 329"/>
                    <a:gd name="T18" fmla="*/ 372 w 380"/>
                    <a:gd name="T19" fmla="*/ 123 h 329"/>
                    <a:gd name="T20" fmla="*/ 340 w 380"/>
                    <a:gd name="T21" fmla="*/ 126 h 329"/>
                    <a:gd name="T22" fmla="*/ 315 w 380"/>
                    <a:gd name="T23" fmla="*/ 137 h 329"/>
                    <a:gd name="T24" fmla="*/ 331 w 380"/>
                    <a:gd name="T25" fmla="*/ 163 h 329"/>
                    <a:gd name="T26" fmla="*/ 334 w 380"/>
                    <a:gd name="T27" fmla="*/ 192 h 329"/>
                    <a:gd name="T28" fmla="*/ 335 w 380"/>
                    <a:gd name="T29" fmla="*/ 217 h 329"/>
                    <a:gd name="T30" fmla="*/ 323 w 380"/>
                    <a:gd name="T31" fmla="*/ 235 h 329"/>
                    <a:gd name="T32" fmla="*/ 299 w 380"/>
                    <a:gd name="T33" fmla="*/ 241 h 329"/>
                    <a:gd name="T34" fmla="*/ 304 w 380"/>
                    <a:gd name="T35" fmla="*/ 272 h 329"/>
                    <a:gd name="T36" fmla="*/ 307 w 380"/>
                    <a:gd name="T37" fmla="*/ 296 h 329"/>
                    <a:gd name="T38" fmla="*/ 282 w 380"/>
                    <a:gd name="T39" fmla="*/ 301 h 329"/>
                    <a:gd name="T40" fmla="*/ 263 w 380"/>
                    <a:gd name="T41" fmla="*/ 312 h 329"/>
                    <a:gd name="T42" fmla="*/ 245 w 380"/>
                    <a:gd name="T43" fmla="*/ 315 h 329"/>
                    <a:gd name="T44" fmla="*/ 238 w 380"/>
                    <a:gd name="T45" fmla="*/ 327 h 329"/>
                    <a:gd name="T46" fmla="*/ 222 w 380"/>
                    <a:gd name="T47" fmla="*/ 318 h 329"/>
                    <a:gd name="T48" fmla="*/ 229 w 380"/>
                    <a:gd name="T49" fmla="*/ 296 h 329"/>
                    <a:gd name="T50" fmla="*/ 232 w 380"/>
                    <a:gd name="T51" fmla="*/ 294 h 329"/>
                    <a:gd name="T52" fmla="*/ 213 w 380"/>
                    <a:gd name="T53" fmla="*/ 285 h 329"/>
                    <a:gd name="T54" fmla="*/ 209 w 380"/>
                    <a:gd name="T55" fmla="*/ 276 h 329"/>
                    <a:gd name="T56" fmla="*/ 212 w 380"/>
                    <a:gd name="T57" fmla="*/ 265 h 329"/>
                    <a:gd name="T58" fmla="*/ 205 w 380"/>
                    <a:gd name="T59" fmla="*/ 259 h 329"/>
                    <a:gd name="T60" fmla="*/ 195 w 380"/>
                    <a:gd name="T61" fmla="*/ 246 h 329"/>
                    <a:gd name="T62" fmla="*/ 189 w 380"/>
                    <a:gd name="T63" fmla="*/ 225 h 329"/>
                    <a:gd name="T64" fmla="*/ 182 w 380"/>
                    <a:gd name="T65" fmla="*/ 218 h 329"/>
                    <a:gd name="T66" fmla="*/ 186 w 380"/>
                    <a:gd name="T67" fmla="*/ 185 h 329"/>
                    <a:gd name="T68" fmla="*/ 167 w 380"/>
                    <a:gd name="T69" fmla="*/ 192 h 329"/>
                    <a:gd name="T70" fmla="*/ 134 w 380"/>
                    <a:gd name="T71" fmla="*/ 185 h 329"/>
                    <a:gd name="T72" fmla="*/ 137 w 380"/>
                    <a:gd name="T73" fmla="*/ 208 h 329"/>
                    <a:gd name="T74" fmla="*/ 123 w 380"/>
                    <a:gd name="T75" fmla="*/ 225 h 329"/>
                    <a:gd name="T76" fmla="*/ 95 w 380"/>
                    <a:gd name="T77" fmla="*/ 235 h 329"/>
                    <a:gd name="T78" fmla="*/ 94 w 380"/>
                    <a:gd name="T79" fmla="*/ 216 h 329"/>
                    <a:gd name="T80" fmla="*/ 87 w 380"/>
                    <a:gd name="T81" fmla="*/ 195 h 329"/>
                    <a:gd name="T82" fmla="*/ 57 w 380"/>
                    <a:gd name="T83" fmla="*/ 202 h 329"/>
                    <a:gd name="T84" fmla="*/ 26 w 380"/>
                    <a:gd name="T85" fmla="*/ 206 h 329"/>
                    <a:gd name="T86" fmla="*/ 19 w 380"/>
                    <a:gd name="T87" fmla="*/ 187 h 329"/>
                    <a:gd name="T88" fmla="*/ 2 w 380"/>
                    <a:gd name="T89" fmla="*/ 163 h 329"/>
                    <a:gd name="T90" fmla="*/ 28 w 380"/>
                    <a:gd name="T91" fmla="*/ 161 h 329"/>
                    <a:gd name="T92" fmla="*/ 40 w 380"/>
                    <a:gd name="T93" fmla="*/ 118 h 329"/>
                    <a:gd name="T94" fmla="*/ 40 w 380"/>
                    <a:gd name="T95" fmla="*/ 84 h 329"/>
                    <a:gd name="T96" fmla="*/ 27 w 380"/>
                    <a:gd name="T97" fmla="*/ 72 h 329"/>
                    <a:gd name="T98" fmla="*/ 28 w 380"/>
                    <a:gd name="T99" fmla="*/ 50 h 329"/>
                    <a:gd name="T100" fmla="*/ 33 w 380"/>
                    <a:gd name="T101" fmla="*/ 39 h 329"/>
                    <a:gd name="T102" fmla="*/ 104 w 380"/>
                    <a:gd name="T103" fmla="*/ 25 h 329"/>
                    <a:gd name="T104" fmla="*/ 112 w 380"/>
                    <a:gd name="T105" fmla="*/ 50 h 329"/>
                    <a:gd name="T106" fmla="*/ 113 w 380"/>
                    <a:gd name="T107" fmla="*/ 58 h 329"/>
                    <a:gd name="T108" fmla="*/ 124 w 380"/>
                    <a:gd name="T109" fmla="*/ 60 h 329"/>
                    <a:gd name="T110" fmla="*/ 119 w 380"/>
                    <a:gd name="T111" fmla="*/ 48 h 329"/>
                    <a:gd name="T112" fmla="*/ 141 w 380"/>
                    <a:gd name="T113" fmla="*/ 44 h 329"/>
                    <a:gd name="T114" fmla="*/ 150 w 380"/>
                    <a:gd name="T115" fmla="*/ 39 h 329"/>
                    <a:gd name="T116" fmla="*/ 154 w 380"/>
                    <a:gd name="T117" fmla="*/ 0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80" h="329">
                      <a:moveTo>
                        <a:pt x="180" y="7"/>
                      </a:moveTo>
                      <a:lnTo>
                        <a:pt x="180" y="7"/>
                      </a:lnTo>
                      <a:lnTo>
                        <a:pt x="180" y="7"/>
                      </a:lnTo>
                      <a:lnTo>
                        <a:pt x="181" y="6"/>
                      </a:lnTo>
                      <a:lnTo>
                        <a:pt x="183" y="5"/>
                      </a:lnTo>
                      <a:lnTo>
                        <a:pt x="184" y="5"/>
                      </a:lnTo>
                      <a:lnTo>
                        <a:pt x="185" y="4"/>
                      </a:lnTo>
                      <a:lnTo>
                        <a:pt x="190" y="4"/>
                      </a:lnTo>
                      <a:lnTo>
                        <a:pt x="192" y="4"/>
                      </a:lnTo>
                      <a:lnTo>
                        <a:pt x="196" y="4"/>
                      </a:lnTo>
                      <a:lnTo>
                        <a:pt x="197" y="4"/>
                      </a:lnTo>
                      <a:lnTo>
                        <a:pt x="198" y="4"/>
                      </a:lnTo>
                      <a:lnTo>
                        <a:pt x="200" y="5"/>
                      </a:lnTo>
                      <a:lnTo>
                        <a:pt x="200" y="3"/>
                      </a:lnTo>
                      <a:lnTo>
                        <a:pt x="203" y="6"/>
                      </a:lnTo>
                      <a:lnTo>
                        <a:pt x="207" y="10"/>
                      </a:lnTo>
                      <a:lnTo>
                        <a:pt x="212" y="20"/>
                      </a:lnTo>
                      <a:lnTo>
                        <a:pt x="214" y="22"/>
                      </a:lnTo>
                      <a:lnTo>
                        <a:pt x="216" y="24"/>
                      </a:lnTo>
                      <a:lnTo>
                        <a:pt x="218" y="27"/>
                      </a:lnTo>
                      <a:lnTo>
                        <a:pt x="220" y="34"/>
                      </a:lnTo>
                      <a:lnTo>
                        <a:pt x="221" y="36"/>
                      </a:lnTo>
                      <a:lnTo>
                        <a:pt x="226" y="39"/>
                      </a:lnTo>
                      <a:lnTo>
                        <a:pt x="231" y="42"/>
                      </a:lnTo>
                      <a:lnTo>
                        <a:pt x="235" y="44"/>
                      </a:lnTo>
                      <a:lnTo>
                        <a:pt x="238" y="44"/>
                      </a:lnTo>
                      <a:lnTo>
                        <a:pt x="238" y="50"/>
                      </a:lnTo>
                      <a:lnTo>
                        <a:pt x="241" y="52"/>
                      </a:lnTo>
                      <a:lnTo>
                        <a:pt x="241" y="55"/>
                      </a:lnTo>
                      <a:lnTo>
                        <a:pt x="245" y="59"/>
                      </a:lnTo>
                      <a:lnTo>
                        <a:pt x="249" y="57"/>
                      </a:lnTo>
                      <a:lnTo>
                        <a:pt x="250" y="59"/>
                      </a:lnTo>
                      <a:lnTo>
                        <a:pt x="250" y="62"/>
                      </a:lnTo>
                      <a:lnTo>
                        <a:pt x="253" y="60"/>
                      </a:lnTo>
                      <a:lnTo>
                        <a:pt x="255" y="62"/>
                      </a:lnTo>
                      <a:lnTo>
                        <a:pt x="258" y="60"/>
                      </a:lnTo>
                      <a:lnTo>
                        <a:pt x="258" y="58"/>
                      </a:lnTo>
                      <a:lnTo>
                        <a:pt x="260" y="56"/>
                      </a:lnTo>
                      <a:lnTo>
                        <a:pt x="270" y="64"/>
                      </a:lnTo>
                      <a:lnTo>
                        <a:pt x="274" y="64"/>
                      </a:lnTo>
                      <a:lnTo>
                        <a:pt x="276" y="61"/>
                      </a:lnTo>
                      <a:lnTo>
                        <a:pt x="280" y="60"/>
                      </a:lnTo>
                      <a:lnTo>
                        <a:pt x="285" y="61"/>
                      </a:lnTo>
                      <a:lnTo>
                        <a:pt x="292" y="66"/>
                      </a:lnTo>
                      <a:lnTo>
                        <a:pt x="295" y="67"/>
                      </a:lnTo>
                      <a:lnTo>
                        <a:pt x="296" y="68"/>
                      </a:lnTo>
                      <a:lnTo>
                        <a:pt x="297" y="68"/>
                      </a:lnTo>
                      <a:lnTo>
                        <a:pt x="299" y="68"/>
                      </a:lnTo>
                      <a:lnTo>
                        <a:pt x="299" y="68"/>
                      </a:lnTo>
                      <a:lnTo>
                        <a:pt x="300" y="69"/>
                      </a:lnTo>
                      <a:lnTo>
                        <a:pt x="301" y="69"/>
                      </a:lnTo>
                      <a:lnTo>
                        <a:pt x="302" y="69"/>
                      </a:lnTo>
                      <a:lnTo>
                        <a:pt x="310" y="68"/>
                      </a:lnTo>
                      <a:lnTo>
                        <a:pt x="316" y="73"/>
                      </a:lnTo>
                      <a:lnTo>
                        <a:pt x="318" y="74"/>
                      </a:lnTo>
                      <a:lnTo>
                        <a:pt x="321" y="76"/>
                      </a:lnTo>
                      <a:lnTo>
                        <a:pt x="327" y="71"/>
                      </a:lnTo>
                      <a:lnTo>
                        <a:pt x="332" y="72"/>
                      </a:lnTo>
                      <a:lnTo>
                        <a:pt x="332" y="73"/>
                      </a:lnTo>
                      <a:lnTo>
                        <a:pt x="333" y="75"/>
                      </a:lnTo>
                      <a:lnTo>
                        <a:pt x="334" y="79"/>
                      </a:lnTo>
                      <a:lnTo>
                        <a:pt x="336" y="80"/>
                      </a:lnTo>
                      <a:lnTo>
                        <a:pt x="339" y="86"/>
                      </a:lnTo>
                      <a:lnTo>
                        <a:pt x="340" y="87"/>
                      </a:lnTo>
                      <a:lnTo>
                        <a:pt x="344" y="90"/>
                      </a:lnTo>
                      <a:lnTo>
                        <a:pt x="345" y="91"/>
                      </a:lnTo>
                      <a:lnTo>
                        <a:pt x="345" y="91"/>
                      </a:lnTo>
                      <a:lnTo>
                        <a:pt x="348" y="92"/>
                      </a:lnTo>
                      <a:lnTo>
                        <a:pt x="348" y="94"/>
                      </a:lnTo>
                      <a:lnTo>
                        <a:pt x="347" y="95"/>
                      </a:lnTo>
                      <a:lnTo>
                        <a:pt x="347" y="96"/>
                      </a:lnTo>
                      <a:lnTo>
                        <a:pt x="348" y="98"/>
                      </a:lnTo>
                      <a:lnTo>
                        <a:pt x="348" y="98"/>
                      </a:lnTo>
                      <a:lnTo>
                        <a:pt x="349" y="98"/>
                      </a:lnTo>
                      <a:lnTo>
                        <a:pt x="350" y="97"/>
                      </a:lnTo>
                      <a:lnTo>
                        <a:pt x="351" y="97"/>
                      </a:lnTo>
                      <a:lnTo>
                        <a:pt x="352" y="98"/>
                      </a:lnTo>
                      <a:lnTo>
                        <a:pt x="353" y="99"/>
                      </a:lnTo>
                      <a:lnTo>
                        <a:pt x="354" y="100"/>
                      </a:lnTo>
                      <a:lnTo>
                        <a:pt x="355" y="103"/>
                      </a:lnTo>
                      <a:lnTo>
                        <a:pt x="360" y="108"/>
                      </a:lnTo>
                      <a:lnTo>
                        <a:pt x="368" y="105"/>
                      </a:lnTo>
                      <a:lnTo>
                        <a:pt x="373" y="109"/>
                      </a:lnTo>
                      <a:lnTo>
                        <a:pt x="375" y="109"/>
                      </a:lnTo>
                      <a:lnTo>
                        <a:pt x="380" y="111"/>
                      </a:lnTo>
                      <a:lnTo>
                        <a:pt x="376" y="115"/>
                      </a:lnTo>
                      <a:lnTo>
                        <a:pt x="373" y="115"/>
                      </a:lnTo>
                      <a:lnTo>
                        <a:pt x="372" y="118"/>
                      </a:lnTo>
                      <a:lnTo>
                        <a:pt x="372" y="120"/>
                      </a:lnTo>
                      <a:lnTo>
                        <a:pt x="372" y="123"/>
                      </a:lnTo>
                      <a:lnTo>
                        <a:pt x="369" y="123"/>
                      </a:lnTo>
                      <a:lnTo>
                        <a:pt x="365" y="127"/>
                      </a:lnTo>
                      <a:lnTo>
                        <a:pt x="357" y="131"/>
                      </a:lnTo>
                      <a:lnTo>
                        <a:pt x="355" y="130"/>
                      </a:lnTo>
                      <a:lnTo>
                        <a:pt x="352" y="130"/>
                      </a:lnTo>
                      <a:lnTo>
                        <a:pt x="350" y="128"/>
                      </a:lnTo>
                      <a:lnTo>
                        <a:pt x="345" y="127"/>
                      </a:lnTo>
                      <a:lnTo>
                        <a:pt x="342" y="128"/>
                      </a:lnTo>
                      <a:lnTo>
                        <a:pt x="340" y="126"/>
                      </a:lnTo>
                      <a:lnTo>
                        <a:pt x="336" y="126"/>
                      </a:lnTo>
                      <a:lnTo>
                        <a:pt x="333" y="127"/>
                      </a:lnTo>
                      <a:lnTo>
                        <a:pt x="332" y="130"/>
                      </a:lnTo>
                      <a:lnTo>
                        <a:pt x="329" y="134"/>
                      </a:lnTo>
                      <a:lnTo>
                        <a:pt x="325" y="135"/>
                      </a:lnTo>
                      <a:lnTo>
                        <a:pt x="321" y="134"/>
                      </a:lnTo>
                      <a:lnTo>
                        <a:pt x="318" y="135"/>
                      </a:lnTo>
                      <a:lnTo>
                        <a:pt x="316" y="135"/>
                      </a:lnTo>
                      <a:lnTo>
                        <a:pt x="315" y="137"/>
                      </a:lnTo>
                      <a:lnTo>
                        <a:pt x="315" y="139"/>
                      </a:lnTo>
                      <a:lnTo>
                        <a:pt x="315" y="141"/>
                      </a:lnTo>
                      <a:lnTo>
                        <a:pt x="315" y="143"/>
                      </a:lnTo>
                      <a:lnTo>
                        <a:pt x="317" y="147"/>
                      </a:lnTo>
                      <a:lnTo>
                        <a:pt x="318" y="151"/>
                      </a:lnTo>
                      <a:lnTo>
                        <a:pt x="320" y="152"/>
                      </a:lnTo>
                      <a:lnTo>
                        <a:pt x="323" y="157"/>
                      </a:lnTo>
                      <a:lnTo>
                        <a:pt x="327" y="164"/>
                      </a:lnTo>
                      <a:lnTo>
                        <a:pt x="331" y="163"/>
                      </a:lnTo>
                      <a:lnTo>
                        <a:pt x="331" y="165"/>
                      </a:lnTo>
                      <a:lnTo>
                        <a:pt x="329" y="167"/>
                      </a:lnTo>
                      <a:lnTo>
                        <a:pt x="329" y="171"/>
                      </a:lnTo>
                      <a:lnTo>
                        <a:pt x="330" y="174"/>
                      </a:lnTo>
                      <a:lnTo>
                        <a:pt x="334" y="179"/>
                      </a:lnTo>
                      <a:lnTo>
                        <a:pt x="330" y="179"/>
                      </a:lnTo>
                      <a:lnTo>
                        <a:pt x="328" y="182"/>
                      </a:lnTo>
                      <a:lnTo>
                        <a:pt x="330" y="187"/>
                      </a:lnTo>
                      <a:lnTo>
                        <a:pt x="334" y="192"/>
                      </a:lnTo>
                      <a:lnTo>
                        <a:pt x="338" y="195"/>
                      </a:lnTo>
                      <a:lnTo>
                        <a:pt x="337" y="197"/>
                      </a:lnTo>
                      <a:lnTo>
                        <a:pt x="333" y="199"/>
                      </a:lnTo>
                      <a:lnTo>
                        <a:pt x="336" y="203"/>
                      </a:lnTo>
                      <a:lnTo>
                        <a:pt x="335" y="205"/>
                      </a:lnTo>
                      <a:lnTo>
                        <a:pt x="335" y="206"/>
                      </a:lnTo>
                      <a:lnTo>
                        <a:pt x="337" y="208"/>
                      </a:lnTo>
                      <a:lnTo>
                        <a:pt x="340" y="213"/>
                      </a:lnTo>
                      <a:lnTo>
                        <a:pt x="335" y="217"/>
                      </a:lnTo>
                      <a:lnTo>
                        <a:pt x="335" y="219"/>
                      </a:lnTo>
                      <a:lnTo>
                        <a:pt x="338" y="221"/>
                      </a:lnTo>
                      <a:lnTo>
                        <a:pt x="337" y="224"/>
                      </a:lnTo>
                      <a:lnTo>
                        <a:pt x="330" y="229"/>
                      </a:lnTo>
                      <a:lnTo>
                        <a:pt x="331" y="232"/>
                      </a:lnTo>
                      <a:lnTo>
                        <a:pt x="331" y="234"/>
                      </a:lnTo>
                      <a:lnTo>
                        <a:pt x="329" y="234"/>
                      </a:lnTo>
                      <a:lnTo>
                        <a:pt x="324" y="234"/>
                      </a:lnTo>
                      <a:lnTo>
                        <a:pt x="323" y="235"/>
                      </a:lnTo>
                      <a:lnTo>
                        <a:pt x="322" y="235"/>
                      </a:lnTo>
                      <a:lnTo>
                        <a:pt x="321" y="235"/>
                      </a:lnTo>
                      <a:lnTo>
                        <a:pt x="320" y="236"/>
                      </a:lnTo>
                      <a:lnTo>
                        <a:pt x="318" y="236"/>
                      </a:lnTo>
                      <a:lnTo>
                        <a:pt x="307" y="236"/>
                      </a:lnTo>
                      <a:lnTo>
                        <a:pt x="307" y="238"/>
                      </a:lnTo>
                      <a:lnTo>
                        <a:pt x="305" y="240"/>
                      </a:lnTo>
                      <a:lnTo>
                        <a:pt x="301" y="240"/>
                      </a:lnTo>
                      <a:lnTo>
                        <a:pt x="299" y="241"/>
                      </a:lnTo>
                      <a:lnTo>
                        <a:pt x="302" y="244"/>
                      </a:lnTo>
                      <a:lnTo>
                        <a:pt x="305" y="247"/>
                      </a:lnTo>
                      <a:lnTo>
                        <a:pt x="304" y="250"/>
                      </a:lnTo>
                      <a:lnTo>
                        <a:pt x="306" y="254"/>
                      </a:lnTo>
                      <a:lnTo>
                        <a:pt x="306" y="256"/>
                      </a:lnTo>
                      <a:lnTo>
                        <a:pt x="301" y="261"/>
                      </a:lnTo>
                      <a:lnTo>
                        <a:pt x="301" y="265"/>
                      </a:lnTo>
                      <a:lnTo>
                        <a:pt x="301" y="269"/>
                      </a:lnTo>
                      <a:lnTo>
                        <a:pt x="304" y="272"/>
                      </a:lnTo>
                      <a:lnTo>
                        <a:pt x="307" y="278"/>
                      </a:lnTo>
                      <a:lnTo>
                        <a:pt x="308" y="283"/>
                      </a:lnTo>
                      <a:lnTo>
                        <a:pt x="310" y="286"/>
                      </a:lnTo>
                      <a:lnTo>
                        <a:pt x="308" y="287"/>
                      </a:lnTo>
                      <a:lnTo>
                        <a:pt x="306" y="289"/>
                      </a:lnTo>
                      <a:lnTo>
                        <a:pt x="305" y="291"/>
                      </a:lnTo>
                      <a:lnTo>
                        <a:pt x="306" y="293"/>
                      </a:lnTo>
                      <a:lnTo>
                        <a:pt x="307" y="294"/>
                      </a:lnTo>
                      <a:lnTo>
                        <a:pt x="307" y="296"/>
                      </a:lnTo>
                      <a:lnTo>
                        <a:pt x="303" y="294"/>
                      </a:lnTo>
                      <a:lnTo>
                        <a:pt x="300" y="296"/>
                      </a:lnTo>
                      <a:lnTo>
                        <a:pt x="296" y="297"/>
                      </a:lnTo>
                      <a:lnTo>
                        <a:pt x="294" y="294"/>
                      </a:lnTo>
                      <a:lnTo>
                        <a:pt x="289" y="292"/>
                      </a:lnTo>
                      <a:lnTo>
                        <a:pt x="285" y="293"/>
                      </a:lnTo>
                      <a:lnTo>
                        <a:pt x="285" y="296"/>
                      </a:lnTo>
                      <a:lnTo>
                        <a:pt x="284" y="298"/>
                      </a:lnTo>
                      <a:lnTo>
                        <a:pt x="282" y="301"/>
                      </a:lnTo>
                      <a:lnTo>
                        <a:pt x="280" y="302"/>
                      </a:lnTo>
                      <a:lnTo>
                        <a:pt x="279" y="304"/>
                      </a:lnTo>
                      <a:lnTo>
                        <a:pt x="274" y="307"/>
                      </a:lnTo>
                      <a:lnTo>
                        <a:pt x="271" y="306"/>
                      </a:lnTo>
                      <a:lnTo>
                        <a:pt x="270" y="307"/>
                      </a:lnTo>
                      <a:lnTo>
                        <a:pt x="269" y="310"/>
                      </a:lnTo>
                      <a:lnTo>
                        <a:pt x="267" y="310"/>
                      </a:lnTo>
                      <a:lnTo>
                        <a:pt x="267" y="312"/>
                      </a:lnTo>
                      <a:lnTo>
                        <a:pt x="263" y="312"/>
                      </a:lnTo>
                      <a:lnTo>
                        <a:pt x="262" y="313"/>
                      </a:lnTo>
                      <a:lnTo>
                        <a:pt x="260" y="312"/>
                      </a:lnTo>
                      <a:lnTo>
                        <a:pt x="257" y="314"/>
                      </a:lnTo>
                      <a:lnTo>
                        <a:pt x="255" y="316"/>
                      </a:lnTo>
                      <a:lnTo>
                        <a:pt x="250" y="319"/>
                      </a:lnTo>
                      <a:lnTo>
                        <a:pt x="250" y="317"/>
                      </a:lnTo>
                      <a:lnTo>
                        <a:pt x="249" y="314"/>
                      </a:lnTo>
                      <a:lnTo>
                        <a:pt x="247" y="315"/>
                      </a:lnTo>
                      <a:lnTo>
                        <a:pt x="245" y="315"/>
                      </a:lnTo>
                      <a:lnTo>
                        <a:pt x="245" y="319"/>
                      </a:lnTo>
                      <a:lnTo>
                        <a:pt x="244" y="318"/>
                      </a:lnTo>
                      <a:lnTo>
                        <a:pt x="243" y="315"/>
                      </a:lnTo>
                      <a:lnTo>
                        <a:pt x="241" y="315"/>
                      </a:lnTo>
                      <a:lnTo>
                        <a:pt x="240" y="317"/>
                      </a:lnTo>
                      <a:lnTo>
                        <a:pt x="233" y="320"/>
                      </a:lnTo>
                      <a:lnTo>
                        <a:pt x="236" y="326"/>
                      </a:lnTo>
                      <a:lnTo>
                        <a:pt x="238" y="325"/>
                      </a:lnTo>
                      <a:lnTo>
                        <a:pt x="238" y="327"/>
                      </a:lnTo>
                      <a:lnTo>
                        <a:pt x="235" y="329"/>
                      </a:lnTo>
                      <a:lnTo>
                        <a:pt x="231" y="326"/>
                      </a:lnTo>
                      <a:lnTo>
                        <a:pt x="228" y="326"/>
                      </a:lnTo>
                      <a:lnTo>
                        <a:pt x="227" y="325"/>
                      </a:lnTo>
                      <a:lnTo>
                        <a:pt x="223" y="323"/>
                      </a:lnTo>
                      <a:lnTo>
                        <a:pt x="222" y="322"/>
                      </a:lnTo>
                      <a:lnTo>
                        <a:pt x="222" y="321"/>
                      </a:lnTo>
                      <a:lnTo>
                        <a:pt x="223" y="320"/>
                      </a:lnTo>
                      <a:lnTo>
                        <a:pt x="222" y="318"/>
                      </a:lnTo>
                      <a:lnTo>
                        <a:pt x="223" y="316"/>
                      </a:lnTo>
                      <a:lnTo>
                        <a:pt x="228" y="314"/>
                      </a:lnTo>
                      <a:lnTo>
                        <a:pt x="227" y="310"/>
                      </a:lnTo>
                      <a:lnTo>
                        <a:pt x="228" y="307"/>
                      </a:lnTo>
                      <a:lnTo>
                        <a:pt x="224" y="301"/>
                      </a:lnTo>
                      <a:lnTo>
                        <a:pt x="226" y="300"/>
                      </a:lnTo>
                      <a:lnTo>
                        <a:pt x="226" y="297"/>
                      </a:lnTo>
                      <a:lnTo>
                        <a:pt x="229" y="297"/>
                      </a:lnTo>
                      <a:lnTo>
                        <a:pt x="229" y="296"/>
                      </a:lnTo>
                      <a:lnTo>
                        <a:pt x="228" y="296"/>
                      </a:lnTo>
                      <a:lnTo>
                        <a:pt x="227" y="295"/>
                      </a:lnTo>
                      <a:lnTo>
                        <a:pt x="227" y="294"/>
                      </a:lnTo>
                      <a:lnTo>
                        <a:pt x="227" y="293"/>
                      </a:lnTo>
                      <a:lnTo>
                        <a:pt x="228" y="293"/>
                      </a:lnTo>
                      <a:lnTo>
                        <a:pt x="228" y="293"/>
                      </a:lnTo>
                      <a:lnTo>
                        <a:pt x="231" y="295"/>
                      </a:lnTo>
                      <a:lnTo>
                        <a:pt x="232" y="295"/>
                      </a:lnTo>
                      <a:lnTo>
                        <a:pt x="232" y="294"/>
                      </a:lnTo>
                      <a:lnTo>
                        <a:pt x="232" y="293"/>
                      </a:lnTo>
                      <a:lnTo>
                        <a:pt x="228" y="290"/>
                      </a:lnTo>
                      <a:lnTo>
                        <a:pt x="227" y="287"/>
                      </a:lnTo>
                      <a:lnTo>
                        <a:pt x="223" y="288"/>
                      </a:lnTo>
                      <a:lnTo>
                        <a:pt x="221" y="287"/>
                      </a:lnTo>
                      <a:lnTo>
                        <a:pt x="218" y="288"/>
                      </a:lnTo>
                      <a:lnTo>
                        <a:pt x="217" y="287"/>
                      </a:lnTo>
                      <a:lnTo>
                        <a:pt x="217" y="284"/>
                      </a:lnTo>
                      <a:lnTo>
                        <a:pt x="213" y="285"/>
                      </a:lnTo>
                      <a:lnTo>
                        <a:pt x="212" y="285"/>
                      </a:lnTo>
                      <a:lnTo>
                        <a:pt x="211" y="285"/>
                      </a:lnTo>
                      <a:lnTo>
                        <a:pt x="209" y="285"/>
                      </a:lnTo>
                      <a:lnTo>
                        <a:pt x="208" y="285"/>
                      </a:lnTo>
                      <a:lnTo>
                        <a:pt x="208" y="283"/>
                      </a:lnTo>
                      <a:lnTo>
                        <a:pt x="209" y="282"/>
                      </a:lnTo>
                      <a:lnTo>
                        <a:pt x="209" y="280"/>
                      </a:lnTo>
                      <a:lnTo>
                        <a:pt x="210" y="279"/>
                      </a:lnTo>
                      <a:lnTo>
                        <a:pt x="209" y="276"/>
                      </a:lnTo>
                      <a:lnTo>
                        <a:pt x="209" y="275"/>
                      </a:lnTo>
                      <a:lnTo>
                        <a:pt x="208" y="274"/>
                      </a:lnTo>
                      <a:lnTo>
                        <a:pt x="208" y="273"/>
                      </a:lnTo>
                      <a:lnTo>
                        <a:pt x="208" y="272"/>
                      </a:lnTo>
                      <a:lnTo>
                        <a:pt x="210" y="271"/>
                      </a:lnTo>
                      <a:lnTo>
                        <a:pt x="211" y="270"/>
                      </a:lnTo>
                      <a:lnTo>
                        <a:pt x="213" y="267"/>
                      </a:lnTo>
                      <a:lnTo>
                        <a:pt x="213" y="266"/>
                      </a:lnTo>
                      <a:lnTo>
                        <a:pt x="212" y="265"/>
                      </a:lnTo>
                      <a:lnTo>
                        <a:pt x="213" y="263"/>
                      </a:lnTo>
                      <a:lnTo>
                        <a:pt x="213" y="262"/>
                      </a:lnTo>
                      <a:lnTo>
                        <a:pt x="212" y="262"/>
                      </a:lnTo>
                      <a:lnTo>
                        <a:pt x="214" y="260"/>
                      </a:lnTo>
                      <a:lnTo>
                        <a:pt x="214" y="259"/>
                      </a:lnTo>
                      <a:lnTo>
                        <a:pt x="210" y="260"/>
                      </a:lnTo>
                      <a:lnTo>
                        <a:pt x="207" y="258"/>
                      </a:lnTo>
                      <a:lnTo>
                        <a:pt x="204" y="260"/>
                      </a:lnTo>
                      <a:lnTo>
                        <a:pt x="205" y="259"/>
                      </a:lnTo>
                      <a:lnTo>
                        <a:pt x="205" y="254"/>
                      </a:lnTo>
                      <a:lnTo>
                        <a:pt x="204" y="252"/>
                      </a:lnTo>
                      <a:lnTo>
                        <a:pt x="203" y="251"/>
                      </a:lnTo>
                      <a:lnTo>
                        <a:pt x="200" y="250"/>
                      </a:lnTo>
                      <a:lnTo>
                        <a:pt x="200" y="248"/>
                      </a:lnTo>
                      <a:lnTo>
                        <a:pt x="200" y="246"/>
                      </a:lnTo>
                      <a:lnTo>
                        <a:pt x="199" y="245"/>
                      </a:lnTo>
                      <a:lnTo>
                        <a:pt x="196" y="245"/>
                      </a:lnTo>
                      <a:lnTo>
                        <a:pt x="195" y="246"/>
                      </a:lnTo>
                      <a:lnTo>
                        <a:pt x="193" y="245"/>
                      </a:lnTo>
                      <a:lnTo>
                        <a:pt x="193" y="244"/>
                      </a:lnTo>
                      <a:lnTo>
                        <a:pt x="194" y="240"/>
                      </a:lnTo>
                      <a:lnTo>
                        <a:pt x="192" y="235"/>
                      </a:lnTo>
                      <a:lnTo>
                        <a:pt x="193" y="232"/>
                      </a:lnTo>
                      <a:lnTo>
                        <a:pt x="191" y="229"/>
                      </a:lnTo>
                      <a:lnTo>
                        <a:pt x="189" y="229"/>
                      </a:lnTo>
                      <a:lnTo>
                        <a:pt x="191" y="226"/>
                      </a:lnTo>
                      <a:lnTo>
                        <a:pt x="189" y="225"/>
                      </a:lnTo>
                      <a:lnTo>
                        <a:pt x="186" y="225"/>
                      </a:lnTo>
                      <a:lnTo>
                        <a:pt x="185" y="224"/>
                      </a:lnTo>
                      <a:lnTo>
                        <a:pt x="183" y="223"/>
                      </a:lnTo>
                      <a:lnTo>
                        <a:pt x="182" y="224"/>
                      </a:lnTo>
                      <a:lnTo>
                        <a:pt x="180" y="225"/>
                      </a:lnTo>
                      <a:lnTo>
                        <a:pt x="180" y="224"/>
                      </a:lnTo>
                      <a:lnTo>
                        <a:pt x="180" y="220"/>
                      </a:lnTo>
                      <a:lnTo>
                        <a:pt x="178" y="217"/>
                      </a:lnTo>
                      <a:lnTo>
                        <a:pt x="182" y="218"/>
                      </a:lnTo>
                      <a:lnTo>
                        <a:pt x="182" y="214"/>
                      </a:lnTo>
                      <a:lnTo>
                        <a:pt x="184" y="213"/>
                      </a:lnTo>
                      <a:lnTo>
                        <a:pt x="177" y="208"/>
                      </a:lnTo>
                      <a:lnTo>
                        <a:pt x="177" y="207"/>
                      </a:lnTo>
                      <a:lnTo>
                        <a:pt x="178" y="202"/>
                      </a:lnTo>
                      <a:lnTo>
                        <a:pt x="181" y="199"/>
                      </a:lnTo>
                      <a:lnTo>
                        <a:pt x="185" y="197"/>
                      </a:lnTo>
                      <a:lnTo>
                        <a:pt x="188" y="190"/>
                      </a:lnTo>
                      <a:lnTo>
                        <a:pt x="186" y="185"/>
                      </a:lnTo>
                      <a:lnTo>
                        <a:pt x="189" y="181"/>
                      </a:lnTo>
                      <a:lnTo>
                        <a:pt x="186" y="179"/>
                      </a:lnTo>
                      <a:lnTo>
                        <a:pt x="183" y="179"/>
                      </a:lnTo>
                      <a:lnTo>
                        <a:pt x="180" y="184"/>
                      </a:lnTo>
                      <a:lnTo>
                        <a:pt x="178" y="185"/>
                      </a:lnTo>
                      <a:lnTo>
                        <a:pt x="177" y="188"/>
                      </a:lnTo>
                      <a:lnTo>
                        <a:pt x="174" y="191"/>
                      </a:lnTo>
                      <a:lnTo>
                        <a:pt x="171" y="191"/>
                      </a:lnTo>
                      <a:lnTo>
                        <a:pt x="167" y="192"/>
                      </a:lnTo>
                      <a:lnTo>
                        <a:pt x="157" y="192"/>
                      </a:lnTo>
                      <a:lnTo>
                        <a:pt x="156" y="179"/>
                      </a:lnTo>
                      <a:lnTo>
                        <a:pt x="154" y="177"/>
                      </a:lnTo>
                      <a:lnTo>
                        <a:pt x="151" y="175"/>
                      </a:lnTo>
                      <a:lnTo>
                        <a:pt x="145" y="179"/>
                      </a:lnTo>
                      <a:lnTo>
                        <a:pt x="140" y="177"/>
                      </a:lnTo>
                      <a:lnTo>
                        <a:pt x="137" y="180"/>
                      </a:lnTo>
                      <a:lnTo>
                        <a:pt x="136" y="184"/>
                      </a:lnTo>
                      <a:lnTo>
                        <a:pt x="134" y="185"/>
                      </a:lnTo>
                      <a:lnTo>
                        <a:pt x="130" y="186"/>
                      </a:lnTo>
                      <a:lnTo>
                        <a:pt x="124" y="184"/>
                      </a:lnTo>
                      <a:lnTo>
                        <a:pt x="126" y="188"/>
                      </a:lnTo>
                      <a:lnTo>
                        <a:pt x="126" y="191"/>
                      </a:lnTo>
                      <a:lnTo>
                        <a:pt x="132" y="193"/>
                      </a:lnTo>
                      <a:lnTo>
                        <a:pt x="135" y="196"/>
                      </a:lnTo>
                      <a:lnTo>
                        <a:pt x="138" y="202"/>
                      </a:lnTo>
                      <a:lnTo>
                        <a:pt x="137" y="205"/>
                      </a:lnTo>
                      <a:lnTo>
                        <a:pt x="137" y="208"/>
                      </a:lnTo>
                      <a:lnTo>
                        <a:pt x="136" y="215"/>
                      </a:lnTo>
                      <a:lnTo>
                        <a:pt x="137" y="217"/>
                      </a:lnTo>
                      <a:lnTo>
                        <a:pt x="141" y="218"/>
                      </a:lnTo>
                      <a:lnTo>
                        <a:pt x="139" y="221"/>
                      </a:lnTo>
                      <a:lnTo>
                        <a:pt x="134" y="224"/>
                      </a:lnTo>
                      <a:lnTo>
                        <a:pt x="133" y="225"/>
                      </a:lnTo>
                      <a:lnTo>
                        <a:pt x="133" y="227"/>
                      </a:lnTo>
                      <a:lnTo>
                        <a:pt x="131" y="228"/>
                      </a:lnTo>
                      <a:lnTo>
                        <a:pt x="123" y="225"/>
                      </a:lnTo>
                      <a:lnTo>
                        <a:pt x="118" y="229"/>
                      </a:lnTo>
                      <a:lnTo>
                        <a:pt x="116" y="232"/>
                      </a:lnTo>
                      <a:lnTo>
                        <a:pt x="112" y="232"/>
                      </a:lnTo>
                      <a:lnTo>
                        <a:pt x="109" y="234"/>
                      </a:lnTo>
                      <a:lnTo>
                        <a:pt x="109" y="234"/>
                      </a:lnTo>
                      <a:lnTo>
                        <a:pt x="107" y="233"/>
                      </a:lnTo>
                      <a:lnTo>
                        <a:pt x="104" y="233"/>
                      </a:lnTo>
                      <a:lnTo>
                        <a:pt x="99" y="237"/>
                      </a:lnTo>
                      <a:lnTo>
                        <a:pt x="95" y="235"/>
                      </a:lnTo>
                      <a:lnTo>
                        <a:pt x="92" y="231"/>
                      </a:lnTo>
                      <a:lnTo>
                        <a:pt x="99" y="227"/>
                      </a:lnTo>
                      <a:lnTo>
                        <a:pt x="102" y="227"/>
                      </a:lnTo>
                      <a:lnTo>
                        <a:pt x="102" y="224"/>
                      </a:lnTo>
                      <a:lnTo>
                        <a:pt x="102" y="222"/>
                      </a:lnTo>
                      <a:lnTo>
                        <a:pt x="103" y="221"/>
                      </a:lnTo>
                      <a:lnTo>
                        <a:pt x="103" y="220"/>
                      </a:lnTo>
                      <a:lnTo>
                        <a:pt x="96" y="219"/>
                      </a:lnTo>
                      <a:lnTo>
                        <a:pt x="94" y="216"/>
                      </a:lnTo>
                      <a:lnTo>
                        <a:pt x="96" y="213"/>
                      </a:lnTo>
                      <a:lnTo>
                        <a:pt x="96" y="209"/>
                      </a:lnTo>
                      <a:lnTo>
                        <a:pt x="98" y="207"/>
                      </a:lnTo>
                      <a:lnTo>
                        <a:pt x="96" y="205"/>
                      </a:lnTo>
                      <a:lnTo>
                        <a:pt x="99" y="203"/>
                      </a:lnTo>
                      <a:lnTo>
                        <a:pt x="99" y="201"/>
                      </a:lnTo>
                      <a:lnTo>
                        <a:pt x="96" y="196"/>
                      </a:lnTo>
                      <a:lnTo>
                        <a:pt x="93" y="194"/>
                      </a:lnTo>
                      <a:lnTo>
                        <a:pt x="87" y="195"/>
                      </a:lnTo>
                      <a:lnTo>
                        <a:pt x="79" y="191"/>
                      </a:lnTo>
                      <a:lnTo>
                        <a:pt x="77" y="185"/>
                      </a:lnTo>
                      <a:lnTo>
                        <a:pt x="71" y="182"/>
                      </a:lnTo>
                      <a:lnTo>
                        <a:pt x="69" y="187"/>
                      </a:lnTo>
                      <a:lnTo>
                        <a:pt x="70" y="189"/>
                      </a:lnTo>
                      <a:lnTo>
                        <a:pt x="67" y="195"/>
                      </a:lnTo>
                      <a:lnTo>
                        <a:pt x="63" y="196"/>
                      </a:lnTo>
                      <a:lnTo>
                        <a:pt x="58" y="200"/>
                      </a:lnTo>
                      <a:lnTo>
                        <a:pt x="57" y="202"/>
                      </a:lnTo>
                      <a:lnTo>
                        <a:pt x="54" y="203"/>
                      </a:lnTo>
                      <a:lnTo>
                        <a:pt x="51" y="206"/>
                      </a:lnTo>
                      <a:lnTo>
                        <a:pt x="49" y="206"/>
                      </a:lnTo>
                      <a:lnTo>
                        <a:pt x="47" y="208"/>
                      </a:lnTo>
                      <a:lnTo>
                        <a:pt x="35" y="209"/>
                      </a:lnTo>
                      <a:lnTo>
                        <a:pt x="32" y="211"/>
                      </a:lnTo>
                      <a:lnTo>
                        <a:pt x="29" y="211"/>
                      </a:lnTo>
                      <a:lnTo>
                        <a:pt x="27" y="209"/>
                      </a:lnTo>
                      <a:lnTo>
                        <a:pt x="26" y="206"/>
                      </a:lnTo>
                      <a:lnTo>
                        <a:pt x="30" y="197"/>
                      </a:lnTo>
                      <a:lnTo>
                        <a:pt x="30" y="194"/>
                      </a:lnTo>
                      <a:lnTo>
                        <a:pt x="29" y="192"/>
                      </a:lnTo>
                      <a:lnTo>
                        <a:pt x="27" y="191"/>
                      </a:lnTo>
                      <a:lnTo>
                        <a:pt x="25" y="188"/>
                      </a:lnTo>
                      <a:lnTo>
                        <a:pt x="24" y="183"/>
                      </a:lnTo>
                      <a:lnTo>
                        <a:pt x="22" y="183"/>
                      </a:lnTo>
                      <a:lnTo>
                        <a:pt x="21" y="186"/>
                      </a:lnTo>
                      <a:lnTo>
                        <a:pt x="19" y="187"/>
                      </a:lnTo>
                      <a:lnTo>
                        <a:pt x="12" y="184"/>
                      </a:lnTo>
                      <a:lnTo>
                        <a:pt x="6" y="184"/>
                      </a:lnTo>
                      <a:lnTo>
                        <a:pt x="1" y="180"/>
                      </a:lnTo>
                      <a:lnTo>
                        <a:pt x="1" y="177"/>
                      </a:lnTo>
                      <a:lnTo>
                        <a:pt x="0" y="173"/>
                      </a:lnTo>
                      <a:lnTo>
                        <a:pt x="5" y="170"/>
                      </a:lnTo>
                      <a:lnTo>
                        <a:pt x="3" y="168"/>
                      </a:lnTo>
                      <a:lnTo>
                        <a:pt x="3" y="164"/>
                      </a:lnTo>
                      <a:lnTo>
                        <a:pt x="2" y="163"/>
                      </a:lnTo>
                      <a:lnTo>
                        <a:pt x="5" y="160"/>
                      </a:lnTo>
                      <a:lnTo>
                        <a:pt x="8" y="160"/>
                      </a:lnTo>
                      <a:lnTo>
                        <a:pt x="15" y="160"/>
                      </a:lnTo>
                      <a:lnTo>
                        <a:pt x="19" y="161"/>
                      </a:lnTo>
                      <a:lnTo>
                        <a:pt x="22" y="160"/>
                      </a:lnTo>
                      <a:lnTo>
                        <a:pt x="25" y="161"/>
                      </a:lnTo>
                      <a:lnTo>
                        <a:pt x="27" y="162"/>
                      </a:lnTo>
                      <a:lnTo>
                        <a:pt x="28" y="161"/>
                      </a:lnTo>
                      <a:lnTo>
                        <a:pt x="28" y="161"/>
                      </a:lnTo>
                      <a:lnTo>
                        <a:pt x="29" y="147"/>
                      </a:lnTo>
                      <a:lnTo>
                        <a:pt x="29" y="145"/>
                      </a:lnTo>
                      <a:lnTo>
                        <a:pt x="29" y="142"/>
                      </a:lnTo>
                      <a:lnTo>
                        <a:pt x="30" y="139"/>
                      </a:lnTo>
                      <a:lnTo>
                        <a:pt x="31" y="137"/>
                      </a:lnTo>
                      <a:lnTo>
                        <a:pt x="31" y="136"/>
                      </a:lnTo>
                      <a:lnTo>
                        <a:pt x="31" y="134"/>
                      </a:lnTo>
                      <a:lnTo>
                        <a:pt x="38" y="123"/>
                      </a:lnTo>
                      <a:lnTo>
                        <a:pt x="40" y="118"/>
                      </a:lnTo>
                      <a:lnTo>
                        <a:pt x="41" y="115"/>
                      </a:lnTo>
                      <a:lnTo>
                        <a:pt x="40" y="105"/>
                      </a:lnTo>
                      <a:lnTo>
                        <a:pt x="40" y="101"/>
                      </a:lnTo>
                      <a:lnTo>
                        <a:pt x="38" y="100"/>
                      </a:lnTo>
                      <a:lnTo>
                        <a:pt x="38" y="98"/>
                      </a:lnTo>
                      <a:lnTo>
                        <a:pt x="39" y="94"/>
                      </a:lnTo>
                      <a:lnTo>
                        <a:pt x="41" y="92"/>
                      </a:lnTo>
                      <a:lnTo>
                        <a:pt x="40" y="86"/>
                      </a:lnTo>
                      <a:lnTo>
                        <a:pt x="40" y="84"/>
                      </a:lnTo>
                      <a:lnTo>
                        <a:pt x="41" y="83"/>
                      </a:lnTo>
                      <a:lnTo>
                        <a:pt x="42" y="82"/>
                      </a:lnTo>
                      <a:lnTo>
                        <a:pt x="42" y="80"/>
                      </a:lnTo>
                      <a:lnTo>
                        <a:pt x="42" y="78"/>
                      </a:lnTo>
                      <a:lnTo>
                        <a:pt x="42" y="78"/>
                      </a:lnTo>
                      <a:lnTo>
                        <a:pt x="43" y="76"/>
                      </a:lnTo>
                      <a:lnTo>
                        <a:pt x="43" y="74"/>
                      </a:lnTo>
                      <a:lnTo>
                        <a:pt x="45" y="74"/>
                      </a:lnTo>
                      <a:lnTo>
                        <a:pt x="27" y="72"/>
                      </a:lnTo>
                      <a:lnTo>
                        <a:pt x="24" y="69"/>
                      </a:lnTo>
                      <a:lnTo>
                        <a:pt x="24" y="68"/>
                      </a:lnTo>
                      <a:lnTo>
                        <a:pt x="25" y="67"/>
                      </a:lnTo>
                      <a:lnTo>
                        <a:pt x="25" y="66"/>
                      </a:lnTo>
                      <a:lnTo>
                        <a:pt x="25" y="65"/>
                      </a:lnTo>
                      <a:lnTo>
                        <a:pt x="25" y="63"/>
                      </a:lnTo>
                      <a:lnTo>
                        <a:pt x="25" y="61"/>
                      </a:lnTo>
                      <a:lnTo>
                        <a:pt x="26" y="55"/>
                      </a:lnTo>
                      <a:lnTo>
                        <a:pt x="28" y="50"/>
                      </a:lnTo>
                      <a:lnTo>
                        <a:pt x="27" y="47"/>
                      </a:lnTo>
                      <a:lnTo>
                        <a:pt x="30" y="47"/>
                      </a:lnTo>
                      <a:lnTo>
                        <a:pt x="32" y="49"/>
                      </a:lnTo>
                      <a:lnTo>
                        <a:pt x="32" y="48"/>
                      </a:lnTo>
                      <a:lnTo>
                        <a:pt x="34" y="47"/>
                      </a:lnTo>
                      <a:lnTo>
                        <a:pt x="34" y="46"/>
                      </a:lnTo>
                      <a:lnTo>
                        <a:pt x="31" y="42"/>
                      </a:lnTo>
                      <a:lnTo>
                        <a:pt x="31" y="41"/>
                      </a:lnTo>
                      <a:lnTo>
                        <a:pt x="33" y="39"/>
                      </a:lnTo>
                      <a:lnTo>
                        <a:pt x="36" y="35"/>
                      </a:lnTo>
                      <a:lnTo>
                        <a:pt x="42" y="29"/>
                      </a:lnTo>
                      <a:lnTo>
                        <a:pt x="51" y="27"/>
                      </a:lnTo>
                      <a:lnTo>
                        <a:pt x="67" y="28"/>
                      </a:lnTo>
                      <a:lnTo>
                        <a:pt x="78" y="25"/>
                      </a:lnTo>
                      <a:lnTo>
                        <a:pt x="87" y="24"/>
                      </a:lnTo>
                      <a:lnTo>
                        <a:pt x="95" y="23"/>
                      </a:lnTo>
                      <a:lnTo>
                        <a:pt x="103" y="24"/>
                      </a:lnTo>
                      <a:lnTo>
                        <a:pt x="104" y="25"/>
                      </a:lnTo>
                      <a:lnTo>
                        <a:pt x="103" y="27"/>
                      </a:lnTo>
                      <a:lnTo>
                        <a:pt x="104" y="32"/>
                      </a:lnTo>
                      <a:lnTo>
                        <a:pt x="108" y="33"/>
                      </a:lnTo>
                      <a:lnTo>
                        <a:pt x="111" y="38"/>
                      </a:lnTo>
                      <a:lnTo>
                        <a:pt x="113" y="39"/>
                      </a:lnTo>
                      <a:lnTo>
                        <a:pt x="113" y="41"/>
                      </a:lnTo>
                      <a:lnTo>
                        <a:pt x="114" y="45"/>
                      </a:lnTo>
                      <a:lnTo>
                        <a:pt x="114" y="49"/>
                      </a:lnTo>
                      <a:lnTo>
                        <a:pt x="112" y="50"/>
                      </a:lnTo>
                      <a:lnTo>
                        <a:pt x="110" y="50"/>
                      </a:lnTo>
                      <a:lnTo>
                        <a:pt x="108" y="51"/>
                      </a:lnTo>
                      <a:lnTo>
                        <a:pt x="107" y="51"/>
                      </a:lnTo>
                      <a:lnTo>
                        <a:pt x="106" y="50"/>
                      </a:lnTo>
                      <a:lnTo>
                        <a:pt x="107" y="55"/>
                      </a:lnTo>
                      <a:lnTo>
                        <a:pt x="108" y="56"/>
                      </a:lnTo>
                      <a:lnTo>
                        <a:pt x="109" y="58"/>
                      </a:lnTo>
                      <a:lnTo>
                        <a:pt x="112" y="57"/>
                      </a:lnTo>
                      <a:lnTo>
                        <a:pt x="113" y="58"/>
                      </a:lnTo>
                      <a:lnTo>
                        <a:pt x="117" y="63"/>
                      </a:lnTo>
                      <a:lnTo>
                        <a:pt x="117" y="63"/>
                      </a:lnTo>
                      <a:lnTo>
                        <a:pt x="118" y="64"/>
                      </a:lnTo>
                      <a:lnTo>
                        <a:pt x="119" y="64"/>
                      </a:lnTo>
                      <a:lnTo>
                        <a:pt x="120" y="64"/>
                      </a:lnTo>
                      <a:lnTo>
                        <a:pt x="121" y="64"/>
                      </a:lnTo>
                      <a:lnTo>
                        <a:pt x="123" y="62"/>
                      </a:lnTo>
                      <a:lnTo>
                        <a:pt x="124" y="61"/>
                      </a:lnTo>
                      <a:lnTo>
                        <a:pt x="124" y="60"/>
                      </a:lnTo>
                      <a:lnTo>
                        <a:pt x="124" y="59"/>
                      </a:lnTo>
                      <a:lnTo>
                        <a:pt x="124" y="59"/>
                      </a:lnTo>
                      <a:lnTo>
                        <a:pt x="125" y="58"/>
                      </a:lnTo>
                      <a:lnTo>
                        <a:pt x="126" y="57"/>
                      </a:lnTo>
                      <a:lnTo>
                        <a:pt x="126" y="56"/>
                      </a:lnTo>
                      <a:lnTo>
                        <a:pt x="126" y="55"/>
                      </a:lnTo>
                      <a:lnTo>
                        <a:pt x="126" y="49"/>
                      </a:lnTo>
                      <a:lnTo>
                        <a:pt x="125" y="48"/>
                      </a:lnTo>
                      <a:lnTo>
                        <a:pt x="119" y="48"/>
                      </a:lnTo>
                      <a:lnTo>
                        <a:pt x="120" y="40"/>
                      </a:lnTo>
                      <a:lnTo>
                        <a:pt x="121" y="39"/>
                      </a:lnTo>
                      <a:lnTo>
                        <a:pt x="122" y="37"/>
                      </a:lnTo>
                      <a:lnTo>
                        <a:pt x="125" y="36"/>
                      </a:lnTo>
                      <a:lnTo>
                        <a:pt x="128" y="37"/>
                      </a:lnTo>
                      <a:lnTo>
                        <a:pt x="130" y="39"/>
                      </a:lnTo>
                      <a:lnTo>
                        <a:pt x="132" y="42"/>
                      </a:lnTo>
                      <a:lnTo>
                        <a:pt x="137" y="44"/>
                      </a:lnTo>
                      <a:lnTo>
                        <a:pt x="141" y="44"/>
                      </a:lnTo>
                      <a:lnTo>
                        <a:pt x="144" y="46"/>
                      </a:lnTo>
                      <a:lnTo>
                        <a:pt x="144" y="48"/>
                      </a:lnTo>
                      <a:lnTo>
                        <a:pt x="141" y="52"/>
                      </a:lnTo>
                      <a:lnTo>
                        <a:pt x="139" y="55"/>
                      </a:lnTo>
                      <a:lnTo>
                        <a:pt x="149" y="53"/>
                      </a:lnTo>
                      <a:lnTo>
                        <a:pt x="151" y="49"/>
                      </a:lnTo>
                      <a:lnTo>
                        <a:pt x="151" y="45"/>
                      </a:lnTo>
                      <a:lnTo>
                        <a:pt x="150" y="42"/>
                      </a:lnTo>
                      <a:lnTo>
                        <a:pt x="150" y="39"/>
                      </a:lnTo>
                      <a:lnTo>
                        <a:pt x="151" y="38"/>
                      </a:lnTo>
                      <a:lnTo>
                        <a:pt x="147" y="39"/>
                      </a:lnTo>
                      <a:lnTo>
                        <a:pt x="142" y="37"/>
                      </a:lnTo>
                      <a:lnTo>
                        <a:pt x="139" y="31"/>
                      </a:lnTo>
                      <a:lnTo>
                        <a:pt x="139" y="27"/>
                      </a:lnTo>
                      <a:lnTo>
                        <a:pt x="144" y="10"/>
                      </a:lnTo>
                      <a:lnTo>
                        <a:pt x="145" y="7"/>
                      </a:lnTo>
                      <a:lnTo>
                        <a:pt x="149" y="2"/>
                      </a:lnTo>
                      <a:lnTo>
                        <a:pt x="154" y="0"/>
                      </a:lnTo>
                      <a:lnTo>
                        <a:pt x="155" y="1"/>
                      </a:lnTo>
                      <a:lnTo>
                        <a:pt x="158" y="5"/>
                      </a:lnTo>
                      <a:lnTo>
                        <a:pt x="162" y="7"/>
                      </a:lnTo>
                      <a:lnTo>
                        <a:pt x="171" y="8"/>
                      </a:lnTo>
                      <a:lnTo>
                        <a:pt x="177" y="7"/>
                      </a:lnTo>
                      <a:lnTo>
                        <a:pt x="180" y="7"/>
                      </a:lnTo>
                      <a:close/>
                    </a:path>
                  </a:pathLst>
                </a:custGeom>
                <a:noFill/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85" name="Freeform 7">
                  <a:extLst>
                    <a:ext uri="{FF2B5EF4-FFF2-40B4-BE49-F238E27FC236}">
                      <a16:creationId xmlns:a16="http://schemas.microsoft.com/office/drawing/2014/main" id="{04E8A3C9-F159-455B-B2EB-729B5293D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8363" y="6048375"/>
                  <a:ext cx="939800" cy="809625"/>
                </a:xfrm>
                <a:custGeom>
                  <a:avLst/>
                  <a:gdLst>
                    <a:gd name="T0" fmla="*/ 479 w 592"/>
                    <a:gd name="T1" fmla="*/ 51 h 510"/>
                    <a:gd name="T2" fmla="*/ 536 w 592"/>
                    <a:gd name="T3" fmla="*/ 60 h 510"/>
                    <a:gd name="T4" fmla="*/ 526 w 592"/>
                    <a:gd name="T5" fmla="*/ 85 h 510"/>
                    <a:gd name="T6" fmla="*/ 531 w 592"/>
                    <a:gd name="T7" fmla="*/ 117 h 510"/>
                    <a:gd name="T8" fmla="*/ 544 w 592"/>
                    <a:gd name="T9" fmla="*/ 144 h 510"/>
                    <a:gd name="T10" fmla="*/ 553 w 592"/>
                    <a:gd name="T11" fmla="*/ 164 h 510"/>
                    <a:gd name="T12" fmla="*/ 533 w 592"/>
                    <a:gd name="T13" fmla="*/ 146 h 510"/>
                    <a:gd name="T14" fmla="*/ 514 w 592"/>
                    <a:gd name="T15" fmla="*/ 149 h 510"/>
                    <a:gd name="T16" fmla="*/ 502 w 592"/>
                    <a:gd name="T17" fmla="*/ 156 h 510"/>
                    <a:gd name="T18" fmla="*/ 458 w 592"/>
                    <a:gd name="T19" fmla="*/ 177 h 510"/>
                    <a:gd name="T20" fmla="*/ 439 w 592"/>
                    <a:gd name="T21" fmla="*/ 178 h 510"/>
                    <a:gd name="T22" fmla="*/ 425 w 592"/>
                    <a:gd name="T23" fmla="*/ 202 h 510"/>
                    <a:gd name="T24" fmla="*/ 438 w 592"/>
                    <a:gd name="T25" fmla="*/ 207 h 510"/>
                    <a:gd name="T26" fmla="*/ 440 w 592"/>
                    <a:gd name="T27" fmla="*/ 226 h 510"/>
                    <a:gd name="T28" fmla="*/ 446 w 592"/>
                    <a:gd name="T29" fmla="*/ 242 h 510"/>
                    <a:gd name="T30" fmla="*/ 436 w 592"/>
                    <a:gd name="T31" fmla="*/ 251 h 510"/>
                    <a:gd name="T32" fmla="*/ 436 w 592"/>
                    <a:gd name="T33" fmla="*/ 283 h 510"/>
                    <a:gd name="T34" fmla="*/ 453 w 592"/>
                    <a:gd name="T35" fmla="*/ 325 h 510"/>
                    <a:gd name="T36" fmla="*/ 472 w 592"/>
                    <a:gd name="T37" fmla="*/ 342 h 510"/>
                    <a:gd name="T38" fmla="*/ 494 w 592"/>
                    <a:gd name="T39" fmla="*/ 355 h 510"/>
                    <a:gd name="T40" fmla="*/ 540 w 592"/>
                    <a:gd name="T41" fmla="*/ 391 h 510"/>
                    <a:gd name="T42" fmla="*/ 576 w 592"/>
                    <a:gd name="T43" fmla="*/ 486 h 510"/>
                    <a:gd name="T44" fmla="*/ 352 w 592"/>
                    <a:gd name="T45" fmla="*/ 496 h 510"/>
                    <a:gd name="T46" fmla="*/ 317 w 592"/>
                    <a:gd name="T47" fmla="*/ 465 h 510"/>
                    <a:gd name="T48" fmla="*/ 302 w 592"/>
                    <a:gd name="T49" fmla="*/ 425 h 510"/>
                    <a:gd name="T50" fmla="*/ 282 w 592"/>
                    <a:gd name="T51" fmla="*/ 367 h 510"/>
                    <a:gd name="T52" fmla="*/ 254 w 592"/>
                    <a:gd name="T53" fmla="*/ 332 h 510"/>
                    <a:gd name="T54" fmla="*/ 227 w 592"/>
                    <a:gd name="T55" fmla="*/ 319 h 510"/>
                    <a:gd name="T56" fmla="*/ 198 w 592"/>
                    <a:gd name="T57" fmla="*/ 306 h 510"/>
                    <a:gd name="T58" fmla="*/ 140 w 592"/>
                    <a:gd name="T59" fmla="*/ 310 h 510"/>
                    <a:gd name="T60" fmla="*/ 116 w 592"/>
                    <a:gd name="T61" fmla="*/ 345 h 510"/>
                    <a:gd name="T62" fmla="*/ 71 w 592"/>
                    <a:gd name="T63" fmla="*/ 362 h 510"/>
                    <a:gd name="T64" fmla="*/ 80 w 592"/>
                    <a:gd name="T65" fmla="*/ 325 h 510"/>
                    <a:gd name="T66" fmla="*/ 39 w 592"/>
                    <a:gd name="T67" fmla="*/ 317 h 510"/>
                    <a:gd name="T68" fmla="*/ 17 w 592"/>
                    <a:gd name="T69" fmla="*/ 282 h 510"/>
                    <a:gd name="T70" fmla="*/ 30 w 592"/>
                    <a:gd name="T71" fmla="*/ 260 h 510"/>
                    <a:gd name="T72" fmla="*/ 7 w 592"/>
                    <a:gd name="T73" fmla="*/ 229 h 510"/>
                    <a:gd name="T74" fmla="*/ 26 w 592"/>
                    <a:gd name="T75" fmla="*/ 209 h 510"/>
                    <a:gd name="T76" fmla="*/ 32 w 592"/>
                    <a:gd name="T77" fmla="*/ 177 h 510"/>
                    <a:gd name="T78" fmla="*/ 14 w 592"/>
                    <a:gd name="T79" fmla="*/ 143 h 510"/>
                    <a:gd name="T80" fmla="*/ 40 w 592"/>
                    <a:gd name="T81" fmla="*/ 135 h 510"/>
                    <a:gd name="T82" fmla="*/ 79 w 592"/>
                    <a:gd name="T83" fmla="*/ 124 h 510"/>
                    <a:gd name="T84" fmla="*/ 104 w 592"/>
                    <a:gd name="T85" fmla="*/ 122 h 510"/>
                    <a:gd name="T86" fmla="*/ 112 w 592"/>
                    <a:gd name="T87" fmla="*/ 92 h 510"/>
                    <a:gd name="T88" fmla="*/ 141 w 592"/>
                    <a:gd name="T89" fmla="*/ 72 h 510"/>
                    <a:gd name="T90" fmla="*/ 161 w 592"/>
                    <a:gd name="T91" fmla="*/ 111 h 510"/>
                    <a:gd name="T92" fmla="*/ 178 w 592"/>
                    <a:gd name="T93" fmla="*/ 136 h 510"/>
                    <a:gd name="T94" fmla="*/ 183 w 592"/>
                    <a:gd name="T95" fmla="*/ 124 h 510"/>
                    <a:gd name="T96" fmla="*/ 202 w 592"/>
                    <a:gd name="T97" fmla="*/ 92 h 510"/>
                    <a:gd name="T98" fmla="*/ 218 w 592"/>
                    <a:gd name="T99" fmla="*/ 65 h 510"/>
                    <a:gd name="T100" fmla="*/ 240 w 592"/>
                    <a:gd name="T101" fmla="*/ 83 h 510"/>
                    <a:gd name="T102" fmla="*/ 265 w 592"/>
                    <a:gd name="T103" fmla="*/ 97 h 510"/>
                    <a:gd name="T104" fmla="*/ 264 w 592"/>
                    <a:gd name="T105" fmla="*/ 70 h 510"/>
                    <a:gd name="T106" fmla="*/ 282 w 592"/>
                    <a:gd name="T107" fmla="*/ 58 h 510"/>
                    <a:gd name="T108" fmla="*/ 294 w 592"/>
                    <a:gd name="T109" fmla="*/ 37 h 510"/>
                    <a:gd name="T110" fmla="*/ 328 w 592"/>
                    <a:gd name="T111" fmla="*/ 36 h 510"/>
                    <a:gd name="T112" fmla="*/ 362 w 592"/>
                    <a:gd name="T113" fmla="*/ 11 h 510"/>
                    <a:gd name="T114" fmla="*/ 395 w 592"/>
                    <a:gd name="T115" fmla="*/ 13 h 510"/>
                    <a:gd name="T116" fmla="*/ 433 w 592"/>
                    <a:gd name="T117" fmla="*/ 2 h 510"/>
                    <a:gd name="T118" fmla="*/ 434 w 592"/>
                    <a:gd name="T119" fmla="*/ 23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92" h="510">
                      <a:moveTo>
                        <a:pt x="452" y="46"/>
                      </a:moveTo>
                      <a:lnTo>
                        <a:pt x="452" y="46"/>
                      </a:lnTo>
                      <a:lnTo>
                        <a:pt x="454" y="46"/>
                      </a:lnTo>
                      <a:lnTo>
                        <a:pt x="458" y="49"/>
                      </a:lnTo>
                      <a:lnTo>
                        <a:pt x="463" y="48"/>
                      </a:lnTo>
                      <a:lnTo>
                        <a:pt x="465" y="48"/>
                      </a:lnTo>
                      <a:lnTo>
                        <a:pt x="468" y="48"/>
                      </a:lnTo>
                      <a:lnTo>
                        <a:pt x="469" y="49"/>
                      </a:lnTo>
                      <a:lnTo>
                        <a:pt x="470" y="49"/>
                      </a:lnTo>
                      <a:lnTo>
                        <a:pt x="471" y="51"/>
                      </a:lnTo>
                      <a:lnTo>
                        <a:pt x="475" y="50"/>
                      </a:lnTo>
                      <a:lnTo>
                        <a:pt x="479" y="51"/>
                      </a:lnTo>
                      <a:lnTo>
                        <a:pt x="480" y="54"/>
                      </a:lnTo>
                      <a:lnTo>
                        <a:pt x="487" y="54"/>
                      </a:lnTo>
                      <a:lnTo>
                        <a:pt x="504" y="56"/>
                      </a:lnTo>
                      <a:lnTo>
                        <a:pt x="510" y="59"/>
                      </a:lnTo>
                      <a:lnTo>
                        <a:pt x="517" y="59"/>
                      </a:lnTo>
                      <a:lnTo>
                        <a:pt x="521" y="57"/>
                      </a:lnTo>
                      <a:lnTo>
                        <a:pt x="526" y="59"/>
                      </a:lnTo>
                      <a:lnTo>
                        <a:pt x="531" y="58"/>
                      </a:lnTo>
                      <a:lnTo>
                        <a:pt x="532" y="59"/>
                      </a:lnTo>
                      <a:lnTo>
                        <a:pt x="532" y="60"/>
                      </a:lnTo>
                      <a:lnTo>
                        <a:pt x="534" y="60"/>
                      </a:lnTo>
                      <a:lnTo>
                        <a:pt x="536" y="60"/>
                      </a:lnTo>
                      <a:lnTo>
                        <a:pt x="537" y="61"/>
                      </a:lnTo>
                      <a:lnTo>
                        <a:pt x="540" y="61"/>
                      </a:lnTo>
                      <a:lnTo>
                        <a:pt x="542" y="62"/>
                      </a:lnTo>
                      <a:lnTo>
                        <a:pt x="544" y="63"/>
                      </a:lnTo>
                      <a:lnTo>
                        <a:pt x="547" y="63"/>
                      </a:lnTo>
                      <a:lnTo>
                        <a:pt x="546" y="71"/>
                      </a:lnTo>
                      <a:lnTo>
                        <a:pt x="545" y="73"/>
                      </a:lnTo>
                      <a:lnTo>
                        <a:pt x="542" y="72"/>
                      </a:lnTo>
                      <a:lnTo>
                        <a:pt x="538" y="73"/>
                      </a:lnTo>
                      <a:lnTo>
                        <a:pt x="535" y="77"/>
                      </a:lnTo>
                      <a:lnTo>
                        <a:pt x="527" y="81"/>
                      </a:lnTo>
                      <a:lnTo>
                        <a:pt x="526" y="85"/>
                      </a:lnTo>
                      <a:lnTo>
                        <a:pt x="522" y="89"/>
                      </a:lnTo>
                      <a:lnTo>
                        <a:pt x="524" y="95"/>
                      </a:lnTo>
                      <a:lnTo>
                        <a:pt x="525" y="98"/>
                      </a:lnTo>
                      <a:lnTo>
                        <a:pt x="527" y="96"/>
                      </a:lnTo>
                      <a:lnTo>
                        <a:pt x="532" y="97"/>
                      </a:lnTo>
                      <a:lnTo>
                        <a:pt x="535" y="98"/>
                      </a:lnTo>
                      <a:lnTo>
                        <a:pt x="536" y="100"/>
                      </a:lnTo>
                      <a:lnTo>
                        <a:pt x="541" y="100"/>
                      </a:lnTo>
                      <a:lnTo>
                        <a:pt x="543" y="102"/>
                      </a:lnTo>
                      <a:lnTo>
                        <a:pt x="541" y="106"/>
                      </a:lnTo>
                      <a:lnTo>
                        <a:pt x="530" y="116"/>
                      </a:lnTo>
                      <a:lnTo>
                        <a:pt x="531" y="117"/>
                      </a:lnTo>
                      <a:lnTo>
                        <a:pt x="529" y="121"/>
                      </a:lnTo>
                      <a:lnTo>
                        <a:pt x="533" y="124"/>
                      </a:lnTo>
                      <a:lnTo>
                        <a:pt x="536" y="124"/>
                      </a:lnTo>
                      <a:lnTo>
                        <a:pt x="538" y="123"/>
                      </a:lnTo>
                      <a:lnTo>
                        <a:pt x="541" y="124"/>
                      </a:lnTo>
                      <a:lnTo>
                        <a:pt x="541" y="128"/>
                      </a:lnTo>
                      <a:lnTo>
                        <a:pt x="538" y="133"/>
                      </a:lnTo>
                      <a:lnTo>
                        <a:pt x="537" y="137"/>
                      </a:lnTo>
                      <a:lnTo>
                        <a:pt x="538" y="141"/>
                      </a:lnTo>
                      <a:lnTo>
                        <a:pt x="538" y="142"/>
                      </a:lnTo>
                      <a:lnTo>
                        <a:pt x="542" y="143"/>
                      </a:lnTo>
                      <a:lnTo>
                        <a:pt x="544" y="144"/>
                      </a:lnTo>
                      <a:lnTo>
                        <a:pt x="549" y="148"/>
                      </a:lnTo>
                      <a:lnTo>
                        <a:pt x="553" y="149"/>
                      </a:lnTo>
                      <a:lnTo>
                        <a:pt x="557" y="154"/>
                      </a:lnTo>
                      <a:lnTo>
                        <a:pt x="557" y="156"/>
                      </a:lnTo>
                      <a:lnTo>
                        <a:pt x="558" y="158"/>
                      </a:lnTo>
                      <a:lnTo>
                        <a:pt x="563" y="162"/>
                      </a:lnTo>
                      <a:lnTo>
                        <a:pt x="557" y="167"/>
                      </a:lnTo>
                      <a:lnTo>
                        <a:pt x="548" y="166"/>
                      </a:lnTo>
                      <a:lnTo>
                        <a:pt x="548" y="166"/>
                      </a:lnTo>
                      <a:lnTo>
                        <a:pt x="549" y="164"/>
                      </a:lnTo>
                      <a:lnTo>
                        <a:pt x="552" y="165"/>
                      </a:lnTo>
                      <a:lnTo>
                        <a:pt x="553" y="164"/>
                      </a:lnTo>
                      <a:lnTo>
                        <a:pt x="552" y="162"/>
                      </a:lnTo>
                      <a:lnTo>
                        <a:pt x="550" y="161"/>
                      </a:lnTo>
                      <a:lnTo>
                        <a:pt x="551" y="159"/>
                      </a:lnTo>
                      <a:lnTo>
                        <a:pt x="550" y="156"/>
                      </a:lnTo>
                      <a:lnTo>
                        <a:pt x="547" y="154"/>
                      </a:lnTo>
                      <a:lnTo>
                        <a:pt x="542" y="148"/>
                      </a:lnTo>
                      <a:lnTo>
                        <a:pt x="541" y="147"/>
                      </a:lnTo>
                      <a:lnTo>
                        <a:pt x="538" y="146"/>
                      </a:lnTo>
                      <a:lnTo>
                        <a:pt x="537" y="145"/>
                      </a:lnTo>
                      <a:lnTo>
                        <a:pt x="536" y="145"/>
                      </a:lnTo>
                      <a:lnTo>
                        <a:pt x="534" y="145"/>
                      </a:lnTo>
                      <a:lnTo>
                        <a:pt x="533" y="146"/>
                      </a:lnTo>
                      <a:lnTo>
                        <a:pt x="532" y="149"/>
                      </a:lnTo>
                      <a:lnTo>
                        <a:pt x="534" y="151"/>
                      </a:lnTo>
                      <a:lnTo>
                        <a:pt x="533" y="152"/>
                      </a:lnTo>
                      <a:lnTo>
                        <a:pt x="527" y="155"/>
                      </a:lnTo>
                      <a:lnTo>
                        <a:pt x="527" y="153"/>
                      </a:lnTo>
                      <a:lnTo>
                        <a:pt x="523" y="151"/>
                      </a:lnTo>
                      <a:lnTo>
                        <a:pt x="521" y="151"/>
                      </a:lnTo>
                      <a:lnTo>
                        <a:pt x="520" y="151"/>
                      </a:lnTo>
                      <a:lnTo>
                        <a:pt x="519" y="150"/>
                      </a:lnTo>
                      <a:lnTo>
                        <a:pt x="517" y="149"/>
                      </a:lnTo>
                      <a:lnTo>
                        <a:pt x="516" y="149"/>
                      </a:lnTo>
                      <a:lnTo>
                        <a:pt x="514" y="149"/>
                      </a:lnTo>
                      <a:lnTo>
                        <a:pt x="513" y="149"/>
                      </a:lnTo>
                      <a:lnTo>
                        <a:pt x="513" y="148"/>
                      </a:lnTo>
                      <a:lnTo>
                        <a:pt x="512" y="149"/>
                      </a:lnTo>
                      <a:lnTo>
                        <a:pt x="512" y="149"/>
                      </a:lnTo>
                      <a:lnTo>
                        <a:pt x="510" y="148"/>
                      </a:lnTo>
                      <a:lnTo>
                        <a:pt x="507" y="147"/>
                      </a:lnTo>
                      <a:lnTo>
                        <a:pt x="504" y="148"/>
                      </a:lnTo>
                      <a:lnTo>
                        <a:pt x="502" y="147"/>
                      </a:lnTo>
                      <a:lnTo>
                        <a:pt x="501" y="148"/>
                      </a:lnTo>
                      <a:lnTo>
                        <a:pt x="498" y="153"/>
                      </a:lnTo>
                      <a:lnTo>
                        <a:pt x="499" y="155"/>
                      </a:lnTo>
                      <a:lnTo>
                        <a:pt x="502" y="156"/>
                      </a:lnTo>
                      <a:lnTo>
                        <a:pt x="500" y="160"/>
                      </a:lnTo>
                      <a:lnTo>
                        <a:pt x="499" y="161"/>
                      </a:lnTo>
                      <a:lnTo>
                        <a:pt x="485" y="164"/>
                      </a:lnTo>
                      <a:lnTo>
                        <a:pt x="471" y="173"/>
                      </a:lnTo>
                      <a:lnTo>
                        <a:pt x="462" y="178"/>
                      </a:lnTo>
                      <a:lnTo>
                        <a:pt x="448" y="184"/>
                      </a:lnTo>
                      <a:lnTo>
                        <a:pt x="447" y="183"/>
                      </a:lnTo>
                      <a:lnTo>
                        <a:pt x="448" y="182"/>
                      </a:lnTo>
                      <a:lnTo>
                        <a:pt x="451" y="178"/>
                      </a:lnTo>
                      <a:lnTo>
                        <a:pt x="452" y="177"/>
                      </a:lnTo>
                      <a:lnTo>
                        <a:pt x="456" y="175"/>
                      </a:lnTo>
                      <a:lnTo>
                        <a:pt x="458" y="177"/>
                      </a:lnTo>
                      <a:lnTo>
                        <a:pt x="461" y="175"/>
                      </a:lnTo>
                      <a:lnTo>
                        <a:pt x="463" y="174"/>
                      </a:lnTo>
                      <a:lnTo>
                        <a:pt x="463" y="173"/>
                      </a:lnTo>
                      <a:lnTo>
                        <a:pt x="462" y="172"/>
                      </a:lnTo>
                      <a:lnTo>
                        <a:pt x="460" y="173"/>
                      </a:lnTo>
                      <a:lnTo>
                        <a:pt x="460" y="171"/>
                      </a:lnTo>
                      <a:lnTo>
                        <a:pt x="456" y="168"/>
                      </a:lnTo>
                      <a:lnTo>
                        <a:pt x="451" y="169"/>
                      </a:lnTo>
                      <a:lnTo>
                        <a:pt x="448" y="173"/>
                      </a:lnTo>
                      <a:lnTo>
                        <a:pt x="447" y="172"/>
                      </a:lnTo>
                      <a:lnTo>
                        <a:pt x="441" y="177"/>
                      </a:lnTo>
                      <a:lnTo>
                        <a:pt x="439" y="178"/>
                      </a:lnTo>
                      <a:lnTo>
                        <a:pt x="437" y="179"/>
                      </a:lnTo>
                      <a:lnTo>
                        <a:pt x="436" y="181"/>
                      </a:lnTo>
                      <a:lnTo>
                        <a:pt x="435" y="182"/>
                      </a:lnTo>
                      <a:lnTo>
                        <a:pt x="434" y="185"/>
                      </a:lnTo>
                      <a:lnTo>
                        <a:pt x="429" y="186"/>
                      </a:lnTo>
                      <a:lnTo>
                        <a:pt x="428" y="188"/>
                      </a:lnTo>
                      <a:lnTo>
                        <a:pt x="429" y="190"/>
                      </a:lnTo>
                      <a:lnTo>
                        <a:pt x="428" y="190"/>
                      </a:lnTo>
                      <a:lnTo>
                        <a:pt x="426" y="188"/>
                      </a:lnTo>
                      <a:lnTo>
                        <a:pt x="425" y="197"/>
                      </a:lnTo>
                      <a:lnTo>
                        <a:pt x="425" y="198"/>
                      </a:lnTo>
                      <a:lnTo>
                        <a:pt x="425" y="202"/>
                      </a:lnTo>
                      <a:lnTo>
                        <a:pt x="425" y="202"/>
                      </a:lnTo>
                      <a:lnTo>
                        <a:pt x="426" y="202"/>
                      </a:lnTo>
                      <a:lnTo>
                        <a:pt x="426" y="202"/>
                      </a:lnTo>
                      <a:lnTo>
                        <a:pt x="427" y="203"/>
                      </a:lnTo>
                      <a:lnTo>
                        <a:pt x="428" y="203"/>
                      </a:lnTo>
                      <a:lnTo>
                        <a:pt x="429" y="203"/>
                      </a:lnTo>
                      <a:lnTo>
                        <a:pt x="430" y="203"/>
                      </a:lnTo>
                      <a:lnTo>
                        <a:pt x="432" y="209"/>
                      </a:lnTo>
                      <a:lnTo>
                        <a:pt x="435" y="210"/>
                      </a:lnTo>
                      <a:lnTo>
                        <a:pt x="436" y="208"/>
                      </a:lnTo>
                      <a:lnTo>
                        <a:pt x="436" y="206"/>
                      </a:lnTo>
                      <a:lnTo>
                        <a:pt x="438" y="207"/>
                      </a:lnTo>
                      <a:lnTo>
                        <a:pt x="440" y="212"/>
                      </a:lnTo>
                      <a:lnTo>
                        <a:pt x="440" y="213"/>
                      </a:lnTo>
                      <a:lnTo>
                        <a:pt x="440" y="220"/>
                      </a:lnTo>
                      <a:lnTo>
                        <a:pt x="442" y="222"/>
                      </a:lnTo>
                      <a:lnTo>
                        <a:pt x="442" y="224"/>
                      </a:lnTo>
                      <a:lnTo>
                        <a:pt x="441" y="223"/>
                      </a:lnTo>
                      <a:lnTo>
                        <a:pt x="438" y="216"/>
                      </a:lnTo>
                      <a:lnTo>
                        <a:pt x="435" y="220"/>
                      </a:lnTo>
                      <a:lnTo>
                        <a:pt x="436" y="222"/>
                      </a:lnTo>
                      <a:lnTo>
                        <a:pt x="437" y="223"/>
                      </a:lnTo>
                      <a:lnTo>
                        <a:pt x="437" y="224"/>
                      </a:lnTo>
                      <a:lnTo>
                        <a:pt x="440" y="226"/>
                      </a:lnTo>
                      <a:lnTo>
                        <a:pt x="438" y="230"/>
                      </a:lnTo>
                      <a:lnTo>
                        <a:pt x="439" y="233"/>
                      </a:lnTo>
                      <a:lnTo>
                        <a:pt x="442" y="231"/>
                      </a:lnTo>
                      <a:lnTo>
                        <a:pt x="445" y="230"/>
                      </a:lnTo>
                      <a:lnTo>
                        <a:pt x="447" y="228"/>
                      </a:lnTo>
                      <a:lnTo>
                        <a:pt x="453" y="235"/>
                      </a:lnTo>
                      <a:lnTo>
                        <a:pt x="452" y="241"/>
                      </a:lnTo>
                      <a:lnTo>
                        <a:pt x="450" y="244"/>
                      </a:lnTo>
                      <a:lnTo>
                        <a:pt x="450" y="248"/>
                      </a:lnTo>
                      <a:lnTo>
                        <a:pt x="449" y="247"/>
                      </a:lnTo>
                      <a:lnTo>
                        <a:pt x="448" y="242"/>
                      </a:lnTo>
                      <a:lnTo>
                        <a:pt x="446" y="242"/>
                      </a:lnTo>
                      <a:lnTo>
                        <a:pt x="445" y="244"/>
                      </a:lnTo>
                      <a:lnTo>
                        <a:pt x="445" y="249"/>
                      </a:lnTo>
                      <a:lnTo>
                        <a:pt x="447" y="251"/>
                      </a:lnTo>
                      <a:lnTo>
                        <a:pt x="445" y="253"/>
                      </a:lnTo>
                      <a:lnTo>
                        <a:pt x="444" y="254"/>
                      </a:lnTo>
                      <a:lnTo>
                        <a:pt x="441" y="253"/>
                      </a:lnTo>
                      <a:lnTo>
                        <a:pt x="441" y="252"/>
                      </a:lnTo>
                      <a:lnTo>
                        <a:pt x="442" y="251"/>
                      </a:lnTo>
                      <a:lnTo>
                        <a:pt x="439" y="248"/>
                      </a:lnTo>
                      <a:lnTo>
                        <a:pt x="437" y="248"/>
                      </a:lnTo>
                      <a:lnTo>
                        <a:pt x="436" y="249"/>
                      </a:lnTo>
                      <a:lnTo>
                        <a:pt x="436" y="251"/>
                      </a:lnTo>
                      <a:lnTo>
                        <a:pt x="434" y="256"/>
                      </a:lnTo>
                      <a:lnTo>
                        <a:pt x="433" y="263"/>
                      </a:lnTo>
                      <a:lnTo>
                        <a:pt x="434" y="268"/>
                      </a:lnTo>
                      <a:lnTo>
                        <a:pt x="435" y="271"/>
                      </a:lnTo>
                      <a:lnTo>
                        <a:pt x="436" y="272"/>
                      </a:lnTo>
                      <a:lnTo>
                        <a:pt x="436" y="274"/>
                      </a:lnTo>
                      <a:lnTo>
                        <a:pt x="437" y="274"/>
                      </a:lnTo>
                      <a:lnTo>
                        <a:pt x="437" y="279"/>
                      </a:lnTo>
                      <a:lnTo>
                        <a:pt x="436" y="280"/>
                      </a:lnTo>
                      <a:lnTo>
                        <a:pt x="436" y="281"/>
                      </a:lnTo>
                      <a:lnTo>
                        <a:pt x="436" y="282"/>
                      </a:lnTo>
                      <a:lnTo>
                        <a:pt x="436" y="283"/>
                      </a:lnTo>
                      <a:lnTo>
                        <a:pt x="436" y="285"/>
                      </a:lnTo>
                      <a:lnTo>
                        <a:pt x="437" y="289"/>
                      </a:lnTo>
                      <a:lnTo>
                        <a:pt x="439" y="295"/>
                      </a:lnTo>
                      <a:lnTo>
                        <a:pt x="439" y="297"/>
                      </a:lnTo>
                      <a:lnTo>
                        <a:pt x="440" y="300"/>
                      </a:lnTo>
                      <a:lnTo>
                        <a:pt x="441" y="305"/>
                      </a:lnTo>
                      <a:lnTo>
                        <a:pt x="441" y="306"/>
                      </a:lnTo>
                      <a:lnTo>
                        <a:pt x="442" y="308"/>
                      </a:lnTo>
                      <a:lnTo>
                        <a:pt x="443" y="310"/>
                      </a:lnTo>
                      <a:lnTo>
                        <a:pt x="444" y="314"/>
                      </a:lnTo>
                      <a:lnTo>
                        <a:pt x="449" y="321"/>
                      </a:lnTo>
                      <a:lnTo>
                        <a:pt x="453" y="325"/>
                      </a:lnTo>
                      <a:lnTo>
                        <a:pt x="454" y="326"/>
                      </a:lnTo>
                      <a:lnTo>
                        <a:pt x="456" y="329"/>
                      </a:lnTo>
                      <a:lnTo>
                        <a:pt x="458" y="330"/>
                      </a:lnTo>
                      <a:lnTo>
                        <a:pt x="458" y="330"/>
                      </a:lnTo>
                      <a:lnTo>
                        <a:pt x="459" y="330"/>
                      </a:lnTo>
                      <a:lnTo>
                        <a:pt x="460" y="332"/>
                      </a:lnTo>
                      <a:lnTo>
                        <a:pt x="463" y="336"/>
                      </a:lnTo>
                      <a:lnTo>
                        <a:pt x="464" y="336"/>
                      </a:lnTo>
                      <a:lnTo>
                        <a:pt x="466" y="338"/>
                      </a:lnTo>
                      <a:lnTo>
                        <a:pt x="468" y="339"/>
                      </a:lnTo>
                      <a:lnTo>
                        <a:pt x="470" y="341"/>
                      </a:lnTo>
                      <a:lnTo>
                        <a:pt x="472" y="342"/>
                      </a:lnTo>
                      <a:lnTo>
                        <a:pt x="473" y="342"/>
                      </a:lnTo>
                      <a:lnTo>
                        <a:pt x="474" y="342"/>
                      </a:lnTo>
                      <a:lnTo>
                        <a:pt x="475" y="342"/>
                      </a:lnTo>
                      <a:lnTo>
                        <a:pt x="476" y="342"/>
                      </a:lnTo>
                      <a:lnTo>
                        <a:pt x="477" y="342"/>
                      </a:lnTo>
                      <a:lnTo>
                        <a:pt x="484" y="346"/>
                      </a:lnTo>
                      <a:lnTo>
                        <a:pt x="485" y="346"/>
                      </a:lnTo>
                      <a:lnTo>
                        <a:pt x="489" y="351"/>
                      </a:lnTo>
                      <a:lnTo>
                        <a:pt x="492" y="353"/>
                      </a:lnTo>
                      <a:lnTo>
                        <a:pt x="493" y="354"/>
                      </a:lnTo>
                      <a:lnTo>
                        <a:pt x="494" y="354"/>
                      </a:lnTo>
                      <a:lnTo>
                        <a:pt x="494" y="355"/>
                      </a:lnTo>
                      <a:lnTo>
                        <a:pt x="497" y="357"/>
                      </a:lnTo>
                      <a:lnTo>
                        <a:pt x="502" y="362"/>
                      </a:lnTo>
                      <a:lnTo>
                        <a:pt x="503" y="363"/>
                      </a:lnTo>
                      <a:lnTo>
                        <a:pt x="505" y="365"/>
                      </a:lnTo>
                      <a:lnTo>
                        <a:pt x="518" y="375"/>
                      </a:lnTo>
                      <a:lnTo>
                        <a:pt x="527" y="380"/>
                      </a:lnTo>
                      <a:lnTo>
                        <a:pt x="529" y="380"/>
                      </a:lnTo>
                      <a:lnTo>
                        <a:pt x="531" y="378"/>
                      </a:lnTo>
                      <a:lnTo>
                        <a:pt x="532" y="379"/>
                      </a:lnTo>
                      <a:lnTo>
                        <a:pt x="536" y="383"/>
                      </a:lnTo>
                      <a:lnTo>
                        <a:pt x="540" y="386"/>
                      </a:lnTo>
                      <a:lnTo>
                        <a:pt x="540" y="391"/>
                      </a:lnTo>
                      <a:lnTo>
                        <a:pt x="542" y="394"/>
                      </a:lnTo>
                      <a:lnTo>
                        <a:pt x="547" y="408"/>
                      </a:lnTo>
                      <a:lnTo>
                        <a:pt x="549" y="413"/>
                      </a:lnTo>
                      <a:lnTo>
                        <a:pt x="557" y="435"/>
                      </a:lnTo>
                      <a:lnTo>
                        <a:pt x="557" y="436"/>
                      </a:lnTo>
                      <a:lnTo>
                        <a:pt x="558" y="437"/>
                      </a:lnTo>
                      <a:lnTo>
                        <a:pt x="560" y="447"/>
                      </a:lnTo>
                      <a:lnTo>
                        <a:pt x="563" y="455"/>
                      </a:lnTo>
                      <a:lnTo>
                        <a:pt x="565" y="464"/>
                      </a:lnTo>
                      <a:lnTo>
                        <a:pt x="567" y="469"/>
                      </a:lnTo>
                      <a:lnTo>
                        <a:pt x="570" y="476"/>
                      </a:lnTo>
                      <a:lnTo>
                        <a:pt x="576" y="486"/>
                      </a:lnTo>
                      <a:lnTo>
                        <a:pt x="577" y="489"/>
                      </a:lnTo>
                      <a:lnTo>
                        <a:pt x="581" y="493"/>
                      </a:lnTo>
                      <a:lnTo>
                        <a:pt x="586" y="503"/>
                      </a:lnTo>
                      <a:lnTo>
                        <a:pt x="592" y="510"/>
                      </a:lnTo>
                      <a:lnTo>
                        <a:pt x="592" y="510"/>
                      </a:lnTo>
                      <a:lnTo>
                        <a:pt x="345" y="507"/>
                      </a:lnTo>
                      <a:lnTo>
                        <a:pt x="344" y="505"/>
                      </a:lnTo>
                      <a:lnTo>
                        <a:pt x="345" y="503"/>
                      </a:lnTo>
                      <a:lnTo>
                        <a:pt x="345" y="503"/>
                      </a:lnTo>
                      <a:lnTo>
                        <a:pt x="349" y="503"/>
                      </a:lnTo>
                      <a:lnTo>
                        <a:pt x="351" y="501"/>
                      </a:lnTo>
                      <a:lnTo>
                        <a:pt x="352" y="496"/>
                      </a:lnTo>
                      <a:lnTo>
                        <a:pt x="351" y="492"/>
                      </a:lnTo>
                      <a:lnTo>
                        <a:pt x="349" y="490"/>
                      </a:lnTo>
                      <a:lnTo>
                        <a:pt x="347" y="491"/>
                      </a:lnTo>
                      <a:lnTo>
                        <a:pt x="345" y="487"/>
                      </a:lnTo>
                      <a:lnTo>
                        <a:pt x="344" y="483"/>
                      </a:lnTo>
                      <a:lnTo>
                        <a:pt x="338" y="480"/>
                      </a:lnTo>
                      <a:lnTo>
                        <a:pt x="336" y="474"/>
                      </a:lnTo>
                      <a:lnTo>
                        <a:pt x="334" y="472"/>
                      </a:lnTo>
                      <a:lnTo>
                        <a:pt x="329" y="470"/>
                      </a:lnTo>
                      <a:lnTo>
                        <a:pt x="327" y="469"/>
                      </a:lnTo>
                      <a:lnTo>
                        <a:pt x="321" y="468"/>
                      </a:lnTo>
                      <a:lnTo>
                        <a:pt x="317" y="465"/>
                      </a:lnTo>
                      <a:lnTo>
                        <a:pt x="319" y="462"/>
                      </a:lnTo>
                      <a:lnTo>
                        <a:pt x="320" y="456"/>
                      </a:lnTo>
                      <a:lnTo>
                        <a:pt x="319" y="453"/>
                      </a:lnTo>
                      <a:lnTo>
                        <a:pt x="315" y="450"/>
                      </a:lnTo>
                      <a:lnTo>
                        <a:pt x="305" y="449"/>
                      </a:lnTo>
                      <a:lnTo>
                        <a:pt x="303" y="450"/>
                      </a:lnTo>
                      <a:lnTo>
                        <a:pt x="302" y="453"/>
                      </a:lnTo>
                      <a:lnTo>
                        <a:pt x="299" y="451"/>
                      </a:lnTo>
                      <a:lnTo>
                        <a:pt x="298" y="446"/>
                      </a:lnTo>
                      <a:lnTo>
                        <a:pt x="300" y="444"/>
                      </a:lnTo>
                      <a:lnTo>
                        <a:pt x="302" y="435"/>
                      </a:lnTo>
                      <a:lnTo>
                        <a:pt x="302" y="425"/>
                      </a:lnTo>
                      <a:lnTo>
                        <a:pt x="300" y="416"/>
                      </a:lnTo>
                      <a:lnTo>
                        <a:pt x="296" y="410"/>
                      </a:lnTo>
                      <a:lnTo>
                        <a:pt x="293" y="403"/>
                      </a:lnTo>
                      <a:lnTo>
                        <a:pt x="292" y="402"/>
                      </a:lnTo>
                      <a:lnTo>
                        <a:pt x="291" y="401"/>
                      </a:lnTo>
                      <a:lnTo>
                        <a:pt x="289" y="397"/>
                      </a:lnTo>
                      <a:lnTo>
                        <a:pt x="286" y="395"/>
                      </a:lnTo>
                      <a:lnTo>
                        <a:pt x="283" y="387"/>
                      </a:lnTo>
                      <a:lnTo>
                        <a:pt x="283" y="383"/>
                      </a:lnTo>
                      <a:lnTo>
                        <a:pt x="281" y="373"/>
                      </a:lnTo>
                      <a:lnTo>
                        <a:pt x="282" y="372"/>
                      </a:lnTo>
                      <a:lnTo>
                        <a:pt x="282" y="367"/>
                      </a:lnTo>
                      <a:lnTo>
                        <a:pt x="280" y="358"/>
                      </a:lnTo>
                      <a:lnTo>
                        <a:pt x="277" y="350"/>
                      </a:lnTo>
                      <a:lnTo>
                        <a:pt x="271" y="341"/>
                      </a:lnTo>
                      <a:lnTo>
                        <a:pt x="271" y="341"/>
                      </a:lnTo>
                      <a:lnTo>
                        <a:pt x="267" y="337"/>
                      </a:lnTo>
                      <a:lnTo>
                        <a:pt x="265" y="336"/>
                      </a:lnTo>
                      <a:lnTo>
                        <a:pt x="263" y="335"/>
                      </a:lnTo>
                      <a:lnTo>
                        <a:pt x="263" y="335"/>
                      </a:lnTo>
                      <a:lnTo>
                        <a:pt x="262" y="334"/>
                      </a:lnTo>
                      <a:lnTo>
                        <a:pt x="260" y="333"/>
                      </a:lnTo>
                      <a:lnTo>
                        <a:pt x="257" y="334"/>
                      </a:lnTo>
                      <a:lnTo>
                        <a:pt x="254" y="332"/>
                      </a:lnTo>
                      <a:lnTo>
                        <a:pt x="247" y="327"/>
                      </a:lnTo>
                      <a:lnTo>
                        <a:pt x="247" y="329"/>
                      </a:lnTo>
                      <a:lnTo>
                        <a:pt x="248" y="332"/>
                      </a:lnTo>
                      <a:lnTo>
                        <a:pt x="248" y="333"/>
                      </a:lnTo>
                      <a:lnTo>
                        <a:pt x="249" y="334"/>
                      </a:lnTo>
                      <a:lnTo>
                        <a:pt x="248" y="335"/>
                      </a:lnTo>
                      <a:lnTo>
                        <a:pt x="245" y="332"/>
                      </a:lnTo>
                      <a:lnTo>
                        <a:pt x="235" y="324"/>
                      </a:lnTo>
                      <a:lnTo>
                        <a:pt x="233" y="323"/>
                      </a:lnTo>
                      <a:lnTo>
                        <a:pt x="232" y="324"/>
                      </a:lnTo>
                      <a:lnTo>
                        <a:pt x="229" y="320"/>
                      </a:lnTo>
                      <a:lnTo>
                        <a:pt x="227" y="319"/>
                      </a:lnTo>
                      <a:lnTo>
                        <a:pt x="225" y="317"/>
                      </a:lnTo>
                      <a:lnTo>
                        <a:pt x="222" y="315"/>
                      </a:lnTo>
                      <a:lnTo>
                        <a:pt x="220" y="313"/>
                      </a:lnTo>
                      <a:lnTo>
                        <a:pt x="219" y="313"/>
                      </a:lnTo>
                      <a:lnTo>
                        <a:pt x="215" y="311"/>
                      </a:lnTo>
                      <a:lnTo>
                        <a:pt x="214" y="311"/>
                      </a:lnTo>
                      <a:lnTo>
                        <a:pt x="213" y="308"/>
                      </a:lnTo>
                      <a:lnTo>
                        <a:pt x="211" y="307"/>
                      </a:lnTo>
                      <a:lnTo>
                        <a:pt x="201" y="302"/>
                      </a:lnTo>
                      <a:lnTo>
                        <a:pt x="200" y="303"/>
                      </a:lnTo>
                      <a:lnTo>
                        <a:pt x="199" y="306"/>
                      </a:lnTo>
                      <a:lnTo>
                        <a:pt x="198" y="306"/>
                      </a:lnTo>
                      <a:lnTo>
                        <a:pt x="195" y="304"/>
                      </a:lnTo>
                      <a:lnTo>
                        <a:pt x="194" y="302"/>
                      </a:lnTo>
                      <a:lnTo>
                        <a:pt x="193" y="300"/>
                      </a:lnTo>
                      <a:lnTo>
                        <a:pt x="179" y="297"/>
                      </a:lnTo>
                      <a:lnTo>
                        <a:pt x="176" y="295"/>
                      </a:lnTo>
                      <a:lnTo>
                        <a:pt x="171" y="295"/>
                      </a:lnTo>
                      <a:lnTo>
                        <a:pt x="169" y="293"/>
                      </a:lnTo>
                      <a:lnTo>
                        <a:pt x="163" y="293"/>
                      </a:lnTo>
                      <a:lnTo>
                        <a:pt x="154" y="298"/>
                      </a:lnTo>
                      <a:lnTo>
                        <a:pt x="145" y="304"/>
                      </a:lnTo>
                      <a:lnTo>
                        <a:pt x="141" y="308"/>
                      </a:lnTo>
                      <a:lnTo>
                        <a:pt x="140" y="310"/>
                      </a:lnTo>
                      <a:lnTo>
                        <a:pt x="140" y="311"/>
                      </a:lnTo>
                      <a:lnTo>
                        <a:pt x="138" y="315"/>
                      </a:lnTo>
                      <a:lnTo>
                        <a:pt x="138" y="318"/>
                      </a:lnTo>
                      <a:lnTo>
                        <a:pt x="137" y="319"/>
                      </a:lnTo>
                      <a:lnTo>
                        <a:pt x="126" y="324"/>
                      </a:lnTo>
                      <a:lnTo>
                        <a:pt x="123" y="329"/>
                      </a:lnTo>
                      <a:lnTo>
                        <a:pt x="123" y="332"/>
                      </a:lnTo>
                      <a:lnTo>
                        <a:pt x="123" y="334"/>
                      </a:lnTo>
                      <a:lnTo>
                        <a:pt x="118" y="339"/>
                      </a:lnTo>
                      <a:lnTo>
                        <a:pt x="118" y="341"/>
                      </a:lnTo>
                      <a:lnTo>
                        <a:pt x="119" y="343"/>
                      </a:lnTo>
                      <a:lnTo>
                        <a:pt x="116" y="345"/>
                      </a:lnTo>
                      <a:lnTo>
                        <a:pt x="112" y="348"/>
                      </a:lnTo>
                      <a:lnTo>
                        <a:pt x="111" y="350"/>
                      </a:lnTo>
                      <a:lnTo>
                        <a:pt x="108" y="351"/>
                      </a:lnTo>
                      <a:lnTo>
                        <a:pt x="102" y="355"/>
                      </a:lnTo>
                      <a:lnTo>
                        <a:pt x="95" y="356"/>
                      </a:lnTo>
                      <a:lnTo>
                        <a:pt x="92" y="358"/>
                      </a:lnTo>
                      <a:lnTo>
                        <a:pt x="89" y="358"/>
                      </a:lnTo>
                      <a:lnTo>
                        <a:pt x="85" y="360"/>
                      </a:lnTo>
                      <a:lnTo>
                        <a:pt x="83" y="360"/>
                      </a:lnTo>
                      <a:lnTo>
                        <a:pt x="80" y="362"/>
                      </a:lnTo>
                      <a:lnTo>
                        <a:pt x="73" y="361"/>
                      </a:lnTo>
                      <a:lnTo>
                        <a:pt x="71" y="362"/>
                      </a:lnTo>
                      <a:lnTo>
                        <a:pt x="69" y="362"/>
                      </a:lnTo>
                      <a:lnTo>
                        <a:pt x="67" y="354"/>
                      </a:lnTo>
                      <a:lnTo>
                        <a:pt x="67" y="352"/>
                      </a:lnTo>
                      <a:lnTo>
                        <a:pt x="71" y="349"/>
                      </a:lnTo>
                      <a:lnTo>
                        <a:pt x="72" y="345"/>
                      </a:lnTo>
                      <a:lnTo>
                        <a:pt x="78" y="341"/>
                      </a:lnTo>
                      <a:lnTo>
                        <a:pt x="80" y="339"/>
                      </a:lnTo>
                      <a:lnTo>
                        <a:pt x="80" y="336"/>
                      </a:lnTo>
                      <a:lnTo>
                        <a:pt x="82" y="334"/>
                      </a:lnTo>
                      <a:lnTo>
                        <a:pt x="83" y="332"/>
                      </a:lnTo>
                      <a:lnTo>
                        <a:pt x="83" y="329"/>
                      </a:lnTo>
                      <a:lnTo>
                        <a:pt x="80" y="325"/>
                      </a:lnTo>
                      <a:lnTo>
                        <a:pt x="80" y="320"/>
                      </a:lnTo>
                      <a:lnTo>
                        <a:pt x="78" y="320"/>
                      </a:lnTo>
                      <a:lnTo>
                        <a:pt x="76" y="322"/>
                      </a:lnTo>
                      <a:lnTo>
                        <a:pt x="67" y="324"/>
                      </a:lnTo>
                      <a:lnTo>
                        <a:pt x="61" y="326"/>
                      </a:lnTo>
                      <a:lnTo>
                        <a:pt x="56" y="326"/>
                      </a:lnTo>
                      <a:lnTo>
                        <a:pt x="55" y="324"/>
                      </a:lnTo>
                      <a:lnTo>
                        <a:pt x="49" y="323"/>
                      </a:lnTo>
                      <a:lnTo>
                        <a:pt x="47" y="320"/>
                      </a:lnTo>
                      <a:lnTo>
                        <a:pt x="45" y="320"/>
                      </a:lnTo>
                      <a:lnTo>
                        <a:pt x="41" y="317"/>
                      </a:lnTo>
                      <a:lnTo>
                        <a:pt x="39" y="317"/>
                      </a:lnTo>
                      <a:lnTo>
                        <a:pt x="34" y="314"/>
                      </a:lnTo>
                      <a:lnTo>
                        <a:pt x="31" y="314"/>
                      </a:lnTo>
                      <a:lnTo>
                        <a:pt x="29" y="313"/>
                      </a:lnTo>
                      <a:lnTo>
                        <a:pt x="27" y="309"/>
                      </a:lnTo>
                      <a:lnTo>
                        <a:pt x="25" y="307"/>
                      </a:lnTo>
                      <a:lnTo>
                        <a:pt x="22" y="301"/>
                      </a:lnTo>
                      <a:lnTo>
                        <a:pt x="19" y="300"/>
                      </a:lnTo>
                      <a:lnTo>
                        <a:pt x="20" y="298"/>
                      </a:lnTo>
                      <a:lnTo>
                        <a:pt x="20" y="294"/>
                      </a:lnTo>
                      <a:lnTo>
                        <a:pt x="24" y="292"/>
                      </a:lnTo>
                      <a:lnTo>
                        <a:pt x="19" y="287"/>
                      </a:lnTo>
                      <a:lnTo>
                        <a:pt x="17" y="282"/>
                      </a:lnTo>
                      <a:lnTo>
                        <a:pt x="19" y="280"/>
                      </a:lnTo>
                      <a:lnTo>
                        <a:pt x="21" y="279"/>
                      </a:lnTo>
                      <a:lnTo>
                        <a:pt x="23" y="277"/>
                      </a:lnTo>
                      <a:lnTo>
                        <a:pt x="23" y="274"/>
                      </a:lnTo>
                      <a:lnTo>
                        <a:pt x="25" y="272"/>
                      </a:lnTo>
                      <a:lnTo>
                        <a:pt x="24" y="268"/>
                      </a:lnTo>
                      <a:lnTo>
                        <a:pt x="25" y="266"/>
                      </a:lnTo>
                      <a:lnTo>
                        <a:pt x="27" y="265"/>
                      </a:lnTo>
                      <a:lnTo>
                        <a:pt x="34" y="266"/>
                      </a:lnTo>
                      <a:lnTo>
                        <a:pt x="33" y="262"/>
                      </a:lnTo>
                      <a:lnTo>
                        <a:pt x="31" y="261"/>
                      </a:lnTo>
                      <a:lnTo>
                        <a:pt x="30" y="260"/>
                      </a:lnTo>
                      <a:lnTo>
                        <a:pt x="30" y="256"/>
                      </a:lnTo>
                      <a:lnTo>
                        <a:pt x="28" y="254"/>
                      </a:lnTo>
                      <a:lnTo>
                        <a:pt x="30" y="251"/>
                      </a:lnTo>
                      <a:lnTo>
                        <a:pt x="28" y="248"/>
                      </a:lnTo>
                      <a:lnTo>
                        <a:pt x="23" y="246"/>
                      </a:lnTo>
                      <a:lnTo>
                        <a:pt x="21" y="248"/>
                      </a:lnTo>
                      <a:lnTo>
                        <a:pt x="18" y="247"/>
                      </a:lnTo>
                      <a:lnTo>
                        <a:pt x="9" y="241"/>
                      </a:lnTo>
                      <a:lnTo>
                        <a:pt x="10" y="235"/>
                      </a:lnTo>
                      <a:lnTo>
                        <a:pt x="8" y="232"/>
                      </a:lnTo>
                      <a:lnTo>
                        <a:pt x="9" y="230"/>
                      </a:lnTo>
                      <a:lnTo>
                        <a:pt x="7" y="229"/>
                      </a:lnTo>
                      <a:lnTo>
                        <a:pt x="3" y="228"/>
                      </a:lnTo>
                      <a:lnTo>
                        <a:pt x="2" y="224"/>
                      </a:lnTo>
                      <a:lnTo>
                        <a:pt x="0" y="219"/>
                      </a:lnTo>
                      <a:lnTo>
                        <a:pt x="2" y="218"/>
                      </a:lnTo>
                      <a:lnTo>
                        <a:pt x="4" y="216"/>
                      </a:lnTo>
                      <a:lnTo>
                        <a:pt x="8" y="216"/>
                      </a:lnTo>
                      <a:lnTo>
                        <a:pt x="11" y="214"/>
                      </a:lnTo>
                      <a:lnTo>
                        <a:pt x="17" y="217"/>
                      </a:lnTo>
                      <a:lnTo>
                        <a:pt x="20" y="216"/>
                      </a:lnTo>
                      <a:lnTo>
                        <a:pt x="20" y="213"/>
                      </a:lnTo>
                      <a:lnTo>
                        <a:pt x="24" y="212"/>
                      </a:lnTo>
                      <a:lnTo>
                        <a:pt x="26" y="209"/>
                      </a:lnTo>
                      <a:lnTo>
                        <a:pt x="32" y="207"/>
                      </a:lnTo>
                      <a:lnTo>
                        <a:pt x="34" y="208"/>
                      </a:lnTo>
                      <a:lnTo>
                        <a:pt x="38" y="204"/>
                      </a:lnTo>
                      <a:lnTo>
                        <a:pt x="39" y="200"/>
                      </a:lnTo>
                      <a:lnTo>
                        <a:pt x="37" y="196"/>
                      </a:lnTo>
                      <a:lnTo>
                        <a:pt x="40" y="192"/>
                      </a:lnTo>
                      <a:lnTo>
                        <a:pt x="42" y="187"/>
                      </a:lnTo>
                      <a:lnTo>
                        <a:pt x="37" y="184"/>
                      </a:lnTo>
                      <a:lnTo>
                        <a:pt x="36" y="181"/>
                      </a:lnTo>
                      <a:lnTo>
                        <a:pt x="36" y="180"/>
                      </a:lnTo>
                      <a:lnTo>
                        <a:pt x="32" y="180"/>
                      </a:lnTo>
                      <a:lnTo>
                        <a:pt x="32" y="177"/>
                      </a:lnTo>
                      <a:lnTo>
                        <a:pt x="28" y="176"/>
                      </a:lnTo>
                      <a:lnTo>
                        <a:pt x="28" y="173"/>
                      </a:lnTo>
                      <a:lnTo>
                        <a:pt x="28" y="168"/>
                      </a:lnTo>
                      <a:lnTo>
                        <a:pt x="27" y="167"/>
                      </a:lnTo>
                      <a:lnTo>
                        <a:pt x="28" y="161"/>
                      </a:lnTo>
                      <a:lnTo>
                        <a:pt x="25" y="160"/>
                      </a:lnTo>
                      <a:lnTo>
                        <a:pt x="22" y="160"/>
                      </a:lnTo>
                      <a:lnTo>
                        <a:pt x="21" y="157"/>
                      </a:lnTo>
                      <a:lnTo>
                        <a:pt x="16" y="156"/>
                      </a:lnTo>
                      <a:lnTo>
                        <a:pt x="14" y="152"/>
                      </a:lnTo>
                      <a:lnTo>
                        <a:pt x="13" y="146"/>
                      </a:lnTo>
                      <a:lnTo>
                        <a:pt x="14" y="143"/>
                      </a:lnTo>
                      <a:lnTo>
                        <a:pt x="13" y="142"/>
                      </a:lnTo>
                      <a:lnTo>
                        <a:pt x="14" y="140"/>
                      </a:lnTo>
                      <a:lnTo>
                        <a:pt x="16" y="139"/>
                      </a:lnTo>
                      <a:lnTo>
                        <a:pt x="18" y="140"/>
                      </a:lnTo>
                      <a:lnTo>
                        <a:pt x="19" y="138"/>
                      </a:lnTo>
                      <a:lnTo>
                        <a:pt x="21" y="139"/>
                      </a:lnTo>
                      <a:lnTo>
                        <a:pt x="23" y="138"/>
                      </a:lnTo>
                      <a:lnTo>
                        <a:pt x="28" y="136"/>
                      </a:lnTo>
                      <a:lnTo>
                        <a:pt x="29" y="132"/>
                      </a:lnTo>
                      <a:lnTo>
                        <a:pt x="32" y="130"/>
                      </a:lnTo>
                      <a:lnTo>
                        <a:pt x="36" y="137"/>
                      </a:lnTo>
                      <a:lnTo>
                        <a:pt x="40" y="135"/>
                      </a:lnTo>
                      <a:lnTo>
                        <a:pt x="43" y="137"/>
                      </a:lnTo>
                      <a:lnTo>
                        <a:pt x="45" y="134"/>
                      </a:lnTo>
                      <a:lnTo>
                        <a:pt x="48" y="133"/>
                      </a:lnTo>
                      <a:lnTo>
                        <a:pt x="51" y="130"/>
                      </a:lnTo>
                      <a:lnTo>
                        <a:pt x="58" y="133"/>
                      </a:lnTo>
                      <a:lnTo>
                        <a:pt x="64" y="129"/>
                      </a:lnTo>
                      <a:lnTo>
                        <a:pt x="66" y="126"/>
                      </a:lnTo>
                      <a:lnTo>
                        <a:pt x="70" y="126"/>
                      </a:lnTo>
                      <a:lnTo>
                        <a:pt x="71" y="124"/>
                      </a:lnTo>
                      <a:lnTo>
                        <a:pt x="72" y="123"/>
                      </a:lnTo>
                      <a:lnTo>
                        <a:pt x="74" y="125"/>
                      </a:lnTo>
                      <a:lnTo>
                        <a:pt x="79" y="124"/>
                      </a:lnTo>
                      <a:lnTo>
                        <a:pt x="83" y="127"/>
                      </a:lnTo>
                      <a:lnTo>
                        <a:pt x="84" y="130"/>
                      </a:lnTo>
                      <a:lnTo>
                        <a:pt x="87" y="128"/>
                      </a:lnTo>
                      <a:lnTo>
                        <a:pt x="90" y="131"/>
                      </a:lnTo>
                      <a:lnTo>
                        <a:pt x="92" y="130"/>
                      </a:lnTo>
                      <a:lnTo>
                        <a:pt x="95" y="131"/>
                      </a:lnTo>
                      <a:lnTo>
                        <a:pt x="96" y="130"/>
                      </a:lnTo>
                      <a:lnTo>
                        <a:pt x="96" y="130"/>
                      </a:lnTo>
                      <a:lnTo>
                        <a:pt x="96" y="128"/>
                      </a:lnTo>
                      <a:lnTo>
                        <a:pt x="96" y="125"/>
                      </a:lnTo>
                      <a:lnTo>
                        <a:pt x="98" y="122"/>
                      </a:lnTo>
                      <a:lnTo>
                        <a:pt x="104" y="122"/>
                      </a:lnTo>
                      <a:lnTo>
                        <a:pt x="106" y="120"/>
                      </a:lnTo>
                      <a:lnTo>
                        <a:pt x="107" y="118"/>
                      </a:lnTo>
                      <a:lnTo>
                        <a:pt x="108" y="116"/>
                      </a:lnTo>
                      <a:lnTo>
                        <a:pt x="107" y="114"/>
                      </a:lnTo>
                      <a:lnTo>
                        <a:pt x="108" y="111"/>
                      </a:lnTo>
                      <a:lnTo>
                        <a:pt x="113" y="109"/>
                      </a:lnTo>
                      <a:lnTo>
                        <a:pt x="115" y="107"/>
                      </a:lnTo>
                      <a:lnTo>
                        <a:pt x="117" y="106"/>
                      </a:lnTo>
                      <a:lnTo>
                        <a:pt x="118" y="101"/>
                      </a:lnTo>
                      <a:lnTo>
                        <a:pt x="116" y="97"/>
                      </a:lnTo>
                      <a:lnTo>
                        <a:pt x="112" y="93"/>
                      </a:lnTo>
                      <a:lnTo>
                        <a:pt x="112" y="92"/>
                      </a:lnTo>
                      <a:lnTo>
                        <a:pt x="116" y="88"/>
                      </a:lnTo>
                      <a:lnTo>
                        <a:pt x="121" y="88"/>
                      </a:lnTo>
                      <a:lnTo>
                        <a:pt x="123" y="84"/>
                      </a:lnTo>
                      <a:lnTo>
                        <a:pt x="126" y="83"/>
                      </a:lnTo>
                      <a:lnTo>
                        <a:pt x="126" y="81"/>
                      </a:lnTo>
                      <a:lnTo>
                        <a:pt x="130" y="79"/>
                      </a:lnTo>
                      <a:lnTo>
                        <a:pt x="130" y="77"/>
                      </a:lnTo>
                      <a:lnTo>
                        <a:pt x="128" y="76"/>
                      </a:lnTo>
                      <a:lnTo>
                        <a:pt x="129" y="75"/>
                      </a:lnTo>
                      <a:lnTo>
                        <a:pt x="135" y="71"/>
                      </a:lnTo>
                      <a:lnTo>
                        <a:pt x="140" y="70"/>
                      </a:lnTo>
                      <a:lnTo>
                        <a:pt x="141" y="72"/>
                      </a:lnTo>
                      <a:lnTo>
                        <a:pt x="141" y="84"/>
                      </a:lnTo>
                      <a:lnTo>
                        <a:pt x="139" y="89"/>
                      </a:lnTo>
                      <a:lnTo>
                        <a:pt x="140" y="92"/>
                      </a:lnTo>
                      <a:lnTo>
                        <a:pt x="140" y="94"/>
                      </a:lnTo>
                      <a:lnTo>
                        <a:pt x="142" y="96"/>
                      </a:lnTo>
                      <a:lnTo>
                        <a:pt x="146" y="98"/>
                      </a:lnTo>
                      <a:lnTo>
                        <a:pt x="150" y="104"/>
                      </a:lnTo>
                      <a:lnTo>
                        <a:pt x="152" y="104"/>
                      </a:lnTo>
                      <a:lnTo>
                        <a:pt x="152" y="106"/>
                      </a:lnTo>
                      <a:lnTo>
                        <a:pt x="153" y="108"/>
                      </a:lnTo>
                      <a:lnTo>
                        <a:pt x="155" y="108"/>
                      </a:lnTo>
                      <a:lnTo>
                        <a:pt x="161" y="111"/>
                      </a:lnTo>
                      <a:lnTo>
                        <a:pt x="163" y="108"/>
                      </a:lnTo>
                      <a:lnTo>
                        <a:pt x="165" y="110"/>
                      </a:lnTo>
                      <a:lnTo>
                        <a:pt x="168" y="111"/>
                      </a:lnTo>
                      <a:lnTo>
                        <a:pt x="171" y="113"/>
                      </a:lnTo>
                      <a:lnTo>
                        <a:pt x="171" y="115"/>
                      </a:lnTo>
                      <a:lnTo>
                        <a:pt x="167" y="120"/>
                      </a:lnTo>
                      <a:lnTo>
                        <a:pt x="166" y="122"/>
                      </a:lnTo>
                      <a:lnTo>
                        <a:pt x="170" y="123"/>
                      </a:lnTo>
                      <a:lnTo>
                        <a:pt x="175" y="127"/>
                      </a:lnTo>
                      <a:lnTo>
                        <a:pt x="175" y="129"/>
                      </a:lnTo>
                      <a:lnTo>
                        <a:pt x="177" y="132"/>
                      </a:lnTo>
                      <a:lnTo>
                        <a:pt x="178" y="136"/>
                      </a:lnTo>
                      <a:lnTo>
                        <a:pt x="176" y="140"/>
                      </a:lnTo>
                      <a:lnTo>
                        <a:pt x="179" y="139"/>
                      </a:lnTo>
                      <a:lnTo>
                        <a:pt x="182" y="140"/>
                      </a:lnTo>
                      <a:lnTo>
                        <a:pt x="183" y="141"/>
                      </a:lnTo>
                      <a:lnTo>
                        <a:pt x="185" y="141"/>
                      </a:lnTo>
                      <a:lnTo>
                        <a:pt x="187" y="136"/>
                      </a:lnTo>
                      <a:lnTo>
                        <a:pt x="189" y="133"/>
                      </a:lnTo>
                      <a:lnTo>
                        <a:pt x="188" y="131"/>
                      </a:lnTo>
                      <a:lnTo>
                        <a:pt x="185" y="129"/>
                      </a:lnTo>
                      <a:lnTo>
                        <a:pt x="184" y="126"/>
                      </a:lnTo>
                      <a:lnTo>
                        <a:pt x="183" y="125"/>
                      </a:lnTo>
                      <a:lnTo>
                        <a:pt x="183" y="124"/>
                      </a:lnTo>
                      <a:lnTo>
                        <a:pt x="185" y="122"/>
                      </a:lnTo>
                      <a:lnTo>
                        <a:pt x="184" y="118"/>
                      </a:lnTo>
                      <a:lnTo>
                        <a:pt x="185" y="116"/>
                      </a:lnTo>
                      <a:lnTo>
                        <a:pt x="189" y="114"/>
                      </a:lnTo>
                      <a:lnTo>
                        <a:pt x="190" y="112"/>
                      </a:lnTo>
                      <a:lnTo>
                        <a:pt x="189" y="109"/>
                      </a:lnTo>
                      <a:lnTo>
                        <a:pt x="192" y="106"/>
                      </a:lnTo>
                      <a:lnTo>
                        <a:pt x="195" y="103"/>
                      </a:lnTo>
                      <a:lnTo>
                        <a:pt x="197" y="102"/>
                      </a:lnTo>
                      <a:lnTo>
                        <a:pt x="200" y="96"/>
                      </a:lnTo>
                      <a:lnTo>
                        <a:pt x="202" y="96"/>
                      </a:lnTo>
                      <a:lnTo>
                        <a:pt x="202" y="92"/>
                      </a:lnTo>
                      <a:lnTo>
                        <a:pt x="205" y="88"/>
                      </a:lnTo>
                      <a:lnTo>
                        <a:pt x="206" y="84"/>
                      </a:lnTo>
                      <a:lnTo>
                        <a:pt x="204" y="81"/>
                      </a:lnTo>
                      <a:lnTo>
                        <a:pt x="204" y="76"/>
                      </a:lnTo>
                      <a:lnTo>
                        <a:pt x="202" y="73"/>
                      </a:lnTo>
                      <a:lnTo>
                        <a:pt x="204" y="71"/>
                      </a:lnTo>
                      <a:lnTo>
                        <a:pt x="205" y="67"/>
                      </a:lnTo>
                      <a:lnTo>
                        <a:pt x="211" y="66"/>
                      </a:lnTo>
                      <a:lnTo>
                        <a:pt x="212" y="67"/>
                      </a:lnTo>
                      <a:lnTo>
                        <a:pt x="214" y="70"/>
                      </a:lnTo>
                      <a:lnTo>
                        <a:pt x="216" y="66"/>
                      </a:lnTo>
                      <a:lnTo>
                        <a:pt x="218" y="65"/>
                      </a:lnTo>
                      <a:lnTo>
                        <a:pt x="219" y="69"/>
                      </a:lnTo>
                      <a:lnTo>
                        <a:pt x="218" y="75"/>
                      </a:lnTo>
                      <a:lnTo>
                        <a:pt x="219" y="80"/>
                      </a:lnTo>
                      <a:lnTo>
                        <a:pt x="221" y="82"/>
                      </a:lnTo>
                      <a:lnTo>
                        <a:pt x="225" y="87"/>
                      </a:lnTo>
                      <a:lnTo>
                        <a:pt x="228" y="89"/>
                      </a:lnTo>
                      <a:lnTo>
                        <a:pt x="232" y="90"/>
                      </a:lnTo>
                      <a:lnTo>
                        <a:pt x="235" y="88"/>
                      </a:lnTo>
                      <a:lnTo>
                        <a:pt x="238" y="89"/>
                      </a:lnTo>
                      <a:lnTo>
                        <a:pt x="239" y="87"/>
                      </a:lnTo>
                      <a:lnTo>
                        <a:pt x="239" y="84"/>
                      </a:lnTo>
                      <a:lnTo>
                        <a:pt x="240" y="83"/>
                      </a:lnTo>
                      <a:lnTo>
                        <a:pt x="243" y="84"/>
                      </a:lnTo>
                      <a:lnTo>
                        <a:pt x="252" y="80"/>
                      </a:lnTo>
                      <a:lnTo>
                        <a:pt x="254" y="81"/>
                      </a:lnTo>
                      <a:lnTo>
                        <a:pt x="257" y="80"/>
                      </a:lnTo>
                      <a:lnTo>
                        <a:pt x="260" y="83"/>
                      </a:lnTo>
                      <a:lnTo>
                        <a:pt x="259" y="86"/>
                      </a:lnTo>
                      <a:lnTo>
                        <a:pt x="260" y="87"/>
                      </a:lnTo>
                      <a:lnTo>
                        <a:pt x="260" y="90"/>
                      </a:lnTo>
                      <a:lnTo>
                        <a:pt x="264" y="92"/>
                      </a:lnTo>
                      <a:lnTo>
                        <a:pt x="265" y="94"/>
                      </a:lnTo>
                      <a:lnTo>
                        <a:pt x="264" y="96"/>
                      </a:lnTo>
                      <a:lnTo>
                        <a:pt x="265" y="97"/>
                      </a:lnTo>
                      <a:lnTo>
                        <a:pt x="271" y="96"/>
                      </a:lnTo>
                      <a:lnTo>
                        <a:pt x="273" y="93"/>
                      </a:lnTo>
                      <a:lnTo>
                        <a:pt x="272" y="89"/>
                      </a:lnTo>
                      <a:lnTo>
                        <a:pt x="269" y="86"/>
                      </a:lnTo>
                      <a:lnTo>
                        <a:pt x="268" y="84"/>
                      </a:lnTo>
                      <a:lnTo>
                        <a:pt x="270" y="79"/>
                      </a:lnTo>
                      <a:lnTo>
                        <a:pt x="273" y="78"/>
                      </a:lnTo>
                      <a:lnTo>
                        <a:pt x="273" y="76"/>
                      </a:lnTo>
                      <a:lnTo>
                        <a:pt x="270" y="74"/>
                      </a:lnTo>
                      <a:lnTo>
                        <a:pt x="267" y="75"/>
                      </a:lnTo>
                      <a:lnTo>
                        <a:pt x="263" y="72"/>
                      </a:lnTo>
                      <a:lnTo>
                        <a:pt x="264" y="70"/>
                      </a:lnTo>
                      <a:lnTo>
                        <a:pt x="264" y="62"/>
                      </a:lnTo>
                      <a:lnTo>
                        <a:pt x="265" y="60"/>
                      </a:lnTo>
                      <a:lnTo>
                        <a:pt x="268" y="57"/>
                      </a:lnTo>
                      <a:lnTo>
                        <a:pt x="268" y="54"/>
                      </a:lnTo>
                      <a:lnTo>
                        <a:pt x="270" y="54"/>
                      </a:lnTo>
                      <a:lnTo>
                        <a:pt x="274" y="52"/>
                      </a:lnTo>
                      <a:lnTo>
                        <a:pt x="277" y="53"/>
                      </a:lnTo>
                      <a:lnTo>
                        <a:pt x="278" y="51"/>
                      </a:lnTo>
                      <a:lnTo>
                        <a:pt x="280" y="54"/>
                      </a:lnTo>
                      <a:lnTo>
                        <a:pt x="279" y="56"/>
                      </a:lnTo>
                      <a:lnTo>
                        <a:pt x="279" y="57"/>
                      </a:lnTo>
                      <a:lnTo>
                        <a:pt x="282" y="58"/>
                      </a:lnTo>
                      <a:lnTo>
                        <a:pt x="283" y="60"/>
                      </a:lnTo>
                      <a:lnTo>
                        <a:pt x="283" y="60"/>
                      </a:lnTo>
                      <a:lnTo>
                        <a:pt x="292" y="61"/>
                      </a:lnTo>
                      <a:lnTo>
                        <a:pt x="295" y="63"/>
                      </a:lnTo>
                      <a:lnTo>
                        <a:pt x="297" y="60"/>
                      </a:lnTo>
                      <a:lnTo>
                        <a:pt x="298" y="53"/>
                      </a:lnTo>
                      <a:lnTo>
                        <a:pt x="295" y="51"/>
                      </a:lnTo>
                      <a:lnTo>
                        <a:pt x="291" y="50"/>
                      </a:lnTo>
                      <a:lnTo>
                        <a:pt x="290" y="46"/>
                      </a:lnTo>
                      <a:lnTo>
                        <a:pt x="292" y="42"/>
                      </a:lnTo>
                      <a:lnTo>
                        <a:pt x="291" y="40"/>
                      </a:lnTo>
                      <a:lnTo>
                        <a:pt x="294" y="37"/>
                      </a:lnTo>
                      <a:lnTo>
                        <a:pt x="293" y="34"/>
                      </a:lnTo>
                      <a:lnTo>
                        <a:pt x="295" y="32"/>
                      </a:lnTo>
                      <a:lnTo>
                        <a:pt x="296" y="26"/>
                      </a:lnTo>
                      <a:lnTo>
                        <a:pt x="304" y="28"/>
                      </a:lnTo>
                      <a:lnTo>
                        <a:pt x="312" y="25"/>
                      </a:lnTo>
                      <a:lnTo>
                        <a:pt x="318" y="29"/>
                      </a:lnTo>
                      <a:lnTo>
                        <a:pt x="317" y="33"/>
                      </a:lnTo>
                      <a:lnTo>
                        <a:pt x="317" y="34"/>
                      </a:lnTo>
                      <a:lnTo>
                        <a:pt x="321" y="33"/>
                      </a:lnTo>
                      <a:lnTo>
                        <a:pt x="323" y="35"/>
                      </a:lnTo>
                      <a:lnTo>
                        <a:pt x="327" y="36"/>
                      </a:lnTo>
                      <a:lnTo>
                        <a:pt x="328" y="36"/>
                      </a:lnTo>
                      <a:lnTo>
                        <a:pt x="332" y="35"/>
                      </a:lnTo>
                      <a:lnTo>
                        <a:pt x="339" y="36"/>
                      </a:lnTo>
                      <a:lnTo>
                        <a:pt x="341" y="32"/>
                      </a:lnTo>
                      <a:lnTo>
                        <a:pt x="343" y="30"/>
                      </a:lnTo>
                      <a:lnTo>
                        <a:pt x="343" y="27"/>
                      </a:lnTo>
                      <a:lnTo>
                        <a:pt x="345" y="23"/>
                      </a:lnTo>
                      <a:lnTo>
                        <a:pt x="345" y="20"/>
                      </a:lnTo>
                      <a:lnTo>
                        <a:pt x="346" y="18"/>
                      </a:lnTo>
                      <a:lnTo>
                        <a:pt x="349" y="17"/>
                      </a:lnTo>
                      <a:lnTo>
                        <a:pt x="350" y="14"/>
                      </a:lnTo>
                      <a:lnTo>
                        <a:pt x="354" y="14"/>
                      </a:lnTo>
                      <a:lnTo>
                        <a:pt x="362" y="11"/>
                      </a:lnTo>
                      <a:lnTo>
                        <a:pt x="365" y="11"/>
                      </a:lnTo>
                      <a:lnTo>
                        <a:pt x="367" y="13"/>
                      </a:lnTo>
                      <a:lnTo>
                        <a:pt x="369" y="14"/>
                      </a:lnTo>
                      <a:lnTo>
                        <a:pt x="371" y="13"/>
                      </a:lnTo>
                      <a:lnTo>
                        <a:pt x="375" y="9"/>
                      </a:lnTo>
                      <a:lnTo>
                        <a:pt x="377" y="9"/>
                      </a:lnTo>
                      <a:lnTo>
                        <a:pt x="379" y="12"/>
                      </a:lnTo>
                      <a:lnTo>
                        <a:pt x="386" y="9"/>
                      </a:lnTo>
                      <a:lnTo>
                        <a:pt x="388" y="10"/>
                      </a:lnTo>
                      <a:lnTo>
                        <a:pt x="392" y="11"/>
                      </a:lnTo>
                      <a:lnTo>
                        <a:pt x="394" y="13"/>
                      </a:lnTo>
                      <a:lnTo>
                        <a:pt x="395" y="13"/>
                      </a:lnTo>
                      <a:lnTo>
                        <a:pt x="395" y="13"/>
                      </a:lnTo>
                      <a:lnTo>
                        <a:pt x="398" y="11"/>
                      </a:lnTo>
                      <a:lnTo>
                        <a:pt x="402" y="11"/>
                      </a:lnTo>
                      <a:lnTo>
                        <a:pt x="409" y="6"/>
                      </a:lnTo>
                      <a:lnTo>
                        <a:pt x="413" y="5"/>
                      </a:lnTo>
                      <a:lnTo>
                        <a:pt x="416" y="5"/>
                      </a:lnTo>
                      <a:lnTo>
                        <a:pt x="418" y="3"/>
                      </a:lnTo>
                      <a:lnTo>
                        <a:pt x="420" y="3"/>
                      </a:lnTo>
                      <a:lnTo>
                        <a:pt x="422" y="2"/>
                      </a:lnTo>
                      <a:lnTo>
                        <a:pt x="425" y="1"/>
                      </a:lnTo>
                      <a:lnTo>
                        <a:pt x="429" y="0"/>
                      </a:lnTo>
                      <a:lnTo>
                        <a:pt x="433" y="2"/>
                      </a:lnTo>
                      <a:lnTo>
                        <a:pt x="432" y="4"/>
                      </a:lnTo>
                      <a:lnTo>
                        <a:pt x="430" y="7"/>
                      </a:lnTo>
                      <a:lnTo>
                        <a:pt x="426" y="8"/>
                      </a:lnTo>
                      <a:lnTo>
                        <a:pt x="425" y="8"/>
                      </a:lnTo>
                      <a:lnTo>
                        <a:pt x="424" y="9"/>
                      </a:lnTo>
                      <a:lnTo>
                        <a:pt x="425" y="12"/>
                      </a:lnTo>
                      <a:lnTo>
                        <a:pt x="426" y="15"/>
                      </a:lnTo>
                      <a:lnTo>
                        <a:pt x="427" y="17"/>
                      </a:lnTo>
                      <a:lnTo>
                        <a:pt x="427" y="20"/>
                      </a:lnTo>
                      <a:lnTo>
                        <a:pt x="429" y="21"/>
                      </a:lnTo>
                      <a:lnTo>
                        <a:pt x="431" y="24"/>
                      </a:lnTo>
                      <a:lnTo>
                        <a:pt x="434" y="23"/>
                      </a:lnTo>
                      <a:lnTo>
                        <a:pt x="435" y="23"/>
                      </a:lnTo>
                      <a:lnTo>
                        <a:pt x="438" y="28"/>
                      </a:lnTo>
                      <a:lnTo>
                        <a:pt x="437" y="31"/>
                      </a:lnTo>
                      <a:lnTo>
                        <a:pt x="437" y="34"/>
                      </a:lnTo>
                      <a:lnTo>
                        <a:pt x="442" y="35"/>
                      </a:lnTo>
                      <a:lnTo>
                        <a:pt x="445" y="42"/>
                      </a:lnTo>
                      <a:lnTo>
                        <a:pt x="452" y="46"/>
                      </a:lnTo>
                      <a:close/>
                    </a:path>
                  </a:pathLst>
                </a:custGeom>
                <a:noFill/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86" name="Freeform 60">
                  <a:extLst>
                    <a:ext uri="{FF2B5EF4-FFF2-40B4-BE49-F238E27FC236}">
                      <a16:creationId xmlns:a16="http://schemas.microsoft.com/office/drawing/2014/main" id="{CF861A0D-7B03-4F21-A4EB-20860FF1DD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62463" y="0"/>
                  <a:ext cx="3216275" cy="3844925"/>
                </a:xfrm>
                <a:custGeom>
                  <a:avLst/>
                  <a:gdLst>
                    <a:gd name="T0" fmla="*/ 1623 w 2026"/>
                    <a:gd name="T1" fmla="*/ 374 h 2422"/>
                    <a:gd name="T2" fmla="*/ 1330 w 2026"/>
                    <a:gd name="T3" fmla="*/ 487 h 2422"/>
                    <a:gd name="T4" fmla="*/ 874 w 2026"/>
                    <a:gd name="T5" fmla="*/ 830 h 2422"/>
                    <a:gd name="T6" fmla="*/ 683 w 2026"/>
                    <a:gd name="T7" fmla="*/ 1350 h 2422"/>
                    <a:gd name="T8" fmla="*/ 603 w 2026"/>
                    <a:gd name="T9" fmla="*/ 1956 h 2422"/>
                    <a:gd name="T10" fmla="*/ 488 w 2026"/>
                    <a:gd name="T11" fmla="*/ 2254 h 2422"/>
                    <a:gd name="T12" fmla="*/ 438 w 2026"/>
                    <a:gd name="T13" fmla="*/ 2167 h 2422"/>
                    <a:gd name="T14" fmla="*/ 376 w 2026"/>
                    <a:gd name="T15" fmla="*/ 2271 h 2422"/>
                    <a:gd name="T16" fmla="*/ 188 w 2026"/>
                    <a:gd name="T17" fmla="*/ 2416 h 2422"/>
                    <a:gd name="T18" fmla="*/ 72 w 2026"/>
                    <a:gd name="T19" fmla="*/ 2284 h 2422"/>
                    <a:gd name="T20" fmla="*/ 60 w 2026"/>
                    <a:gd name="T21" fmla="*/ 2232 h 2422"/>
                    <a:gd name="T22" fmla="*/ 87 w 2026"/>
                    <a:gd name="T23" fmla="*/ 2158 h 2422"/>
                    <a:gd name="T24" fmla="*/ 80 w 2026"/>
                    <a:gd name="T25" fmla="*/ 2113 h 2422"/>
                    <a:gd name="T26" fmla="*/ 50 w 2026"/>
                    <a:gd name="T27" fmla="*/ 2056 h 2422"/>
                    <a:gd name="T28" fmla="*/ 47 w 2026"/>
                    <a:gd name="T29" fmla="*/ 1984 h 2422"/>
                    <a:gd name="T30" fmla="*/ 177 w 2026"/>
                    <a:gd name="T31" fmla="*/ 1980 h 2422"/>
                    <a:gd name="T32" fmla="*/ 89 w 2026"/>
                    <a:gd name="T33" fmla="*/ 1940 h 2422"/>
                    <a:gd name="T34" fmla="*/ 20 w 2026"/>
                    <a:gd name="T35" fmla="*/ 1864 h 2422"/>
                    <a:gd name="T36" fmla="*/ 20 w 2026"/>
                    <a:gd name="T37" fmla="*/ 1816 h 2422"/>
                    <a:gd name="T38" fmla="*/ 130 w 2026"/>
                    <a:gd name="T39" fmla="*/ 1783 h 2422"/>
                    <a:gd name="T40" fmla="*/ 150 w 2026"/>
                    <a:gd name="T41" fmla="*/ 1698 h 2422"/>
                    <a:gd name="T42" fmla="*/ 266 w 2026"/>
                    <a:gd name="T43" fmla="*/ 1675 h 2422"/>
                    <a:gd name="T44" fmla="*/ 271 w 2026"/>
                    <a:gd name="T45" fmla="*/ 1614 h 2422"/>
                    <a:gd name="T46" fmla="*/ 327 w 2026"/>
                    <a:gd name="T47" fmla="*/ 1585 h 2422"/>
                    <a:gd name="T48" fmla="*/ 474 w 2026"/>
                    <a:gd name="T49" fmla="*/ 1515 h 2422"/>
                    <a:gd name="T50" fmla="*/ 408 w 2026"/>
                    <a:gd name="T51" fmla="*/ 1473 h 2422"/>
                    <a:gd name="T52" fmla="*/ 512 w 2026"/>
                    <a:gd name="T53" fmla="*/ 1371 h 2422"/>
                    <a:gd name="T54" fmla="*/ 530 w 2026"/>
                    <a:gd name="T55" fmla="*/ 1289 h 2422"/>
                    <a:gd name="T56" fmla="*/ 587 w 2026"/>
                    <a:gd name="T57" fmla="*/ 1208 h 2422"/>
                    <a:gd name="T58" fmla="*/ 672 w 2026"/>
                    <a:gd name="T59" fmla="*/ 1061 h 2422"/>
                    <a:gd name="T60" fmla="*/ 654 w 2026"/>
                    <a:gd name="T61" fmla="*/ 996 h 2422"/>
                    <a:gd name="T62" fmla="*/ 736 w 2026"/>
                    <a:gd name="T63" fmla="*/ 864 h 2422"/>
                    <a:gd name="T64" fmla="*/ 816 w 2026"/>
                    <a:gd name="T65" fmla="*/ 807 h 2422"/>
                    <a:gd name="T66" fmla="*/ 832 w 2026"/>
                    <a:gd name="T67" fmla="*/ 714 h 2422"/>
                    <a:gd name="T68" fmla="*/ 881 w 2026"/>
                    <a:gd name="T69" fmla="*/ 719 h 2422"/>
                    <a:gd name="T70" fmla="*/ 906 w 2026"/>
                    <a:gd name="T71" fmla="*/ 617 h 2422"/>
                    <a:gd name="T72" fmla="*/ 902 w 2026"/>
                    <a:gd name="T73" fmla="*/ 587 h 2422"/>
                    <a:gd name="T74" fmla="*/ 1036 w 2026"/>
                    <a:gd name="T75" fmla="*/ 389 h 2422"/>
                    <a:gd name="T76" fmla="*/ 1160 w 2026"/>
                    <a:gd name="T77" fmla="*/ 360 h 2422"/>
                    <a:gd name="T78" fmla="*/ 1261 w 2026"/>
                    <a:gd name="T79" fmla="*/ 312 h 2422"/>
                    <a:gd name="T80" fmla="*/ 1310 w 2026"/>
                    <a:gd name="T81" fmla="*/ 220 h 2422"/>
                    <a:gd name="T82" fmla="*/ 1476 w 2026"/>
                    <a:gd name="T83" fmla="*/ 158 h 2422"/>
                    <a:gd name="T84" fmla="*/ 1609 w 2026"/>
                    <a:gd name="T85" fmla="*/ 95 h 2422"/>
                    <a:gd name="T86" fmla="*/ 1679 w 2026"/>
                    <a:gd name="T87" fmla="*/ 165 h 2422"/>
                    <a:gd name="T88" fmla="*/ 1818 w 2026"/>
                    <a:gd name="T89" fmla="*/ 42 h 2422"/>
                    <a:gd name="T90" fmla="*/ 1891 w 2026"/>
                    <a:gd name="T91" fmla="*/ 121 h 2422"/>
                    <a:gd name="T92" fmla="*/ 1925 w 2026"/>
                    <a:gd name="T93" fmla="*/ 301 h 2422"/>
                    <a:gd name="T94" fmla="*/ 1889 w 2026"/>
                    <a:gd name="T95" fmla="*/ 438 h 2422"/>
                    <a:gd name="T96" fmla="*/ 1487 w 2026"/>
                    <a:gd name="T97" fmla="*/ 122 h 2422"/>
                    <a:gd name="T98" fmla="*/ 1423 w 2026"/>
                    <a:gd name="T99" fmla="*/ 164 h 2422"/>
                    <a:gd name="T100" fmla="*/ 1355 w 2026"/>
                    <a:gd name="T101" fmla="*/ 127 h 2422"/>
                    <a:gd name="T102" fmla="*/ 1378 w 2026"/>
                    <a:gd name="T103" fmla="*/ 185 h 2422"/>
                    <a:gd name="T104" fmla="*/ 1162 w 2026"/>
                    <a:gd name="T105" fmla="*/ 262 h 2422"/>
                    <a:gd name="T106" fmla="*/ 1130 w 2026"/>
                    <a:gd name="T107" fmla="*/ 294 h 2422"/>
                    <a:gd name="T108" fmla="*/ 1031 w 2026"/>
                    <a:gd name="T109" fmla="*/ 341 h 2422"/>
                    <a:gd name="T110" fmla="*/ 1004 w 2026"/>
                    <a:gd name="T111" fmla="*/ 458 h 2422"/>
                    <a:gd name="T112" fmla="*/ 850 w 2026"/>
                    <a:gd name="T113" fmla="*/ 569 h 2422"/>
                    <a:gd name="T114" fmla="*/ 811 w 2026"/>
                    <a:gd name="T115" fmla="*/ 632 h 2422"/>
                    <a:gd name="T116" fmla="*/ 820 w 2026"/>
                    <a:gd name="T117" fmla="*/ 544 h 2422"/>
                    <a:gd name="T118" fmla="*/ 794 w 2026"/>
                    <a:gd name="T119" fmla="*/ 554 h 2422"/>
                    <a:gd name="T120" fmla="*/ 785 w 2026"/>
                    <a:gd name="T121" fmla="*/ 494 h 2422"/>
                    <a:gd name="T122" fmla="*/ 697 w 2026"/>
                    <a:gd name="T123" fmla="*/ 634 h 2422"/>
                    <a:gd name="T124" fmla="*/ 579 w 2026"/>
                    <a:gd name="T125" fmla="*/ 1094 h 2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026" h="2422">
                      <a:moveTo>
                        <a:pt x="1862" y="483"/>
                      </a:moveTo>
                      <a:lnTo>
                        <a:pt x="1856" y="478"/>
                      </a:lnTo>
                      <a:lnTo>
                        <a:pt x="1853" y="470"/>
                      </a:lnTo>
                      <a:lnTo>
                        <a:pt x="1854" y="457"/>
                      </a:lnTo>
                      <a:lnTo>
                        <a:pt x="1855" y="446"/>
                      </a:lnTo>
                      <a:lnTo>
                        <a:pt x="1872" y="424"/>
                      </a:lnTo>
                      <a:lnTo>
                        <a:pt x="1885" y="408"/>
                      </a:lnTo>
                      <a:lnTo>
                        <a:pt x="1886" y="405"/>
                      </a:lnTo>
                      <a:lnTo>
                        <a:pt x="1893" y="390"/>
                      </a:lnTo>
                      <a:lnTo>
                        <a:pt x="1892" y="385"/>
                      </a:lnTo>
                      <a:lnTo>
                        <a:pt x="1881" y="355"/>
                      </a:lnTo>
                      <a:lnTo>
                        <a:pt x="1879" y="345"/>
                      </a:lnTo>
                      <a:lnTo>
                        <a:pt x="1878" y="343"/>
                      </a:lnTo>
                      <a:lnTo>
                        <a:pt x="1878" y="342"/>
                      </a:lnTo>
                      <a:lnTo>
                        <a:pt x="1838" y="323"/>
                      </a:lnTo>
                      <a:lnTo>
                        <a:pt x="1821" y="314"/>
                      </a:lnTo>
                      <a:lnTo>
                        <a:pt x="1816" y="308"/>
                      </a:lnTo>
                      <a:lnTo>
                        <a:pt x="1817" y="300"/>
                      </a:lnTo>
                      <a:lnTo>
                        <a:pt x="1803" y="291"/>
                      </a:lnTo>
                      <a:lnTo>
                        <a:pt x="1802" y="290"/>
                      </a:lnTo>
                      <a:lnTo>
                        <a:pt x="1790" y="272"/>
                      </a:lnTo>
                      <a:lnTo>
                        <a:pt x="1787" y="253"/>
                      </a:lnTo>
                      <a:lnTo>
                        <a:pt x="1782" y="255"/>
                      </a:lnTo>
                      <a:lnTo>
                        <a:pt x="1771" y="259"/>
                      </a:lnTo>
                      <a:lnTo>
                        <a:pt x="1765" y="256"/>
                      </a:lnTo>
                      <a:lnTo>
                        <a:pt x="1760" y="257"/>
                      </a:lnTo>
                      <a:lnTo>
                        <a:pt x="1756" y="260"/>
                      </a:lnTo>
                      <a:lnTo>
                        <a:pt x="1754" y="268"/>
                      </a:lnTo>
                      <a:lnTo>
                        <a:pt x="1746" y="270"/>
                      </a:lnTo>
                      <a:lnTo>
                        <a:pt x="1741" y="275"/>
                      </a:lnTo>
                      <a:lnTo>
                        <a:pt x="1735" y="278"/>
                      </a:lnTo>
                      <a:lnTo>
                        <a:pt x="1735" y="279"/>
                      </a:lnTo>
                      <a:lnTo>
                        <a:pt x="1736" y="283"/>
                      </a:lnTo>
                      <a:lnTo>
                        <a:pt x="1736" y="284"/>
                      </a:lnTo>
                      <a:lnTo>
                        <a:pt x="1724" y="289"/>
                      </a:lnTo>
                      <a:lnTo>
                        <a:pt x="1723" y="289"/>
                      </a:lnTo>
                      <a:lnTo>
                        <a:pt x="1722" y="290"/>
                      </a:lnTo>
                      <a:lnTo>
                        <a:pt x="1716" y="293"/>
                      </a:lnTo>
                      <a:lnTo>
                        <a:pt x="1713" y="290"/>
                      </a:lnTo>
                      <a:lnTo>
                        <a:pt x="1710" y="287"/>
                      </a:lnTo>
                      <a:lnTo>
                        <a:pt x="1703" y="288"/>
                      </a:lnTo>
                      <a:lnTo>
                        <a:pt x="1701" y="283"/>
                      </a:lnTo>
                      <a:lnTo>
                        <a:pt x="1691" y="286"/>
                      </a:lnTo>
                      <a:lnTo>
                        <a:pt x="1688" y="282"/>
                      </a:lnTo>
                      <a:lnTo>
                        <a:pt x="1672" y="287"/>
                      </a:lnTo>
                      <a:lnTo>
                        <a:pt x="1671" y="290"/>
                      </a:lnTo>
                      <a:lnTo>
                        <a:pt x="1670" y="292"/>
                      </a:lnTo>
                      <a:lnTo>
                        <a:pt x="1667" y="296"/>
                      </a:lnTo>
                      <a:lnTo>
                        <a:pt x="1667" y="300"/>
                      </a:lnTo>
                      <a:lnTo>
                        <a:pt x="1665" y="306"/>
                      </a:lnTo>
                      <a:lnTo>
                        <a:pt x="1655" y="315"/>
                      </a:lnTo>
                      <a:lnTo>
                        <a:pt x="1654" y="319"/>
                      </a:lnTo>
                      <a:lnTo>
                        <a:pt x="1650" y="324"/>
                      </a:lnTo>
                      <a:lnTo>
                        <a:pt x="1649" y="327"/>
                      </a:lnTo>
                      <a:lnTo>
                        <a:pt x="1647" y="328"/>
                      </a:lnTo>
                      <a:lnTo>
                        <a:pt x="1646" y="332"/>
                      </a:lnTo>
                      <a:lnTo>
                        <a:pt x="1640" y="336"/>
                      </a:lnTo>
                      <a:lnTo>
                        <a:pt x="1636" y="336"/>
                      </a:lnTo>
                      <a:lnTo>
                        <a:pt x="1631" y="343"/>
                      </a:lnTo>
                      <a:lnTo>
                        <a:pt x="1630" y="345"/>
                      </a:lnTo>
                      <a:lnTo>
                        <a:pt x="1628" y="348"/>
                      </a:lnTo>
                      <a:lnTo>
                        <a:pt x="1628" y="350"/>
                      </a:lnTo>
                      <a:lnTo>
                        <a:pt x="1632" y="353"/>
                      </a:lnTo>
                      <a:lnTo>
                        <a:pt x="1633" y="361"/>
                      </a:lnTo>
                      <a:lnTo>
                        <a:pt x="1630" y="369"/>
                      </a:lnTo>
                      <a:lnTo>
                        <a:pt x="1623" y="374"/>
                      </a:lnTo>
                      <a:lnTo>
                        <a:pt x="1626" y="379"/>
                      </a:lnTo>
                      <a:lnTo>
                        <a:pt x="1624" y="385"/>
                      </a:lnTo>
                      <a:lnTo>
                        <a:pt x="1624" y="386"/>
                      </a:lnTo>
                      <a:lnTo>
                        <a:pt x="1625" y="390"/>
                      </a:lnTo>
                      <a:lnTo>
                        <a:pt x="1623" y="392"/>
                      </a:lnTo>
                      <a:lnTo>
                        <a:pt x="1620" y="402"/>
                      </a:lnTo>
                      <a:lnTo>
                        <a:pt x="1621" y="405"/>
                      </a:lnTo>
                      <a:lnTo>
                        <a:pt x="1623" y="408"/>
                      </a:lnTo>
                      <a:lnTo>
                        <a:pt x="1621" y="412"/>
                      </a:lnTo>
                      <a:lnTo>
                        <a:pt x="1621" y="415"/>
                      </a:lnTo>
                      <a:lnTo>
                        <a:pt x="1619" y="417"/>
                      </a:lnTo>
                      <a:lnTo>
                        <a:pt x="1616" y="424"/>
                      </a:lnTo>
                      <a:lnTo>
                        <a:pt x="1615" y="426"/>
                      </a:lnTo>
                      <a:lnTo>
                        <a:pt x="1615" y="433"/>
                      </a:lnTo>
                      <a:lnTo>
                        <a:pt x="1613" y="439"/>
                      </a:lnTo>
                      <a:lnTo>
                        <a:pt x="1613" y="448"/>
                      </a:lnTo>
                      <a:lnTo>
                        <a:pt x="1612" y="451"/>
                      </a:lnTo>
                      <a:lnTo>
                        <a:pt x="1615" y="463"/>
                      </a:lnTo>
                      <a:lnTo>
                        <a:pt x="1614" y="470"/>
                      </a:lnTo>
                      <a:lnTo>
                        <a:pt x="1614" y="477"/>
                      </a:lnTo>
                      <a:lnTo>
                        <a:pt x="1616" y="481"/>
                      </a:lnTo>
                      <a:lnTo>
                        <a:pt x="1616" y="486"/>
                      </a:lnTo>
                      <a:lnTo>
                        <a:pt x="1618" y="489"/>
                      </a:lnTo>
                      <a:lnTo>
                        <a:pt x="1618" y="491"/>
                      </a:lnTo>
                      <a:lnTo>
                        <a:pt x="1614" y="497"/>
                      </a:lnTo>
                      <a:lnTo>
                        <a:pt x="1613" y="502"/>
                      </a:lnTo>
                      <a:lnTo>
                        <a:pt x="1610" y="508"/>
                      </a:lnTo>
                      <a:lnTo>
                        <a:pt x="1608" y="514"/>
                      </a:lnTo>
                      <a:lnTo>
                        <a:pt x="1606" y="517"/>
                      </a:lnTo>
                      <a:lnTo>
                        <a:pt x="1603" y="519"/>
                      </a:lnTo>
                      <a:lnTo>
                        <a:pt x="1599" y="518"/>
                      </a:lnTo>
                      <a:lnTo>
                        <a:pt x="1595" y="515"/>
                      </a:lnTo>
                      <a:lnTo>
                        <a:pt x="1589" y="517"/>
                      </a:lnTo>
                      <a:lnTo>
                        <a:pt x="1580" y="525"/>
                      </a:lnTo>
                      <a:lnTo>
                        <a:pt x="1570" y="538"/>
                      </a:lnTo>
                      <a:lnTo>
                        <a:pt x="1568" y="547"/>
                      </a:lnTo>
                      <a:lnTo>
                        <a:pt x="1566" y="571"/>
                      </a:lnTo>
                      <a:lnTo>
                        <a:pt x="1564" y="574"/>
                      </a:lnTo>
                      <a:lnTo>
                        <a:pt x="1552" y="578"/>
                      </a:lnTo>
                      <a:lnTo>
                        <a:pt x="1549" y="588"/>
                      </a:lnTo>
                      <a:lnTo>
                        <a:pt x="1546" y="586"/>
                      </a:lnTo>
                      <a:lnTo>
                        <a:pt x="1539" y="570"/>
                      </a:lnTo>
                      <a:lnTo>
                        <a:pt x="1527" y="562"/>
                      </a:lnTo>
                      <a:lnTo>
                        <a:pt x="1500" y="552"/>
                      </a:lnTo>
                      <a:lnTo>
                        <a:pt x="1493" y="547"/>
                      </a:lnTo>
                      <a:lnTo>
                        <a:pt x="1492" y="539"/>
                      </a:lnTo>
                      <a:lnTo>
                        <a:pt x="1486" y="541"/>
                      </a:lnTo>
                      <a:lnTo>
                        <a:pt x="1479" y="531"/>
                      </a:lnTo>
                      <a:lnTo>
                        <a:pt x="1471" y="529"/>
                      </a:lnTo>
                      <a:lnTo>
                        <a:pt x="1463" y="533"/>
                      </a:lnTo>
                      <a:lnTo>
                        <a:pt x="1459" y="547"/>
                      </a:lnTo>
                      <a:lnTo>
                        <a:pt x="1455" y="556"/>
                      </a:lnTo>
                      <a:lnTo>
                        <a:pt x="1437" y="560"/>
                      </a:lnTo>
                      <a:lnTo>
                        <a:pt x="1416" y="573"/>
                      </a:lnTo>
                      <a:lnTo>
                        <a:pt x="1406" y="560"/>
                      </a:lnTo>
                      <a:lnTo>
                        <a:pt x="1398" y="560"/>
                      </a:lnTo>
                      <a:lnTo>
                        <a:pt x="1387" y="560"/>
                      </a:lnTo>
                      <a:lnTo>
                        <a:pt x="1367" y="549"/>
                      </a:lnTo>
                      <a:lnTo>
                        <a:pt x="1355" y="554"/>
                      </a:lnTo>
                      <a:lnTo>
                        <a:pt x="1352" y="531"/>
                      </a:lnTo>
                      <a:lnTo>
                        <a:pt x="1341" y="512"/>
                      </a:lnTo>
                      <a:lnTo>
                        <a:pt x="1339" y="503"/>
                      </a:lnTo>
                      <a:lnTo>
                        <a:pt x="1335" y="497"/>
                      </a:lnTo>
                      <a:lnTo>
                        <a:pt x="1333" y="493"/>
                      </a:lnTo>
                      <a:lnTo>
                        <a:pt x="1330" y="488"/>
                      </a:lnTo>
                      <a:lnTo>
                        <a:pt x="1330" y="487"/>
                      </a:lnTo>
                      <a:lnTo>
                        <a:pt x="1329" y="486"/>
                      </a:lnTo>
                      <a:lnTo>
                        <a:pt x="1328" y="485"/>
                      </a:lnTo>
                      <a:lnTo>
                        <a:pt x="1325" y="480"/>
                      </a:lnTo>
                      <a:lnTo>
                        <a:pt x="1324" y="478"/>
                      </a:lnTo>
                      <a:lnTo>
                        <a:pt x="1313" y="461"/>
                      </a:lnTo>
                      <a:lnTo>
                        <a:pt x="1299" y="437"/>
                      </a:lnTo>
                      <a:lnTo>
                        <a:pt x="1297" y="434"/>
                      </a:lnTo>
                      <a:lnTo>
                        <a:pt x="1270" y="426"/>
                      </a:lnTo>
                      <a:lnTo>
                        <a:pt x="1256" y="437"/>
                      </a:lnTo>
                      <a:lnTo>
                        <a:pt x="1248" y="446"/>
                      </a:lnTo>
                      <a:lnTo>
                        <a:pt x="1248" y="453"/>
                      </a:lnTo>
                      <a:lnTo>
                        <a:pt x="1253" y="467"/>
                      </a:lnTo>
                      <a:lnTo>
                        <a:pt x="1256" y="471"/>
                      </a:lnTo>
                      <a:lnTo>
                        <a:pt x="1252" y="485"/>
                      </a:lnTo>
                      <a:lnTo>
                        <a:pt x="1226" y="468"/>
                      </a:lnTo>
                      <a:lnTo>
                        <a:pt x="1223" y="472"/>
                      </a:lnTo>
                      <a:lnTo>
                        <a:pt x="1213" y="480"/>
                      </a:lnTo>
                      <a:lnTo>
                        <a:pt x="1182" y="485"/>
                      </a:lnTo>
                      <a:lnTo>
                        <a:pt x="1181" y="485"/>
                      </a:lnTo>
                      <a:lnTo>
                        <a:pt x="1180" y="486"/>
                      </a:lnTo>
                      <a:lnTo>
                        <a:pt x="1182" y="490"/>
                      </a:lnTo>
                      <a:lnTo>
                        <a:pt x="1194" y="510"/>
                      </a:lnTo>
                      <a:lnTo>
                        <a:pt x="1196" y="535"/>
                      </a:lnTo>
                      <a:lnTo>
                        <a:pt x="1185" y="565"/>
                      </a:lnTo>
                      <a:lnTo>
                        <a:pt x="1182" y="570"/>
                      </a:lnTo>
                      <a:lnTo>
                        <a:pt x="1169" y="588"/>
                      </a:lnTo>
                      <a:lnTo>
                        <a:pt x="1173" y="593"/>
                      </a:lnTo>
                      <a:lnTo>
                        <a:pt x="1182" y="599"/>
                      </a:lnTo>
                      <a:lnTo>
                        <a:pt x="1185" y="600"/>
                      </a:lnTo>
                      <a:lnTo>
                        <a:pt x="1186" y="603"/>
                      </a:lnTo>
                      <a:lnTo>
                        <a:pt x="1182" y="608"/>
                      </a:lnTo>
                      <a:lnTo>
                        <a:pt x="1165" y="628"/>
                      </a:lnTo>
                      <a:lnTo>
                        <a:pt x="1149" y="621"/>
                      </a:lnTo>
                      <a:lnTo>
                        <a:pt x="1091" y="597"/>
                      </a:lnTo>
                      <a:lnTo>
                        <a:pt x="1064" y="598"/>
                      </a:lnTo>
                      <a:lnTo>
                        <a:pt x="1047" y="583"/>
                      </a:lnTo>
                      <a:lnTo>
                        <a:pt x="1025" y="592"/>
                      </a:lnTo>
                      <a:lnTo>
                        <a:pt x="1024" y="620"/>
                      </a:lnTo>
                      <a:lnTo>
                        <a:pt x="1025" y="641"/>
                      </a:lnTo>
                      <a:lnTo>
                        <a:pt x="1027" y="663"/>
                      </a:lnTo>
                      <a:lnTo>
                        <a:pt x="1016" y="691"/>
                      </a:lnTo>
                      <a:lnTo>
                        <a:pt x="1008" y="710"/>
                      </a:lnTo>
                      <a:lnTo>
                        <a:pt x="1006" y="709"/>
                      </a:lnTo>
                      <a:lnTo>
                        <a:pt x="990" y="696"/>
                      </a:lnTo>
                      <a:lnTo>
                        <a:pt x="982" y="691"/>
                      </a:lnTo>
                      <a:lnTo>
                        <a:pt x="981" y="691"/>
                      </a:lnTo>
                      <a:lnTo>
                        <a:pt x="961" y="680"/>
                      </a:lnTo>
                      <a:lnTo>
                        <a:pt x="960" y="680"/>
                      </a:lnTo>
                      <a:lnTo>
                        <a:pt x="955" y="689"/>
                      </a:lnTo>
                      <a:lnTo>
                        <a:pt x="953" y="691"/>
                      </a:lnTo>
                      <a:lnTo>
                        <a:pt x="934" y="708"/>
                      </a:lnTo>
                      <a:lnTo>
                        <a:pt x="930" y="711"/>
                      </a:lnTo>
                      <a:lnTo>
                        <a:pt x="918" y="722"/>
                      </a:lnTo>
                      <a:lnTo>
                        <a:pt x="907" y="762"/>
                      </a:lnTo>
                      <a:lnTo>
                        <a:pt x="904" y="776"/>
                      </a:lnTo>
                      <a:lnTo>
                        <a:pt x="899" y="785"/>
                      </a:lnTo>
                      <a:lnTo>
                        <a:pt x="893" y="798"/>
                      </a:lnTo>
                      <a:lnTo>
                        <a:pt x="892" y="798"/>
                      </a:lnTo>
                      <a:lnTo>
                        <a:pt x="889" y="799"/>
                      </a:lnTo>
                      <a:lnTo>
                        <a:pt x="874" y="802"/>
                      </a:lnTo>
                      <a:lnTo>
                        <a:pt x="873" y="802"/>
                      </a:lnTo>
                      <a:lnTo>
                        <a:pt x="872" y="806"/>
                      </a:lnTo>
                      <a:lnTo>
                        <a:pt x="871" y="807"/>
                      </a:lnTo>
                      <a:lnTo>
                        <a:pt x="868" y="819"/>
                      </a:lnTo>
                      <a:lnTo>
                        <a:pt x="871" y="825"/>
                      </a:lnTo>
                      <a:lnTo>
                        <a:pt x="874" y="830"/>
                      </a:lnTo>
                      <a:lnTo>
                        <a:pt x="886" y="853"/>
                      </a:lnTo>
                      <a:lnTo>
                        <a:pt x="889" y="859"/>
                      </a:lnTo>
                      <a:lnTo>
                        <a:pt x="892" y="865"/>
                      </a:lnTo>
                      <a:lnTo>
                        <a:pt x="892" y="868"/>
                      </a:lnTo>
                      <a:lnTo>
                        <a:pt x="891" y="876"/>
                      </a:lnTo>
                      <a:lnTo>
                        <a:pt x="891" y="896"/>
                      </a:lnTo>
                      <a:lnTo>
                        <a:pt x="889" y="898"/>
                      </a:lnTo>
                      <a:lnTo>
                        <a:pt x="884" y="902"/>
                      </a:lnTo>
                      <a:lnTo>
                        <a:pt x="884" y="902"/>
                      </a:lnTo>
                      <a:lnTo>
                        <a:pt x="880" y="906"/>
                      </a:lnTo>
                      <a:lnTo>
                        <a:pt x="876" y="909"/>
                      </a:lnTo>
                      <a:lnTo>
                        <a:pt x="874" y="911"/>
                      </a:lnTo>
                      <a:lnTo>
                        <a:pt x="873" y="913"/>
                      </a:lnTo>
                      <a:lnTo>
                        <a:pt x="864" y="923"/>
                      </a:lnTo>
                      <a:lnTo>
                        <a:pt x="848" y="952"/>
                      </a:lnTo>
                      <a:lnTo>
                        <a:pt x="838" y="973"/>
                      </a:lnTo>
                      <a:lnTo>
                        <a:pt x="835" y="978"/>
                      </a:lnTo>
                      <a:lnTo>
                        <a:pt x="831" y="985"/>
                      </a:lnTo>
                      <a:lnTo>
                        <a:pt x="818" y="998"/>
                      </a:lnTo>
                      <a:lnTo>
                        <a:pt x="813" y="1006"/>
                      </a:lnTo>
                      <a:lnTo>
                        <a:pt x="818" y="1033"/>
                      </a:lnTo>
                      <a:lnTo>
                        <a:pt x="820" y="1045"/>
                      </a:lnTo>
                      <a:lnTo>
                        <a:pt x="807" y="1055"/>
                      </a:lnTo>
                      <a:lnTo>
                        <a:pt x="806" y="1055"/>
                      </a:lnTo>
                      <a:lnTo>
                        <a:pt x="797" y="1062"/>
                      </a:lnTo>
                      <a:lnTo>
                        <a:pt x="786" y="1070"/>
                      </a:lnTo>
                      <a:lnTo>
                        <a:pt x="784" y="1070"/>
                      </a:lnTo>
                      <a:lnTo>
                        <a:pt x="779" y="1070"/>
                      </a:lnTo>
                      <a:lnTo>
                        <a:pt x="758" y="1073"/>
                      </a:lnTo>
                      <a:lnTo>
                        <a:pt x="755" y="1073"/>
                      </a:lnTo>
                      <a:lnTo>
                        <a:pt x="746" y="1074"/>
                      </a:lnTo>
                      <a:lnTo>
                        <a:pt x="747" y="1081"/>
                      </a:lnTo>
                      <a:lnTo>
                        <a:pt x="750" y="1107"/>
                      </a:lnTo>
                      <a:lnTo>
                        <a:pt x="751" y="1118"/>
                      </a:lnTo>
                      <a:lnTo>
                        <a:pt x="751" y="1120"/>
                      </a:lnTo>
                      <a:lnTo>
                        <a:pt x="752" y="1125"/>
                      </a:lnTo>
                      <a:lnTo>
                        <a:pt x="754" y="1135"/>
                      </a:lnTo>
                      <a:lnTo>
                        <a:pt x="749" y="1151"/>
                      </a:lnTo>
                      <a:lnTo>
                        <a:pt x="748" y="1156"/>
                      </a:lnTo>
                      <a:lnTo>
                        <a:pt x="747" y="1158"/>
                      </a:lnTo>
                      <a:lnTo>
                        <a:pt x="746" y="1169"/>
                      </a:lnTo>
                      <a:lnTo>
                        <a:pt x="746" y="1173"/>
                      </a:lnTo>
                      <a:lnTo>
                        <a:pt x="745" y="1185"/>
                      </a:lnTo>
                      <a:lnTo>
                        <a:pt x="744" y="1189"/>
                      </a:lnTo>
                      <a:lnTo>
                        <a:pt x="745" y="1203"/>
                      </a:lnTo>
                      <a:lnTo>
                        <a:pt x="745" y="1208"/>
                      </a:lnTo>
                      <a:lnTo>
                        <a:pt x="745" y="1220"/>
                      </a:lnTo>
                      <a:lnTo>
                        <a:pt x="745" y="1227"/>
                      </a:lnTo>
                      <a:lnTo>
                        <a:pt x="745" y="1228"/>
                      </a:lnTo>
                      <a:lnTo>
                        <a:pt x="740" y="1234"/>
                      </a:lnTo>
                      <a:lnTo>
                        <a:pt x="735" y="1239"/>
                      </a:lnTo>
                      <a:lnTo>
                        <a:pt x="735" y="1240"/>
                      </a:lnTo>
                      <a:lnTo>
                        <a:pt x="731" y="1263"/>
                      </a:lnTo>
                      <a:lnTo>
                        <a:pt x="727" y="1270"/>
                      </a:lnTo>
                      <a:lnTo>
                        <a:pt x="726" y="1271"/>
                      </a:lnTo>
                      <a:lnTo>
                        <a:pt x="723" y="1277"/>
                      </a:lnTo>
                      <a:lnTo>
                        <a:pt x="718" y="1284"/>
                      </a:lnTo>
                      <a:lnTo>
                        <a:pt x="712" y="1296"/>
                      </a:lnTo>
                      <a:lnTo>
                        <a:pt x="710" y="1298"/>
                      </a:lnTo>
                      <a:lnTo>
                        <a:pt x="710" y="1300"/>
                      </a:lnTo>
                      <a:lnTo>
                        <a:pt x="703" y="1313"/>
                      </a:lnTo>
                      <a:lnTo>
                        <a:pt x="702" y="1315"/>
                      </a:lnTo>
                      <a:lnTo>
                        <a:pt x="700" y="1317"/>
                      </a:lnTo>
                      <a:lnTo>
                        <a:pt x="699" y="1320"/>
                      </a:lnTo>
                      <a:lnTo>
                        <a:pt x="688" y="1341"/>
                      </a:lnTo>
                      <a:lnTo>
                        <a:pt x="683" y="1350"/>
                      </a:lnTo>
                      <a:lnTo>
                        <a:pt x="680" y="1359"/>
                      </a:lnTo>
                      <a:lnTo>
                        <a:pt x="679" y="1361"/>
                      </a:lnTo>
                      <a:lnTo>
                        <a:pt x="680" y="1361"/>
                      </a:lnTo>
                      <a:lnTo>
                        <a:pt x="683" y="1364"/>
                      </a:lnTo>
                      <a:lnTo>
                        <a:pt x="688" y="1368"/>
                      </a:lnTo>
                      <a:lnTo>
                        <a:pt x="697" y="1374"/>
                      </a:lnTo>
                      <a:lnTo>
                        <a:pt x="702" y="1376"/>
                      </a:lnTo>
                      <a:lnTo>
                        <a:pt x="710" y="1379"/>
                      </a:lnTo>
                      <a:lnTo>
                        <a:pt x="712" y="1379"/>
                      </a:lnTo>
                      <a:lnTo>
                        <a:pt x="715" y="1382"/>
                      </a:lnTo>
                      <a:lnTo>
                        <a:pt x="715" y="1396"/>
                      </a:lnTo>
                      <a:lnTo>
                        <a:pt x="717" y="1410"/>
                      </a:lnTo>
                      <a:lnTo>
                        <a:pt x="717" y="1413"/>
                      </a:lnTo>
                      <a:lnTo>
                        <a:pt x="718" y="1430"/>
                      </a:lnTo>
                      <a:lnTo>
                        <a:pt x="717" y="1432"/>
                      </a:lnTo>
                      <a:lnTo>
                        <a:pt x="708" y="1451"/>
                      </a:lnTo>
                      <a:lnTo>
                        <a:pt x="703" y="1462"/>
                      </a:lnTo>
                      <a:lnTo>
                        <a:pt x="680" y="1455"/>
                      </a:lnTo>
                      <a:lnTo>
                        <a:pt x="658" y="1451"/>
                      </a:lnTo>
                      <a:lnTo>
                        <a:pt x="644" y="1448"/>
                      </a:lnTo>
                      <a:lnTo>
                        <a:pt x="634" y="1451"/>
                      </a:lnTo>
                      <a:lnTo>
                        <a:pt x="623" y="1454"/>
                      </a:lnTo>
                      <a:lnTo>
                        <a:pt x="603" y="1469"/>
                      </a:lnTo>
                      <a:lnTo>
                        <a:pt x="584" y="1502"/>
                      </a:lnTo>
                      <a:lnTo>
                        <a:pt x="577" y="1513"/>
                      </a:lnTo>
                      <a:lnTo>
                        <a:pt x="574" y="1522"/>
                      </a:lnTo>
                      <a:lnTo>
                        <a:pt x="563" y="1535"/>
                      </a:lnTo>
                      <a:lnTo>
                        <a:pt x="567" y="1556"/>
                      </a:lnTo>
                      <a:lnTo>
                        <a:pt x="558" y="1576"/>
                      </a:lnTo>
                      <a:lnTo>
                        <a:pt x="549" y="1591"/>
                      </a:lnTo>
                      <a:lnTo>
                        <a:pt x="555" y="1606"/>
                      </a:lnTo>
                      <a:lnTo>
                        <a:pt x="564" y="1627"/>
                      </a:lnTo>
                      <a:lnTo>
                        <a:pt x="567" y="1636"/>
                      </a:lnTo>
                      <a:lnTo>
                        <a:pt x="564" y="1643"/>
                      </a:lnTo>
                      <a:lnTo>
                        <a:pt x="557" y="1653"/>
                      </a:lnTo>
                      <a:lnTo>
                        <a:pt x="561" y="1679"/>
                      </a:lnTo>
                      <a:lnTo>
                        <a:pt x="559" y="1689"/>
                      </a:lnTo>
                      <a:lnTo>
                        <a:pt x="555" y="1702"/>
                      </a:lnTo>
                      <a:lnTo>
                        <a:pt x="564" y="1728"/>
                      </a:lnTo>
                      <a:lnTo>
                        <a:pt x="571" y="1749"/>
                      </a:lnTo>
                      <a:lnTo>
                        <a:pt x="574" y="1760"/>
                      </a:lnTo>
                      <a:lnTo>
                        <a:pt x="573" y="1768"/>
                      </a:lnTo>
                      <a:lnTo>
                        <a:pt x="572" y="1775"/>
                      </a:lnTo>
                      <a:lnTo>
                        <a:pt x="564" y="1834"/>
                      </a:lnTo>
                      <a:lnTo>
                        <a:pt x="563" y="1838"/>
                      </a:lnTo>
                      <a:lnTo>
                        <a:pt x="562" y="1849"/>
                      </a:lnTo>
                      <a:lnTo>
                        <a:pt x="564" y="1852"/>
                      </a:lnTo>
                      <a:lnTo>
                        <a:pt x="571" y="1861"/>
                      </a:lnTo>
                      <a:lnTo>
                        <a:pt x="572" y="1863"/>
                      </a:lnTo>
                      <a:lnTo>
                        <a:pt x="577" y="1867"/>
                      </a:lnTo>
                      <a:lnTo>
                        <a:pt x="578" y="1868"/>
                      </a:lnTo>
                      <a:lnTo>
                        <a:pt x="583" y="1875"/>
                      </a:lnTo>
                      <a:lnTo>
                        <a:pt x="586" y="1874"/>
                      </a:lnTo>
                      <a:lnTo>
                        <a:pt x="595" y="1874"/>
                      </a:lnTo>
                      <a:lnTo>
                        <a:pt x="600" y="1882"/>
                      </a:lnTo>
                      <a:lnTo>
                        <a:pt x="602" y="1885"/>
                      </a:lnTo>
                      <a:lnTo>
                        <a:pt x="606" y="1891"/>
                      </a:lnTo>
                      <a:lnTo>
                        <a:pt x="612" y="1900"/>
                      </a:lnTo>
                      <a:lnTo>
                        <a:pt x="617" y="1907"/>
                      </a:lnTo>
                      <a:lnTo>
                        <a:pt x="618" y="1909"/>
                      </a:lnTo>
                      <a:lnTo>
                        <a:pt x="616" y="1917"/>
                      </a:lnTo>
                      <a:lnTo>
                        <a:pt x="615" y="1925"/>
                      </a:lnTo>
                      <a:lnTo>
                        <a:pt x="612" y="1933"/>
                      </a:lnTo>
                      <a:lnTo>
                        <a:pt x="606" y="1943"/>
                      </a:lnTo>
                      <a:lnTo>
                        <a:pt x="604" y="1954"/>
                      </a:lnTo>
                      <a:lnTo>
                        <a:pt x="603" y="1956"/>
                      </a:lnTo>
                      <a:lnTo>
                        <a:pt x="597" y="1958"/>
                      </a:lnTo>
                      <a:lnTo>
                        <a:pt x="585" y="1958"/>
                      </a:lnTo>
                      <a:lnTo>
                        <a:pt x="569" y="1964"/>
                      </a:lnTo>
                      <a:lnTo>
                        <a:pt x="576" y="1982"/>
                      </a:lnTo>
                      <a:lnTo>
                        <a:pt x="577" y="1991"/>
                      </a:lnTo>
                      <a:lnTo>
                        <a:pt x="581" y="2007"/>
                      </a:lnTo>
                      <a:lnTo>
                        <a:pt x="590" y="2021"/>
                      </a:lnTo>
                      <a:lnTo>
                        <a:pt x="591" y="2029"/>
                      </a:lnTo>
                      <a:lnTo>
                        <a:pt x="596" y="2036"/>
                      </a:lnTo>
                      <a:lnTo>
                        <a:pt x="596" y="2038"/>
                      </a:lnTo>
                      <a:lnTo>
                        <a:pt x="597" y="2040"/>
                      </a:lnTo>
                      <a:lnTo>
                        <a:pt x="598" y="2043"/>
                      </a:lnTo>
                      <a:lnTo>
                        <a:pt x="598" y="2058"/>
                      </a:lnTo>
                      <a:lnTo>
                        <a:pt x="594" y="2067"/>
                      </a:lnTo>
                      <a:lnTo>
                        <a:pt x="590" y="2073"/>
                      </a:lnTo>
                      <a:lnTo>
                        <a:pt x="590" y="2080"/>
                      </a:lnTo>
                      <a:lnTo>
                        <a:pt x="592" y="2093"/>
                      </a:lnTo>
                      <a:lnTo>
                        <a:pt x="590" y="2106"/>
                      </a:lnTo>
                      <a:lnTo>
                        <a:pt x="588" y="2111"/>
                      </a:lnTo>
                      <a:lnTo>
                        <a:pt x="585" y="2116"/>
                      </a:lnTo>
                      <a:lnTo>
                        <a:pt x="581" y="2120"/>
                      </a:lnTo>
                      <a:lnTo>
                        <a:pt x="577" y="2127"/>
                      </a:lnTo>
                      <a:lnTo>
                        <a:pt x="569" y="2133"/>
                      </a:lnTo>
                      <a:lnTo>
                        <a:pt x="564" y="2139"/>
                      </a:lnTo>
                      <a:lnTo>
                        <a:pt x="555" y="2139"/>
                      </a:lnTo>
                      <a:lnTo>
                        <a:pt x="549" y="2137"/>
                      </a:lnTo>
                      <a:lnTo>
                        <a:pt x="542" y="2142"/>
                      </a:lnTo>
                      <a:lnTo>
                        <a:pt x="542" y="2144"/>
                      </a:lnTo>
                      <a:lnTo>
                        <a:pt x="539" y="2146"/>
                      </a:lnTo>
                      <a:lnTo>
                        <a:pt x="545" y="2154"/>
                      </a:lnTo>
                      <a:lnTo>
                        <a:pt x="545" y="2161"/>
                      </a:lnTo>
                      <a:lnTo>
                        <a:pt x="546" y="2169"/>
                      </a:lnTo>
                      <a:lnTo>
                        <a:pt x="542" y="2169"/>
                      </a:lnTo>
                      <a:lnTo>
                        <a:pt x="539" y="2176"/>
                      </a:lnTo>
                      <a:lnTo>
                        <a:pt x="539" y="2176"/>
                      </a:lnTo>
                      <a:lnTo>
                        <a:pt x="534" y="2177"/>
                      </a:lnTo>
                      <a:lnTo>
                        <a:pt x="529" y="2179"/>
                      </a:lnTo>
                      <a:lnTo>
                        <a:pt x="528" y="2182"/>
                      </a:lnTo>
                      <a:lnTo>
                        <a:pt x="527" y="2184"/>
                      </a:lnTo>
                      <a:lnTo>
                        <a:pt x="529" y="2196"/>
                      </a:lnTo>
                      <a:lnTo>
                        <a:pt x="531" y="2201"/>
                      </a:lnTo>
                      <a:lnTo>
                        <a:pt x="533" y="2213"/>
                      </a:lnTo>
                      <a:lnTo>
                        <a:pt x="534" y="2216"/>
                      </a:lnTo>
                      <a:lnTo>
                        <a:pt x="537" y="2222"/>
                      </a:lnTo>
                      <a:lnTo>
                        <a:pt x="537" y="2238"/>
                      </a:lnTo>
                      <a:lnTo>
                        <a:pt x="534" y="2243"/>
                      </a:lnTo>
                      <a:lnTo>
                        <a:pt x="534" y="2253"/>
                      </a:lnTo>
                      <a:lnTo>
                        <a:pt x="533" y="2256"/>
                      </a:lnTo>
                      <a:lnTo>
                        <a:pt x="533" y="2260"/>
                      </a:lnTo>
                      <a:lnTo>
                        <a:pt x="528" y="2269"/>
                      </a:lnTo>
                      <a:lnTo>
                        <a:pt x="527" y="2275"/>
                      </a:lnTo>
                      <a:lnTo>
                        <a:pt x="527" y="2280"/>
                      </a:lnTo>
                      <a:lnTo>
                        <a:pt x="524" y="2285"/>
                      </a:lnTo>
                      <a:lnTo>
                        <a:pt x="524" y="2287"/>
                      </a:lnTo>
                      <a:lnTo>
                        <a:pt x="519" y="2289"/>
                      </a:lnTo>
                      <a:lnTo>
                        <a:pt x="516" y="2289"/>
                      </a:lnTo>
                      <a:lnTo>
                        <a:pt x="514" y="2292"/>
                      </a:lnTo>
                      <a:lnTo>
                        <a:pt x="509" y="2290"/>
                      </a:lnTo>
                      <a:lnTo>
                        <a:pt x="509" y="2285"/>
                      </a:lnTo>
                      <a:lnTo>
                        <a:pt x="509" y="2275"/>
                      </a:lnTo>
                      <a:lnTo>
                        <a:pt x="508" y="2272"/>
                      </a:lnTo>
                      <a:lnTo>
                        <a:pt x="502" y="2257"/>
                      </a:lnTo>
                      <a:lnTo>
                        <a:pt x="498" y="2256"/>
                      </a:lnTo>
                      <a:lnTo>
                        <a:pt x="491" y="2259"/>
                      </a:lnTo>
                      <a:lnTo>
                        <a:pt x="490" y="2259"/>
                      </a:lnTo>
                      <a:lnTo>
                        <a:pt x="488" y="2254"/>
                      </a:lnTo>
                      <a:lnTo>
                        <a:pt x="488" y="2251"/>
                      </a:lnTo>
                      <a:lnTo>
                        <a:pt x="487" y="2246"/>
                      </a:lnTo>
                      <a:lnTo>
                        <a:pt x="486" y="2247"/>
                      </a:lnTo>
                      <a:lnTo>
                        <a:pt x="484" y="2252"/>
                      </a:lnTo>
                      <a:lnTo>
                        <a:pt x="484" y="2252"/>
                      </a:lnTo>
                      <a:lnTo>
                        <a:pt x="482" y="2249"/>
                      </a:lnTo>
                      <a:lnTo>
                        <a:pt x="481" y="2252"/>
                      </a:lnTo>
                      <a:lnTo>
                        <a:pt x="479" y="2254"/>
                      </a:lnTo>
                      <a:lnTo>
                        <a:pt x="475" y="2251"/>
                      </a:lnTo>
                      <a:lnTo>
                        <a:pt x="474" y="2247"/>
                      </a:lnTo>
                      <a:lnTo>
                        <a:pt x="470" y="2246"/>
                      </a:lnTo>
                      <a:lnTo>
                        <a:pt x="470" y="2252"/>
                      </a:lnTo>
                      <a:lnTo>
                        <a:pt x="469" y="2253"/>
                      </a:lnTo>
                      <a:lnTo>
                        <a:pt x="466" y="2250"/>
                      </a:lnTo>
                      <a:lnTo>
                        <a:pt x="465" y="2244"/>
                      </a:lnTo>
                      <a:lnTo>
                        <a:pt x="461" y="2248"/>
                      </a:lnTo>
                      <a:lnTo>
                        <a:pt x="458" y="2244"/>
                      </a:lnTo>
                      <a:lnTo>
                        <a:pt x="456" y="2242"/>
                      </a:lnTo>
                      <a:lnTo>
                        <a:pt x="455" y="2239"/>
                      </a:lnTo>
                      <a:lnTo>
                        <a:pt x="453" y="2236"/>
                      </a:lnTo>
                      <a:lnTo>
                        <a:pt x="453" y="2232"/>
                      </a:lnTo>
                      <a:lnTo>
                        <a:pt x="455" y="2228"/>
                      </a:lnTo>
                      <a:lnTo>
                        <a:pt x="454" y="2226"/>
                      </a:lnTo>
                      <a:lnTo>
                        <a:pt x="453" y="2223"/>
                      </a:lnTo>
                      <a:lnTo>
                        <a:pt x="449" y="2225"/>
                      </a:lnTo>
                      <a:lnTo>
                        <a:pt x="447" y="2221"/>
                      </a:lnTo>
                      <a:lnTo>
                        <a:pt x="446" y="2211"/>
                      </a:lnTo>
                      <a:lnTo>
                        <a:pt x="443" y="2209"/>
                      </a:lnTo>
                      <a:lnTo>
                        <a:pt x="446" y="2200"/>
                      </a:lnTo>
                      <a:lnTo>
                        <a:pt x="447" y="2200"/>
                      </a:lnTo>
                      <a:lnTo>
                        <a:pt x="448" y="2203"/>
                      </a:lnTo>
                      <a:lnTo>
                        <a:pt x="449" y="2200"/>
                      </a:lnTo>
                      <a:lnTo>
                        <a:pt x="449" y="2195"/>
                      </a:lnTo>
                      <a:lnTo>
                        <a:pt x="447" y="2193"/>
                      </a:lnTo>
                      <a:lnTo>
                        <a:pt x="446" y="2190"/>
                      </a:lnTo>
                      <a:lnTo>
                        <a:pt x="446" y="2180"/>
                      </a:lnTo>
                      <a:lnTo>
                        <a:pt x="444" y="2171"/>
                      </a:lnTo>
                      <a:lnTo>
                        <a:pt x="442" y="2165"/>
                      </a:lnTo>
                      <a:lnTo>
                        <a:pt x="442" y="2161"/>
                      </a:lnTo>
                      <a:lnTo>
                        <a:pt x="441" y="2159"/>
                      </a:lnTo>
                      <a:lnTo>
                        <a:pt x="447" y="2143"/>
                      </a:lnTo>
                      <a:lnTo>
                        <a:pt x="450" y="2147"/>
                      </a:lnTo>
                      <a:lnTo>
                        <a:pt x="451" y="2158"/>
                      </a:lnTo>
                      <a:lnTo>
                        <a:pt x="452" y="2160"/>
                      </a:lnTo>
                      <a:lnTo>
                        <a:pt x="453" y="2152"/>
                      </a:lnTo>
                      <a:lnTo>
                        <a:pt x="455" y="2148"/>
                      </a:lnTo>
                      <a:lnTo>
                        <a:pt x="457" y="2143"/>
                      </a:lnTo>
                      <a:lnTo>
                        <a:pt x="454" y="2137"/>
                      </a:lnTo>
                      <a:lnTo>
                        <a:pt x="450" y="2136"/>
                      </a:lnTo>
                      <a:lnTo>
                        <a:pt x="449" y="2137"/>
                      </a:lnTo>
                      <a:lnTo>
                        <a:pt x="447" y="2135"/>
                      </a:lnTo>
                      <a:lnTo>
                        <a:pt x="446" y="2135"/>
                      </a:lnTo>
                      <a:lnTo>
                        <a:pt x="444" y="2140"/>
                      </a:lnTo>
                      <a:lnTo>
                        <a:pt x="442" y="2138"/>
                      </a:lnTo>
                      <a:lnTo>
                        <a:pt x="437" y="2139"/>
                      </a:lnTo>
                      <a:lnTo>
                        <a:pt x="439" y="2144"/>
                      </a:lnTo>
                      <a:lnTo>
                        <a:pt x="438" y="2145"/>
                      </a:lnTo>
                      <a:lnTo>
                        <a:pt x="435" y="2144"/>
                      </a:lnTo>
                      <a:lnTo>
                        <a:pt x="433" y="2147"/>
                      </a:lnTo>
                      <a:lnTo>
                        <a:pt x="434" y="2147"/>
                      </a:lnTo>
                      <a:lnTo>
                        <a:pt x="433" y="2149"/>
                      </a:lnTo>
                      <a:lnTo>
                        <a:pt x="435" y="2152"/>
                      </a:lnTo>
                      <a:lnTo>
                        <a:pt x="435" y="2154"/>
                      </a:lnTo>
                      <a:lnTo>
                        <a:pt x="436" y="2161"/>
                      </a:lnTo>
                      <a:lnTo>
                        <a:pt x="436" y="2166"/>
                      </a:lnTo>
                      <a:lnTo>
                        <a:pt x="438" y="2167"/>
                      </a:lnTo>
                      <a:lnTo>
                        <a:pt x="437" y="2169"/>
                      </a:lnTo>
                      <a:lnTo>
                        <a:pt x="443" y="2175"/>
                      </a:lnTo>
                      <a:lnTo>
                        <a:pt x="444" y="2186"/>
                      </a:lnTo>
                      <a:lnTo>
                        <a:pt x="442" y="2190"/>
                      </a:lnTo>
                      <a:lnTo>
                        <a:pt x="434" y="2195"/>
                      </a:lnTo>
                      <a:lnTo>
                        <a:pt x="429" y="2194"/>
                      </a:lnTo>
                      <a:lnTo>
                        <a:pt x="428" y="2192"/>
                      </a:lnTo>
                      <a:lnTo>
                        <a:pt x="430" y="2183"/>
                      </a:lnTo>
                      <a:lnTo>
                        <a:pt x="429" y="2181"/>
                      </a:lnTo>
                      <a:lnTo>
                        <a:pt x="430" y="2178"/>
                      </a:lnTo>
                      <a:lnTo>
                        <a:pt x="429" y="2171"/>
                      </a:lnTo>
                      <a:lnTo>
                        <a:pt x="425" y="2166"/>
                      </a:lnTo>
                      <a:lnTo>
                        <a:pt x="420" y="2165"/>
                      </a:lnTo>
                      <a:lnTo>
                        <a:pt x="418" y="2161"/>
                      </a:lnTo>
                      <a:lnTo>
                        <a:pt x="418" y="2161"/>
                      </a:lnTo>
                      <a:lnTo>
                        <a:pt x="416" y="2161"/>
                      </a:lnTo>
                      <a:lnTo>
                        <a:pt x="415" y="2161"/>
                      </a:lnTo>
                      <a:lnTo>
                        <a:pt x="415" y="2162"/>
                      </a:lnTo>
                      <a:lnTo>
                        <a:pt x="418" y="2167"/>
                      </a:lnTo>
                      <a:lnTo>
                        <a:pt x="421" y="2169"/>
                      </a:lnTo>
                      <a:lnTo>
                        <a:pt x="425" y="2173"/>
                      </a:lnTo>
                      <a:lnTo>
                        <a:pt x="427" y="2177"/>
                      </a:lnTo>
                      <a:lnTo>
                        <a:pt x="427" y="2183"/>
                      </a:lnTo>
                      <a:lnTo>
                        <a:pt x="426" y="2189"/>
                      </a:lnTo>
                      <a:lnTo>
                        <a:pt x="425" y="2192"/>
                      </a:lnTo>
                      <a:lnTo>
                        <a:pt x="423" y="2193"/>
                      </a:lnTo>
                      <a:lnTo>
                        <a:pt x="418" y="2190"/>
                      </a:lnTo>
                      <a:lnTo>
                        <a:pt x="416" y="2191"/>
                      </a:lnTo>
                      <a:lnTo>
                        <a:pt x="425" y="2205"/>
                      </a:lnTo>
                      <a:lnTo>
                        <a:pt x="433" y="2207"/>
                      </a:lnTo>
                      <a:lnTo>
                        <a:pt x="433" y="2211"/>
                      </a:lnTo>
                      <a:lnTo>
                        <a:pt x="433" y="2219"/>
                      </a:lnTo>
                      <a:lnTo>
                        <a:pt x="435" y="2227"/>
                      </a:lnTo>
                      <a:lnTo>
                        <a:pt x="435" y="2233"/>
                      </a:lnTo>
                      <a:lnTo>
                        <a:pt x="432" y="2239"/>
                      </a:lnTo>
                      <a:lnTo>
                        <a:pt x="431" y="2246"/>
                      </a:lnTo>
                      <a:lnTo>
                        <a:pt x="429" y="2250"/>
                      </a:lnTo>
                      <a:lnTo>
                        <a:pt x="430" y="2262"/>
                      </a:lnTo>
                      <a:lnTo>
                        <a:pt x="428" y="2263"/>
                      </a:lnTo>
                      <a:lnTo>
                        <a:pt x="426" y="2260"/>
                      </a:lnTo>
                      <a:lnTo>
                        <a:pt x="426" y="2250"/>
                      </a:lnTo>
                      <a:lnTo>
                        <a:pt x="425" y="2245"/>
                      </a:lnTo>
                      <a:lnTo>
                        <a:pt x="424" y="2240"/>
                      </a:lnTo>
                      <a:lnTo>
                        <a:pt x="423" y="2243"/>
                      </a:lnTo>
                      <a:lnTo>
                        <a:pt x="419" y="2259"/>
                      </a:lnTo>
                      <a:lnTo>
                        <a:pt x="416" y="2262"/>
                      </a:lnTo>
                      <a:lnTo>
                        <a:pt x="414" y="2260"/>
                      </a:lnTo>
                      <a:lnTo>
                        <a:pt x="413" y="2266"/>
                      </a:lnTo>
                      <a:lnTo>
                        <a:pt x="410" y="2269"/>
                      </a:lnTo>
                      <a:lnTo>
                        <a:pt x="408" y="2270"/>
                      </a:lnTo>
                      <a:lnTo>
                        <a:pt x="400" y="2269"/>
                      </a:lnTo>
                      <a:lnTo>
                        <a:pt x="398" y="2274"/>
                      </a:lnTo>
                      <a:lnTo>
                        <a:pt x="397" y="2276"/>
                      </a:lnTo>
                      <a:lnTo>
                        <a:pt x="392" y="2278"/>
                      </a:lnTo>
                      <a:lnTo>
                        <a:pt x="387" y="2278"/>
                      </a:lnTo>
                      <a:lnTo>
                        <a:pt x="384" y="2276"/>
                      </a:lnTo>
                      <a:lnTo>
                        <a:pt x="384" y="2267"/>
                      </a:lnTo>
                      <a:lnTo>
                        <a:pt x="383" y="2268"/>
                      </a:lnTo>
                      <a:lnTo>
                        <a:pt x="383" y="2269"/>
                      </a:lnTo>
                      <a:lnTo>
                        <a:pt x="382" y="2268"/>
                      </a:lnTo>
                      <a:lnTo>
                        <a:pt x="380" y="2264"/>
                      </a:lnTo>
                      <a:lnTo>
                        <a:pt x="378" y="2265"/>
                      </a:lnTo>
                      <a:lnTo>
                        <a:pt x="375" y="2265"/>
                      </a:lnTo>
                      <a:lnTo>
                        <a:pt x="374" y="2261"/>
                      </a:lnTo>
                      <a:lnTo>
                        <a:pt x="373" y="2265"/>
                      </a:lnTo>
                      <a:lnTo>
                        <a:pt x="376" y="2271"/>
                      </a:lnTo>
                      <a:lnTo>
                        <a:pt x="376" y="2273"/>
                      </a:lnTo>
                      <a:lnTo>
                        <a:pt x="372" y="2275"/>
                      </a:lnTo>
                      <a:lnTo>
                        <a:pt x="371" y="2278"/>
                      </a:lnTo>
                      <a:lnTo>
                        <a:pt x="365" y="2283"/>
                      </a:lnTo>
                      <a:lnTo>
                        <a:pt x="359" y="2284"/>
                      </a:lnTo>
                      <a:lnTo>
                        <a:pt x="359" y="2285"/>
                      </a:lnTo>
                      <a:lnTo>
                        <a:pt x="360" y="2288"/>
                      </a:lnTo>
                      <a:lnTo>
                        <a:pt x="358" y="2291"/>
                      </a:lnTo>
                      <a:lnTo>
                        <a:pt x="357" y="2290"/>
                      </a:lnTo>
                      <a:lnTo>
                        <a:pt x="356" y="2288"/>
                      </a:lnTo>
                      <a:lnTo>
                        <a:pt x="354" y="2288"/>
                      </a:lnTo>
                      <a:lnTo>
                        <a:pt x="351" y="2289"/>
                      </a:lnTo>
                      <a:lnTo>
                        <a:pt x="349" y="2295"/>
                      </a:lnTo>
                      <a:lnTo>
                        <a:pt x="352" y="2297"/>
                      </a:lnTo>
                      <a:lnTo>
                        <a:pt x="353" y="2299"/>
                      </a:lnTo>
                      <a:lnTo>
                        <a:pt x="351" y="2301"/>
                      </a:lnTo>
                      <a:lnTo>
                        <a:pt x="350" y="2304"/>
                      </a:lnTo>
                      <a:lnTo>
                        <a:pt x="347" y="2308"/>
                      </a:lnTo>
                      <a:lnTo>
                        <a:pt x="342" y="2311"/>
                      </a:lnTo>
                      <a:lnTo>
                        <a:pt x="335" y="2312"/>
                      </a:lnTo>
                      <a:lnTo>
                        <a:pt x="336" y="2315"/>
                      </a:lnTo>
                      <a:lnTo>
                        <a:pt x="335" y="2318"/>
                      </a:lnTo>
                      <a:lnTo>
                        <a:pt x="335" y="2321"/>
                      </a:lnTo>
                      <a:lnTo>
                        <a:pt x="322" y="2330"/>
                      </a:lnTo>
                      <a:lnTo>
                        <a:pt x="322" y="2332"/>
                      </a:lnTo>
                      <a:lnTo>
                        <a:pt x="323" y="2334"/>
                      </a:lnTo>
                      <a:lnTo>
                        <a:pt x="322" y="2336"/>
                      </a:lnTo>
                      <a:lnTo>
                        <a:pt x="320" y="2336"/>
                      </a:lnTo>
                      <a:lnTo>
                        <a:pt x="319" y="2333"/>
                      </a:lnTo>
                      <a:lnTo>
                        <a:pt x="317" y="2334"/>
                      </a:lnTo>
                      <a:lnTo>
                        <a:pt x="317" y="2336"/>
                      </a:lnTo>
                      <a:lnTo>
                        <a:pt x="317" y="2340"/>
                      </a:lnTo>
                      <a:lnTo>
                        <a:pt x="314" y="2345"/>
                      </a:lnTo>
                      <a:lnTo>
                        <a:pt x="313" y="2348"/>
                      </a:lnTo>
                      <a:lnTo>
                        <a:pt x="311" y="2352"/>
                      </a:lnTo>
                      <a:lnTo>
                        <a:pt x="307" y="2355"/>
                      </a:lnTo>
                      <a:lnTo>
                        <a:pt x="302" y="2357"/>
                      </a:lnTo>
                      <a:lnTo>
                        <a:pt x="297" y="2362"/>
                      </a:lnTo>
                      <a:lnTo>
                        <a:pt x="294" y="2368"/>
                      </a:lnTo>
                      <a:lnTo>
                        <a:pt x="289" y="2372"/>
                      </a:lnTo>
                      <a:lnTo>
                        <a:pt x="288" y="2374"/>
                      </a:lnTo>
                      <a:lnTo>
                        <a:pt x="286" y="2373"/>
                      </a:lnTo>
                      <a:lnTo>
                        <a:pt x="280" y="2383"/>
                      </a:lnTo>
                      <a:lnTo>
                        <a:pt x="275" y="2382"/>
                      </a:lnTo>
                      <a:lnTo>
                        <a:pt x="271" y="2387"/>
                      </a:lnTo>
                      <a:lnTo>
                        <a:pt x="269" y="2391"/>
                      </a:lnTo>
                      <a:lnTo>
                        <a:pt x="265" y="2392"/>
                      </a:lnTo>
                      <a:lnTo>
                        <a:pt x="263" y="2397"/>
                      </a:lnTo>
                      <a:lnTo>
                        <a:pt x="259" y="2402"/>
                      </a:lnTo>
                      <a:lnTo>
                        <a:pt x="258" y="2402"/>
                      </a:lnTo>
                      <a:lnTo>
                        <a:pt x="256" y="2400"/>
                      </a:lnTo>
                      <a:lnTo>
                        <a:pt x="253" y="2404"/>
                      </a:lnTo>
                      <a:lnTo>
                        <a:pt x="249" y="2405"/>
                      </a:lnTo>
                      <a:lnTo>
                        <a:pt x="246" y="2401"/>
                      </a:lnTo>
                      <a:lnTo>
                        <a:pt x="247" y="2395"/>
                      </a:lnTo>
                      <a:lnTo>
                        <a:pt x="246" y="2393"/>
                      </a:lnTo>
                      <a:lnTo>
                        <a:pt x="238" y="2408"/>
                      </a:lnTo>
                      <a:lnTo>
                        <a:pt x="228" y="2413"/>
                      </a:lnTo>
                      <a:lnTo>
                        <a:pt x="226" y="2411"/>
                      </a:lnTo>
                      <a:lnTo>
                        <a:pt x="223" y="2411"/>
                      </a:lnTo>
                      <a:lnTo>
                        <a:pt x="210" y="2422"/>
                      </a:lnTo>
                      <a:lnTo>
                        <a:pt x="207" y="2421"/>
                      </a:lnTo>
                      <a:lnTo>
                        <a:pt x="204" y="2422"/>
                      </a:lnTo>
                      <a:lnTo>
                        <a:pt x="199" y="2418"/>
                      </a:lnTo>
                      <a:lnTo>
                        <a:pt x="192" y="2419"/>
                      </a:lnTo>
                      <a:lnTo>
                        <a:pt x="188" y="2416"/>
                      </a:lnTo>
                      <a:lnTo>
                        <a:pt x="178" y="2414"/>
                      </a:lnTo>
                      <a:lnTo>
                        <a:pt x="174" y="2416"/>
                      </a:lnTo>
                      <a:lnTo>
                        <a:pt x="171" y="2420"/>
                      </a:lnTo>
                      <a:lnTo>
                        <a:pt x="169" y="2421"/>
                      </a:lnTo>
                      <a:lnTo>
                        <a:pt x="168" y="2419"/>
                      </a:lnTo>
                      <a:lnTo>
                        <a:pt x="169" y="2414"/>
                      </a:lnTo>
                      <a:lnTo>
                        <a:pt x="165" y="2416"/>
                      </a:lnTo>
                      <a:lnTo>
                        <a:pt x="164" y="2414"/>
                      </a:lnTo>
                      <a:lnTo>
                        <a:pt x="164" y="2410"/>
                      </a:lnTo>
                      <a:lnTo>
                        <a:pt x="161" y="2412"/>
                      </a:lnTo>
                      <a:lnTo>
                        <a:pt x="158" y="2409"/>
                      </a:lnTo>
                      <a:lnTo>
                        <a:pt x="153" y="2408"/>
                      </a:lnTo>
                      <a:lnTo>
                        <a:pt x="153" y="2407"/>
                      </a:lnTo>
                      <a:lnTo>
                        <a:pt x="155" y="2405"/>
                      </a:lnTo>
                      <a:lnTo>
                        <a:pt x="160" y="2404"/>
                      </a:lnTo>
                      <a:lnTo>
                        <a:pt x="161" y="2402"/>
                      </a:lnTo>
                      <a:lnTo>
                        <a:pt x="157" y="2400"/>
                      </a:lnTo>
                      <a:lnTo>
                        <a:pt x="151" y="2395"/>
                      </a:lnTo>
                      <a:lnTo>
                        <a:pt x="150" y="2397"/>
                      </a:lnTo>
                      <a:lnTo>
                        <a:pt x="151" y="2402"/>
                      </a:lnTo>
                      <a:lnTo>
                        <a:pt x="149" y="2405"/>
                      </a:lnTo>
                      <a:lnTo>
                        <a:pt x="148" y="2410"/>
                      </a:lnTo>
                      <a:lnTo>
                        <a:pt x="135" y="2409"/>
                      </a:lnTo>
                      <a:lnTo>
                        <a:pt x="132" y="2405"/>
                      </a:lnTo>
                      <a:lnTo>
                        <a:pt x="132" y="2402"/>
                      </a:lnTo>
                      <a:lnTo>
                        <a:pt x="135" y="2397"/>
                      </a:lnTo>
                      <a:lnTo>
                        <a:pt x="140" y="2393"/>
                      </a:lnTo>
                      <a:lnTo>
                        <a:pt x="143" y="2387"/>
                      </a:lnTo>
                      <a:lnTo>
                        <a:pt x="138" y="2383"/>
                      </a:lnTo>
                      <a:lnTo>
                        <a:pt x="136" y="2386"/>
                      </a:lnTo>
                      <a:lnTo>
                        <a:pt x="134" y="2390"/>
                      </a:lnTo>
                      <a:lnTo>
                        <a:pt x="133" y="2391"/>
                      </a:lnTo>
                      <a:lnTo>
                        <a:pt x="129" y="2389"/>
                      </a:lnTo>
                      <a:lnTo>
                        <a:pt x="126" y="2384"/>
                      </a:lnTo>
                      <a:lnTo>
                        <a:pt x="121" y="2381"/>
                      </a:lnTo>
                      <a:lnTo>
                        <a:pt x="120" y="2379"/>
                      </a:lnTo>
                      <a:lnTo>
                        <a:pt x="115" y="2379"/>
                      </a:lnTo>
                      <a:lnTo>
                        <a:pt x="110" y="2375"/>
                      </a:lnTo>
                      <a:lnTo>
                        <a:pt x="99" y="2371"/>
                      </a:lnTo>
                      <a:lnTo>
                        <a:pt x="91" y="2366"/>
                      </a:lnTo>
                      <a:lnTo>
                        <a:pt x="86" y="2358"/>
                      </a:lnTo>
                      <a:lnTo>
                        <a:pt x="83" y="2359"/>
                      </a:lnTo>
                      <a:lnTo>
                        <a:pt x="81" y="2355"/>
                      </a:lnTo>
                      <a:lnTo>
                        <a:pt x="79" y="2358"/>
                      </a:lnTo>
                      <a:lnTo>
                        <a:pt x="77" y="2358"/>
                      </a:lnTo>
                      <a:lnTo>
                        <a:pt x="77" y="2357"/>
                      </a:lnTo>
                      <a:lnTo>
                        <a:pt x="79" y="2353"/>
                      </a:lnTo>
                      <a:lnTo>
                        <a:pt x="73" y="2350"/>
                      </a:lnTo>
                      <a:lnTo>
                        <a:pt x="72" y="2348"/>
                      </a:lnTo>
                      <a:lnTo>
                        <a:pt x="68" y="2344"/>
                      </a:lnTo>
                      <a:lnTo>
                        <a:pt x="61" y="2339"/>
                      </a:lnTo>
                      <a:lnTo>
                        <a:pt x="53" y="2325"/>
                      </a:lnTo>
                      <a:lnTo>
                        <a:pt x="49" y="2311"/>
                      </a:lnTo>
                      <a:lnTo>
                        <a:pt x="49" y="2309"/>
                      </a:lnTo>
                      <a:lnTo>
                        <a:pt x="54" y="2291"/>
                      </a:lnTo>
                      <a:lnTo>
                        <a:pt x="54" y="2283"/>
                      </a:lnTo>
                      <a:lnTo>
                        <a:pt x="55" y="2278"/>
                      </a:lnTo>
                      <a:lnTo>
                        <a:pt x="54" y="2274"/>
                      </a:lnTo>
                      <a:lnTo>
                        <a:pt x="55" y="2272"/>
                      </a:lnTo>
                      <a:lnTo>
                        <a:pt x="56" y="2271"/>
                      </a:lnTo>
                      <a:lnTo>
                        <a:pt x="63" y="2274"/>
                      </a:lnTo>
                      <a:lnTo>
                        <a:pt x="66" y="2274"/>
                      </a:lnTo>
                      <a:lnTo>
                        <a:pt x="67" y="2279"/>
                      </a:lnTo>
                      <a:lnTo>
                        <a:pt x="67" y="2286"/>
                      </a:lnTo>
                      <a:lnTo>
                        <a:pt x="68" y="2291"/>
                      </a:lnTo>
                      <a:lnTo>
                        <a:pt x="72" y="2284"/>
                      </a:lnTo>
                      <a:lnTo>
                        <a:pt x="73" y="2280"/>
                      </a:lnTo>
                      <a:lnTo>
                        <a:pt x="75" y="2282"/>
                      </a:lnTo>
                      <a:lnTo>
                        <a:pt x="79" y="2280"/>
                      </a:lnTo>
                      <a:lnTo>
                        <a:pt x="83" y="2283"/>
                      </a:lnTo>
                      <a:lnTo>
                        <a:pt x="86" y="2288"/>
                      </a:lnTo>
                      <a:lnTo>
                        <a:pt x="91" y="2291"/>
                      </a:lnTo>
                      <a:lnTo>
                        <a:pt x="98" y="2296"/>
                      </a:lnTo>
                      <a:lnTo>
                        <a:pt x="101" y="2296"/>
                      </a:lnTo>
                      <a:lnTo>
                        <a:pt x="96" y="2291"/>
                      </a:lnTo>
                      <a:lnTo>
                        <a:pt x="95" y="2289"/>
                      </a:lnTo>
                      <a:lnTo>
                        <a:pt x="95" y="2286"/>
                      </a:lnTo>
                      <a:lnTo>
                        <a:pt x="100" y="2280"/>
                      </a:lnTo>
                      <a:lnTo>
                        <a:pt x="109" y="2273"/>
                      </a:lnTo>
                      <a:lnTo>
                        <a:pt x="105" y="2274"/>
                      </a:lnTo>
                      <a:lnTo>
                        <a:pt x="92" y="2285"/>
                      </a:lnTo>
                      <a:lnTo>
                        <a:pt x="87" y="2278"/>
                      </a:lnTo>
                      <a:lnTo>
                        <a:pt x="90" y="2275"/>
                      </a:lnTo>
                      <a:lnTo>
                        <a:pt x="90" y="2273"/>
                      </a:lnTo>
                      <a:lnTo>
                        <a:pt x="88" y="2271"/>
                      </a:lnTo>
                      <a:lnTo>
                        <a:pt x="82" y="2268"/>
                      </a:lnTo>
                      <a:lnTo>
                        <a:pt x="80" y="2265"/>
                      </a:lnTo>
                      <a:lnTo>
                        <a:pt x="80" y="2262"/>
                      </a:lnTo>
                      <a:lnTo>
                        <a:pt x="85" y="2257"/>
                      </a:lnTo>
                      <a:lnTo>
                        <a:pt x="95" y="2253"/>
                      </a:lnTo>
                      <a:lnTo>
                        <a:pt x="95" y="2252"/>
                      </a:lnTo>
                      <a:lnTo>
                        <a:pt x="91" y="2249"/>
                      </a:lnTo>
                      <a:lnTo>
                        <a:pt x="95" y="2242"/>
                      </a:lnTo>
                      <a:lnTo>
                        <a:pt x="101" y="2236"/>
                      </a:lnTo>
                      <a:lnTo>
                        <a:pt x="112" y="2232"/>
                      </a:lnTo>
                      <a:lnTo>
                        <a:pt x="115" y="2227"/>
                      </a:lnTo>
                      <a:lnTo>
                        <a:pt x="114" y="2227"/>
                      </a:lnTo>
                      <a:lnTo>
                        <a:pt x="109" y="2230"/>
                      </a:lnTo>
                      <a:lnTo>
                        <a:pt x="98" y="2232"/>
                      </a:lnTo>
                      <a:lnTo>
                        <a:pt x="97" y="2230"/>
                      </a:lnTo>
                      <a:lnTo>
                        <a:pt x="105" y="2227"/>
                      </a:lnTo>
                      <a:lnTo>
                        <a:pt x="106" y="2225"/>
                      </a:lnTo>
                      <a:lnTo>
                        <a:pt x="105" y="2222"/>
                      </a:lnTo>
                      <a:lnTo>
                        <a:pt x="102" y="2224"/>
                      </a:lnTo>
                      <a:lnTo>
                        <a:pt x="99" y="2225"/>
                      </a:lnTo>
                      <a:lnTo>
                        <a:pt x="91" y="2222"/>
                      </a:lnTo>
                      <a:lnTo>
                        <a:pt x="91" y="2218"/>
                      </a:lnTo>
                      <a:lnTo>
                        <a:pt x="95" y="2214"/>
                      </a:lnTo>
                      <a:lnTo>
                        <a:pt x="95" y="2212"/>
                      </a:lnTo>
                      <a:lnTo>
                        <a:pt x="89" y="2214"/>
                      </a:lnTo>
                      <a:lnTo>
                        <a:pt x="85" y="2218"/>
                      </a:lnTo>
                      <a:lnTo>
                        <a:pt x="83" y="2218"/>
                      </a:lnTo>
                      <a:lnTo>
                        <a:pt x="81" y="2213"/>
                      </a:lnTo>
                      <a:lnTo>
                        <a:pt x="81" y="2208"/>
                      </a:lnTo>
                      <a:lnTo>
                        <a:pt x="88" y="2206"/>
                      </a:lnTo>
                      <a:lnTo>
                        <a:pt x="91" y="2203"/>
                      </a:lnTo>
                      <a:lnTo>
                        <a:pt x="80" y="2201"/>
                      </a:lnTo>
                      <a:lnTo>
                        <a:pt x="75" y="2194"/>
                      </a:lnTo>
                      <a:lnTo>
                        <a:pt x="74" y="2196"/>
                      </a:lnTo>
                      <a:lnTo>
                        <a:pt x="74" y="2201"/>
                      </a:lnTo>
                      <a:lnTo>
                        <a:pt x="74" y="2203"/>
                      </a:lnTo>
                      <a:lnTo>
                        <a:pt x="70" y="2206"/>
                      </a:lnTo>
                      <a:lnTo>
                        <a:pt x="68" y="2206"/>
                      </a:lnTo>
                      <a:lnTo>
                        <a:pt x="66" y="2209"/>
                      </a:lnTo>
                      <a:lnTo>
                        <a:pt x="74" y="2210"/>
                      </a:lnTo>
                      <a:lnTo>
                        <a:pt x="77" y="2216"/>
                      </a:lnTo>
                      <a:lnTo>
                        <a:pt x="76" y="2221"/>
                      </a:lnTo>
                      <a:lnTo>
                        <a:pt x="67" y="2224"/>
                      </a:lnTo>
                      <a:lnTo>
                        <a:pt x="64" y="2228"/>
                      </a:lnTo>
                      <a:lnTo>
                        <a:pt x="63" y="2231"/>
                      </a:lnTo>
                      <a:lnTo>
                        <a:pt x="62" y="2231"/>
                      </a:lnTo>
                      <a:lnTo>
                        <a:pt x="60" y="2232"/>
                      </a:lnTo>
                      <a:lnTo>
                        <a:pt x="59" y="2229"/>
                      </a:lnTo>
                      <a:lnTo>
                        <a:pt x="60" y="2224"/>
                      </a:lnTo>
                      <a:lnTo>
                        <a:pt x="59" y="2221"/>
                      </a:lnTo>
                      <a:lnTo>
                        <a:pt x="58" y="2216"/>
                      </a:lnTo>
                      <a:lnTo>
                        <a:pt x="57" y="2214"/>
                      </a:lnTo>
                      <a:lnTo>
                        <a:pt x="55" y="2227"/>
                      </a:lnTo>
                      <a:lnTo>
                        <a:pt x="52" y="2230"/>
                      </a:lnTo>
                      <a:lnTo>
                        <a:pt x="48" y="2231"/>
                      </a:lnTo>
                      <a:lnTo>
                        <a:pt x="46" y="2230"/>
                      </a:lnTo>
                      <a:lnTo>
                        <a:pt x="45" y="2226"/>
                      </a:lnTo>
                      <a:lnTo>
                        <a:pt x="43" y="2229"/>
                      </a:lnTo>
                      <a:lnTo>
                        <a:pt x="41" y="2228"/>
                      </a:lnTo>
                      <a:lnTo>
                        <a:pt x="38" y="2216"/>
                      </a:lnTo>
                      <a:lnTo>
                        <a:pt x="38" y="2219"/>
                      </a:lnTo>
                      <a:lnTo>
                        <a:pt x="38" y="2228"/>
                      </a:lnTo>
                      <a:lnTo>
                        <a:pt x="37" y="2230"/>
                      </a:lnTo>
                      <a:lnTo>
                        <a:pt x="34" y="2222"/>
                      </a:lnTo>
                      <a:lnTo>
                        <a:pt x="29" y="2208"/>
                      </a:lnTo>
                      <a:lnTo>
                        <a:pt x="27" y="2201"/>
                      </a:lnTo>
                      <a:lnTo>
                        <a:pt x="29" y="2199"/>
                      </a:lnTo>
                      <a:lnTo>
                        <a:pt x="33" y="2201"/>
                      </a:lnTo>
                      <a:lnTo>
                        <a:pt x="32" y="2199"/>
                      </a:lnTo>
                      <a:lnTo>
                        <a:pt x="28" y="2197"/>
                      </a:lnTo>
                      <a:lnTo>
                        <a:pt x="27" y="2194"/>
                      </a:lnTo>
                      <a:lnTo>
                        <a:pt x="28" y="2191"/>
                      </a:lnTo>
                      <a:lnTo>
                        <a:pt x="31" y="2188"/>
                      </a:lnTo>
                      <a:lnTo>
                        <a:pt x="35" y="2180"/>
                      </a:lnTo>
                      <a:lnTo>
                        <a:pt x="38" y="2177"/>
                      </a:lnTo>
                      <a:lnTo>
                        <a:pt x="40" y="2176"/>
                      </a:lnTo>
                      <a:lnTo>
                        <a:pt x="43" y="2180"/>
                      </a:lnTo>
                      <a:lnTo>
                        <a:pt x="45" y="2180"/>
                      </a:lnTo>
                      <a:lnTo>
                        <a:pt x="45" y="2178"/>
                      </a:lnTo>
                      <a:lnTo>
                        <a:pt x="43" y="2173"/>
                      </a:lnTo>
                      <a:lnTo>
                        <a:pt x="45" y="2168"/>
                      </a:lnTo>
                      <a:lnTo>
                        <a:pt x="50" y="2165"/>
                      </a:lnTo>
                      <a:lnTo>
                        <a:pt x="51" y="2168"/>
                      </a:lnTo>
                      <a:lnTo>
                        <a:pt x="49" y="2178"/>
                      </a:lnTo>
                      <a:lnTo>
                        <a:pt x="50" y="2188"/>
                      </a:lnTo>
                      <a:lnTo>
                        <a:pt x="48" y="2194"/>
                      </a:lnTo>
                      <a:lnTo>
                        <a:pt x="45" y="2193"/>
                      </a:lnTo>
                      <a:lnTo>
                        <a:pt x="45" y="2199"/>
                      </a:lnTo>
                      <a:lnTo>
                        <a:pt x="49" y="2196"/>
                      </a:lnTo>
                      <a:lnTo>
                        <a:pt x="50" y="2194"/>
                      </a:lnTo>
                      <a:lnTo>
                        <a:pt x="53" y="2190"/>
                      </a:lnTo>
                      <a:lnTo>
                        <a:pt x="53" y="2188"/>
                      </a:lnTo>
                      <a:lnTo>
                        <a:pt x="54" y="2185"/>
                      </a:lnTo>
                      <a:lnTo>
                        <a:pt x="52" y="2182"/>
                      </a:lnTo>
                      <a:lnTo>
                        <a:pt x="52" y="2176"/>
                      </a:lnTo>
                      <a:lnTo>
                        <a:pt x="55" y="2171"/>
                      </a:lnTo>
                      <a:lnTo>
                        <a:pt x="68" y="2176"/>
                      </a:lnTo>
                      <a:lnTo>
                        <a:pt x="70" y="2179"/>
                      </a:lnTo>
                      <a:lnTo>
                        <a:pt x="69" y="2182"/>
                      </a:lnTo>
                      <a:lnTo>
                        <a:pt x="72" y="2182"/>
                      </a:lnTo>
                      <a:lnTo>
                        <a:pt x="71" y="2178"/>
                      </a:lnTo>
                      <a:lnTo>
                        <a:pt x="73" y="2176"/>
                      </a:lnTo>
                      <a:lnTo>
                        <a:pt x="75" y="2175"/>
                      </a:lnTo>
                      <a:lnTo>
                        <a:pt x="72" y="2173"/>
                      </a:lnTo>
                      <a:lnTo>
                        <a:pt x="72" y="2171"/>
                      </a:lnTo>
                      <a:lnTo>
                        <a:pt x="75" y="2165"/>
                      </a:lnTo>
                      <a:lnTo>
                        <a:pt x="83" y="2160"/>
                      </a:lnTo>
                      <a:lnTo>
                        <a:pt x="87" y="2162"/>
                      </a:lnTo>
                      <a:lnTo>
                        <a:pt x="93" y="2161"/>
                      </a:lnTo>
                      <a:lnTo>
                        <a:pt x="104" y="2149"/>
                      </a:lnTo>
                      <a:lnTo>
                        <a:pt x="103" y="2149"/>
                      </a:lnTo>
                      <a:lnTo>
                        <a:pt x="89" y="2159"/>
                      </a:lnTo>
                      <a:lnTo>
                        <a:pt x="87" y="2158"/>
                      </a:lnTo>
                      <a:lnTo>
                        <a:pt x="85" y="2156"/>
                      </a:lnTo>
                      <a:lnTo>
                        <a:pt x="84" y="2148"/>
                      </a:lnTo>
                      <a:lnTo>
                        <a:pt x="82" y="2152"/>
                      </a:lnTo>
                      <a:lnTo>
                        <a:pt x="78" y="2155"/>
                      </a:lnTo>
                      <a:lnTo>
                        <a:pt x="74" y="2154"/>
                      </a:lnTo>
                      <a:lnTo>
                        <a:pt x="70" y="2149"/>
                      </a:lnTo>
                      <a:lnTo>
                        <a:pt x="64" y="2146"/>
                      </a:lnTo>
                      <a:lnTo>
                        <a:pt x="71" y="2134"/>
                      </a:lnTo>
                      <a:lnTo>
                        <a:pt x="73" y="2131"/>
                      </a:lnTo>
                      <a:lnTo>
                        <a:pt x="85" y="2128"/>
                      </a:lnTo>
                      <a:lnTo>
                        <a:pt x="86" y="2125"/>
                      </a:lnTo>
                      <a:lnTo>
                        <a:pt x="87" y="2119"/>
                      </a:lnTo>
                      <a:lnTo>
                        <a:pt x="90" y="2112"/>
                      </a:lnTo>
                      <a:lnTo>
                        <a:pt x="96" y="2107"/>
                      </a:lnTo>
                      <a:lnTo>
                        <a:pt x="108" y="2102"/>
                      </a:lnTo>
                      <a:lnTo>
                        <a:pt x="107" y="2100"/>
                      </a:lnTo>
                      <a:lnTo>
                        <a:pt x="104" y="2102"/>
                      </a:lnTo>
                      <a:lnTo>
                        <a:pt x="99" y="2103"/>
                      </a:lnTo>
                      <a:lnTo>
                        <a:pt x="95" y="2093"/>
                      </a:lnTo>
                      <a:lnTo>
                        <a:pt x="96" y="2090"/>
                      </a:lnTo>
                      <a:lnTo>
                        <a:pt x="101" y="2086"/>
                      </a:lnTo>
                      <a:lnTo>
                        <a:pt x="106" y="2076"/>
                      </a:lnTo>
                      <a:lnTo>
                        <a:pt x="113" y="2070"/>
                      </a:lnTo>
                      <a:lnTo>
                        <a:pt x="116" y="2065"/>
                      </a:lnTo>
                      <a:lnTo>
                        <a:pt x="124" y="2062"/>
                      </a:lnTo>
                      <a:lnTo>
                        <a:pt x="130" y="2056"/>
                      </a:lnTo>
                      <a:lnTo>
                        <a:pt x="136" y="2059"/>
                      </a:lnTo>
                      <a:lnTo>
                        <a:pt x="136" y="2063"/>
                      </a:lnTo>
                      <a:lnTo>
                        <a:pt x="130" y="2087"/>
                      </a:lnTo>
                      <a:lnTo>
                        <a:pt x="128" y="2102"/>
                      </a:lnTo>
                      <a:lnTo>
                        <a:pt x="129" y="2104"/>
                      </a:lnTo>
                      <a:lnTo>
                        <a:pt x="139" y="2067"/>
                      </a:lnTo>
                      <a:lnTo>
                        <a:pt x="145" y="2056"/>
                      </a:lnTo>
                      <a:lnTo>
                        <a:pt x="152" y="2049"/>
                      </a:lnTo>
                      <a:lnTo>
                        <a:pt x="162" y="2047"/>
                      </a:lnTo>
                      <a:lnTo>
                        <a:pt x="167" y="2049"/>
                      </a:lnTo>
                      <a:lnTo>
                        <a:pt x="168" y="2047"/>
                      </a:lnTo>
                      <a:lnTo>
                        <a:pt x="165" y="2045"/>
                      </a:lnTo>
                      <a:lnTo>
                        <a:pt x="161" y="2043"/>
                      </a:lnTo>
                      <a:lnTo>
                        <a:pt x="162" y="2037"/>
                      </a:lnTo>
                      <a:lnTo>
                        <a:pt x="162" y="2036"/>
                      </a:lnTo>
                      <a:lnTo>
                        <a:pt x="158" y="2038"/>
                      </a:lnTo>
                      <a:lnTo>
                        <a:pt x="157" y="2042"/>
                      </a:lnTo>
                      <a:lnTo>
                        <a:pt x="154" y="2045"/>
                      </a:lnTo>
                      <a:lnTo>
                        <a:pt x="146" y="2049"/>
                      </a:lnTo>
                      <a:lnTo>
                        <a:pt x="141" y="2054"/>
                      </a:lnTo>
                      <a:lnTo>
                        <a:pt x="138" y="2053"/>
                      </a:lnTo>
                      <a:lnTo>
                        <a:pt x="137" y="2051"/>
                      </a:lnTo>
                      <a:lnTo>
                        <a:pt x="139" y="2046"/>
                      </a:lnTo>
                      <a:lnTo>
                        <a:pt x="139" y="2045"/>
                      </a:lnTo>
                      <a:lnTo>
                        <a:pt x="132" y="2050"/>
                      </a:lnTo>
                      <a:lnTo>
                        <a:pt x="127" y="2052"/>
                      </a:lnTo>
                      <a:lnTo>
                        <a:pt x="114" y="2059"/>
                      </a:lnTo>
                      <a:lnTo>
                        <a:pt x="109" y="2061"/>
                      </a:lnTo>
                      <a:lnTo>
                        <a:pt x="106" y="2063"/>
                      </a:lnTo>
                      <a:lnTo>
                        <a:pt x="101" y="2064"/>
                      </a:lnTo>
                      <a:lnTo>
                        <a:pt x="100" y="2066"/>
                      </a:lnTo>
                      <a:lnTo>
                        <a:pt x="102" y="2070"/>
                      </a:lnTo>
                      <a:lnTo>
                        <a:pt x="101" y="2074"/>
                      </a:lnTo>
                      <a:lnTo>
                        <a:pt x="100" y="2080"/>
                      </a:lnTo>
                      <a:lnTo>
                        <a:pt x="97" y="2083"/>
                      </a:lnTo>
                      <a:lnTo>
                        <a:pt x="88" y="2082"/>
                      </a:lnTo>
                      <a:lnTo>
                        <a:pt x="84" y="2089"/>
                      </a:lnTo>
                      <a:lnTo>
                        <a:pt x="82" y="2096"/>
                      </a:lnTo>
                      <a:lnTo>
                        <a:pt x="80" y="2099"/>
                      </a:lnTo>
                      <a:lnTo>
                        <a:pt x="80" y="2113"/>
                      </a:lnTo>
                      <a:lnTo>
                        <a:pt x="78" y="2119"/>
                      </a:lnTo>
                      <a:lnTo>
                        <a:pt x="74" y="2123"/>
                      </a:lnTo>
                      <a:lnTo>
                        <a:pt x="72" y="2122"/>
                      </a:lnTo>
                      <a:lnTo>
                        <a:pt x="69" y="2123"/>
                      </a:lnTo>
                      <a:lnTo>
                        <a:pt x="64" y="2119"/>
                      </a:lnTo>
                      <a:lnTo>
                        <a:pt x="59" y="2129"/>
                      </a:lnTo>
                      <a:lnTo>
                        <a:pt x="59" y="2134"/>
                      </a:lnTo>
                      <a:lnTo>
                        <a:pt x="60" y="2135"/>
                      </a:lnTo>
                      <a:lnTo>
                        <a:pt x="57" y="2137"/>
                      </a:lnTo>
                      <a:lnTo>
                        <a:pt x="56" y="2145"/>
                      </a:lnTo>
                      <a:lnTo>
                        <a:pt x="54" y="2148"/>
                      </a:lnTo>
                      <a:lnTo>
                        <a:pt x="53" y="2147"/>
                      </a:lnTo>
                      <a:lnTo>
                        <a:pt x="53" y="2145"/>
                      </a:lnTo>
                      <a:lnTo>
                        <a:pt x="54" y="2141"/>
                      </a:lnTo>
                      <a:lnTo>
                        <a:pt x="54" y="2139"/>
                      </a:lnTo>
                      <a:lnTo>
                        <a:pt x="51" y="2137"/>
                      </a:lnTo>
                      <a:lnTo>
                        <a:pt x="50" y="2134"/>
                      </a:lnTo>
                      <a:lnTo>
                        <a:pt x="48" y="2130"/>
                      </a:lnTo>
                      <a:lnTo>
                        <a:pt x="45" y="2129"/>
                      </a:lnTo>
                      <a:lnTo>
                        <a:pt x="40" y="2124"/>
                      </a:lnTo>
                      <a:lnTo>
                        <a:pt x="42" y="2122"/>
                      </a:lnTo>
                      <a:lnTo>
                        <a:pt x="45" y="2122"/>
                      </a:lnTo>
                      <a:lnTo>
                        <a:pt x="46" y="2116"/>
                      </a:lnTo>
                      <a:lnTo>
                        <a:pt x="53" y="2112"/>
                      </a:lnTo>
                      <a:lnTo>
                        <a:pt x="57" y="2112"/>
                      </a:lnTo>
                      <a:lnTo>
                        <a:pt x="61" y="2111"/>
                      </a:lnTo>
                      <a:lnTo>
                        <a:pt x="65" y="2112"/>
                      </a:lnTo>
                      <a:lnTo>
                        <a:pt x="71" y="2111"/>
                      </a:lnTo>
                      <a:lnTo>
                        <a:pt x="67" y="2107"/>
                      </a:lnTo>
                      <a:lnTo>
                        <a:pt x="67" y="2101"/>
                      </a:lnTo>
                      <a:lnTo>
                        <a:pt x="65" y="2095"/>
                      </a:lnTo>
                      <a:lnTo>
                        <a:pt x="63" y="2095"/>
                      </a:lnTo>
                      <a:lnTo>
                        <a:pt x="58" y="2098"/>
                      </a:lnTo>
                      <a:lnTo>
                        <a:pt x="56" y="2098"/>
                      </a:lnTo>
                      <a:lnTo>
                        <a:pt x="56" y="2097"/>
                      </a:lnTo>
                      <a:lnTo>
                        <a:pt x="57" y="2091"/>
                      </a:lnTo>
                      <a:lnTo>
                        <a:pt x="61" y="2086"/>
                      </a:lnTo>
                      <a:lnTo>
                        <a:pt x="60" y="2083"/>
                      </a:lnTo>
                      <a:lnTo>
                        <a:pt x="58" y="2082"/>
                      </a:lnTo>
                      <a:lnTo>
                        <a:pt x="58" y="2080"/>
                      </a:lnTo>
                      <a:lnTo>
                        <a:pt x="62" y="2069"/>
                      </a:lnTo>
                      <a:lnTo>
                        <a:pt x="66" y="2064"/>
                      </a:lnTo>
                      <a:lnTo>
                        <a:pt x="66" y="2062"/>
                      </a:lnTo>
                      <a:lnTo>
                        <a:pt x="64" y="2062"/>
                      </a:lnTo>
                      <a:lnTo>
                        <a:pt x="60" y="2067"/>
                      </a:lnTo>
                      <a:lnTo>
                        <a:pt x="51" y="2088"/>
                      </a:lnTo>
                      <a:lnTo>
                        <a:pt x="42" y="2099"/>
                      </a:lnTo>
                      <a:lnTo>
                        <a:pt x="40" y="2098"/>
                      </a:lnTo>
                      <a:lnTo>
                        <a:pt x="37" y="2094"/>
                      </a:lnTo>
                      <a:lnTo>
                        <a:pt x="36" y="2089"/>
                      </a:lnTo>
                      <a:lnTo>
                        <a:pt x="31" y="2087"/>
                      </a:lnTo>
                      <a:lnTo>
                        <a:pt x="32" y="2083"/>
                      </a:lnTo>
                      <a:lnTo>
                        <a:pt x="27" y="2080"/>
                      </a:lnTo>
                      <a:lnTo>
                        <a:pt x="26" y="2076"/>
                      </a:lnTo>
                      <a:lnTo>
                        <a:pt x="27" y="2071"/>
                      </a:lnTo>
                      <a:lnTo>
                        <a:pt x="25" y="2069"/>
                      </a:lnTo>
                      <a:lnTo>
                        <a:pt x="24" y="2066"/>
                      </a:lnTo>
                      <a:lnTo>
                        <a:pt x="27" y="2062"/>
                      </a:lnTo>
                      <a:lnTo>
                        <a:pt x="32" y="2059"/>
                      </a:lnTo>
                      <a:lnTo>
                        <a:pt x="32" y="2053"/>
                      </a:lnTo>
                      <a:lnTo>
                        <a:pt x="30" y="2046"/>
                      </a:lnTo>
                      <a:lnTo>
                        <a:pt x="31" y="2044"/>
                      </a:lnTo>
                      <a:lnTo>
                        <a:pt x="32" y="2042"/>
                      </a:lnTo>
                      <a:lnTo>
                        <a:pt x="38" y="2044"/>
                      </a:lnTo>
                      <a:lnTo>
                        <a:pt x="44" y="2053"/>
                      </a:lnTo>
                      <a:lnTo>
                        <a:pt x="50" y="2056"/>
                      </a:lnTo>
                      <a:lnTo>
                        <a:pt x="56" y="2055"/>
                      </a:lnTo>
                      <a:lnTo>
                        <a:pt x="60" y="2051"/>
                      </a:lnTo>
                      <a:lnTo>
                        <a:pt x="65" y="2050"/>
                      </a:lnTo>
                      <a:lnTo>
                        <a:pt x="66" y="2047"/>
                      </a:lnTo>
                      <a:lnTo>
                        <a:pt x="65" y="2036"/>
                      </a:lnTo>
                      <a:lnTo>
                        <a:pt x="66" y="2015"/>
                      </a:lnTo>
                      <a:lnTo>
                        <a:pt x="65" y="2015"/>
                      </a:lnTo>
                      <a:lnTo>
                        <a:pt x="65" y="2021"/>
                      </a:lnTo>
                      <a:lnTo>
                        <a:pt x="63" y="2046"/>
                      </a:lnTo>
                      <a:lnTo>
                        <a:pt x="55" y="2053"/>
                      </a:lnTo>
                      <a:lnTo>
                        <a:pt x="50" y="2054"/>
                      </a:lnTo>
                      <a:lnTo>
                        <a:pt x="39" y="2038"/>
                      </a:lnTo>
                      <a:lnTo>
                        <a:pt x="41" y="2036"/>
                      </a:lnTo>
                      <a:lnTo>
                        <a:pt x="44" y="2036"/>
                      </a:lnTo>
                      <a:lnTo>
                        <a:pt x="47" y="2030"/>
                      </a:lnTo>
                      <a:lnTo>
                        <a:pt x="54" y="2024"/>
                      </a:lnTo>
                      <a:lnTo>
                        <a:pt x="58" y="2015"/>
                      </a:lnTo>
                      <a:lnTo>
                        <a:pt x="61" y="2012"/>
                      </a:lnTo>
                      <a:lnTo>
                        <a:pt x="61" y="2009"/>
                      </a:lnTo>
                      <a:lnTo>
                        <a:pt x="57" y="2012"/>
                      </a:lnTo>
                      <a:lnTo>
                        <a:pt x="55" y="2019"/>
                      </a:lnTo>
                      <a:lnTo>
                        <a:pt x="53" y="2022"/>
                      </a:lnTo>
                      <a:lnTo>
                        <a:pt x="40" y="2029"/>
                      </a:lnTo>
                      <a:lnTo>
                        <a:pt x="37" y="2034"/>
                      </a:lnTo>
                      <a:lnTo>
                        <a:pt x="33" y="2036"/>
                      </a:lnTo>
                      <a:lnTo>
                        <a:pt x="28" y="2034"/>
                      </a:lnTo>
                      <a:lnTo>
                        <a:pt x="25" y="2029"/>
                      </a:lnTo>
                      <a:lnTo>
                        <a:pt x="24" y="2030"/>
                      </a:lnTo>
                      <a:lnTo>
                        <a:pt x="21" y="2029"/>
                      </a:lnTo>
                      <a:lnTo>
                        <a:pt x="15" y="2026"/>
                      </a:lnTo>
                      <a:lnTo>
                        <a:pt x="3" y="2015"/>
                      </a:lnTo>
                      <a:lnTo>
                        <a:pt x="1" y="2012"/>
                      </a:lnTo>
                      <a:lnTo>
                        <a:pt x="1" y="2009"/>
                      </a:lnTo>
                      <a:lnTo>
                        <a:pt x="2" y="2007"/>
                      </a:lnTo>
                      <a:lnTo>
                        <a:pt x="7" y="2009"/>
                      </a:lnTo>
                      <a:lnTo>
                        <a:pt x="15" y="2015"/>
                      </a:lnTo>
                      <a:lnTo>
                        <a:pt x="17" y="2017"/>
                      </a:lnTo>
                      <a:lnTo>
                        <a:pt x="20" y="2016"/>
                      </a:lnTo>
                      <a:lnTo>
                        <a:pt x="21" y="2016"/>
                      </a:lnTo>
                      <a:lnTo>
                        <a:pt x="25" y="2019"/>
                      </a:lnTo>
                      <a:lnTo>
                        <a:pt x="25" y="2018"/>
                      </a:lnTo>
                      <a:lnTo>
                        <a:pt x="21" y="2012"/>
                      </a:lnTo>
                      <a:lnTo>
                        <a:pt x="20" y="2009"/>
                      </a:lnTo>
                      <a:lnTo>
                        <a:pt x="15" y="2008"/>
                      </a:lnTo>
                      <a:lnTo>
                        <a:pt x="12" y="2004"/>
                      </a:lnTo>
                      <a:lnTo>
                        <a:pt x="4" y="2006"/>
                      </a:lnTo>
                      <a:lnTo>
                        <a:pt x="1" y="2003"/>
                      </a:lnTo>
                      <a:lnTo>
                        <a:pt x="0" y="2000"/>
                      </a:lnTo>
                      <a:lnTo>
                        <a:pt x="3" y="1997"/>
                      </a:lnTo>
                      <a:lnTo>
                        <a:pt x="6" y="1999"/>
                      </a:lnTo>
                      <a:lnTo>
                        <a:pt x="7" y="1996"/>
                      </a:lnTo>
                      <a:lnTo>
                        <a:pt x="9" y="1995"/>
                      </a:lnTo>
                      <a:lnTo>
                        <a:pt x="16" y="2000"/>
                      </a:lnTo>
                      <a:lnTo>
                        <a:pt x="21" y="2001"/>
                      </a:lnTo>
                      <a:lnTo>
                        <a:pt x="33" y="2008"/>
                      </a:lnTo>
                      <a:lnTo>
                        <a:pt x="35" y="2011"/>
                      </a:lnTo>
                      <a:lnTo>
                        <a:pt x="37" y="2017"/>
                      </a:lnTo>
                      <a:lnTo>
                        <a:pt x="40" y="2018"/>
                      </a:lnTo>
                      <a:lnTo>
                        <a:pt x="42" y="2014"/>
                      </a:lnTo>
                      <a:lnTo>
                        <a:pt x="41" y="2011"/>
                      </a:lnTo>
                      <a:lnTo>
                        <a:pt x="38" y="2007"/>
                      </a:lnTo>
                      <a:lnTo>
                        <a:pt x="32" y="2003"/>
                      </a:lnTo>
                      <a:lnTo>
                        <a:pt x="32" y="2001"/>
                      </a:lnTo>
                      <a:lnTo>
                        <a:pt x="37" y="1994"/>
                      </a:lnTo>
                      <a:lnTo>
                        <a:pt x="39" y="1988"/>
                      </a:lnTo>
                      <a:lnTo>
                        <a:pt x="47" y="1984"/>
                      </a:lnTo>
                      <a:lnTo>
                        <a:pt x="46" y="1983"/>
                      </a:lnTo>
                      <a:lnTo>
                        <a:pt x="39" y="1985"/>
                      </a:lnTo>
                      <a:lnTo>
                        <a:pt x="34" y="1993"/>
                      </a:lnTo>
                      <a:lnTo>
                        <a:pt x="30" y="1995"/>
                      </a:lnTo>
                      <a:lnTo>
                        <a:pt x="27" y="1993"/>
                      </a:lnTo>
                      <a:lnTo>
                        <a:pt x="23" y="1994"/>
                      </a:lnTo>
                      <a:lnTo>
                        <a:pt x="21" y="1991"/>
                      </a:lnTo>
                      <a:lnTo>
                        <a:pt x="20" y="1991"/>
                      </a:lnTo>
                      <a:lnTo>
                        <a:pt x="17" y="1991"/>
                      </a:lnTo>
                      <a:lnTo>
                        <a:pt x="14" y="1989"/>
                      </a:lnTo>
                      <a:lnTo>
                        <a:pt x="13" y="1984"/>
                      </a:lnTo>
                      <a:lnTo>
                        <a:pt x="11" y="1974"/>
                      </a:lnTo>
                      <a:lnTo>
                        <a:pt x="12" y="1972"/>
                      </a:lnTo>
                      <a:lnTo>
                        <a:pt x="16" y="1973"/>
                      </a:lnTo>
                      <a:lnTo>
                        <a:pt x="19" y="1977"/>
                      </a:lnTo>
                      <a:lnTo>
                        <a:pt x="21" y="1973"/>
                      </a:lnTo>
                      <a:lnTo>
                        <a:pt x="22" y="1970"/>
                      </a:lnTo>
                      <a:lnTo>
                        <a:pt x="21" y="1970"/>
                      </a:lnTo>
                      <a:lnTo>
                        <a:pt x="14" y="1968"/>
                      </a:lnTo>
                      <a:lnTo>
                        <a:pt x="12" y="1965"/>
                      </a:lnTo>
                      <a:lnTo>
                        <a:pt x="12" y="1960"/>
                      </a:lnTo>
                      <a:lnTo>
                        <a:pt x="14" y="1956"/>
                      </a:lnTo>
                      <a:lnTo>
                        <a:pt x="21" y="1954"/>
                      </a:lnTo>
                      <a:lnTo>
                        <a:pt x="23" y="1953"/>
                      </a:lnTo>
                      <a:lnTo>
                        <a:pt x="30" y="1955"/>
                      </a:lnTo>
                      <a:lnTo>
                        <a:pt x="35" y="1960"/>
                      </a:lnTo>
                      <a:lnTo>
                        <a:pt x="43" y="1961"/>
                      </a:lnTo>
                      <a:lnTo>
                        <a:pt x="46" y="1963"/>
                      </a:lnTo>
                      <a:lnTo>
                        <a:pt x="47" y="1960"/>
                      </a:lnTo>
                      <a:lnTo>
                        <a:pt x="47" y="1958"/>
                      </a:lnTo>
                      <a:lnTo>
                        <a:pt x="51" y="1955"/>
                      </a:lnTo>
                      <a:lnTo>
                        <a:pt x="58" y="1953"/>
                      </a:lnTo>
                      <a:lnTo>
                        <a:pt x="60" y="1950"/>
                      </a:lnTo>
                      <a:lnTo>
                        <a:pt x="64" y="1950"/>
                      </a:lnTo>
                      <a:lnTo>
                        <a:pt x="70" y="1947"/>
                      </a:lnTo>
                      <a:lnTo>
                        <a:pt x="72" y="1948"/>
                      </a:lnTo>
                      <a:lnTo>
                        <a:pt x="73" y="1952"/>
                      </a:lnTo>
                      <a:lnTo>
                        <a:pt x="74" y="1951"/>
                      </a:lnTo>
                      <a:lnTo>
                        <a:pt x="79" y="1945"/>
                      </a:lnTo>
                      <a:lnTo>
                        <a:pt x="84" y="1945"/>
                      </a:lnTo>
                      <a:lnTo>
                        <a:pt x="90" y="1948"/>
                      </a:lnTo>
                      <a:lnTo>
                        <a:pt x="101" y="1948"/>
                      </a:lnTo>
                      <a:lnTo>
                        <a:pt x="109" y="1950"/>
                      </a:lnTo>
                      <a:lnTo>
                        <a:pt x="112" y="1955"/>
                      </a:lnTo>
                      <a:lnTo>
                        <a:pt x="117" y="1955"/>
                      </a:lnTo>
                      <a:lnTo>
                        <a:pt x="117" y="1958"/>
                      </a:lnTo>
                      <a:lnTo>
                        <a:pt x="117" y="1960"/>
                      </a:lnTo>
                      <a:lnTo>
                        <a:pt x="116" y="1963"/>
                      </a:lnTo>
                      <a:lnTo>
                        <a:pt x="117" y="1963"/>
                      </a:lnTo>
                      <a:lnTo>
                        <a:pt x="119" y="1960"/>
                      </a:lnTo>
                      <a:lnTo>
                        <a:pt x="122" y="1954"/>
                      </a:lnTo>
                      <a:lnTo>
                        <a:pt x="128" y="1950"/>
                      </a:lnTo>
                      <a:lnTo>
                        <a:pt x="130" y="1949"/>
                      </a:lnTo>
                      <a:lnTo>
                        <a:pt x="132" y="1949"/>
                      </a:lnTo>
                      <a:lnTo>
                        <a:pt x="137" y="1940"/>
                      </a:lnTo>
                      <a:lnTo>
                        <a:pt x="152" y="1943"/>
                      </a:lnTo>
                      <a:lnTo>
                        <a:pt x="154" y="1945"/>
                      </a:lnTo>
                      <a:lnTo>
                        <a:pt x="156" y="1951"/>
                      </a:lnTo>
                      <a:lnTo>
                        <a:pt x="161" y="1953"/>
                      </a:lnTo>
                      <a:lnTo>
                        <a:pt x="164" y="1957"/>
                      </a:lnTo>
                      <a:lnTo>
                        <a:pt x="165" y="1965"/>
                      </a:lnTo>
                      <a:lnTo>
                        <a:pt x="164" y="1971"/>
                      </a:lnTo>
                      <a:lnTo>
                        <a:pt x="170" y="1971"/>
                      </a:lnTo>
                      <a:lnTo>
                        <a:pt x="175" y="1976"/>
                      </a:lnTo>
                      <a:lnTo>
                        <a:pt x="176" y="1982"/>
                      </a:lnTo>
                      <a:lnTo>
                        <a:pt x="177" y="1980"/>
                      </a:lnTo>
                      <a:lnTo>
                        <a:pt x="178" y="1975"/>
                      </a:lnTo>
                      <a:lnTo>
                        <a:pt x="170" y="1967"/>
                      </a:lnTo>
                      <a:lnTo>
                        <a:pt x="167" y="1958"/>
                      </a:lnTo>
                      <a:lnTo>
                        <a:pt x="167" y="1953"/>
                      </a:lnTo>
                      <a:lnTo>
                        <a:pt x="168" y="1950"/>
                      </a:lnTo>
                      <a:lnTo>
                        <a:pt x="179" y="1947"/>
                      </a:lnTo>
                      <a:lnTo>
                        <a:pt x="184" y="1943"/>
                      </a:lnTo>
                      <a:lnTo>
                        <a:pt x="197" y="1948"/>
                      </a:lnTo>
                      <a:lnTo>
                        <a:pt x="197" y="1946"/>
                      </a:lnTo>
                      <a:lnTo>
                        <a:pt x="196" y="1942"/>
                      </a:lnTo>
                      <a:lnTo>
                        <a:pt x="197" y="1941"/>
                      </a:lnTo>
                      <a:lnTo>
                        <a:pt x="204" y="1936"/>
                      </a:lnTo>
                      <a:lnTo>
                        <a:pt x="212" y="1933"/>
                      </a:lnTo>
                      <a:lnTo>
                        <a:pt x="215" y="1930"/>
                      </a:lnTo>
                      <a:lnTo>
                        <a:pt x="214" y="1929"/>
                      </a:lnTo>
                      <a:lnTo>
                        <a:pt x="209" y="1931"/>
                      </a:lnTo>
                      <a:lnTo>
                        <a:pt x="196" y="1932"/>
                      </a:lnTo>
                      <a:lnTo>
                        <a:pt x="195" y="1930"/>
                      </a:lnTo>
                      <a:lnTo>
                        <a:pt x="193" y="1923"/>
                      </a:lnTo>
                      <a:lnTo>
                        <a:pt x="190" y="1919"/>
                      </a:lnTo>
                      <a:lnTo>
                        <a:pt x="194" y="1912"/>
                      </a:lnTo>
                      <a:lnTo>
                        <a:pt x="197" y="1904"/>
                      </a:lnTo>
                      <a:lnTo>
                        <a:pt x="205" y="1892"/>
                      </a:lnTo>
                      <a:lnTo>
                        <a:pt x="201" y="1894"/>
                      </a:lnTo>
                      <a:lnTo>
                        <a:pt x="195" y="1902"/>
                      </a:lnTo>
                      <a:lnTo>
                        <a:pt x="190" y="1904"/>
                      </a:lnTo>
                      <a:lnTo>
                        <a:pt x="189" y="1912"/>
                      </a:lnTo>
                      <a:lnTo>
                        <a:pt x="185" y="1917"/>
                      </a:lnTo>
                      <a:lnTo>
                        <a:pt x="189" y="1924"/>
                      </a:lnTo>
                      <a:lnTo>
                        <a:pt x="192" y="1935"/>
                      </a:lnTo>
                      <a:lnTo>
                        <a:pt x="190" y="1939"/>
                      </a:lnTo>
                      <a:lnTo>
                        <a:pt x="182" y="1938"/>
                      </a:lnTo>
                      <a:lnTo>
                        <a:pt x="176" y="1942"/>
                      </a:lnTo>
                      <a:lnTo>
                        <a:pt x="168" y="1944"/>
                      </a:lnTo>
                      <a:lnTo>
                        <a:pt x="162" y="1947"/>
                      </a:lnTo>
                      <a:lnTo>
                        <a:pt x="160" y="1946"/>
                      </a:lnTo>
                      <a:lnTo>
                        <a:pt x="160" y="1943"/>
                      </a:lnTo>
                      <a:lnTo>
                        <a:pt x="168" y="1936"/>
                      </a:lnTo>
                      <a:lnTo>
                        <a:pt x="174" y="1933"/>
                      </a:lnTo>
                      <a:lnTo>
                        <a:pt x="175" y="1926"/>
                      </a:lnTo>
                      <a:lnTo>
                        <a:pt x="173" y="1926"/>
                      </a:lnTo>
                      <a:lnTo>
                        <a:pt x="170" y="1932"/>
                      </a:lnTo>
                      <a:lnTo>
                        <a:pt x="161" y="1940"/>
                      </a:lnTo>
                      <a:lnTo>
                        <a:pt x="151" y="1936"/>
                      </a:lnTo>
                      <a:lnTo>
                        <a:pt x="143" y="1936"/>
                      </a:lnTo>
                      <a:lnTo>
                        <a:pt x="133" y="1931"/>
                      </a:lnTo>
                      <a:lnTo>
                        <a:pt x="133" y="1927"/>
                      </a:lnTo>
                      <a:lnTo>
                        <a:pt x="139" y="1921"/>
                      </a:lnTo>
                      <a:lnTo>
                        <a:pt x="143" y="1912"/>
                      </a:lnTo>
                      <a:lnTo>
                        <a:pt x="143" y="1908"/>
                      </a:lnTo>
                      <a:lnTo>
                        <a:pt x="143" y="1907"/>
                      </a:lnTo>
                      <a:lnTo>
                        <a:pt x="140" y="1912"/>
                      </a:lnTo>
                      <a:lnTo>
                        <a:pt x="136" y="1920"/>
                      </a:lnTo>
                      <a:lnTo>
                        <a:pt x="132" y="1923"/>
                      </a:lnTo>
                      <a:lnTo>
                        <a:pt x="130" y="1921"/>
                      </a:lnTo>
                      <a:lnTo>
                        <a:pt x="130" y="1920"/>
                      </a:lnTo>
                      <a:lnTo>
                        <a:pt x="128" y="1921"/>
                      </a:lnTo>
                      <a:lnTo>
                        <a:pt x="129" y="1928"/>
                      </a:lnTo>
                      <a:lnTo>
                        <a:pt x="127" y="1932"/>
                      </a:lnTo>
                      <a:lnTo>
                        <a:pt x="128" y="1942"/>
                      </a:lnTo>
                      <a:lnTo>
                        <a:pt x="122" y="1947"/>
                      </a:lnTo>
                      <a:lnTo>
                        <a:pt x="115" y="1947"/>
                      </a:lnTo>
                      <a:lnTo>
                        <a:pt x="109" y="1944"/>
                      </a:lnTo>
                      <a:lnTo>
                        <a:pt x="103" y="1938"/>
                      </a:lnTo>
                      <a:lnTo>
                        <a:pt x="93" y="1941"/>
                      </a:lnTo>
                      <a:lnTo>
                        <a:pt x="89" y="1940"/>
                      </a:lnTo>
                      <a:lnTo>
                        <a:pt x="89" y="1938"/>
                      </a:lnTo>
                      <a:lnTo>
                        <a:pt x="92" y="1935"/>
                      </a:lnTo>
                      <a:lnTo>
                        <a:pt x="91" y="1933"/>
                      </a:lnTo>
                      <a:lnTo>
                        <a:pt x="81" y="1939"/>
                      </a:lnTo>
                      <a:lnTo>
                        <a:pt x="74" y="1939"/>
                      </a:lnTo>
                      <a:lnTo>
                        <a:pt x="72" y="1934"/>
                      </a:lnTo>
                      <a:lnTo>
                        <a:pt x="70" y="1939"/>
                      </a:lnTo>
                      <a:lnTo>
                        <a:pt x="66" y="1940"/>
                      </a:lnTo>
                      <a:lnTo>
                        <a:pt x="63" y="1943"/>
                      </a:lnTo>
                      <a:lnTo>
                        <a:pt x="57" y="1943"/>
                      </a:lnTo>
                      <a:lnTo>
                        <a:pt x="51" y="1948"/>
                      </a:lnTo>
                      <a:lnTo>
                        <a:pt x="41" y="1953"/>
                      </a:lnTo>
                      <a:lnTo>
                        <a:pt x="37" y="1950"/>
                      </a:lnTo>
                      <a:lnTo>
                        <a:pt x="35" y="1945"/>
                      </a:lnTo>
                      <a:lnTo>
                        <a:pt x="28" y="1948"/>
                      </a:lnTo>
                      <a:lnTo>
                        <a:pt x="24" y="1943"/>
                      </a:lnTo>
                      <a:lnTo>
                        <a:pt x="21" y="1941"/>
                      </a:lnTo>
                      <a:lnTo>
                        <a:pt x="16" y="1937"/>
                      </a:lnTo>
                      <a:lnTo>
                        <a:pt x="17" y="1934"/>
                      </a:lnTo>
                      <a:lnTo>
                        <a:pt x="19" y="1933"/>
                      </a:lnTo>
                      <a:lnTo>
                        <a:pt x="21" y="1934"/>
                      </a:lnTo>
                      <a:lnTo>
                        <a:pt x="30" y="1937"/>
                      </a:lnTo>
                      <a:lnTo>
                        <a:pt x="31" y="1935"/>
                      </a:lnTo>
                      <a:lnTo>
                        <a:pt x="30" y="1934"/>
                      </a:lnTo>
                      <a:lnTo>
                        <a:pt x="23" y="1930"/>
                      </a:lnTo>
                      <a:lnTo>
                        <a:pt x="21" y="1930"/>
                      </a:lnTo>
                      <a:lnTo>
                        <a:pt x="12" y="1930"/>
                      </a:lnTo>
                      <a:lnTo>
                        <a:pt x="10" y="1924"/>
                      </a:lnTo>
                      <a:lnTo>
                        <a:pt x="6" y="1924"/>
                      </a:lnTo>
                      <a:lnTo>
                        <a:pt x="7" y="1922"/>
                      </a:lnTo>
                      <a:lnTo>
                        <a:pt x="12" y="1918"/>
                      </a:lnTo>
                      <a:lnTo>
                        <a:pt x="20" y="1917"/>
                      </a:lnTo>
                      <a:lnTo>
                        <a:pt x="24" y="1916"/>
                      </a:lnTo>
                      <a:lnTo>
                        <a:pt x="26" y="1912"/>
                      </a:lnTo>
                      <a:lnTo>
                        <a:pt x="26" y="1911"/>
                      </a:lnTo>
                      <a:lnTo>
                        <a:pt x="37" y="1908"/>
                      </a:lnTo>
                      <a:lnTo>
                        <a:pt x="40" y="1906"/>
                      </a:lnTo>
                      <a:lnTo>
                        <a:pt x="39" y="1905"/>
                      </a:lnTo>
                      <a:lnTo>
                        <a:pt x="26" y="1908"/>
                      </a:lnTo>
                      <a:lnTo>
                        <a:pt x="21" y="1912"/>
                      </a:lnTo>
                      <a:lnTo>
                        <a:pt x="20" y="1912"/>
                      </a:lnTo>
                      <a:lnTo>
                        <a:pt x="20" y="1912"/>
                      </a:lnTo>
                      <a:lnTo>
                        <a:pt x="17" y="1913"/>
                      </a:lnTo>
                      <a:lnTo>
                        <a:pt x="16" y="1912"/>
                      </a:lnTo>
                      <a:lnTo>
                        <a:pt x="13" y="1909"/>
                      </a:lnTo>
                      <a:lnTo>
                        <a:pt x="12" y="1905"/>
                      </a:lnTo>
                      <a:lnTo>
                        <a:pt x="14" y="1902"/>
                      </a:lnTo>
                      <a:lnTo>
                        <a:pt x="17" y="1902"/>
                      </a:lnTo>
                      <a:lnTo>
                        <a:pt x="18" y="1899"/>
                      </a:lnTo>
                      <a:lnTo>
                        <a:pt x="11" y="1900"/>
                      </a:lnTo>
                      <a:lnTo>
                        <a:pt x="11" y="1899"/>
                      </a:lnTo>
                      <a:lnTo>
                        <a:pt x="13" y="1896"/>
                      </a:lnTo>
                      <a:lnTo>
                        <a:pt x="20" y="1894"/>
                      </a:lnTo>
                      <a:lnTo>
                        <a:pt x="29" y="1889"/>
                      </a:lnTo>
                      <a:lnTo>
                        <a:pt x="35" y="1891"/>
                      </a:lnTo>
                      <a:lnTo>
                        <a:pt x="43" y="1890"/>
                      </a:lnTo>
                      <a:lnTo>
                        <a:pt x="29" y="1885"/>
                      </a:lnTo>
                      <a:lnTo>
                        <a:pt x="25" y="1883"/>
                      </a:lnTo>
                      <a:lnTo>
                        <a:pt x="24" y="1881"/>
                      </a:lnTo>
                      <a:lnTo>
                        <a:pt x="25" y="1878"/>
                      </a:lnTo>
                      <a:lnTo>
                        <a:pt x="30" y="1878"/>
                      </a:lnTo>
                      <a:lnTo>
                        <a:pt x="31" y="1877"/>
                      </a:lnTo>
                      <a:lnTo>
                        <a:pt x="26" y="1871"/>
                      </a:lnTo>
                      <a:lnTo>
                        <a:pt x="25" y="1868"/>
                      </a:lnTo>
                      <a:lnTo>
                        <a:pt x="26" y="1865"/>
                      </a:lnTo>
                      <a:lnTo>
                        <a:pt x="20" y="1864"/>
                      </a:lnTo>
                      <a:lnTo>
                        <a:pt x="10" y="1863"/>
                      </a:lnTo>
                      <a:lnTo>
                        <a:pt x="8" y="1856"/>
                      </a:lnTo>
                      <a:lnTo>
                        <a:pt x="9" y="1849"/>
                      </a:lnTo>
                      <a:lnTo>
                        <a:pt x="13" y="1845"/>
                      </a:lnTo>
                      <a:lnTo>
                        <a:pt x="16" y="1846"/>
                      </a:lnTo>
                      <a:lnTo>
                        <a:pt x="18" y="1848"/>
                      </a:lnTo>
                      <a:lnTo>
                        <a:pt x="20" y="1849"/>
                      </a:lnTo>
                      <a:lnTo>
                        <a:pt x="23" y="1849"/>
                      </a:lnTo>
                      <a:lnTo>
                        <a:pt x="22" y="1843"/>
                      </a:lnTo>
                      <a:lnTo>
                        <a:pt x="20" y="1842"/>
                      </a:lnTo>
                      <a:lnTo>
                        <a:pt x="19" y="1842"/>
                      </a:lnTo>
                      <a:lnTo>
                        <a:pt x="19" y="1840"/>
                      </a:lnTo>
                      <a:lnTo>
                        <a:pt x="20" y="1838"/>
                      </a:lnTo>
                      <a:lnTo>
                        <a:pt x="24" y="1835"/>
                      </a:lnTo>
                      <a:lnTo>
                        <a:pt x="31" y="1832"/>
                      </a:lnTo>
                      <a:lnTo>
                        <a:pt x="30" y="1830"/>
                      </a:lnTo>
                      <a:lnTo>
                        <a:pt x="31" y="1829"/>
                      </a:lnTo>
                      <a:lnTo>
                        <a:pt x="32" y="1830"/>
                      </a:lnTo>
                      <a:lnTo>
                        <a:pt x="33" y="1828"/>
                      </a:lnTo>
                      <a:lnTo>
                        <a:pt x="31" y="1824"/>
                      </a:lnTo>
                      <a:lnTo>
                        <a:pt x="31" y="1823"/>
                      </a:lnTo>
                      <a:lnTo>
                        <a:pt x="43" y="1819"/>
                      </a:lnTo>
                      <a:lnTo>
                        <a:pt x="62" y="1823"/>
                      </a:lnTo>
                      <a:lnTo>
                        <a:pt x="65" y="1827"/>
                      </a:lnTo>
                      <a:lnTo>
                        <a:pt x="63" y="1830"/>
                      </a:lnTo>
                      <a:lnTo>
                        <a:pt x="63" y="1831"/>
                      </a:lnTo>
                      <a:lnTo>
                        <a:pt x="74" y="1828"/>
                      </a:lnTo>
                      <a:lnTo>
                        <a:pt x="83" y="1830"/>
                      </a:lnTo>
                      <a:lnTo>
                        <a:pt x="84" y="1834"/>
                      </a:lnTo>
                      <a:lnTo>
                        <a:pt x="82" y="1841"/>
                      </a:lnTo>
                      <a:lnTo>
                        <a:pt x="82" y="1843"/>
                      </a:lnTo>
                      <a:lnTo>
                        <a:pt x="84" y="1841"/>
                      </a:lnTo>
                      <a:lnTo>
                        <a:pt x="86" y="1833"/>
                      </a:lnTo>
                      <a:lnTo>
                        <a:pt x="88" y="1831"/>
                      </a:lnTo>
                      <a:lnTo>
                        <a:pt x="91" y="1832"/>
                      </a:lnTo>
                      <a:lnTo>
                        <a:pt x="96" y="1839"/>
                      </a:lnTo>
                      <a:lnTo>
                        <a:pt x="99" y="1841"/>
                      </a:lnTo>
                      <a:lnTo>
                        <a:pt x="100" y="1839"/>
                      </a:lnTo>
                      <a:lnTo>
                        <a:pt x="96" y="1834"/>
                      </a:lnTo>
                      <a:lnTo>
                        <a:pt x="95" y="1832"/>
                      </a:lnTo>
                      <a:lnTo>
                        <a:pt x="108" y="1830"/>
                      </a:lnTo>
                      <a:lnTo>
                        <a:pt x="118" y="1834"/>
                      </a:lnTo>
                      <a:lnTo>
                        <a:pt x="124" y="1835"/>
                      </a:lnTo>
                      <a:lnTo>
                        <a:pt x="128" y="1834"/>
                      </a:lnTo>
                      <a:lnTo>
                        <a:pt x="132" y="1830"/>
                      </a:lnTo>
                      <a:lnTo>
                        <a:pt x="134" y="1826"/>
                      </a:lnTo>
                      <a:lnTo>
                        <a:pt x="143" y="1826"/>
                      </a:lnTo>
                      <a:lnTo>
                        <a:pt x="148" y="1828"/>
                      </a:lnTo>
                      <a:lnTo>
                        <a:pt x="149" y="1827"/>
                      </a:lnTo>
                      <a:lnTo>
                        <a:pt x="139" y="1821"/>
                      </a:lnTo>
                      <a:lnTo>
                        <a:pt x="131" y="1824"/>
                      </a:lnTo>
                      <a:lnTo>
                        <a:pt x="126" y="1830"/>
                      </a:lnTo>
                      <a:lnTo>
                        <a:pt x="122" y="1831"/>
                      </a:lnTo>
                      <a:lnTo>
                        <a:pt x="111" y="1827"/>
                      </a:lnTo>
                      <a:lnTo>
                        <a:pt x="98" y="1828"/>
                      </a:lnTo>
                      <a:lnTo>
                        <a:pt x="87" y="1824"/>
                      </a:lnTo>
                      <a:lnTo>
                        <a:pt x="81" y="1824"/>
                      </a:lnTo>
                      <a:lnTo>
                        <a:pt x="73" y="1826"/>
                      </a:lnTo>
                      <a:lnTo>
                        <a:pt x="72" y="1824"/>
                      </a:lnTo>
                      <a:lnTo>
                        <a:pt x="78" y="1819"/>
                      </a:lnTo>
                      <a:lnTo>
                        <a:pt x="77" y="1818"/>
                      </a:lnTo>
                      <a:lnTo>
                        <a:pt x="62" y="1818"/>
                      </a:lnTo>
                      <a:lnTo>
                        <a:pt x="44" y="1815"/>
                      </a:lnTo>
                      <a:lnTo>
                        <a:pt x="34" y="1818"/>
                      </a:lnTo>
                      <a:lnTo>
                        <a:pt x="23" y="1820"/>
                      </a:lnTo>
                      <a:lnTo>
                        <a:pt x="20" y="1816"/>
                      </a:lnTo>
                      <a:lnTo>
                        <a:pt x="20" y="1815"/>
                      </a:lnTo>
                      <a:lnTo>
                        <a:pt x="20" y="1814"/>
                      </a:lnTo>
                      <a:lnTo>
                        <a:pt x="22" y="1808"/>
                      </a:lnTo>
                      <a:lnTo>
                        <a:pt x="28" y="1808"/>
                      </a:lnTo>
                      <a:lnTo>
                        <a:pt x="31" y="1810"/>
                      </a:lnTo>
                      <a:lnTo>
                        <a:pt x="35" y="1803"/>
                      </a:lnTo>
                      <a:lnTo>
                        <a:pt x="35" y="1797"/>
                      </a:lnTo>
                      <a:lnTo>
                        <a:pt x="34" y="1793"/>
                      </a:lnTo>
                      <a:lnTo>
                        <a:pt x="28" y="1788"/>
                      </a:lnTo>
                      <a:lnTo>
                        <a:pt x="20" y="1786"/>
                      </a:lnTo>
                      <a:lnTo>
                        <a:pt x="19" y="1786"/>
                      </a:lnTo>
                      <a:lnTo>
                        <a:pt x="19" y="1784"/>
                      </a:lnTo>
                      <a:lnTo>
                        <a:pt x="20" y="1782"/>
                      </a:lnTo>
                      <a:lnTo>
                        <a:pt x="18" y="1778"/>
                      </a:lnTo>
                      <a:lnTo>
                        <a:pt x="18" y="1774"/>
                      </a:lnTo>
                      <a:lnTo>
                        <a:pt x="19" y="1772"/>
                      </a:lnTo>
                      <a:lnTo>
                        <a:pt x="20" y="1771"/>
                      </a:lnTo>
                      <a:lnTo>
                        <a:pt x="24" y="1770"/>
                      </a:lnTo>
                      <a:lnTo>
                        <a:pt x="27" y="1771"/>
                      </a:lnTo>
                      <a:lnTo>
                        <a:pt x="33" y="1777"/>
                      </a:lnTo>
                      <a:lnTo>
                        <a:pt x="35" y="1784"/>
                      </a:lnTo>
                      <a:lnTo>
                        <a:pt x="45" y="1795"/>
                      </a:lnTo>
                      <a:lnTo>
                        <a:pt x="46" y="1797"/>
                      </a:lnTo>
                      <a:lnTo>
                        <a:pt x="46" y="1801"/>
                      </a:lnTo>
                      <a:lnTo>
                        <a:pt x="47" y="1801"/>
                      </a:lnTo>
                      <a:lnTo>
                        <a:pt x="51" y="1793"/>
                      </a:lnTo>
                      <a:lnTo>
                        <a:pt x="54" y="1791"/>
                      </a:lnTo>
                      <a:lnTo>
                        <a:pt x="52" y="1788"/>
                      </a:lnTo>
                      <a:lnTo>
                        <a:pt x="45" y="1787"/>
                      </a:lnTo>
                      <a:lnTo>
                        <a:pt x="42" y="1784"/>
                      </a:lnTo>
                      <a:lnTo>
                        <a:pt x="42" y="1781"/>
                      </a:lnTo>
                      <a:lnTo>
                        <a:pt x="44" y="1776"/>
                      </a:lnTo>
                      <a:lnTo>
                        <a:pt x="47" y="1773"/>
                      </a:lnTo>
                      <a:lnTo>
                        <a:pt x="58" y="1777"/>
                      </a:lnTo>
                      <a:lnTo>
                        <a:pt x="62" y="1784"/>
                      </a:lnTo>
                      <a:lnTo>
                        <a:pt x="65" y="1787"/>
                      </a:lnTo>
                      <a:lnTo>
                        <a:pt x="63" y="1781"/>
                      </a:lnTo>
                      <a:lnTo>
                        <a:pt x="64" y="1776"/>
                      </a:lnTo>
                      <a:lnTo>
                        <a:pt x="74" y="1771"/>
                      </a:lnTo>
                      <a:lnTo>
                        <a:pt x="79" y="1773"/>
                      </a:lnTo>
                      <a:lnTo>
                        <a:pt x="81" y="1778"/>
                      </a:lnTo>
                      <a:lnTo>
                        <a:pt x="82" y="1783"/>
                      </a:lnTo>
                      <a:lnTo>
                        <a:pt x="77" y="1796"/>
                      </a:lnTo>
                      <a:lnTo>
                        <a:pt x="77" y="1798"/>
                      </a:lnTo>
                      <a:lnTo>
                        <a:pt x="82" y="1790"/>
                      </a:lnTo>
                      <a:lnTo>
                        <a:pt x="84" y="1784"/>
                      </a:lnTo>
                      <a:lnTo>
                        <a:pt x="86" y="1782"/>
                      </a:lnTo>
                      <a:lnTo>
                        <a:pt x="90" y="1785"/>
                      </a:lnTo>
                      <a:lnTo>
                        <a:pt x="94" y="1792"/>
                      </a:lnTo>
                      <a:lnTo>
                        <a:pt x="107" y="1791"/>
                      </a:lnTo>
                      <a:lnTo>
                        <a:pt x="106" y="1790"/>
                      </a:lnTo>
                      <a:lnTo>
                        <a:pt x="97" y="1786"/>
                      </a:lnTo>
                      <a:lnTo>
                        <a:pt x="86" y="1774"/>
                      </a:lnTo>
                      <a:lnTo>
                        <a:pt x="83" y="1769"/>
                      </a:lnTo>
                      <a:lnTo>
                        <a:pt x="85" y="1768"/>
                      </a:lnTo>
                      <a:lnTo>
                        <a:pt x="88" y="1771"/>
                      </a:lnTo>
                      <a:lnTo>
                        <a:pt x="92" y="1771"/>
                      </a:lnTo>
                      <a:lnTo>
                        <a:pt x="88" y="1767"/>
                      </a:lnTo>
                      <a:lnTo>
                        <a:pt x="86" y="1761"/>
                      </a:lnTo>
                      <a:lnTo>
                        <a:pt x="88" y="1758"/>
                      </a:lnTo>
                      <a:lnTo>
                        <a:pt x="100" y="1748"/>
                      </a:lnTo>
                      <a:lnTo>
                        <a:pt x="111" y="1743"/>
                      </a:lnTo>
                      <a:lnTo>
                        <a:pt x="115" y="1747"/>
                      </a:lnTo>
                      <a:lnTo>
                        <a:pt x="120" y="1760"/>
                      </a:lnTo>
                      <a:lnTo>
                        <a:pt x="130" y="1779"/>
                      </a:lnTo>
                      <a:lnTo>
                        <a:pt x="130" y="1783"/>
                      </a:lnTo>
                      <a:lnTo>
                        <a:pt x="131" y="1783"/>
                      </a:lnTo>
                      <a:lnTo>
                        <a:pt x="132" y="1781"/>
                      </a:lnTo>
                      <a:lnTo>
                        <a:pt x="131" y="1771"/>
                      </a:lnTo>
                      <a:lnTo>
                        <a:pt x="126" y="1764"/>
                      </a:lnTo>
                      <a:lnTo>
                        <a:pt x="120" y="1749"/>
                      </a:lnTo>
                      <a:lnTo>
                        <a:pt x="119" y="1742"/>
                      </a:lnTo>
                      <a:lnTo>
                        <a:pt x="123" y="1738"/>
                      </a:lnTo>
                      <a:lnTo>
                        <a:pt x="127" y="1739"/>
                      </a:lnTo>
                      <a:lnTo>
                        <a:pt x="130" y="1742"/>
                      </a:lnTo>
                      <a:lnTo>
                        <a:pt x="132" y="1735"/>
                      </a:lnTo>
                      <a:lnTo>
                        <a:pt x="141" y="1730"/>
                      </a:lnTo>
                      <a:lnTo>
                        <a:pt x="152" y="1733"/>
                      </a:lnTo>
                      <a:lnTo>
                        <a:pt x="155" y="1735"/>
                      </a:lnTo>
                      <a:lnTo>
                        <a:pt x="157" y="1746"/>
                      </a:lnTo>
                      <a:lnTo>
                        <a:pt x="163" y="1759"/>
                      </a:lnTo>
                      <a:lnTo>
                        <a:pt x="164" y="1767"/>
                      </a:lnTo>
                      <a:lnTo>
                        <a:pt x="164" y="1774"/>
                      </a:lnTo>
                      <a:lnTo>
                        <a:pt x="159" y="1785"/>
                      </a:lnTo>
                      <a:lnTo>
                        <a:pt x="159" y="1787"/>
                      </a:lnTo>
                      <a:lnTo>
                        <a:pt x="166" y="1789"/>
                      </a:lnTo>
                      <a:lnTo>
                        <a:pt x="172" y="1786"/>
                      </a:lnTo>
                      <a:lnTo>
                        <a:pt x="173" y="1785"/>
                      </a:lnTo>
                      <a:lnTo>
                        <a:pt x="167" y="1787"/>
                      </a:lnTo>
                      <a:lnTo>
                        <a:pt x="163" y="1784"/>
                      </a:lnTo>
                      <a:lnTo>
                        <a:pt x="164" y="1780"/>
                      </a:lnTo>
                      <a:lnTo>
                        <a:pt x="166" y="1774"/>
                      </a:lnTo>
                      <a:lnTo>
                        <a:pt x="167" y="1764"/>
                      </a:lnTo>
                      <a:lnTo>
                        <a:pt x="168" y="1760"/>
                      </a:lnTo>
                      <a:lnTo>
                        <a:pt x="174" y="1759"/>
                      </a:lnTo>
                      <a:lnTo>
                        <a:pt x="180" y="1760"/>
                      </a:lnTo>
                      <a:lnTo>
                        <a:pt x="189" y="1757"/>
                      </a:lnTo>
                      <a:lnTo>
                        <a:pt x="177" y="1756"/>
                      </a:lnTo>
                      <a:lnTo>
                        <a:pt x="164" y="1752"/>
                      </a:lnTo>
                      <a:lnTo>
                        <a:pt x="161" y="1746"/>
                      </a:lnTo>
                      <a:lnTo>
                        <a:pt x="160" y="1739"/>
                      </a:lnTo>
                      <a:lnTo>
                        <a:pt x="158" y="1733"/>
                      </a:lnTo>
                      <a:lnTo>
                        <a:pt x="154" y="1729"/>
                      </a:lnTo>
                      <a:lnTo>
                        <a:pt x="146" y="1725"/>
                      </a:lnTo>
                      <a:lnTo>
                        <a:pt x="140" y="1725"/>
                      </a:lnTo>
                      <a:lnTo>
                        <a:pt x="128" y="1731"/>
                      </a:lnTo>
                      <a:lnTo>
                        <a:pt x="116" y="1733"/>
                      </a:lnTo>
                      <a:lnTo>
                        <a:pt x="107" y="1737"/>
                      </a:lnTo>
                      <a:lnTo>
                        <a:pt x="97" y="1737"/>
                      </a:lnTo>
                      <a:lnTo>
                        <a:pt x="94" y="1734"/>
                      </a:lnTo>
                      <a:lnTo>
                        <a:pt x="103" y="1730"/>
                      </a:lnTo>
                      <a:lnTo>
                        <a:pt x="109" y="1732"/>
                      </a:lnTo>
                      <a:lnTo>
                        <a:pt x="110" y="1729"/>
                      </a:lnTo>
                      <a:lnTo>
                        <a:pt x="110" y="1732"/>
                      </a:lnTo>
                      <a:lnTo>
                        <a:pt x="112" y="1730"/>
                      </a:lnTo>
                      <a:lnTo>
                        <a:pt x="109" y="1727"/>
                      </a:lnTo>
                      <a:lnTo>
                        <a:pt x="110" y="1726"/>
                      </a:lnTo>
                      <a:lnTo>
                        <a:pt x="123" y="1722"/>
                      </a:lnTo>
                      <a:lnTo>
                        <a:pt x="131" y="1721"/>
                      </a:lnTo>
                      <a:lnTo>
                        <a:pt x="132" y="1720"/>
                      </a:lnTo>
                      <a:lnTo>
                        <a:pt x="127" y="1715"/>
                      </a:lnTo>
                      <a:lnTo>
                        <a:pt x="109" y="1714"/>
                      </a:lnTo>
                      <a:lnTo>
                        <a:pt x="108" y="1707"/>
                      </a:lnTo>
                      <a:lnTo>
                        <a:pt x="113" y="1704"/>
                      </a:lnTo>
                      <a:lnTo>
                        <a:pt x="119" y="1703"/>
                      </a:lnTo>
                      <a:lnTo>
                        <a:pt x="122" y="1705"/>
                      </a:lnTo>
                      <a:lnTo>
                        <a:pt x="124" y="1702"/>
                      </a:lnTo>
                      <a:lnTo>
                        <a:pt x="128" y="1702"/>
                      </a:lnTo>
                      <a:lnTo>
                        <a:pt x="133" y="1707"/>
                      </a:lnTo>
                      <a:lnTo>
                        <a:pt x="137" y="1701"/>
                      </a:lnTo>
                      <a:lnTo>
                        <a:pt x="147" y="1697"/>
                      </a:lnTo>
                      <a:lnTo>
                        <a:pt x="150" y="1698"/>
                      </a:lnTo>
                      <a:lnTo>
                        <a:pt x="157" y="1705"/>
                      </a:lnTo>
                      <a:lnTo>
                        <a:pt x="159" y="1697"/>
                      </a:lnTo>
                      <a:lnTo>
                        <a:pt x="168" y="1696"/>
                      </a:lnTo>
                      <a:lnTo>
                        <a:pt x="171" y="1699"/>
                      </a:lnTo>
                      <a:lnTo>
                        <a:pt x="174" y="1710"/>
                      </a:lnTo>
                      <a:lnTo>
                        <a:pt x="175" y="1704"/>
                      </a:lnTo>
                      <a:lnTo>
                        <a:pt x="176" y="1702"/>
                      </a:lnTo>
                      <a:lnTo>
                        <a:pt x="185" y="1702"/>
                      </a:lnTo>
                      <a:lnTo>
                        <a:pt x="190" y="1704"/>
                      </a:lnTo>
                      <a:lnTo>
                        <a:pt x="197" y="1713"/>
                      </a:lnTo>
                      <a:lnTo>
                        <a:pt x="207" y="1718"/>
                      </a:lnTo>
                      <a:lnTo>
                        <a:pt x="215" y="1710"/>
                      </a:lnTo>
                      <a:lnTo>
                        <a:pt x="204" y="1710"/>
                      </a:lnTo>
                      <a:lnTo>
                        <a:pt x="198" y="1706"/>
                      </a:lnTo>
                      <a:lnTo>
                        <a:pt x="197" y="1701"/>
                      </a:lnTo>
                      <a:lnTo>
                        <a:pt x="200" y="1700"/>
                      </a:lnTo>
                      <a:lnTo>
                        <a:pt x="204" y="1703"/>
                      </a:lnTo>
                      <a:lnTo>
                        <a:pt x="205" y="1702"/>
                      </a:lnTo>
                      <a:lnTo>
                        <a:pt x="204" y="1697"/>
                      </a:lnTo>
                      <a:lnTo>
                        <a:pt x="205" y="1694"/>
                      </a:lnTo>
                      <a:lnTo>
                        <a:pt x="214" y="1690"/>
                      </a:lnTo>
                      <a:lnTo>
                        <a:pt x="228" y="1683"/>
                      </a:lnTo>
                      <a:lnTo>
                        <a:pt x="240" y="1681"/>
                      </a:lnTo>
                      <a:lnTo>
                        <a:pt x="243" y="1683"/>
                      </a:lnTo>
                      <a:lnTo>
                        <a:pt x="249" y="1688"/>
                      </a:lnTo>
                      <a:lnTo>
                        <a:pt x="251" y="1687"/>
                      </a:lnTo>
                      <a:lnTo>
                        <a:pt x="249" y="1683"/>
                      </a:lnTo>
                      <a:lnTo>
                        <a:pt x="246" y="1680"/>
                      </a:lnTo>
                      <a:lnTo>
                        <a:pt x="245" y="1677"/>
                      </a:lnTo>
                      <a:lnTo>
                        <a:pt x="243" y="1676"/>
                      </a:lnTo>
                      <a:lnTo>
                        <a:pt x="231" y="1678"/>
                      </a:lnTo>
                      <a:lnTo>
                        <a:pt x="202" y="1689"/>
                      </a:lnTo>
                      <a:lnTo>
                        <a:pt x="195" y="1687"/>
                      </a:lnTo>
                      <a:lnTo>
                        <a:pt x="195" y="1682"/>
                      </a:lnTo>
                      <a:lnTo>
                        <a:pt x="207" y="1675"/>
                      </a:lnTo>
                      <a:lnTo>
                        <a:pt x="177" y="1682"/>
                      </a:lnTo>
                      <a:lnTo>
                        <a:pt x="166" y="1683"/>
                      </a:lnTo>
                      <a:lnTo>
                        <a:pt x="164" y="1680"/>
                      </a:lnTo>
                      <a:lnTo>
                        <a:pt x="163" y="1676"/>
                      </a:lnTo>
                      <a:lnTo>
                        <a:pt x="166" y="1668"/>
                      </a:lnTo>
                      <a:lnTo>
                        <a:pt x="174" y="1666"/>
                      </a:lnTo>
                      <a:lnTo>
                        <a:pt x="177" y="1668"/>
                      </a:lnTo>
                      <a:lnTo>
                        <a:pt x="178" y="1667"/>
                      </a:lnTo>
                      <a:lnTo>
                        <a:pt x="175" y="1663"/>
                      </a:lnTo>
                      <a:lnTo>
                        <a:pt x="165" y="1663"/>
                      </a:lnTo>
                      <a:lnTo>
                        <a:pt x="159" y="1652"/>
                      </a:lnTo>
                      <a:lnTo>
                        <a:pt x="166" y="1644"/>
                      </a:lnTo>
                      <a:lnTo>
                        <a:pt x="173" y="1640"/>
                      </a:lnTo>
                      <a:lnTo>
                        <a:pt x="184" y="1636"/>
                      </a:lnTo>
                      <a:lnTo>
                        <a:pt x="187" y="1638"/>
                      </a:lnTo>
                      <a:lnTo>
                        <a:pt x="190" y="1642"/>
                      </a:lnTo>
                      <a:lnTo>
                        <a:pt x="196" y="1646"/>
                      </a:lnTo>
                      <a:lnTo>
                        <a:pt x="201" y="1653"/>
                      </a:lnTo>
                      <a:lnTo>
                        <a:pt x="208" y="1650"/>
                      </a:lnTo>
                      <a:lnTo>
                        <a:pt x="218" y="1642"/>
                      </a:lnTo>
                      <a:lnTo>
                        <a:pt x="222" y="1644"/>
                      </a:lnTo>
                      <a:lnTo>
                        <a:pt x="220" y="1649"/>
                      </a:lnTo>
                      <a:lnTo>
                        <a:pt x="220" y="1651"/>
                      </a:lnTo>
                      <a:lnTo>
                        <a:pt x="229" y="1646"/>
                      </a:lnTo>
                      <a:lnTo>
                        <a:pt x="240" y="1643"/>
                      </a:lnTo>
                      <a:lnTo>
                        <a:pt x="243" y="1643"/>
                      </a:lnTo>
                      <a:lnTo>
                        <a:pt x="248" y="1650"/>
                      </a:lnTo>
                      <a:lnTo>
                        <a:pt x="250" y="1658"/>
                      </a:lnTo>
                      <a:lnTo>
                        <a:pt x="253" y="1668"/>
                      </a:lnTo>
                      <a:lnTo>
                        <a:pt x="262" y="1673"/>
                      </a:lnTo>
                      <a:lnTo>
                        <a:pt x="266" y="1675"/>
                      </a:lnTo>
                      <a:lnTo>
                        <a:pt x="271" y="1679"/>
                      </a:lnTo>
                      <a:lnTo>
                        <a:pt x="274" y="1683"/>
                      </a:lnTo>
                      <a:lnTo>
                        <a:pt x="279" y="1684"/>
                      </a:lnTo>
                      <a:lnTo>
                        <a:pt x="281" y="1690"/>
                      </a:lnTo>
                      <a:lnTo>
                        <a:pt x="283" y="1691"/>
                      </a:lnTo>
                      <a:lnTo>
                        <a:pt x="283" y="1690"/>
                      </a:lnTo>
                      <a:lnTo>
                        <a:pt x="284" y="1687"/>
                      </a:lnTo>
                      <a:lnTo>
                        <a:pt x="284" y="1684"/>
                      </a:lnTo>
                      <a:lnTo>
                        <a:pt x="282" y="1682"/>
                      </a:lnTo>
                      <a:lnTo>
                        <a:pt x="276" y="1679"/>
                      </a:lnTo>
                      <a:lnTo>
                        <a:pt x="268" y="1672"/>
                      </a:lnTo>
                      <a:lnTo>
                        <a:pt x="260" y="1669"/>
                      </a:lnTo>
                      <a:lnTo>
                        <a:pt x="256" y="1665"/>
                      </a:lnTo>
                      <a:lnTo>
                        <a:pt x="254" y="1662"/>
                      </a:lnTo>
                      <a:lnTo>
                        <a:pt x="254" y="1658"/>
                      </a:lnTo>
                      <a:lnTo>
                        <a:pt x="255" y="1653"/>
                      </a:lnTo>
                      <a:lnTo>
                        <a:pt x="251" y="1646"/>
                      </a:lnTo>
                      <a:lnTo>
                        <a:pt x="243" y="1637"/>
                      </a:lnTo>
                      <a:lnTo>
                        <a:pt x="241" y="1634"/>
                      </a:lnTo>
                      <a:lnTo>
                        <a:pt x="235" y="1637"/>
                      </a:lnTo>
                      <a:lnTo>
                        <a:pt x="234" y="1636"/>
                      </a:lnTo>
                      <a:lnTo>
                        <a:pt x="234" y="1634"/>
                      </a:lnTo>
                      <a:lnTo>
                        <a:pt x="235" y="1631"/>
                      </a:lnTo>
                      <a:lnTo>
                        <a:pt x="238" y="1628"/>
                      </a:lnTo>
                      <a:lnTo>
                        <a:pt x="241" y="1621"/>
                      </a:lnTo>
                      <a:lnTo>
                        <a:pt x="243" y="1621"/>
                      </a:lnTo>
                      <a:lnTo>
                        <a:pt x="249" y="1620"/>
                      </a:lnTo>
                      <a:lnTo>
                        <a:pt x="251" y="1623"/>
                      </a:lnTo>
                      <a:lnTo>
                        <a:pt x="253" y="1631"/>
                      </a:lnTo>
                      <a:lnTo>
                        <a:pt x="265" y="1642"/>
                      </a:lnTo>
                      <a:lnTo>
                        <a:pt x="265" y="1650"/>
                      </a:lnTo>
                      <a:lnTo>
                        <a:pt x="267" y="1658"/>
                      </a:lnTo>
                      <a:lnTo>
                        <a:pt x="270" y="1658"/>
                      </a:lnTo>
                      <a:lnTo>
                        <a:pt x="277" y="1662"/>
                      </a:lnTo>
                      <a:lnTo>
                        <a:pt x="280" y="1663"/>
                      </a:lnTo>
                      <a:lnTo>
                        <a:pt x="279" y="1661"/>
                      </a:lnTo>
                      <a:lnTo>
                        <a:pt x="276" y="1657"/>
                      </a:lnTo>
                      <a:lnTo>
                        <a:pt x="277" y="1656"/>
                      </a:lnTo>
                      <a:lnTo>
                        <a:pt x="286" y="1660"/>
                      </a:lnTo>
                      <a:lnTo>
                        <a:pt x="291" y="1665"/>
                      </a:lnTo>
                      <a:lnTo>
                        <a:pt x="291" y="1663"/>
                      </a:lnTo>
                      <a:lnTo>
                        <a:pt x="288" y="1659"/>
                      </a:lnTo>
                      <a:lnTo>
                        <a:pt x="279" y="1654"/>
                      </a:lnTo>
                      <a:lnTo>
                        <a:pt x="276" y="1646"/>
                      </a:lnTo>
                      <a:lnTo>
                        <a:pt x="278" y="1644"/>
                      </a:lnTo>
                      <a:lnTo>
                        <a:pt x="290" y="1642"/>
                      </a:lnTo>
                      <a:lnTo>
                        <a:pt x="291" y="1640"/>
                      </a:lnTo>
                      <a:lnTo>
                        <a:pt x="288" y="1639"/>
                      </a:lnTo>
                      <a:lnTo>
                        <a:pt x="280" y="1641"/>
                      </a:lnTo>
                      <a:lnTo>
                        <a:pt x="281" y="1636"/>
                      </a:lnTo>
                      <a:lnTo>
                        <a:pt x="270" y="1641"/>
                      </a:lnTo>
                      <a:lnTo>
                        <a:pt x="268" y="1638"/>
                      </a:lnTo>
                      <a:lnTo>
                        <a:pt x="268" y="1635"/>
                      </a:lnTo>
                      <a:lnTo>
                        <a:pt x="264" y="1635"/>
                      </a:lnTo>
                      <a:lnTo>
                        <a:pt x="260" y="1632"/>
                      </a:lnTo>
                      <a:lnTo>
                        <a:pt x="259" y="1626"/>
                      </a:lnTo>
                      <a:lnTo>
                        <a:pt x="256" y="1622"/>
                      </a:lnTo>
                      <a:lnTo>
                        <a:pt x="255" y="1617"/>
                      </a:lnTo>
                      <a:lnTo>
                        <a:pt x="259" y="1615"/>
                      </a:lnTo>
                      <a:lnTo>
                        <a:pt x="265" y="1623"/>
                      </a:lnTo>
                      <a:lnTo>
                        <a:pt x="266" y="1622"/>
                      </a:lnTo>
                      <a:lnTo>
                        <a:pt x="266" y="1620"/>
                      </a:lnTo>
                      <a:lnTo>
                        <a:pt x="262" y="1615"/>
                      </a:lnTo>
                      <a:lnTo>
                        <a:pt x="262" y="1613"/>
                      </a:lnTo>
                      <a:lnTo>
                        <a:pt x="266" y="1612"/>
                      </a:lnTo>
                      <a:lnTo>
                        <a:pt x="271" y="1614"/>
                      </a:lnTo>
                      <a:lnTo>
                        <a:pt x="279" y="1614"/>
                      </a:lnTo>
                      <a:lnTo>
                        <a:pt x="282" y="1612"/>
                      </a:lnTo>
                      <a:lnTo>
                        <a:pt x="288" y="1619"/>
                      </a:lnTo>
                      <a:lnTo>
                        <a:pt x="288" y="1617"/>
                      </a:lnTo>
                      <a:lnTo>
                        <a:pt x="286" y="1613"/>
                      </a:lnTo>
                      <a:lnTo>
                        <a:pt x="285" y="1610"/>
                      </a:lnTo>
                      <a:lnTo>
                        <a:pt x="293" y="1606"/>
                      </a:lnTo>
                      <a:lnTo>
                        <a:pt x="300" y="1605"/>
                      </a:lnTo>
                      <a:lnTo>
                        <a:pt x="301" y="1605"/>
                      </a:lnTo>
                      <a:lnTo>
                        <a:pt x="306" y="1604"/>
                      </a:lnTo>
                      <a:lnTo>
                        <a:pt x="306" y="1602"/>
                      </a:lnTo>
                      <a:lnTo>
                        <a:pt x="301" y="1603"/>
                      </a:lnTo>
                      <a:lnTo>
                        <a:pt x="289" y="1604"/>
                      </a:lnTo>
                      <a:lnTo>
                        <a:pt x="281" y="1591"/>
                      </a:lnTo>
                      <a:lnTo>
                        <a:pt x="281" y="1592"/>
                      </a:lnTo>
                      <a:lnTo>
                        <a:pt x="281" y="1596"/>
                      </a:lnTo>
                      <a:lnTo>
                        <a:pt x="285" y="1603"/>
                      </a:lnTo>
                      <a:lnTo>
                        <a:pt x="285" y="1606"/>
                      </a:lnTo>
                      <a:lnTo>
                        <a:pt x="279" y="1610"/>
                      </a:lnTo>
                      <a:lnTo>
                        <a:pt x="270" y="1609"/>
                      </a:lnTo>
                      <a:lnTo>
                        <a:pt x="262" y="1599"/>
                      </a:lnTo>
                      <a:lnTo>
                        <a:pt x="262" y="1599"/>
                      </a:lnTo>
                      <a:lnTo>
                        <a:pt x="262" y="1596"/>
                      </a:lnTo>
                      <a:lnTo>
                        <a:pt x="263" y="1595"/>
                      </a:lnTo>
                      <a:lnTo>
                        <a:pt x="262" y="1595"/>
                      </a:lnTo>
                      <a:lnTo>
                        <a:pt x="261" y="1592"/>
                      </a:lnTo>
                      <a:lnTo>
                        <a:pt x="262" y="1591"/>
                      </a:lnTo>
                      <a:lnTo>
                        <a:pt x="262" y="1591"/>
                      </a:lnTo>
                      <a:lnTo>
                        <a:pt x="267" y="1593"/>
                      </a:lnTo>
                      <a:lnTo>
                        <a:pt x="276" y="1589"/>
                      </a:lnTo>
                      <a:lnTo>
                        <a:pt x="279" y="1594"/>
                      </a:lnTo>
                      <a:lnTo>
                        <a:pt x="280" y="1588"/>
                      </a:lnTo>
                      <a:lnTo>
                        <a:pt x="285" y="1584"/>
                      </a:lnTo>
                      <a:lnTo>
                        <a:pt x="285" y="1580"/>
                      </a:lnTo>
                      <a:lnTo>
                        <a:pt x="283" y="1579"/>
                      </a:lnTo>
                      <a:lnTo>
                        <a:pt x="283" y="1582"/>
                      </a:lnTo>
                      <a:lnTo>
                        <a:pt x="279" y="1581"/>
                      </a:lnTo>
                      <a:lnTo>
                        <a:pt x="276" y="1585"/>
                      </a:lnTo>
                      <a:lnTo>
                        <a:pt x="271" y="1585"/>
                      </a:lnTo>
                      <a:lnTo>
                        <a:pt x="270" y="1584"/>
                      </a:lnTo>
                      <a:lnTo>
                        <a:pt x="271" y="1582"/>
                      </a:lnTo>
                      <a:lnTo>
                        <a:pt x="280" y="1577"/>
                      </a:lnTo>
                      <a:lnTo>
                        <a:pt x="280" y="1573"/>
                      </a:lnTo>
                      <a:lnTo>
                        <a:pt x="281" y="1572"/>
                      </a:lnTo>
                      <a:lnTo>
                        <a:pt x="286" y="1570"/>
                      </a:lnTo>
                      <a:lnTo>
                        <a:pt x="290" y="1572"/>
                      </a:lnTo>
                      <a:lnTo>
                        <a:pt x="294" y="1576"/>
                      </a:lnTo>
                      <a:lnTo>
                        <a:pt x="296" y="1581"/>
                      </a:lnTo>
                      <a:lnTo>
                        <a:pt x="300" y="1579"/>
                      </a:lnTo>
                      <a:lnTo>
                        <a:pt x="300" y="1578"/>
                      </a:lnTo>
                      <a:lnTo>
                        <a:pt x="296" y="1577"/>
                      </a:lnTo>
                      <a:lnTo>
                        <a:pt x="292" y="1569"/>
                      </a:lnTo>
                      <a:lnTo>
                        <a:pt x="293" y="1567"/>
                      </a:lnTo>
                      <a:lnTo>
                        <a:pt x="298" y="1565"/>
                      </a:lnTo>
                      <a:lnTo>
                        <a:pt x="300" y="1564"/>
                      </a:lnTo>
                      <a:lnTo>
                        <a:pt x="307" y="1564"/>
                      </a:lnTo>
                      <a:lnTo>
                        <a:pt x="310" y="1567"/>
                      </a:lnTo>
                      <a:lnTo>
                        <a:pt x="313" y="1566"/>
                      </a:lnTo>
                      <a:lnTo>
                        <a:pt x="317" y="1566"/>
                      </a:lnTo>
                      <a:lnTo>
                        <a:pt x="318" y="1565"/>
                      </a:lnTo>
                      <a:lnTo>
                        <a:pt x="319" y="1560"/>
                      </a:lnTo>
                      <a:lnTo>
                        <a:pt x="321" y="1558"/>
                      </a:lnTo>
                      <a:lnTo>
                        <a:pt x="328" y="1566"/>
                      </a:lnTo>
                      <a:lnTo>
                        <a:pt x="330" y="1570"/>
                      </a:lnTo>
                      <a:lnTo>
                        <a:pt x="327" y="1583"/>
                      </a:lnTo>
                      <a:lnTo>
                        <a:pt x="327" y="1585"/>
                      </a:lnTo>
                      <a:lnTo>
                        <a:pt x="328" y="1585"/>
                      </a:lnTo>
                      <a:lnTo>
                        <a:pt x="341" y="1576"/>
                      </a:lnTo>
                      <a:lnTo>
                        <a:pt x="341" y="1575"/>
                      </a:lnTo>
                      <a:lnTo>
                        <a:pt x="335" y="1570"/>
                      </a:lnTo>
                      <a:lnTo>
                        <a:pt x="334" y="1566"/>
                      </a:lnTo>
                      <a:lnTo>
                        <a:pt x="345" y="1558"/>
                      </a:lnTo>
                      <a:lnTo>
                        <a:pt x="343" y="1555"/>
                      </a:lnTo>
                      <a:lnTo>
                        <a:pt x="341" y="1559"/>
                      </a:lnTo>
                      <a:lnTo>
                        <a:pt x="335" y="1558"/>
                      </a:lnTo>
                      <a:lnTo>
                        <a:pt x="333" y="1555"/>
                      </a:lnTo>
                      <a:lnTo>
                        <a:pt x="334" y="1552"/>
                      </a:lnTo>
                      <a:lnTo>
                        <a:pt x="347" y="1543"/>
                      </a:lnTo>
                      <a:lnTo>
                        <a:pt x="350" y="1547"/>
                      </a:lnTo>
                      <a:lnTo>
                        <a:pt x="352" y="1544"/>
                      </a:lnTo>
                      <a:lnTo>
                        <a:pt x="356" y="1541"/>
                      </a:lnTo>
                      <a:lnTo>
                        <a:pt x="361" y="1540"/>
                      </a:lnTo>
                      <a:lnTo>
                        <a:pt x="360" y="1536"/>
                      </a:lnTo>
                      <a:lnTo>
                        <a:pt x="362" y="1534"/>
                      </a:lnTo>
                      <a:lnTo>
                        <a:pt x="366" y="1531"/>
                      </a:lnTo>
                      <a:lnTo>
                        <a:pt x="374" y="1528"/>
                      </a:lnTo>
                      <a:lnTo>
                        <a:pt x="376" y="1529"/>
                      </a:lnTo>
                      <a:lnTo>
                        <a:pt x="378" y="1536"/>
                      </a:lnTo>
                      <a:lnTo>
                        <a:pt x="381" y="1543"/>
                      </a:lnTo>
                      <a:lnTo>
                        <a:pt x="383" y="1550"/>
                      </a:lnTo>
                      <a:lnTo>
                        <a:pt x="393" y="1563"/>
                      </a:lnTo>
                      <a:lnTo>
                        <a:pt x="391" y="1573"/>
                      </a:lnTo>
                      <a:lnTo>
                        <a:pt x="385" y="1580"/>
                      </a:lnTo>
                      <a:lnTo>
                        <a:pt x="385" y="1582"/>
                      </a:lnTo>
                      <a:lnTo>
                        <a:pt x="396" y="1578"/>
                      </a:lnTo>
                      <a:lnTo>
                        <a:pt x="407" y="1583"/>
                      </a:lnTo>
                      <a:lnTo>
                        <a:pt x="411" y="1582"/>
                      </a:lnTo>
                      <a:lnTo>
                        <a:pt x="412" y="1580"/>
                      </a:lnTo>
                      <a:lnTo>
                        <a:pt x="411" y="1579"/>
                      </a:lnTo>
                      <a:lnTo>
                        <a:pt x="404" y="1575"/>
                      </a:lnTo>
                      <a:lnTo>
                        <a:pt x="402" y="1573"/>
                      </a:lnTo>
                      <a:lnTo>
                        <a:pt x="402" y="1571"/>
                      </a:lnTo>
                      <a:lnTo>
                        <a:pt x="404" y="1566"/>
                      </a:lnTo>
                      <a:lnTo>
                        <a:pt x="412" y="1560"/>
                      </a:lnTo>
                      <a:lnTo>
                        <a:pt x="419" y="1560"/>
                      </a:lnTo>
                      <a:lnTo>
                        <a:pt x="425" y="1562"/>
                      </a:lnTo>
                      <a:lnTo>
                        <a:pt x="431" y="1560"/>
                      </a:lnTo>
                      <a:lnTo>
                        <a:pt x="437" y="1563"/>
                      </a:lnTo>
                      <a:lnTo>
                        <a:pt x="447" y="1562"/>
                      </a:lnTo>
                      <a:lnTo>
                        <a:pt x="458" y="1565"/>
                      </a:lnTo>
                      <a:lnTo>
                        <a:pt x="462" y="1562"/>
                      </a:lnTo>
                      <a:lnTo>
                        <a:pt x="465" y="1560"/>
                      </a:lnTo>
                      <a:lnTo>
                        <a:pt x="465" y="1558"/>
                      </a:lnTo>
                      <a:lnTo>
                        <a:pt x="463" y="1555"/>
                      </a:lnTo>
                      <a:lnTo>
                        <a:pt x="458" y="1555"/>
                      </a:lnTo>
                      <a:lnTo>
                        <a:pt x="455" y="1551"/>
                      </a:lnTo>
                      <a:lnTo>
                        <a:pt x="455" y="1548"/>
                      </a:lnTo>
                      <a:lnTo>
                        <a:pt x="457" y="1545"/>
                      </a:lnTo>
                      <a:lnTo>
                        <a:pt x="458" y="1545"/>
                      </a:lnTo>
                      <a:lnTo>
                        <a:pt x="466" y="1542"/>
                      </a:lnTo>
                      <a:lnTo>
                        <a:pt x="464" y="1538"/>
                      </a:lnTo>
                      <a:lnTo>
                        <a:pt x="466" y="1533"/>
                      </a:lnTo>
                      <a:lnTo>
                        <a:pt x="464" y="1533"/>
                      </a:lnTo>
                      <a:lnTo>
                        <a:pt x="458" y="1537"/>
                      </a:lnTo>
                      <a:lnTo>
                        <a:pt x="448" y="1543"/>
                      </a:lnTo>
                      <a:lnTo>
                        <a:pt x="447" y="1542"/>
                      </a:lnTo>
                      <a:lnTo>
                        <a:pt x="452" y="1532"/>
                      </a:lnTo>
                      <a:lnTo>
                        <a:pt x="456" y="1528"/>
                      </a:lnTo>
                      <a:lnTo>
                        <a:pt x="458" y="1528"/>
                      </a:lnTo>
                      <a:lnTo>
                        <a:pt x="461" y="1526"/>
                      </a:lnTo>
                      <a:lnTo>
                        <a:pt x="471" y="1517"/>
                      </a:lnTo>
                      <a:lnTo>
                        <a:pt x="474" y="1515"/>
                      </a:lnTo>
                      <a:lnTo>
                        <a:pt x="479" y="1516"/>
                      </a:lnTo>
                      <a:lnTo>
                        <a:pt x="487" y="1514"/>
                      </a:lnTo>
                      <a:lnTo>
                        <a:pt x="489" y="1513"/>
                      </a:lnTo>
                      <a:lnTo>
                        <a:pt x="491" y="1507"/>
                      </a:lnTo>
                      <a:lnTo>
                        <a:pt x="497" y="1507"/>
                      </a:lnTo>
                      <a:lnTo>
                        <a:pt x="506" y="1503"/>
                      </a:lnTo>
                      <a:lnTo>
                        <a:pt x="507" y="1498"/>
                      </a:lnTo>
                      <a:lnTo>
                        <a:pt x="505" y="1493"/>
                      </a:lnTo>
                      <a:lnTo>
                        <a:pt x="499" y="1492"/>
                      </a:lnTo>
                      <a:lnTo>
                        <a:pt x="494" y="1488"/>
                      </a:lnTo>
                      <a:lnTo>
                        <a:pt x="482" y="1491"/>
                      </a:lnTo>
                      <a:lnTo>
                        <a:pt x="480" y="1490"/>
                      </a:lnTo>
                      <a:lnTo>
                        <a:pt x="480" y="1487"/>
                      </a:lnTo>
                      <a:lnTo>
                        <a:pt x="481" y="1483"/>
                      </a:lnTo>
                      <a:lnTo>
                        <a:pt x="488" y="1479"/>
                      </a:lnTo>
                      <a:lnTo>
                        <a:pt x="494" y="1471"/>
                      </a:lnTo>
                      <a:lnTo>
                        <a:pt x="505" y="1468"/>
                      </a:lnTo>
                      <a:lnTo>
                        <a:pt x="508" y="1462"/>
                      </a:lnTo>
                      <a:lnTo>
                        <a:pt x="506" y="1460"/>
                      </a:lnTo>
                      <a:lnTo>
                        <a:pt x="494" y="1458"/>
                      </a:lnTo>
                      <a:lnTo>
                        <a:pt x="491" y="1456"/>
                      </a:lnTo>
                      <a:lnTo>
                        <a:pt x="487" y="1463"/>
                      </a:lnTo>
                      <a:lnTo>
                        <a:pt x="475" y="1472"/>
                      </a:lnTo>
                      <a:lnTo>
                        <a:pt x="461" y="1486"/>
                      </a:lnTo>
                      <a:lnTo>
                        <a:pt x="460" y="1487"/>
                      </a:lnTo>
                      <a:lnTo>
                        <a:pt x="461" y="1488"/>
                      </a:lnTo>
                      <a:lnTo>
                        <a:pt x="470" y="1482"/>
                      </a:lnTo>
                      <a:lnTo>
                        <a:pt x="476" y="1486"/>
                      </a:lnTo>
                      <a:lnTo>
                        <a:pt x="477" y="1492"/>
                      </a:lnTo>
                      <a:lnTo>
                        <a:pt x="473" y="1502"/>
                      </a:lnTo>
                      <a:lnTo>
                        <a:pt x="469" y="1509"/>
                      </a:lnTo>
                      <a:lnTo>
                        <a:pt x="458" y="1515"/>
                      </a:lnTo>
                      <a:lnTo>
                        <a:pt x="445" y="1521"/>
                      </a:lnTo>
                      <a:lnTo>
                        <a:pt x="440" y="1528"/>
                      </a:lnTo>
                      <a:lnTo>
                        <a:pt x="428" y="1538"/>
                      </a:lnTo>
                      <a:lnTo>
                        <a:pt x="415" y="1542"/>
                      </a:lnTo>
                      <a:lnTo>
                        <a:pt x="409" y="1547"/>
                      </a:lnTo>
                      <a:lnTo>
                        <a:pt x="402" y="1552"/>
                      </a:lnTo>
                      <a:lnTo>
                        <a:pt x="394" y="1552"/>
                      </a:lnTo>
                      <a:lnTo>
                        <a:pt x="390" y="1546"/>
                      </a:lnTo>
                      <a:lnTo>
                        <a:pt x="389" y="1537"/>
                      </a:lnTo>
                      <a:lnTo>
                        <a:pt x="385" y="1535"/>
                      </a:lnTo>
                      <a:lnTo>
                        <a:pt x="383" y="1530"/>
                      </a:lnTo>
                      <a:lnTo>
                        <a:pt x="382" y="1524"/>
                      </a:lnTo>
                      <a:lnTo>
                        <a:pt x="383" y="1520"/>
                      </a:lnTo>
                      <a:lnTo>
                        <a:pt x="399" y="1512"/>
                      </a:lnTo>
                      <a:lnTo>
                        <a:pt x="400" y="1510"/>
                      </a:lnTo>
                      <a:lnTo>
                        <a:pt x="400" y="1506"/>
                      </a:lnTo>
                      <a:lnTo>
                        <a:pt x="392" y="1508"/>
                      </a:lnTo>
                      <a:lnTo>
                        <a:pt x="384" y="1513"/>
                      </a:lnTo>
                      <a:lnTo>
                        <a:pt x="373" y="1517"/>
                      </a:lnTo>
                      <a:lnTo>
                        <a:pt x="365" y="1522"/>
                      </a:lnTo>
                      <a:lnTo>
                        <a:pt x="363" y="1522"/>
                      </a:lnTo>
                      <a:lnTo>
                        <a:pt x="363" y="1521"/>
                      </a:lnTo>
                      <a:lnTo>
                        <a:pt x="363" y="1514"/>
                      </a:lnTo>
                      <a:lnTo>
                        <a:pt x="368" y="1509"/>
                      </a:lnTo>
                      <a:lnTo>
                        <a:pt x="366" y="1504"/>
                      </a:lnTo>
                      <a:lnTo>
                        <a:pt x="366" y="1501"/>
                      </a:lnTo>
                      <a:lnTo>
                        <a:pt x="370" y="1494"/>
                      </a:lnTo>
                      <a:lnTo>
                        <a:pt x="374" y="1489"/>
                      </a:lnTo>
                      <a:lnTo>
                        <a:pt x="383" y="1489"/>
                      </a:lnTo>
                      <a:lnTo>
                        <a:pt x="386" y="1484"/>
                      </a:lnTo>
                      <a:lnTo>
                        <a:pt x="393" y="1484"/>
                      </a:lnTo>
                      <a:lnTo>
                        <a:pt x="411" y="1475"/>
                      </a:lnTo>
                      <a:lnTo>
                        <a:pt x="410" y="1473"/>
                      </a:lnTo>
                      <a:lnTo>
                        <a:pt x="408" y="1473"/>
                      </a:lnTo>
                      <a:lnTo>
                        <a:pt x="396" y="1478"/>
                      </a:lnTo>
                      <a:lnTo>
                        <a:pt x="402" y="1472"/>
                      </a:lnTo>
                      <a:lnTo>
                        <a:pt x="396" y="1469"/>
                      </a:lnTo>
                      <a:lnTo>
                        <a:pt x="400" y="1458"/>
                      </a:lnTo>
                      <a:lnTo>
                        <a:pt x="400" y="1451"/>
                      </a:lnTo>
                      <a:lnTo>
                        <a:pt x="400" y="1448"/>
                      </a:lnTo>
                      <a:lnTo>
                        <a:pt x="403" y="1447"/>
                      </a:lnTo>
                      <a:lnTo>
                        <a:pt x="407" y="1450"/>
                      </a:lnTo>
                      <a:lnTo>
                        <a:pt x="410" y="1448"/>
                      </a:lnTo>
                      <a:lnTo>
                        <a:pt x="408" y="1441"/>
                      </a:lnTo>
                      <a:lnTo>
                        <a:pt x="409" y="1436"/>
                      </a:lnTo>
                      <a:lnTo>
                        <a:pt x="412" y="1436"/>
                      </a:lnTo>
                      <a:lnTo>
                        <a:pt x="412" y="1432"/>
                      </a:lnTo>
                      <a:lnTo>
                        <a:pt x="413" y="1430"/>
                      </a:lnTo>
                      <a:lnTo>
                        <a:pt x="419" y="1428"/>
                      </a:lnTo>
                      <a:lnTo>
                        <a:pt x="424" y="1429"/>
                      </a:lnTo>
                      <a:lnTo>
                        <a:pt x="423" y="1427"/>
                      </a:lnTo>
                      <a:lnTo>
                        <a:pt x="420" y="1423"/>
                      </a:lnTo>
                      <a:lnTo>
                        <a:pt x="419" y="1420"/>
                      </a:lnTo>
                      <a:lnTo>
                        <a:pt x="432" y="1412"/>
                      </a:lnTo>
                      <a:lnTo>
                        <a:pt x="432" y="1405"/>
                      </a:lnTo>
                      <a:lnTo>
                        <a:pt x="434" y="1401"/>
                      </a:lnTo>
                      <a:lnTo>
                        <a:pt x="438" y="1399"/>
                      </a:lnTo>
                      <a:lnTo>
                        <a:pt x="443" y="1402"/>
                      </a:lnTo>
                      <a:lnTo>
                        <a:pt x="445" y="1401"/>
                      </a:lnTo>
                      <a:lnTo>
                        <a:pt x="443" y="1397"/>
                      </a:lnTo>
                      <a:lnTo>
                        <a:pt x="441" y="1395"/>
                      </a:lnTo>
                      <a:lnTo>
                        <a:pt x="434" y="1393"/>
                      </a:lnTo>
                      <a:lnTo>
                        <a:pt x="434" y="1391"/>
                      </a:lnTo>
                      <a:lnTo>
                        <a:pt x="436" y="1388"/>
                      </a:lnTo>
                      <a:lnTo>
                        <a:pt x="442" y="1391"/>
                      </a:lnTo>
                      <a:lnTo>
                        <a:pt x="443" y="1387"/>
                      </a:lnTo>
                      <a:lnTo>
                        <a:pt x="444" y="1386"/>
                      </a:lnTo>
                      <a:lnTo>
                        <a:pt x="452" y="1392"/>
                      </a:lnTo>
                      <a:lnTo>
                        <a:pt x="457" y="1396"/>
                      </a:lnTo>
                      <a:lnTo>
                        <a:pt x="457" y="1389"/>
                      </a:lnTo>
                      <a:lnTo>
                        <a:pt x="452" y="1388"/>
                      </a:lnTo>
                      <a:lnTo>
                        <a:pt x="450" y="1387"/>
                      </a:lnTo>
                      <a:lnTo>
                        <a:pt x="449" y="1385"/>
                      </a:lnTo>
                      <a:lnTo>
                        <a:pt x="448" y="1382"/>
                      </a:lnTo>
                      <a:lnTo>
                        <a:pt x="452" y="1380"/>
                      </a:lnTo>
                      <a:lnTo>
                        <a:pt x="456" y="1380"/>
                      </a:lnTo>
                      <a:lnTo>
                        <a:pt x="457" y="1376"/>
                      </a:lnTo>
                      <a:lnTo>
                        <a:pt x="459" y="1375"/>
                      </a:lnTo>
                      <a:lnTo>
                        <a:pt x="466" y="1377"/>
                      </a:lnTo>
                      <a:lnTo>
                        <a:pt x="470" y="1371"/>
                      </a:lnTo>
                      <a:lnTo>
                        <a:pt x="469" y="1361"/>
                      </a:lnTo>
                      <a:lnTo>
                        <a:pt x="472" y="1359"/>
                      </a:lnTo>
                      <a:lnTo>
                        <a:pt x="478" y="1363"/>
                      </a:lnTo>
                      <a:lnTo>
                        <a:pt x="480" y="1370"/>
                      </a:lnTo>
                      <a:lnTo>
                        <a:pt x="486" y="1376"/>
                      </a:lnTo>
                      <a:lnTo>
                        <a:pt x="488" y="1383"/>
                      </a:lnTo>
                      <a:lnTo>
                        <a:pt x="490" y="1379"/>
                      </a:lnTo>
                      <a:lnTo>
                        <a:pt x="492" y="1378"/>
                      </a:lnTo>
                      <a:lnTo>
                        <a:pt x="494" y="1379"/>
                      </a:lnTo>
                      <a:lnTo>
                        <a:pt x="495" y="1383"/>
                      </a:lnTo>
                      <a:lnTo>
                        <a:pt x="499" y="1385"/>
                      </a:lnTo>
                      <a:lnTo>
                        <a:pt x="498" y="1391"/>
                      </a:lnTo>
                      <a:lnTo>
                        <a:pt x="493" y="1403"/>
                      </a:lnTo>
                      <a:lnTo>
                        <a:pt x="493" y="1405"/>
                      </a:lnTo>
                      <a:lnTo>
                        <a:pt x="501" y="1395"/>
                      </a:lnTo>
                      <a:lnTo>
                        <a:pt x="504" y="1388"/>
                      </a:lnTo>
                      <a:lnTo>
                        <a:pt x="509" y="1385"/>
                      </a:lnTo>
                      <a:lnTo>
                        <a:pt x="508" y="1380"/>
                      </a:lnTo>
                      <a:lnTo>
                        <a:pt x="509" y="1376"/>
                      </a:lnTo>
                      <a:lnTo>
                        <a:pt x="512" y="1371"/>
                      </a:lnTo>
                      <a:lnTo>
                        <a:pt x="514" y="1367"/>
                      </a:lnTo>
                      <a:lnTo>
                        <a:pt x="519" y="1366"/>
                      </a:lnTo>
                      <a:lnTo>
                        <a:pt x="523" y="1361"/>
                      </a:lnTo>
                      <a:lnTo>
                        <a:pt x="520" y="1357"/>
                      </a:lnTo>
                      <a:lnTo>
                        <a:pt x="518" y="1361"/>
                      </a:lnTo>
                      <a:lnTo>
                        <a:pt x="508" y="1368"/>
                      </a:lnTo>
                      <a:lnTo>
                        <a:pt x="507" y="1374"/>
                      </a:lnTo>
                      <a:lnTo>
                        <a:pt x="505" y="1378"/>
                      </a:lnTo>
                      <a:lnTo>
                        <a:pt x="500" y="1378"/>
                      </a:lnTo>
                      <a:lnTo>
                        <a:pt x="494" y="1374"/>
                      </a:lnTo>
                      <a:lnTo>
                        <a:pt x="487" y="1371"/>
                      </a:lnTo>
                      <a:lnTo>
                        <a:pt x="485" y="1366"/>
                      </a:lnTo>
                      <a:lnTo>
                        <a:pt x="487" y="1361"/>
                      </a:lnTo>
                      <a:lnTo>
                        <a:pt x="479" y="1358"/>
                      </a:lnTo>
                      <a:lnTo>
                        <a:pt x="477" y="1355"/>
                      </a:lnTo>
                      <a:lnTo>
                        <a:pt x="478" y="1352"/>
                      </a:lnTo>
                      <a:lnTo>
                        <a:pt x="482" y="1350"/>
                      </a:lnTo>
                      <a:lnTo>
                        <a:pt x="491" y="1355"/>
                      </a:lnTo>
                      <a:lnTo>
                        <a:pt x="494" y="1360"/>
                      </a:lnTo>
                      <a:lnTo>
                        <a:pt x="496" y="1366"/>
                      </a:lnTo>
                      <a:lnTo>
                        <a:pt x="499" y="1367"/>
                      </a:lnTo>
                      <a:lnTo>
                        <a:pt x="501" y="1362"/>
                      </a:lnTo>
                      <a:lnTo>
                        <a:pt x="501" y="1357"/>
                      </a:lnTo>
                      <a:lnTo>
                        <a:pt x="505" y="1353"/>
                      </a:lnTo>
                      <a:lnTo>
                        <a:pt x="504" y="1345"/>
                      </a:lnTo>
                      <a:lnTo>
                        <a:pt x="507" y="1338"/>
                      </a:lnTo>
                      <a:lnTo>
                        <a:pt x="521" y="1327"/>
                      </a:lnTo>
                      <a:lnTo>
                        <a:pt x="530" y="1323"/>
                      </a:lnTo>
                      <a:lnTo>
                        <a:pt x="527" y="1319"/>
                      </a:lnTo>
                      <a:lnTo>
                        <a:pt x="528" y="1315"/>
                      </a:lnTo>
                      <a:lnTo>
                        <a:pt x="524" y="1310"/>
                      </a:lnTo>
                      <a:lnTo>
                        <a:pt x="521" y="1315"/>
                      </a:lnTo>
                      <a:lnTo>
                        <a:pt x="509" y="1322"/>
                      </a:lnTo>
                      <a:lnTo>
                        <a:pt x="502" y="1330"/>
                      </a:lnTo>
                      <a:lnTo>
                        <a:pt x="494" y="1333"/>
                      </a:lnTo>
                      <a:lnTo>
                        <a:pt x="494" y="1331"/>
                      </a:lnTo>
                      <a:lnTo>
                        <a:pt x="500" y="1327"/>
                      </a:lnTo>
                      <a:lnTo>
                        <a:pt x="502" y="1323"/>
                      </a:lnTo>
                      <a:lnTo>
                        <a:pt x="495" y="1318"/>
                      </a:lnTo>
                      <a:lnTo>
                        <a:pt x="495" y="1310"/>
                      </a:lnTo>
                      <a:lnTo>
                        <a:pt x="492" y="1314"/>
                      </a:lnTo>
                      <a:lnTo>
                        <a:pt x="489" y="1316"/>
                      </a:lnTo>
                      <a:lnTo>
                        <a:pt x="481" y="1314"/>
                      </a:lnTo>
                      <a:lnTo>
                        <a:pt x="480" y="1311"/>
                      </a:lnTo>
                      <a:lnTo>
                        <a:pt x="480" y="1308"/>
                      </a:lnTo>
                      <a:lnTo>
                        <a:pt x="478" y="1305"/>
                      </a:lnTo>
                      <a:lnTo>
                        <a:pt x="474" y="1306"/>
                      </a:lnTo>
                      <a:lnTo>
                        <a:pt x="465" y="1313"/>
                      </a:lnTo>
                      <a:lnTo>
                        <a:pt x="460" y="1311"/>
                      </a:lnTo>
                      <a:lnTo>
                        <a:pt x="455" y="1312"/>
                      </a:lnTo>
                      <a:lnTo>
                        <a:pt x="454" y="1310"/>
                      </a:lnTo>
                      <a:lnTo>
                        <a:pt x="455" y="1307"/>
                      </a:lnTo>
                      <a:lnTo>
                        <a:pt x="457" y="1301"/>
                      </a:lnTo>
                      <a:lnTo>
                        <a:pt x="466" y="1297"/>
                      </a:lnTo>
                      <a:lnTo>
                        <a:pt x="479" y="1288"/>
                      </a:lnTo>
                      <a:lnTo>
                        <a:pt x="484" y="1290"/>
                      </a:lnTo>
                      <a:lnTo>
                        <a:pt x="493" y="1300"/>
                      </a:lnTo>
                      <a:lnTo>
                        <a:pt x="499" y="1298"/>
                      </a:lnTo>
                      <a:lnTo>
                        <a:pt x="499" y="1302"/>
                      </a:lnTo>
                      <a:lnTo>
                        <a:pt x="500" y="1303"/>
                      </a:lnTo>
                      <a:lnTo>
                        <a:pt x="517" y="1294"/>
                      </a:lnTo>
                      <a:lnTo>
                        <a:pt x="520" y="1293"/>
                      </a:lnTo>
                      <a:lnTo>
                        <a:pt x="522" y="1295"/>
                      </a:lnTo>
                      <a:lnTo>
                        <a:pt x="523" y="1292"/>
                      </a:lnTo>
                      <a:lnTo>
                        <a:pt x="529" y="1292"/>
                      </a:lnTo>
                      <a:lnTo>
                        <a:pt x="530" y="1289"/>
                      </a:lnTo>
                      <a:lnTo>
                        <a:pt x="522" y="1285"/>
                      </a:lnTo>
                      <a:lnTo>
                        <a:pt x="524" y="1282"/>
                      </a:lnTo>
                      <a:lnTo>
                        <a:pt x="534" y="1285"/>
                      </a:lnTo>
                      <a:lnTo>
                        <a:pt x="548" y="1271"/>
                      </a:lnTo>
                      <a:lnTo>
                        <a:pt x="545" y="1273"/>
                      </a:lnTo>
                      <a:lnTo>
                        <a:pt x="539" y="1278"/>
                      </a:lnTo>
                      <a:lnTo>
                        <a:pt x="532" y="1283"/>
                      </a:lnTo>
                      <a:lnTo>
                        <a:pt x="531" y="1281"/>
                      </a:lnTo>
                      <a:lnTo>
                        <a:pt x="531" y="1278"/>
                      </a:lnTo>
                      <a:lnTo>
                        <a:pt x="536" y="1270"/>
                      </a:lnTo>
                      <a:lnTo>
                        <a:pt x="539" y="1266"/>
                      </a:lnTo>
                      <a:lnTo>
                        <a:pt x="546" y="1258"/>
                      </a:lnTo>
                      <a:lnTo>
                        <a:pt x="549" y="1256"/>
                      </a:lnTo>
                      <a:lnTo>
                        <a:pt x="551" y="1256"/>
                      </a:lnTo>
                      <a:lnTo>
                        <a:pt x="552" y="1259"/>
                      </a:lnTo>
                      <a:lnTo>
                        <a:pt x="552" y="1266"/>
                      </a:lnTo>
                      <a:lnTo>
                        <a:pt x="555" y="1268"/>
                      </a:lnTo>
                      <a:lnTo>
                        <a:pt x="559" y="1261"/>
                      </a:lnTo>
                      <a:lnTo>
                        <a:pt x="561" y="1251"/>
                      </a:lnTo>
                      <a:lnTo>
                        <a:pt x="565" y="1248"/>
                      </a:lnTo>
                      <a:lnTo>
                        <a:pt x="568" y="1247"/>
                      </a:lnTo>
                      <a:lnTo>
                        <a:pt x="571" y="1250"/>
                      </a:lnTo>
                      <a:lnTo>
                        <a:pt x="572" y="1254"/>
                      </a:lnTo>
                      <a:lnTo>
                        <a:pt x="572" y="1262"/>
                      </a:lnTo>
                      <a:lnTo>
                        <a:pt x="575" y="1266"/>
                      </a:lnTo>
                      <a:lnTo>
                        <a:pt x="575" y="1271"/>
                      </a:lnTo>
                      <a:lnTo>
                        <a:pt x="585" y="1269"/>
                      </a:lnTo>
                      <a:lnTo>
                        <a:pt x="587" y="1265"/>
                      </a:lnTo>
                      <a:lnTo>
                        <a:pt x="597" y="1259"/>
                      </a:lnTo>
                      <a:lnTo>
                        <a:pt x="611" y="1246"/>
                      </a:lnTo>
                      <a:lnTo>
                        <a:pt x="621" y="1230"/>
                      </a:lnTo>
                      <a:lnTo>
                        <a:pt x="619" y="1229"/>
                      </a:lnTo>
                      <a:lnTo>
                        <a:pt x="604" y="1248"/>
                      </a:lnTo>
                      <a:lnTo>
                        <a:pt x="592" y="1258"/>
                      </a:lnTo>
                      <a:lnTo>
                        <a:pt x="583" y="1263"/>
                      </a:lnTo>
                      <a:lnTo>
                        <a:pt x="581" y="1261"/>
                      </a:lnTo>
                      <a:lnTo>
                        <a:pt x="580" y="1254"/>
                      </a:lnTo>
                      <a:lnTo>
                        <a:pt x="582" y="1252"/>
                      </a:lnTo>
                      <a:lnTo>
                        <a:pt x="585" y="1250"/>
                      </a:lnTo>
                      <a:lnTo>
                        <a:pt x="586" y="1248"/>
                      </a:lnTo>
                      <a:lnTo>
                        <a:pt x="583" y="1244"/>
                      </a:lnTo>
                      <a:lnTo>
                        <a:pt x="580" y="1242"/>
                      </a:lnTo>
                      <a:lnTo>
                        <a:pt x="581" y="1238"/>
                      </a:lnTo>
                      <a:lnTo>
                        <a:pt x="578" y="1234"/>
                      </a:lnTo>
                      <a:lnTo>
                        <a:pt x="579" y="1230"/>
                      </a:lnTo>
                      <a:lnTo>
                        <a:pt x="584" y="1227"/>
                      </a:lnTo>
                      <a:lnTo>
                        <a:pt x="583" y="1221"/>
                      </a:lnTo>
                      <a:lnTo>
                        <a:pt x="571" y="1226"/>
                      </a:lnTo>
                      <a:lnTo>
                        <a:pt x="570" y="1233"/>
                      </a:lnTo>
                      <a:lnTo>
                        <a:pt x="569" y="1237"/>
                      </a:lnTo>
                      <a:lnTo>
                        <a:pt x="564" y="1241"/>
                      </a:lnTo>
                      <a:lnTo>
                        <a:pt x="558" y="1243"/>
                      </a:lnTo>
                      <a:lnTo>
                        <a:pt x="560" y="1233"/>
                      </a:lnTo>
                      <a:lnTo>
                        <a:pt x="560" y="1224"/>
                      </a:lnTo>
                      <a:lnTo>
                        <a:pt x="565" y="1212"/>
                      </a:lnTo>
                      <a:lnTo>
                        <a:pt x="569" y="1208"/>
                      </a:lnTo>
                      <a:lnTo>
                        <a:pt x="576" y="1200"/>
                      </a:lnTo>
                      <a:lnTo>
                        <a:pt x="575" y="1198"/>
                      </a:lnTo>
                      <a:lnTo>
                        <a:pt x="569" y="1196"/>
                      </a:lnTo>
                      <a:lnTo>
                        <a:pt x="571" y="1183"/>
                      </a:lnTo>
                      <a:lnTo>
                        <a:pt x="572" y="1180"/>
                      </a:lnTo>
                      <a:lnTo>
                        <a:pt x="575" y="1180"/>
                      </a:lnTo>
                      <a:lnTo>
                        <a:pt x="578" y="1187"/>
                      </a:lnTo>
                      <a:lnTo>
                        <a:pt x="584" y="1195"/>
                      </a:lnTo>
                      <a:lnTo>
                        <a:pt x="586" y="1205"/>
                      </a:lnTo>
                      <a:lnTo>
                        <a:pt x="587" y="1208"/>
                      </a:lnTo>
                      <a:lnTo>
                        <a:pt x="588" y="1208"/>
                      </a:lnTo>
                      <a:lnTo>
                        <a:pt x="588" y="1204"/>
                      </a:lnTo>
                      <a:lnTo>
                        <a:pt x="589" y="1203"/>
                      </a:lnTo>
                      <a:lnTo>
                        <a:pt x="593" y="1203"/>
                      </a:lnTo>
                      <a:lnTo>
                        <a:pt x="596" y="1207"/>
                      </a:lnTo>
                      <a:lnTo>
                        <a:pt x="600" y="1207"/>
                      </a:lnTo>
                      <a:lnTo>
                        <a:pt x="602" y="1203"/>
                      </a:lnTo>
                      <a:lnTo>
                        <a:pt x="596" y="1193"/>
                      </a:lnTo>
                      <a:lnTo>
                        <a:pt x="596" y="1187"/>
                      </a:lnTo>
                      <a:lnTo>
                        <a:pt x="595" y="1182"/>
                      </a:lnTo>
                      <a:lnTo>
                        <a:pt x="592" y="1187"/>
                      </a:lnTo>
                      <a:lnTo>
                        <a:pt x="589" y="1189"/>
                      </a:lnTo>
                      <a:lnTo>
                        <a:pt x="588" y="1188"/>
                      </a:lnTo>
                      <a:lnTo>
                        <a:pt x="588" y="1185"/>
                      </a:lnTo>
                      <a:lnTo>
                        <a:pt x="585" y="1186"/>
                      </a:lnTo>
                      <a:lnTo>
                        <a:pt x="582" y="1184"/>
                      </a:lnTo>
                      <a:lnTo>
                        <a:pt x="581" y="1177"/>
                      </a:lnTo>
                      <a:lnTo>
                        <a:pt x="579" y="1168"/>
                      </a:lnTo>
                      <a:lnTo>
                        <a:pt x="584" y="1157"/>
                      </a:lnTo>
                      <a:lnTo>
                        <a:pt x="590" y="1149"/>
                      </a:lnTo>
                      <a:lnTo>
                        <a:pt x="595" y="1152"/>
                      </a:lnTo>
                      <a:lnTo>
                        <a:pt x="599" y="1157"/>
                      </a:lnTo>
                      <a:lnTo>
                        <a:pt x="599" y="1162"/>
                      </a:lnTo>
                      <a:lnTo>
                        <a:pt x="601" y="1163"/>
                      </a:lnTo>
                      <a:lnTo>
                        <a:pt x="601" y="1157"/>
                      </a:lnTo>
                      <a:lnTo>
                        <a:pt x="594" y="1145"/>
                      </a:lnTo>
                      <a:lnTo>
                        <a:pt x="600" y="1136"/>
                      </a:lnTo>
                      <a:lnTo>
                        <a:pt x="602" y="1136"/>
                      </a:lnTo>
                      <a:lnTo>
                        <a:pt x="605" y="1138"/>
                      </a:lnTo>
                      <a:lnTo>
                        <a:pt x="606" y="1135"/>
                      </a:lnTo>
                      <a:lnTo>
                        <a:pt x="604" y="1132"/>
                      </a:lnTo>
                      <a:lnTo>
                        <a:pt x="599" y="1133"/>
                      </a:lnTo>
                      <a:lnTo>
                        <a:pt x="598" y="1131"/>
                      </a:lnTo>
                      <a:lnTo>
                        <a:pt x="601" y="1119"/>
                      </a:lnTo>
                      <a:lnTo>
                        <a:pt x="603" y="1115"/>
                      </a:lnTo>
                      <a:lnTo>
                        <a:pt x="614" y="1105"/>
                      </a:lnTo>
                      <a:lnTo>
                        <a:pt x="617" y="1105"/>
                      </a:lnTo>
                      <a:lnTo>
                        <a:pt x="623" y="1110"/>
                      </a:lnTo>
                      <a:lnTo>
                        <a:pt x="624" y="1112"/>
                      </a:lnTo>
                      <a:lnTo>
                        <a:pt x="630" y="1114"/>
                      </a:lnTo>
                      <a:lnTo>
                        <a:pt x="634" y="1118"/>
                      </a:lnTo>
                      <a:lnTo>
                        <a:pt x="641" y="1124"/>
                      </a:lnTo>
                      <a:lnTo>
                        <a:pt x="641" y="1116"/>
                      </a:lnTo>
                      <a:lnTo>
                        <a:pt x="638" y="1111"/>
                      </a:lnTo>
                      <a:lnTo>
                        <a:pt x="633" y="1110"/>
                      </a:lnTo>
                      <a:lnTo>
                        <a:pt x="623" y="1104"/>
                      </a:lnTo>
                      <a:lnTo>
                        <a:pt x="622" y="1104"/>
                      </a:lnTo>
                      <a:lnTo>
                        <a:pt x="623" y="1101"/>
                      </a:lnTo>
                      <a:lnTo>
                        <a:pt x="626" y="1088"/>
                      </a:lnTo>
                      <a:lnTo>
                        <a:pt x="623" y="1088"/>
                      </a:lnTo>
                      <a:lnTo>
                        <a:pt x="607" y="1091"/>
                      </a:lnTo>
                      <a:lnTo>
                        <a:pt x="606" y="1090"/>
                      </a:lnTo>
                      <a:lnTo>
                        <a:pt x="606" y="1085"/>
                      </a:lnTo>
                      <a:lnTo>
                        <a:pt x="610" y="1081"/>
                      </a:lnTo>
                      <a:lnTo>
                        <a:pt x="616" y="1075"/>
                      </a:lnTo>
                      <a:lnTo>
                        <a:pt x="623" y="1072"/>
                      </a:lnTo>
                      <a:lnTo>
                        <a:pt x="629" y="1070"/>
                      </a:lnTo>
                      <a:lnTo>
                        <a:pt x="635" y="1070"/>
                      </a:lnTo>
                      <a:lnTo>
                        <a:pt x="645" y="1064"/>
                      </a:lnTo>
                      <a:lnTo>
                        <a:pt x="653" y="1057"/>
                      </a:lnTo>
                      <a:lnTo>
                        <a:pt x="659" y="1057"/>
                      </a:lnTo>
                      <a:lnTo>
                        <a:pt x="668" y="1054"/>
                      </a:lnTo>
                      <a:lnTo>
                        <a:pt x="670" y="1054"/>
                      </a:lnTo>
                      <a:lnTo>
                        <a:pt x="672" y="1055"/>
                      </a:lnTo>
                      <a:lnTo>
                        <a:pt x="673" y="1057"/>
                      </a:lnTo>
                      <a:lnTo>
                        <a:pt x="672" y="1061"/>
                      </a:lnTo>
                      <a:lnTo>
                        <a:pt x="674" y="1063"/>
                      </a:lnTo>
                      <a:lnTo>
                        <a:pt x="671" y="1072"/>
                      </a:lnTo>
                      <a:lnTo>
                        <a:pt x="671" y="1077"/>
                      </a:lnTo>
                      <a:lnTo>
                        <a:pt x="675" y="1071"/>
                      </a:lnTo>
                      <a:lnTo>
                        <a:pt x="680" y="1068"/>
                      </a:lnTo>
                      <a:lnTo>
                        <a:pt x="687" y="1067"/>
                      </a:lnTo>
                      <a:lnTo>
                        <a:pt x="692" y="1071"/>
                      </a:lnTo>
                      <a:lnTo>
                        <a:pt x="692" y="1068"/>
                      </a:lnTo>
                      <a:lnTo>
                        <a:pt x="689" y="1064"/>
                      </a:lnTo>
                      <a:lnTo>
                        <a:pt x="682" y="1065"/>
                      </a:lnTo>
                      <a:lnTo>
                        <a:pt x="677" y="1063"/>
                      </a:lnTo>
                      <a:lnTo>
                        <a:pt x="677" y="1057"/>
                      </a:lnTo>
                      <a:lnTo>
                        <a:pt x="688" y="1053"/>
                      </a:lnTo>
                      <a:lnTo>
                        <a:pt x="690" y="1055"/>
                      </a:lnTo>
                      <a:lnTo>
                        <a:pt x="689" y="1060"/>
                      </a:lnTo>
                      <a:lnTo>
                        <a:pt x="689" y="1061"/>
                      </a:lnTo>
                      <a:lnTo>
                        <a:pt x="695" y="1056"/>
                      </a:lnTo>
                      <a:lnTo>
                        <a:pt x="703" y="1052"/>
                      </a:lnTo>
                      <a:lnTo>
                        <a:pt x="705" y="1047"/>
                      </a:lnTo>
                      <a:lnTo>
                        <a:pt x="708" y="1045"/>
                      </a:lnTo>
                      <a:lnTo>
                        <a:pt x="714" y="1041"/>
                      </a:lnTo>
                      <a:lnTo>
                        <a:pt x="716" y="1036"/>
                      </a:lnTo>
                      <a:lnTo>
                        <a:pt x="715" y="1035"/>
                      </a:lnTo>
                      <a:lnTo>
                        <a:pt x="708" y="1040"/>
                      </a:lnTo>
                      <a:lnTo>
                        <a:pt x="702" y="1041"/>
                      </a:lnTo>
                      <a:lnTo>
                        <a:pt x="698" y="1045"/>
                      </a:lnTo>
                      <a:lnTo>
                        <a:pt x="697" y="1047"/>
                      </a:lnTo>
                      <a:lnTo>
                        <a:pt x="685" y="1048"/>
                      </a:lnTo>
                      <a:lnTo>
                        <a:pt x="677" y="1052"/>
                      </a:lnTo>
                      <a:lnTo>
                        <a:pt x="674" y="1051"/>
                      </a:lnTo>
                      <a:lnTo>
                        <a:pt x="675" y="1046"/>
                      </a:lnTo>
                      <a:lnTo>
                        <a:pt x="674" y="1045"/>
                      </a:lnTo>
                      <a:lnTo>
                        <a:pt x="673" y="1045"/>
                      </a:lnTo>
                      <a:lnTo>
                        <a:pt x="673" y="1045"/>
                      </a:lnTo>
                      <a:lnTo>
                        <a:pt x="670" y="1047"/>
                      </a:lnTo>
                      <a:lnTo>
                        <a:pt x="660" y="1053"/>
                      </a:lnTo>
                      <a:lnTo>
                        <a:pt x="652" y="1053"/>
                      </a:lnTo>
                      <a:lnTo>
                        <a:pt x="642" y="1061"/>
                      </a:lnTo>
                      <a:lnTo>
                        <a:pt x="635" y="1064"/>
                      </a:lnTo>
                      <a:lnTo>
                        <a:pt x="632" y="1063"/>
                      </a:lnTo>
                      <a:lnTo>
                        <a:pt x="632" y="1061"/>
                      </a:lnTo>
                      <a:lnTo>
                        <a:pt x="643" y="1047"/>
                      </a:lnTo>
                      <a:lnTo>
                        <a:pt x="663" y="1037"/>
                      </a:lnTo>
                      <a:lnTo>
                        <a:pt x="661" y="1034"/>
                      </a:lnTo>
                      <a:lnTo>
                        <a:pt x="650" y="1039"/>
                      </a:lnTo>
                      <a:lnTo>
                        <a:pt x="641" y="1040"/>
                      </a:lnTo>
                      <a:lnTo>
                        <a:pt x="638" y="1038"/>
                      </a:lnTo>
                      <a:lnTo>
                        <a:pt x="634" y="1038"/>
                      </a:lnTo>
                      <a:lnTo>
                        <a:pt x="630" y="1035"/>
                      </a:lnTo>
                      <a:lnTo>
                        <a:pt x="630" y="1032"/>
                      </a:lnTo>
                      <a:lnTo>
                        <a:pt x="631" y="1027"/>
                      </a:lnTo>
                      <a:lnTo>
                        <a:pt x="630" y="1023"/>
                      </a:lnTo>
                      <a:lnTo>
                        <a:pt x="631" y="1019"/>
                      </a:lnTo>
                      <a:lnTo>
                        <a:pt x="634" y="1017"/>
                      </a:lnTo>
                      <a:lnTo>
                        <a:pt x="638" y="1021"/>
                      </a:lnTo>
                      <a:lnTo>
                        <a:pt x="639" y="1017"/>
                      </a:lnTo>
                      <a:lnTo>
                        <a:pt x="637" y="1008"/>
                      </a:lnTo>
                      <a:lnTo>
                        <a:pt x="630" y="1002"/>
                      </a:lnTo>
                      <a:lnTo>
                        <a:pt x="629" y="999"/>
                      </a:lnTo>
                      <a:lnTo>
                        <a:pt x="640" y="996"/>
                      </a:lnTo>
                      <a:lnTo>
                        <a:pt x="644" y="1001"/>
                      </a:lnTo>
                      <a:lnTo>
                        <a:pt x="647" y="1010"/>
                      </a:lnTo>
                      <a:lnTo>
                        <a:pt x="649" y="1012"/>
                      </a:lnTo>
                      <a:lnTo>
                        <a:pt x="651" y="1010"/>
                      </a:lnTo>
                      <a:lnTo>
                        <a:pt x="651" y="1000"/>
                      </a:lnTo>
                      <a:lnTo>
                        <a:pt x="654" y="996"/>
                      </a:lnTo>
                      <a:lnTo>
                        <a:pt x="664" y="994"/>
                      </a:lnTo>
                      <a:lnTo>
                        <a:pt x="670" y="996"/>
                      </a:lnTo>
                      <a:lnTo>
                        <a:pt x="676" y="997"/>
                      </a:lnTo>
                      <a:lnTo>
                        <a:pt x="676" y="995"/>
                      </a:lnTo>
                      <a:lnTo>
                        <a:pt x="670" y="991"/>
                      </a:lnTo>
                      <a:lnTo>
                        <a:pt x="668" y="990"/>
                      </a:lnTo>
                      <a:lnTo>
                        <a:pt x="668" y="987"/>
                      </a:lnTo>
                      <a:lnTo>
                        <a:pt x="659" y="992"/>
                      </a:lnTo>
                      <a:lnTo>
                        <a:pt x="651" y="993"/>
                      </a:lnTo>
                      <a:lnTo>
                        <a:pt x="646" y="991"/>
                      </a:lnTo>
                      <a:lnTo>
                        <a:pt x="645" y="990"/>
                      </a:lnTo>
                      <a:lnTo>
                        <a:pt x="645" y="988"/>
                      </a:lnTo>
                      <a:lnTo>
                        <a:pt x="649" y="978"/>
                      </a:lnTo>
                      <a:lnTo>
                        <a:pt x="646" y="976"/>
                      </a:lnTo>
                      <a:lnTo>
                        <a:pt x="645" y="973"/>
                      </a:lnTo>
                      <a:lnTo>
                        <a:pt x="648" y="970"/>
                      </a:lnTo>
                      <a:lnTo>
                        <a:pt x="666" y="970"/>
                      </a:lnTo>
                      <a:lnTo>
                        <a:pt x="661" y="967"/>
                      </a:lnTo>
                      <a:lnTo>
                        <a:pt x="652" y="964"/>
                      </a:lnTo>
                      <a:lnTo>
                        <a:pt x="650" y="962"/>
                      </a:lnTo>
                      <a:lnTo>
                        <a:pt x="651" y="959"/>
                      </a:lnTo>
                      <a:lnTo>
                        <a:pt x="666" y="960"/>
                      </a:lnTo>
                      <a:lnTo>
                        <a:pt x="670" y="962"/>
                      </a:lnTo>
                      <a:lnTo>
                        <a:pt x="674" y="965"/>
                      </a:lnTo>
                      <a:lnTo>
                        <a:pt x="681" y="964"/>
                      </a:lnTo>
                      <a:lnTo>
                        <a:pt x="685" y="961"/>
                      </a:lnTo>
                      <a:lnTo>
                        <a:pt x="684" y="960"/>
                      </a:lnTo>
                      <a:lnTo>
                        <a:pt x="674" y="961"/>
                      </a:lnTo>
                      <a:lnTo>
                        <a:pt x="672" y="957"/>
                      </a:lnTo>
                      <a:lnTo>
                        <a:pt x="674" y="952"/>
                      </a:lnTo>
                      <a:lnTo>
                        <a:pt x="674" y="952"/>
                      </a:lnTo>
                      <a:lnTo>
                        <a:pt x="671" y="951"/>
                      </a:lnTo>
                      <a:lnTo>
                        <a:pt x="671" y="950"/>
                      </a:lnTo>
                      <a:lnTo>
                        <a:pt x="669" y="946"/>
                      </a:lnTo>
                      <a:lnTo>
                        <a:pt x="670" y="944"/>
                      </a:lnTo>
                      <a:lnTo>
                        <a:pt x="671" y="944"/>
                      </a:lnTo>
                      <a:lnTo>
                        <a:pt x="680" y="943"/>
                      </a:lnTo>
                      <a:lnTo>
                        <a:pt x="691" y="945"/>
                      </a:lnTo>
                      <a:lnTo>
                        <a:pt x="693" y="943"/>
                      </a:lnTo>
                      <a:lnTo>
                        <a:pt x="685" y="937"/>
                      </a:lnTo>
                      <a:lnTo>
                        <a:pt x="682" y="930"/>
                      </a:lnTo>
                      <a:lnTo>
                        <a:pt x="678" y="926"/>
                      </a:lnTo>
                      <a:lnTo>
                        <a:pt x="671" y="923"/>
                      </a:lnTo>
                      <a:lnTo>
                        <a:pt x="669" y="917"/>
                      </a:lnTo>
                      <a:lnTo>
                        <a:pt x="671" y="916"/>
                      </a:lnTo>
                      <a:lnTo>
                        <a:pt x="686" y="914"/>
                      </a:lnTo>
                      <a:lnTo>
                        <a:pt x="689" y="910"/>
                      </a:lnTo>
                      <a:lnTo>
                        <a:pt x="695" y="907"/>
                      </a:lnTo>
                      <a:lnTo>
                        <a:pt x="698" y="904"/>
                      </a:lnTo>
                      <a:lnTo>
                        <a:pt x="702" y="899"/>
                      </a:lnTo>
                      <a:lnTo>
                        <a:pt x="704" y="905"/>
                      </a:lnTo>
                      <a:lnTo>
                        <a:pt x="701" y="912"/>
                      </a:lnTo>
                      <a:lnTo>
                        <a:pt x="702" y="913"/>
                      </a:lnTo>
                      <a:lnTo>
                        <a:pt x="708" y="908"/>
                      </a:lnTo>
                      <a:lnTo>
                        <a:pt x="708" y="898"/>
                      </a:lnTo>
                      <a:lnTo>
                        <a:pt x="710" y="893"/>
                      </a:lnTo>
                      <a:lnTo>
                        <a:pt x="714" y="896"/>
                      </a:lnTo>
                      <a:lnTo>
                        <a:pt x="718" y="906"/>
                      </a:lnTo>
                      <a:lnTo>
                        <a:pt x="722" y="906"/>
                      </a:lnTo>
                      <a:lnTo>
                        <a:pt x="725" y="898"/>
                      </a:lnTo>
                      <a:lnTo>
                        <a:pt x="726" y="892"/>
                      </a:lnTo>
                      <a:lnTo>
                        <a:pt x="728" y="890"/>
                      </a:lnTo>
                      <a:lnTo>
                        <a:pt x="728" y="884"/>
                      </a:lnTo>
                      <a:lnTo>
                        <a:pt x="732" y="874"/>
                      </a:lnTo>
                      <a:lnTo>
                        <a:pt x="735" y="869"/>
                      </a:lnTo>
                      <a:lnTo>
                        <a:pt x="736" y="864"/>
                      </a:lnTo>
                      <a:lnTo>
                        <a:pt x="740" y="861"/>
                      </a:lnTo>
                      <a:lnTo>
                        <a:pt x="748" y="859"/>
                      </a:lnTo>
                      <a:lnTo>
                        <a:pt x="760" y="862"/>
                      </a:lnTo>
                      <a:lnTo>
                        <a:pt x="767" y="859"/>
                      </a:lnTo>
                      <a:lnTo>
                        <a:pt x="778" y="857"/>
                      </a:lnTo>
                      <a:lnTo>
                        <a:pt x="780" y="860"/>
                      </a:lnTo>
                      <a:lnTo>
                        <a:pt x="777" y="873"/>
                      </a:lnTo>
                      <a:lnTo>
                        <a:pt x="781" y="879"/>
                      </a:lnTo>
                      <a:lnTo>
                        <a:pt x="781" y="877"/>
                      </a:lnTo>
                      <a:lnTo>
                        <a:pt x="779" y="873"/>
                      </a:lnTo>
                      <a:lnTo>
                        <a:pt x="779" y="870"/>
                      </a:lnTo>
                      <a:lnTo>
                        <a:pt x="786" y="860"/>
                      </a:lnTo>
                      <a:lnTo>
                        <a:pt x="789" y="860"/>
                      </a:lnTo>
                      <a:lnTo>
                        <a:pt x="795" y="863"/>
                      </a:lnTo>
                      <a:lnTo>
                        <a:pt x="801" y="863"/>
                      </a:lnTo>
                      <a:lnTo>
                        <a:pt x="813" y="869"/>
                      </a:lnTo>
                      <a:lnTo>
                        <a:pt x="814" y="874"/>
                      </a:lnTo>
                      <a:lnTo>
                        <a:pt x="815" y="882"/>
                      </a:lnTo>
                      <a:lnTo>
                        <a:pt x="817" y="883"/>
                      </a:lnTo>
                      <a:lnTo>
                        <a:pt x="819" y="870"/>
                      </a:lnTo>
                      <a:lnTo>
                        <a:pt x="818" y="866"/>
                      </a:lnTo>
                      <a:lnTo>
                        <a:pt x="815" y="862"/>
                      </a:lnTo>
                      <a:lnTo>
                        <a:pt x="814" y="857"/>
                      </a:lnTo>
                      <a:lnTo>
                        <a:pt x="807" y="858"/>
                      </a:lnTo>
                      <a:lnTo>
                        <a:pt x="807" y="855"/>
                      </a:lnTo>
                      <a:lnTo>
                        <a:pt x="806" y="854"/>
                      </a:lnTo>
                      <a:lnTo>
                        <a:pt x="797" y="854"/>
                      </a:lnTo>
                      <a:lnTo>
                        <a:pt x="794" y="852"/>
                      </a:lnTo>
                      <a:lnTo>
                        <a:pt x="793" y="851"/>
                      </a:lnTo>
                      <a:lnTo>
                        <a:pt x="795" y="844"/>
                      </a:lnTo>
                      <a:lnTo>
                        <a:pt x="794" y="841"/>
                      </a:lnTo>
                      <a:lnTo>
                        <a:pt x="787" y="842"/>
                      </a:lnTo>
                      <a:lnTo>
                        <a:pt x="781" y="847"/>
                      </a:lnTo>
                      <a:lnTo>
                        <a:pt x="773" y="848"/>
                      </a:lnTo>
                      <a:lnTo>
                        <a:pt x="760" y="859"/>
                      </a:lnTo>
                      <a:lnTo>
                        <a:pt x="759" y="857"/>
                      </a:lnTo>
                      <a:lnTo>
                        <a:pt x="761" y="850"/>
                      </a:lnTo>
                      <a:lnTo>
                        <a:pt x="760" y="846"/>
                      </a:lnTo>
                      <a:lnTo>
                        <a:pt x="750" y="850"/>
                      </a:lnTo>
                      <a:lnTo>
                        <a:pt x="734" y="850"/>
                      </a:lnTo>
                      <a:lnTo>
                        <a:pt x="737" y="845"/>
                      </a:lnTo>
                      <a:lnTo>
                        <a:pt x="752" y="830"/>
                      </a:lnTo>
                      <a:lnTo>
                        <a:pt x="755" y="823"/>
                      </a:lnTo>
                      <a:lnTo>
                        <a:pt x="757" y="819"/>
                      </a:lnTo>
                      <a:lnTo>
                        <a:pt x="770" y="818"/>
                      </a:lnTo>
                      <a:lnTo>
                        <a:pt x="771" y="820"/>
                      </a:lnTo>
                      <a:lnTo>
                        <a:pt x="772" y="825"/>
                      </a:lnTo>
                      <a:lnTo>
                        <a:pt x="778" y="820"/>
                      </a:lnTo>
                      <a:lnTo>
                        <a:pt x="779" y="817"/>
                      </a:lnTo>
                      <a:lnTo>
                        <a:pt x="763" y="814"/>
                      </a:lnTo>
                      <a:lnTo>
                        <a:pt x="760" y="809"/>
                      </a:lnTo>
                      <a:lnTo>
                        <a:pt x="763" y="804"/>
                      </a:lnTo>
                      <a:lnTo>
                        <a:pt x="776" y="792"/>
                      </a:lnTo>
                      <a:lnTo>
                        <a:pt x="787" y="788"/>
                      </a:lnTo>
                      <a:lnTo>
                        <a:pt x="792" y="791"/>
                      </a:lnTo>
                      <a:lnTo>
                        <a:pt x="793" y="793"/>
                      </a:lnTo>
                      <a:lnTo>
                        <a:pt x="790" y="795"/>
                      </a:lnTo>
                      <a:lnTo>
                        <a:pt x="785" y="793"/>
                      </a:lnTo>
                      <a:lnTo>
                        <a:pt x="787" y="799"/>
                      </a:lnTo>
                      <a:lnTo>
                        <a:pt x="787" y="803"/>
                      </a:lnTo>
                      <a:lnTo>
                        <a:pt x="795" y="800"/>
                      </a:lnTo>
                      <a:lnTo>
                        <a:pt x="798" y="802"/>
                      </a:lnTo>
                      <a:lnTo>
                        <a:pt x="796" y="809"/>
                      </a:lnTo>
                      <a:lnTo>
                        <a:pt x="795" y="814"/>
                      </a:lnTo>
                      <a:lnTo>
                        <a:pt x="806" y="805"/>
                      </a:lnTo>
                      <a:lnTo>
                        <a:pt x="816" y="807"/>
                      </a:lnTo>
                      <a:lnTo>
                        <a:pt x="819" y="812"/>
                      </a:lnTo>
                      <a:lnTo>
                        <a:pt x="826" y="829"/>
                      </a:lnTo>
                      <a:lnTo>
                        <a:pt x="830" y="832"/>
                      </a:lnTo>
                      <a:lnTo>
                        <a:pt x="831" y="824"/>
                      </a:lnTo>
                      <a:lnTo>
                        <a:pt x="825" y="817"/>
                      </a:lnTo>
                      <a:lnTo>
                        <a:pt x="825" y="814"/>
                      </a:lnTo>
                      <a:lnTo>
                        <a:pt x="826" y="809"/>
                      </a:lnTo>
                      <a:lnTo>
                        <a:pt x="835" y="797"/>
                      </a:lnTo>
                      <a:lnTo>
                        <a:pt x="840" y="793"/>
                      </a:lnTo>
                      <a:lnTo>
                        <a:pt x="836" y="793"/>
                      </a:lnTo>
                      <a:lnTo>
                        <a:pt x="823" y="802"/>
                      </a:lnTo>
                      <a:lnTo>
                        <a:pt x="807" y="798"/>
                      </a:lnTo>
                      <a:lnTo>
                        <a:pt x="802" y="795"/>
                      </a:lnTo>
                      <a:lnTo>
                        <a:pt x="801" y="789"/>
                      </a:lnTo>
                      <a:lnTo>
                        <a:pt x="804" y="783"/>
                      </a:lnTo>
                      <a:lnTo>
                        <a:pt x="810" y="782"/>
                      </a:lnTo>
                      <a:lnTo>
                        <a:pt x="807" y="779"/>
                      </a:lnTo>
                      <a:lnTo>
                        <a:pt x="800" y="779"/>
                      </a:lnTo>
                      <a:lnTo>
                        <a:pt x="798" y="776"/>
                      </a:lnTo>
                      <a:lnTo>
                        <a:pt x="801" y="770"/>
                      </a:lnTo>
                      <a:lnTo>
                        <a:pt x="804" y="767"/>
                      </a:lnTo>
                      <a:lnTo>
                        <a:pt x="805" y="762"/>
                      </a:lnTo>
                      <a:lnTo>
                        <a:pt x="807" y="759"/>
                      </a:lnTo>
                      <a:lnTo>
                        <a:pt x="821" y="766"/>
                      </a:lnTo>
                      <a:lnTo>
                        <a:pt x="825" y="763"/>
                      </a:lnTo>
                      <a:lnTo>
                        <a:pt x="824" y="761"/>
                      </a:lnTo>
                      <a:lnTo>
                        <a:pt x="820" y="760"/>
                      </a:lnTo>
                      <a:lnTo>
                        <a:pt x="818" y="757"/>
                      </a:lnTo>
                      <a:lnTo>
                        <a:pt x="822" y="753"/>
                      </a:lnTo>
                      <a:lnTo>
                        <a:pt x="830" y="753"/>
                      </a:lnTo>
                      <a:lnTo>
                        <a:pt x="840" y="759"/>
                      </a:lnTo>
                      <a:lnTo>
                        <a:pt x="845" y="765"/>
                      </a:lnTo>
                      <a:lnTo>
                        <a:pt x="846" y="764"/>
                      </a:lnTo>
                      <a:lnTo>
                        <a:pt x="842" y="757"/>
                      </a:lnTo>
                      <a:lnTo>
                        <a:pt x="821" y="744"/>
                      </a:lnTo>
                      <a:lnTo>
                        <a:pt x="818" y="741"/>
                      </a:lnTo>
                      <a:lnTo>
                        <a:pt x="817" y="735"/>
                      </a:lnTo>
                      <a:lnTo>
                        <a:pt x="815" y="734"/>
                      </a:lnTo>
                      <a:lnTo>
                        <a:pt x="811" y="744"/>
                      </a:lnTo>
                      <a:lnTo>
                        <a:pt x="800" y="753"/>
                      </a:lnTo>
                      <a:lnTo>
                        <a:pt x="795" y="762"/>
                      </a:lnTo>
                      <a:lnTo>
                        <a:pt x="777" y="772"/>
                      </a:lnTo>
                      <a:lnTo>
                        <a:pt x="769" y="773"/>
                      </a:lnTo>
                      <a:lnTo>
                        <a:pt x="767" y="771"/>
                      </a:lnTo>
                      <a:lnTo>
                        <a:pt x="772" y="763"/>
                      </a:lnTo>
                      <a:lnTo>
                        <a:pt x="770" y="759"/>
                      </a:lnTo>
                      <a:lnTo>
                        <a:pt x="784" y="756"/>
                      </a:lnTo>
                      <a:lnTo>
                        <a:pt x="786" y="754"/>
                      </a:lnTo>
                      <a:lnTo>
                        <a:pt x="783" y="748"/>
                      </a:lnTo>
                      <a:lnTo>
                        <a:pt x="773" y="749"/>
                      </a:lnTo>
                      <a:lnTo>
                        <a:pt x="767" y="744"/>
                      </a:lnTo>
                      <a:lnTo>
                        <a:pt x="767" y="742"/>
                      </a:lnTo>
                      <a:lnTo>
                        <a:pt x="769" y="737"/>
                      </a:lnTo>
                      <a:lnTo>
                        <a:pt x="775" y="737"/>
                      </a:lnTo>
                      <a:lnTo>
                        <a:pt x="784" y="732"/>
                      </a:lnTo>
                      <a:lnTo>
                        <a:pt x="784" y="731"/>
                      </a:lnTo>
                      <a:lnTo>
                        <a:pt x="777" y="729"/>
                      </a:lnTo>
                      <a:lnTo>
                        <a:pt x="778" y="727"/>
                      </a:lnTo>
                      <a:lnTo>
                        <a:pt x="786" y="724"/>
                      </a:lnTo>
                      <a:lnTo>
                        <a:pt x="797" y="725"/>
                      </a:lnTo>
                      <a:lnTo>
                        <a:pt x="799" y="727"/>
                      </a:lnTo>
                      <a:lnTo>
                        <a:pt x="800" y="730"/>
                      </a:lnTo>
                      <a:lnTo>
                        <a:pt x="809" y="722"/>
                      </a:lnTo>
                      <a:lnTo>
                        <a:pt x="823" y="717"/>
                      </a:lnTo>
                      <a:lnTo>
                        <a:pt x="827" y="717"/>
                      </a:lnTo>
                      <a:lnTo>
                        <a:pt x="832" y="714"/>
                      </a:lnTo>
                      <a:lnTo>
                        <a:pt x="840" y="711"/>
                      </a:lnTo>
                      <a:lnTo>
                        <a:pt x="845" y="713"/>
                      </a:lnTo>
                      <a:lnTo>
                        <a:pt x="850" y="719"/>
                      </a:lnTo>
                      <a:lnTo>
                        <a:pt x="852" y="714"/>
                      </a:lnTo>
                      <a:lnTo>
                        <a:pt x="856" y="708"/>
                      </a:lnTo>
                      <a:lnTo>
                        <a:pt x="857" y="702"/>
                      </a:lnTo>
                      <a:lnTo>
                        <a:pt x="855" y="698"/>
                      </a:lnTo>
                      <a:lnTo>
                        <a:pt x="851" y="696"/>
                      </a:lnTo>
                      <a:lnTo>
                        <a:pt x="848" y="694"/>
                      </a:lnTo>
                      <a:lnTo>
                        <a:pt x="847" y="695"/>
                      </a:lnTo>
                      <a:lnTo>
                        <a:pt x="847" y="696"/>
                      </a:lnTo>
                      <a:lnTo>
                        <a:pt x="853" y="701"/>
                      </a:lnTo>
                      <a:lnTo>
                        <a:pt x="854" y="705"/>
                      </a:lnTo>
                      <a:lnTo>
                        <a:pt x="851" y="708"/>
                      </a:lnTo>
                      <a:lnTo>
                        <a:pt x="840" y="702"/>
                      </a:lnTo>
                      <a:lnTo>
                        <a:pt x="839" y="704"/>
                      </a:lnTo>
                      <a:lnTo>
                        <a:pt x="837" y="703"/>
                      </a:lnTo>
                      <a:lnTo>
                        <a:pt x="833" y="706"/>
                      </a:lnTo>
                      <a:lnTo>
                        <a:pt x="828" y="705"/>
                      </a:lnTo>
                      <a:lnTo>
                        <a:pt x="825" y="703"/>
                      </a:lnTo>
                      <a:lnTo>
                        <a:pt x="833" y="696"/>
                      </a:lnTo>
                      <a:lnTo>
                        <a:pt x="830" y="693"/>
                      </a:lnTo>
                      <a:lnTo>
                        <a:pt x="826" y="687"/>
                      </a:lnTo>
                      <a:lnTo>
                        <a:pt x="817" y="695"/>
                      </a:lnTo>
                      <a:lnTo>
                        <a:pt x="815" y="702"/>
                      </a:lnTo>
                      <a:lnTo>
                        <a:pt x="808" y="698"/>
                      </a:lnTo>
                      <a:lnTo>
                        <a:pt x="807" y="695"/>
                      </a:lnTo>
                      <a:lnTo>
                        <a:pt x="806" y="693"/>
                      </a:lnTo>
                      <a:lnTo>
                        <a:pt x="815" y="676"/>
                      </a:lnTo>
                      <a:lnTo>
                        <a:pt x="821" y="673"/>
                      </a:lnTo>
                      <a:lnTo>
                        <a:pt x="823" y="678"/>
                      </a:lnTo>
                      <a:lnTo>
                        <a:pt x="824" y="678"/>
                      </a:lnTo>
                      <a:lnTo>
                        <a:pt x="830" y="674"/>
                      </a:lnTo>
                      <a:lnTo>
                        <a:pt x="833" y="667"/>
                      </a:lnTo>
                      <a:lnTo>
                        <a:pt x="837" y="669"/>
                      </a:lnTo>
                      <a:lnTo>
                        <a:pt x="838" y="673"/>
                      </a:lnTo>
                      <a:lnTo>
                        <a:pt x="838" y="679"/>
                      </a:lnTo>
                      <a:lnTo>
                        <a:pt x="833" y="685"/>
                      </a:lnTo>
                      <a:lnTo>
                        <a:pt x="833" y="688"/>
                      </a:lnTo>
                      <a:lnTo>
                        <a:pt x="833" y="689"/>
                      </a:lnTo>
                      <a:lnTo>
                        <a:pt x="837" y="686"/>
                      </a:lnTo>
                      <a:lnTo>
                        <a:pt x="850" y="679"/>
                      </a:lnTo>
                      <a:lnTo>
                        <a:pt x="852" y="673"/>
                      </a:lnTo>
                      <a:lnTo>
                        <a:pt x="851" y="667"/>
                      </a:lnTo>
                      <a:lnTo>
                        <a:pt x="851" y="664"/>
                      </a:lnTo>
                      <a:lnTo>
                        <a:pt x="856" y="661"/>
                      </a:lnTo>
                      <a:lnTo>
                        <a:pt x="857" y="653"/>
                      </a:lnTo>
                      <a:lnTo>
                        <a:pt x="859" y="650"/>
                      </a:lnTo>
                      <a:lnTo>
                        <a:pt x="864" y="652"/>
                      </a:lnTo>
                      <a:lnTo>
                        <a:pt x="867" y="659"/>
                      </a:lnTo>
                      <a:lnTo>
                        <a:pt x="867" y="664"/>
                      </a:lnTo>
                      <a:lnTo>
                        <a:pt x="870" y="665"/>
                      </a:lnTo>
                      <a:lnTo>
                        <a:pt x="871" y="668"/>
                      </a:lnTo>
                      <a:lnTo>
                        <a:pt x="871" y="673"/>
                      </a:lnTo>
                      <a:lnTo>
                        <a:pt x="868" y="692"/>
                      </a:lnTo>
                      <a:lnTo>
                        <a:pt x="870" y="696"/>
                      </a:lnTo>
                      <a:lnTo>
                        <a:pt x="874" y="701"/>
                      </a:lnTo>
                      <a:lnTo>
                        <a:pt x="876" y="708"/>
                      </a:lnTo>
                      <a:lnTo>
                        <a:pt x="877" y="723"/>
                      </a:lnTo>
                      <a:lnTo>
                        <a:pt x="889" y="733"/>
                      </a:lnTo>
                      <a:lnTo>
                        <a:pt x="894" y="737"/>
                      </a:lnTo>
                      <a:lnTo>
                        <a:pt x="894" y="736"/>
                      </a:lnTo>
                      <a:lnTo>
                        <a:pt x="893" y="732"/>
                      </a:lnTo>
                      <a:lnTo>
                        <a:pt x="889" y="728"/>
                      </a:lnTo>
                      <a:lnTo>
                        <a:pt x="881" y="723"/>
                      </a:lnTo>
                      <a:lnTo>
                        <a:pt x="881" y="719"/>
                      </a:lnTo>
                      <a:lnTo>
                        <a:pt x="882" y="709"/>
                      </a:lnTo>
                      <a:lnTo>
                        <a:pt x="879" y="699"/>
                      </a:lnTo>
                      <a:lnTo>
                        <a:pt x="880" y="698"/>
                      </a:lnTo>
                      <a:lnTo>
                        <a:pt x="883" y="700"/>
                      </a:lnTo>
                      <a:lnTo>
                        <a:pt x="888" y="710"/>
                      </a:lnTo>
                      <a:lnTo>
                        <a:pt x="889" y="711"/>
                      </a:lnTo>
                      <a:lnTo>
                        <a:pt x="894" y="718"/>
                      </a:lnTo>
                      <a:lnTo>
                        <a:pt x="894" y="715"/>
                      </a:lnTo>
                      <a:lnTo>
                        <a:pt x="889" y="709"/>
                      </a:lnTo>
                      <a:lnTo>
                        <a:pt x="889" y="709"/>
                      </a:lnTo>
                      <a:lnTo>
                        <a:pt x="887" y="705"/>
                      </a:lnTo>
                      <a:lnTo>
                        <a:pt x="887" y="701"/>
                      </a:lnTo>
                      <a:lnTo>
                        <a:pt x="889" y="700"/>
                      </a:lnTo>
                      <a:lnTo>
                        <a:pt x="891" y="700"/>
                      </a:lnTo>
                      <a:lnTo>
                        <a:pt x="896" y="707"/>
                      </a:lnTo>
                      <a:lnTo>
                        <a:pt x="898" y="709"/>
                      </a:lnTo>
                      <a:lnTo>
                        <a:pt x="898" y="708"/>
                      </a:lnTo>
                      <a:lnTo>
                        <a:pt x="898" y="701"/>
                      </a:lnTo>
                      <a:lnTo>
                        <a:pt x="890" y="695"/>
                      </a:lnTo>
                      <a:lnTo>
                        <a:pt x="889" y="693"/>
                      </a:lnTo>
                      <a:lnTo>
                        <a:pt x="890" y="689"/>
                      </a:lnTo>
                      <a:lnTo>
                        <a:pt x="897" y="681"/>
                      </a:lnTo>
                      <a:lnTo>
                        <a:pt x="904" y="686"/>
                      </a:lnTo>
                      <a:lnTo>
                        <a:pt x="910" y="689"/>
                      </a:lnTo>
                      <a:lnTo>
                        <a:pt x="911" y="688"/>
                      </a:lnTo>
                      <a:lnTo>
                        <a:pt x="910" y="685"/>
                      </a:lnTo>
                      <a:lnTo>
                        <a:pt x="905" y="683"/>
                      </a:lnTo>
                      <a:lnTo>
                        <a:pt x="899" y="677"/>
                      </a:lnTo>
                      <a:lnTo>
                        <a:pt x="895" y="678"/>
                      </a:lnTo>
                      <a:lnTo>
                        <a:pt x="889" y="683"/>
                      </a:lnTo>
                      <a:lnTo>
                        <a:pt x="885" y="681"/>
                      </a:lnTo>
                      <a:lnTo>
                        <a:pt x="884" y="675"/>
                      </a:lnTo>
                      <a:lnTo>
                        <a:pt x="889" y="671"/>
                      </a:lnTo>
                      <a:lnTo>
                        <a:pt x="892" y="671"/>
                      </a:lnTo>
                      <a:lnTo>
                        <a:pt x="900" y="663"/>
                      </a:lnTo>
                      <a:lnTo>
                        <a:pt x="895" y="657"/>
                      </a:lnTo>
                      <a:lnTo>
                        <a:pt x="889" y="658"/>
                      </a:lnTo>
                      <a:lnTo>
                        <a:pt x="882" y="660"/>
                      </a:lnTo>
                      <a:lnTo>
                        <a:pt x="878" y="659"/>
                      </a:lnTo>
                      <a:lnTo>
                        <a:pt x="877" y="657"/>
                      </a:lnTo>
                      <a:lnTo>
                        <a:pt x="886" y="653"/>
                      </a:lnTo>
                      <a:lnTo>
                        <a:pt x="887" y="651"/>
                      </a:lnTo>
                      <a:lnTo>
                        <a:pt x="886" y="649"/>
                      </a:lnTo>
                      <a:lnTo>
                        <a:pt x="881" y="649"/>
                      </a:lnTo>
                      <a:lnTo>
                        <a:pt x="873" y="642"/>
                      </a:lnTo>
                      <a:lnTo>
                        <a:pt x="873" y="641"/>
                      </a:lnTo>
                      <a:lnTo>
                        <a:pt x="874" y="638"/>
                      </a:lnTo>
                      <a:lnTo>
                        <a:pt x="878" y="636"/>
                      </a:lnTo>
                      <a:lnTo>
                        <a:pt x="887" y="641"/>
                      </a:lnTo>
                      <a:lnTo>
                        <a:pt x="888" y="641"/>
                      </a:lnTo>
                      <a:lnTo>
                        <a:pt x="889" y="641"/>
                      </a:lnTo>
                      <a:lnTo>
                        <a:pt x="892" y="641"/>
                      </a:lnTo>
                      <a:lnTo>
                        <a:pt x="905" y="652"/>
                      </a:lnTo>
                      <a:lnTo>
                        <a:pt x="911" y="664"/>
                      </a:lnTo>
                      <a:lnTo>
                        <a:pt x="916" y="668"/>
                      </a:lnTo>
                      <a:lnTo>
                        <a:pt x="916" y="668"/>
                      </a:lnTo>
                      <a:lnTo>
                        <a:pt x="911" y="658"/>
                      </a:lnTo>
                      <a:lnTo>
                        <a:pt x="907" y="647"/>
                      </a:lnTo>
                      <a:lnTo>
                        <a:pt x="889" y="637"/>
                      </a:lnTo>
                      <a:lnTo>
                        <a:pt x="885" y="633"/>
                      </a:lnTo>
                      <a:lnTo>
                        <a:pt x="883" y="631"/>
                      </a:lnTo>
                      <a:lnTo>
                        <a:pt x="883" y="628"/>
                      </a:lnTo>
                      <a:lnTo>
                        <a:pt x="884" y="626"/>
                      </a:lnTo>
                      <a:lnTo>
                        <a:pt x="889" y="625"/>
                      </a:lnTo>
                      <a:lnTo>
                        <a:pt x="898" y="620"/>
                      </a:lnTo>
                      <a:lnTo>
                        <a:pt x="906" y="617"/>
                      </a:lnTo>
                      <a:lnTo>
                        <a:pt x="913" y="619"/>
                      </a:lnTo>
                      <a:lnTo>
                        <a:pt x="919" y="617"/>
                      </a:lnTo>
                      <a:lnTo>
                        <a:pt x="929" y="624"/>
                      </a:lnTo>
                      <a:lnTo>
                        <a:pt x="930" y="627"/>
                      </a:lnTo>
                      <a:lnTo>
                        <a:pt x="927" y="632"/>
                      </a:lnTo>
                      <a:lnTo>
                        <a:pt x="929" y="633"/>
                      </a:lnTo>
                      <a:lnTo>
                        <a:pt x="939" y="630"/>
                      </a:lnTo>
                      <a:lnTo>
                        <a:pt x="944" y="624"/>
                      </a:lnTo>
                      <a:lnTo>
                        <a:pt x="953" y="624"/>
                      </a:lnTo>
                      <a:lnTo>
                        <a:pt x="956" y="629"/>
                      </a:lnTo>
                      <a:lnTo>
                        <a:pt x="958" y="639"/>
                      </a:lnTo>
                      <a:lnTo>
                        <a:pt x="963" y="647"/>
                      </a:lnTo>
                      <a:lnTo>
                        <a:pt x="963" y="657"/>
                      </a:lnTo>
                      <a:lnTo>
                        <a:pt x="964" y="662"/>
                      </a:lnTo>
                      <a:lnTo>
                        <a:pt x="965" y="660"/>
                      </a:lnTo>
                      <a:lnTo>
                        <a:pt x="966" y="654"/>
                      </a:lnTo>
                      <a:lnTo>
                        <a:pt x="968" y="649"/>
                      </a:lnTo>
                      <a:lnTo>
                        <a:pt x="965" y="643"/>
                      </a:lnTo>
                      <a:lnTo>
                        <a:pt x="960" y="636"/>
                      </a:lnTo>
                      <a:lnTo>
                        <a:pt x="959" y="627"/>
                      </a:lnTo>
                      <a:lnTo>
                        <a:pt x="959" y="623"/>
                      </a:lnTo>
                      <a:lnTo>
                        <a:pt x="962" y="619"/>
                      </a:lnTo>
                      <a:lnTo>
                        <a:pt x="967" y="617"/>
                      </a:lnTo>
                      <a:lnTo>
                        <a:pt x="971" y="618"/>
                      </a:lnTo>
                      <a:lnTo>
                        <a:pt x="971" y="613"/>
                      </a:lnTo>
                      <a:lnTo>
                        <a:pt x="973" y="611"/>
                      </a:lnTo>
                      <a:lnTo>
                        <a:pt x="991" y="611"/>
                      </a:lnTo>
                      <a:lnTo>
                        <a:pt x="987" y="606"/>
                      </a:lnTo>
                      <a:lnTo>
                        <a:pt x="979" y="604"/>
                      </a:lnTo>
                      <a:lnTo>
                        <a:pt x="981" y="595"/>
                      </a:lnTo>
                      <a:lnTo>
                        <a:pt x="981" y="592"/>
                      </a:lnTo>
                      <a:lnTo>
                        <a:pt x="980" y="591"/>
                      </a:lnTo>
                      <a:lnTo>
                        <a:pt x="970" y="596"/>
                      </a:lnTo>
                      <a:lnTo>
                        <a:pt x="954" y="608"/>
                      </a:lnTo>
                      <a:lnTo>
                        <a:pt x="942" y="609"/>
                      </a:lnTo>
                      <a:lnTo>
                        <a:pt x="942" y="606"/>
                      </a:lnTo>
                      <a:lnTo>
                        <a:pt x="944" y="601"/>
                      </a:lnTo>
                      <a:lnTo>
                        <a:pt x="938" y="596"/>
                      </a:lnTo>
                      <a:lnTo>
                        <a:pt x="934" y="598"/>
                      </a:lnTo>
                      <a:lnTo>
                        <a:pt x="935" y="602"/>
                      </a:lnTo>
                      <a:lnTo>
                        <a:pt x="934" y="603"/>
                      </a:lnTo>
                      <a:lnTo>
                        <a:pt x="925" y="607"/>
                      </a:lnTo>
                      <a:lnTo>
                        <a:pt x="902" y="610"/>
                      </a:lnTo>
                      <a:lnTo>
                        <a:pt x="901" y="608"/>
                      </a:lnTo>
                      <a:lnTo>
                        <a:pt x="901" y="603"/>
                      </a:lnTo>
                      <a:lnTo>
                        <a:pt x="900" y="602"/>
                      </a:lnTo>
                      <a:lnTo>
                        <a:pt x="899" y="606"/>
                      </a:lnTo>
                      <a:lnTo>
                        <a:pt x="896" y="608"/>
                      </a:lnTo>
                      <a:lnTo>
                        <a:pt x="895" y="613"/>
                      </a:lnTo>
                      <a:lnTo>
                        <a:pt x="892" y="616"/>
                      </a:lnTo>
                      <a:lnTo>
                        <a:pt x="889" y="616"/>
                      </a:lnTo>
                      <a:lnTo>
                        <a:pt x="881" y="616"/>
                      </a:lnTo>
                      <a:lnTo>
                        <a:pt x="872" y="623"/>
                      </a:lnTo>
                      <a:lnTo>
                        <a:pt x="868" y="617"/>
                      </a:lnTo>
                      <a:lnTo>
                        <a:pt x="872" y="612"/>
                      </a:lnTo>
                      <a:lnTo>
                        <a:pt x="871" y="608"/>
                      </a:lnTo>
                      <a:lnTo>
                        <a:pt x="873" y="601"/>
                      </a:lnTo>
                      <a:lnTo>
                        <a:pt x="879" y="591"/>
                      </a:lnTo>
                      <a:lnTo>
                        <a:pt x="887" y="588"/>
                      </a:lnTo>
                      <a:lnTo>
                        <a:pt x="889" y="588"/>
                      </a:lnTo>
                      <a:lnTo>
                        <a:pt x="891" y="589"/>
                      </a:lnTo>
                      <a:lnTo>
                        <a:pt x="892" y="590"/>
                      </a:lnTo>
                      <a:lnTo>
                        <a:pt x="895" y="594"/>
                      </a:lnTo>
                      <a:lnTo>
                        <a:pt x="896" y="598"/>
                      </a:lnTo>
                      <a:lnTo>
                        <a:pt x="899" y="590"/>
                      </a:lnTo>
                      <a:lnTo>
                        <a:pt x="902" y="587"/>
                      </a:lnTo>
                      <a:lnTo>
                        <a:pt x="906" y="591"/>
                      </a:lnTo>
                      <a:lnTo>
                        <a:pt x="909" y="591"/>
                      </a:lnTo>
                      <a:lnTo>
                        <a:pt x="910" y="587"/>
                      </a:lnTo>
                      <a:lnTo>
                        <a:pt x="905" y="581"/>
                      </a:lnTo>
                      <a:lnTo>
                        <a:pt x="905" y="577"/>
                      </a:lnTo>
                      <a:lnTo>
                        <a:pt x="907" y="573"/>
                      </a:lnTo>
                      <a:lnTo>
                        <a:pt x="911" y="569"/>
                      </a:lnTo>
                      <a:lnTo>
                        <a:pt x="915" y="568"/>
                      </a:lnTo>
                      <a:lnTo>
                        <a:pt x="918" y="564"/>
                      </a:lnTo>
                      <a:lnTo>
                        <a:pt x="922" y="561"/>
                      </a:lnTo>
                      <a:lnTo>
                        <a:pt x="930" y="560"/>
                      </a:lnTo>
                      <a:lnTo>
                        <a:pt x="936" y="555"/>
                      </a:lnTo>
                      <a:lnTo>
                        <a:pt x="940" y="555"/>
                      </a:lnTo>
                      <a:lnTo>
                        <a:pt x="944" y="561"/>
                      </a:lnTo>
                      <a:lnTo>
                        <a:pt x="950" y="568"/>
                      </a:lnTo>
                      <a:lnTo>
                        <a:pt x="951" y="566"/>
                      </a:lnTo>
                      <a:lnTo>
                        <a:pt x="947" y="561"/>
                      </a:lnTo>
                      <a:lnTo>
                        <a:pt x="948" y="557"/>
                      </a:lnTo>
                      <a:lnTo>
                        <a:pt x="959" y="551"/>
                      </a:lnTo>
                      <a:lnTo>
                        <a:pt x="968" y="553"/>
                      </a:lnTo>
                      <a:lnTo>
                        <a:pt x="974" y="560"/>
                      </a:lnTo>
                      <a:lnTo>
                        <a:pt x="980" y="560"/>
                      </a:lnTo>
                      <a:lnTo>
                        <a:pt x="972" y="550"/>
                      </a:lnTo>
                      <a:lnTo>
                        <a:pt x="964" y="549"/>
                      </a:lnTo>
                      <a:lnTo>
                        <a:pt x="960" y="544"/>
                      </a:lnTo>
                      <a:lnTo>
                        <a:pt x="962" y="540"/>
                      </a:lnTo>
                      <a:lnTo>
                        <a:pt x="972" y="533"/>
                      </a:lnTo>
                      <a:lnTo>
                        <a:pt x="976" y="533"/>
                      </a:lnTo>
                      <a:lnTo>
                        <a:pt x="999" y="544"/>
                      </a:lnTo>
                      <a:lnTo>
                        <a:pt x="999" y="542"/>
                      </a:lnTo>
                      <a:lnTo>
                        <a:pt x="997" y="539"/>
                      </a:lnTo>
                      <a:lnTo>
                        <a:pt x="988" y="536"/>
                      </a:lnTo>
                      <a:lnTo>
                        <a:pt x="978" y="529"/>
                      </a:lnTo>
                      <a:lnTo>
                        <a:pt x="979" y="526"/>
                      </a:lnTo>
                      <a:lnTo>
                        <a:pt x="989" y="516"/>
                      </a:lnTo>
                      <a:lnTo>
                        <a:pt x="992" y="516"/>
                      </a:lnTo>
                      <a:lnTo>
                        <a:pt x="997" y="521"/>
                      </a:lnTo>
                      <a:lnTo>
                        <a:pt x="1000" y="522"/>
                      </a:lnTo>
                      <a:lnTo>
                        <a:pt x="1001" y="520"/>
                      </a:lnTo>
                      <a:lnTo>
                        <a:pt x="999" y="516"/>
                      </a:lnTo>
                      <a:lnTo>
                        <a:pt x="992" y="509"/>
                      </a:lnTo>
                      <a:lnTo>
                        <a:pt x="975" y="514"/>
                      </a:lnTo>
                      <a:lnTo>
                        <a:pt x="974" y="511"/>
                      </a:lnTo>
                      <a:lnTo>
                        <a:pt x="976" y="506"/>
                      </a:lnTo>
                      <a:lnTo>
                        <a:pt x="980" y="500"/>
                      </a:lnTo>
                      <a:lnTo>
                        <a:pt x="977" y="494"/>
                      </a:lnTo>
                      <a:lnTo>
                        <a:pt x="981" y="487"/>
                      </a:lnTo>
                      <a:lnTo>
                        <a:pt x="988" y="478"/>
                      </a:lnTo>
                      <a:lnTo>
                        <a:pt x="990" y="472"/>
                      </a:lnTo>
                      <a:lnTo>
                        <a:pt x="991" y="470"/>
                      </a:lnTo>
                      <a:lnTo>
                        <a:pt x="1013" y="462"/>
                      </a:lnTo>
                      <a:lnTo>
                        <a:pt x="1021" y="463"/>
                      </a:lnTo>
                      <a:lnTo>
                        <a:pt x="1025" y="461"/>
                      </a:lnTo>
                      <a:lnTo>
                        <a:pt x="1025" y="459"/>
                      </a:lnTo>
                      <a:lnTo>
                        <a:pt x="1022" y="454"/>
                      </a:lnTo>
                      <a:lnTo>
                        <a:pt x="1020" y="445"/>
                      </a:lnTo>
                      <a:lnTo>
                        <a:pt x="1016" y="441"/>
                      </a:lnTo>
                      <a:lnTo>
                        <a:pt x="1015" y="437"/>
                      </a:lnTo>
                      <a:lnTo>
                        <a:pt x="1017" y="427"/>
                      </a:lnTo>
                      <a:lnTo>
                        <a:pt x="1022" y="420"/>
                      </a:lnTo>
                      <a:lnTo>
                        <a:pt x="1023" y="416"/>
                      </a:lnTo>
                      <a:lnTo>
                        <a:pt x="1025" y="412"/>
                      </a:lnTo>
                      <a:lnTo>
                        <a:pt x="1028" y="407"/>
                      </a:lnTo>
                      <a:lnTo>
                        <a:pt x="1028" y="395"/>
                      </a:lnTo>
                      <a:lnTo>
                        <a:pt x="1030" y="392"/>
                      </a:lnTo>
                      <a:lnTo>
                        <a:pt x="1036" y="389"/>
                      </a:lnTo>
                      <a:lnTo>
                        <a:pt x="1043" y="394"/>
                      </a:lnTo>
                      <a:lnTo>
                        <a:pt x="1044" y="399"/>
                      </a:lnTo>
                      <a:lnTo>
                        <a:pt x="1044" y="408"/>
                      </a:lnTo>
                      <a:lnTo>
                        <a:pt x="1048" y="409"/>
                      </a:lnTo>
                      <a:lnTo>
                        <a:pt x="1053" y="416"/>
                      </a:lnTo>
                      <a:lnTo>
                        <a:pt x="1055" y="437"/>
                      </a:lnTo>
                      <a:lnTo>
                        <a:pt x="1056" y="433"/>
                      </a:lnTo>
                      <a:lnTo>
                        <a:pt x="1058" y="422"/>
                      </a:lnTo>
                      <a:lnTo>
                        <a:pt x="1059" y="420"/>
                      </a:lnTo>
                      <a:lnTo>
                        <a:pt x="1063" y="427"/>
                      </a:lnTo>
                      <a:lnTo>
                        <a:pt x="1068" y="432"/>
                      </a:lnTo>
                      <a:lnTo>
                        <a:pt x="1068" y="426"/>
                      </a:lnTo>
                      <a:lnTo>
                        <a:pt x="1074" y="420"/>
                      </a:lnTo>
                      <a:lnTo>
                        <a:pt x="1070" y="416"/>
                      </a:lnTo>
                      <a:lnTo>
                        <a:pt x="1065" y="412"/>
                      </a:lnTo>
                      <a:lnTo>
                        <a:pt x="1060" y="403"/>
                      </a:lnTo>
                      <a:lnTo>
                        <a:pt x="1053" y="397"/>
                      </a:lnTo>
                      <a:lnTo>
                        <a:pt x="1052" y="385"/>
                      </a:lnTo>
                      <a:lnTo>
                        <a:pt x="1054" y="381"/>
                      </a:lnTo>
                      <a:lnTo>
                        <a:pt x="1070" y="374"/>
                      </a:lnTo>
                      <a:lnTo>
                        <a:pt x="1081" y="373"/>
                      </a:lnTo>
                      <a:lnTo>
                        <a:pt x="1082" y="377"/>
                      </a:lnTo>
                      <a:lnTo>
                        <a:pt x="1083" y="387"/>
                      </a:lnTo>
                      <a:lnTo>
                        <a:pt x="1091" y="401"/>
                      </a:lnTo>
                      <a:lnTo>
                        <a:pt x="1095" y="411"/>
                      </a:lnTo>
                      <a:lnTo>
                        <a:pt x="1099" y="415"/>
                      </a:lnTo>
                      <a:lnTo>
                        <a:pt x="1103" y="416"/>
                      </a:lnTo>
                      <a:lnTo>
                        <a:pt x="1114" y="419"/>
                      </a:lnTo>
                      <a:lnTo>
                        <a:pt x="1118" y="423"/>
                      </a:lnTo>
                      <a:lnTo>
                        <a:pt x="1118" y="428"/>
                      </a:lnTo>
                      <a:lnTo>
                        <a:pt x="1113" y="438"/>
                      </a:lnTo>
                      <a:lnTo>
                        <a:pt x="1113" y="441"/>
                      </a:lnTo>
                      <a:lnTo>
                        <a:pt x="1113" y="443"/>
                      </a:lnTo>
                      <a:lnTo>
                        <a:pt x="1116" y="444"/>
                      </a:lnTo>
                      <a:lnTo>
                        <a:pt x="1127" y="443"/>
                      </a:lnTo>
                      <a:lnTo>
                        <a:pt x="1124" y="424"/>
                      </a:lnTo>
                      <a:lnTo>
                        <a:pt x="1121" y="416"/>
                      </a:lnTo>
                      <a:lnTo>
                        <a:pt x="1121" y="415"/>
                      </a:lnTo>
                      <a:lnTo>
                        <a:pt x="1112" y="413"/>
                      </a:lnTo>
                      <a:lnTo>
                        <a:pt x="1102" y="410"/>
                      </a:lnTo>
                      <a:lnTo>
                        <a:pt x="1093" y="393"/>
                      </a:lnTo>
                      <a:lnTo>
                        <a:pt x="1092" y="388"/>
                      </a:lnTo>
                      <a:lnTo>
                        <a:pt x="1095" y="381"/>
                      </a:lnTo>
                      <a:lnTo>
                        <a:pt x="1104" y="371"/>
                      </a:lnTo>
                      <a:lnTo>
                        <a:pt x="1093" y="375"/>
                      </a:lnTo>
                      <a:lnTo>
                        <a:pt x="1090" y="370"/>
                      </a:lnTo>
                      <a:lnTo>
                        <a:pt x="1089" y="363"/>
                      </a:lnTo>
                      <a:lnTo>
                        <a:pt x="1090" y="358"/>
                      </a:lnTo>
                      <a:lnTo>
                        <a:pt x="1098" y="343"/>
                      </a:lnTo>
                      <a:lnTo>
                        <a:pt x="1102" y="333"/>
                      </a:lnTo>
                      <a:lnTo>
                        <a:pt x="1112" y="325"/>
                      </a:lnTo>
                      <a:lnTo>
                        <a:pt x="1148" y="317"/>
                      </a:lnTo>
                      <a:lnTo>
                        <a:pt x="1149" y="321"/>
                      </a:lnTo>
                      <a:lnTo>
                        <a:pt x="1147" y="328"/>
                      </a:lnTo>
                      <a:lnTo>
                        <a:pt x="1146" y="335"/>
                      </a:lnTo>
                      <a:lnTo>
                        <a:pt x="1144" y="345"/>
                      </a:lnTo>
                      <a:lnTo>
                        <a:pt x="1148" y="352"/>
                      </a:lnTo>
                      <a:lnTo>
                        <a:pt x="1149" y="358"/>
                      </a:lnTo>
                      <a:lnTo>
                        <a:pt x="1144" y="377"/>
                      </a:lnTo>
                      <a:lnTo>
                        <a:pt x="1143" y="390"/>
                      </a:lnTo>
                      <a:lnTo>
                        <a:pt x="1140" y="398"/>
                      </a:lnTo>
                      <a:lnTo>
                        <a:pt x="1143" y="400"/>
                      </a:lnTo>
                      <a:lnTo>
                        <a:pt x="1148" y="388"/>
                      </a:lnTo>
                      <a:lnTo>
                        <a:pt x="1150" y="372"/>
                      </a:lnTo>
                      <a:lnTo>
                        <a:pt x="1152" y="363"/>
                      </a:lnTo>
                      <a:lnTo>
                        <a:pt x="1160" y="360"/>
                      </a:lnTo>
                      <a:lnTo>
                        <a:pt x="1154" y="343"/>
                      </a:lnTo>
                      <a:lnTo>
                        <a:pt x="1155" y="339"/>
                      </a:lnTo>
                      <a:lnTo>
                        <a:pt x="1160" y="325"/>
                      </a:lnTo>
                      <a:lnTo>
                        <a:pt x="1168" y="312"/>
                      </a:lnTo>
                      <a:lnTo>
                        <a:pt x="1169" y="315"/>
                      </a:lnTo>
                      <a:lnTo>
                        <a:pt x="1169" y="321"/>
                      </a:lnTo>
                      <a:lnTo>
                        <a:pt x="1170" y="322"/>
                      </a:lnTo>
                      <a:lnTo>
                        <a:pt x="1181" y="291"/>
                      </a:lnTo>
                      <a:lnTo>
                        <a:pt x="1183" y="291"/>
                      </a:lnTo>
                      <a:lnTo>
                        <a:pt x="1185" y="298"/>
                      </a:lnTo>
                      <a:lnTo>
                        <a:pt x="1187" y="287"/>
                      </a:lnTo>
                      <a:lnTo>
                        <a:pt x="1191" y="281"/>
                      </a:lnTo>
                      <a:lnTo>
                        <a:pt x="1194" y="280"/>
                      </a:lnTo>
                      <a:lnTo>
                        <a:pt x="1196" y="283"/>
                      </a:lnTo>
                      <a:lnTo>
                        <a:pt x="1200" y="299"/>
                      </a:lnTo>
                      <a:lnTo>
                        <a:pt x="1198" y="312"/>
                      </a:lnTo>
                      <a:lnTo>
                        <a:pt x="1194" y="326"/>
                      </a:lnTo>
                      <a:lnTo>
                        <a:pt x="1192" y="343"/>
                      </a:lnTo>
                      <a:lnTo>
                        <a:pt x="1193" y="349"/>
                      </a:lnTo>
                      <a:lnTo>
                        <a:pt x="1196" y="354"/>
                      </a:lnTo>
                      <a:lnTo>
                        <a:pt x="1196" y="358"/>
                      </a:lnTo>
                      <a:lnTo>
                        <a:pt x="1194" y="364"/>
                      </a:lnTo>
                      <a:lnTo>
                        <a:pt x="1189" y="370"/>
                      </a:lnTo>
                      <a:lnTo>
                        <a:pt x="1190" y="375"/>
                      </a:lnTo>
                      <a:lnTo>
                        <a:pt x="1188" y="390"/>
                      </a:lnTo>
                      <a:lnTo>
                        <a:pt x="1184" y="393"/>
                      </a:lnTo>
                      <a:lnTo>
                        <a:pt x="1180" y="407"/>
                      </a:lnTo>
                      <a:lnTo>
                        <a:pt x="1171" y="416"/>
                      </a:lnTo>
                      <a:lnTo>
                        <a:pt x="1169" y="418"/>
                      </a:lnTo>
                      <a:lnTo>
                        <a:pt x="1165" y="428"/>
                      </a:lnTo>
                      <a:lnTo>
                        <a:pt x="1164" y="433"/>
                      </a:lnTo>
                      <a:lnTo>
                        <a:pt x="1167" y="432"/>
                      </a:lnTo>
                      <a:lnTo>
                        <a:pt x="1172" y="422"/>
                      </a:lnTo>
                      <a:lnTo>
                        <a:pt x="1177" y="417"/>
                      </a:lnTo>
                      <a:lnTo>
                        <a:pt x="1177" y="416"/>
                      </a:lnTo>
                      <a:lnTo>
                        <a:pt x="1190" y="408"/>
                      </a:lnTo>
                      <a:lnTo>
                        <a:pt x="1196" y="391"/>
                      </a:lnTo>
                      <a:lnTo>
                        <a:pt x="1201" y="371"/>
                      </a:lnTo>
                      <a:lnTo>
                        <a:pt x="1203" y="367"/>
                      </a:lnTo>
                      <a:lnTo>
                        <a:pt x="1209" y="369"/>
                      </a:lnTo>
                      <a:lnTo>
                        <a:pt x="1220" y="380"/>
                      </a:lnTo>
                      <a:lnTo>
                        <a:pt x="1226" y="380"/>
                      </a:lnTo>
                      <a:lnTo>
                        <a:pt x="1221" y="375"/>
                      </a:lnTo>
                      <a:lnTo>
                        <a:pt x="1209" y="358"/>
                      </a:lnTo>
                      <a:lnTo>
                        <a:pt x="1208" y="351"/>
                      </a:lnTo>
                      <a:lnTo>
                        <a:pt x="1210" y="337"/>
                      </a:lnTo>
                      <a:lnTo>
                        <a:pt x="1210" y="327"/>
                      </a:lnTo>
                      <a:lnTo>
                        <a:pt x="1226" y="318"/>
                      </a:lnTo>
                      <a:lnTo>
                        <a:pt x="1230" y="311"/>
                      </a:lnTo>
                      <a:lnTo>
                        <a:pt x="1231" y="303"/>
                      </a:lnTo>
                      <a:lnTo>
                        <a:pt x="1232" y="299"/>
                      </a:lnTo>
                      <a:lnTo>
                        <a:pt x="1239" y="291"/>
                      </a:lnTo>
                      <a:lnTo>
                        <a:pt x="1247" y="288"/>
                      </a:lnTo>
                      <a:lnTo>
                        <a:pt x="1247" y="289"/>
                      </a:lnTo>
                      <a:lnTo>
                        <a:pt x="1241" y="303"/>
                      </a:lnTo>
                      <a:lnTo>
                        <a:pt x="1242" y="308"/>
                      </a:lnTo>
                      <a:lnTo>
                        <a:pt x="1242" y="314"/>
                      </a:lnTo>
                      <a:lnTo>
                        <a:pt x="1243" y="316"/>
                      </a:lnTo>
                      <a:lnTo>
                        <a:pt x="1246" y="320"/>
                      </a:lnTo>
                      <a:lnTo>
                        <a:pt x="1249" y="320"/>
                      </a:lnTo>
                      <a:lnTo>
                        <a:pt x="1252" y="305"/>
                      </a:lnTo>
                      <a:lnTo>
                        <a:pt x="1254" y="302"/>
                      </a:lnTo>
                      <a:lnTo>
                        <a:pt x="1261" y="303"/>
                      </a:lnTo>
                      <a:lnTo>
                        <a:pt x="1261" y="306"/>
                      </a:lnTo>
                      <a:lnTo>
                        <a:pt x="1260" y="311"/>
                      </a:lnTo>
                      <a:lnTo>
                        <a:pt x="1261" y="312"/>
                      </a:lnTo>
                      <a:lnTo>
                        <a:pt x="1264" y="307"/>
                      </a:lnTo>
                      <a:lnTo>
                        <a:pt x="1265" y="297"/>
                      </a:lnTo>
                      <a:lnTo>
                        <a:pt x="1267" y="294"/>
                      </a:lnTo>
                      <a:lnTo>
                        <a:pt x="1265" y="284"/>
                      </a:lnTo>
                      <a:lnTo>
                        <a:pt x="1266" y="276"/>
                      </a:lnTo>
                      <a:lnTo>
                        <a:pt x="1269" y="271"/>
                      </a:lnTo>
                      <a:lnTo>
                        <a:pt x="1274" y="269"/>
                      </a:lnTo>
                      <a:lnTo>
                        <a:pt x="1284" y="273"/>
                      </a:lnTo>
                      <a:lnTo>
                        <a:pt x="1288" y="279"/>
                      </a:lnTo>
                      <a:lnTo>
                        <a:pt x="1294" y="292"/>
                      </a:lnTo>
                      <a:lnTo>
                        <a:pt x="1307" y="301"/>
                      </a:lnTo>
                      <a:lnTo>
                        <a:pt x="1312" y="306"/>
                      </a:lnTo>
                      <a:lnTo>
                        <a:pt x="1320" y="321"/>
                      </a:lnTo>
                      <a:lnTo>
                        <a:pt x="1327" y="328"/>
                      </a:lnTo>
                      <a:lnTo>
                        <a:pt x="1329" y="333"/>
                      </a:lnTo>
                      <a:lnTo>
                        <a:pt x="1331" y="333"/>
                      </a:lnTo>
                      <a:lnTo>
                        <a:pt x="1333" y="331"/>
                      </a:lnTo>
                      <a:lnTo>
                        <a:pt x="1329" y="320"/>
                      </a:lnTo>
                      <a:lnTo>
                        <a:pt x="1320" y="311"/>
                      </a:lnTo>
                      <a:lnTo>
                        <a:pt x="1320" y="309"/>
                      </a:lnTo>
                      <a:lnTo>
                        <a:pt x="1322" y="308"/>
                      </a:lnTo>
                      <a:lnTo>
                        <a:pt x="1323" y="305"/>
                      </a:lnTo>
                      <a:lnTo>
                        <a:pt x="1319" y="299"/>
                      </a:lnTo>
                      <a:lnTo>
                        <a:pt x="1317" y="291"/>
                      </a:lnTo>
                      <a:lnTo>
                        <a:pt x="1318" y="281"/>
                      </a:lnTo>
                      <a:lnTo>
                        <a:pt x="1319" y="278"/>
                      </a:lnTo>
                      <a:lnTo>
                        <a:pt x="1324" y="278"/>
                      </a:lnTo>
                      <a:lnTo>
                        <a:pt x="1326" y="283"/>
                      </a:lnTo>
                      <a:lnTo>
                        <a:pt x="1328" y="284"/>
                      </a:lnTo>
                      <a:lnTo>
                        <a:pt x="1328" y="278"/>
                      </a:lnTo>
                      <a:lnTo>
                        <a:pt x="1327" y="271"/>
                      </a:lnTo>
                      <a:lnTo>
                        <a:pt x="1317" y="270"/>
                      </a:lnTo>
                      <a:lnTo>
                        <a:pt x="1313" y="265"/>
                      </a:lnTo>
                      <a:lnTo>
                        <a:pt x="1316" y="260"/>
                      </a:lnTo>
                      <a:lnTo>
                        <a:pt x="1325" y="255"/>
                      </a:lnTo>
                      <a:lnTo>
                        <a:pt x="1328" y="251"/>
                      </a:lnTo>
                      <a:lnTo>
                        <a:pt x="1328" y="249"/>
                      </a:lnTo>
                      <a:lnTo>
                        <a:pt x="1321" y="255"/>
                      </a:lnTo>
                      <a:lnTo>
                        <a:pt x="1313" y="255"/>
                      </a:lnTo>
                      <a:lnTo>
                        <a:pt x="1309" y="259"/>
                      </a:lnTo>
                      <a:lnTo>
                        <a:pt x="1303" y="260"/>
                      </a:lnTo>
                      <a:lnTo>
                        <a:pt x="1296" y="255"/>
                      </a:lnTo>
                      <a:lnTo>
                        <a:pt x="1293" y="250"/>
                      </a:lnTo>
                      <a:lnTo>
                        <a:pt x="1290" y="252"/>
                      </a:lnTo>
                      <a:lnTo>
                        <a:pt x="1285" y="250"/>
                      </a:lnTo>
                      <a:lnTo>
                        <a:pt x="1282" y="242"/>
                      </a:lnTo>
                      <a:lnTo>
                        <a:pt x="1282" y="236"/>
                      </a:lnTo>
                      <a:lnTo>
                        <a:pt x="1271" y="235"/>
                      </a:lnTo>
                      <a:lnTo>
                        <a:pt x="1265" y="228"/>
                      </a:lnTo>
                      <a:lnTo>
                        <a:pt x="1263" y="223"/>
                      </a:lnTo>
                      <a:lnTo>
                        <a:pt x="1271" y="216"/>
                      </a:lnTo>
                      <a:lnTo>
                        <a:pt x="1280" y="212"/>
                      </a:lnTo>
                      <a:lnTo>
                        <a:pt x="1281" y="215"/>
                      </a:lnTo>
                      <a:lnTo>
                        <a:pt x="1282" y="223"/>
                      </a:lnTo>
                      <a:lnTo>
                        <a:pt x="1286" y="227"/>
                      </a:lnTo>
                      <a:lnTo>
                        <a:pt x="1286" y="205"/>
                      </a:lnTo>
                      <a:lnTo>
                        <a:pt x="1287" y="202"/>
                      </a:lnTo>
                      <a:lnTo>
                        <a:pt x="1291" y="201"/>
                      </a:lnTo>
                      <a:lnTo>
                        <a:pt x="1293" y="209"/>
                      </a:lnTo>
                      <a:lnTo>
                        <a:pt x="1306" y="224"/>
                      </a:lnTo>
                      <a:lnTo>
                        <a:pt x="1310" y="232"/>
                      </a:lnTo>
                      <a:lnTo>
                        <a:pt x="1314" y="237"/>
                      </a:lnTo>
                      <a:lnTo>
                        <a:pt x="1314" y="235"/>
                      </a:lnTo>
                      <a:lnTo>
                        <a:pt x="1313" y="229"/>
                      </a:lnTo>
                      <a:lnTo>
                        <a:pt x="1312" y="225"/>
                      </a:lnTo>
                      <a:lnTo>
                        <a:pt x="1310" y="220"/>
                      </a:lnTo>
                      <a:lnTo>
                        <a:pt x="1310" y="215"/>
                      </a:lnTo>
                      <a:lnTo>
                        <a:pt x="1320" y="201"/>
                      </a:lnTo>
                      <a:lnTo>
                        <a:pt x="1323" y="199"/>
                      </a:lnTo>
                      <a:lnTo>
                        <a:pt x="1325" y="201"/>
                      </a:lnTo>
                      <a:lnTo>
                        <a:pt x="1325" y="206"/>
                      </a:lnTo>
                      <a:lnTo>
                        <a:pt x="1329" y="203"/>
                      </a:lnTo>
                      <a:lnTo>
                        <a:pt x="1332" y="205"/>
                      </a:lnTo>
                      <a:lnTo>
                        <a:pt x="1333" y="216"/>
                      </a:lnTo>
                      <a:lnTo>
                        <a:pt x="1334" y="216"/>
                      </a:lnTo>
                      <a:lnTo>
                        <a:pt x="1338" y="209"/>
                      </a:lnTo>
                      <a:lnTo>
                        <a:pt x="1343" y="208"/>
                      </a:lnTo>
                      <a:lnTo>
                        <a:pt x="1347" y="211"/>
                      </a:lnTo>
                      <a:lnTo>
                        <a:pt x="1347" y="215"/>
                      </a:lnTo>
                      <a:lnTo>
                        <a:pt x="1346" y="227"/>
                      </a:lnTo>
                      <a:lnTo>
                        <a:pt x="1344" y="240"/>
                      </a:lnTo>
                      <a:lnTo>
                        <a:pt x="1345" y="243"/>
                      </a:lnTo>
                      <a:lnTo>
                        <a:pt x="1361" y="242"/>
                      </a:lnTo>
                      <a:lnTo>
                        <a:pt x="1359" y="240"/>
                      </a:lnTo>
                      <a:lnTo>
                        <a:pt x="1351" y="235"/>
                      </a:lnTo>
                      <a:lnTo>
                        <a:pt x="1352" y="221"/>
                      </a:lnTo>
                      <a:lnTo>
                        <a:pt x="1355" y="216"/>
                      </a:lnTo>
                      <a:lnTo>
                        <a:pt x="1364" y="218"/>
                      </a:lnTo>
                      <a:lnTo>
                        <a:pt x="1373" y="225"/>
                      </a:lnTo>
                      <a:lnTo>
                        <a:pt x="1380" y="224"/>
                      </a:lnTo>
                      <a:lnTo>
                        <a:pt x="1398" y="228"/>
                      </a:lnTo>
                      <a:lnTo>
                        <a:pt x="1399" y="231"/>
                      </a:lnTo>
                      <a:lnTo>
                        <a:pt x="1399" y="234"/>
                      </a:lnTo>
                      <a:lnTo>
                        <a:pt x="1387" y="249"/>
                      </a:lnTo>
                      <a:lnTo>
                        <a:pt x="1372" y="255"/>
                      </a:lnTo>
                      <a:lnTo>
                        <a:pt x="1360" y="256"/>
                      </a:lnTo>
                      <a:lnTo>
                        <a:pt x="1356" y="261"/>
                      </a:lnTo>
                      <a:lnTo>
                        <a:pt x="1380" y="255"/>
                      </a:lnTo>
                      <a:lnTo>
                        <a:pt x="1401" y="244"/>
                      </a:lnTo>
                      <a:lnTo>
                        <a:pt x="1402" y="248"/>
                      </a:lnTo>
                      <a:lnTo>
                        <a:pt x="1403" y="265"/>
                      </a:lnTo>
                      <a:lnTo>
                        <a:pt x="1409" y="269"/>
                      </a:lnTo>
                      <a:lnTo>
                        <a:pt x="1411" y="277"/>
                      </a:lnTo>
                      <a:lnTo>
                        <a:pt x="1409" y="284"/>
                      </a:lnTo>
                      <a:lnTo>
                        <a:pt x="1409" y="286"/>
                      </a:lnTo>
                      <a:lnTo>
                        <a:pt x="1414" y="286"/>
                      </a:lnTo>
                      <a:lnTo>
                        <a:pt x="1425" y="277"/>
                      </a:lnTo>
                      <a:lnTo>
                        <a:pt x="1435" y="279"/>
                      </a:lnTo>
                      <a:lnTo>
                        <a:pt x="1439" y="275"/>
                      </a:lnTo>
                      <a:lnTo>
                        <a:pt x="1441" y="270"/>
                      </a:lnTo>
                      <a:lnTo>
                        <a:pt x="1438" y="267"/>
                      </a:lnTo>
                      <a:lnTo>
                        <a:pt x="1426" y="265"/>
                      </a:lnTo>
                      <a:lnTo>
                        <a:pt x="1421" y="262"/>
                      </a:lnTo>
                      <a:lnTo>
                        <a:pt x="1417" y="256"/>
                      </a:lnTo>
                      <a:lnTo>
                        <a:pt x="1419" y="252"/>
                      </a:lnTo>
                      <a:lnTo>
                        <a:pt x="1428" y="249"/>
                      </a:lnTo>
                      <a:lnTo>
                        <a:pt x="1431" y="247"/>
                      </a:lnTo>
                      <a:lnTo>
                        <a:pt x="1427" y="238"/>
                      </a:lnTo>
                      <a:lnTo>
                        <a:pt x="1425" y="232"/>
                      </a:lnTo>
                      <a:lnTo>
                        <a:pt x="1422" y="229"/>
                      </a:lnTo>
                      <a:lnTo>
                        <a:pt x="1421" y="225"/>
                      </a:lnTo>
                      <a:lnTo>
                        <a:pt x="1433" y="220"/>
                      </a:lnTo>
                      <a:lnTo>
                        <a:pt x="1433" y="218"/>
                      </a:lnTo>
                      <a:lnTo>
                        <a:pt x="1431" y="214"/>
                      </a:lnTo>
                      <a:lnTo>
                        <a:pt x="1435" y="210"/>
                      </a:lnTo>
                      <a:lnTo>
                        <a:pt x="1442" y="207"/>
                      </a:lnTo>
                      <a:lnTo>
                        <a:pt x="1440" y="198"/>
                      </a:lnTo>
                      <a:lnTo>
                        <a:pt x="1441" y="197"/>
                      </a:lnTo>
                      <a:lnTo>
                        <a:pt x="1447" y="186"/>
                      </a:lnTo>
                      <a:lnTo>
                        <a:pt x="1461" y="172"/>
                      </a:lnTo>
                      <a:lnTo>
                        <a:pt x="1469" y="162"/>
                      </a:lnTo>
                      <a:lnTo>
                        <a:pt x="1476" y="158"/>
                      </a:lnTo>
                      <a:lnTo>
                        <a:pt x="1484" y="157"/>
                      </a:lnTo>
                      <a:lnTo>
                        <a:pt x="1498" y="163"/>
                      </a:lnTo>
                      <a:lnTo>
                        <a:pt x="1504" y="167"/>
                      </a:lnTo>
                      <a:lnTo>
                        <a:pt x="1503" y="164"/>
                      </a:lnTo>
                      <a:lnTo>
                        <a:pt x="1501" y="160"/>
                      </a:lnTo>
                      <a:lnTo>
                        <a:pt x="1491" y="147"/>
                      </a:lnTo>
                      <a:lnTo>
                        <a:pt x="1498" y="134"/>
                      </a:lnTo>
                      <a:lnTo>
                        <a:pt x="1500" y="124"/>
                      </a:lnTo>
                      <a:lnTo>
                        <a:pt x="1504" y="117"/>
                      </a:lnTo>
                      <a:lnTo>
                        <a:pt x="1509" y="115"/>
                      </a:lnTo>
                      <a:lnTo>
                        <a:pt x="1515" y="117"/>
                      </a:lnTo>
                      <a:lnTo>
                        <a:pt x="1528" y="130"/>
                      </a:lnTo>
                      <a:lnTo>
                        <a:pt x="1532" y="129"/>
                      </a:lnTo>
                      <a:lnTo>
                        <a:pt x="1532" y="124"/>
                      </a:lnTo>
                      <a:lnTo>
                        <a:pt x="1528" y="114"/>
                      </a:lnTo>
                      <a:lnTo>
                        <a:pt x="1524" y="109"/>
                      </a:lnTo>
                      <a:lnTo>
                        <a:pt x="1521" y="103"/>
                      </a:lnTo>
                      <a:lnTo>
                        <a:pt x="1509" y="100"/>
                      </a:lnTo>
                      <a:lnTo>
                        <a:pt x="1503" y="96"/>
                      </a:lnTo>
                      <a:lnTo>
                        <a:pt x="1501" y="91"/>
                      </a:lnTo>
                      <a:lnTo>
                        <a:pt x="1501" y="80"/>
                      </a:lnTo>
                      <a:lnTo>
                        <a:pt x="1508" y="74"/>
                      </a:lnTo>
                      <a:lnTo>
                        <a:pt x="1518" y="86"/>
                      </a:lnTo>
                      <a:lnTo>
                        <a:pt x="1524" y="90"/>
                      </a:lnTo>
                      <a:lnTo>
                        <a:pt x="1527" y="89"/>
                      </a:lnTo>
                      <a:lnTo>
                        <a:pt x="1526" y="76"/>
                      </a:lnTo>
                      <a:lnTo>
                        <a:pt x="1530" y="71"/>
                      </a:lnTo>
                      <a:lnTo>
                        <a:pt x="1526" y="65"/>
                      </a:lnTo>
                      <a:lnTo>
                        <a:pt x="1525" y="59"/>
                      </a:lnTo>
                      <a:lnTo>
                        <a:pt x="1526" y="40"/>
                      </a:lnTo>
                      <a:lnTo>
                        <a:pt x="1532" y="41"/>
                      </a:lnTo>
                      <a:lnTo>
                        <a:pt x="1535" y="47"/>
                      </a:lnTo>
                      <a:lnTo>
                        <a:pt x="1539" y="47"/>
                      </a:lnTo>
                      <a:lnTo>
                        <a:pt x="1547" y="60"/>
                      </a:lnTo>
                      <a:lnTo>
                        <a:pt x="1551" y="59"/>
                      </a:lnTo>
                      <a:lnTo>
                        <a:pt x="1555" y="51"/>
                      </a:lnTo>
                      <a:lnTo>
                        <a:pt x="1559" y="51"/>
                      </a:lnTo>
                      <a:lnTo>
                        <a:pt x="1560" y="53"/>
                      </a:lnTo>
                      <a:lnTo>
                        <a:pt x="1560" y="56"/>
                      </a:lnTo>
                      <a:lnTo>
                        <a:pt x="1556" y="70"/>
                      </a:lnTo>
                      <a:lnTo>
                        <a:pt x="1559" y="71"/>
                      </a:lnTo>
                      <a:lnTo>
                        <a:pt x="1563" y="64"/>
                      </a:lnTo>
                      <a:lnTo>
                        <a:pt x="1569" y="62"/>
                      </a:lnTo>
                      <a:lnTo>
                        <a:pt x="1575" y="71"/>
                      </a:lnTo>
                      <a:lnTo>
                        <a:pt x="1578" y="86"/>
                      </a:lnTo>
                      <a:lnTo>
                        <a:pt x="1584" y="83"/>
                      </a:lnTo>
                      <a:lnTo>
                        <a:pt x="1587" y="70"/>
                      </a:lnTo>
                      <a:lnTo>
                        <a:pt x="1587" y="63"/>
                      </a:lnTo>
                      <a:lnTo>
                        <a:pt x="1583" y="53"/>
                      </a:lnTo>
                      <a:lnTo>
                        <a:pt x="1583" y="50"/>
                      </a:lnTo>
                      <a:lnTo>
                        <a:pt x="1584" y="48"/>
                      </a:lnTo>
                      <a:lnTo>
                        <a:pt x="1592" y="52"/>
                      </a:lnTo>
                      <a:lnTo>
                        <a:pt x="1599" y="62"/>
                      </a:lnTo>
                      <a:lnTo>
                        <a:pt x="1598" y="67"/>
                      </a:lnTo>
                      <a:lnTo>
                        <a:pt x="1593" y="73"/>
                      </a:lnTo>
                      <a:lnTo>
                        <a:pt x="1593" y="75"/>
                      </a:lnTo>
                      <a:lnTo>
                        <a:pt x="1599" y="73"/>
                      </a:lnTo>
                      <a:lnTo>
                        <a:pt x="1608" y="65"/>
                      </a:lnTo>
                      <a:lnTo>
                        <a:pt x="1612" y="65"/>
                      </a:lnTo>
                      <a:lnTo>
                        <a:pt x="1615" y="71"/>
                      </a:lnTo>
                      <a:lnTo>
                        <a:pt x="1619" y="68"/>
                      </a:lnTo>
                      <a:lnTo>
                        <a:pt x="1625" y="67"/>
                      </a:lnTo>
                      <a:lnTo>
                        <a:pt x="1625" y="74"/>
                      </a:lnTo>
                      <a:lnTo>
                        <a:pt x="1625" y="75"/>
                      </a:lnTo>
                      <a:lnTo>
                        <a:pt x="1616" y="90"/>
                      </a:lnTo>
                      <a:lnTo>
                        <a:pt x="1609" y="95"/>
                      </a:lnTo>
                      <a:lnTo>
                        <a:pt x="1607" y="98"/>
                      </a:lnTo>
                      <a:lnTo>
                        <a:pt x="1607" y="101"/>
                      </a:lnTo>
                      <a:lnTo>
                        <a:pt x="1610" y="102"/>
                      </a:lnTo>
                      <a:lnTo>
                        <a:pt x="1610" y="104"/>
                      </a:lnTo>
                      <a:lnTo>
                        <a:pt x="1605" y="106"/>
                      </a:lnTo>
                      <a:lnTo>
                        <a:pt x="1589" y="122"/>
                      </a:lnTo>
                      <a:lnTo>
                        <a:pt x="1582" y="135"/>
                      </a:lnTo>
                      <a:lnTo>
                        <a:pt x="1566" y="154"/>
                      </a:lnTo>
                      <a:lnTo>
                        <a:pt x="1575" y="155"/>
                      </a:lnTo>
                      <a:lnTo>
                        <a:pt x="1573" y="159"/>
                      </a:lnTo>
                      <a:lnTo>
                        <a:pt x="1567" y="160"/>
                      </a:lnTo>
                      <a:lnTo>
                        <a:pt x="1565" y="162"/>
                      </a:lnTo>
                      <a:lnTo>
                        <a:pt x="1567" y="165"/>
                      </a:lnTo>
                      <a:lnTo>
                        <a:pt x="1575" y="167"/>
                      </a:lnTo>
                      <a:lnTo>
                        <a:pt x="1575" y="170"/>
                      </a:lnTo>
                      <a:lnTo>
                        <a:pt x="1574" y="176"/>
                      </a:lnTo>
                      <a:lnTo>
                        <a:pt x="1575" y="182"/>
                      </a:lnTo>
                      <a:lnTo>
                        <a:pt x="1569" y="183"/>
                      </a:lnTo>
                      <a:lnTo>
                        <a:pt x="1565" y="190"/>
                      </a:lnTo>
                      <a:lnTo>
                        <a:pt x="1565" y="198"/>
                      </a:lnTo>
                      <a:lnTo>
                        <a:pt x="1570" y="200"/>
                      </a:lnTo>
                      <a:lnTo>
                        <a:pt x="1571" y="205"/>
                      </a:lnTo>
                      <a:lnTo>
                        <a:pt x="1554" y="223"/>
                      </a:lnTo>
                      <a:lnTo>
                        <a:pt x="1553" y="228"/>
                      </a:lnTo>
                      <a:lnTo>
                        <a:pt x="1553" y="235"/>
                      </a:lnTo>
                      <a:lnTo>
                        <a:pt x="1551" y="243"/>
                      </a:lnTo>
                      <a:lnTo>
                        <a:pt x="1552" y="252"/>
                      </a:lnTo>
                      <a:lnTo>
                        <a:pt x="1559" y="258"/>
                      </a:lnTo>
                      <a:lnTo>
                        <a:pt x="1559" y="256"/>
                      </a:lnTo>
                      <a:lnTo>
                        <a:pt x="1558" y="250"/>
                      </a:lnTo>
                      <a:lnTo>
                        <a:pt x="1558" y="245"/>
                      </a:lnTo>
                      <a:lnTo>
                        <a:pt x="1560" y="241"/>
                      </a:lnTo>
                      <a:lnTo>
                        <a:pt x="1563" y="240"/>
                      </a:lnTo>
                      <a:lnTo>
                        <a:pt x="1565" y="245"/>
                      </a:lnTo>
                      <a:lnTo>
                        <a:pt x="1564" y="250"/>
                      </a:lnTo>
                      <a:lnTo>
                        <a:pt x="1566" y="255"/>
                      </a:lnTo>
                      <a:lnTo>
                        <a:pt x="1570" y="257"/>
                      </a:lnTo>
                      <a:lnTo>
                        <a:pt x="1575" y="252"/>
                      </a:lnTo>
                      <a:lnTo>
                        <a:pt x="1581" y="232"/>
                      </a:lnTo>
                      <a:lnTo>
                        <a:pt x="1587" y="225"/>
                      </a:lnTo>
                      <a:lnTo>
                        <a:pt x="1596" y="207"/>
                      </a:lnTo>
                      <a:lnTo>
                        <a:pt x="1596" y="203"/>
                      </a:lnTo>
                      <a:lnTo>
                        <a:pt x="1591" y="198"/>
                      </a:lnTo>
                      <a:lnTo>
                        <a:pt x="1593" y="190"/>
                      </a:lnTo>
                      <a:lnTo>
                        <a:pt x="1601" y="180"/>
                      </a:lnTo>
                      <a:lnTo>
                        <a:pt x="1610" y="162"/>
                      </a:lnTo>
                      <a:lnTo>
                        <a:pt x="1632" y="136"/>
                      </a:lnTo>
                      <a:lnTo>
                        <a:pt x="1639" y="110"/>
                      </a:lnTo>
                      <a:lnTo>
                        <a:pt x="1644" y="105"/>
                      </a:lnTo>
                      <a:lnTo>
                        <a:pt x="1647" y="97"/>
                      </a:lnTo>
                      <a:lnTo>
                        <a:pt x="1653" y="91"/>
                      </a:lnTo>
                      <a:lnTo>
                        <a:pt x="1665" y="71"/>
                      </a:lnTo>
                      <a:lnTo>
                        <a:pt x="1678" y="55"/>
                      </a:lnTo>
                      <a:lnTo>
                        <a:pt x="1686" y="51"/>
                      </a:lnTo>
                      <a:lnTo>
                        <a:pt x="1690" y="55"/>
                      </a:lnTo>
                      <a:lnTo>
                        <a:pt x="1691" y="64"/>
                      </a:lnTo>
                      <a:lnTo>
                        <a:pt x="1688" y="78"/>
                      </a:lnTo>
                      <a:lnTo>
                        <a:pt x="1691" y="85"/>
                      </a:lnTo>
                      <a:lnTo>
                        <a:pt x="1687" y="100"/>
                      </a:lnTo>
                      <a:lnTo>
                        <a:pt x="1681" y="108"/>
                      </a:lnTo>
                      <a:lnTo>
                        <a:pt x="1671" y="117"/>
                      </a:lnTo>
                      <a:lnTo>
                        <a:pt x="1680" y="120"/>
                      </a:lnTo>
                      <a:lnTo>
                        <a:pt x="1684" y="128"/>
                      </a:lnTo>
                      <a:lnTo>
                        <a:pt x="1682" y="145"/>
                      </a:lnTo>
                      <a:lnTo>
                        <a:pt x="1680" y="155"/>
                      </a:lnTo>
                      <a:lnTo>
                        <a:pt x="1679" y="165"/>
                      </a:lnTo>
                      <a:lnTo>
                        <a:pt x="1676" y="176"/>
                      </a:lnTo>
                      <a:lnTo>
                        <a:pt x="1674" y="190"/>
                      </a:lnTo>
                      <a:lnTo>
                        <a:pt x="1675" y="191"/>
                      </a:lnTo>
                      <a:lnTo>
                        <a:pt x="1681" y="186"/>
                      </a:lnTo>
                      <a:lnTo>
                        <a:pt x="1684" y="178"/>
                      </a:lnTo>
                      <a:lnTo>
                        <a:pt x="1692" y="176"/>
                      </a:lnTo>
                      <a:lnTo>
                        <a:pt x="1696" y="163"/>
                      </a:lnTo>
                      <a:lnTo>
                        <a:pt x="1705" y="164"/>
                      </a:lnTo>
                      <a:lnTo>
                        <a:pt x="1710" y="168"/>
                      </a:lnTo>
                      <a:lnTo>
                        <a:pt x="1716" y="165"/>
                      </a:lnTo>
                      <a:lnTo>
                        <a:pt x="1717" y="161"/>
                      </a:lnTo>
                      <a:lnTo>
                        <a:pt x="1712" y="151"/>
                      </a:lnTo>
                      <a:lnTo>
                        <a:pt x="1712" y="142"/>
                      </a:lnTo>
                      <a:lnTo>
                        <a:pt x="1717" y="133"/>
                      </a:lnTo>
                      <a:lnTo>
                        <a:pt x="1725" y="132"/>
                      </a:lnTo>
                      <a:lnTo>
                        <a:pt x="1721" y="124"/>
                      </a:lnTo>
                      <a:lnTo>
                        <a:pt x="1722" y="118"/>
                      </a:lnTo>
                      <a:lnTo>
                        <a:pt x="1720" y="110"/>
                      </a:lnTo>
                      <a:lnTo>
                        <a:pt x="1722" y="105"/>
                      </a:lnTo>
                      <a:lnTo>
                        <a:pt x="1730" y="101"/>
                      </a:lnTo>
                      <a:lnTo>
                        <a:pt x="1737" y="102"/>
                      </a:lnTo>
                      <a:lnTo>
                        <a:pt x="1737" y="100"/>
                      </a:lnTo>
                      <a:lnTo>
                        <a:pt x="1736" y="96"/>
                      </a:lnTo>
                      <a:lnTo>
                        <a:pt x="1736" y="90"/>
                      </a:lnTo>
                      <a:lnTo>
                        <a:pt x="1736" y="86"/>
                      </a:lnTo>
                      <a:lnTo>
                        <a:pt x="1738" y="83"/>
                      </a:lnTo>
                      <a:lnTo>
                        <a:pt x="1753" y="85"/>
                      </a:lnTo>
                      <a:lnTo>
                        <a:pt x="1751" y="80"/>
                      </a:lnTo>
                      <a:lnTo>
                        <a:pt x="1751" y="74"/>
                      </a:lnTo>
                      <a:lnTo>
                        <a:pt x="1746" y="69"/>
                      </a:lnTo>
                      <a:lnTo>
                        <a:pt x="1744" y="64"/>
                      </a:lnTo>
                      <a:lnTo>
                        <a:pt x="1736" y="67"/>
                      </a:lnTo>
                      <a:lnTo>
                        <a:pt x="1729" y="66"/>
                      </a:lnTo>
                      <a:lnTo>
                        <a:pt x="1723" y="59"/>
                      </a:lnTo>
                      <a:lnTo>
                        <a:pt x="1723" y="55"/>
                      </a:lnTo>
                      <a:lnTo>
                        <a:pt x="1727" y="48"/>
                      </a:lnTo>
                      <a:lnTo>
                        <a:pt x="1736" y="51"/>
                      </a:lnTo>
                      <a:lnTo>
                        <a:pt x="1735" y="46"/>
                      </a:lnTo>
                      <a:lnTo>
                        <a:pt x="1731" y="39"/>
                      </a:lnTo>
                      <a:lnTo>
                        <a:pt x="1732" y="35"/>
                      </a:lnTo>
                      <a:lnTo>
                        <a:pt x="1735" y="34"/>
                      </a:lnTo>
                      <a:lnTo>
                        <a:pt x="1750" y="40"/>
                      </a:lnTo>
                      <a:lnTo>
                        <a:pt x="1755" y="49"/>
                      </a:lnTo>
                      <a:lnTo>
                        <a:pt x="1756" y="40"/>
                      </a:lnTo>
                      <a:lnTo>
                        <a:pt x="1753" y="32"/>
                      </a:lnTo>
                      <a:lnTo>
                        <a:pt x="1753" y="25"/>
                      </a:lnTo>
                      <a:lnTo>
                        <a:pt x="1756" y="19"/>
                      </a:lnTo>
                      <a:lnTo>
                        <a:pt x="1761" y="17"/>
                      </a:lnTo>
                      <a:lnTo>
                        <a:pt x="1764" y="13"/>
                      </a:lnTo>
                      <a:lnTo>
                        <a:pt x="1769" y="17"/>
                      </a:lnTo>
                      <a:lnTo>
                        <a:pt x="1769" y="24"/>
                      </a:lnTo>
                      <a:lnTo>
                        <a:pt x="1769" y="27"/>
                      </a:lnTo>
                      <a:lnTo>
                        <a:pt x="1774" y="28"/>
                      </a:lnTo>
                      <a:lnTo>
                        <a:pt x="1778" y="33"/>
                      </a:lnTo>
                      <a:lnTo>
                        <a:pt x="1782" y="32"/>
                      </a:lnTo>
                      <a:lnTo>
                        <a:pt x="1782" y="31"/>
                      </a:lnTo>
                      <a:lnTo>
                        <a:pt x="1787" y="25"/>
                      </a:lnTo>
                      <a:lnTo>
                        <a:pt x="1790" y="27"/>
                      </a:lnTo>
                      <a:lnTo>
                        <a:pt x="1794" y="24"/>
                      </a:lnTo>
                      <a:lnTo>
                        <a:pt x="1797" y="28"/>
                      </a:lnTo>
                      <a:lnTo>
                        <a:pt x="1803" y="22"/>
                      </a:lnTo>
                      <a:lnTo>
                        <a:pt x="1807" y="22"/>
                      </a:lnTo>
                      <a:lnTo>
                        <a:pt x="1809" y="29"/>
                      </a:lnTo>
                      <a:lnTo>
                        <a:pt x="1806" y="39"/>
                      </a:lnTo>
                      <a:lnTo>
                        <a:pt x="1807" y="49"/>
                      </a:lnTo>
                      <a:lnTo>
                        <a:pt x="1818" y="42"/>
                      </a:lnTo>
                      <a:lnTo>
                        <a:pt x="1828" y="44"/>
                      </a:lnTo>
                      <a:lnTo>
                        <a:pt x="1832" y="50"/>
                      </a:lnTo>
                      <a:lnTo>
                        <a:pt x="1830" y="60"/>
                      </a:lnTo>
                      <a:lnTo>
                        <a:pt x="1828" y="65"/>
                      </a:lnTo>
                      <a:lnTo>
                        <a:pt x="1824" y="69"/>
                      </a:lnTo>
                      <a:lnTo>
                        <a:pt x="1823" y="75"/>
                      </a:lnTo>
                      <a:lnTo>
                        <a:pt x="1817" y="82"/>
                      </a:lnTo>
                      <a:lnTo>
                        <a:pt x="1813" y="83"/>
                      </a:lnTo>
                      <a:lnTo>
                        <a:pt x="1810" y="90"/>
                      </a:lnTo>
                      <a:lnTo>
                        <a:pt x="1796" y="90"/>
                      </a:lnTo>
                      <a:lnTo>
                        <a:pt x="1790" y="87"/>
                      </a:lnTo>
                      <a:lnTo>
                        <a:pt x="1782" y="90"/>
                      </a:lnTo>
                      <a:lnTo>
                        <a:pt x="1775" y="92"/>
                      </a:lnTo>
                      <a:lnTo>
                        <a:pt x="1775" y="99"/>
                      </a:lnTo>
                      <a:lnTo>
                        <a:pt x="1782" y="97"/>
                      </a:lnTo>
                      <a:lnTo>
                        <a:pt x="1786" y="96"/>
                      </a:lnTo>
                      <a:lnTo>
                        <a:pt x="1796" y="101"/>
                      </a:lnTo>
                      <a:lnTo>
                        <a:pt x="1798" y="104"/>
                      </a:lnTo>
                      <a:lnTo>
                        <a:pt x="1793" y="113"/>
                      </a:lnTo>
                      <a:lnTo>
                        <a:pt x="1785" y="120"/>
                      </a:lnTo>
                      <a:lnTo>
                        <a:pt x="1782" y="120"/>
                      </a:lnTo>
                      <a:lnTo>
                        <a:pt x="1781" y="120"/>
                      </a:lnTo>
                      <a:lnTo>
                        <a:pt x="1778" y="126"/>
                      </a:lnTo>
                      <a:lnTo>
                        <a:pt x="1778" y="128"/>
                      </a:lnTo>
                      <a:lnTo>
                        <a:pt x="1782" y="127"/>
                      </a:lnTo>
                      <a:lnTo>
                        <a:pt x="1784" y="126"/>
                      </a:lnTo>
                      <a:lnTo>
                        <a:pt x="1797" y="119"/>
                      </a:lnTo>
                      <a:lnTo>
                        <a:pt x="1810" y="110"/>
                      </a:lnTo>
                      <a:lnTo>
                        <a:pt x="1812" y="110"/>
                      </a:lnTo>
                      <a:lnTo>
                        <a:pt x="1813" y="115"/>
                      </a:lnTo>
                      <a:lnTo>
                        <a:pt x="1812" y="125"/>
                      </a:lnTo>
                      <a:lnTo>
                        <a:pt x="1806" y="137"/>
                      </a:lnTo>
                      <a:lnTo>
                        <a:pt x="1782" y="159"/>
                      </a:lnTo>
                      <a:lnTo>
                        <a:pt x="1779" y="161"/>
                      </a:lnTo>
                      <a:lnTo>
                        <a:pt x="1778" y="168"/>
                      </a:lnTo>
                      <a:lnTo>
                        <a:pt x="1779" y="172"/>
                      </a:lnTo>
                      <a:lnTo>
                        <a:pt x="1782" y="167"/>
                      </a:lnTo>
                      <a:lnTo>
                        <a:pt x="1786" y="162"/>
                      </a:lnTo>
                      <a:lnTo>
                        <a:pt x="1792" y="162"/>
                      </a:lnTo>
                      <a:lnTo>
                        <a:pt x="1802" y="158"/>
                      </a:lnTo>
                      <a:lnTo>
                        <a:pt x="1807" y="160"/>
                      </a:lnTo>
                      <a:lnTo>
                        <a:pt x="1816" y="157"/>
                      </a:lnTo>
                      <a:lnTo>
                        <a:pt x="1819" y="162"/>
                      </a:lnTo>
                      <a:lnTo>
                        <a:pt x="1823" y="163"/>
                      </a:lnTo>
                      <a:lnTo>
                        <a:pt x="1826" y="167"/>
                      </a:lnTo>
                      <a:lnTo>
                        <a:pt x="1828" y="168"/>
                      </a:lnTo>
                      <a:lnTo>
                        <a:pt x="1830" y="159"/>
                      </a:lnTo>
                      <a:lnTo>
                        <a:pt x="1826" y="154"/>
                      </a:lnTo>
                      <a:lnTo>
                        <a:pt x="1823" y="145"/>
                      </a:lnTo>
                      <a:lnTo>
                        <a:pt x="1830" y="121"/>
                      </a:lnTo>
                      <a:lnTo>
                        <a:pt x="1834" y="116"/>
                      </a:lnTo>
                      <a:lnTo>
                        <a:pt x="1833" y="110"/>
                      </a:lnTo>
                      <a:lnTo>
                        <a:pt x="1833" y="105"/>
                      </a:lnTo>
                      <a:lnTo>
                        <a:pt x="1840" y="95"/>
                      </a:lnTo>
                      <a:lnTo>
                        <a:pt x="1844" y="86"/>
                      </a:lnTo>
                      <a:lnTo>
                        <a:pt x="1850" y="77"/>
                      </a:lnTo>
                      <a:lnTo>
                        <a:pt x="1856" y="72"/>
                      </a:lnTo>
                      <a:lnTo>
                        <a:pt x="1864" y="71"/>
                      </a:lnTo>
                      <a:lnTo>
                        <a:pt x="1886" y="79"/>
                      </a:lnTo>
                      <a:lnTo>
                        <a:pt x="1890" y="90"/>
                      </a:lnTo>
                      <a:lnTo>
                        <a:pt x="1895" y="94"/>
                      </a:lnTo>
                      <a:lnTo>
                        <a:pt x="1894" y="99"/>
                      </a:lnTo>
                      <a:lnTo>
                        <a:pt x="1891" y="104"/>
                      </a:lnTo>
                      <a:lnTo>
                        <a:pt x="1892" y="111"/>
                      </a:lnTo>
                      <a:lnTo>
                        <a:pt x="1891" y="117"/>
                      </a:lnTo>
                      <a:lnTo>
                        <a:pt x="1891" y="121"/>
                      </a:lnTo>
                      <a:lnTo>
                        <a:pt x="1900" y="114"/>
                      </a:lnTo>
                      <a:lnTo>
                        <a:pt x="1924" y="106"/>
                      </a:lnTo>
                      <a:lnTo>
                        <a:pt x="1928" y="107"/>
                      </a:lnTo>
                      <a:lnTo>
                        <a:pt x="1929" y="111"/>
                      </a:lnTo>
                      <a:lnTo>
                        <a:pt x="1929" y="117"/>
                      </a:lnTo>
                      <a:lnTo>
                        <a:pt x="1926" y="127"/>
                      </a:lnTo>
                      <a:lnTo>
                        <a:pt x="1927" y="129"/>
                      </a:lnTo>
                      <a:lnTo>
                        <a:pt x="1932" y="126"/>
                      </a:lnTo>
                      <a:lnTo>
                        <a:pt x="1942" y="113"/>
                      </a:lnTo>
                      <a:lnTo>
                        <a:pt x="1953" y="113"/>
                      </a:lnTo>
                      <a:lnTo>
                        <a:pt x="1958" y="118"/>
                      </a:lnTo>
                      <a:lnTo>
                        <a:pt x="1959" y="125"/>
                      </a:lnTo>
                      <a:lnTo>
                        <a:pt x="1964" y="128"/>
                      </a:lnTo>
                      <a:lnTo>
                        <a:pt x="1969" y="137"/>
                      </a:lnTo>
                      <a:lnTo>
                        <a:pt x="1965" y="143"/>
                      </a:lnTo>
                      <a:lnTo>
                        <a:pt x="1953" y="149"/>
                      </a:lnTo>
                      <a:lnTo>
                        <a:pt x="1951" y="152"/>
                      </a:lnTo>
                      <a:lnTo>
                        <a:pt x="1951" y="154"/>
                      </a:lnTo>
                      <a:lnTo>
                        <a:pt x="1957" y="157"/>
                      </a:lnTo>
                      <a:lnTo>
                        <a:pt x="1975" y="149"/>
                      </a:lnTo>
                      <a:lnTo>
                        <a:pt x="1991" y="149"/>
                      </a:lnTo>
                      <a:lnTo>
                        <a:pt x="1992" y="152"/>
                      </a:lnTo>
                      <a:lnTo>
                        <a:pt x="1993" y="159"/>
                      </a:lnTo>
                      <a:lnTo>
                        <a:pt x="2000" y="166"/>
                      </a:lnTo>
                      <a:lnTo>
                        <a:pt x="2004" y="176"/>
                      </a:lnTo>
                      <a:lnTo>
                        <a:pt x="2007" y="176"/>
                      </a:lnTo>
                      <a:lnTo>
                        <a:pt x="2016" y="173"/>
                      </a:lnTo>
                      <a:lnTo>
                        <a:pt x="2020" y="175"/>
                      </a:lnTo>
                      <a:lnTo>
                        <a:pt x="2025" y="188"/>
                      </a:lnTo>
                      <a:lnTo>
                        <a:pt x="2026" y="196"/>
                      </a:lnTo>
                      <a:lnTo>
                        <a:pt x="2026" y="204"/>
                      </a:lnTo>
                      <a:lnTo>
                        <a:pt x="2025" y="208"/>
                      </a:lnTo>
                      <a:lnTo>
                        <a:pt x="2019" y="212"/>
                      </a:lnTo>
                      <a:lnTo>
                        <a:pt x="1987" y="220"/>
                      </a:lnTo>
                      <a:lnTo>
                        <a:pt x="1981" y="226"/>
                      </a:lnTo>
                      <a:lnTo>
                        <a:pt x="1973" y="232"/>
                      </a:lnTo>
                      <a:lnTo>
                        <a:pt x="1972" y="235"/>
                      </a:lnTo>
                      <a:lnTo>
                        <a:pt x="1971" y="241"/>
                      </a:lnTo>
                      <a:lnTo>
                        <a:pt x="1969" y="244"/>
                      </a:lnTo>
                      <a:lnTo>
                        <a:pt x="1950" y="256"/>
                      </a:lnTo>
                      <a:lnTo>
                        <a:pt x="1939" y="260"/>
                      </a:lnTo>
                      <a:lnTo>
                        <a:pt x="1926" y="258"/>
                      </a:lnTo>
                      <a:lnTo>
                        <a:pt x="1915" y="254"/>
                      </a:lnTo>
                      <a:lnTo>
                        <a:pt x="1900" y="252"/>
                      </a:lnTo>
                      <a:lnTo>
                        <a:pt x="1879" y="245"/>
                      </a:lnTo>
                      <a:lnTo>
                        <a:pt x="1869" y="245"/>
                      </a:lnTo>
                      <a:lnTo>
                        <a:pt x="1846" y="235"/>
                      </a:lnTo>
                      <a:lnTo>
                        <a:pt x="1840" y="235"/>
                      </a:lnTo>
                      <a:lnTo>
                        <a:pt x="1843" y="239"/>
                      </a:lnTo>
                      <a:lnTo>
                        <a:pt x="1839" y="246"/>
                      </a:lnTo>
                      <a:lnTo>
                        <a:pt x="1842" y="250"/>
                      </a:lnTo>
                      <a:lnTo>
                        <a:pt x="1852" y="251"/>
                      </a:lnTo>
                      <a:lnTo>
                        <a:pt x="1855" y="255"/>
                      </a:lnTo>
                      <a:lnTo>
                        <a:pt x="1876" y="262"/>
                      </a:lnTo>
                      <a:lnTo>
                        <a:pt x="1879" y="265"/>
                      </a:lnTo>
                      <a:lnTo>
                        <a:pt x="1881" y="270"/>
                      </a:lnTo>
                      <a:lnTo>
                        <a:pt x="1894" y="270"/>
                      </a:lnTo>
                      <a:lnTo>
                        <a:pt x="1916" y="281"/>
                      </a:lnTo>
                      <a:lnTo>
                        <a:pt x="1916" y="283"/>
                      </a:lnTo>
                      <a:lnTo>
                        <a:pt x="1915" y="286"/>
                      </a:lnTo>
                      <a:lnTo>
                        <a:pt x="1903" y="296"/>
                      </a:lnTo>
                      <a:lnTo>
                        <a:pt x="1900" y="301"/>
                      </a:lnTo>
                      <a:lnTo>
                        <a:pt x="1902" y="303"/>
                      </a:lnTo>
                      <a:lnTo>
                        <a:pt x="1912" y="294"/>
                      </a:lnTo>
                      <a:lnTo>
                        <a:pt x="1922" y="295"/>
                      </a:lnTo>
                      <a:lnTo>
                        <a:pt x="1925" y="301"/>
                      </a:lnTo>
                      <a:lnTo>
                        <a:pt x="1925" y="315"/>
                      </a:lnTo>
                      <a:lnTo>
                        <a:pt x="1910" y="341"/>
                      </a:lnTo>
                      <a:lnTo>
                        <a:pt x="1909" y="345"/>
                      </a:lnTo>
                      <a:lnTo>
                        <a:pt x="1909" y="347"/>
                      </a:lnTo>
                      <a:lnTo>
                        <a:pt x="1921" y="333"/>
                      </a:lnTo>
                      <a:lnTo>
                        <a:pt x="1928" y="331"/>
                      </a:lnTo>
                      <a:lnTo>
                        <a:pt x="1936" y="332"/>
                      </a:lnTo>
                      <a:lnTo>
                        <a:pt x="1947" y="325"/>
                      </a:lnTo>
                      <a:lnTo>
                        <a:pt x="1949" y="327"/>
                      </a:lnTo>
                      <a:lnTo>
                        <a:pt x="1948" y="335"/>
                      </a:lnTo>
                      <a:lnTo>
                        <a:pt x="1953" y="339"/>
                      </a:lnTo>
                      <a:lnTo>
                        <a:pt x="1955" y="330"/>
                      </a:lnTo>
                      <a:lnTo>
                        <a:pt x="1959" y="323"/>
                      </a:lnTo>
                      <a:lnTo>
                        <a:pt x="1957" y="306"/>
                      </a:lnTo>
                      <a:lnTo>
                        <a:pt x="1961" y="302"/>
                      </a:lnTo>
                      <a:lnTo>
                        <a:pt x="1967" y="303"/>
                      </a:lnTo>
                      <a:lnTo>
                        <a:pt x="1970" y="308"/>
                      </a:lnTo>
                      <a:lnTo>
                        <a:pt x="1974" y="313"/>
                      </a:lnTo>
                      <a:lnTo>
                        <a:pt x="1977" y="329"/>
                      </a:lnTo>
                      <a:lnTo>
                        <a:pt x="1977" y="337"/>
                      </a:lnTo>
                      <a:lnTo>
                        <a:pt x="1976" y="345"/>
                      </a:lnTo>
                      <a:lnTo>
                        <a:pt x="1979" y="342"/>
                      </a:lnTo>
                      <a:lnTo>
                        <a:pt x="1980" y="331"/>
                      </a:lnTo>
                      <a:lnTo>
                        <a:pt x="1979" y="320"/>
                      </a:lnTo>
                      <a:lnTo>
                        <a:pt x="1981" y="315"/>
                      </a:lnTo>
                      <a:lnTo>
                        <a:pt x="1994" y="317"/>
                      </a:lnTo>
                      <a:lnTo>
                        <a:pt x="1999" y="320"/>
                      </a:lnTo>
                      <a:lnTo>
                        <a:pt x="2000" y="325"/>
                      </a:lnTo>
                      <a:lnTo>
                        <a:pt x="2007" y="323"/>
                      </a:lnTo>
                      <a:lnTo>
                        <a:pt x="2012" y="328"/>
                      </a:lnTo>
                      <a:lnTo>
                        <a:pt x="2013" y="330"/>
                      </a:lnTo>
                      <a:lnTo>
                        <a:pt x="2014" y="333"/>
                      </a:lnTo>
                      <a:lnTo>
                        <a:pt x="2014" y="339"/>
                      </a:lnTo>
                      <a:lnTo>
                        <a:pt x="2017" y="344"/>
                      </a:lnTo>
                      <a:lnTo>
                        <a:pt x="2018" y="345"/>
                      </a:lnTo>
                      <a:lnTo>
                        <a:pt x="2017" y="350"/>
                      </a:lnTo>
                      <a:lnTo>
                        <a:pt x="2019" y="358"/>
                      </a:lnTo>
                      <a:lnTo>
                        <a:pt x="2018" y="368"/>
                      </a:lnTo>
                      <a:lnTo>
                        <a:pt x="2016" y="373"/>
                      </a:lnTo>
                      <a:lnTo>
                        <a:pt x="2013" y="376"/>
                      </a:lnTo>
                      <a:lnTo>
                        <a:pt x="2008" y="379"/>
                      </a:lnTo>
                      <a:lnTo>
                        <a:pt x="1986" y="376"/>
                      </a:lnTo>
                      <a:lnTo>
                        <a:pt x="1977" y="366"/>
                      </a:lnTo>
                      <a:lnTo>
                        <a:pt x="1968" y="357"/>
                      </a:lnTo>
                      <a:lnTo>
                        <a:pt x="1958" y="349"/>
                      </a:lnTo>
                      <a:lnTo>
                        <a:pt x="1953" y="350"/>
                      </a:lnTo>
                      <a:lnTo>
                        <a:pt x="1952" y="352"/>
                      </a:lnTo>
                      <a:lnTo>
                        <a:pt x="1956" y="356"/>
                      </a:lnTo>
                      <a:lnTo>
                        <a:pt x="1959" y="368"/>
                      </a:lnTo>
                      <a:lnTo>
                        <a:pt x="1959" y="375"/>
                      </a:lnTo>
                      <a:lnTo>
                        <a:pt x="1955" y="382"/>
                      </a:lnTo>
                      <a:lnTo>
                        <a:pt x="1955" y="386"/>
                      </a:lnTo>
                      <a:lnTo>
                        <a:pt x="1953" y="393"/>
                      </a:lnTo>
                      <a:lnTo>
                        <a:pt x="1948" y="401"/>
                      </a:lnTo>
                      <a:lnTo>
                        <a:pt x="1942" y="405"/>
                      </a:lnTo>
                      <a:lnTo>
                        <a:pt x="1941" y="406"/>
                      </a:lnTo>
                      <a:lnTo>
                        <a:pt x="1939" y="405"/>
                      </a:lnTo>
                      <a:lnTo>
                        <a:pt x="1933" y="403"/>
                      </a:lnTo>
                      <a:lnTo>
                        <a:pt x="1930" y="405"/>
                      </a:lnTo>
                      <a:lnTo>
                        <a:pt x="1924" y="410"/>
                      </a:lnTo>
                      <a:lnTo>
                        <a:pt x="1921" y="416"/>
                      </a:lnTo>
                      <a:lnTo>
                        <a:pt x="1912" y="425"/>
                      </a:lnTo>
                      <a:lnTo>
                        <a:pt x="1907" y="423"/>
                      </a:lnTo>
                      <a:lnTo>
                        <a:pt x="1898" y="424"/>
                      </a:lnTo>
                      <a:lnTo>
                        <a:pt x="1891" y="430"/>
                      </a:lnTo>
                      <a:lnTo>
                        <a:pt x="1889" y="438"/>
                      </a:lnTo>
                      <a:lnTo>
                        <a:pt x="1891" y="446"/>
                      </a:lnTo>
                      <a:lnTo>
                        <a:pt x="1890" y="455"/>
                      </a:lnTo>
                      <a:lnTo>
                        <a:pt x="1887" y="460"/>
                      </a:lnTo>
                      <a:lnTo>
                        <a:pt x="1885" y="471"/>
                      </a:lnTo>
                      <a:lnTo>
                        <a:pt x="1871" y="491"/>
                      </a:lnTo>
                      <a:lnTo>
                        <a:pt x="1862" y="483"/>
                      </a:lnTo>
                      <a:close/>
                      <a:moveTo>
                        <a:pt x="1609" y="0"/>
                      </a:moveTo>
                      <a:lnTo>
                        <a:pt x="1613" y="4"/>
                      </a:lnTo>
                      <a:lnTo>
                        <a:pt x="1620" y="3"/>
                      </a:lnTo>
                      <a:lnTo>
                        <a:pt x="1618" y="12"/>
                      </a:lnTo>
                      <a:lnTo>
                        <a:pt x="1619" y="15"/>
                      </a:lnTo>
                      <a:lnTo>
                        <a:pt x="1631" y="13"/>
                      </a:lnTo>
                      <a:lnTo>
                        <a:pt x="1634" y="10"/>
                      </a:lnTo>
                      <a:lnTo>
                        <a:pt x="1638" y="14"/>
                      </a:lnTo>
                      <a:lnTo>
                        <a:pt x="1637" y="18"/>
                      </a:lnTo>
                      <a:lnTo>
                        <a:pt x="1635" y="21"/>
                      </a:lnTo>
                      <a:lnTo>
                        <a:pt x="1626" y="26"/>
                      </a:lnTo>
                      <a:lnTo>
                        <a:pt x="1627" y="30"/>
                      </a:lnTo>
                      <a:lnTo>
                        <a:pt x="1630" y="34"/>
                      </a:lnTo>
                      <a:lnTo>
                        <a:pt x="1628" y="37"/>
                      </a:lnTo>
                      <a:lnTo>
                        <a:pt x="1629" y="39"/>
                      </a:lnTo>
                      <a:lnTo>
                        <a:pt x="1639" y="39"/>
                      </a:lnTo>
                      <a:lnTo>
                        <a:pt x="1649" y="29"/>
                      </a:lnTo>
                      <a:lnTo>
                        <a:pt x="1651" y="29"/>
                      </a:lnTo>
                      <a:lnTo>
                        <a:pt x="1652" y="31"/>
                      </a:lnTo>
                      <a:lnTo>
                        <a:pt x="1650" y="38"/>
                      </a:lnTo>
                      <a:lnTo>
                        <a:pt x="1643" y="44"/>
                      </a:lnTo>
                      <a:lnTo>
                        <a:pt x="1636" y="47"/>
                      </a:lnTo>
                      <a:lnTo>
                        <a:pt x="1632" y="45"/>
                      </a:lnTo>
                      <a:lnTo>
                        <a:pt x="1627" y="49"/>
                      </a:lnTo>
                      <a:lnTo>
                        <a:pt x="1616" y="46"/>
                      </a:lnTo>
                      <a:lnTo>
                        <a:pt x="1613" y="50"/>
                      </a:lnTo>
                      <a:lnTo>
                        <a:pt x="1613" y="54"/>
                      </a:lnTo>
                      <a:lnTo>
                        <a:pt x="1602" y="57"/>
                      </a:lnTo>
                      <a:lnTo>
                        <a:pt x="1597" y="54"/>
                      </a:lnTo>
                      <a:lnTo>
                        <a:pt x="1593" y="45"/>
                      </a:lnTo>
                      <a:lnTo>
                        <a:pt x="1598" y="38"/>
                      </a:lnTo>
                      <a:lnTo>
                        <a:pt x="1598" y="35"/>
                      </a:lnTo>
                      <a:lnTo>
                        <a:pt x="1594" y="34"/>
                      </a:lnTo>
                      <a:lnTo>
                        <a:pt x="1583" y="38"/>
                      </a:lnTo>
                      <a:lnTo>
                        <a:pt x="1580" y="37"/>
                      </a:lnTo>
                      <a:lnTo>
                        <a:pt x="1578" y="34"/>
                      </a:lnTo>
                      <a:lnTo>
                        <a:pt x="1579" y="28"/>
                      </a:lnTo>
                      <a:lnTo>
                        <a:pt x="1581" y="24"/>
                      </a:lnTo>
                      <a:lnTo>
                        <a:pt x="1581" y="20"/>
                      </a:lnTo>
                      <a:lnTo>
                        <a:pt x="1581" y="19"/>
                      </a:lnTo>
                      <a:lnTo>
                        <a:pt x="1587" y="18"/>
                      </a:lnTo>
                      <a:lnTo>
                        <a:pt x="1592" y="20"/>
                      </a:lnTo>
                      <a:lnTo>
                        <a:pt x="1595" y="16"/>
                      </a:lnTo>
                      <a:lnTo>
                        <a:pt x="1600" y="15"/>
                      </a:lnTo>
                      <a:lnTo>
                        <a:pt x="1614" y="24"/>
                      </a:lnTo>
                      <a:lnTo>
                        <a:pt x="1614" y="21"/>
                      </a:lnTo>
                      <a:lnTo>
                        <a:pt x="1603" y="6"/>
                      </a:lnTo>
                      <a:lnTo>
                        <a:pt x="1603" y="5"/>
                      </a:lnTo>
                      <a:lnTo>
                        <a:pt x="1609" y="0"/>
                      </a:lnTo>
                      <a:close/>
                      <a:moveTo>
                        <a:pt x="1465" y="102"/>
                      </a:moveTo>
                      <a:lnTo>
                        <a:pt x="1466" y="107"/>
                      </a:lnTo>
                      <a:lnTo>
                        <a:pt x="1468" y="106"/>
                      </a:lnTo>
                      <a:lnTo>
                        <a:pt x="1468" y="108"/>
                      </a:lnTo>
                      <a:lnTo>
                        <a:pt x="1465" y="111"/>
                      </a:lnTo>
                      <a:lnTo>
                        <a:pt x="1465" y="113"/>
                      </a:lnTo>
                      <a:lnTo>
                        <a:pt x="1471" y="109"/>
                      </a:lnTo>
                      <a:lnTo>
                        <a:pt x="1479" y="112"/>
                      </a:lnTo>
                      <a:lnTo>
                        <a:pt x="1481" y="114"/>
                      </a:lnTo>
                      <a:lnTo>
                        <a:pt x="1484" y="116"/>
                      </a:lnTo>
                      <a:lnTo>
                        <a:pt x="1487" y="122"/>
                      </a:lnTo>
                      <a:lnTo>
                        <a:pt x="1486" y="125"/>
                      </a:lnTo>
                      <a:lnTo>
                        <a:pt x="1489" y="126"/>
                      </a:lnTo>
                      <a:lnTo>
                        <a:pt x="1489" y="129"/>
                      </a:lnTo>
                      <a:lnTo>
                        <a:pt x="1490" y="130"/>
                      </a:lnTo>
                      <a:lnTo>
                        <a:pt x="1491" y="134"/>
                      </a:lnTo>
                      <a:lnTo>
                        <a:pt x="1489" y="139"/>
                      </a:lnTo>
                      <a:lnTo>
                        <a:pt x="1481" y="148"/>
                      </a:lnTo>
                      <a:lnTo>
                        <a:pt x="1480" y="153"/>
                      </a:lnTo>
                      <a:lnTo>
                        <a:pt x="1472" y="157"/>
                      </a:lnTo>
                      <a:lnTo>
                        <a:pt x="1463" y="156"/>
                      </a:lnTo>
                      <a:lnTo>
                        <a:pt x="1461" y="153"/>
                      </a:lnTo>
                      <a:lnTo>
                        <a:pt x="1459" y="148"/>
                      </a:lnTo>
                      <a:lnTo>
                        <a:pt x="1457" y="145"/>
                      </a:lnTo>
                      <a:lnTo>
                        <a:pt x="1455" y="137"/>
                      </a:lnTo>
                      <a:lnTo>
                        <a:pt x="1453" y="134"/>
                      </a:lnTo>
                      <a:lnTo>
                        <a:pt x="1451" y="135"/>
                      </a:lnTo>
                      <a:lnTo>
                        <a:pt x="1450" y="135"/>
                      </a:lnTo>
                      <a:lnTo>
                        <a:pt x="1451" y="134"/>
                      </a:lnTo>
                      <a:lnTo>
                        <a:pt x="1454" y="130"/>
                      </a:lnTo>
                      <a:lnTo>
                        <a:pt x="1455" y="126"/>
                      </a:lnTo>
                      <a:lnTo>
                        <a:pt x="1454" y="125"/>
                      </a:lnTo>
                      <a:lnTo>
                        <a:pt x="1454" y="124"/>
                      </a:lnTo>
                      <a:lnTo>
                        <a:pt x="1456" y="121"/>
                      </a:lnTo>
                      <a:lnTo>
                        <a:pt x="1456" y="120"/>
                      </a:lnTo>
                      <a:lnTo>
                        <a:pt x="1453" y="117"/>
                      </a:lnTo>
                      <a:lnTo>
                        <a:pt x="1452" y="113"/>
                      </a:lnTo>
                      <a:lnTo>
                        <a:pt x="1452" y="110"/>
                      </a:lnTo>
                      <a:lnTo>
                        <a:pt x="1455" y="102"/>
                      </a:lnTo>
                      <a:lnTo>
                        <a:pt x="1460" y="101"/>
                      </a:lnTo>
                      <a:lnTo>
                        <a:pt x="1465" y="102"/>
                      </a:lnTo>
                      <a:close/>
                      <a:moveTo>
                        <a:pt x="1445" y="147"/>
                      </a:moveTo>
                      <a:lnTo>
                        <a:pt x="1445" y="152"/>
                      </a:lnTo>
                      <a:lnTo>
                        <a:pt x="1451" y="160"/>
                      </a:lnTo>
                      <a:lnTo>
                        <a:pt x="1452" y="173"/>
                      </a:lnTo>
                      <a:lnTo>
                        <a:pt x="1443" y="183"/>
                      </a:lnTo>
                      <a:lnTo>
                        <a:pt x="1439" y="185"/>
                      </a:lnTo>
                      <a:lnTo>
                        <a:pt x="1438" y="189"/>
                      </a:lnTo>
                      <a:lnTo>
                        <a:pt x="1435" y="193"/>
                      </a:lnTo>
                      <a:lnTo>
                        <a:pt x="1428" y="196"/>
                      </a:lnTo>
                      <a:lnTo>
                        <a:pt x="1429" y="201"/>
                      </a:lnTo>
                      <a:lnTo>
                        <a:pt x="1427" y="204"/>
                      </a:lnTo>
                      <a:lnTo>
                        <a:pt x="1415" y="210"/>
                      </a:lnTo>
                      <a:lnTo>
                        <a:pt x="1409" y="206"/>
                      </a:lnTo>
                      <a:lnTo>
                        <a:pt x="1408" y="203"/>
                      </a:lnTo>
                      <a:lnTo>
                        <a:pt x="1408" y="199"/>
                      </a:lnTo>
                      <a:lnTo>
                        <a:pt x="1411" y="189"/>
                      </a:lnTo>
                      <a:lnTo>
                        <a:pt x="1411" y="186"/>
                      </a:lnTo>
                      <a:lnTo>
                        <a:pt x="1408" y="191"/>
                      </a:lnTo>
                      <a:lnTo>
                        <a:pt x="1403" y="195"/>
                      </a:lnTo>
                      <a:lnTo>
                        <a:pt x="1397" y="191"/>
                      </a:lnTo>
                      <a:lnTo>
                        <a:pt x="1392" y="182"/>
                      </a:lnTo>
                      <a:lnTo>
                        <a:pt x="1392" y="182"/>
                      </a:lnTo>
                      <a:lnTo>
                        <a:pt x="1392" y="181"/>
                      </a:lnTo>
                      <a:lnTo>
                        <a:pt x="1395" y="180"/>
                      </a:lnTo>
                      <a:lnTo>
                        <a:pt x="1394" y="174"/>
                      </a:lnTo>
                      <a:lnTo>
                        <a:pt x="1394" y="171"/>
                      </a:lnTo>
                      <a:lnTo>
                        <a:pt x="1405" y="159"/>
                      </a:lnTo>
                      <a:lnTo>
                        <a:pt x="1411" y="157"/>
                      </a:lnTo>
                      <a:lnTo>
                        <a:pt x="1415" y="159"/>
                      </a:lnTo>
                      <a:lnTo>
                        <a:pt x="1417" y="155"/>
                      </a:lnTo>
                      <a:lnTo>
                        <a:pt x="1415" y="151"/>
                      </a:lnTo>
                      <a:lnTo>
                        <a:pt x="1415" y="149"/>
                      </a:lnTo>
                      <a:lnTo>
                        <a:pt x="1420" y="151"/>
                      </a:lnTo>
                      <a:lnTo>
                        <a:pt x="1422" y="157"/>
                      </a:lnTo>
                      <a:lnTo>
                        <a:pt x="1422" y="164"/>
                      </a:lnTo>
                      <a:lnTo>
                        <a:pt x="1423" y="164"/>
                      </a:lnTo>
                      <a:lnTo>
                        <a:pt x="1425" y="157"/>
                      </a:lnTo>
                      <a:lnTo>
                        <a:pt x="1425" y="149"/>
                      </a:lnTo>
                      <a:lnTo>
                        <a:pt x="1431" y="150"/>
                      </a:lnTo>
                      <a:lnTo>
                        <a:pt x="1433" y="147"/>
                      </a:lnTo>
                      <a:lnTo>
                        <a:pt x="1439" y="143"/>
                      </a:lnTo>
                      <a:lnTo>
                        <a:pt x="1439" y="141"/>
                      </a:lnTo>
                      <a:lnTo>
                        <a:pt x="1437" y="138"/>
                      </a:lnTo>
                      <a:lnTo>
                        <a:pt x="1436" y="134"/>
                      </a:lnTo>
                      <a:lnTo>
                        <a:pt x="1434" y="132"/>
                      </a:lnTo>
                      <a:lnTo>
                        <a:pt x="1435" y="130"/>
                      </a:lnTo>
                      <a:lnTo>
                        <a:pt x="1444" y="132"/>
                      </a:lnTo>
                      <a:lnTo>
                        <a:pt x="1447" y="137"/>
                      </a:lnTo>
                      <a:lnTo>
                        <a:pt x="1447" y="140"/>
                      </a:lnTo>
                      <a:lnTo>
                        <a:pt x="1445" y="147"/>
                      </a:lnTo>
                      <a:close/>
                      <a:moveTo>
                        <a:pt x="1435" y="93"/>
                      </a:moveTo>
                      <a:lnTo>
                        <a:pt x="1435" y="97"/>
                      </a:lnTo>
                      <a:lnTo>
                        <a:pt x="1434" y="102"/>
                      </a:lnTo>
                      <a:lnTo>
                        <a:pt x="1432" y="104"/>
                      </a:lnTo>
                      <a:lnTo>
                        <a:pt x="1429" y="103"/>
                      </a:lnTo>
                      <a:lnTo>
                        <a:pt x="1428" y="109"/>
                      </a:lnTo>
                      <a:lnTo>
                        <a:pt x="1424" y="111"/>
                      </a:lnTo>
                      <a:lnTo>
                        <a:pt x="1423" y="116"/>
                      </a:lnTo>
                      <a:lnTo>
                        <a:pt x="1416" y="116"/>
                      </a:lnTo>
                      <a:lnTo>
                        <a:pt x="1415" y="118"/>
                      </a:lnTo>
                      <a:lnTo>
                        <a:pt x="1415" y="125"/>
                      </a:lnTo>
                      <a:lnTo>
                        <a:pt x="1412" y="129"/>
                      </a:lnTo>
                      <a:lnTo>
                        <a:pt x="1409" y="139"/>
                      </a:lnTo>
                      <a:lnTo>
                        <a:pt x="1405" y="139"/>
                      </a:lnTo>
                      <a:lnTo>
                        <a:pt x="1402" y="144"/>
                      </a:lnTo>
                      <a:lnTo>
                        <a:pt x="1397" y="143"/>
                      </a:lnTo>
                      <a:lnTo>
                        <a:pt x="1398" y="149"/>
                      </a:lnTo>
                      <a:lnTo>
                        <a:pt x="1396" y="152"/>
                      </a:lnTo>
                      <a:lnTo>
                        <a:pt x="1385" y="155"/>
                      </a:lnTo>
                      <a:lnTo>
                        <a:pt x="1382" y="149"/>
                      </a:lnTo>
                      <a:lnTo>
                        <a:pt x="1380" y="155"/>
                      </a:lnTo>
                      <a:lnTo>
                        <a:pt x="1378" y="148"/>
                      </a:lnTo>
                      <a:lnTo>
                        <a:pt x="1376" y="147"/>
                      </a:lnTo>
                      <a:lnTo>
                        <a:pt x="1374" y="149"/>
                      </a:lnTo>
                      <a:lnTo>
                        <a:pt x="1372" y="154"/>
                      </a:lnTo>
                      <a:lnTo>
                        <a:pt x="1368" y="159"/>
                      </a:lnTo>
                      <a:lnTo>
                        <a:pt x="1362" y="155"/>
                      </a:lnTo>
                      <a:lnTo>
                        <a:pt x="1359" y="161"/>
                      </a:lnTo>
                      <a:lnTo>
                        <a:pt x="1356" y="157"/>
                      </a:lnTo>
                      <a:lnTo>
                        <a:pt x="1350" y="160"/>
                      </a:lnTo>
                      <a:lnTo>
                        <a:pt x="1347" y="153"/>
                      </a:lnTo>
                      <a:lnTo>
                        <a:pt x="1343" y="162"/>
                      </a:lnTo>
                      <a:lnTo>
                        <a:pt x="1336" y="164"/>
                      </a:lnTo>
                      <a:lnTo>
                        <a:pt x="1335" y="162"/>
                      </a:lnTo>
                      <a:lnTo>
                        <a:pt x="1336" y="156"/>
                      </a:lnTo>
                      <a:lnTo>
                        <a:pt x="1344" y="147"/>
                      </a:lnTo>
                      <a:lnTo>
                        <a:pt x="1344" y="141"/>
                      </a:lnTo>
                      <a:lnTo>
                        <a:pt x="1347" y="136"/>
                      </a:lnTo>
                      <a:lnTo>
                        <a:pt x="1340" y="134"/>
                      </a:lnTo>
                      <a:lnTo>
                        <a:pt x="1334" y="138"/>
                      </a:lnTo>
                      <a:lnTo>
                        <a:pt x="1327" y="138"/>
                      </a:lnTo>
                      <a:lnTo>
                        <a:pt x="1326" y="135"/>
                      </a:lnTo>
                      <a:lnTo>
                        <a:pt x="1327" y="130"/>
                      </a:lnTo>
                      <a:lnTo>
                        <a:pt x="1324" y="128"/>
                      </a:lnTo>
                      <a:lnTo>
                        <a:pt x="1323" y="124"/>
                      </a:lnTo>
                      <a:lnTo>
                        <a:pt x="1324" y="122"/>
                      </a:lnTo>
                      <a:lnTo>
                        <a:pt x="1334" y="126"/>
                      </a:lnTo>
                      <a:lnTo>
                        <a:pt x="1341" y="126"/>
                      </a:lnTo>
                      <a:lnTo>
                        <a:pt x="1343" y="125"/>
                      </a:lnTo>
                      <a:lnTo>
                        <a:pt x="1343" y="120"/>
                      </a:lnTo>
                      <a:lnTo>
                        <a:pt x="1344" y="119"/>
                      </a:lnTo>
                      <a:lnTo>
                        <a:pt x="1355" y="127"/>
                      </a:lnTo>
                      <a:lnTo>
                        <a:pt x="1355" y="124"/>
                      </a:lnTo>
                      <a:lnTo>
                        <a:pt x="1354" y="115"/>
                      </a:lnTo>
                      <a:lnTo>
                        <a:pt x="1355" y="110"/>
                      </a:lnTo>
                      <a:lnTo>
                        <a:pt x="1356" y="110"/>
                      </a:lnTo>
                      <a:lnTo>
                        <a:pt x="1362" y="117"/>
                      </a:lnTo>
                      <a:lnTo>
                        <a:pt x="1364" y="112"/>
                      </a:lnTo>
                      <a:lnTo>
                        <a:pt x="1367" y="110"/>
                      </a:lnTo>
                      <a:lnTo>
                        <a:pt x="1374" y="116"/>
                      </a:lnTo>
                      <a:lnTo>
                        <a:pt x="1374" y="118"/>
                      </a:lnTo>
                      <a:lnTo>
                        <a:pt x="1370" y="122"/>
                      </a:lnTo>
                      <a:lnTo>
                        <a:pt x="1370" y="125"/>
                      </a:lnTo>
                      <a:lnTo>
                        <a:pt x="1377" y="124"/>
                      </a:lnTo>
                      <a:lnTo>
                        <a:pt x="1381" y="129"/>
                      </a:lnTo>
                      <a:lnTo>
                        <a:pt x="1383" y="125"/>
                      </a:lnTo>
                      <a:lnTo>
                        <a:pt x="1387" y="123"/>
                      </a:lnTo>
                      <a:lnTo>
                        <a:pt x="1383" y="109"/>
                      </a:lnTo>
                      <a:lnTo>
                        <a:pt x="1380" y="104"/>
                      </a:lnTo>
                      <a:lnTo>
                        <a:pt x="1386" y="98"/>
                      </a:lnTo>
                      <a:lnTo>
                        <a:pt x="1388" y="102"/>
                      </a:lnTo>
                      <a:lnTo>
                        <a:pt x="1391" y="103"/>
                      </a:lnTo>
                      <a:lnTo>
                        <a:pt x="1393" y="107"/>
                      </a:lnTo>
                      <a:lnTo>
                        <a:pt x="1397" y="108"/>
                      </a:lnTo>
                      <a:lnTo>
                        <a:pt x="1397" y="115"/>
                      </a:lnTo>
                      <a:lnTo>
                        <a:pt x="1402" y="120"/>
                      </a:lnTo>
                      <a:lnTo>
                        <a:pt x="1407" y="108"/>
                      </a:lnTo>
                      <a:lnTo>
                        <a:pt x="1410" y="106"/>
                      </a:lnTo>
                      <a:lnTo>
                        <a:pt x="1412" y="103"/>
                      </a:lnTo>
                      <a:lnTo>
                        <a:pt x="1411" y="97"/>
                      </a:lnTo>
                      <a:lnTo>
                        <a:pt x="1407" y="92"/>
                      </a:lnTo>
                      <a:lnTo>
                        <a:pt x="1409" y="86"/>
                      </a:lnTo>
                      <a:lnTo>
                        <a:pt x="1417" y="90"/>
                      </a:lnTo>
                      <a:lnTo>
                        <a:pt x="1418" y="85"/>
                      </a:lnTo>
                      <a:lnTo>
                        <a:pt x="1425" y="94"/>
                      </a:lnTo>
                      <a:lnTo>
                        <a:pt x="1427" y="91"/>
                      </a:lnTo>
                      <a:lnTo>
                        <a:pt x="1427" y="80"/>
                      </a:lnTo>
                      <a:lnTo>
                        <a:pt x="1429" y="76"/>
                      </a:lnTo>
                      <a:lnTo>
                        <a:pt x="1437" y="83"/>
                      </a:lnTo>
                      <a:lnTo>
                        <a:pt x="1440" y="90"/>
                      </a:lnTo>
                      <a:lnTo>
                        <a:pt x="1435" y="93"/>
                      </a:lnTo>
                      <a:close/>
                      <a:moveTo>
                        <a:pt x="1387" y="194"/>
                      </a:moveTo>
                      <a:lnTo>
                        <a:pt x="1388" y="197"/>
                      </a:lnTo>
                      <a:lnTo>
                        <a:pt x="1392" y="196"/>
                      </a:lnTo>
                      <a:lnTo>
                        <a:pt x="1395" y="200"/>
                      </a:lnTo>
                      <a:lnTo>
                        <a:pt x="1398" y="200"/>
                      </a:lnTo>
                      <a:lnTo>
                        <a:pt x="1398" y="201"/>
                      </a:lnTo>
                      <a:lnTo>
                        <a:pt x="1397" y="205"/>
                      </a:lnTo>
                      <a:lnTo>
                        <a:pt x="1397" y="206"/>
                      </a:lnTo>
                      <a:lnTo>
                        <a:pt x="1399" y="205"/>
                      </a:lnTo>
                      <a:lnTo>
                        <a:pt x="1401" y="206"/>
                      </a:lnTo>
                      <a:lnTo>
                        <a:pt x="1404" y="215"/>
                      </a:lnTo>
                      <a:lnTo>
                        <a:pt x="1402" y="219"/>
                      </a:lnTo>
                      <a:lnTo>
                        <a:pt x="1372" y="214"/>
                      </a:lnTo>
                      <a:lnTo>
                        <a:pt x="1370" y="214"/>
                      </a:lnTo>
                      <a:lnTo>
                        <a:pt x="1357" y="205"/>
                      </a:lnTo>
                      <a:lnTo>
                        <a:pt x="1356" y="203"/>
                      </a:lnTo>
                      <a:lnTo>
                        <a:pt x="1353" y="195"/>
                      </a:lnTo>
                      <a:lnTo>
                        <a:pt x="1357" y="193"/>
                      </a:lnTo>
                      <a:lnTo>
                        <a:pt x="1362" y="197"/>
                      </a:lnTo>
                      <a:lnTo>
                        <a:pt x="1362" y="191"/>
                      </a:lnTo>
                      <a:lnTo>
                        <a:pt x="1363" y="190"/>
                      </a:lnTo>
                      <a:lnTo>
                        <a:pt x="1367" y="191"/>
                      </a:lnTo>
                      <a:lnTo>
                        <a:pt x="1369" y="187"/>
                      </a:lnTo>
                      <a:lnTo>
                        <a:pt x="1371" y="189"/>
                      </a:lnTo>
                      <a:lnTo>
                        <a:pt x="1374" y="186"/>
                      </a:lnTo>
                      <a:lnTo>
                        <a:pt x="1376" y="188"/>
                      </a:lnTo>
                      <a:lnTo>
                        <a:pt x="1378" y="185"/>
                      </a:lnTo>
                      <a:lnTo>
                        <a:pt x="1380" y="188"/>
                      </a:lnTo>
                      <a:lnTo>
                        <a:pt x="1381" y="195"/>
                      </a:lnTo>
                      <a:lnTo>
                        <a:pt x="1383" y="186"/>
                      </a:lnTo>
                      <a:lnTo>
                        <a:pt x="1385" y="185"/>
                      </a:lnTo>
                      <a:lnTo>
                        <a:pt x="1387" y="187"/>
                      </a:lnTo>
                      <a:lnTo>
                        <a:pt x="1387" y="194"/>
                      </a:lnTo>
                      <a:close/>
                      <a:moveTo>
                        <a:pt x="1230" y="243"/>
                      </a:moveTo>
                      <a:lnTo>
                        <a:pt x="1229" y="251"/>
                      </a:lnTo>
                      <a:lnTo>
                        <a:pt x="1232" y="257"/>
                      </a:lnTo>
                      <a:lnTo>
                        <a:pt x="1232" y="260"/>
                      </a:lnTo>
                      <a:lnTo>
                        <a:pt x="1227" y="263"/>
                      </a:lnTo>
                      <a:lnTo>
                        <a:pt x="1223" y="262"/>
                      </a:lnTo>
                      <a:lnTo>
                        <a:pt x="1221" y="260"/>
                      </a:lnTo>
                      <a:lnTo>
                        <a:pt x="1218" y="264"/>
                      </a:lnTo>
                      <a:lnTo>
                        <a:pt x="1213" y="265"/>
                      </a:lnTo>
                      <a:lnTo>
                        <a:pt x="1213" y="263"/>
                      </a:lnTo>
                      <a:lnTo>
                        <a:pt x="1215" y="256"/>
                      </a:lnTo>
                      <a:lnTo>
                        <a:pt x="1213" y="251"/>
                      </a:lnTo>
                      <a:lnTo>
                        <a:pt x="1213" y="248"/>
                      </a:lnTo>
                      <a:lnTo>
                        <a:pt x="1213" y="249"/>
                      </a:lnTo>
                      <a:lnTo>
                        <a:pt x="1212" y="257"/>
                      </a:lnTo>
                      <a:lnTo>
                        <a:pt x="1209" y="258"/>
                      </a:lnTo>
                      <a:lnTo>
                        <a:pt x="1209" y="262"/>
                      </a:lnTo>
                      <a:lnTo>
                        <a:pt x="1207" y="262"/>
                      </a:lnTo>
                      <a:lnTo>
                        <a:pt x="1200" y="258"/>
                      </a:lnTo>
                      <a:lnTo>
                        <a:pt x="1199" y="255"/>
                      </a:lnTo>
                      <a:lnTo>
                        <a:pt x="1200" y="240"/>
                      </a:lnTo>
                      <a:lnTo>
                        <a:pt x="1203" y="232"/>
                      </a:lnTo>
                      <a:lnTo>
                        <a:pt x="1210" y="229"/>
                      </a:lnTo>
                      <a:lnTo>
                        <a:pt x="1213" y="222"/>
                      </a:lnTo>
                      <a:lnTo>
                        <a:pt x="1225" y="219"/>
                      </a:lnTo>
                      <a:lnTo>
                        <a:pt x="1229" y="221"/>
                      </a:lnTo>
                      <a:lnTo>
                        <a:pt x="1233" y="228"/>
                      </a:lnTo>
                      <a:lnTo>
                        <a:pt x="1233" y="231"/>
                      </a:lnTo>
                      <a:lnTo>
                        <a:pt x="1230" y="243"/>
                      </a:lnTo>
                      <a:close/>
                      <a:moveTo>
                        <a:pt x="1144" y="213"/>
                      </a:moveTo>
                      <a:lnTo>
                        <a:pt x="1145" y="220"/>
                      </a:lnTo>
                      <a:lnTo>
                        <a:pt x="1147" y="220"/>
                      </a:lnTo>
                      <a:lnTo>
                        <a:pt x="1147" y="220"/>
                      </a:lnTo>
                      <a:lnTo>
                        <a:pt x="1149" y="221"/>
                      </a:lnTo>
                      <a:lnTo>
                        <a:pt x="1150" y="223"/>
                      </a:lnTo>
                      <a:lnTo>
                        <a:pt x="1153" y="236"/>
                      </a:lnTo>
                      <a:lnTo>
                        <a:pt x="1155" y="236"/>
                      </a:lnTo>
                      <a:lnTo>
                        <a:pt x="1159" y="226"/>
                      </a:lnTo>
                      <a:lnTo>
                        <a:pt x="1164" y="231"/>
                      </a:lnTo>
                      <a:lnTo>
                        <a:pt x="1164" y="232"/>
                      </a:lnTo>
                      <a:lnTo>
                        <a:pt x="1163" y="234"/>
                      </a:lnTo>
                      <a:lnTo>
                        <a:pt x="1163" y="236"/>
                      </a:lnTo>
                      <a:lnTo>
                        <a:pt x="1167" y="242"/>
                      </a:lnTo>
                      <a:lnTo>
                        <a:pt x="1168" y="239"/>
                      </a:lnTo>
                      <a:lnTo>
                        <a:pt x="1167" y="235"/>
                      </a:lnTo>
                      <a:lnTo>
                        <a:pt x="1170" y="232"/>
                      </a:lnTo>
                      <a:lnTo>
                        <a:pt x="1175" y="237"/>
                      </a:lnTo>
                      <a:lnTo>
                        <a:pt x="1174" y="240"/>
                      </a:lnTo>
                      <a:lnTo>
                        <a:pt x="1170" y="238"/>
                      </a:lnTo>
                      <a:lnTo>
                        <a:pt x="1171" y="242"/>
                      </a:lnTo>
                      <a:lnTo>
                        <a:pt x="1170" y="244"/>
                      </a:lnTo>
                      <a:lnTo>
                        <a:pt x="1175" y="247"/>
                      </a:lnTo>
                      <a:lnTo>
                        <a:pt x="1179" y="249"/>
                      </a:lnTo>
                      <a:lnTo>
                        <a:pt x="1178" y="251"/>
                      </a:lnTo>
                      <a:lnTo>
                        <a:pt x="1177" y="252"/>
                      </a:lnTo>
                      <a:lnTo>
                        <a:pt x="1175" y="253"/>
                      </a:lnTo>
                      <a:lnTo>
                        <a:pt x="1171" y="254"/>
                      </a:lnTo>
                      <a:lnTo>
                        <a:pt x="1171" y="258"/>
                      </a:lnTo>
                      <a:lnTo>
                        <a:pt x="1169" y="261"/>
                      </a:lnTo>
                      <a:lnTo>
                        <a:pt x="1162" y="262"/>
                      </a:lnTo>
                      <a:lnTo>
                        <a:pt x="1150" y="259"/>
                      </a:lnTo>
                      <a:lnTo>
                        <a:pt x="1149" y="257"/>
                      </a:lnTo>
                      <a:lnTo>
                        <a:pt x="1147" y="251"/>
                      </a:lnTo>
                      <a:lnTo>
                        <a:pt x="1148" y="249"/>
                      </a:lnTo>
                      <a:lnTo>
                        <a:pt x="1148" y="248"/>
                      </a:lnTo>
                      <a:lnTo>
                        <a:pt x="1147" y="244"/>
                      </a:lnTo>
                      <a:lnTo>
                        <a:pt x="1147" y="242"/>
                      </a:lnTo>
                      <a:lnTo>
                        <a:pt x="1145" y="240"/>
                      </a:lnTo>
                      <a:lnTo>
                        <a:pt x="1144" y="234"/>
                      </a:lnTo>
                      <a:lnTo>
                        <a:pt x="1139" y="227"/>
                      </a:lnTo>
                      <a:lnTo>
                        <a:pt x="1134" y="223"/>
                      </a:lnTo>
                      <a:lnTo>
                        <a:pt x="1133" y="221"/>
                      </a:lnTo>
                      <a:lnTo>
                        <a:pt x="1133" y="218"/>
                      </a:lnTo>
                      <a:lnTo>
                        <a:pt x="1134" y="216"/>
                      </a:lnTo>
                      <a:lnTo>
                        <a:pt x="1137" y="217"/>
                      </a:lnTo>
                      <a:lnTo>
                        <a:pt x="1139" y="209"/>
                      </a:lnTo>
                      <a:lnTo>
                        <a:pt x="1142" y="208"/>
                      </a:lnTo>
                      <a:lnTo>
                        <a:pt x="1144" y="213"/>
                      </a:lnTo>
                      <a:close/>
                      <a:moveTo>
                        <a:pt x="1149" y="304"/>
                      </a:moveTo>
                      <a:lnTo>
                        <a:pt x="1146" y="306"/>
                      </a:lnTo>
                      <a:lnTo>
                        <a:pt x="1144" y="305"/>
                      </a:lnTo>
                      <a:lnTo>
                        <a:pt x="1142" y="306"/>
                      </a:lnTo>
                      <a:lnTo>
                        <a:pt x="1139" y="307"/>
                      </a:lnTo>
                      <a:lnTo>
                        <a:pt x="1136" y="307"/>
                      </a:lnTo>
                      <a:lnTo>
                        <a:pt x="1134" y="308"/>
                      </a:lnTo>
                      <a:lnTo>
                        <a:pt x="1130" y="309"/>
                      </a:lnTo>
                      <a:lnTo>
                        <a:pt x="1127" y="310"/>
                      </a:lnTo>
                      <a:lnTo>
                        <a:pt x="1126" y="310"/>
                      </a:lnTo>
                      <a:lnTo>
                        <a:pt x="1125" y="309"/>
                      </a:lnTo>
                      <a:lnTo>
                        <a:pt x="1125" y="306"/>
                      </a:lnTo>
                      <a:lnTo>
                        <a:pt x="1127" y="304"/>
                      </a:lnTo>
                      <a:lnTo>
                        <a:pt x="1129" y="300"/>
                      </a:lnTo>
                      <a:lnTo>
                        <a:pt x="1132" y="295"/>
                      </a:lnTo>
                      <a:lnTo>
                        <a:pt x="1134" y="291"/>
                      </a:lnTo>
                      <a:lnTo>
                        <a:pt x="1139" y="288"/>
                      </a:lnTo>
                      <a:lnTo>
                        <a:pt x="1142" y="287"/>
                      </a:lnTo>
                      <a:lnTo>
                        <a:pt x="1145" y="283"/>
                      </a:lnTo>
                      <a:lnTo>
                        <a:pt x="1146" y="283"/>
                      </a:lnTo>
                      <a:lnTo>
                        <a:pt x="1147" y="282"/>
                      </a:lnTo>
                      <a:lnTo>
                        <a:pt x="1149" y="278"/>
                      </a:lnTo>
                      <a:lnTo>
                        <a:pt x="1153" y="272"/>
                      </a:lnTo>
                      <a:lnTo>
                        <a:pt x="1158" y="273"/>
                      </a:lnTo>
                      <a:lnTo>
                        <a:pt x="1161" y="279"/>
                      </a:lnTo>
                      <a:lnTo>
                        <a:pt x="1154" y="289"/>
                      </a:lnTo>
                      <a:lnTo>
                        <a:pt x="1150" y="304"/>
                      </a:lnTo>
                      <a:lnTo>
                        <a:pt x="1149" y="304"/>
                      </a:lnTo>
                      <a:close/>
                      <a:moveTo>
                        <a:pt x="1109" y="257"/>
                      </a:moveTo>
                      <a:lnTo>
                        <a:pt x="1110" y="258"/>
                      </a:lnTo>
                      <a:lnTo>
                        <a:pt x="1112" y="257"/>
                      </a:lnTo>
                      <a:lnTo>
                        <a:pt x="1116" y="255"/>
                      </a:lnTo>
                      <a:lnTo>
                        <a:pt x="1115" y="265"/>
                      </a:lnTo>
                      <a:lnTo>
                        <a:pt x="1121" y="275"/>
                      </a:lnTo>
                      <a:lnTo>
                        <a:pt x="1123" y="275"/>
                      </a:lnTo>
                      <a:lnTo>
                        <a:pt x="1123" y="270"/>
                      </a:lnTo>
                      <a:lnTo>
                        <a:pt x="1125" y="264"/>
                      </a:lnTo>
                      <a:lnTo>
                        <a:pt x="1131" y="261"/>
                      </a:lnTo>
                      <a:lnTo>
                        <a:pt x="1135" y="264"/>
                      </a:lnTo>
                      <a:lnTo>
                        <a:pt x="1135" y="275"/>
                      </a:lnTo>
                      <a:lnTo>
                        <a:pt x="1140" y="268"/>
                      </a:lnTo>
                      <a:lnTo>
                        <a:pt x="1142" y="270"/>
                      </a:lnTo>
                      <a:lnTo>
                        <a:pt x="1145" y="275"/>
                      </a:lnTo>
                      <a:lnTo>
                        <a:pt x="1144" y="278"/>
                      </a:lnTo>
                      <a:lnTo>
                        <a:pt x="1141" y="282"/>
                      </a:lnTo>
                      <a:lnTo>
                        <a:pt x="1131" y="285"/>
                      </a:lnTo>
                      <a:lnTo>
                        <a:pt x="1131" y="290"/>
                      </a:lnTo>
                      <a:lnTo>
                        <a:pt x="1130" y="294"/>
                      </a:lnTo>
                      <a:lnTo>
                        <a:pt x="1126" y="299"/>
                      </a:lnTo>
                      <a:lnTo>
                        <a:pt x="1121" y="311"/>
                      </a:lnTo>
                      <a:lnTo>
                        <a:pt x="1112" y="318"/>
                      </a:lnTo>
                      <a:lnTo>
                        <a:pt x="1112" y="318"/>
                      </a:lnTo>
                      <a:lnTo>
                        <a:pt x="1103" y="320"/>
                      </a:lnTo>
                      <a:lnTo>
                        <a:pt x="1099" y="320"/>
                      </a:lnTo>
                      <a:lnTo>
                        <a:pt x="1094" y="310"/>
                      </a:lnTo>
                      <a:lnTo>
                        <a:pt x="1088" y="306"/>
                      </a:lnTo>
                      <a:lnTo>
                        <a:pt x="1087" y="302"/>
                      </a:lnTo>
                      <a:lnTo>
                        <a:pt x="1083" y="299"/>
                      </a:lnTo>
                      <a:lnTo>
                        <a:pt x="1073" y="293"/>
                      </a:lnTo>
                      <a:lnTo>
                        <a:pt x="1071" y="288"/>
                      </a:lnTo>
                      <a:lnTo>
                        <a:pt x="1071" y="284"/>
                      </a:lnTo>
                      <a:lnTo>
                        <a:pt x="1073" y="282"/>
                      </a:lnTo>
                      <a:lnTo>
                        <a:pt x="1080" y="285"/>
                      </a:lnTo>
                      <a:lnTo>
                        <a:pt x="1083" y="282"/>
                      </a:lnTo>
                      <a:lnTo>
                        <a:pt x="1083" y="280"/>
                      </a:lnTo>
                      <a:lnTo>
                        <a:pt x="1080" y="278"/>
                      </a:lnTo>
                      <a:lnTo>
                        <a:pt x="1079" y="275"/>
                      </a:lnTo>
                      <a:lnTo>
                        <a:pt x="1079" y="272"/>
                      </a:lnTo>
                      <a:lnTo>
                        <a:pt x="1080" y="270"/>
                      </a:lnTo>
                      <a:lnTo>
                        <a:pt x="1084" y="267"/>
                      </a:lnTo>
                      <a:lnTo>
                        <a:pt x="1089" y="268"/>
                      </a:lnTo>
                      <a:lnTo>
                        <a:pt x="1094" y="264"/>
                      </a:lnTo>
                      <a:lnTo>
                        <a:pt x="1098" y="270"/>
                      </a:lnTo>
                      <a:lnTo>
                        <a:pt x="1100" y="267"/>
                      </a:lnTo>
                      <a:lnTo>
                        <a:pt x="1096" y="261"/>
                      </a:lnTo>
                      <a:lnTo>
                        <a:pt x="1096" y="256"/>
                      </a:lnTo>
                      <a:lnTo>
                        <a:pt x="1098" y="259"/>
                      </a:lnTo>
                      <a:lnTo>
                        <a:pt x="1102" y="255"/>
                      </a:lnTo>
                      <a:lnTo>
                        <a:pt x="1109" y="253"/>
                      </a:lnTo>
                      <a:lnTo>
                        <a:pt x="1110" y="254"/>
                      </a:lnTo>
                      <a:lnTo>
                        <a:pt x="1109" y="257"/>
                      </a:lnTo>
                      <a:close/>
                      <a:moveTo>
                        <a:pt x="1079" y="303"/>
                      </a:moveTo>
                      <a:lnTo>
                        <a:pt x="1079" y="308"/>
                      </a:lnTo>
                      <a:lnTo>
                        <a:pt x="1081" y="307"/>
                      </a:lnTo>
                      <a:lnTo>
                        <a:pt x="1087" y="311"/>
                      </a:lnTo>
                      <a:lnTo>
                        <a:pt x="1090" y="311"/>
                      </a:lnTo>
                      <a:lnTo>
                        <a:pt x="1094" y="316"/>
                      </a:lnTo>
                      <a:lnTo>
                        <a:pt x="1097" y="324"/>
                      </a:lnTo>
                      <a:lnTo>
                        <a:pt x="1094" y="331"/>
                      </a:lnTo>
                      <a:lnTo>
                        <a:pt x="1090" y="334"/>
                      </a:lnTo>
                      <a:lnTo>
                        <a:pt x="1087" y="339"/>
                      </a:lnTo>
                      <a:lnTo>
                        <a:pt x="1078" y="344"/>
                      </a:lnTo>
                      <a:lnTo>
                        <a:pt x="1075" y="346"/>
                      </a:lnTo>
                      <a:lnTo>
                        <a:pt x="1073" y="354"/>
                      </a:lnTo>
                      <a:lnTo>
                        <a:pt x="1077" y="355"/>
                      </a:lnTo>
                      <a:lnTo>
                        <a:pt x="1080" y="361"/>
                      </a:lnTo>
                      <a:lnTo>
                        <a:pt x="1074" y="370"/>
                      </a:lnTo>
                      <a:lnTo>
                        <a:pt x="1069" y="371"/>
                      </a:lnTo>
                      <a:lnTo>
                        <a:pt x="1065" y="369"/>
                      </a:lnTo>
                      <a:lnTo>
                        <a:pt x="1056" y="374"/>
                      </a:lnTo>
                      <a:lnTo>
                        <a:pt x="1045" y="378"/>
                      </a:lnTo>
                      <a:lnTo>
                        <a:pt x="1031" y="379"/>
                      </a:lnTo>
                      <a:lnTo>
                        <a:pt x="1024" y="373"/>
                      </a:lnTo>
                      <a:lnTo>
                        <a:pt x="1018" y="371"/>
                      </a:lnTo>
                      <a:lnTo>
                        <a:pt x="1017" y="369"/>
                      </a:lnTo>
                      <a:lnTo>
                        <a:pt x="1018" y="362"/>
                      </a:lnTo>
                      <a:lnTo>
                        <a:pt x="1021" y="358"/>
                      </a:lnTo>
                      <a:lnTo>
                        <a:pt x="1033" y="357"/>
                      </a:lnTo>
                      <a:lnTo>
                        <a:pt x="1038" y="362"/>
                      </a:lnTo>
                      <a:lnTo>
                        <a:pt x="1041" y="359"/>
                      </a:lnTo>
                      <a:lnTo>
                        <a:pt x="1041" y="358"/>
                      </a:lnTo>
                      <a:lnTo>
                        <a:pt x="1037" y="355"/>
                      </a:lnTo>
                      <a:lnTo>
                        <a:pt x="1031" y="344"/>
                      </a:lnTo>
                      <a:lnTo>
                        <a:pt x="1031" y="341"/>
                      </a:lnTo>
                      <a:lnTo>
                        <a:pt x="1031" y="339"/>
                      </a:lnTo>
                      <a:lnTo>
                        <a:pt x="1042" y="342"/>
                      </a:lnTo>
                      <a:lnTo>
                        <a:pt x="1048" y="340"/>
                      </a:lnTo>
                      <a:lnTo>
                        <a:pt x="1058" y="340"/>
                      </a:lnTo>
                      <a:lnTo>
                        <a:pt x="1059" y="339"/>
                      </a:lnTo>
                      <a:lnTo>
                        <a:pt x="1057" y="338"/>
                      </a:lnTo>
                      <a:lnTo>
                        <a:pt x="1042" y="337"/>
                      </a:lnTo>
                      <a:lnTo>
                        <a:pt x="1040" y="325"/>
                      </a:lnTo>
                      <a:lnTo>
                        <a:pt x="1041" y="322"/>
                      </a:lnTo>
                      <a:lnTo>
                        <a:pt x="1044" y="320"/>
                      </a:lnTo>
                      <a:lnTo>
                        <a:pt x="1046" y="320"/>
                      </a:lnTo>
                      <a:lnTo>
                        <a:pt x="1048" y="323"/>
                      </a:lnTo>
                      <a:lnTo>
                        <a:pt x="1052" y="323"/>
                      </a:lnTo>
                      <a:lnTo>
                        <a:pt x="1054" y="329"/>
                      </a:lnTo>
                      <a:lnTo>
                        <a:pt x="1058" y="319"/>
                      </a:lnTo>
                      <a:lnTo>
                        <a:pt x="1062" y="317"/>
                      </a:lnTo>
                      <a:lnTo>
                        <a:pt x="1065" y="318"/>
                      </a:lnTo>
                      <a:lnTo>
                        <a:pt x="1065" y="324"/>
                      </a:lnTo>
                      <a:lnTo>
                        <a:pt x="1065" y="329"/>
                      </a:lnTo>
                      <a:lnTo>
                        <a:pt x="1066" y="336"/>
                      </a:lnTo>
                      <a:lnTo>
                        <a:pt x="1066" y="341"/>
                      </a:lnTo>
                      <a:lnTo>
                        <a:pt x="1067" y="343"/>
                      </a:lnTo>
                      <a:lnTo>
                        <a:pt x="1070" y="343"/>
                      </a:lnTo>
                      <a:lnTo>
                        <a:pt x="1070" y="342"/>
                      </a:lnTo>
                      <a:lnTo>
                        <a:pt x="1069" y="338"/>
                      </a:lnTo>
                      <a:lnTo>
                        <a:pt x="1072" y="326"/>
                      </a:lnTo>
                      <a:lnTo>
                        <a:pt x="1075" y="319"/>
                      </a:lnTo>
                      <a:lnTo>
                        <a:pt x="1075" y="318"/>
                      </a:lnTo>
                      <a:lnTo>
                        <a:pt x="1068" y="311"/>
                      </a:lnTo>
                      <a:lnTo>
                        <a:pt x="1066" y="304"/>
                      </a:lnTo>
                      <a:lnTo>
                        <a:pt x="1069" y="300"/>
                      </a:lnTo>
                      <a:lnTo>
                        <a:pt x="1073" y="303"/>
                      </a:lnTo>
                      <a:lnTo>
                        <a:pt x="1074" y="300"/>
                      </a:lnTo>
                      <a:lnTo>
                        <a:pt x="1077" y="300"/>
                      </a:lnTo>
                      <a:lnTo>
                        <a:pt x="1079" y="303"/>
                      </a:lnTo>
                      <a:close/>
                      <a:moveTo>
                        <a:pt x="983" y="370"/>
                      </a:moveTo>
                      <a:lnTo>
                        <a:pt x="989" y="384"/>
                      </a:lnTo>
                      <a:lnTo>
                        <a:pt x="991" y="378"/>
                      </a:lnTo>
                      <a:lnTo>
                        <a:pt x="990" y="367"/>
                      </a:lnTo>
                      <a:lnTo>
                        <a:pt x="990" y="365"/>
                      </a:lnTo>
                      <a:lnTo>
                        <a:pt x="993" y="366"/>
                      </a:lnTo>
                      <a:lnTo>
                        <a:pt x="998" y="374"/>
                      </a:lnTo>
                      <a:lnTo>
                        <a:pt x="1002" y="370"/>
                      </a:lnTo>
                      <a:lnTo>
                        <a:pt x="1007" y="369"/>
                      </a:lnTo>
                      <a:lnTo>
                        <a:pt x="1008" y="373"/>
                      </a:lnTo>
                      <a:lnTo>
                        <a:pt x="1008" y="377"/>
                      </a:lnTo>
                      <a:lnTo>
                        <a:pt x="1005" y="387"/>
                      </a:lnTo>
                      <a:lnTo>
                        <a:pt x="1004" y="393"/>
                      </a:lnTo>
                      <a:lnTo>
                        <a:pt x="1006" y="393"/>
                      </a:lnTo>
                      <a:lnTo>
                        <a:pt x="1009" y="386"/>
                      </a:lnTo>
                      <a:lnTo>
                        <a:pt x="1013" y="382"/>
                      </a:lnTo>
                      <a:lnTo>
                        <a:pt x="1018" y="387"/>
                      </a:lnTo>
                      <a:lnTo>
                        <a:pt x="1014" y="402"/>
                      </a:lnTo>
                      <a:lnTo>
                        <a:pt x="1015" y="402"/>
                      </a:lnTo>
                      <a:lnTo>
                        <a:pt x="1019" y="399"/>
                      </a:lnTo>
                      <a:lnTo>
                        <a:pt x="1020" y="401"/>
                      </a:lnTo>
                      <a:lnTo>
                        <a:pt x="1020" y="414"/>
                      </a:lnTo>
                      <a:lnTo>
                        <a:pt x="1018" y="416"/>
                      </a:lnTo>
                      <a:lnTo>
                        <a:pt x="1012" y="420"/>
                      </a:lnTo>
                      <a:lnTo>
                        <a:pt x="1009" y="426"/>
                      </a:lnTo>
                      <a:lnTo>
                        <a:pt x="1009" y="432"/>
                      </a:lnTo>
                      <a:lnTo>
                        <a:pt x="1011" y="438"/>
                      </a:lnTo>
                      <a:lnTo>
                        <a:pt x="1008" y="445"/>
                      </a:lnTo>
                      <a:lnTo>
                        <a:pt x="1012" y="451"/>
                      </a:lnTo>
                      <a:lnTo>
                        <a:pt x="1011" y="454"/>
                      </a:lnTo>
                      <a:lnTo>
                        <a:pt x="1004" y="458"/>
                      </a:lnTo>
                      <a:lnTo>
                        <a:pt x="995" y="457"/>
                      </a:lnTo>
                      <a:lnTo>
                        <a:pt x="986" y="460"/>
                      </a:lnTo>
                      <a:lnTo>
                        <a:pt x="981" y="458"/>
                      </a:lnTo>
                      <a:lnTo>
                        <a:pt x="978" y="452"/>
                      </a:lnTo>
                      <a:lnTo>
                        <a:pt x="975" y="451"/>
                      </a:lnTo>
                      <a:lnTo>
                        <a:pt x="955" y="474"/>
                      </a:lnTo>
                      <a:lnTo>
                        <a:pt x="953" y="480"/>
                      </a:lnTo>
                      <a:lnTo>
                        <a:pt x="954" y="484"/>
                      </a:lnTo>
                      <a:lnTo>
                        <a:pt x="954" y="487"/>
                      </a:lnTo>
                      <a:lnTo>
                        <a:pt x="946" y="491"/>
                      </a:lnTo>
                      <a:lnTo>
                        <a:pt x="943" y="489"/>
                      </a:lnTo>
                      <a:lnTo>
                        <a:pt x="943" y="486"/>
                      </a:lnTo>
                      <a:lnTo>
                        <a:pt x="946" y="479"/>
                      </a:lnTo>
                      <a:lnTo>
                        <a:pt x="946" y="478"/>
                      </a:lnTo>
                      <a:lnTo>
                        <a:pt x="934" y="478"/>
                      </a:lnTo>
                      <a:lnTo>
                        <a:pt x="925" y="481"/>
                      </a:lnTo>
                      <a:lnTo>
                        <a:pt x="923" y="479"/>
                      </a:lnTo>
                      <a:lnTo>
                        <a:pt x="923" y="474"/>
                      </a:lnTo>
                      <a:lnTo>
                        <a:pt x="924" y="469"/>
                      </a:lnTo>
                      <a:lnTo>
                        <a:pt x="930" y="469"/>
                      </a:lnTo>
                      <a:lnTo>
                        <a:pt x="934" y="464"/>
                      </a:lnTo>
                      <a:lnTo>
                        <a:pt x="942" y="462"/>
                      </a:lnTo>
                      <a:lnTo>
                        <a:pt x="945" y="456"/>
                      </a:lnTo>
                      <a:lnTo>
                        <a:pt x="935" y="450"/>
                      </a:lnTo>
                      <a:lnTo>
                        <a:pt x="932" y="445"/>
                      </a:lnTo>
                      <a:lnTo>
                        <a:pt x="934" y="442"/>
                      </a:lnTo>
                      <a:lnTo>
                        <a:pt x="947" y="441"/>
                      </a:lnTo>
                      <a:lnTo>
                        <a:pt x="947" y="435"/>
                      </a:lnTo>
                      <a:lnTo>
                        <a:pt x="942" y="435"/>
                      </a:lnTo>
                      <a:lnTo>
                        <a:pt x="938" y="433"/>
                      </a:lnTo>
                      <a:lnTo>
                        <a:pt x="935" y="428"/>
                      </a:lnTo>
                      <a:lnTo>
                        <a:pt x="939" y="423"/>
                      </a:lnTo>
                      <a:lnTo>
                        <a:pt x="944" y="423"/>
                      </a:lnTo>
                      <a:lnTo>
                        <a:pt x="945" y="421"/>
                      </a:lnTo>
                      <a:lnTo>
                        <a:pt x="942" y="416"/>
                      </a:lnTo>
                      <a:lnTo>
                        <a:pt x="941" y="414"/>
                      </a:lnTo>
                      <a:lnTo>
                        <a:pt x="932" y="414"/>
                      </a:lnTo>
                      <a:lnTo>
                        <a:pt x="931" y="412"/>
                      </a:lnTo>
                      <a:lnTo>
                        <a:pt x="936" y="407"/>
                      </a:lnTo>
                      <a:lnTo>
                        <a:pt x="945" y="408"/>
                      </a:lnTo>
                      <a:lnTo>
                        <a:pt x="951" y="404"/>
                      </a:lnTo>
                      <a:lnTo>
                        <a:pt x="961" y="404"/>
                      </a:lnTo>
                      <a:lnTo>
                        <a:pt x="972" y="399"/>
                      </a:lnTo>
                      <a:lnTo>
                        <a:pt x="972" y="398"/>
                      </a:lnTo>
                      <a:lnTo>
                        <a:pt x="967" y="398"/>
                      </a:lnTo>
                      <a:lnTo>
                        <a:pt x="959" y="394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4" y="391"/>
                      </a:lnTo>
                      <a:lnTo>
                        <a:pt x="966" y="386"/>
                      </a:lnTo>
                      <a:lnTo>
                        <a:pt x="965" y="380"/>
                      </a:lnTo>
                      <a:lnTo>
                        <a:pt x="965" y="377"/>
                      </a:lnTo>
                      <a:lnTo>
                        <a:pt x="974" y="381"/>
                      </a:lnTo>
                      <a:lnTo>
                        <a:pt x="983" y="391"/>
                      </a:lnTo>
                      <a:lnTo>
                        <a:pt x="986" y="390"/>
                      </a:lnTo>
                      <a:lnTo>
                        <a:pt x="986" y="388"/>
                      </a:lnTo>
                      <a:lnTo>
                        <a:pt x="983" y="383"/>
                      </a:lnTo>
                      <a:lnTo>
                        <a:pt x="977" y="372"/>
                      </a:lnTo>
                      <a:lnTo>
                        <a:pt x="976" y="368"/>
                      </a:lnTo>
                      <a:lnTo>
                        <a:pt x="978" y="365"/>
                      </a:lnTo>
                      <a:lnTo>
                        <a:pt x="983" y="370"/>
                      </a:lnTo>
                      <a:close/>
                      <a:moveTo>
                        <a:pt x="861" y="546"/>
                      </a:moveTo>
                      <a:lnTo>
                        <a:pt x="859" y="555"/>
                      </a:lnTo>
                      <a:lnTo>
                        <a:pt x="856" y="561"/>
                      </a:lnTo>
                      <a:lnTo>
                        <a:pt x="852" y="567"/>
                      </a:lnTo>
                      <a:lnTo>
                        <a:pt x="850" y="569"/>
                      </a:lnTo>
                      <a:lnTo>
                        <a:pt x="844" y="573"/>
                      </a:lnTo>
                      <a:lnTo>
                        <a:pt x="844" y="587"/>
                      </a:lnTo>
                      <a:lnTo>
                        <a:pt x="846" y="585"/>
                      </a:lnTo>
                      <a:lnTo>
                        <a:pt x="847" y="576"/>
                      </a:lnTo>
                      <a:lnTo>
                        <a:pt x="850" y="571"/>
                      </a:lnTo>
                      <a:lnTo>
                        <a:pt x="853" y="570"/>
                      </a:lnTo>
                      <a:lnTo>
                        <a:pt x="861" y="564"/>
                      </a:lnTo>
                      <a:lnTo>
                        <a:pt x="864" y="564"/>
                      </a:lnTo>
                      <a:lnTo>
                        <a:pt x="867" y="569"/>
                      </a:lnTo>
                      <a:lnTo>
                        <a:pt x="866" y="565"/>
                      </a:lnTo>
                      <a:lnTo>
                        <a:pt x="864" y="559"/>
                      </a:lnTo>
                      <a:lnTo>
                        <a:pt x="866" y="549"/>
                      </a:lnTo>
                      <a:lnTo>
                        <a:pt x="874" y="550"/>
                      </a:lnTo>
                      <a:lnTo>
                        <a:pt x="879" y="548"/>
                      </a:lnTo>
                      <a:lnTo>
                        <a:pt x="878" y="544"/>
                      </a:lnTo>
                      <a:lnTo>
                        <a:pt x="870" y="538"/>
                      </a:lnTo>
                      <a:lnTo>
                        <a:pt x="869" y="532"/>
                      </a:lnTo>
                      <a:lnTo>
                        <a:pt x="871" y="527"/>
                      </a:lnTo>
                      <a:lnTo>
                        <a:pt x="876" y="523"/>
                      </a:lnTo>
                      <a:lnTo>
                        <a:pt x="880" y="523"/>
                      </a:lnTo>
                      <a:lnTo>
                        <a:pt x="884" y="528"/>
                      </a:lnTo>
                      <a:lnTo>
                        <a:pt x="886" y="527"/>
                      </a:lnTo>
                      <a:lnTo>
                        <a:pt x="885" y="522"/>
                      </a:lnTo>
                      <a:lnTo>
                        <a:pt x="881" y="516"/>
                      </a:lnTo>
                      <a:lnTo>
                        <a:pt x="881" y="513"/>
                      </a:lnTo>
                      <a:lnTo>
                        <a:pt x="889" y="520"/>
                      </a:lnTo>
                      <a:lnTo>
                        <a:pt x="892" y="523"/>
                      </a:lnTo>
                      <a:lnTo>
                        <a:pt x="897" y="525"/>
                      </a:lnTo>
                      <a:lnTo>
                        <a:pt x="900" y="531"/>
                      </a:lnTo>
                      <a:lnTo>
                        <a:pt x="905" y="531"/>
                      </a:lnTo>
                      <a:lnTo>
                        <a:pt x="904" y="536"/>
                      </a:lnTo>
                      <a:lnTo>
                        <a:pt x="906" y="539"/>
                      </a:lnTo>
                      <a:lnTo>
                        <a:pt x="905" y="549"/>
                      </a:lnTo>
                      <a:lnTo>
                        <a:pt x="906" y="554"/>
                      </a:lnTo>
                      <a:lnTo>
                        <a:pt x="905" y="560"/>
                      </a:lnTo>
                      <a:lnTo>
                        <a:pt x="906" y="564"/>
                      </a:lnTo>
                      <a:lnTo>
                        <a:pt x="906" y="567"/>
                      </a:lnTo>
                      <a:lnTo>
                        <a:pt x="904" y="573"/>
                      </a:lnTo>
                      <a:lnTo>
                        <a:pt x="901" y="577"/>
                      </a:lnTo>
                      <a:lnTo>
                        <a:pt x="899" y="585"/>
                      </a:lnTo>
                      <a:lnTo>
                        <a:pt x="896" y="588"/>
                      </a:lnTo>
                      <a:lnTo>
                        <a:pt x="892" y="586"/>
                      </a:lnTo>
                      <a:lnTo>
                        <a:pt x="889" y="586"/>
                      </a:lnTo>
                      <a:lnTo>
                        <a:pt x="880" y="587"/>
                      </a:lnTo>
                      <a:lnTo>
                        <a:pt x="873" y="592"/>
                      </a:lnTo>
                      <a:lnTo>
                        <a:pt x="870" y="591"/>
                      </a:lnTo>
                      <a:lnTo>
                        <a:pt x="867" y="602"/>
                      </a:lnTo>
                      <a:lnTo>
                        <a:pt x="863" y="610"/>
                      </a:lnTo>
                      <a:lnTo>
                        <a:pt x="860" y="618"/>
                      </a:lnTo>
                      <a:lnTo>
                        <a:pt x="854" y="623"/>
                      </a:lnTo>
                      <a:lnTo>
                        <a:pt x="851" y="622"/>
                      </a:lnTo>
                      <a:lnTo>
                        <a:pt x="852" y="610"/>
                      </a:lnTo>
                      <a:lnTo>
                        <a:pt x="851" y="606"/>
                      </a:lnTo>
                      <a:lnTo>
                        <a:pt x="847" y="618"/>
                      </a:lnTo>
                      <a:lnTo>
                        <a:pt x="845" y="619"/>
                      </a:lnTo>
                      <a:lnTo>
                        <a:pt x="842" y="617"/>
                      </a:lnTo>
                      <a:lnTo>
                        <a:pt x="841" y="623"/>
                      </a:lnTo>
                      <a:lnTo>
                        <a:pt x="838" y="626"/>
                      </a:lnTo>
                      <a:lnTo>
                        <a:pt x="838" y="631"/>
                      </a:lnTo>
                      <a:lnTo>
                        <a:pt x="832" y="639"/>
                      </a:lnTo>
                      <a:lnTo>
                        <a:pt x="829" y="639"/>
                      </a:lnTo>
                      <a:lnTo>
                        <a:pt x="827" y="636"/>
                      </a:lnTo>
                      <a:lnTo>
                        <a:pt x="826" y="637"/>
                      </a:lnTo>
                      <a:lnTo>
                        <a:pt x="825" y="634"/>
                      </a:lnTo>
                      <a:lnTo>
                        <a:pt x="821" y="631"/>
                      </a:lnTo>
                      <a:lnTo>
                        <a:pt x="811" y="632"/>
                      </a:lnTo>
                      <a:lnTo>
                        <a:pt x="809" y="628"/>
                      </a:lnTo>
                      <a:lnTo>
                        <a:pt x="812" y="626"/>
                      </a:lnTo>
                      <a:lnTo>
                        <a:pt x="829" y="602"/>
                      </a:lnTo>
                      <a:lnTo>
                        <a:pt x="827" y="600"/>
                      </a:lnTo>
                      <a:lnTo>
                        <a:pt x="818" y="613"/>
                      </a:lnTo>
                      <a:lnTo>
                        <a:pt x="812" y="616"/>
                      </a:lnTo>
                      <a:lnTo>
                        <a:pt x="810" y="620"/>
                      </a:lnTo>
                      <a:lnTo>
                        <a:pt x="803" y="627"/>
                      </a:lnTo>
                      <a:lnTo>
                        <a:pt x="801" y="632"/>
                      </a:lnTo>
                      <a:lnTo>
                        <a:pt x="799" y="636"/>
                      </a:lnTo>
                      <a:lnTo>
                        <a:pt x="794" y="638"/>
                      </a:lnTo>
                      <a:lnTo>
                        <a:pt x="786" y="647"/>
                      </a:lnTo>
                      <a:lnTo>
                        <a:pt x="783" y="646"/>
                      </a:lnTo>
                      <a:lnTo>
                        <a:pt x="783" y="638"/>
                      </a:lnTo>
                      <a:lnTo>
                        <a:pt x="787" y="632"/>
                      </a:lnTo>
                      <a:lnTo>
                        <a:pt x="787" y="628"/>
                      </a:lnTo>
                      <a:lnTo>
                        <a:pt x="783" y="628"/>
                      </a:lnTo>
                      <a:lnTo>
                        <a:pt x="779" y="634"/>
                      </a:lnTo>
                      <a:lnTo>
                        <a:pt x="763" y="648"/>
                      </a:lnTo>
                      <a:lnTo>
                        <a:pt x="762" y="648"/>
                      </a:lnTo>
                      <a:lnTo>
                        <a:pt x="762" y="645"/>
                      </a:lnTo>
                      <a:lnTo>
                        <a:pt x="765" y="636"/>
                      </a:lnTo>
                      <a:lnTo>
                        <a:pt x="762" y="632"/>
                      </a:lnTo>
                      <a:lnTo>
                        <a:pt x="760" y="641"/>
                      </a:lnTo>
                      <a:lnTo>
                        <a:pt x="756" y="654"/>
                      </a:lnTo>
                      <a:lnTo>
                        <a:pt x="749" y="655"/>
                      </a:lnTo>
                      <a:lnTo>
                        <a:pt x="743" y="661"/>
                      </a:lnTo>
                      <a:lnTo>
                        <a:pt x="740" y="661"/>
                      </a:lnTo>
                      <a:lnTo>
                        <a:pt x="726" y="668"/>
                      </a:lnTo>
                      <a:lnTo>
                        <a:pt x="723" y="665"/>
                      </a:lnTo>
                      <a:lnTo>
                        <a:pt x="723" y="657"/>
                      </a:lnTo>
                      <a:lnTo>
                        <a:pt x="731" y="645"/>
                      </a:lnTo>
                      <a:lnTo>
                        <a:pt x="731" y="640"/>
                      </a:lnTo>
                      <a:lnTo>
                        <a:pt x="732" y="636"/>
                      </a:lnTo>
                      <a:lnTo>
                        <a:pt x="739" y="636"/>
                      </a:lnTo>
                      <a:lnTo>
                        <a:pt x="739" y="627"/>
                      </a:lnTo>
                      <a:lnTo>
                        <a:pt x="740" y="623"/>
                      </a:lnTo>
                      <a:lnTo>
                        <a:pt x="745" y="621"/>
                      </a:lnTo>
                      <a:lnTo>
                        <a:pt x="749" y="622"/>
                      </a:lnTo>
                      <a:lnTo>
                        <a:pt x="750" y="617"/>
                      </a:lnTo>
                      <a:lnTo>
                        <a:pt x="754" y="615"/>
                      </a:lnTo>
                      <a:lnTo>
                        <a:pt x="757" y="615"/>
                      </a:lnTo>
                      <a:lnTo>
                        <a:pt x="760" y="619"/>
                      </a:lnTo>
                      <a:lnTo>
                        <a:pt x="764" y="613"/>
                      </a:lnTo>
                      <a:lnTo>
                        <a:pt x="769" y="615"/>
                      </a:lnTo>
                      <a:lnTo>
                        <a:pt x="770" y="617"/>
                      </a:lnTo>
                      <a:lnTo>
                        <a:pt x="770" y="622"/>
                      </a:lnTo>
                      <a:lnTo>
                        <a:pt x="771" y="623"/>
                      </a:lnTo>
                      <a:lnTo>
                        <a:pt x="773" y="621"/>
                      </a:lnTo>
                      <a:lnTo>
                        <a:pt x="775" y="614"/>
                      </a:lnTo>
                      <a:lnTo>
                        <a:pt x="777" y="610"/>
                      </a:lnTo>
                      <a:lnTo>
                        <a:pt x="784" y="611"/>
                      </a:lnTo>
                      <a:lnTo>
                        <a:pt x="796" y="605"/>
                      </a:lnTo>
                      <a:lnTo>
                        <a:pt x="797" y="606"/>
                      </a:lnTo>
                      <a:lnTo>
                        <a:pt x="797" y="611"/>
                      </a:lnTo>
                      <a:lnTo>
                        <a:pt x="799" y="610"/>
                      </a:lnTo>
                      <a:lnTo>
                        <a:pt x="802" y="604"/>
                      </a:lnTo>
                      <a:lnTo>
                        <a:pt x="802" y="596"/>
                      </a:lnTo>
                      <a:lnTo>
                        <a:pt x="800" y="591"/>
                      </a:lnTo>
                      <a:lnTo>
                        <a:pt x="800" y="586"/>
                      </a:lnTo>
                      <a:lnTo>
                        <a:pt x="807" y="584"/>
                      </a:lnTo>
                      <a:lnTo>
                        <a:pt x="822" y="570"/>
                      </a:lnTo>
                      <a:lnTo>
                        <a:pt x="819" y="557"/>
                      </a:lnTo>
                      <a:lnTo>
                        <a:pt x="819" y="553"/>
                      </a:lnTo>
                      <a:lnTo>
                        <a:pt x="822" y="550"/>
                      </a:lnTo>
                      <a:lnTo>
                        <a:pt x="820" y="544"/>
                      </a:lnTo>
                      <a:lnTo>
                        <a:pt x="820" y="537"/>
                      </a:lnTo>
                      <a:lnTo>
                        <a:pt x="827" y="532"/>
                      </a:lnTo>
                      <a:lnTo>
                        <a:pt x="831" y="530"/>
                      </a:lnTo>
                      <a:lnTo>
                        <a:pt x="828" y="521"/>
                      </a:lnTo>
                      <a:lnTo>
                        <a:pt x="835" y="503"/>
                      </a:lnTo>
                      <a:lnTo>
                        <a:pt x="841" y="501"/>
                      </a:lnTo>
                      <a:lnTo>
                        <a:pt x="849" y="501"/>
                      </a:lnTo>
                      <a:lnTo>
                        <a:pt x="853" y="503"/>
                      </a:lnTo>
                      <a:lnTo>
                        <a:pt x="856" y="520"/>
                      </a:lnTo>
                      <a:lnTo>
                        <a:pt x="850" y="543"/>
                      </a:lnTo>
                      <a:lnTo>
                        <a:pt x="858" y="539"/>
                      </a:lnTo>
                      <a:lnTo>
                        <a:pt x="860" y="540"/>
                      </a:lnTo>
                      <a:lnTo>
                        <a:pt x="861" y="546"/>
                      </a:lnTo>
                      <a:close/>
                      <a:moveTo>
                        <a:pt x="850" y="487"/>
                      </a:moveTo>
                      <a:lnTo>
                        <a:pt x="834" y="497"/>
                      </a:lnTo>
                      <a:lnTo>
                        <a:pt x="832" y="500"/>
                      </a:lnTo>
                      <a:lnTo>
                        <a:pt x="831" y="494"/>
                      </a:lnTo>
                      <a:lnTo>
                        <a:pt x="828" y="493"/>
                      </a:lnTo>
                      <a:lnTo>
                        <a:pt x="828" y="494"/>
                      </a:lnTo>
                      <a:lnTo>
                        <a:pt x="829" y="498"/>
                      </a:lnTo>
                      <a:lnTo>
                        <a:pt x="827" y="510"/>
                      </a:lnTo>
                      <a:lnTo>
                        <a:pt x="821" y="520"/>
                      </a:lnTo>
                      <a:lnTo>
                        <a:pt x="819" y="519"/>
                      </a:lnTo>
                      <a:lnTo>
                        <a:pt x="817" y="515"/>
                      </a:lnTo>
                      <a:lnTo>
                        <a:pt x="817" y="507"/>
                      </a:lnTo>
                      <a:lnTo>
                        <a:pt x="817" y="497"/>
                      </a:lnTo>
                      <a:lnTo>
                        <a:pt x="819" y="489"/>
                      </a:lnTo>
                      <a:lnTo>
                        <a:pt x="822" y="486"/>
                      </a:lnTo>
                      <a:lnTo>
                        <a:pt x="826" y="476"/>
                      </a:lnTo>
                      <a:lnTo>
                        <a:pt x="827" y="472"/>
                      </a:lnTo>
                      <a:lnTo>
                        <a:pt x="831" y="466"/>
                      </a:lnTo>
                      <a:lnTo>
                        <a:pt x="846" y="458"/>
                      </a:lnTo>
                      <a:lnTo>
                        <a:pt x="847" y="452"/>
                      </a:lnTo>
                      <a:lnTo>
                        <a:pt x="849" y="449"/>
                      </a:lnTo>
                      <a:lnTo>
                        <a:pt x="851" y="438"/>
                      </a:lnTo>
                      <a:lnTo>
                        <a:pt x="857" y="434"/>
                      </a:lnTo>
                      <a:lnTo>
                        <a:pt x="861" y="429"/>
                      </a:lnTo>
                      <a:lnTo>
                        <a:pt x="870" y="424"/>
                      </a:lnTo>
                      <a:lnTo>
                        <a:pt x="874" y="431"/>
                      </a:lnTo>
                      <a:lnTo>
                        <a:pt x="874" y="437"/>
                      </a:lnTo>
                      <a:lnTo>
                        <a:pt x="870" y="441"/>
                      </a:lnTo>
                      <a:lnTo>
                        <a:pt x="869" y="445"/>
                      </a:lnTo>
                      <a:lnTo>
                        <a:pt x="868" y="459"/>
                      </a:lnTo>
                      <a:lnTo>
                        <a:pt x="859" y="469"/>
                      </a:lnTo>
                      <a:lnTo>
                        <a:pt x="854" y="477"/>
                      </a:lnTo>
                      <a:lnTo>
                        <a:pt x="850" y="486"/>
                      </a:lnTo>
                      <a:lnTo>
                        <a:pt x="850" y="487"/>
                      </a:lnTo>
                      <a:close/>
                      <a:moveTo>
                        <a:pt x="806" y="512"/>
                      </a:moveTo>
                      <a:lnTo>
                        <a:pt x="805" y="526"/>
                      </a:lnTo>
                      <a:lnTo>
                        <a:pt x="809" y="523"/>
                      </a:lnTo>
                      <a:lnTo>
                        <a:pt x="813" y="526"/>
                      </a:lnTo>
                      <a:lnTo>
                        <a:pt x="812" y="535"/>
                      </a:lnTo>
                      <a:lnTo>
                        <a:pt x="807" y="537"/>
                      </a:lnTo>
                      <a:lnTo>
                        <a:pt x="806" y="538"/>
                      </a:lnTo>
                      <a:lnTo>
                        <a:pt x="807" y="546"/>
                      </a:lnTo>
                      <a:lnTo>
                        <a:pt x="814" y="551"/>
                      </a:lnTo>
                      <a:lnTo>
                        <a:pt x="815" y="559"/>
                      </a:lnTo>
                      <a:lnTo>
                        <a:pt x="808" y="567"/>
                      </a:lnTo>
                      <a:lnTo>
                        <a:pt x="786" y="583"/>
                      </a:lnTo>
                      <a:lnTo>
                        <a:pt x="774" y="581"/>
                      </a:lnTo>
                      <a:lnTo>
                        <a:pt x="772" y="576"/>
                      </a:lnTo>
                      <a:lnTo>
                        <a:pt x="769" y="572"/>
                      </a:lnTo>
                      <a:lnTo>
                        <a:pt x="769" y="571"/>
                      </a:lnTo>
                      <a:lnTo>
                        <a:pt x="773" y="567"/>
                      </a:lnTo>
                      <a:lnTo>
                        <a:pt x="786" y="562"/>
                      </a:lnTo>
                      <a:lnTo>
                        <a:pt x="794" y="554"/>
                      </a:lnTo>
                      <a:lnTo>
                        <a:pt x="793" y="546"/>
                      </a:lnTo>
                      <a:lnTo>
                        <a:pt x="787" y="545"/>
                      </a:lnTo>
                      <a:lnTo>
                        <a:pt x="787" y="546"/>
                      </a:lnTo>
                      <a:lnTo>
                        <a:pt x="788" y="550"/>
                      </a:lnTo>
                      <a:lnTo>
                        <a:pt x="783" y="556"/>
                      </a:lnTo>
                      <a:lnTo>
                        <a:pt x="779" y="556"/>
                      </a:lnTo>
                      <a:lnTo>
                        <a:pt x="776" y="560"/>
                      </a:lnTo>
                      <a:lnTo>
                        <a:pt x="772" y="560"/>
                      </a:lnTo>
                      <a:lnTo>
                        <a:pt x="770" y="563"/>
                      </a:lnTo>
                      <a:lnTo>
                        <a:pt x="768" y="561"/>
                      </a:lnTo>
                      <a:lnTo>
                        <a:pt x="769" y="557"/>
                      </a:lnTo>
                      <a:lnTo>
                        <a:pt x="769" y="556"/>
                      </a:lnTo>
                      <a:lnTo>
                        <a:pt x="766" y="564"/>
                      </a:lnTo>
                      <a:lnTo>
                        <a:pt x="763" y="565"/>
                      </a:lnTo>
                      <a:lnTo>
                        <a:pt x="762" y="565"/>
                      </a:lnTo>
                      <a:lnTo>
                        <a:pt x="761" y="559"/>
                      </a:lnTo>
                      <a:lnTo>
                        <a:pt x="759" y="557"/>
                      </a:lnTo>
                      <a:lnTo>
                        <a:pt x="758" y="564"/>
                      </a:lnTo>
                      <a:lnTo>
                        <a:pt x="755" y="567"/>
                      </a:lnTo>
                      <a:lnTo>
                        <a:pt x="755" y="571"/>
                      </a:lnTo>
                      <a:lnTo>
                        <a:pt x="754" y="573"/>
                      </a:lnTo>
                      <a:lnTo>
                        <a:pt x="745" y="578"/>
                      </a:lnTo>
                      <a:lnTo>
                        <a:pt x="742" y="577"/>
                      </a:lnTo>
                      <a:lnTo>
                        <a:pt x="740" y="574"/>
                      </a:lnTo>
                      <a:lnTo>
                        <a:pt x="740" y="570"/>
                      </a:lnTo>
                      <a:lnTo>
                        <a:pt x="741" y="563"/>
                      </a:lnTo>
                      <a:lnTo>
                        <a:pt x="741" y="562"/>
                      </a:lnTo>
                      <a:lnTo>
                        <a:pt x="738" y="564"/>
                      </a:lnTo>
                      <a:lnTo>
                        <a:pt x="737" y="561"/>
                      </a:lnTo>
                      <a:lnTo>
                        <a:pt x="737" y="559"/>
                      </a:lnTo>
                      <a:lnTo>
                        <a:pt x="739" y="558"/>
                      </a:lnTo>
                      <a:lnTo>
                        <a:pt x="740" y="555"/>
                      </a:lnTo>
                      <a:lnTo>
                        <a:pt x="745" y="550"/>
                      </a:lnTo>
                      <a:lnTo>
                        <a:pt x="742" y="542"/>
                      </a:lnTo>
                      <a:lnTo>
                        <a:pt x="746" y="538"/>
                      </a:lnTo>
                      <a:lnTo>
                        <a:pt x="748" y="533"/>
                      </a:lnTo>
                      <a:lnTo>
                        <a:pt x="751" y="537"/>
                      </a:lnTo>
                      <a:lnTo>
                        <a:pt x="752" y="546"/>
                      </a:lnTo>
                      <a:lnTo>
                        <a:pt x="753" y="548"/>
                      </a:lnTo>
                      <a:lnTo>
                        <a:pt x="754" y="548"/>
                      </a:lnTo>
                      <a:lnTo>
                        <a:pt x="753" y="544"/>
                      </a:lnTo>
                      <a:lnTo>
                        <a:pt x="755" y="539"/>
                      </a:lnTo>
                      <a:lnTo>
                        <a:pt x="755" y="533"/>
                      </a:lnTo>
                      <a:lnTo>
                        <a:pt x="757" y="529"/>
                      </a:lnTo>
                      <a:lnTo>
                        <a:pt x="760" y="531"/>
                      </a:lnTo>
                      <a:lnTo>
                        <a:pt x="760" y="542"/>
                      </a:lnTo>
                      <a:lnTo>
                        <a:pt x="761" y="545"/>
                      </a:lnTo>
                      <a:lnTo>
                        <a:pt x="766" y="541"/>
                      </a:lnTo>
                      <a:lnTo>
                        <a:pt x="773" y="539"/>
                      </a:lnTo>
                      <a:lnTo>
                        <a:pt x="775" y="547"/>
                      </a:lnTo>
                      <a:lnTo>
                        <a:pt x="779" y="533"/>
                      </a:lnTo>
                      <a:lnTo>
                        <a:pt x="777" y="528"/>
                      </a:lnTo>
                      <a:lnTo>
                        <a:pt x="777" y="525"/>
                      </a:lnTo>
                      <a:lnTo>
                        <a:pt x="782" y="524"/>
                      </a:lnTo>
                      <a:lnTo>
                        <a:pt x="785" y="534"/>
                      </a:lnTo>
                      <a:lnTo>
                        <a:pt x="787" y="526"/>
                      </a:lnTo>
                      <a:lnTo>
                        <a:pt x="788" y="525"/>
                      </a:lnTo>
                      <a:lnTo>
                        <a:pt x="790" y="525"/>
                      </a:lnTo>
                      <a:lnTo>
                        <a:pt x="794" y="531"/>
                      </a:lnTo>
                      <a:lnTo>
                        <a:pt x="794" y="526"/>
                      </a:lnTo>
                      <a:lnTo>
                        <a:pt x="790" y="521"/>
                      </a:lnTo>
                      <a:lnTo>
                        <a:pt x="789" y="517"/>
                      </a:lnTo>
                      <a:lnTo>
                        <a:pt x="787" y="516"/>
                      </a:lnTo>
                      <a:lnTo>
                        <a:pt x="787" y="511"/>
                      </a:lnTo>
                      <a:lnTo>
                        <a:pt x="785" y="503"/>
                      </a:lnTo>
                      <a:lnTo>
                        <a:pt x="785" y="494"/>
                      </a:lnTo>
                      <a:lnTo>
                        <a:pt x="794" y="489"/>
                      </a:lnTo>
                      <a:lnTo>
                        <a:pt x="797" y="491"/>
                      </a:lnTo>
                      <a:lnTo>
                        <a:pt x="797" y="496"/>
                      </a:lnTo>
                      <a:lnTo>
                        <a:pt x="796" y="501"/>
                      </a:lnTo>
                      <a:lnTo>
                        <a:pt x="799" y="508"/>
                      </a:lnTo>
                      <a:lnTo>
                        <a:pt x="806" y="512"/>
                      </a:lnTo>
                      <a:close/>
                      <a:moveTo>
                        <a:pt x="768" y="583"/>
                      </a:moveTo>
                      <a:lnTo>
                        <a:pt x="777" y="586"/>
                      </a:lnTo>
                      <a:lnTo>
                        <a:pt x="778" y="584"/>
                      </a:lnTo>
                      <a:lnTo>
                        <a:pt x="779" y="584"/>
                      </a:lnTo>
                      <a:lnTo>
                        <a:pt x="780" y="585"/>
                      </a:lnTo>
                      <a:lnTo>
                        <a:pt x="781" y="587"/>
                      </a:lnTo>
                      <a:lnTo>
                        <a:pt x="782" y="588"/>
                      </a:lnTo>
                      <a:lnTo>
                        <a:pt x="783" y="590"/>
                      </a:lnTo>
                      <a:lnTo>
                        <a:pt x="782" y="593"/>
                      </a:lnTo>
                      <a:lnTo>
                        <a:pt x="776" y="599"/>
                      </a:lnTo>
                      <a:lnTo>
                        <a:pt x="768" y="601"/>
                      </a:lnTo>
                      <a:lnTo>
                        <a:pt x="768" y="600"/>
                      </a:lnTo>
                      <a:lnTo>
                        <a:pt x="762" y="601"/>
                      </a:lnTo>
                      <a:lnTo>
                        <a:pt x="761" y="597"/>
                      </a:lnTo>
                      <a:lnTo>
                        <a:pt x="754" y="587"/>
                      </a:lnTo>
                      <a:lnTo>
                        <a:pt x="754" y="585"/>
                      </a:lnTo>
                      <a:lnTo>
                        <a:pt x="758" y="581"/>
                      </a:lnTo>
                      <a:lnTo>
                        <a:pt x="768" y="583"/>
                      </a:lnTo>
                      <a:close/>
                      <a:moveTo>
                        <a:pt x="706" y="639"/>
                      </a:moveTo>
                      <a:lnTo>
                        <a:pt x="706" y="648"/>
                      </a:lnTo>
                      <a:lnTo>
                        <a:pt x="708" y="649"/>
                      </a:lnTo>
                      <a:lnTo>
                        <a:pt x="713" y="645"/>
                      </a:lnTo>
                      <a:lnTo>
                        <a:pt x="717" y="647"/>
                      </a:lnTo>
                      <a:lnTo>
                        <a:pt x="718" y="650"/>
                      </a:lnTo>
                      <a:lnTo>
                        <a:pt x="715" y="657"/>
                      </a:lnTo>
                      <a:lnTo>
                        <a:pt x="712" y="658"/>
                      </a:lnTo>
                      <a:lnTo>
                        <a:pt x="708" y="663"/>
                      </a:lnTo>
                      <a:lnTo>
                        <a:pt x="696" y="664"/>
                      </a:lnTo>
                      <a:lnTo>
                        <a:pt x="693" y="670"/>
                      </a:lnTo>
                      <a:lnTo>
                        <a:pt x="694" y="674"/>
                      </a:lnTo>
                      <a:lnTo>
                        <a:pt x="693" y="678"/>
                      </a:lnTo>
                      <a:lnTo>
                        <a:pt x="690" y="678"/>
                      </a:lnTo>
                      <a:lnTo>
                        <a:pt x="687" y="675"/>
                      </a:lnTo>
                      <a:lnTo>
                        <a:pt x="684" y="685"/>
                      </a:lnTo>
                      <a:lnTo>
                        <a:pt x="680" y="688"/>
                      </a:lnTo>
                      <a:lnTo>
                        <a:pt x="679" y="687"/>
                      </a:lnTo>
                      <a:lnTo>
                        <a:pt x="677" y="678"/>
                      </a:lnTo>
                      <a:lnTo>
                        <a:pt x="675" y="677"/>
                      </a:lnTo>
                      <a:lnTo>
                        <a:pt x="673" y="678"/>
                      </a:lnTo>
                      <a:lnTo>
                        <a:pt x="672" y="679"/>
                      </a:lnTo>
                      <a:lnTo>
                        <a:pt x="672" y="684"/>
                      </a:lnTo>
                      <a:lnTo>
                        <a:pt x="671" y="687"/>
                      </a:lnTo>
                      <a:lnTo>
                        <a:pt x="670" y="689"/>
                      </a:lnTo>
                      <a:lnTo>
                        <a:pt x="667" y="691"/>
                      </a:lnTo>
                      <a:lnTo>
                        <a:pt x="665" y="686"/>
                      </a:lnTo>
                      <a:lnTo>
                        <a:pt x="667" y="677"/>
                      </a:lnTo>
                      <a:lnTo>
                        <a:pt x="671" y="672"/>
                      </a:lnTo>
                      <a:lnTo>
                        <a:pt x="671" y="671"/>
                      </a:lnTo>
                      <a:lnTo>
                        <a:pt x="668" y="671"/>
                      </a:lnTo>
                      <a:lnTo>
                        <a:pt x="667" y="667"/>
                      </a:lnTo>
                      <a:lnTo>
                        <a:pt x="668" y="664"/>
                      </a:lnTo>
                      <a:lnTo>
                        <a:pt x="667" y="661"/>
                      </a:lnTo>
                      <a:lnTo>
                        <a:pt x="671" y="658"/>
                      </a:lnTo>
                      <a:lnTo>
                        <a:pt x="675" y="655"/>
                      </a:lnTo>
                      <a:lnTo>
                        <a:pt x="671" y="651"/>
                      </a:lnTo>
                      <a:lnTo>
                        <a:pt x="674" y="644"/>
                      </a:lnTo>
                      <a:lnTo>
                        <a:pt x="680" y="641"/>
                      </a:lnTo>
                      <a:lnTo>
                        <a:pt x="685" y="645"/>
                      </a:lnTo>
                      <a:lnTo>
                        <a:pt x="691" y="644"/>
                      </a:lnTo>
                      <a:lnTo>
                        <a:pt x="697" y="634"/>
                      </a:lnTo>
                      <a:lnTo>
                        <a:pt x="703" y="633"/>
                      </a:lnTo>
                      <a:lnTo>
                        <a:pt x="705" y="634"/>
                      </a:lnTo>
                      <a:lnTo>
                        <a:pt x="706" y="639"/>
                      </a:lnTo>
                      <a:close/>
                      <a:moveTo>
                        <a:pt x="635" y="698"/>
                      </a:moveTo>
                      <a:lnTo>
                        <a:pt x="636" y="699"/>
                      </a:lnTo>
                      <a:lnTo>
                        <a:pt x="641" y="697"/>
                      </a:lnTo>
                      <a:lnTo>
                        <a:pt x="642" y="702"/>
                      </a:lnTo>
                      <a:lnTo>
                        <a:pt x="642" y="709"/>
                      </a:lnTo>
                      <a:lnTo>
                        <a:pt x="639" y="713"/>
                      </a:lnTo>
                      <a:lnTo>
                        <a:pt x="636" y="711"/>
                      </a:lnTo>
                      <a:lnTo>
                        <a:pt x="634" y="713"/>
                      </a:lnTo>
                      <a:lnTo>
                        <a:pt x="630" y="708"/>
                      </a:lnTo>
                      <a:lnTo>
                        <a:pt x="630" y="711"/>
                      </a:lnTo>
                      <a:lnTo>
                        <a:pt x="628" y="715"/>
                      </a:lnTo>
                      <a:lnTo>
                        <a:pt x="635" y="718"/>
                      </a:lnTo>
                      <a:lnTo>
                        <a:pt x="635" y="719"/>
                      </a:lnTo>
                      <a:lnTo>
                        <a:pt x="631" y="727"/>
                      </a:lnTo>
                      <a:lnTo>
                        <a:pt x="621" y="732"/>
                      </a:lnTo>
                      <a:lnTo>
                        <a:pt x="618" y="738"/>
                      </a:lnTo>
                      <a:lnTo>
                        <a:pt x="614" y="738"/>
                      </a:lnTo>
                      <a:lnTo>
                        <a:pt x="617" y="732"/>
                      </a:lnTo>
                      <a:lnTo>
                        <a:pt x="617" y="724"/>
                      </a:lnTo>
                      <a:lnTo>
                        <a:pt x="620" y="720"/>
                      </a:lnTo>
                      <a:lnTo>
                        <a:pt x="622" y="711"/>
                      </a:lnTo>
                      <a:lnTo>
                        <a:pt x="625" y="707"/>
                      </a:lnTo>
                      <a:lnTo>
                        <a:pt x="626" y="699"/>
                      </a:lnTo>
                      <a:lnTo>
                        <a:pt x="628" y="695"/>
                      </a:lnTo>
                      <a:lnTo>
                        <a:pt x="632" y="689"/>
                      </a:lnTo>
                      <a:lnTo>
                        <a:pt x="635" y="688"/>
                      </a:lnTo>
                      <a:lnTo>
                        <a:pt x="635" y="681"/>
                      </a:lnTo>
                      <a:lnTo>
                        <a:pt x="638" y="681"/>
                      </a:lnTo>
                      <a:lnTo>
                        <a:pt x="640" y="684"/>
                      </a:lnTo>
                      <a:lnTo>
                        <a:pt x="642" y="684"/>
                      </a:lnTo>
                      <a:lnTo>
                        <a:pt x="643" y="685"/>
                      </a:lnTo>
                      <a:lnTo>
                        <a:pt x="640" y="689"/>
                      </a:lnTo>
                      <a:lnTo>
                        <a:pt x="641" y="691"/>
                      </a:lnTo>
                      <a:lnTo>
                        <a:pt x="640" y="692"/>
                      </a:lnTo>
                      <a:lnTo>
                        <a:pt x="636" y="695"/>
                      </a:lnTo>
                      <a:lnTo>
                        <a:pt x="635" y="698"/>
                      </a:lnTo>
                      <a:close/>
                      <a:moveTo>
                        <a:pt x="622" y="1098"/>
                      </a:moveTo>
                      <a:lnTo>
                        <a:pt x="618" y="1101"/>
                      </a:lnTo>
                      <a:lnTo>
                        <a:pt x="608" y="1105"/>
                      </a:lnTo>
                      <a:lnTo>
                        <a:pt x="605" y="1106"/>
                      </a:lnTo>
                      <a:lnTo>
                        <a:pt x="593" y="1118"/>
                      </a:lnTo>
                      <a:lnTo>
                        <a:pt x="587" y="1119"/>
                      </a:lnTo>
                      <a:lnTo>
                        <a:pt x="581" y="1121"/>
                      </a:lnTo>
                      <a:lnTo>
                        <a:pt x="580" y="1119"/>
                      </a:lnTo>
                      <a:lnTo>
                        <a:pt x="583" y="1114"/>
                      </a:lnTo>
                      <a:lnTo>
                        <a:pt x="586" y="1113"/>
                      </a:lnTo>
                      <a:lnTo>
                        <a:pt x="587" y="1107"/>
                      </a:lnTo>
                      <a:lnTo>
                        <a:pt x="592" y="1100"/>
                      </a:lnTo>
                      <a:lnTo>
                        <a:pt x="599" y="1095"/>
                      </a:lnTo>
                      <a:lnTo>
                        <a:pt x="601" y="1095"/>
                      </a:lnTo>
                      <a:lnTo>
                        <a:pt x="602" y="1096"/>
                      </a:lnTo>
                      <a:lnTo>
                        <a:pt x="601" y="1099"/>
                      </a:lnTo>
                      <a:lnTo>
                        <a:pt x="601" y="1101"/>
                      </a:lnTo>
                      <a:lnTo>
                        <a:pt x="606" y="1097"/>
                      </a:lnTo>
                      <a:lnTo>
                        <a:pt x="620" y="1092"/>
                      </a:lnTo>
                      <a:lnTo>
                        <a:pt x="623" y="1096"/>
                      </a:lnTo>
                      <a:lnTo>
                        <a:pt x="622" y="1098"/>
                      </a:lnTo>
                      <a:close/>
                      <a:moveTo>
                        <a:pt x="599" y="1062"/>
                      </a:moveTo>
                      <a:lnTo>
                        <a:pt x="600" y="1075"/>
                      </a:lnTo>
                      <a:lnTo>
                        <a:pt x="601" y="1078"/>
                      </a:lnTo>
                      <a:lnTo>
                        <a:pt x="600" y="1081"/>
                      </a:lnTo>
                      <a:lnTo>
                        <a:pt x="588" y="1091"/>
                      </a:lnTo>
                      <a:lnTo>
                        <a:pt x="579" y="1094"/>
                      </a:lnTo>
                      <a:lnTo>
                        <a:pt x="576" y="1096"/>
                      </a:lnTo>
                      <a:lnTo>
                        <a:pt x="575" y="1095"/>
                      </a:lnTo>
                      <a:lnTo>
                        <a:pt x="576" y="1091"/>
                      </a:lnTo>
                      <a:lnTo>
                        <a:pt x="579" y="1088"/>
                      </a:lnTo>
                      <a:lnTo>
                        <a:pt x="583" y="1084"/>
                      </a:lnTo>
                      <a:lnTo>
                        <a:pt x="582" y="1084"/>
                      </a:lnTo>
                      <a:lnTo>
                        <a:pt x="579" y="1083"/>
                      </a:lnTo>
                      <a:lnTo>
                        <a:pt x="578" y="1083"/>
                      </a:lnTo>
                      <a:lnTo>
                        <a:pt x="579" y="1082"/>
                      </a:lnTo>
                      <a:lnTo>
                        <a:pt x="579" y="1081"/>
                      </a:lnTo>
                      <a:lnTo>
                        <a:pt x="588" y="1077"/>
                      </a:lnTo>
                      <a:lnTo>
                        <a:pt x="589" y="1072"/>
                      </a:lnTo>
                      <a:lnTo>
                        <a:pt x="593" y="1068"/>
                      </a:lnTo>
                      <a:lnTo>
                        <a:pt x="591" y="1066"/>
                      </a:lnTo>
                      <a:lnTo>
                        <a:pt x="586" y="1067"/>
                      </a:lnTo>
                      <a:lnTo>
                        <a:pt x="587" y="1063"/>
                      </a:lnTo>
                      <a:lnTo>
                        <a:pt x="593" y="1060"/>
                      </a:lnTo>
                      <a:lnTo>
                        <a:pt x="595" y="1056"/>
                      </a:lnTo>
                      <a:lnTo>
                        <a:pt x="597" y="1057"/>
                      </a:lnTo>
                      <a:lnTo>
                        <a:pt x="599" y="1062"/>
                      </a:lnTo>
                      <a:close/>
                      <a:moveTo>
                        <a:pt x="543" y="1153"/>
                      </a:moveTo>
                      <a:lnTo>
                        <a:pt x="546" y="1154"/>
                      </a:lnTo>
                      <a:lnTo>
                        <a:pt x="547" y="1151"/>
                      </a:lnTo>
                      <a:lnTo>
                        <a:pt x="547" y="1154"/>
                      </a:lnTo>
                      <a:lnTo>
                        <a:pt x="553" y="1154"/>
                      </a:lnTo>
                      <a:lnTo>
                        <a:pt x="553" y="1157"/>
                      </a:lnTo>
                      <a:lnTo>
                        <a:pt x="554" y="1158"/>
                      </a:lnTo>
                      <a:lnTo>
                        <a:pt x="556" y="1157"/>
                      </a:lnTo>
                      <a:lnTo>
                        <a:pt x="556" y="1159"/>
                      </a:lnTo>
                      <a:lnTo>
                        <a:pt x="559" y="1157"/>
                      </a:lnTo>
                      <a:lnTo>
                        <a:pt x="561" y="1158"/>
                      </a:lnTo>
                      <a:lnTo>
                        <a:pt x="560" y="1160"/>
                      </a:lnTo>
                      <a:lnTo>
                        <a:pt x="556" y="1162"/>
                      </a:lnTo>
                      <a:lnTo>
                        <a:pt x="556" y="1165"/>
                      </a:lnTo>
                      <a:lnTo>
                        <a:pt x="554" y="1162"/>
                      </a:lnTo>
                      <a:lnTo>
                        <a:pt x="553" y="1161"/>
                      </a:lnTo>
                      <a:lnTo>
                        <a:pt x="549" y="1169"/>
                      </a:lnTo>
                      <a:lnTo>
                        <a:pt x="543" y="1176"/>
                      </a:lnTo>
                      <a:lnTo>
                        <a:pt x="543" y="1174"/>
                      </a:lnTo>
                      <a:lnTo>
                        <a:pt x="541" y="1175"/>
                      </a:lnTo>
                      <a:lnTo>
                        <a:pt x="537" y="1172"/>
                      </a:lnTo>
                      <a:lnTo>
                        <a:pt x="532" y="1172"/>
                      </a:lnTo>
                      <a:lnTo>
                        <a:pt x="532" y="1169"/>
                      </a:lnTo>
                      <a:lnTo>
                        <a:pt x="536" y="1161"/>
                      </a:lnTo>
                      <a:lnTo>
                        <a:pt x="535" y="1157"/>
                      </a:lnTo>
                      <a:lnTo>
                        <a:pt x="541" y="1154"/>
                      </a:lnTo>
                      <a:lnTo>
                        <a:pt x="542" y="1151"/>
                      </a:lnTo>
                      <a:lnTo>
                        <a:pt x="543" y="1153"/>
                      </a:lnTo>
                      <a:close/>
                    </a:path>
                  </a:pathLst>
                </a:custGeom>
                <a:noFill/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24" name="Grupa 323">
                <a:extLst>
                  <a:ext uri="{FF2B5EF4-FFF2-40B4-BE49-F238E27FC236}">
                    <a16:creationId xmlns:a16="http://schemas.microsoft.com/office/drawing/2014/main" id="{EEB1A7A7-0FD4-46A1-846E-F704D6FFE43F}"/>
                  </a:ext>
                </a:extLst>
              </p:cNvPr>
              <p:cNvGrpSpPr/>
              <p:nvPr/>
            </p:nvGrpSpPr>
            <p:grpSpPr>
              <a:xfrm>
                <a:off x="4678363" y="4914900"/>
                <a:ext cx="1995488" cy="1935163"/>
                <a:chOff x="4678363" y="4914900"/>
                <a:chExt cx="1995488" cy="1935163"/>
              </a:xfrm>
              <a:effectLst>
                <a:outerShdw blurRad="88900" dist="12700" dir="45000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3" name="Freeform 9">
                  <a:extLst>
                    <a:ext uri="{FF2B5EF4-FFF2-40B4-BE49-F238E27FC236}">
                      <a16:creationId xmlns:a16="http://schemas.microsoft.com/office/drawing/2014/main" id="{691E9E9B-D899-4693-BDEF-C6AACBE802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0901" y="5584825"/>
                  <a:ext cx="703263" cy="347663"/>
                </a:xfrm>
                <a:custGeom>
                  <a:avLst/>
                  <a:gdLst>
                    <a:gd name="T0" fmla="*/ 251 w 443"/>
                    <a:gd name="T1" fmla="*/ 51 h 219"/>
                    <a:gd name="T2" fmla="*/ 269 w 443"/>
                    <a:gd name="T3" fmla="*/ 31 h 219"/>
                    <a:gd name="T4" fmla="*/ 278 w 443"/>
                    <a:gd name="T5" fmla="*/ 23 h 219"/>
                    <a:gd name="T6" fmla="*/ 292 w 443"/>
                    <a:gd name="T7" fmla="*/ 23 h 219"/>
                    <a:gd name="T8" fmla="*/ 309 w 443"/>
                    <a:gd name="T9" fmla="*/ 33 h 219"/>
                    <a:gd name="T10" fmla="*/ 329 w 443"/>
                    <a:gd name="T11" fmla="*/ 29 h 219"/>
                    <a:gd name="T12" fmla="*/ 337 w 443"/>
                    <a:gd name="T13" fmla="*/ 25 h 219"/>
                    <a:gd name="T14" fmla="*/ 373 w 443"/>
                    <a:gd name="T15" fmla="*/ 24 h 219"/>
                    <a:gd name="T16" fmla="*/ 385 w 443"/>
                    <a:gd name="T17" fmla="*/ 27 h 219"/>
                    <a:gd name="T18" fmla="*/ 398 w 443"/>
                    <a:gd name="T19" fmla="*/ 36 h 219"/>
                    <a:gd name="T20" fmla="*/ 413 w 443"/>
                    <a:gd name="T21" fmla="*/ 52 h 219"/>
                    <a:gd name="T22" fmla="*/ 431 w 443"/>
                    <a:gd name="T23" fmla="*/ 61 h 219"/>
                    <a:gd name="T24" fmla="*/ 436 w 443"/>
                    <a:gd name="T25" fmla="*/ 73 h 219"/>
                    <a:gd name="T26" fmla="*/ 425 w 443"/>
                    <a:gd name="T27" fmla="*/ 100 h 219"/>
                    <a:gd name="T28" fmla="*/ 417 w 443"/>
                    <a:gd name="T29" fmla="*/ 116 h 219"/>
                    <a:gd name="T30" fmla="*/ 408 w 443"/>
                    <a:gd name="T31" fmla="*/ 145 h 219"/>
                    <a:gd name="T32" fmla="*/ 378 w 443"/>
                    <a:gd name="T33" fmla="*/ 148 h 219"/>
                    <a:gd name="T34" fmla="*/ 363 w 443"/>
                    <a:gd name="T35" fmla="*/ 129 h 219"/>
                    <a:gd name="T36" fmla="*/ 345 w 443"/>
                    <a:gd name="T37" fmla="*/ 128 h 219"/>
                    <a:gd name="T38" fmla="*/ 318 w 443"/>
                    <a:gd name="T39" fmla="*/ 128 h 219"/>
                    <a:gd name="T40" fmla="*/ 287 w 443"/>
                    <a:gd name="T41" fmla="*/ 126 h 219"/>
                    <a:gd name="T42" fmla="*/ 280 w 443"/>
                    <a:gd name="T43" fmla="*/ 136 h 219"/>
                    <a:gd name="T44" fmla="*/ 260 w 443"/>
                    <a:gd name="T45" fmla="*/ 159 h 219"/>
                    <a:gd name="T46" fmla="*/ 246 w 443"/>
                    <a:gd name="T47" fmla="*/ 168 h 219"/>
                    <a:gd name="T48" fmla="*/ 235 w 443"/>
                    <a:gd name="T49" fmla="*/ 169 h 219"/>
                    <a:gd name="T50" fmla="*/ 225 w 443"/>
                    <a:gd name="T51" fmla="*/ 164 h 219"/>
                    <a:gd name="T52" fmla="*/ 208 w 443"/>
                    <a:gd name="T53" fmla="*/ 165 h 219"/>
                    <a:gd name="T54" fmla="*/ 203 w 443"/>
                    <a:gd name="T55" fmla="*/ 178 h 219"/>
                    <a:gd name="T56" fmla="*/ 177 w 443"/>
                    <a:gd name="T57" fmla="*/ 180 h 219"/>
                    <a:gd name="T58" fmla="*/ 166 w 443"/>
                    <a:gd name="T59" fmla="*/ 180 h 219"/>
                    <a:gd name="T60" fmla="*/ 154 w 443"/>
                    <a:gd name="T61" fmla="*/ 183 h 219"/>
                    <a:gd name="T62" fmla="*/ 149 w 443"/>
                    <a:gd name="T63" fmla="*/ 202 h 219"/>
                    <a:gd name="T64" fmla="*/ 145 w 443"/>
                    <a:gd name="T65" fmla="*/ 213 h 219"/>
                    <a:gd name="T66" fmla="*/ 96 w 443"/>
                    <a:gd name="T67" fmla="*/ 216 h 219"/>
                    <a:gd name="T68" fmla="*/ 76 w 443"/>
                    <a:gd name="T69" fmla="*/ 218 h 219"/>
                    <a:gd name="T70" fmla="*/ 60 w 443"/>
                    <a:gd name="T71" fmla="*/ 210 h 219"/>
                    <a:gd name="T72" fmla="*/ 43 w 443"/>
                    <a:gd name="T73" fmla="*/ 194 h 219"/>
                    <a:gd name="T74" fmla="*/ 30 w 443"/>
                    <a:gd name="T75" fmla="*/ 186 h 219"/>
                    <a:gd name="T76" fmla="*/ 18 w 443"/>
                    <a:gd name="T77" fmla="*/ 185 h 219"/>
                    <a:gd name="T78" fmla="*/ 14 w 443"/>
                    <a:gd name="T79" fmla="*/ 172 h 219"/>
                    <a:gd name="T80" fmla="*/ 4 w 443"/>
                    <a:gd name="T81" fmla="*/ 150 h 219"/>
                    <a:gd name="T82" fmla="*/ 4 w 443"/>
                    <a:gd name="T83" fmla="*/ 131 h 219"/>
                    <a:gd name="T84" fmla="*/ 8 w 443"/>
                    <a:gd name="T85" fmla="*/ 117 h 219"/>
                    <a:gd name="T86" fmla="*/ 21 w 443"/>
                    <a:gd name="T87" fmla="*/ 92 h 219"/>
                    <a:gd name="T88" fmla="*/ 43 w 443"/>
                    <a:gd name="T89" fmla="*/ 94 h 219"/>
                    <a:gd name="T90" fmla="*/ 67 w 443"/>
                    <a:gd name="T91" fmla="*/ 88 h 219"/>
                    <a:gd name="T92" fmla="*/ 98 w 443"/>
                    <a:gd name="T93" fmla="*/ 62 h 219"/>
                    <a:gd name="T94" fmla="*/ 101 w 443"/>
                    <a:gd name="T95" fmla="*/ 45 h 219"/>
                    <a:gd name="T96" fmla="*/ 118 w 443"/>
                    <a:gd name="T97" fmla="*/ 34 h 219"/>
                    <a:gd name="T98" fmla="*/ 122 w 443"/>
                    <a:gd name="T99" fmla="*/ 29 h 219"/>
                    <a:gd name="T100" fmla="*/ 132 w 443"/>
                    <a:gd name="T101" fmla="*/ 17 h 219"/>
                    <a:gd name="T102" fmla="*/ 142 w 443"/>
                    <a:gd name="T103" fmla="*/ 13 h 219"/>
                    <a:gd name="T104" fmla="*/ 164 w 443"/>
                    <a:gd name="T105" fmla="*/ 18 h 219"/>
                    <a:gd name="T106" fmla="*/ 176 w 443"/>
                    <a:gd name="T107" fmla="*/ 25 h 219"/>
                    <a:gd name="T108" fmla="*/ 185 w 443"/>
                    <a:gd name="T109" fmla="*/ 12 h 219"/>
                    <a:gd name="T110" fmla="*/ 203 w 443"/>
                    <a:gd name="T111" fmla="*/ 0 h 219"/>
                    <a:gd name="T112" fmla="*/ 216 w 443"/>
                    <a:gd name="T113" fmla="*/ 19 h 219"/>
                    <a:gd name="T114" fmla="*/ 229 w 443"/>
                    <a:gd name="T115" fmla="*/ 30 h 219"/>
                    <a:gd name="T116" fmla="*/ 232 w 443"/>
                    <a:gd name="T117" fmla="*/ 50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43" h="219">
                      <a:moveTo>
                        <a:pt x="235" y="48"/>
                      </a:moveTo>
                      <a:lnTo>
                        <a:pt x="238" y="45"/>
                      </a:lnTo>
                      <a:lnTo>
                        <a:pt x="242" y="45"/>
                      </a:lnTo>
                      <a:lnTo>
                        <a:pt x="244" y="46"/>
                      </a:lnTo>
                      <a:lnTo>
                        <a:pt x="246" y="49"/>
                      </a:lnTo>
                      <a:lnTo>
                        <a:pt x="251" y="51"/>
                      </a:lnTo>
                      <a:lnTo>
                        <a:pt x="252" y="43"/>
                      </a:lnTo>
                      <a:lnTo>
                        <a:pt x="255" y="36"/>
                      </a:lnTo>
                      <a:lnTo>
                        <a:pt x="257" y="36"/>
                      </a:lnTo>
                      <a:lnTo>
                        <a:pt x="258" y="34"/>
                      </a:lnTo>
                      <a:lnTo>
                        <a:pt x="261" y="31"/>
                      </a:lnTo>
                      <a:lnTo>
                        <a:pt x="269" y="31"/>
                      </a:lnTo>
                      <a:lnTo>
                        <a:pt x="269" y="30"/>
                      </a:lnTo>
                      <a:lnTo>
                        <a:pt x="270" y="25"/>
                      </a:lnTo>
                      <a:lnTo>
                        <a:pt x="273" y="25"/>
                      </a:lnTo>
                      <a:lnTo>
                        <a:pt x="275" y="26"/>
                      </a:lnTo>
                      <a:lnTo>
                        <a:pt x="277" y="25"/>
                      </a:lnTo>
                      <a:lnTo>
                        <a:pt x="278" y="23"/>
                      </a:lnTo>
                      <a:lnTo>
                        <a:pt x="280" y="24"/>
                      </a:lnTo>
                      <a:lnTo>
                        <a:pt x="287" y="28"/>
                      </a:lnTo>
                      <a:lnTo>
                        <a:pt x="288" y="28"/>
                      </a:lnTo>
                      <a:lnTo>
                        <a:pt x="290" y="27"/>
                      </a:lnTo>
                      <a:lnTo>
                        <a:pt x="291" y="25"/>
                      </a:lnTo>
                      <a:lnTo>
                        <a:pt x="292" y="23"/>
                      </a:lnTo>
                      <a:lnTo>
                        <a:pt x="294" y="25"/>
                      </a:lnTo>
                      <a:lnTo>
                        <a:pt x="298" y="23"/>
                      </a:lnTo>
                      <a:lnTo>
                        <a:pt x="301" y="23"/>
                      </a:lnTo>
                      <a:lnTo>
                        <a:pt x="303" y="28"/>
                      </a:lnTo>
                      <a:lnTo>
                        <a:pt x="307" y="32"/>
                      </a:lnTo>
                      <a:lnTo>
                        <a:pt x="309" y="33"/>
                      </a:lnTo>
                      <a:lnTo>
                        <a:pt x="311" y="32"/>
                      </a:lnTo>
                      <a:lnTo>
                        <a:pt x="316" y="37"/>
                      </a:lnTo>
                      <a:lnTo>
                        <a:pt x="320" y="36"/>
                      </a:lnTo>
                      <a:lnTo>
                        <a:pt x="321" y="34"/>
                      </a:lnTo>
                      <a:lnTo>
                        <a:pt x="325" y="30"/>
                      </a:lnTo>
                      <a:lnTo>
                        <a:pt x="329" y="29"/>
                      </a:lnTo>
                      <a:lnTo>
                        <a:pt x="329" y="28"/>
                      </a:lnTo>
                      <a:lnTo>
                        <a:pt x="326" y="24"/>
                      </a:lnTo>
                      <a:lnTo>
                        <a:pt x="326" y="23"/>
                      </a:lnTo>
                      <a:lnTo>
                        <a:pt x="331" y="21"/>
                      </a:lnTo>
                      <a:lnTo>
                        <a:pt x="335" y="25"/>
                      </a:lnTo>
                      <a:lnTo>
                        <a:pt x="337" y="25"/>
                      </a:lnTo>
                      <a:lnTo>
                        <a:pt x="340" y="21"/>
                      </a:lnTo>
                      <a:lnTo>
                        <a:pt x="343" y="19"/>
                      </a:lnTo>
                      <a:lnTo>
                        <a:pt x="352" y="21"/>
                      </a:lnTo>
                      <a:lnTo>
                        <a:pt x="356" y="24"/>
                      </a:lnTo>
                      <a:lnTo>
                        <a:pt x="370" y="20"/>
                      </a:lnTo>
                      <a:lnTo>
                        <a:pt x="373" y="24"/>
                      </a:lnTo>
                      <a:lnTo>
                        <a:pt x="377" y="24"/>
                      </a:lnTo>
                      <a:lnTo>
                        <a:pt x="378" y="25"/>
                      </a:lnTo>
                      <a:lnTo>
                        <a:pt x="380" y="27"/>
                      </a:lnTo>
                      <a:lnTo>
                        <a:pt x="382" y="30"/>
                      </a:lnTo>
                      <a:lnTo>
                        <a:pt x="383" y="28"/>
                      </a:lnTo>
                      <a:lnTo>
                        <a:pt x="385" y="27"/>
                      </a:lnTo>
                      <a:lnTo>
                        <a:pt x="386" y="27"/>
                      </a:lnTo>
                      <a:lnTo>
                        <a:pt x="388" y="29"/>
                      </a:lnTo>
                      <a:lnTo>
                        <a:pt x="390" y="29"/>
                      </a:lnTo>
                      <a:lnTo>
                        <a:pt x="391" y="31"/>
                      </a:lnTo>
                      <a:lnTo>
                        <a:pt x="396" y="32"/>
                      </a:lnTo>
                      <a:lnTo>
                        <a:pt x="398" y="36"/>
                      </a:lnTo>
                      <a:lnTo>
                        <a:pt x="401" y="40"/>
                      </a:lnTo>
                      <a:lnTo>
                        <a:pt x="402" y="43"/>
                      </a:lnTo>
                      <a:lnTo>
                        <a:pt x="401" y="46"/>
                      </a:lnTo>
                      <a:lnTo>
                        <a:pt x="403" y="47"/>
                      </a:lnTo>
                      <a:lnTo>
                        <a:pt x="409" y="49"/>
                      </a:lnTo>
                      <a:lnTo>
                        <a:pt x="413" y="52"/>
                      </a:lnTo>
                      <a:lnTo>
                        <a:pt x="416" y="51"/>
                      </a:lnTo>
                      <a:lnTo>
                        <a:pt x="417" y="52"/>
                      </a:lnTo>
                      <a:lnTo>
                        <a:pt x="417" y="54"/>
                      </a:lnTo>
                      <a:lnTo>
                        <a:pt x="423" y="56"/>
                      </a:lnTo>
                      <a:lnTo>
                        <a:pt x="427" y="55"/>
                      </a:lnTo>
                      <a:lnTo>
                        <a:pt x="431" y="61"/>
                      </a:lnTo>
                      <a:lnTo>
                        <a:pt x="435" y="61"/>
                      </a:lnTo>
                      <a:lnTo>
                        <a:pt x="437" y="62"/>
                      </a:lnTo>
                      <a:lnTo>
                        <a:pt x="443" y="62"/>
                      </a:lnTo>
                      <a:lnTo>
                        <a:pt x="442" y="64"/>
                      </a:lnTo>
                      <a:lnTo>
                        <a:pt x="441" y="72"/>
                      </a:lnTo>
                      <a:lnTo>
                        <a:pt x="436" y="73"/>
                      </a:lnTo>
                      <a:lnTo>
                        <a:pt x="432" y="80"/>
                      </a:lnTo>
                      <a:lnTo>
                        <a:pt x="431" y="86"/>
                      </a:lnTo>
                      <a:lnTo>
                        <a:pt x="428" y="89"/>
                      </a:lnTo>
                      <a:lnTo>
                        <a:pt x="428" y="92"/>
                      </a:lnTo>
                      <a:lnTo>
                        <a:pt x="429" y="96"/>
                      </a:lnTo>
                      <a:lnTo>
                        <a:pt x="425" y="100"/>
                      </a:lnTo>
                      <a:lnTo>
                        <a:pt x="425" y="101"/>
                      </a:lnTo>
                      <a:lnTo>
                        <a:pt x="427" y="103"/>
                      </a:lnTo>
                      <a:lnTo>
                        <a:pt x="426" y="106"/>
                      </a:lnTo>
                      <a:lnTo>
                        <a:pt x="425" y="109"/>
                      </a:lnTo>
                      <a:lnTo>
                        <a:pt x="418" y="113"/>
                      </a:lnTo>
                      <a:lnTo>
                        <a:pt x="417" y="116"/>
                      </a:lnTo>
                      <a:lnTo>
                        <a:pt x="413" y="118"/>
                      </a:lnTo>
                      <a:lnTo>
                        <a:pt x="411" y="122"/>
                      </a:lnTo>
                      <a:lnTo>
                        <a:pt x="409" y="139"/>
                      </a:lnTo>
                      <a:lnTo>
                        <a:pt x="410" y="141"/>
                      </a:lnTo>
                      <a:lnTo>
                        <a:pt x="411" y="142"/>
                      </a:lnTo>
                      <a:lnTo>
                        <a:pt x="408" y="145"/>
                      </a:lnTo>
                      <a:lnTo>
                        <a:pt x="405" y="145"/>
                      </a:lnTo>
                      <a:lnTo>
                        <a:pt x="401" y="144"/>
                      </a:lnTo>
                      <a:lnTo>
                        <a:pt x="393" y="146"/>
                      </a:lnTo>
                      <a:lnTo>
                        <a:pt x="387" y="147"/>
                      </a:lnTo>
                      <a:lnTo>
                        <a:pt x="385" y="150"/>
                      </a:lnTo>
                      <a:lnTo>
                        <a:pt x="378" y="148"/>
                      </a:lnTo>
                      <a:lnTo>
                        <a:pt x="375" y="144"/>
                      </a:lnTo>
                      <a:lnTo>
                        <a:pt x="373" y="143"/>
                      </a:lnTo>
                      <a:lnTo>
                        <a:pt x="372" y="138"/>
                      </a:lnTo>
                      <a:lnTo>
                        <a:pt x="370" y="135"/>
                      </a:lnTo>
                      <a:lnTo>
                        <a:pt x="369" y="130"/>
                      </a:lnTo>
                      <a:lnTo>
                        <a:pt x="363" y="129"/>
                      </a:lnTo>
                      <a:lnTo>
                        <a:pt x="361" y="124"/>
                      </a:lnTo>
                      <a:lnTo>
                        <a:pt x="355" y="121"/>
                      </a:lnTo>
                      <a:lnTo>
                        <a:pt x="353" y="123"/>
                      </a:lnTo>
                      <a:lnTo>
                        <a:pt x="346" y="124"/>
                      </a:lnTo>
                      <a:lnTo>
                        <a:pt x="346" y="126"/>
                      </a:lnTo>
                      <a:lnTo>
                        <a:pt x="345" y="128"/>
                      </a:lnTo>
                      <a:lnTo>
                        <a:pt x="338" y="126"/>
                      </a:lnTo>
                      <a:lnTo>
                        <a:pt x="334" y="128"/>
                      </a:lnTo>
                      <a:lnTo>
                        <a:pt x="331" y="131"/>
                      </a:lnTo>
                      <a:lnTo>
                        <a:pt x="326" y="128"/>
                      </a:lnTo>
                      <a:lnTo>
                        <a:pt x="323" y="127"/>
                      </a:lnTo>
                      <a:lnTo>
                        <a:pt x="318" y="128"/>
                      </a:lnTo>
                      <a:lnTo>
                        <a:pt x="315" y="124"/>
                      </a:lnTo>
                      <a:lnTo>
                        <a:pt x="311" y="124"/>
                      </a:lnTo>
                      <a:lnTo>
                        <a:pt x="309" y="121"/>
                      </a:lnTo>
                      <a:lnTo>
                        <a:pt x="299" y="123"/>
                      </a:lnTo>
                      <a:lnTo>
                        <a:pt x="290" y="126"/>
                      </a:lnTo>
                      <a:lnTo>
                        <a:pt x="287" y="126"/>
                      </a:lnTo>
                      <a:lnTo>
                        <a:pt x="287" y="126"/>
                      </a:lnTo>
                      <a:lnTo>
                        <a:pt x="285" y="127"/>
                      </a:lnTo>
                      <a:lnTo>
                        <a:pt x="284" y="127"/>
                      </a:lnTo>
                      <a:lnTo>
                        <a:pt x="283" y="131"/>
                      </a:lnTo>
                      <a:lnTo>
                        <a:pt x="280" y="135"/>
                      </a:lnTo>
                      <a:lnTo>
                        <a:pt x="280" y="136"/>
                      </a:lnTo>
                      <a:lnTo>
                        <a:pt x="276" y="140"/>
                      </a:lnTo>
                      <a:lnTo>
                        <a:pt x="276" y="146"/>
                      </a:lnTo>
                      <a:lnTo>
                        <a:pt x="270" y="155"/>
                      </a:lnTo>
                      <a:lnTo>
                        <a:pt x="267" y="158"/>
                      </a:lnTo>
                      <a:lnTo>
                        <a:pt x="263" y="156"/>
                      </a:lnTo>
                      <a:lnTo>
                        <a:pt x="260" y="159"/>
                      </a:lnTo>
                      <a:lnTo>
                        <a:pt x="255" y="159"/>
                      </a:lnTo>
                      <a:lnTo>
                        <a:pt x="254" y="162"/>
                      </a:lnTo>
                      <a:lnTo>
                        <a:pt x="250" y="166"/>
                      </a:lnTo>
                      <a:lnTo>
                        <a:pt x="250" y="167"/>
                      </a:lnTo>
                      <a:lnTo>
                        <a:pt x="248" y="169"/>
                      </a:lnTo>
                      <a:lnTo>
                        <a:pt x="246" y="168"/>
                      </a:lnTo>
                      <a:lnTo>
                        <a:pt x="243" y="169"/>
                      </a:lnTo>
                      <a:lnTo>
                        <a:pt x="239" y="173"/>
                      </a:lnTo>
                      <a:lnTo>
                        <a:pt x="238" y="173"/>
                      </a:lnTo>
                      <a:lnTo>
                        <a:pt x="237" y="173"/>
                      </a:lnTo>
                      <a:lnTo>
                        <a:pt x="237" y="171"/>
                      </a:lnTo>
                      <a:lnTo>
                        <a:pt x="235" y="169"/>
                      </a:lnTo>
                      <a:lnTo>
                        <a:pt x="233" y="168"/>
                      </a:lnTo>
                      <a:lnTo>
                        <a:pt x="228" y="170"/>
                      </a:lnTo>
                      <a:lnTo>
                        <a:pt x="228" y="169"/>
                      </a:lnTo>
                      <a:lnTo>
                        <a:pt x="229" y="167"/>
                      </a:lnTo>
                      <a:lnTo>
                        <a:pt x="229" y="166"/>
                      </a:lnTo>
                      <a:lnTo>
                        <a:pt x="225" y="164"/>
                      </a:lnTo>
                      <a:lnTo>
                        <a:pt x="222" y="165"/>
                      </a:lnTo>
                      <a:lnTo>
                        <a:pt x="221" y="165"/>
                      </a:lnTo>
                      <a:lnTo>
                        <a:pt x="218" y="161"/>
                      </a:lnTo>
                      <a:lnTo>
                        <a:pt x="215" y="160"/>
                      </a:lnTo>
                      <a:lnTo>
                        <a:pt x="212" y="163"/>
                      </a:lnTo>
                      <a:lnTo>
                        <a:pt x="208" y="165"/>
                      </a:lnTo>
                      <a:lnTo>
                        <a:pt x="207" y="167"/>
                      </a:lnTo>
                      <a:lnTo>
                        <a:pt x="206" y="168"/>
                      </a:lnTo>
                      <a:lnTo>
                        <a:pt x="206" y="170"/>
                      </a:lnTo>
                      <a:lnTo>
                        <a:pt x="205" y="172"/>
                      </a:lnTo>
                      <a:lnTo>
                        <a:pt x="204" y="176"/>
                      </a:lnTo>
                      <a:lnTo>
                        <a:pt x="203" y="178"/>
                      </a:lnTo>
                      <a:lnTo>
                        <a:pt x="201" y="177"/>
                      </a:lnTo>
                      <a:lnTo>
                        <a:pt x="198" y="178"/>
                      </a:lnTo>
                      <a:lnTo>
                        <a:pt x="194" y="178"/>
                      </a:lnTo>
                      <a:lnTo>
                        <a:pt x="190" y="178"/>
                      </a:lnTo>
                      <a:lnTo>
                        <a:pt x="185" y="182"/>
                      </a:lnTo>
                      <a:lnTo>
                        <a:pt x="177" y="180"/>
                      </a:lnTo>
                      <a:lnTo>
                        <a:pt x="173" y="180"/>
                      </a:lnTo>
                      <a:lnTo>
                        <a:pt x="171" y="181"/>
                      </a:lnTo>
                      <a:lnTo>
                        <a:pt x="168" y="179"/>
                      </a:lnTo>
                      <a:lnTo>
                        <a:pt x="167" y="180"/>
                      </a:lnTo>
                      <a:lnTo>
                        <a:pt x="167" y="180"/>
                      </a:lnTo>
                      <a:lnTo>
                        <a:pt x="166" y="180"/>
                      </a:lnTo>
                      <a:lnTo>
                        <a:pt x="166" y="181"/>
                      </a:lnTo>
                      <a:lnTo>
                        <a:pt x="165" y="182"/>
                      </a:lnTo>
                      <a:lnTo>
                        <a:pt x="164" y="181"/>
                      </a:lnTo>
                      <a:lnTo>
                        <a:pt x="162" y="181"/>
                      </a:lnTo>
                      <a:lnTo>
                        <a:pt x="161" y="182"/>
                      </a:lnTo>
                      <a:lnTo>
                        <a:pt x="154" y="183"/>
                      </a:lnTo>
                      <a:lnTo>
                        <a:pt x="153" y="184"/>
                      </a:lnTo>
                      <a:lnTo>
                        <a:pt x="152" y="189"/>
                      </a:lnTo>
                      <a:lnTo>
                        <a:pt x="148" y="191"/>
                      </a:lnTo>
                      <a:lnTo>
                        <a:pt x="149" y="194"/>
                      </a:lnTo>
                      <a:lnTo>
                        <a:pt x="148" y="198"/>
                      </a:lnTo>
                      <a:lnTo>
                        <a:pt x="149" y="202"/>
                      </a:lnTo>
                      <a:lnTo>
                        <a:pt x="153" y="205"/>
                      </a:lnTo>
                      <a:lnTo>
                        <a:pt x="155" y="208"/>
                      </a:lnTo>
                      <a:lnTo>
                        <a:pt x="155" y="209"/>
                      </a:lnTo>
                      <a:lnTo>
                        <a:pt x="151" y="209"/>
                      </a:lnTo>
                      <a:lnTo>
                        <a:pt x="147" y="210"/>
                      </a:lnTo>
                      <a:lnTo>
                        <a:pt x="145" y="213"/>
                      </a:lnTo>
                      <a:lnTo>
                        <a:pt x="140" y="216"/>
                      </a:lnTo>
                      <a:lnTo>
                        <a:pt x="133" y="215"/>
                      </a:lnTo>
                      <a:lnTo>
                        <a:pt x="128" y="216"/>
                      </a:lnTo>
                      <a:lnTo>
                        <a:pt x="125" y="215"/>
                      </a:lnTo>
                      <a:lnTo>
                        <a:pt x="112" y="219"/>
                      </a:lnTo>
                      <a:lnTo>
                        <a:pt x="96" y="216"/>
                      </a:lnTo>
                      <a:lnTo>
                        <a:pt x="90" y="217"/>
                      </a:lnTo>
                      <a:lnTo>
                        <a:pt x="87" y="216"/>
                      </a:lnTo>
                      <a:lnTo>
                        <a:pt x="81" y="218"/>
                      </a:lnTo>
                      <a:lnTo>
                        <a:pt x="79" y="217"/>
                      </a:lnTo>
                      <a:lnTo>
                        <a:pt x="78" y="218"/>
                      </a:lnTo>
                      <a:lnTo>
                        <a:pt x="76" y="218"/>
                      </a:lnTo>
                      <a:lnTo>
                        <a:pt x="75" y="217"/>
                      </a:lnTo>
                      <a:lnTo>
                        <a:pt x="74" y="218"/>
                      </a:lnTo>
                      <a:lnTo>
                        <a:pt x="73" y="218"/>
                      </a:lnTo>
                      <a:lnTo>
                        <a:pt x="72" y="218"/>
                      </a:lnTo>
                      <a:lnTo>
                        <a:pt x="67" y="216"/>
                      </a:lnTo>
                      <a:lnTo>
                        <a:pt x="60" y="210"/>
                      </a:lnTo>
                      <a:lnTo>
                        <a:pt x="59" y="209"/>
                      </a:lnTo>
                      <a:lnTo>
                        <a:pt x="58" y="209"/>
                      </a:lnTo>
                      <a:lnTo>
                        <a:pt x="56" y="209"/>
                      </a:lnTo>
                      <a:lnTo>
                        <a:pt x="53" y="204"/>
                      </a:lnTo>
                      <a:lnTo>
                        <a:pt x="47" y="201"/>
                      </a:lnTo>
                      <a:lnTo>
                        <a:pt x="43" y="194"/>
                      </a:lnTo>
                      <a:lnTo>
                        <a:pt x="38" y="189"/>
                      </a:lnTo>
                      <a:lnTo>
                        <a:pt x="33" y="189"/>
                      </a:lnTo>
                      <a:lnTo>
                        <a:pt x="31" y="187"/>
                      </a:lnTo>
                      <a:lnTo>
                        <a:pt x="31" y="186"/>
                      </a:lnTo>
                      <a:lnTo>
                        <a:pt x="31" y="186"/>
                      </a:lnTo>
                      <a:lnTo>
                        <a:pt x="30" y="186"/>
                      </a:lnTo>
                      <a:lnTo>
                        <a:pt x="28" y="186"/>
                      </a:lnTo>
                      <a:lnTo>
                        <a:pt x="27" y="186"/>
                      </a:lnTo>
                      <a:lnTo>
                        <a:pt x="25" y="187"/>
                      </a:lnTo>
                      <a:lnTo>
                        <a:pt x="21" y="185"/>
                      </a:lnTo>
                      <a:lnTo>
                        <a:pt x="19" y="185"/>
                      </a:lnTo>
                      <a:lnTo>
                        <a:pt x="18" y="185"/>
                      </a:lnTo>
                      <a:lnTo>
                        <a:pt x="19" y="183"/>
                      </a:lnTo>
                      <a:lnTo>
                        <a:pt x="18" y="179"/>
                      </a:lnTo>
                      <a:lnTo>
                        <a:pt x="19" y="177"/>
                      </a:lnTo>
                      <a:lnTo>
                        <a:pt x="17" y="175"/>
                      </a:lnTo>
                      <a:lnTo>
                        <a:pt x="17" y="172"/>
                      </a:lnTo>
                      <a:lnTo>
                        <a:pt x="14" y="172"/>
                      </a:lnTo>
                      <a:lnTo>
                        <a:pt x="10" y="168"/>
                      </a:lnTo>
                      <a:lnTo>
                        <a:pt x="10" y="167"/>
                      </a:lnTo>
                      <a:lnTo>
                        <a:pt x="8" y="161"/>
                      </a:lnTo>
                      <a:lnTo>
                        <a:pt x="8" y="158"/>
                      </a:lnTo>
                      <a:lnTo>
                        <a:pt x="5" y="155"/>
                      </a:lnTo>
                      <a:lnTo>
                        <a:pt x="4" y="150"/>
                      </a:lnTo>
                      <a:lnTo>
                        <a:pt x="1" y="148"/>
                      </a:lnTo>
                      <a:lnTo>
                        <a:pt x="0" y="146"/>
                      </a:lnTo>
                      <a:lnTo>
                        <a:pt x="0" y="145"/>
                      </a:lnTo>
                      <a:lnTo>
                        <a:pt x="1" y="140"/>
                      </a:lnTo>
                      <a:lnTo>
                        <a:pt x="1" y="138"/>
                      </a:lnTo>
                      <a:lnTo>
                        <a:pt x="4" y="131"/>
                      </a:lnTo>
                      <a:lnTo>
                        <a:pt x="6" y="131"/>
                      </a:lnTo>
                      <a:lnTo>
                        <a:pt x="6" y="129"/>
                      </a:lnTo>
                      <a:lnTo>
                        <a:pt x="8" y="128"/>
                      </a:lnTo>
                      <a:lnTo>
                        <a:pt x="8" y="126"/>
                      </a:lnTo>
                      <a:lnTo>
                        <a:pt x="7" y="122"/>
                      </a:lnTo>
                      <a:lnTo>
                        <a:pt x="8" y="117"/>
                      </a:lnTo>
                      <a:lnTo>
                        <a:pt x="9" y="115"/>
                      </a:lnTo>
                      <a:lnTo>
                        <a:pt x="10" y="111"/>
                      </a:lnTo>
                      <a:lnTo>
                        <a:pt x="12" y="106"/>
                      </a:lnTo>
                      <a:lnTo>
                        <a:pt x="16" y="100"/>
                      </a:lnTo>
                      <a:lnTo>
                        <a:pt x="19" y="97"/>
                      </a:lnTo>
                      <a:lnTo>
                        <a:pt x="21" y="92"/>
                      </a:lnTo>
                      <a:lnTo>
                        <a:pt x="24" y="90"/>
                      </a:lnTo>
                      <a:lnTo>
                        <a:pt x="27" y="87"/>
                      </a:lnTo>
                      <a:lnTo>
                        <a:pt x="33" y="89"/>
                      </a:lnTo>
                      <a:lnTo>
                        <a:pt x="37" y="91"/>
                      </a:lnTo>
                      <a:lnTo>
                        <a:pt x="40" y="94"/>
                      </a:lnTo>
                      <a:lnTo>
                        <a:pt x="43" y="94"/>
                      </a:lnTo>
                      <a:lnTo>
                        <a:pt x="47" y="90"/>
                      </a:lnTo>
                      <a:lnTo>
                        <a:pt x="53" y="94"/>
                      </a:lnTo>
                      <a:lnTo>
                        <a:pt x="55" y="92"/>
                      </a:lnTo>
                      <a:lnTo>
                        <a:pt x="58" y="92"/>
                      </a:lnTo>
                      <a:lnTo>
                        <a:pt x="62" y="89"/>
                      </a:lnTo>
                      <a:lnTo>
                        <a:pt x="67" y="88"/>
                      </a:lnTo>
                      <a:lnTo>
                        <a:pt x="73" y="81"/>
                      </a:lnTo>
                      <a:lnTo>
                        <a:pt x="80" y="81"/>
                      </a:lnTo>
                      <a:lnTo>
                        <a:pt x="84" y="70"/>
                      </a:lnTo>
                      <a:lnTo>
                        <a:pt x="91" y="70"/>
                      </a:lnTo>
                      <a:lnTo>
                        <a:pt x="95" y="68"/>
                      </a:lnTo>
                      <a:lnTo>
                        <a:pt x="98" y="62"/>
                      </a:lnTo>
                      <a:lnTo>
                        <a:pt x="99" y="58"/>
                      </a:lnTo>
                      <a:lnTo>
                        <a:pt x="98" y="56"/>
                      </a:lnTo>
                      <a:lnTo>
                        <a:pt x="100" y="53"/>
                      </a:lnTo>
                      <a:lnTo>
                        <a:pt x="100" y="50"/>
                      </a:lnTo>
                      <a:lnTo>
                        <a:pt x="101" y="47"/>
                      </a:lnTo>
                      <a:lnTo>
                        <a:pt x="101" y="45"/>
                      </a:lnTo>
                      <a:lnTo>
                        <a:pt x="101" y="43"/>
                      </a:lnTo>
                      <a:lnTo>
                        <a:pt x="103" y="41"/>
                      </a:lnTo>
                      <a:lnTo>
                        <a:pt x="105" y="38"/>
                      </a:lnTo>
                      <a:lnTo>
                        <a:pt x="115" y="35"/>
                      </a:lnTo>
                      <a:lnTo>
                        <a:pt x="115" y="35"/>
                      </a:lnTo>
                      <a:lnTo>
                        <a:pt x="118" y="34"/>
                      </a:lnTo>
                      <a:lnTo>
                        <a:pt x="119" y="33"/>
                      </a:lnTo>
                      <a:lnTo>
                        <a:pt x="120" y="31"/>
                      </a:lnTo>
                      <a:lnTo>
                        <a:pt x="121" y="31"/>
                      </a:lnTo>
                      <a:lnTo>
                        <a:pt x="120" y="30"/>
                      </a:lnTo>
                      <a:lnTo>
                        <a:pt x="121" y="30"/>
                      </a:lnTo>
                      <a:lnTo>
                        <a:pt x="122" y="29"/>
                      </a:lnTo>
                      <a:lnTo>
                        <a:pt x="121" y="26"/>
                      </a:lnTo>
                      <a:lnTo>
                        <a:pt x="121" y="26"/>
                      </a:lnTo>
                      <a:lnTo>
                        <a:pt x="124" y="26"/>
                      </a:lnTo>
                      <a:lnTo>
                        <a:pt x="126" y="24"/>
                      </a:lnTo>
                      <a:lnTo>
                        <a:pt x="128" y="21"/>
                      </a:lnTo>
                      <a:lnTo>
                        <a:pt x="132" y="17"/>
                      </a:lnTo>
                      <a:lnTo>
                        <a:pt x="131" y="15"/>
                      </a:lnTo>
                      <a:lnTo>
                        <a:pt x="133" y="13"/>
                      </a:lnTo>
                      <a:lnTo>
                        <a:pt x="135" y="12"/>
                      </a:lnTo>
                      <a:lnTo>
                        <a:pt x="137" y="14"/>
                      </a:lnTo>
                      <a:lnTo>
                        <a:pt x="138" y="14"/>
                      </a:lnTo>
                      <a:lnTo>
                        <a:pt x="142" y="13"/>
                      </a:lnTo>
                      <a:lnTo>
                        <a:pt x="148" y="15"/>
                      </a:lnTo>
                      <a:lnTo>
                        <a:pt x="152" y="12"/>
                      </a:lnTo>
                      <a:lnTo>
                        <a:pt x="155" y="11"/>
                      </a:lnTo>
                      <a:lnTo>
                        <a:pt x="162" y="11"/>
                      </a:lnTo>
                      <a:lnTo>
                        <a:pt x="164" y="13"/>
                      </a:lnTo>
                      <a:lnTo>
                        <a:pt x="164" y="18"/>
                      </a:lnTo>
                      <a:lnTo>
                        <a:pt x="166" y="22"/>
                      </a:lnTo>
                      <a:lnTo>
                        <a:pt x="165" y="24"/>
                      </a:lnTo>
                      <a:lnTo>
                        <a:pt x="165" y="26"/>
                      </a:lnTo>
                      <a:lnTo>
                        <a:pt x="169" y="26"/>
                      </a:lnTo>
                      <a:lnTo>
                        <a:pt x="173" y="23"/>
                      </a:lnTo>
                      <a:lnTo>
                        <a:pt x="176" y="25"/>
                      </a:lnTo>
                      <a:lnTo>
                        <a:pt x="181" y="24"/>
                      </a:lnTo>
                      <a:lnTo>
                        <a:pt x="182" y="21"/>
                      </a:lnTo>
                      <a:lnTo>
                        <a:pt x="183" y="19"/>
                      </a:lnTo>
                      <a:lnTo>
                        <a:pt x="184" y="18"/>
                      </a:lnTo>
                      <a:lnTo>
                        <a:pt x="184" y="16"/>
                      </a:lnTo>
                      <a:lnTo>
                        <a:pt x="185" y="12"/>
                      </a:lnTo>
                      <a:lnTo>
                        <a:pt x="187" y="10"/>
                      </a:lnTo>
                      <a:lnTo>
                        <a:pt x="195" y="9"/>
                      </a:lnTo>
                      <a:lnTo>
                        <a:pt x="196" y="5"/>
                      </a:lnTo>
                      <a:lnTo>
                        <a:pt x="201" y="2"/>
                      </a:lnTo>
                      <a:lnTo>
                        <a:pt x="202" y="0"/>
                      </a:lnTo>
                      <a:lnTo>
                        <a:pt x="203" y="0"/>
                      </a:lnTo>
                      <a:lnTo>
                        <a:pt x="204" y="3"/>
                      </a:lnTo>
                      <a:lnTo>
                        <a:pt x="208" y="5"/>
                      </a:lnTo>
                      <a:lnTo>
                        <a:pt x="208" y="10"/>
                      </a:lnTo>
                      <a:lnTo>
                        <a:pt x="212" y="18"/>
                      </a:lnTo>
                      <a:lnTo>
                        <a:pt x="214" y="19"/>
                      </a:lnTo>
                      <a:lnTo>
                        <a:pt x="216" y="19"/>
                      </a:lnTo>
                      <a:lnTo>
                        <a:pt x="217" y="21"/>
                      </a:lnTo>
                      <a:lnTo>
                        <a:pt x="216" y="24"/>
                      </a:lnTo>
                      <a:lnTo>
                        <a:pt x="223" y="27"/>
                      </a:lnTo>
                      <a:lnTo>
                        <a:pt x="225" y="24"/>
                      </a:lnTo>
                      <a:lnTo>
                        <a:pt x="228" y="24"/>
                      </a:lnTo>
                      <a:lnTo>
                        <a:pt x="229" y="30"/>
                      </a:lnTo>
                      <a:lnTo>
                        <a:pt x="228" y="37"/>
                      </a:lnTo>
                      <a:lnTo>
                        <a:pt x="230" y="40"/>
                      </a:lnTo>
                      <a:lnTo>
                        <a:pt x="228" y="41"/>
                      </a:lnTo>
                      <a:lnTo>
                        <a:pt x="226" y="45"/>
                      </a:lnTo>
                      <a:lnTo>
                        <a:pt x="226" y="48"/>
                      </a:lnTo>
                      <a:lnTo>
                        <a:pt x="232" y="50"/>
                      </a:lnTo>
                      <a:lnTo>
                        <a:pt x="235" y="48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4" name="Freeform 10">
                  <a:extLst>
                    <a:ext uri="{FF2B5EF4-FFF2-40B4-BE49-F238E27FC236}">
                      <a16:creationId xmlns:a16="http://schemas.microsoft.com/office/drawing/2014/main" id="{430EE7AF-9D77-42E5-A7A8-ABE5B15B5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7038" y="6086475"/>
                  <a:ext cx="393700" cy="254000"/>
                </a:xfrm>
                <a:custGeom>
                  <a:avLst/>
                  <a:gdLst>
                    <a:gd name="T0" fmla="*/ 234 w 248"/>
                    <a:gd name="T1" fmla="*/ 23 h 160"/>
                    <a:gd name="T2" fmla="*/ 241 w 248"/>
                    <a:gd name="T3" fmla="*/ 35 h 160"/>
                    <a:gd name="T4" fmla="*/ 248 w 248"/>
                    <a:gd name="T5" fmla="*/ 45 h 160"/>
                    <a:gd name="T6" fmla="*/ 231 w 248"/>
                    <a:gd name="T7" fmla="*/ 37 h 160"/>
                    <a:gd name="T8" fmla="*/ 222 w 248"/>
                    <a:gd name="T9" fmla="*/ 46 h 160"/>
                    <a:gd name="T10" fmla="*/ 213 w 248"/>
                    <a:gd name="T11" fmla="*/ 52 h 160"/>
                    <a:gd name="T12" fmla="*/ 207 w 248"/>
                    <a:gd name="T13" fmla="*/ 59 h 160"/>
                    <a:gd name="T14" fmla="*/ 192 w 248"/>
                    <a:gd name="T15" fmla="*/ 66 h 160"/>
                    <a:gd name="T16" fmla="*/ 177 w 248"/>
                    <a:gd name="T17" fmla="*/ 72 h 160"/>
                    <a:gd name="T18" fmla="*/ 171 w 248"/>
                    <a:gd name="T19" fmla="*/ 81 h 160"/>
                    <a:gd name="T20" fmla="*/ 176 w 248"/>
                    <a:gd name="T21" fmla="*/ 89 h 160"/>
                    <a:gd name="T22" fmla="*/ 179 w 248"/>
                    <a:gd name="T23" fmla="*/ 105 h 160"/>
                    <a:gd name="T24" fmla="*/ 174 w 248"/>
                    <a:gd name="T25" fmla="*/ 117 h 160"/>
                    <a:gd name="T26" fmla="*/ 162 w 248"/>
                    <a:gd name="T27" fmla="*/ 116 h 160"/>
                    <a:gd name="T28" fmla="*/ 146 w 248"/>
                    <a:gd name="T29" fmla="*/ 126 h 160"/>
                    <a:gd name="T30" fmla="*/ 154 w 248"/>
                    <a:gd name="T31" fmla="*/ 133 h 160"/>
                    <a:gd name="T32" fmla="*/ 153 w 248"/>
                    <a:gd name="T33" fmla="*/ 154 h 160"/>
                    <a:gd name="T34" fmla="*/ 130 w 248"/>
                    <a:gd name="T35" fmla="*/ 154 h 160"/>
                    <a:gd name="T36" fmla="*/ 116 w 248"/>
                    <a:gd name="T37" fmla="*/ 155 h 160"/>
                    <a:gd name="T38" fmla="*/ 101 w 248"/>
                    <a:gd name="T39" fmla="*/ 144 h 160"/>
                    <a:gd name="T40" fmla="*/ 89 w 248"/>
                    <a:gd name="T41" fmla="*/ 139 h 160"/>
                    <a:gd name="T42" fmla="*/ 72 w 248"/>
                    <a:gd name="T43" fmla="*/ 155 h 160"/>
                    <a:gd name="T44" fmla="*/ 64 w 248"/>
                    <a:gd name="T45" fmla="*/ 153 h 160"/>
                    <a:gd name="T46" fmla="*/ 53 w 248"/>
                    <a:gd name="T47" fmla="*/ 154 h 160"/>
                    <a:gd name="T48" fmla="*/ 46 w 248"/>
                    <a:gd name="T49" fmla="*/ 157 h 160"/>
                    <a:gd name="T50" fmla="*/ 30 w 248"/>
                    <a:gd name="T51" fmla="*/ 156 h 160"/>
                    <a:gd name="T52" fmla="*/ 16 w 248"/>
                    <a:gd name="T53" fmla="*/ 156 h 160"/>
                    <a:gd name="T54" fmla="*/ 26 w 248"/>
                    <a:gd name="T55" fmla="*/ 147 h 160"/>
                    <a:gd name="T56" fmla="*/ 41 w 248"/>
                    <a:gd name="T57" fmla="*/ 138 h 160"/>
                    <a:gd name="T58" fmla="*/ 27 w 248"/>
                    <a:gd name="T59" fmla="*/ 124 h 160"/>
                    <a:gd name="T60" fmla="*/ 15 w 248"/>
                    <a:gd name="T61" fmla="*/ 113 h 160"/>
                    <a:gd name="T62" fmla="*/ 14 w 248"/>
                    <a:gd name="T63" fmla="*/ 100 h 160"/>
                    <a:gd name="T64" fmla="*/ 19 w 248"/>
                    <a:gd name="T65" fmla="*/ 82 h 160"/>
                    <a:gd name="T66" fmla="*/ 10 w 248"/>
                    <a:gd name="T67" fmla="*/ 73 h 160"/>
                    <a:gd name="T68" fmla="*/ 4 w 248"/>
                    <a:gd name="T69" fmla="*/ 61 h 160"/>
                    <a:gd name="T70" fmla="*/ 23 w 248"/>
                    <a:gd name="T71" fmla="*/ 49 h 160"/>
                    <a:gd name="T72" fmla="*/ 41 w 248"/>
                    <a:gd name="T73" fmla="*/ 40 h 160"/>
                    <a:gd name="T74" fmla="*/ 60 w 248"/>
                    <a:gd name="T75" fmla="*/ 49 h 160"/>
                    <a:gd name="T76" fmla="*/ 81 w 248"/>
                    <a:gd name="T77" fmla="*/ 48 h 160"/>
                    <a:gd name="T78" fmla="*/ 92 w 248"/>
                    <a:gd name="T79" fmla="*/ 54 h 160"/>
                    <a:gd name="T80" fmla="*/ 103 w 248"/>
                    <a:gd name="T81" fmla="*/ 42 h 160"/>
                    <a:gd name="T82" fmla="*/ 116 w 248"/>
                    <a:gd name="T83" fmla="*/ 30 h 160"/>
                    <a:gd name="T84" fmla="*/ 126 w 248"/>
                    <a:gd name="T85" fmla="*/ 26 h 160"/>
                    <a:gd name="T86" fmla="*/ 143 w 248"/>
                    <a:gd name="T87" fmla="*/ 26 h 160"/>
                    <a:gd name="T88" fmla="*/ 164 w 248"/>
                    <a:gd name="T89" fmla="*/ 29 h 160"/>
                    <a:gd name="T90" fmla="*/ 175 w 248"/>
                    <a:gd name="T91" fmla="*/ 20 h 160"/>
                    <a:gd name="T92" fmla="*/ 192 w 248"/>
                    <a:gd name="T93" fmla="*/ 17 h 160"/>
                    <a:gd name="T94" fmla="*/ 201 w 248"/>
                    <a:gd name="T95" fmla="*/ 14 h 160"/>
                    <a:gd name="T96" fmla="*/ 211 w 248"/>
                    <a:gd name="T97" fmla="*/ 0 h 160"/>
                    <a:gd name="T98" fmla="*/ 229 w 248"/>
                    <a:gd name="T99" fmla="*/ 4 h 160"/>
                    <a:gd name="T100" fmla="*/ 227 w 248"/>
                    <a:gd name="T101" fmla="*/ 13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48" h="160">
                      <a:moveTo>
                        <a:pt x="231" y="17"/>
                      </a:moveTo>
                      <a:lnTo>
                        <a:pt x="231" y="19"/>
                      </a:lnTo>
                      <a:lnTo>
                        <a:pt x="232" y="20"/>
                      </a:lnTo>
                      <a:lnTo>
                        <a:pt x="235" y="20"/>
                      </a:lnTo>
                      <a:lnTo>
                        <a:pt x="234" y="23"/>
                      </a:lnTo>
                      <a:lnTo>
                        <a:pt x="232" y="24"/>
                      </a:lnTo>
                      <a:lnTo>
                        <a:pt x="232" y="26"/>
                      </a:lnTo>
                      <a:lnTo>
                        <a:pt x="236" y="30"/>
                      </a:lnTo>
                      <a:lnTo>
                        <a:pt x="240" y="34"/>
                      </a:lnTo>
                      <a:lnTo>
                        <a:pt x="241" y="35"/>
                      </a:lnTo>
                      <a:lnTo>
                        <a:pt x="242" y="36"/>
                      </a:lnTo>
                      <a:lnTo>
                        <a:pt x="243" y="38"/>
                      </a:lnTo>
                      <a:lnTo>
                        <a:pt x="243" y="42"/>
                      </a:lnTo>
                      <a:lnTo>
                        <a:pt x="248" y="44"/>
                      </a:lnTo>
                      <a:lnTo>
                        <a:pt x="248" y="45"/>
                      </a:lnTo>
                      <a:lnTo>
                        <a:pt x="245" y="44"/>
                      </a:lnTo>
                      <a:lnTo>
                        <a:pt x="243" y="45"/>
                      </a:lnTo>
                      <a:lnTo>
                        <a:pt x="239" y="41"/>
                      </a:lnTo>
                      <a:lnTo>
                        <a:pt x="232" y="38"/>
                      </a:lnTo>
                      <a:lnTo>
                        <a:pt x="231" y="37"/>
                      </a:lnTo>
                      <a:lnTo>
                        <a:pt x="231" y="36"/>
                      </a:lnTo>
                      <a:lnTo>
                        <a:pt x="225" y="40"/>
                      </a:lnTo>
                      <a:lnTo>
                        <a:pt x="223" y="40"/>
                      </a:lnTo>
                      <a:lnTo>
                        <a:pt x="221" y="43"/>
                      </a:lnTo>
                      <a:lnTo>
                        <a:pt x="222" y="46"/>
                      </a:lnTo>
                      <a:lnTo>
                        <a:pt x="223" y="51"/>
                      </a:lnTo>
                      <a:lnTo>
                        <a:pt x="225" y="53"/>
                      </a:lnTo>
                      <a:lnTo>
                        <a:pt x="225" y="55"/>
                      </a:lnTo>
                      <a:lnTo>
                        <a:pt x="217" y="55"/>
                      </a:lnTo>
                      <a:lnTo>
                        <a:pt x="213" y="52"/>
                      </a:lnTo>
                      <a:lnTo>
                        <a:pt x="209" y="54"/>
                      </a:lnTo>
                      <a:lnTo>
                        <a:pt x="206" y="54"/>
                      </a:lnTo>
                      <a:lnTo>
                        <a:pt x="206" y="55"/>
                      </a:lnTo>
                      <a:lnTo>
                        <a:pt x="207" y="57"/>
                      </a:lnTo>
                      <a:lnTo>
                        <a:pt x="207" y="59"/>
                      </a:lnTo>
                      <a:lnTo>
                        <a:pt x="204" y="60"/>
                      </a:lnTo>
                      <a:lnTo>
                        <a:pt x="203" y="63"/>
                      </a:lnTo>
                      <a:lnTo>
                        <a:pt x="200" y="63"/>
                      </a:lnTo>
                      <a:lnTo>
                        <a:pt x="198" y="65"/>
                      </a:lnTo>
                      <a:lnTo>
                        <a:pt x="192" y="66"/>
                      </a:lnTo>
                      <a:lnTo>
                        <a:pt x="191" y="68"/>
                      </a:lnTo>
                      <a:lnTo>
                        <a:pt x="186" y="68"/>
                      </a:lnTo>
                      <a:lnTo>
                        <a:pt x="186" y="71"/>
                      </a:lnTo>
                      <a:lnTo>
                        <a:pt x="184" y="74"/>
                      </a:lnTo>
                      <a:lnTo>
                        <a:pt x="177" y="72"/>
                      </a:lnTo>
                      <a:lnTo>
                        <a:pt x="174" y="74"/>
                      </a:lnTo>
                      <a:lnTo>
                        <a:pt x="174" y="76"/>
                      </a:lnTo>
                      <a:lnTo>
                        <a:pt x="172" y="79"/>
                      </a:lnTo>
                      <a:lnTo>
                        <a:pt x="172" y="80"/>
                      </a:lnTo>
                      <a:lnTo>
                        <a:pt x="171" y="81"/>
                      </a:lnTo>
                      <a:lnTo>
                        <a:pt x="172" y="83"/>
                      </a:lnTo>
                      <a:lnTo>
                        <a:pt x="171" y="85"/>
                      </a:lnTo>
                      <a:lnTo>
                        <a:pt x="173" y="88"/>
                      </a:lnTo>
                      <a:lnTo>
                        <a:pt x="175" y="88"/>
                      </a:lnTo>
                      <a:lnTo>
                        <a:pt x="176" y="89"/>
                      </a:lnTo>
                      <a:lnTo>
                        <a:pt x="181" y="92"/>
                      </a:lnTo>
                      <a:lnTo>
                        <a:pt x="180" y="93"/>
                      </a:lnTo>
                      <a:lnTo>
                        <a:pt x="179" y="97"/>
                      </a:lnTo>
                      <a:lnTo>
                        <a:pt x="179" y="100"/>
                      </a:lnTo>
                      <a:lnTo>
                        <a:pt x="179" y="105"/>
                      </a:lnTo>
                      <a:lnTo>
                        <a:pt x="177" y="108"/>
                      </a:lnTo>
                      <a:lnTo>
                        <a:pt x="177" y="112"/>
                      </a:lnTo>
                      <a:lnTo>
                        <a:pt x="179" y="114"/>
                      </a:lnTo>
                      <a:lnTo>
                        <a:pt x="176" y="115"/>
                      </a:lnTo>
                      <a:lnTo>
                        <a:pt x="174" y="117"/>
                      </a:lnTo>
                      <a:lnTo>
                        <a:pt x="169" y="114"/>
                      </a:lnTo>
                      <a:lnTo>
                        <a:pt x="168" y="115"/>
                      </a:lnTo>
                      <a:lnTo>
                        <a:pt x="166" y="114"/>
                      </a:lnTo>
                      <a:lnTo>
                        <a:pt x="165" y="117"/>
                      </a:lnTo>
                      <a:lnTo>
                        <a:pt x="162" y="116"/>
                      </a:lnTo>
                      <a:lnTo>
                        <a:pt x="161" y="117"/>
                      </a:lnTo>
                      <a:lnTo>
                        <a:pt x="161" y="120"/>
                      </a:lnTo>
                      <a:lnTo>
                        <a:pt x="156" y="120"/>
                      </a:lnTo>
                      <a:lnTo>
                        <a:pt x="150" y="123"/>
                      </a:lnTo>
                      <a:lnTo>
                        <a:pt x="146" y="126"/>
                      </a:lnTo>
                      <a:lnTo>
                        <a:pt x="145" y="128"/>
                      </a:lnTo>
                      <a:lnTo>
                        <a:pt x="149" y="131"/>
                      </a:lnTo>
                      <a:lnTo>
                        <a:pt x="152" y="129"/>
                      </a:lnTo>
                      <a:lnTo>
                        <a:pt x="152" y="132"/>
                      </a:lnTo>
                      <a:lnTo>
                        <a:pt x="154" y="133"/>
                      </a:lnTo>
                      <a:lnTo>
                        <a:pt x="155" y="136"/>
                      </a:lnTo>
                      <a:lnTo>
                        <a:pt x="149" y="138"/>
                      </a:lnTo>
                      <a:lnTo>
                        <a:pt x="147" y="141"/>
                      </a:lnTo>
                      <a:lnTo>
                        <a:pt x="149" y="148"/>
                      </a:lnTo>
                      <a:lnTo>
                        <a:pt x="153" y="154"/>
                      </a:lnTo>
                      <a:lnTo>
                        <a:pt x="150" y="157"/>
                      </a:lnTo>
                      <a:lnTo>
                        <a:pt x="145" y="157"/>
                      </a:lnTo>
                      <a:lnTo>
                        <a:pt x="142" y="160"/>
                      </a:lnTo>
                      <a:lnTo>
                        <a:pt x="137" y="160"/>
                      </a:lnTo>
                      <a:lnTo>
                        <a:pt x="130" y="154"/>
                      </a:lnTo>
                      <a:lnTo>
                        <a:pt x="124" y="152"/>
                      </a:lnTo>
                      <a:lnTo>
                        <a:pt x="119" y="149"/>
                      </a:lnTo>
                      <a:lnTo>
                        <a:pt x="118" y="150"/>
                      </a:lnTo>
                      <a:lnTo>
                        <a:pt x="117" y="154"/>
                      </a:lnTo>
                      <a:lnTo>
                        <a:pt x="116" y="155"/>
                      </a:lnTo>
                      <a:lnTo>
                        <a:pt x="111" y="156"/>
                      </a:lnTo>
                      <a:lnTo>
                        <a:pt x="108" y="152"/>
                      </a:lnTo>
                      <a:lnTo>
                        <a:pt x="103" y="149"/>
                      </a:lnTo>
                      <a:lnTo>
                        <a:pt x="101" y="149"/>
                      </a:lnTo>
                      <a:lnTo>
                        <a:pt x="101" y="144"/>
                      </a:lnTo>
                      <a:lnTo>
                        <a:pt x="94" y="139"/>
                      </a:lnTo>
                      <a:lnTo>
                        <a:pt x="94" y="135"/>
                      </a:lnTo>
                      <a:lnTo>
                        <a:pt x="91" y="133"/>
                      </a:lnTo>
                      <a:lnTo>
                        <a:pt x="91" y="136"/>
                      </a:lnTo>
                      <a:lnTo>
                        <a:pt x="89" y="139"/>
                      </a:lnTo>
                      <a:lnTo>
                        <a:pt x="86" y="141"/>
                      </a:lnTo>
                      <a:lnTo>
                        <a:pt x="85" y="147"/>
                      </a:lnTo>
                      <a:lnTo>
                        <a:pt x="81" y="151"/>
                      </a:lnTo>
                      <a:lnTo>
                        <a:pt x="75" y="154"/>
                      </a:lnTo>
                      <a:lnTo>
                        <a:pt x="72" y="155"/>
                      </a:lnTo>
                      <a:lnTo>
                        <a:pt x="70" y="154"/>
                      </a:lnTo>
                      <a:lnTo>
                        <a:pt x="69" y="154"/>
                      </a:lnTo>
                      <a:lnTo>
                        <a:pt x="68" y="154"/>
                      </a:lnTo>
                      <a:lnTo>
                        <a:pt x="66" y="152"/>
                      </a:lnTo>
                      <a:lnTo>
                        <a:pt x="64" y="153"/>
                      </a:lnTo>
                      <a:lnTo>
                        <a:pt x="64" y="154"/>
                      </a:lnTo>
                      <a:lnTo>
                        <a:pt x="63" y="155"/>
                      </a:lnTo>
                      <a:lnTo>
                        <a:pt x="56" y="154"/>
                      </a:lnTo>
                      <a:lnTo>
                        <a:pt x="56" y="154"/>
                      </a:lnTo>
                      <a:lnTo>
                        <a:pt x="53" y="154"/>
                      </a:lnTo>
                      <a:lnTo>
                        <a:pt x="48" y="150"/>
                      </a:lnTo>
                      <a:lnTo>
                        <a:pt x="45" y="152"/>
                      </a:lnTo>
                      <a:lnTo>
                        <a:pt x="46" y="154"/>
                      </a:lnTo>
                      <a:lnTo>
                        <a:pt x="47" y="155"/>
                      </a:lnTo>
                      <a:lnTo>
                        <a:pt x="46" y="157"/>
                      </a:lnTo>
                      <a:lnTo>
                        <a:pt x="41" y="157"/>
                      </a:lnTo>
                      <a:lnTo>
                        <a:pt x="38" y="160"/>
                      </a:lnTo>
                      <a:lnTo>
                        <a:pt x="33" y="159"/>
                      </a:lnTo>
                      <a:lnTo>
                        <a:pt x="32" y="157"/>
                      </a:lnTo>
                      <a:lnTo>
                        <a:pt x="30" y="156"/>
                      </a:lnTo>
                      <a:lnTo>
                        <a:pt x="22" y="158"/>
                      </a:lnTo>
                      <a:lnTo>
                        <a:pt x="20" y="157"/>
                      </a:lnTo>
                      <a:lnTo>
                        <a:pt x="20" y="157"/>
                      </a:lnTo>
                      <a:lnTo>
                        <a:pt x="20" y="157"/>
                      </a:lnTo>
                      <a:lnTo>
                        <a:pt x="16" y="156"/>
                      </a:lnTo>
                      <a:lnTo>
                        <a:pt x="16" y="155"/>
                      </a:lnTo>
                      <a:lnTo>
                        <a:pt x="15" y="154"/>
                      </a:lnTo>
                      <a:lnTo>
                        <a:pt x="15" y="151"/>
                      </a:lnTo>
                      <a:lnTo>
                        <a:pt x="14" y="149"/>
                      </a:lnTo>
                      <a:lnTo>
                        <a:pt x="26" y="147"/>
                      </a:lnTo>
                      <a:lnTo>
                        <a:pt x="27" y="145"/>
                      </a:lnTo>
                      <a:lnTo>
                        <a:pt x="25" y="143"/>
                      </a:lnTo>
                      <a:lnTo>
                        <a:pt x="26" y="142"/>
                      </a:lnTo>
                      <a:lnTo>
                        <a:pt x="35" y="143"/>
                      </a:lnTo>
                      <a:lnTo>
                        <a:pt x="41" y="138"/>
                      </a:lnTo>
                      <a:lnTo>
                        <a:pt x="36" y="134"/>
                      </a:lnTo>
                      <a:lnTo>
                        <a:pt x="35" y="132"/>
                      </a:lnTo>
                      <a:lnTo>
                        <a:pt x="35" y="130"/>
                      </a:lnTo>
                      <a:lnTo>
                        <a:pt x="31" y="125"/>
                      </a:lnTo>
                      <a:lnTo>
                        <a:pt x="27" y="124"/>
                      </a:lnTo>
                      <a:lnTo>
                        <a:pt x="22" y="120"/>
                      </a:lnTo>
                      <a:lnTo>
                        <a:pt x="20" y="119"/>
                      </a:lnTo>
                      <a:lnTo>
                        <a:pt x="16" y="118"/>
                      </a:lnTo>
                      <a:lnTo>
                        <a:pt x="16" y="117"/>
                      </a:lnTo>
                      <a:lnTo>
                        <a:pt x="15" y="113"/>
                      </a:lnTo>
                      <a:lnTo>
                        <a:pt x="16" y="109"/>
                      </a:lnTo>
                      <a:lnTo>
                        <a:pt x="19" y="104"/>
                      </a:lnTo>
                      <a:lnTo>
                        <a:pt x="19" y="100"/>
                      </a:lnTo>
                      <a:lnTo>
                        <a:pt x="16" y="99"/>
                      </a:lnTo>
                      <a:lnTo>
                        <a:pt x="14" y="100"/>
                      </a:lnTo>
                      <a:lnTo>
                        <a:pt x="11" y="100"/>
                      </a:lnTo>
                      <a:lnTo>
                        <a:pt x="7" y="97"/>
                      </a:lnTo>
                      <a:lnTo>
                        <a:pt x="9" y="93"/>
                      </a:lnTo>
                      <a:lnTo>
                        <a:pt x="8" y="92"/>
                      </a:lnTo>
                      <a:lnTo>
                        <a:pt x="19" y="82"/>
                      </a:lnTo>
                      <a:lnTo>
                        <a:pt x="21" y="78"/>
                      </a:lnTo>
                      <a:lnTo>
                        <a:pt x="19" y="76"/>
                      </a:lnTo>
                      <a:lnTo>
                        <a:pt x="14" y="76"/>
                      </a:lnTo>
                      <a:lnTo>
                        <a:pt x="13" y="74"/>
                      </a:lnTo>
                      <a:lnTo>
                        <a:pt x="10" y="73"/>
                      </a:lnTo>
                      <a:lnTo>
                        <a:pt x="5" y="72"/>
                      </a:lnTo>
                      <a:lnTo>
                        <a:pt x="3" y="74"/>
                      </a:lnTo>
                      <a:lnTo>
                        <a:pt x="2" y="71"/>
                      </a:lnTo>
                      <a:lnTo>
                        <a:pt x="0" y="65"/>
                      </a:lnTo>
                      <a:lnTo>
                        <a:pt x="4" y="61"/>
                      </a:lnTo>
                      <a:lnTo>
                        <a:pt x="5" y="57"/>
                      </a:lnTo>
                      <a:lnTo>
                        <a:pt x="13" y="53"/>
                      </a:lnTo>
                      <a:lnTo>
                        <a:pt x="16" y="49"/>
                      </a:lnTo>
                      <a:lnTo>
                        <a:pt x="20" y="48"/>
                      </a:lnTo>
                      <a:lnTo>
                        <a:pt x="23" y="49"/>
                      </a:lnTo>
                      <a:lnTo>
                        <a:pt x="24" y="47"/>
                      </a:lnTo>
                      <a:lnTo>
                        <a:pt x="25" y="39"/>
                      </a:lnTo>
                      <a:lnTo>
                        <a:pt x="32" y="41"/>
                      </a:lnTo>
                      <a:lnTo>
                        <a:pt x="34" y="40"/>
                      </a:lnTo>
                      <a:lnTo>
                        <a:pt x="41" y="40"/>
                      </a:lnTo>
                      <a:lnTo>
                        <a:pt x="48" y="44"/>
                      </a:lnTo>
                      <a:lnTo>
                        <a:pt x="51" y="43"/>
                      </a:lnTo>
                      <a:lnTo>
                        <a:pt x="56" y="44"/>
                      </a:lnTo>
                      <a:lnTo>
                        <a:pt x="58" y="47"/>
                      </a:lnTo>
                      <a:lnTo>
                        <a:pt x="60" y="49"/>
                      </a:lnTo>
                      <a:lnTo>
                        <a:pt x="62" y="48"/>
                      </a:lnTo>
                      <a:lnTo>
                        <a:pt x="66" y="49"/>
                      </a:lnTo>
                      <a:lnTo>
                        <a:pt x="69" y="48"/>
                      </a:lnTo>
                      <a:lnTo>
                        <a:pt x="72" y="49"/>
                      </a:lnTo>
                      <a:lnTo>
                        <a:pt x="81" y="48"/>
                      </a:lnTo>
                      <a:lnTo>
                        <a:pt x="82" y="50"/>
                      </a:lnTo>
                      <a:lnTo>
                        <a:pt x="85" y="51"/>
                      </a:lnTo>
                      <a:lnTo>
                        <a:pt x="88" y="50"/>
                      </a:lnTo>
                      <a:lnTo>
                        <a:pt x="91" y="56"/>
                      </a:lnTo>
                      <a:lnTo>
                        <a:pt x="92" y="54"/>
                      </a:lnTo>
                      <a:lnTo>
                        <a:pt x="93" y="49"/>
                      </a:lnTo>
                      <a:lnTo>
                        <a:pt x="99" y="47"/>
                      </a:lnTo>
                      <a:lnTo>
                        <a:pt x="100" y="46"/>
                      </a:lnTo>
                      <a:lnTo>
                        <a:pt x="101" y="45"/>
                      </a:lnTo>
                      <a:lnTo>
                        <a:pt x="103" y="42"/>
                      </a:lnTo>
                      <a:lnTo>
                        <a:pt x="110" y="41"/>
                      </a:lnTo>
                      <a:lnTo>
                        <a:pt x="112" y="35"/>
                      </a:lnTo>
                      <a:lnTo>
                        <a:pt x="112" y="34"/>
                      </a:lnTo>
                      <a:lnTo>
                        <a:pt x="115" y="30"/>
                      </a:lnTo>
                      <a:lnTo>
                        <a:pt x="116" y="30"/>
                      </a:lnTo>
                      <a:lnTo>
                        <a:pt x="118" y="30"/>
                      </a:lnTo>
                      <a:lnTo>
                        <a:pt x="119" y="29"/>
                      </a:lnTo>
                      <a:lnTo>
                        <a:pt x="121" y="27"/>
                      </a:lnTo>
                      <a:lnTo>
                        <a:pt x="123" y="30"/>
                      </a:lnTo>
                      <a:lnTo>
                        <a:pt x="126" y="26"/>
                      </a:lnTo>
                      <a:lnTo>
                        <a:pt x="130" y="25"/>
                      </a:lnTo>
                      <a:lnTo>
                        <a:pt x="131" y="25"/>
                      </a:lnTo>
                      <a:lnTo>
                        <a:pt x="133" y="24"/>
                      </a:lnTo>
                      <a:lnTo>
                        <a:pt x="136" y="24"/>
                      </a:lnTo>
                      <a:lnTo>
                        <a:pt x="143" y="26"/>
                      </a:lnTo>
                      <a:lnTo>
                        <a:pt x="147" y="25"/>
                      </a:lnTo>
                      <a:lnTo>
                        <a:pt x="156" y="25"/>
                      </a:lnTo>
                      <a:lnTo>
                        <a:pt x="159" y="26"/>
                      </a:lnTo>
                      <a:lnTo>
                        <a:pt x="161" y="29"/>
                      </a:lnTo>
                      <a:lnTo>
                        <a:pt x="164" y="29"/>
                      </a:lnTo>
                      <a:lnTo>
                        <a:pt x="167" y="27"/>
                      </a:lnTo>
                      <a:lnTo>
                        <a:pt x="167" y="23"/>
                      </a:lnTo>
                      <a:lnTo>
                        <a:pt x="171" y="21"/>
                      </a:lnTo>
                      <a:lnTo>
                        <a:pt x="173" y="21"/>
                      </a:lnTo>
                      <a:lnTo>
                        <a:pt x="175" y="20"/>
                      </a:lnTo>
                      <a:lnTo>
                        <a:pt x="175" y="19"/>
                      </a:lnTo>
                      <a:lnTo>
                        <a:pt x="180" y="20"/>
                      </a:lnTo>
                      <a:lnTo>
                        <a:pt x="185" y="18"/>
                      </a:lnTo>
                      <a:lnTo>
                        <a:pt x="189" y="17"/>
                      </a:lnTo>
                      <a:lnTo>
                        <a:pt x="192" y="17"/>
                      </a:lnTo>
                      <a:lnTo>
                        <a:pt x="205" y="24"/>
                      </a:lnTo>
                      <a:lnTo>
                        <a:pt x="205" y="21"/>
                      </a:lnTo>
                      <a:lnTo>
                        <a:pt x="204" y="18"/>
                      </a:lnTo>
                      <a:lnTo>
                        <a:pt x="202" y="17"/>
                      </a:lnTo>
                      <a:lnTo>
                        <a:pt x="201" y="14"/>
                      </a:lnTo>
                      <a:lnTo>
                        <a:pt x="201" y="7"/>
                      </a:lnTo>
                      <a:lnTo>
                        <a:pt x="201" y="5"/>
                      </a:lnTo>
                      <a:lnTo>
                        <a:pt x="202" y="4"/>
                      </a:lnTo>
                      <a:lnTo>
                        <a:pt x="206" y="4"/>
                      </a:lnTo>
                      <a:lnTo>
                        <a:pt x="211" y="0"/>
                      </a:lnTo>
                      <a:lnTo>
                        <a:pt x="214" y="2"/>
                      </a:lnTo>
                      <a:lnTo>
                        <a:pt x="221" y="0"/>
                      </a:lnTo>
                      <a:lnTo>
                        <a:pt x="224" y="0"/>
                      </a:lnTo>
                      <a:lnTo>
                        <a:pt x="228" y="3"/>
                      </a:lnTo>
                      <a:lnTo>
                        <a:pt x="229" y="4"/>
                      </a:lnTo>
                      <a:lnTo>
                        <a:pt x="228" y="7"/>
                      </a:lnTo>
                      <a:lnTo>
                        <a:pt x="226" y="9"/>
                      </a:lnTo>
                      <a:lnTo>
                        <a:pt x="226" y="10"/>
                      </a:lnTo>
                      <a:lnTo>
                        <a:pt x="227" y="11"/>
                      </a:lnTo>
                      <a:lnTo>
                        <a:pt x="227" y="13"/>
                      </a:lnTo>
                      <a:lnTo>
                        <a:pt x="229" y="17"/>
                      </a:lnTo>
                      <a:lnTo>
                        <a:pt x="231" y="17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5" name="Freeform 12">
                  <a:extLst>
                    <a:ext uri="{FF2B5EF4-FFF2-40B4-BE49-F238E27FC236}">
                      <a16:creationId xmlns:a16="http://schemas.microsoft.com/office/drawing/2014/main" id="{46C0B966-0274-4D92-93FA-CAC58DB553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92688" y="6391275"/>
                  <a:ext cx="436563" cy="238125"/>
                </a:xfrm>
                <a:custGeom>
                  <a:avLst/>
                  <a:gdLst>
                    <a:gd name="T0" fmla="*/ 61 w 275"/>
                    <a:gd name="T1" fmla="*/ 0 h 150"/>
                    <a:gd name="T2" fmla="*/ 74 w 275"/>
                    <a:gd name="T3" fmla="*/ 10 h 150"/>
                    <a:gd name="T4" fmla="*/ 98 w 275"/>
                    <a:gd name="T5" fmla="*/ 21 h 150"/>
                    <a:gd name="T6" fmla="*/ 116 w 275"/>
                    <a:gd name="T7" fmla="*/ 18 h 150"/>
                    <a:gd name="T8" fmla="*/ 139 w 275"/>
                    <a:gd name="T9" fmla="*/ 20 h 150"/>
                    <a:gd name="T10" fmla="*/ 160 w 275"/>
                    <a:gd name="T11" fmla="*/ 21 h 150"/>
                    <a:gd name="T12" fmla="*/ 172 w 275"/>
                    <a:gd name="T13" fmla="*/ 22 h 150"/>
                    <a:gd name="T14" fmla="*/ 196 w 275"/>
                    <a:gd name="T15" fmla="*/ 22 h 150"/>
                    <a:gd name="T16" fmla="*/ 224 w 275"/>
                    <a:gd name="T17" fmla="*/ 18 h 150"/>
                    <a:gd name="T18" fmla="*/ 238 w 275"/>
                    <a:gd name="T19" fmla="*/ 21 h 150"/>
                    <a:gd name="T20" fmla="*/ 247 w 275"/>
                    <a:gd name="T21" fmla="*/ 37 h 150"/>
                    <a:gd name="T22" fmla="*/ 239 w 275"/>
                    <a:gd name="T23" fmla="*/ 32 h 150"/>
                    <a:gd name="T24" fmla="*/ 237 w 275"/>
                    <a:gd name="T25" fmla="*/ 55 h 150"/>
                    <a:gd name="T26" fmla="*/ 238 w 275"/>
                    <a:gd name="T27" fmla="*/ 65 h 150"/>
                    <a:gd name="T28" fmla="*/ 241 w 275"/>
                    <a:gd name="T29" fmla="*/ 81 h 150"/>
                    <a:gd name="T30" fmla="*/ 246 w 275"/>
                    <a:gd name="T31" fmla="*/ 98 h 150"/>
                    <a:gd name="T32" fmla="*/ 260 w 275"/>
                    <a:gd name="T33" fmla="*/ 114 h 150"/>
                    <a:gd name="T34" fmla="*/ 270 w 275"/>
                    <a:gd name="T35" fmla="*/ 123 h 150"/>
                    <a:gd name="T36" fmla="*/ 273 w 275"/>
                    <a:gd name="T37" fmla="*/ 136 h 150"/>
                    <a:gd name="T38" fmla="*/ 258 w 275"/>
                    <a:gd name="T39" fmla="*/ 135 h 150"/>
                    <a:gd name="T40" fmla="*/ 249 w 275"/>
                    <a:gd name="T41" fmla="*/ 133 h 150"/>
                    <a:gd name="T42" fmla="*/ 239 w 275"/>
                    <a:gd name="T43" fmla="*/ 144 h 150"/>
                    <a:gd name="T44" fmla="*/ 227 w 275"/>
                    <a:gd name="T45" fmla="*/ 148 h 150"/>
                    <a:gd name="T46" fmla="*/ 210 w 275"/>
                    <a:gd name="T47" fmla="*/ 144 h 150"/>
                    <a:gd name="T48" fmla="*/ 195 w 275"/>
                    <a:gd name="T49" fmla="*/ 131 h 150"/>
                    <a:gd name="T50" fmla="*/ 192 w 275"/>
                    <a:gd name="T51" fmla="*/ 119 h 150"/>
                    <a:gd name="T52" fmla="*/ 192 w 275"/>
                    <a:gd name="T53" fmla="*/ 109 h 150"/>
                    <a:gd name="T54" fmla="*/ 180 w 275"/>
                    <a:gd name="T55" fmla="*/ 105 h 150"/>
                    <a:gd name="T56" fmla="*/ 164 w 275"/>
                    <a:gd name="T57" fmla="*/ 103 h 150"/>
                    <a:gd name="T58" fmla="*/ 155 w 275"/>
                    <a:gd name="T59" fmla="*/ 111 h 150"/>
                    <a:gd name="T60" fmla="*/ 145 w 275"/>
                    <a:gd name="T61" fmla="*/ 112 h 150"/>
                    <a:gd name="T62" fmla="*/ 132 w 275"/>
                    <a:gd name="T63" fmla="*/ 115 h 150"/>
                    <a:gd name="T64" fmla="*/ 123 w 275"/>
                    <a:gd name="T65" fmla="*/ 108 h 150"/>
                    <a:gd name="T66" fmla="*/ 116 w 275"/>
                    <a:gd name="T67" fmla="*/ 105 h 150"/>
                    <a:gd name="T68" fmla="*/ 112 w 275"/>
                    <a:gd name="T69" fmla="*/ 105 h 150"/>
                    <a:gd name="T70" fmla="*/ 102 w 275"/>
                    <a:gd name="T71" fmla="*/ 103 h 150"/>
                    <a:gd name="T72" fmla="*/ 96 w 275"/>
                    <a:gd name="T73" fmla="*/ 98 h 150"/>
                    <a:gd name="T74" fmla="*/ 90 w 275"/>
                    <a:gd name="T75" fmla="*/ 93 h 150"/>
                    <a:gd name="T76" fmla="*/ 82 w 275"/>
                    <a:gd name="T77" fmla="*/ 94 h 150"/>
                    <a:gd name="T78" fmla="*/ 77 w 275"/>
                    <a:gd name="T79" fmla="*/ 89 h 150"/>
                    <a:gd name="T80" fmla="*/ 69 w 275"/>
                    <a:gd name="T81" fmla="*/ 85 h 150"/>
                    <a:gd name="T82" fmla="*/ 59 w 275"/>
                    <a:gd name="T83" fmla="*/ 72 h 150"/>
                    <a:gd name="T84" fmla="*/ 37 w 275"/>
                    <a:gd name="T85" fmla="*/ 83 h 150"/>
                    <a:gd name="T86" fmla="*/ 22 w 275"/>
                    <a:gd name="T87" fmla="*/ 78 h 150"/>
                    <a:gd name="T88" fmla="*/ 24 w 275"/>
                    <a:gd name="T89" fmla="*/ 66 h 150"/>
                    <a:gd name="T90" fmla="*/ 13 w 275"/>
                    <a:gd name="T91" fmla="*/ 60 h 150"/>
                    <a:gd name="T92" fmla="*/ 0 w 275"/>
                    <a:gd name="T93" fmla="*/ 49 h 150"/>
                    <a:gd name="T94" fmla="*/ 7 w 275"/>
                    <a:gd name="T95" fmla="*/ 40 h 150"/>
                    <a:gd name="T96" fmla="*/ 14 w 275"/>
                    <a:gd name="T97" fmla="*/ 8 h 150"/>
                    <a:gd name="T98" fmla="*/ 27 w 275"/>
                    <a:gd name="T99" fmla="*/ 0 h 150"/>
                    <a:gd name="T100" fmla="*/ 34 w 275"/>
                    <a:gd name="T101" fmla="*/ 2 h 150"/>
                    <a:gd name="T102" fmla="*/ 45 w 275"/>
                    <a:gd name="T103" fmla="*/ 5 h 150"/>
                    <a:gd name="T104" fmla="*/ 54 w 275"/>
                    <a:gd name="T105" fmla="*/ 6 h 150"/>
                    <a:gd name="T106" fmla="*/ 233 w 275"/>
                    <a:gd name="T107" fmla="*/ 145 h 150"/>
                    <a:gd name="T108" fmla="*/ 230 w 275"/>
                    <a:gd name="T109" fmla="*/ 142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75" h="150">
                      <a:moveTo>
                        <a:pt x="54" y="0"/>
                      </a:moveTo>
                      <a:lnTo>
                        <a:pt x="56" y="0"/>
                      </a:lnTo>
                      <a:lnTo>
                        <a:pt x="56" y="3"/>
                      </a:lnTo>
                      <a:lnTo>
                        <a:pt x="56" y="4"/>
                      </a:lnTo>
                      <a:lnTo>
                        <a:pt x="60" y="0"/>
                      </a:lnTo>
                      <a:lnTo>
                        <a:pt x="61" y="0"/>
                      </a:lnTo>
                      <a:lnTo>
                        <a:pt x="64" y="4"/>
                      </a:lnTo>
                      <a:lnTo>
                        <a:pt x="64" y="7"/>
                      </a:lnTo>
                      <a:lnTo>
                        <a:pt x="66" y="10"/>
                      </a:lnTo>
                      <a:lnTo>
                        <a:pt x="69" y="10"/>
                      </a:lnTo>
                      <a:lnTo>
                        <a:pt x="70" y="12"/>
                      </a:lnTo>
                      <a:lnTo>
                        <a:pt x="74" y="10"/>
                      </a:lnTo>
                      <a:lnTo>
                        <a:pt x="76" y="11"/>
                      </a:lnTo>
                      <a:lnTo>
                        <a:pt x="79" y="11"/>
                      </a:lnTo>
                      <a:lnTo>
                        <a:pt x="89" y="18"/>
                      </a:lnTo>
                      <a:lnTo>
                        <a:pt x="93" y="16"/>
                      </a:lnTo>
                      <a:lnTo>
                        <a:pt x="96" y="20"/>
                      </a:lnTo>
                      <a:lnTo>
                        <a:pt x="98" y="21"/>
                      </a:lnTo>
                      <a:lnTo>
                        <a:pt x="101" y="23"/>
                      </a:lnTo>
                      <a:lnTo>
                        <a:pt x="105" y="24"/>
                      </a:lnTo>
                      <a:lnTo>
                        <a:pt x="108" y="24"/>
                      </a:lnTo>
                      <a:lnTo>
                        <a:pt x="111" y="22"/>
                      </a:lnTo>
                      <a:lnTo>
                        <a:pt x="115" y="17"/>
                      </a:lnTo>
                      <a:lnTo>
                        <a:pt x="116" y="18"/>
                      </a:lnTo>
                      <a:lnTo>
                        <a:pt x="118" y="16"/>
                      </a:lnTo>
                      <a:lnTo>
                        <a:pt x="120" y="20"/>
                      </a:lnTo>
                      <a:lnTo>
                        <a:pt x="129" y="23"/>
                      </a:lnTo>
                      <a:lnTo>
                        <a:pt x="131" y="24"/>
                      </a:lnTo>
                      <a:lnTo>
                        <a:pt x="135" y="23"/>
                      </a:lnTo>
                      <a:lnTo>
                        <a:pt x="139" y="20"/>
                      </a:lnTo>
                      <a:lnTo>
                        <a:pt x="144" y="20"/>
                      </a:lnTo>
                      <a:lnTo>
                        <a:pt x="146" y="19"/>
                      </a:lnTo>
                      <a:lnTo>
                        <a:pt x="151" y="22"/>
                      </a:lnTo>
                      <a:lnTo>
                        <a:pt x="151" y="21"/>
                      </a:lnTo>
                      <a:lnTo>
                        <a:pt x="158" y="20"/>
                      </a:lnTo>
                      <a:lnTo>
                        <a:pt x="160" y="21"/>
                      </a:lnTo>
                      <a:lnTo>
                        <a:pt x="162" y="19"/>
                      </a:lnTo>
                      <a:lnTo>
                        <a:pt x="165" y="19"/>
                      </a:lnTo>
                      <a:lnTo>
                        <a:pt x="167" y="20"/>
                      </a:lnTo>
                      <a:lnTo>
                        <a:pt x="169" y="19"/>
                      </a:lnTo>
                      <a:lnTo>
                        <a:pt x="172" y="20"/>
                      </a:lnTo>
                      <a:lnTo>
                        <a:pt x="172" y="22"/>
                      </a:lnTo>
                      <a:lnTo>
                        <a:pt x="173" y="22"/>
                      </a:lnTo>
                      <a:lnTo>
                        <a:pt x="181" y="22"/>
                      </a:lnTo>
                      <a:lnTo>
                        <a:pt x="184" y="24"/>
                      </a:lnTo>
                      <a:lnTo>
                        <a:pt x="185" y="26"/>
                      </a:lnTo>
                      <a:lnTo>
                        <a:pt x="187" y="27"/>
                      </a:lnTo>
                      <a:lnTo>
                        <a:pt x="196" y="22"/>
                      </a:lnTo>
                      <a:lnTo>
                        <a:pt x="197" y="21"/>
                      </a:lnTo>
                      <a:lnTo>
                        <a:pt x="197" y="19"/>
                      </a:lnTo>
                      <a:lnTo>
                        <a:pt x="202" y="17"/>
                      </a:lnTo>
                      <a:lnTo>
                        <a:pt x="211" y="17"/>
                      </a:lnTo>
                      <a:lnTo>
                        <a:pt x="214" y="16"/>
                      </a:lnTo>
                      <a:lnTo>
                        <a:pt x="224" y="18"/>
                      </a:lnTo>
                      <a:lnTo>
                        <a:pt x="227" y="22"/>
                      </a:lnTo>
                      <a:lnTo>
                        <a:pt x="228" y="22"/>
                      </a:lnTo>
                      <a:lnTo>
                        <a:pt x="230" y="21"/>
                      </a:lnTo>
                      <a:lnTo>
                        <a:pt x="231" y="23"/>
                      </a:lnTo>
                      <a:lnTo>
                        <a:pt x="234" y="23"/>
                      </a:lnTo>
                      <a:lnTo>
                        <a:pt x="238" y="21"/>
                      </a:lnTo>
                      <a:lnTo>
                        <a:pt x="239" y="23"/>
                      </a:lnTo>
                      <a:lnTo>
                        <a:pt x="239" y="25"/>
                      </a:lnTo>
                      <a:lnTo>
                        <a:pt x="239" y="29"/>
                      </a:lnTo>
                      <a:lnTo>
                        <a:pt x="243" y="31"/>
                      </a:lnTo>
                      <a:lnTo>
                        <a:pt x="244" y="35"/>
                      </a:lnTo>
                      <a:lnTo>
                        <a:pt x="247" y="37"/>
                      </a:lnTo>
                      <a:lnTo>
                        <a:pt x="246" y="38"/>
                      </a:lnTo>
                      <a:lnTo>
                        <a:pt x="243" y="37"/>
                      </a:lnTo>
                      <a:lnTo>
                        <a:pt x="243" y="36"/>
                      </a:lnTo>
                      <a:lnTo>
                        <a:pt x="244" y="35"/>
                      </a:lnTo>
                      <a:lnTo>
                        <a:pt x="241" y="32"/>
                      </a:lnTo>
                      <a:lnTo>
                        <a:pt x="239" y="32"/>
                      </a:lnTo>
                      <a:lnTo>
                        <a:pt x="238" y="33"/>
                      </a:lnTo>
                      <a:lnTo>
                        <a:pt x="238" y="35"/>
                      </a:lnTo>
                      <a:lnTo>
                        <a:pt x="236" y="40"/>
                      </a:lnTo>
                      <a:lnTo>
                        <a:pt x="235" y="47"/>
                      </a:lnTo>
                      <a:lnTo>
                        <a:pt x="236" y="52"/>
                      </a:lnTo>
                      <a:lnTo>
                        <a:pt x="237" y="55"/>
                      </a:lnTo>
                      <a:lnTo>
                        <a:pt x="238" y="56"/>
                      </a:lnTo>
                      <a:lnTo>
                        <a:pt x="238" y="58"/>
                      </a:lnTo>
                      <a:lnTo>
                        <a:pt x="239" y="58"/>
                      </a:lnTo>
                      <a:lnTo>
                        <a:pt x="239" y="63"/>
                      </a:lnTo>
                      <a:lnTo>
                        <a:pt x="238" y="64"/>
                      </a:lnTo>
                      <a:lnTo>
                        <a:pt x="238" y="65"/>
                      </a:lnTo>
                      <a:lnTo>
                        <a:pt x="238" y="66"/>
                      </a:lnTo>
                      <a:lnTo>
                        <a:pt x="238" y="67"/>
                      </a:lnTo>
                      <a:lnTo>
                        <a:pt x="238" y="69"/>
                      </a:lnTo>
                      <a:lnTo>
                        <a:pt x="239" y="73"/>
                      </a:lnTo>
                      <a:lnTo>
                        <a:pt x="241" y="79"/>
                      </a:lnTo>
                      <a:lnTo>
                        <a:pt x="241" y="81"/>
                      </a:lnTo>
                      <a:lnTo>
                        <a:pt x="242" y="84"/>
                      </a:lnTo>
                      <a:lnTo>
                        <a:pt x="243" y="89"/>
                      </a:lnTo>
                      <a:lnTo>
                        <a:pt x="243" y="90"/>
                      </a:lnTo>
                      <a:lnTo>
                        <a:pt x="244" y="92"/>
                      </a:lnTo>
                      <a:lnTo>
                        <a:pt x="245" y="94"/>
                      </a:lnTo>
                      <a:lnTo>
                        <a:pt x="246" y="98"/>
                      </a:lnTo>
                      <a:lnTo>
                        <a:pt x="251" y="105"/>
                      </a:lnTo>
                      <a:lnTo>
                        <a:pt x="255" y="109"/>
                      </a:lnTo>
                      <a:lnTo>
                        <a:pt x="256" y="110"/>
                      </a:lnTo>
                      <a:lnTo>
                        <a:pt x="258" y="113"/>
                      </a:lnTo>
                      <a:lnTo>
                        <a:pt x="260" y="114"/>
                      </a:lnTo>
                      <a:lnTo>
                        <a:pt x="260" y="114"/>
                      </a:lnTo>
                      <a:lnTo>
                        <a:pt x="261" y="114"/>
                      </a:lnTo>
                      <a:lnTo>
                        <a:pt x="262" y="116"/>
                      </a:lnTo>
                      <a:lnTo>
                        <a:pt x="265" y="120"/>
                      </a:lnTo>
                      <a:lnTo>
                        <a:pt x="266" y="120"/>
                      </a:lnTo>
                      <a:lnTo>
                        <a:pt x="268" y="122"/>
                      </a:lnTo>
                      <a:lnTo>
                        <a:pt x="270" y="123"/>
                      </a:lnTo>
                      <a:lnTo>
                        <a:pt x="272" y="125"/>
                      </a:lnTo>
                      <a:lnTo>
                        <a:pt x="274" y="126"/>
                      </a:lnTo>
                      <a:lnTo>
                        <a:pt x="275" y="126"/>
                      </a:lnTo>
                      <a:lnTo>
                        <a:pt x="275" y="127"/>
                      </a:lnTo>
                      <a:lnTo>
                        <a:pt x="273" y="131"/>
                      </a:lnTo>
                      <a:lnTo>
                        <a:pt x="273" y="136"/>
                      </a:lnTo>
                      <a:lnTo>
                        <a:pt x="270" y="138"/>
                      </a:lnTo>
                      <a:lnTo>
                        <a:pt x="269" y="141"/>
                      </a:lnTo>
                      <a:lnTo>
                        <a:pt x="265" y="141"/>
                      </a:lnTo>
                      <a:lnTo>
                        <a:pt x="262" y="135"/>
                      </a:lnTo>
                      <a:lnTo>
                        <a:pt x="259" y="136"/>
                      </a:lnTo>
                      <a:lnTo>
                        <a:pt x="258" y="135"/>
                      </a:lnTo>
                      <a:lnTo>
                        <a:pt x="258" y="133"/>
                      </a:lnTo>
                      <a:lnTo>
                        <a:pt x="255" y="131"/>
                      </a:lnTo>
                      <a:lnTo>
                        <a:pt x="256" y="128"/>
                      </a:lnTo>
                      <a:lnTo>
                        <a:pt x="256" y="123"/>
                      </a:lnTo>
                      <a:lnTo>
                        <a:pt x="248" y="127"/>
                      </a:lnTo>
                      <a:lnTo>
                        <a:pt x="249" y="133"/>
                      </a:lnTo>
                      <a:lnTo>
                        <a:pt x="250" y="136"/>
                      </a:lnTo>
                      <a:lnTo>
                        <a:pt x="248" y="136"/>
                      </a:lnTo>
                      <a:lnTo>
                        <a:pt x="247" y="134"/>
                      </a:lnTo>
                      <a:lnTo>
                        <a:pt x="244" y="136"/>
                      </a:lnTo>
                      <a:lnTo>
                        <a:pt x="242" y="141"/>
                      </a:lnTo>
                      <a:lnTo>
                        <a:pt x="239" y="144"/>
                      </a:lnTo>
                      <a:lnTo>
                        <a:pt x="239" y="147"/>
                      </a:lnTo>
                      <a:lnTo>
                        <a:pt x="236" y="148"/>
                      </a:lnTo>
                      <a:lnTo>
                        <a:pt x="233" y="148"/>
                      </a:lnTo>
                      <a:lnTo>
                        <a:pt x="232" y="150"/>
                      </a:lnTo>
                      <a:lnTo>
                        <a:pt x="229" y="148"/>
                      </a:lnTo>
                      <a:lnTo>
                        <a:pt x="227" y="148"/>
                      </a:lnTo>
                      <a:lnTo>
                        <a:pt x="225" y="148"/>
                      </a:lnTo>
                      <a:lnTo>
                        <a:pt x="222" y="150"/>
                      </a:lnTo>
                      <a:lnTo>
                        <a:pt x="218" y="148"/>
                      </a:lnTo>
                      <a:lnTo>
                        <a:pt x="215" y="147"/>
                      </a:lnTo>
                      <a:lnTo>
                        <a:pt x="212" y="145"/>
                      </a:lnTo>
                      <a:lnTo>
                        <a:pt x="210" y="144"/>
                      </a:lnTo>
                      <a:lnTo>
                        <a:pt x="210" y="142"/>
                      </a:lnTo>
                      <a:lnTo>
                        <a:pt x="204" y="142"/>
                      </a:lnTo>
                      <a:lnTo>
                        <a:pt x="200" y="139"/>
                      </a:lnTo>
                      <a:lnTo>
                        <a:pt x="197" y="137"/>
                      </a:lnTo>
                      <a:lnTo>
                        <a:pt x="194" y="135"/>
                      </a:lnTo>
                      <a:lnTo>
                        <a:pt x="195" y="131"/>
                      </a:lnTo>
                      <a:lnTo>
                        <a:pt x="193" y="129"/>
                      </a:lnTo>
                      <a:lnTo>
                        <a:pt x="193" y="127"/>
                      </a:lnTo>
                      <a:lnTo>
                        <a:pt x="190" y="125"/>
                      </a:lnTo>
                      <a:lnTo>
                        <a:pt x="189" y="123"/>
                      </a:lnTo>
                      <a:lnTo>
                        <a:pt x="190" y="120"/>
                      </a:lnTo>
                      <a:lnTo>
                        <a:pt x="192" y="119"/>
                      </a:lnTo>
                      <a:lnTo>
                        <a:pt x="194" y="116"/>
                      </a:lnTo>
                      <a:lnTo>
                        <a:pt x="194" y="115"/>
                      </a:lnTo>
                      <a:lnTo>
                        <a:pt x="197" y="110"/>
                      </a:lnTo>
                      <a:lnTo>
                        <a:pt x="197" y="109"/>
                      </a:lnTo>
                      <a:lnTo>
                        <a:pt x="195" y="109"/>
                      </a:lnTo>
                      <a:lnTo>
                        <a:pt x="192" y="109"/>
                      </a:lnTo>
                      <a:lnTo>
                        <a:pt x="189" y="111"/>
                      </a:lnTo>
                      <a:lnTo>
                        <a:pt x="185" y="109"/>
                      </a:lnTo>
                      <a:lnTo>
                        <a:pt x="187" y="107"/>
                      </a:lnTo>
                      <a:lnTo>
                        <a:pt x="186" y="105"/>
                      </a:lnTo>
                      <a:lnTo>
                        <a:pt x="183" y="105"/>
                      </a:lnTo>
                      <a:lnTo>
                        <a:pt x="180" y="105"/>
                      </a:lnTo>
                      <a:lnTo>
                        <a:pt x="175" y="102"/>
                      </a:lnTo>
                      <a:lnTo>
                        <a:pt x="174" y="99"/>
                      </a:lnTo>
                      <a:lnTo>
                        <a:pt x="172" y="97"/>
                      </a:lnTo>
                      <a:lnTo>
                        <a:pt x="169" y="101"/>
                      </a:lnTo>
                      <a:lnTo>
                        <a:pt x="165" y="101"/>
                      </a:lnTo>
                      <a:lnTo>
                        <a:pt x="164" y="103"/>
                      </a:lnTo>
                      <a:lnTo>
                        <a:pt x="161" y="105"/>
                      </a:lnTo>
                      <a:lnTo>
                        <a:pt x="155" y="106"/>
                      </a:lnTo>
                      <a:lnTo>
                        <a:pt x="155" y="107"/>
                      </a:lnTo>
                      <a:lnTo>
                        <a:pt x="160" y="111"/>
                      </a:lnTo>
                      <a:lnTo>
                        <a:pt x="158" y="112"/>
                      </a:lnTo>
                      <a:lnTo>
                        <a:pt x="155" y="111"/>
                      </a:lnTo>
                      <a:lnTo>
                        <a:pt x="151" y="110"/>
                      </a:lnTo>
                      <a:lnTo>
                        <a:pt x="150" y="111"/>
                      </a:lnTo>
                      <a:lnTo>
                        <a:pt x="149" y="111"/>
                      </a:lnTo>
                      <a:lnTo>
                        <a:pt x="147" y="112"/>
                      </a:lnTo>
                      <a:lnTo>
                        <a:pt x="146" y="113"/>
                      </a:lnTo>
                      <a:lnTo>
                        <a:pt x="145" y="112"/>
                      </a:lnTo>
                      <a:lnTo>
                        <a:pt x="143" y="113"/>
                      </a:lnTo>
                      <a:lnTo>
                        <a:pt x="140" y="111"/>
                      </a:lnTo>
                      <a:lnTo>
                        <a:pt x="140" y="108"/>
                      </a:lnTo>
                      <a:lnTo>
                        <a:pt x="139" y="108"/>
                      </a:lnTo>
                      <a:lnTo>
                        <a:pt x="135" y="113"/>
                      </a:lnTo>
                      <a:lnTo>
                        <a:pt x="132" y="115"/>
                      </a:lnTo>
                      <a:lnTo>
                        <a:pt x="131" y="112"/>
                      </a:lnTo>
                      <a:lnTo>
                        <a:pt x="129" y="111"/>
                      </a:lnTo>
                      <a:lnTo>
                        <a:pt x="125" y="110"/>
                      </a:lnTo>
                      <a:lnTo>
                        <a:pt x="124" y="110"/>
                      </a:lnTo>
                      <a:lnTo>
                        <a:pt x="124" y="109"/>
                      </a:lnTo>
                      <a:lnTo>
                        <a:pt x="123" y="108"/>
                      </a:lnTo>
                      <a:lnTo>
                        <a:pt x="122" y="108"/>
                      </a:lnTo>
                      <a:lnTo>
                        <a:pt x="120" y="106"/>
                      </a:lnTo>
                      <a:lnTo>
                        <a:pt x="119" y="106"/>
                      </a:lnTo>
                      <a:lnTo>
                        <a:pt x="117" y="105"/>
                      </a:lnTo>
                      <a:lnTo>
                        <a:pt x="116" y="106"/>
                      </a:lnTo>
                      <a:lnTo>
                        <a:pt x="116" y="105"/>
                      </a:lnTo>
                      <a:lnTo>
                        <a:pt x="115" y="106"/>
                      </a:lnTo>
                      <a:lnTo>
                        <a:pt x="114" y="106"/>
                      </a:lnTo>
                      <a:lnTo>
                        <a:pt x="113" y="106"/>
                      </a:lnTo>
                      <a:lnTo>
                        <a:pt x="113" y="105"/>
                      </a:lnTo>
                      <a:lnTo>
                        <a:pt x="112" y="106"/>
                      </a:lnTo>
                      <a:lnTo>
                        <a:pt x="112" y="105"/>
                      </a:lnTo>
                      <a:lnTo>
                        <a:pt x="111" y="107"/>
                      </a:lnTo>
                      <a:lnTo>
                        <a:pt x="110" y="107"/>
                      </a:lnTo>
                      <a:lnTo>
                        <a:pt x="110" y="109"/>
                      </a:lnTo>
                      <a:lnTo>
                        <a:pt x="108" y="110"/>
                      </a:lnTo>
                      <a:lnTo>
                        <a:pt x="103" y="106"/>
                      </a:lnTo>
                      <a:lnTo>
                        <a:pt x="102" y="103"/>
                      </a:lnTo>
                      <a:lnTo>
                        <a:pt x="100" y="101"/>
                      </a:lnTo>
                      <a:lnTo>
                        <a:pt x="100" y="99"/>
                      </a:lnTo>
                      <a:lnTo>
                        <a:pt x="98" y="98"/>
                      </a:lnTo>
                      <a:lnTo>
                        <a:pt x="98" y="98"/>
                      </a:lnTo>
                      <a:lnTo>
                        <a:pt x="97" y="98"/>
                      </a:lnTo>
                      <a:lnTo>
                        <a:pt x="96" y="98"/>
                      </a:lnTo>
                      <a:lnTo>
                        <a:pt x="96" y="98"/>
                      </a:lnTo>
                      <a:lnTo>
                        <a:pt x="94" y="97"/>
                      </a:lnTo>
                      <a:lnTo>
                        <a:pt x="94" y="96"/>
                      </a:lnTo>
                      <a:lnTo>
                        <a:pt x="92" y="94"/>
                      </a:lnTo>
                      <a:lnTo>
                        <a:pt x="91" y="93"/>
                      </a:lnTo>
                      <a:lnTo>
                        <a:pt x="90" y="93"/>
                      </a:lnTo>
                      <a:lnTo>
                        <a:pt x="89" y="93"/>
                      </a:lnTo>
                      <a:lnTo>
                        <a:pt x="86" y="93"/>
                      </a:lnTo>
                      <a:lnTo>
                        <a:pt x="86" y="92"/>
                      </a:lnTo>
                      <a:lnTo>
                        <a:pt x="85" y="92"/>
                      </a:lnTo>
                      <a:lnTo>
                        <a:pt x="84" y="92"/>
                      </a:lnTo>
                      <a:lnTo>
                        <a:pt x="82" y="94"/>
                      </a:lnTo>
                      <a:lnTo>
                        <a:pt x="80" y="92"/>
                      </a:lnTo>
                      <a:lnTo>
                        <a:pt x="80" y="91"/>
                      </a:lnTo>
                      <a:lnTo>
                        <a:pt x="79" y="90"/>
                      </a:lnTo>
                      <a:lnTo>
                        <a:pt x="78" y="90"/>
                      </a:lnTo>
                      <a:lnTo>
                        <a:pt x="78" y="89"/>
                      </a:lnTo>
                      <a:lnTo>
                        <a:pt x="77" y="89"/>
                      </a:lnTo>
                      <a:lnTo>
                        <a:pt x="77" y="89"/>
                      </a:lnTo>
                      <a:lnTo>
                        <a:pt x="76" y="88"/>
                      </a:lnTo>
                      <a:lnTo>
                        <a:pt x="75" y="87"/>
                      </a:lnTo>
                      <a:lnTo>
                        <a:pt x="74" y="85"/>
                      </a:lnTo>
                      <a:lnTo>
                        <a:pt x="73" y="84"/>
                      </a:lnTo>
                      <a:lnTo>
                        <a:pt x="69" y="85"/>
                      </a:lnTo>
                      <a:lnTo>
                        <a:pt x="62" y="80"/>
                      </a:lnTo>
                      <a:lnTo>
                        <a:pt x="61" y="79"/>
                      </a:lnTo>
                      <a:lnTo>
                        <a:pt x="62" y="76"/>
                      </a:lnTo>
                      <a:lnTo>
                        <a:pt x="62" y="75"/>
                      </a:lnTo>
                      <a:lnTo>
                        <a:pt x="60" y="74"/>
                      </a:lnTo>
                      <a:lnTo>
                        <a:pt x="59" y="72"/>
                      </a:lnTo>
                      <a:lnTo>
                        <a:pt x="57" y="72"/>
                      </a:lnTo>
                      <a:lnTo>
                        <a:pt x="48" y="72"/>
                      </a:lnTo>
                      <a:lnTo>
                        <a:pt x="42" y="81"/>
                      </a:lnTo>
                      <a:lnTo>
                        <a:pt x="40" y="82"/>
                      </a:lnTo>
                      <a:lnTo>
                        <a:pt x="38" y="83"/>
                      </a:lnTo>
                      <a:lnTo>
                        <a:pt x="37" y="83"/>
                      </a:lnTo>
                      <a:lnTo>
                        <a:pt x="35" y="79"/>
                      </a:lnTo>
                      <a:lnTo>
                        <a:pt x="31" y="76"/>
                      </a:lnTo>
                      <a:lnTo>
                        <a:pt x="28" y="75"/>
                      </a:lnTo>
                      <a:lnTo>
                        <a:pt x="27" y="76"/>
                      </a:lnTo>
                      <a:lnTo>
                        <a:pt x="23" y="77"/>
                      </a:lnTo>
                      <a:lnTo>
                        <a:pt x="22" y="78"/>
                      </a:lnTo>
                      <a:lnTo>
                        <a:pt x="21" y="77"/>
                      </a:lnTo>
                      <a:lnTo>
                        <a:pt x="19" y="77"/>
                      </a:lnTo>
                      <a:lnTo>
                        <a:pt x="19" y="77"/>
                      </a:lnTo>
                      <a:lnTo>
                        <a:pt x="21" y="71"/>
                      </a:lnTo>
                      <a:lnTo>
                        <a:pt x="23" y="70"/>
                      </a:lnTo>
                      <a:lnTo>
                        <a:pt x="24" y="66"/>
                      </a:lnTo>
                      <a:lnTo>
                        <a:pt x="23" y="65"/>
                      </a:lnTo>
                      <a:lnTo>
                        <a:pt x="23" y="63"/>
                      </a:lnTo>
                      <a:lnTo>
                        <a:pt x="18" y="61"/>
                      </a:lnTo>
                      <a:lnTo>
                        <a:pt x="16" y="58"/>
                      </a:lnTo>
                      <a:lnTo>
                        <a:pt x="14" y="60"/>
                      </a:lnTo>
                      <a:lnTo>
                        <a:pt x="13" y="60"/>
                      </a:lnTo>
                      <a:lnTo>
                        <a:pt x="11" y="60"/>
                      </a:lnTo>
                      <a:lnTo>
                        <a:pt x="8" y="57"/>
                      </a:lnTo>
                      <a:lnTo>
                        <a:pt x="5" y="58"/>
                      </a:lnTo>
                      <a:lnTo>
                        <a:pt x="4" y="56"/>
                      </a:lnTo>
                      <a:lnTo>
                        <a:pt x="0" y="56"/>
                      </a:lnTo>
                      <a:lnTo>
                        <a:pt x="0" y="49"/>
                      </a:lnTo>
                      <a:lnTo>
                        <a:pt x="2" y="48"/>
                      </a:lnTo>
                      <a:lnTo>
                        <a:pt x="4" y="47"/>
                      </a:lnTo>
                      <a:lnTo>
                        <a:pt x="6" y="49"/>
                      </a:lnTo>
                      <a:lnTo>
                        <a:pt x="9" y="47"/>
                      </a:lnTo>
                      <a:lnTo>
                        <a:pt x="10" y="43"/>
                      </a:lnTo>
                      <a:lnTo>
                        <a:pt x="7" y="40"/>
                      </a:lnTo>
                      <a:lnTo>
                        <a:pt x="12" y="33"/>
                      </a:lnTo>
                      <a:lnTo>
                        <a:pt x="11" y="29"/>
                      </a:lnTo>
                      <a:lnTo>
                        <a:pt x="7" y="26"/>
                      </a:lnTo>
                      <a:lnTo>
                        <a:pt x="7" y="24"/>
                      </a:lnTo>
                      <a:lnTo>
                        <a:pt x="13" y="14"/>
                      </a:lnTo>
                      <a:lnTo>
                        <a:pt x="14" y="8"/>
                      </a:lnTo>
                      <a:lnTo>
                        <a:pt x="19" y="5"/>
                      </a:lnTo>
                      <a:lnTo>
                        <a:pt x="22" y="4"/>
                      </a:lnTo>
                      <a:lnTo>
                        <a:pt x="26" y="5"/>
                      </a:lnTo>
                      <a:lnTo>
                        <a:pt x="27" y="5"/>
                      </a:lnTo>
                      <a:lnTo>
                        <a:pt x="27" y="2"/>
                      </a:lnTo>
                      <a:lnTo>
                        <a:pt x="27" y="0"/>
                      </a:lnTo>
                      <a:lnTo>
                        <a:pt x="29" y="3"/>
                      </a:lnTo>
                      <a:lnTo>
                        <a:pt x="30" y="3"/>
                      </a:lnTo>
                      <a:lnTo>
                        <a:pt x="32" y="3"/>
                      </a:lnTo>
                      <a:lnTo>
                        <a:pt x="33" y="1"/>
                      </a:lnTo>
                      <a:lnTo>
                        <a:pt x="34" y="1"/>
                      </a:lnTo>
                      <a:lnTo>
                        <a:pt x="34" y="2"/>
                      </a:lnTo>
                      <a:lnTo>
                        <a:pt x="34" y="5"/>
                      </a:lnTo>
                      <a:lnTo>
                        <a:pt x="40" y="8"/>
                      </a:lnTo>
                      <a:lnTo>
                        <a:pt x="43" y="6"/>
                      </a:lnTo>
                      <a:lnTo>
                        <a:pt x="42" y="3"/>
                      </a:lnTo>
                      <a:lnTo>
                        <a:pt x="43" y="3"/>
                      </a:lnTo>
                      <a:lnTo>
                        <a:pt x="45" y="5"/>
                      </a:lnTo>
                      <a:lnTo>
                        <a:pt x="47" y="6"/>
                      </a:lnTo>
                      <a:lnTo>
                        <a:pt x="48" y="9"/>
                      </a:lnTo>
                      <a:lnTo>
                        <a:pt x="50" y="4"/>
                      </a:lnTo>
                      <a:lnTo>
                        <a:pt x="51" y="5"/>
                      </a:lnTo>
                      <a:lnTo>
                        <a:pt x="53" y="6"/>
                      </a:lnTo>
                      <a:lnTo>
                        <a:pt x="54" y="6"/>
                      </a:lnTo>
                      <a:lnTo>
                        <a:pt x="54" y="4"/>
                      </a:lnTo>
                      <a:lnTo>
                        <a:pt x="53" y="2"/>
                      </a:lnTo>
                      <a:lnTo>
                        <a:pt x="54" y="0"/>
                      </a:lnTo>
                      <a:close/>
                      <a:moveTo>
                        <a:pt x="231" y="146"/>
                      </a:moveTo>
                      <a:lnTo>
                        <a:pt x="232" y="147"/>
                      </a:lnTo>
                      <a:lnTo>
                        <a:pt x="233" y="145"/>
                      </a:lnTo>
                      <a:lnTo>
                        <a:pt x="235" y="145"/>
                      </a:lnTo>
                      <a:lnTo>
                        <a:pt x="235" y="143"/>
                      </a:lnTo>
                      <a:lnTo>
                        <a:pt x="234" y="143"/>
                      </a:lnTo>
                      <a:lnTo>
                        <a:pt x="233" y="143"/>
                      </a:lnTo>
                      <a:lnTo>
                        <a:pt x="231" y="143"/>
                      </a:lnTo>
                      <a:lnTo>
                        <a:pt x="230" y="142"/>
                      </a:lnTo>
                      <a:lnTo>
                        <a:pt x="230" y="143"/>
                      </a:lnTo>
                      <a:lnTo>
                        <a:pt x="230" y="144"/>
                      </a:lnTo>
                      <a:lnTo>
                        <a:pt x="231" y="146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6" name="Freeform 13">
                  <a:extLst>
                    <a:ext uri="{FF2B5EF4-FFF2-40B4-BE49-F238E27FC236}">
                      <a16:creationId xmlns:a16="http://schemas.microsoft.com/office/drawing/2014/main" id="{7FDC6C87-382E-47AB-924A-67CCD97334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76863" y="6127750"/>
                  <a:ext cx="195263" cy="185738"/>
                </a:xfrm>
                <a:custGeom>
                  <a:avLst/>
                  <a:gdLst>
                    <a:gd name="T0" fmla="*/ 94 w 123"/>
                    <a:gd name="T1" fmla="*/ 10 h 117"/>
                    <a:gd name="T2" fmla="*/ 102 w 123"/>
                    <a:gd name="T3" fmla="*/ 12 h 117"/>
                    <a:gd name="T4" fmla="*/ 105 w 123"/>
                    <a:gd name="T5" fmla="*/ 23 h 117"/>
                    <a:gd name="T6" fmla="*/ 87 w 123"/>
                    <a:gd name="T7" fmla="*/ 31 h 117"/>
                    <a:gd name="T8" fmla="*/ 85 w 123"/>
                    <a:gd name="T9" fmla="*/ 48 h 117"/>
                    <a:gd name="T10" fmla="*/ 96 w 123"/>
                    <a:gd name="T11" fmla="*/ 50 h 117"/>
                    <a:gd name="T12" fmla="*/ 90 w 123"/>
                    <a:gd name="T13" fmla="*/ 66 h 117"/>
                    <a:gd name="T14" fmla="*/ 96 w 123"/>
                    <a:gd name="T15" fmla="*/ 74 h 117"/>
                    <a:gd name="T16" fmla="*/ 98 w 123"/>
                    <a:gd name="T17" fmla="*/ 83 h 117"/>
                    <a:gd name="T18" fmla="*/ 102 w 123"/>
                    <a:gd name="T19" fmla="*/ 93 h 117"/>
                    <a:gd name="T20" fmla="*/ 117 w 123"/>
                    <a:gd name="T21" fmla="*/ 104 h 117"/>
                    <a:gd name="T22" fmla="*/ 117 w 123"/>
                    <a:gd name="T23" fmla="*/ 117 h 117"/>
                    <a:gd name="T24" fmla="*/ 112 w 123"/>
                    <a:gd name="T25" fmla="*/ 115 h 117"/>
                    <a:gd name="T26" fmla="*/ 111 w 123"/>
                    <a:gd name="T27" fmla="*/ 109 h 117"/>
                    <a:gd name="T28" fmla="*/ 101 w 123"/>
                    <a:gd name="T29" fmla="*/ 97 h 117"/>
                    <a:gd name="T30" fmla="*/ 94 w 123"/>
                    <a:gd name="T31" fmla="*/ 95 h 117"/>
                    <a:gd name="T32" fmla="*/ 93 w 123"/>
                    <a:gd name="T33" fmla="*/ 102 h 117"/>
                    <a:gd name="T34" fmla="*/ 81 w 123"/>
                    <a:gd name="T35" fmla="*/ 101 h 117"/>
                    <a:gd name="T36" fmla="*/ 76 w 123"/>
                    <a:gd name="T37" fmla="*/ 99 h 117"/>
                    <a:gd name="T38" fmla="*/ 72 w 123"/>
                    <a:gd name="T39" fmla="*/ 99 h 117"/>
                    <a:gd name="T40" fmla="*/ 64 w 123"/>
                    <a:gd name="T41" fmla="*/ 98 h 117"/>
                    <a:gd name="T42" fmla="*/ 59 w 123"/>
                    <a:gd name="T43" fmla="*/ 105 h 117"/>
                    <a:gd name="T44" fmla="*/ 57 w 123"/>
                    <a:gd name="T45" fmla="*/ 107 h 117"/>
                    <a:gd name="T46" fmla="*/ 53 w 123"/>
                    <a:gd name="T47" fmla="*/ 101 h 117"/>
                    <a:gd name="T48" fmla="*/ 49 w 123"/>
                    <a:gd name="T49" fmla="*/ 88 h 117"/>
                    <a:gd name="T50" fmla="*/ 43 w 123"/>
                    <a:gd name="T51" fmla="*/ 91 h 117"/>
                    <a:gd name="T52" fmla="*/ 37 w 123"/>
                    <a:gd name="T53" fmla="*/ 91 h 117"/>
                    <a:gd name="T54" fmla="*/ 31 w 123"/>
                    <a:gd name="T55" fmla="*/ 90 h 117"/>
                    <a:gd name="T56" fmla="*/ 23 w 123"/>
                    <a:gd name="T57" fmla="*/ 90 h 117"/>
                    <a:gd name="T58" fmla="*/ 17 w 123"/>
                    <a:gd name="T59" fmla="*/ 87 h 117"/>
                    <a:gd name="T60" fmla="*/ 14 w 123"/>
                    <a:gd name="T61" fmla="*/ 80 h 117"/>
                    <a:gd name="T62" fmla="*/ 6 w 123"/>
                    <a:gd name="T63" fmla="*/ 66 h 117"/>
                    <a:gd name="T64" fmla="*/ 13 w 123"/>
                    <a:gd name="T65" fmla="*/ 55 h 117"/>
                    <a:gd name="T66" fmla="*/ 6 w 123"/>
                    <a:gd name="T67" fmla="*/ 46 h 117"/>
                    <a:gd name="T68" fmla="*/ 2 w 123"/>
                    <a:gd name="T69" fmla="*/ 38 h 117"/>
                    <a:gd name="T70" fmla="*/ 10 w 123"/>
                    <a:gd name="T71" fmla="*/ 30 h 117"/>
                    <a:gd name="T72" fmla="*/ 16 w 123"/>
                    <a:gd name="T73" fmla="*/ 20 h 117"/>
                    <a:gd name="T74" fmla="*/ 25 w 123"/>
                    <a:gd name="T75" fmla="*/ 19 h 117"/>
                    <a:gd name="T76" fmla="*/ 29 w 123"/>
                    <a:gd name="T77" fmla="*/ 11 h 117"/>
                    <a:gd name="T78" fmla="*/ 32 w 123"/>
                    <a:gd name="T79" fmla="*/ 6 h 117"/>
                    <a:gd name="T80" fmla="*/ 40 w 123"/>
                    <a:gd name="T81" fmla="*/ 4 h 117"/>
                    <a:gd name="T82" fmla="*/ 77 w 123"/>
                    <a:gd name="T83" fmla="*/ 9 h 117"/>
                    <a:gd name="T84" fmla="*/ 86 w 123"/>
                    <a:gd name="T85" fmla="*/ 106 h 117"/>
                    <a:gd name="T86" fmla="*/ 84 w 123"/>
                    <a:gd name="T87" fmla="*/ 105 h 117"/>
                    <a:gd name="T88" fmla="*/ 82 w 123"/>
                    <a:gd name="T89" fmla="*/ 107 h 117"/>
                    <a:gd name="T90" fmla="*/ 83 w 123"/>
                    <a:gd name="T91" fmla="*/ 107 h 117"/>
                    <a:gd name="T92" fmla="*/ 75 w 123"/>
                    <a:gd name="T93" fmla="*/ 102 h 117"/>
                    <a:gd name="T94" fmla="*/ 73 w 123"/>
                    <a:gd name="T95" fmla="*/ 103 h 117"/>
                    <a:gd name="T96" fmla="*/ 71 w 123"/>
                    <a:gd name="T97" fmla="*/ 103 h 117"/>
                    <a:gd name="T98" fmla="*/ 66 w 123"/>
                    <a:gd name="T99" fmla="*/ 103 h 117"/>
                    <a:gd name="T100" fmla="*/ 66 w 123"/>
                    <a:gd name="T101" fmla="*/ 10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23" h="117">
                      <a:moveTo>
                        <a:pt x="91" y="8"/>
                      </a:moveTo>
                      <a:lnTo>
                        <a:pt x="92" y="9"/>
                      </a:lnTo>
                      <a:lnTo>
                        <a:pt x="92" y="10"/>
                      </a:lnTo>
                      <a:lnTo>
                        <a:pt x="94" y="10"/>
                      </a:lnTo>
                      <a:lnTo>
                        <a:pt x="96" y="10"/>
                      </a:lnTo>
                      <a:lnTo>
                        <a:pt x="97" y="11"/>
                      </a:lnTo>
                      <a:lnTo>
                        <a:pt x="100" y="11"/>
                      </a:lnTo>
                      <a:lnTo>
                        <a:pt x="102" y="12"/>
                      </a:lnTo>
                      <a:lnTo>
                        <a:pt x="104" y="13"/>
                      </a:lnTo>
                      <a:lnTo>
                        <a:pt x="107" y="13"/>
                      </a:lnTo>
                      <a:lnTo>
                        <a:pt x="106" y="21"/>
                      </a:lnTo>
                      <a:lnTo>
                        <a:pt x="105" y="23"/>
                      </a:lnTo>
                      <a:lnTo>
                        <a:pt x="102" y="22"/>
                      </a:lnTo>
                      <a:lnTo>
                        <a:pt x="98" y="23"/>
                      </a:lnTo>
                      <a:lnTo>
                        <a:pt x="95" y="27"/>
                      </a:lnTo>
                      <a:lnTo>
                        <a:pt x="87" y="31"/>
                      </a:lnTo>
                      <a:lnTo>
                        <a:pt x="86" y="35"/>
                      </a:lnTo>
                      <a:lnTo>
                        <a:pt x="82" y="39"/>
                      </a:lnTo>
                      <a:lnTo>
                        <a:pt x="84" y="45"/>
                      </a:lnTo>
                      <a:lnTo>
                        <a:pt x="85" y="48"/>
                      </a:lnTo>
                      <a:lnTo>
                        <a:pt x="87" y="46"/>
                      </a:lnTo>
                      <a:lnTo>
                        <a:pt x="92" y="47"/>
                      </a:lnTo>
                      <a:lnTo>
                        <a:pt x="95" y="48"/>
                      </a:lnTo>
                      <a:lnTo>
                        <a:pt x="96" y="50"/>
                      </a:lnTo>
                      <a:lnTo>
                        <a:pt x="101" y="50"/>
                      </a:lnTo>
                      <a:lnTo>
                        <a:pt x="103" y="52"/>
                      </a:lnTo>
                      <a:lnTo>
                        <a:pt x="101" y="56"/>
                      </a:lnTo>
                      <a:lnTo>
                        <a:pt x="90" y="66"/>
                      </a:lnTo>
                      <a:lnTo>
                        <a:pt x="91" y="67"/>
                      </a:lnTo>
                      <a:lnTo>
                        <a:pt x="89" y="71"/>
                      </a:lnTo>
                      <a:lnTo>
                        <a:pt x="93" y="74"/>
                      </a:lnTo>
                      <a:lnTo>
                        <a:pt x="96" y="74"/>
                      </a:lnTo>
                      <a:lnTo>
                        <a:pt x="98" y="73"/>
                      </a:lnTo>
                      <a:lnTo>
                        <a:pt x="101" y="74"/>
                      </a:lnTo>
                      <a:lnTo>
                        <a:pt x="101" y="78"/>
                      </a:lnTo>
                      <a:lnTo>
                        <a:pt x="98" y="83"/>
                      </a:lnTo>
                      <a:lnTo>
                        <a:pt x="97" y="87"/>
                      </a:lnTo>
                      <a:lnTo>
                        <a:pt x="98" y="91"/>
                      </a:lnTo>
                      <a:lnTo>
                        <a:pt x="98" y="92"/>
                      </a:lnTo>
                      <a:lnTo>
                        <a:pt x="102" y="93"/>
                      </a:lnTo>
                      <a:lnTo>
                        <a:pt x="104" y="94"/>
                      </a:lnTo>
                      <a:lnTo>
                        <a:pt x="109" y="98"/>
                      </a:lnTo>
                      <a:lnTo>
                        <a:pt x="113" y="99"/>
                      </a:lnTo>
                      <a:lnTo>
                        <a:pt x="117" y="104"/>
                      </a:lnTo>
                      <a:lnTo>
                        <a:pt x="117" y="106"/>
                      </a:lnTo>
                      <a:lnTo>
                        <a:pt x="118" y="108"/>
                      </a:lnTo>
                      <a:lnTo>
                        <a:pt x="123" y="112"/>
                      </a:lnTo>
                      <a:lnTo>
                        <a:pt x="117" y="117"/>
                      </a:lnTo>
                      <a:lnTo>
                        <a:pt x="108" y="116"/>
                      </a:lnTo>
                      <a:lnTo>
                        <a:pt x="108" y="116"/>
                      </a:lnTo>
                      <a:lnTo>
                        <a:pt x="109" y="114"/>
                      </a:lnTo>
                      <a:lnTo>
                        <a:pt x="112" y="115"/>
                      </a:lnTo>
                      <a:lnTo>
                        <a:pt x="113" y="114"/>
                      </a:lnTo>
                      <a:lnTo>
                        <a:pt x="112" y="112"/>
                      </a:lnTo>
                      <a:lnTo>
                        <a:pt x="110" y="111"/>
                      </a:lnTo>
                      <a:lnTo>
                        <a:pt x="111" y="109"/>
                      </a:lnTo>
                      <a:lnTo>
                        <a:pt x="110" y="106"/>
                      </a:lnTo>
                      <a:lnTo>
                        <a:pt x="107" y="104"/>
                      </a:lnTo>
                      <a:lnTo>
                        <a:pt x="102" y="98"/>
                      </a:lnTo>
                      <a:lnTo>
                        <a:pt x="101" y="97"/>
                      </a:lnTo>
                      <a:lnTo>
                        <a:pt x="98" y="96"/>
                      </a:lnTo>
                      <a:lnTo>
                        <a:pt x="97" y="95"/>
                      </a:lnTo>
                      <a:lnTo>
                        <a:pt x="96" y="95"/>
                      </a:lnTo>
                      <a:lnTo>
                        <a:pt x="94" y="95"/>
                      </a:lnTo>
                      <a:lnTo>
                        <a:pt x="93" y="96"/>
                      </a:lnTo>
                      <a:lnTo>
                        <a:pt x="92" y="99"/>
                      </a:lnTo>
                      <a:lnTo>
                        <a:pt x="94" y="101"/>
                      </a:lnTo>
                      <a:lnTo>
                        <a:pt x="93" y="102"/>
                      </a:lnTo>
                      <a:lnTo>
                        <a:pt x="87" y="105"/>
                      </a:lnTo>
                      <a:lnTo>
                        <a:pt x="87" y="103"/>
                      </a:lnTo>
                      <a:lnTo>
                        <a:pt x="83" y="101"/>
                      </a:lnTo>
                      <a:lnTo>
                        <a:pt x="81" y="101"/>
                      </a:lnTo>
                      <a:lnTo>
                        <a:pt x="80" y="101"/>
                      </a:lnTo>
                      <a:lnTo>
                        <a:pt x="79" y="100"/>
                      </a:lnTo>
                      <a:lnTo>
                        <a:pt x="77" y="99"/>
                      </a:lnTo>
                      <a:lnTo>
                        <a:pt x="76" y="99"/>
                      </a:lnTo>
                      <a:lnTo>
                        <a:pt x="74" y="99"/>
                      </a:lnTo>
                      <a:lnTo>
                        <a:pt x="73" y="99"/>
                      </a:lnTo>
                      <a:lnTo>
                        <a:pt x="73" y="98"/>
                      </a:lnTo>
                      <a:lnTo>
                        <a:pt x="72" y="99"/>
                      </a:lnTo>
                      <a:lnTo>
                        <a:pt x="72" y="99"/>
                      </a:lnTo>
                      <a:lnTo>
                        <a:pt x="70" y="98"/>
                      </a:lnTo>
                      <a:lnTo>
                        <a:pt x="67" y="97"/>
                      </a:lnTo>
                      <a:lnTo>
                        <a:pt x="64" y="98"/>
                      </a:lnTo>
                      <a:lnTo>
                        <a:pt x="62" y="97"/>
                      </a:lnTo>
                      <a:lnTo>
                        <a:pt x="61" y="98"/>
                      </a:lnTo>
                      <a:lnTo>
                        <a:pt x="58" y="103"/>
                      </a:lnTo>
                      <a:lnTo>
                        <a:pt x="59" y="105"/>
                      </a:lnTo>
                      <a:lnTo>
                        <a:pt x="62" y="106"/>
                      </a:lnTo>
                      <a:lnTo>
                        <a:pt x="60" y="110"/>
                      </a:lnTo>
                      <a:lnTo>
                        <a:pt x="57" y="109"/>
                      </a:lnTo>
                      <a:lnTo>
                        <a:pt x="57" y="107"/>
                      </a:lnTo>
                      <a:lnTo>
                        <a:pt x="55" y="104"/>
                      </a:lnTo>
                      <a:lnTo>
                        <a:pt x="55" y="102"/>
                      </a:lnTo>
                      <a:lnTo>
                        <a:pt x="54" y="100"/>
                      </a:lnTo>
                      <a:lnTo>
                        <a:pt x="53" y="101"/>
                      </a:lnTo>
                      <a:lnTo>
                        <a:pt x="52" y="97"/>
                      </a:lnTo>
                      <a:lnTo>
                        <a:pt x="50" y="95"/>
                      </a:lnTo>
                      <a:lnTo>
                        <a:pt x="50" y="89"/>
                      </a:lnTo>
                      <a:lnTo>
                        <a:pt x="49" y="88"/>
                      </a:lnTo>
                      <a:lnTo>
                        <a:pt x="48" y="91"/>
                      </a:lnTo>
                      <a:lnTo>
                        <a:pt x="47" y="91"/>
                      </a:lnTo>
                      <a:lnTo>
                        <a:pt x="46" y="90"/>
                      </a:lnTo>
                      <a:lnTo>
                        <a:pt x="43" y="91"/>
                      </a:lnTo>
                      <a:lnTo>
                        <a:pt x="42" y="90"/>
                      </a:lnTo>
                      <a:lnTo>
                        <a:pt x="42" y="88"/>
                      </a:lnTo>
                      <a:lnTo>
                        <a:pt x="41" y="88"/>
                      </a:lnTo>
                      <a:lnTo>
                        <a:pt x="37" y="91"/>
                      </a:lnTo>
                      <a:lnTo>
                        <a:pt x="36" y="88"/>
                      </a:lnTo>
                      <a:lnTo>
                        <a:pt x="35" y="88"/>
                      </a:lnTo>
                      <a:lnTo>
                        <a:pt x="32" y="90"/>
                      </a:lnTo>
                      <a:lnTo>
                        <a:pt x="31" y="90"/>
                      </a:lnTo>
                      <a:lnTo>
                        <a:pt x="27" y="93"/>
                      </a:lnTo>
                      <a:lnTo>
                        <a:pt x="26" y="94"/>
                      </a:lnTo>
                      <a:lnTo>
                        <a:pt x="25" y="92"/>
                      </a:lnTo>
                      <a:lnTo>
                        <a:pt x="23" y="90"/>
                      </a:lnTo>
                      <a:lnTo>
                        <a:pt x="21" y="89"/>
                      </a:lnTo>
                      <a:lnTo>
                        <a:pt x="20" y="91"/>
                      </a:lnTo>
                      <a:lnTo>
                        <a:pt x="18" y="90"/>
                      </a:lnTo>
                      <a:lnTo>
                        <a:pt x="17" y="87"/>
                      </a:lnTo>
                      <a:lnTo>
                        <a:pt x="16" y="86"/>
                      </a:lnTo>
                      <a:lnTo>
                        <a:pt x="16" y="84"/>
                      </a:lnTo>
                      <a:lnTo>
                        <a:pt x="14" y="83"/>
                      </a:lnTo>
                      <a:lnTo>
                        <a:pt x="14" y="80"/>
                      </a:lnTo>
                      <a:lnTo>
                        <a:pt x="8" y="77"/>
                      </a:lnTo>
                      <a:lnTo>
                        <a:pt x="8" y="72"/>
                      </a:lnTo>
                      <a:lnTo>
                        <a:pt x="6" y="67"/>
                      </a:lnTo>
                      <a:lnTo>
                        <a:pt x="6" y="66"/>
                      </a:lnTo>
                      <a:lnTo>
                        <a:pt x="8" y="62"/>
                      </a:lnTo>
                      <a:lnTo>
                        <a:pt x="12" y="59"/>
                      </a:lnTo>
                      <a:lnTo>
                        <a:pt x="13" y="57"/>
                      </a:lnTo>
                      <a:lnTo>
                        <a:pt x="13" y="55"/>
                      </a:lnTo>
                      <a:lnTo>
                        <a:pt x="10" y="51"/>
                      </a:lnTo>
                      <a:lnTo>
                        <a:pt x="9" y="48"/>
                      </a:lnTo>
                      <a:lnTo>
                        <a:pt x="6" y="48"/>
                      </a:lnTo>
                      <a:lnTo>
                        <a:pt x="6" y="46"/>
                      </a:lnTo>
                      <a:lnTo>
                        <a:pt x="2" y="46"/>
                      </a:lnTo>
                      <a:lnTo>
                        <a:pt x="1" y="44"/>
                      </a:lnTo>
                      <a:lnTo>
                        <a:pt x="0" y="41"/>
                      </a:lnTo>
                      <a:lnTo>
                        <a:pt x="2" y="38"/>
                      </a:lnTo>
                      <a:lnTo>
                        <a:pt x="3" y="36"/>
                      </a:lnTo>
                      <a:lnTo>
                        <a:pt x="6" y="34"/>
                      </a:lnTo>
                      <a:lnTo>
                        <a:pt x="7" y="32"/>
                      </a:lnTo>
                      <a:lnTo>
                        <a:pt x="10" y="30"/>
                      </a:lnTo>
                      <a:lnTo>
                        <a:pt x="10" y="28"/>
                      </a:lnTo>
                      <a:lnTo>
                        <a:pt x="13" y="25"/>
                      </a:lnTo>
                      <a:lnTo>
                        <a:pt x="13" y="24"/>
                      </a:lnTo>
                      <a:lnTo>
                        <a:pt x="16" y="20"/>
                      </a:lnTo>
                      <a:lnTo>
                        <a:pt x="19" y="19"/>
                      </a:lnTo>
                      <a:lnTo>
                        <a:pt x="21" y="19"/>
                      </a:lnTo>
                      <a:lnTo>
                        <a:pt x="23" y="19"/>
                      </a:lnTo>
                      <a:lnTo>
                        <a:pt x="25" y="19"/>
                      </a:lnTo>
                      <a:lnTo>
                        <a:pt x="25" y="18"/>
                      </a:lnTo>
                      <a:lnTo>
                        <a:pt x="24" y="16"/>
                      </a:lnTo>
                      <a:lnTo>
                        <a:pt x="24" y="14"/>
                      </a:lnTo>
                      <a:lnTo>
                        <a:pt x="29" y="11"/>
                      </a:lnTo>
                      <a:lnTo>
                        <a:pt x="32" y="11"/>
                      </a:lnTo>
                      <a:lnTo>
                        <a:pt x="32" y="9"/>
                      </a:lnTo>
                      <a:lnTo>
                        <a:pt x="31" y="8"/>
                      </a:lnTo>
                      <a:lnTo>
                        <a:pt x="32" y="6"/>
                      </a:lnTo>
                      <a:lnTo>
                        <a:pt x="31" y="1"/>
                      </a:lnTo>
                      <a:lnTo>
                        <a:pt x="35" y="0"/>
                      </a:lnTo>
                      <a:lnTo>
                        <a:pt x="39" y="1"/>
                      </a:lnTo>
                      <a:lnTo>
                        <a:pt x="40" y="4"/>
                      </a:lnTo>
                      <a:lnTo>
                        <a:pt x="47" y="4"/>
                      </a:lnTo>
                      <a:lnTo>
                        <a:pt x="64" y="6"/>
                      </a:lnTo>
                      <a:lnTo>
                        <a:pt x="70" y="9"/>
                      </a:lnTo>
                      <a:lnTo>
                        <a:pt x="77" y="9"/>
                      </a:lnTo>
                      <a:lnTo>
                        <a:pt x="81" y="7"/>
                      </a:lnTo>
                      <a:lnTo>
                        <a:pt x="86" y="9"/>
                      </a:lnTo>
                      <a:lnTo>
                        <a:pt x="91" y="8"/>
                      </a:lnTo>
                      <a:close/>
                      <a:moveTo>
                        <a:pt x="86" y="106"/>
                      </a:moveTo>
                      <a:lnTo>
                        <a:pt x="85" y="107"/>
                      </a:lnTo>
                      <a:lnTo>
                        <a:pt x="83" y="107"/>
                      </a:lnTo>
                      <a:lnTo>
                        <a:pt x="83" y="106"/>
                      </a:lnTo>
                      <a:lnTo>
                        <a:pt x="84" y="105"/>
                      </a:lnTo>
                      <a:lnTo>
                        <a:pt x="85" y="105"/>
                      </a:lnTo>
                      <a:lnTo>
                        <a:pt x="86" y="106"/>
                      </a:lnTo>
                      <a:close/>
                      <a:moveTo>
                        <a:pt x="83" y="107"/>
                      </a:moveTo>
                      <a:lnTo>
                        <a:pt x="82" y="107"/>
                      </a:lnTo>
                      <a:lnTo>
                        <a:pt x="81" y="106"/>
                      </a:lnTo>
                      <a:lnTo>
                        <a:pt x="81" y="106"/>
                      </a:lnTo>
                      <a:lnTo>
                        <a:pt x="83" y="106"/>
                      </a:lnTo>
                      <a:lnTo>
                        <a:pt x="83" y="107"/>
                      </a:lnTo>
                      <a:close/>
                      <a:moveTo>
                        <a:pt x="77" y="102"/>
                      </a:moveTo>
                      <a:lnTo>
                        <a:pt x="77" y="104"/>
                      </a:lnTo>
                      <a:lnTo>
                        <a:pt x="74" y="103"/>
                      </a:lnTo>
                      <a:lnTo>
                        <a:pt x="75" y="102"/>
                      </a:lnTo>
                      <a:lnTo>
                        <a:pt x="77" y="102"/>
                      </a:lnTo>
                      <a:close/>
                      <a:moveTo>
                        <a:pt x="74" y="103"/>
                      </a:moveTo>
                      <a:lnTo>
                        <a:pt x="74" y="103"/>
                      </a:lnTo>
                      <a:lnTo>
                        <a:pt x="73" y="103"/>
                      </a:lnTo>
                      <a:lnTo>
                        <a:pt x="74" y="102"/>
                      </a:lnTo>
                      <a:lnTo>
                        <a:pt x="74" y="103"/>
                      </a:lnTo>
                      <a:close/>
                      <a:moveTo>
                        <a:pt x="71" y="102"/>
                      </a:moveTo>
                      <a:lnTo>
                        <a:pt x="71" y="103"/>
                      </a:lnTo>
                      <a:lnTo>
                        <a:pt x="69" y="103"/>
                      </a:lnTo>
                      <a:lnTo>
                        <a:pt x="69" y="102"/>
                      </a:lnTo>
                      <a:lnTo>
                        <a:pt x="71" y="102"/>
                      </a:lnTo>
                      <a:close/>
                      <a:moveTo>
                        <a:pt x="66" y="103"/>
                      </a:moveTo>
                      <a:lnTo>
                        <a:pt x="65" y="104"/>
                      </a:lnTo>
                      <a:lnTo>
                        <a:pt x="64" y="104"/>
                      </a:lnTo>
                      <a:lnTo>
                        <a:pt x="64" y="103"/>
                      </a:lnTo>
                      <a:lnTo>
                        <a:pt x="66" y="103"/>
                      </a:lnTo>
                      <a:lnTo>
                        <a:pt x="66" y="103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7" name="Freeform 14">
                  <a:extLst>
                    <a:ext uri="{FF2B5EF4-FFF2-40B4-BE49-F238E27FC236}">
                      <a16:creationId xmlns:a16="http://schemas.microsoft.com/office/drawing/2014/main" id="{78BE2A70-C2B1-4610-8724-C7242848D5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68901" y="6121400"/>
                  <a:ext cx="303213" cy="328613"/>
                </a:xfrm>
                <a:custGeom>
                  <a:avLst/>
                  <a:gdLst>
                    <a:gd name="T0" fmla="*/ 162 w 191"/>
                    <a:gd name="T1" fmla="*/ 12 h 207"/>
                    <a:gd name="T2" fmla="*/ 156 w 191"/>
                    <a:gd name="T3" fmla="*/ 22 h 207"/>
                    <a:gd name="T4" fmla="*/ 144 w 191"/>
                    <a:gd name="T5" fmla="*/ 28 h 207"/>
                    <a:gd name="T6" fmla="*/ 134 w 191"/>
                    <a:gd name="T7" fmla="*/ 40 h 207"/>
                    <a:gd name="T8" fmla="*/ 137 w 191"/>
                    <a:gd name="T9" fmla="*/ 52 h 207"/>
                    <a:gd name="T10" fmla="*/ 139 w 191"/>
                    <a:gd name="T11" fmla="*/ 66 h 207"/>
                    <a:gd name="T12" fmla="*/ 145 w 191"/>
                    <a:gd name="T13" fmla="*/ 87 h 207"/>
                    <a:gd name="T14" fmla="*/ 152 w 191"/>
                    <a:gd name="T15" fmla="*/ 93 h 207"/>
                    <a:gd name="T16" fmla="*/ 163 w 191"/>
                    <a:gd name="T17" fmla="*/ 94 h 207"/>
                    <a:gd name="T18" fmla="*/ 173 w 191"/>
                    <a:gd name="T19" fmla="*/ 94 h 207"/>
                    <a:gd name="T20" fmla="*/ 181 w 191"/>
                    <a:gd name="T21" fmla="*/ 93 h 207"/>
                    <a:gd name="T22" fmla="*/ 186 w 191"/>
                    <a:gd name="T23" fmla="*/ 108 h 207"/>
                    <a:gd name="T24" fmla="*/ 162 w 191"/>
                    <a:gd name="T25" fmla="*/ 127 h 207"/>
                    <a:gd name="T26" fmla="*/ 143 w 191"/>
                    <a:gd name="T27" fmla="*/ 131 h 207"/>
                    <a:gd name="T28" fmla="*/ 153 w 191"/>
                    <a:gd name="T29" fmla="*/ 126 h 207"/>
                    <a:gd name="T30" fmla="*/ 138 w 191"/>
                    <a:gd name="T31" fmla="*/ 126 h 207"/>
                    <a:gd name="T32" fmla="*/ 125 w 191"/>
                    <a:gd name="T33" fmla="*/ 139 h 207"/>
                    <a:gd name="T34" fmla="*/ 116 w 191"/>
                    <a:gd name="T35" fmla="*/ 151 h 207"/>
                    <a:gd name="T36" fmla="*/ 118 w 191"/>
                    <a:gd name="T37" fmla="*/ 157 h 207"/>
                    <a:gd name="T38" fmla="*/ 127 w 191"/>
                    <a:gd name="T39" fmla="*/ 162 h 207"/>
                    <a:gd name="T40" fmla="*/ 133 w 191"/>
                    <a:gd name="T41" fmla="*/ 176 h 207"/>
                    <a:gd name="T42" fmla="*/ 128 w 191"/>
                    <a:gd name="T43" fmla="*/ 177 h 207"/>
                    <a:gd name="T44" fmla="*/ 136 w 191"/>
                    <a:gd name="T45" fmla="*/ 184 h 207"/>
                    <a:gd name="T46" fmla="*/ 140 w 191"/>
                    <a:gd name="T47" fmla="*/ 201 h 207"/>
                    <a:gd name="T48" fmla="*/ 136 w 191"/>
                    <a:gd name="T49" fmla="*/ 207 h 207"/>
                    <a:gd name="T50" fmla="*/ 127 w 191"/>
                    <a:gd name="T51" fmla="*/ 191 h 207"/>
                    <a:gd name="T52" fmla="*/ 113 w 191"/>
                    <a:gd name="T53" fmla="*/ 188 h 207"/>
                    <a:gd name="T54" fmla="*/ 85 w 191"/>
                    <a:gd name="T55" fmla="*/ 192 h 207"/>
                    <a:gd name="T56" fmla="*/ 61 w 191"/>
                    <a:gd name="T57" fmla="*/ 192 h 207"/>
                    <a:gd name="T58" fmla="*/ 42 w 191"/>
                    <a:gd name="T59" fmla="*/ 178 h 207"/>
                    <a:gd name="T60" fmla="*/ 36 w 191"/>
                    <a:gd name="T61" fmla="*/ 173 h 207"/>
                    <a:gd name="T62" fmla="*/ 28 w 191"/>
                    <a:gd name="T63" fmla="*/ 164 h 207"/>
                    <a:gd name="T64" fmla="*/ 12 w 191"/>
                    <a:gd name="T65" fmla="*/ 151 h 207"/>
                    <a:gd name="T66" fmla="*/ 6 w 191"/>
                    <a:gd name="T67" fmla="*/ 141 h 207"/>
                    <a:gd name="T68" fmla="*/ 6 w 191"/>
                    <a:gd name="T69" fmla="*/ 110 h 207"/>
                    <a:gd name="T70" fmla="*/ 18 w 191"/>
                    <a:gd name="T71" fmla="*/ 103 h 207"/>
                    <a:gd name="T72" fmla="*/ 27 w 191"/>
                    <a:gd name="T73" fmla="*/ 110 h 207"/>
                    <a:gd name="T74" fmla="*/ 39 w 191"/>
                    <a:gd name="T75" fmla="*/ 107 h 207"/>
                    <a:gd name="T76" fmla="*/ 47 w 191"/>
                    <a:gd name="T77" fmla="*/ 91 h 207"/>
                    <a:gd name="T78" fmla="*/ 55 w 191"/>
                    <a:gd name="T79" fmla="*/ 85 h 207"/>
                    <a:gd name="T80" fmla="*/ 70 w 191"/>
                    <a:gd name="T81" fmla="*/ 74 h 207"/>
                    <a:gd name="T82" fmla="*/ 80 w 191"/>
                    <a:gd name="T83" fmla="*/ 71 h 207"/>
                    <a:gd name="T84" fmla="*/ 91 w 191"/>
                    <a:gd name="T85" fmla="*/ 64 h 207"/>
                    <a:gd name="T86" fmla="*/ 99 w 191"/>
                    <a:gd name="T87" fmla="*/ 50 h 207"/>
                    <a:gd name="T88" fmla="*/ 93 w 191"/>
                    <a:gd name="T89" fmla="*/ 41 h 207"/>
                    <a:gd name="T90" fmla="*/ 97 w 191"/>
                    <a:gd name="T91" fmla="*/ 26 h 207"/>
                    <a:gd name="T92" fmla="*/ 99 w 191"/>
                    <a:gd name="T93" fmla="*/ 16 h 207"/>
                    <a:gd name="T94" fmla="*/ 109 w 191"/>
                    <a:gd name="T95" fmla="*/ 8 h 207"/>
                    <a:gd name="T96" fmla="*/ 121 w 191"/>
                    <a:gd name="T97" fmla="*/ 9 h 207"/>
                    <a:gd name="T98" fmla="*/ 135 w 191"/>
                    <a:gd name="T99" fmla="*/ 4 h 207"/>
                    <a:gd name="T100" fmla="*/ 159 w 191"/>
                    <a:gd name="T101" fmla="*/ 2 h 207"/>
                    <a:gd name="T102" fmla="*/ 139 w 191"/>
                    <a:gd name="T103" fmla="*/ 133 h 207"/>
                    <a:gd name="T104" fmla="*/ 138 w 191"/>
                    <a:gd name="T105" fmla="*/ 130 h 207"/>
                    <a:gd name="T106" fmla="*/ 135 w 191"/>
                    <a:gd name="T107" fmla="*/ 181 h 207"/>
                    <a:gd name="T108" fmla="*/ 135 w 191"/>
                    <a:gd name="T109" fmla="*/ 138 h 207"/>
                    <a:gd name="T110" fmla="*/ 133 w 191"/>
                    <a:gd name="T111" fmla="*/ 142 h 207"/>
                    <a:gd name="T112" fmla="*/ 131 w 191"/>
                    <a:gd name="T113" fmla="*/ 136 h 207"/>
                    <a:gd name="T114" fmla="*/ 129 w 191"/>
                    <a:gd name="T115" fmla="*/ 138 h 207"/>
                    <a:gd name="T116" fmla="*/ 132 w 191"/>
                    <a:gd name="T117" fmla="*/ 135 h 207"/>
                    <a:gd name="T118" fmla="*/ 129 w 191"/>
                    <a:gd name="T119" fmla="*/ 148 h 207"/>
                    <a:gd name="T120" fmla="*/ 128 w 191"/>
                    <a:gd name="T121" fmla="*/ 159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91" h="207">
                      <a:moveTo>
                        <a:pt x="159" y="2"/>
                      </a:moveTo>
                      <a:lnTo>
                        <a:pt x="160" y="3"/>
                      </a:lnTo>
                      <a:lnTo>
                        <a:pt x="161" y="3"/>
                      </a:lnTo>
                      <a:lnTo>
                        <a:pt x="162" y="5"/>
                      </a:lnTo>
                      <a:lnTo>
                        <a:pt x="163" y="10"/>
                      </a:lnTo>
                      <a:lnTo>
                        <a:pt x="162" y="12"/>
                      </a:lnTo>
                      <a:lnTo>
                        <a:pt x="163" y="13"/>
                      </a:lnTo>
                      <a:lnTo>
                        <a:pt x="163" y="15"/>
                      </a:lnTo>
                      <a:lnTo>
                        <a:pt x="160" y="15"/>
                      </a:lnTo>
                      <a:lnTo>
                        <a:pt x="155" y="18"/>
                      </a:lnTo>
                      <a:lnTo>
                        <a:pt x="155" y="20"/>
                      </a:lnTo>
                      <a:lnTo>
                        <a:pt x="156" y="22"/>
                      </a:lnTo>
                      <a:lnTo>
                        <a:pt x="156" y="23"/>
                      </a:lnTo>
                      <a:lnTo>
                        <a:pt x="154" y="23"/>
                      </a:lnTo>
                      <a:lnTo>
                        <a:pt x="152" y="23"/>
                      </a:lnTo>
                      <a:lnTo>
                        <a:pt x="150" y="23"/>
                      </a:lnTo>
                      <a:lnTo>
                        <a:pt x="147" y="24"/>
                      </a:lnTo>
                      <a:lnTo>
                        <a:pt x="144" y="28"/>
                      </a:lnTo>
                      <a:lnTo>
                        <a:pt x="144" y="29"/>
                      </a:lnTo>
                      <a:lnTo>
                        <a:pt x="141" y="32"/>
                      </a:lnTo>
                      <a:lnTo>
                        <a:pt x="141" y="34"/>
                      </a:lnTo>
                      <a:lnTo>
                        <a:pt x="138" y="36"/>
                      </a:lnTo>
                      <a:lnTo>
                        <a:pt x="137" y="38"/>
                      </a:lnTo>
                      <a:lnTo>
                        <a:pt x="134" y="40"/>
                      </a:lnTo>
                      <a:lnTo>
                        <a:pt x="133" y="42"/>
                      </a:lnTo>
                      <a:lnTo>
                        <a:pt x="131" y="45"/>
                      </a:lnTo>
                      <a:lnTo>
                        <a:pt x="132" y="48"/>
                      </a:lnTo>
                      <a:lnTo>
                        <a:pt x="133" y="50"/>
                      </a:lnTo>
                      <a:lnTo>
                        <a:pt x="137" y="50"/>
                      </a:lnTo>
                      <a:lnTo>
                        <a:pt x="137" y="52"/>
                      </a:lnTo>
                      <a:lnTo>
                        <a:pt x="140" y="52"/>
                      </a:lnTo>
                      <a:lnTo>
                        <a:pt x="141" y="55"/>
                      </a:lnTo>
                      <a:lnTo>
                        <a:pt x="144" y="59"/>
                      </a:lnTo>
                      <a:lnTo>
                        <a:pt x="144" y="61"/>
                      </a:lnTo>
                      <a:lnTo>
                        <a:pt x="143" y="63"/>
                      </a:lnTo>
                      <a:lnTo>
                        <a:pt x="139" y="66"/>
                      </a:lnTo>
                      <a:lnTo>
                        <a:pt x="137" y="70"/>
                      </a:lnTo>
                      <a:lnTo>
                        <a:pt x="137" y="71"/>
                      </a:lnTo>
                      <a:lnTo>
                        <a:pt x="139" y="76"/>
                      </a:lnTo>
                      <a:lnTo>
                        <a:pt x="139" y="81"/>
                      </a:lnTo>
                      <a:lnTo>
                        <a:pt x="145" y="84"/>
                      </a:lnTo>
                      <a:lnTo>
                        <a:pt x="145" y="87"/>
                      </a:lnTo>
                      <a:lnTo>
                        <a:pt x="147" y="88"/>
                      </a:lnTo>
                      <a:lnTo>
                        <a:pt x="147" y="90"/>
                      </a:lnTo>
                      <a:lnTo>
                        <a:pt x="148" y="91"/>
                      </a:lnTo>
                      <a:lnTo>
                        <a:pt x="149" y="94"/>
                      </a:lnTo>
                      <a:lnTo>
                        <a:pt x="151" y="95"/>
                      </a:lnTo>
                      <a:lnTo>
                        <a:pt x="152" y="93"/>
                      </a:lnTo>
                      <a:lnTo>
                        <a:pt x="154" y="94"/>
                      </a:lnTo>
                      <a:lnTo>
                        <a:pt x="156" y="96"/>
                      </a:lnTo>
                      <a:lnTo>
                        <a:pt x="157" y="98"/>
                      </a:lnTo>
                      <a:lnTo>
                        <a:pt x="158" y="97"/>
                      </a:lnTo>
                      <a:lnTo>
                        <a:pt x="162" y="94"/>
                      </a:lnTo>
                      <a:lnTo>
                        <a:pt x="163" y="94"/>
                      </a:lnTo>
                      <a:lnTo>
                        <a:pt x="166" y="92"/>
                      </a:lnTo>
                      <a:lnTo>
                        <a:pt x="167" y="92"/>
                      </a:lnTo>
                      <a:lnTo>
                        <a:pt x="168" y="95"/>
                      </a:lnTo>
                      <a:lnTo>
                        <a:pt x="172" y="92"/>
                      </a:lnTo>
                      <a:lnTo>
                        <a:pt x="173" y="92"/>
                      </a:lnTo>
                      <a:lnTo>
                        <a:pt x="173" y="94"/>
                      </a:lnTo>
                      <a:lnTo>
                        <a:pt x="174" y="95"/>
                      </a:lnTo>
                      <a:lnTo>
                        <a:pt x="177" y="94"/>
                      </a:lnTo>
                      <a:lnTo>
                        <a:pt x="178" y="95"/>
                      </a:lnTo>
                      <a:lnTo>
                        <a:pt x="179" y="95"/>
                      </a:lnTo>
                      <a:lnTo>
                        <a:pt x="180" y="92"/>
                      </a:lnTo>
                      <a:lnTo>
                        <a:pt x="181" y="93"/>
                      </a:lnTo>
                      <a:lnTo>
                        <a:pt x="181" y="99"/>
                      </a:lnTo>
                      <a:lnTo>
                        <a:pt x="183" y="101"/>
                      </a:lnTo>
                      <a:lnTo>
                        <a:pt x="184" y="105"/>
                      </a:lnTo>
                      <a:lnTo>
                        <a:pt x="185" y="104"/>
                      </a:lnTo>
                      <a:lnTo>
                        <a:pt x="186" y="106"/>
                      </a:lnTo>
                      <a:lnTo>
                        <a:pt x="186" y="108"/>
                      </a:lnTo>
                      <a:lnTo>
                        <a:pt x="188" y="111"/>
                      </a:lnTo>
                      <a:lnTo>
                        <a:pt x="188" y="113"/>
                      </a:lnTo>
                      <a:lnTo>
                        <a:pt x="191" y="114"/>
                      </a:lnTo>
                      <a:lnTo>
                        <a:pt x="190" y="115"/>
                      </a:lnTo>
                      <a:lnTo>
                        <a:pt x="176" y="118"/>
                      </a:lnTo>
                      <a:lnTo>
                        <a:pt x="162" y="127"/>
                      </a:lnTo>
                      <a:lnTo>
                        <a:pt x="153" y="132"/>
                      </a:lnTo>
                      <a:lnTo>
                        <a:pt x="139" y="138"/>
                      </a:lnTo>
                      <a:lnTo>
                        <a:pt x="138" y="137"/>
                      </a:lnTo>
                      <a:lnTo>
                        <a:pt x="139" y="136"/>
                      </a:lnTo>
                      <a:lnTo>
                        <a:pt x="142" y="132"/>
                      </a:lnTo>
                      <a:lnTo>
                        <a:pt x="143" y="131"/>
                      </a:lnTo>
                      <a:lnTo>
                        <a:pt x="147" y="129"/>
                      </a:lnTo>
                      <a:lnTo>
                        <a:pt x="149" y="131"/>
                      </a:lnTo>
                      <a:lnTo>
                        <a:pt x="152" y="129"/>
                      </a:lnTo>
                      <a:lnTo>
                        <a:pt x="154" y="128"/>
                      </a:lnTo>
                      <a:lnTo>
                        <a:pt x="154" y="127"/>
                      </a:lnTo>
                      <a:lnTo>
                        <a:pt x="153" y="126"/>
                      </a:lnTo>
                      <a:lnTo>
                        <a:pt x="151" y="127"/>
                      </a:lnTo>
                      <a:lnTo>
                        <a:pt x="151" y="125"/>
                      </a:lnTo>
                      <a:lnTo>
                        <a:pt x="147" y="122"/>
                      </a:lnTo>
                      <a:lnTo>
                        <a:pt x="142" y="123"/>
                      </a:lnTo>
                      <a:lnTo>
                        <a:pt x="139" y="127"/>
                      </a:lnTo>
                      <a:lnTo>
                        <a:pt x="138" y="126"/>
                      </a:lnTo>
                      <a:lnTo>
                        <a:pt x="132" y="131"/>
                      </a:lnTo>
                      <a:lnTo>
                        <a:pt x="130" y="132"/>
                      </a:lnTo>
                      <a:lnTo>
                        <a:pt x="128" y="133"/>
                      </a:lnTo>
                      <a:lnTo>
                        <a:pt x="127" y="135"/>
                      </a:lnTo>
                      <a:lnTo>
                        <a:pt x="126" y="136"/>
                      </a:lnTo>
                      <a:lnTo>
                        <a:pt x="125" y="139"/>
                      </a:lnTo>
                      <a:lnTo>
                        <a:pt x="120" y="140"/>
                      </a:lnTo>
                      <a:lnTo>
                        <a:pt x="119" y="142"/>
                      </a:lnTo>
                      <a:lnTo>
                        <a:pt x="120" y="144"/>
                      </a:lnTo>
                      <a:lnTo>
                        <a:pt x="119" y="144"/>
                      </a:lnTo>
                      <a:lnTo>
                        <a:pt x="117" y="142"/>
                      </a:lnTo>
                      <a:lnTo>
                        <a:pt x="116" y="151"/>
                      </a:lnTo>
                      <a:lnTo>
                        <a:pt x="116" y="152"/>
                      </a:lnTo>
                      <a:lnTo>
                        <a:pt x="116" y="156"/>
                      </a:lnTo>
                      <a:lnTo>
                        <a:pt x="116" y="156"/>
                      </a:lnTo>
                      <a:lnTo>
                        <a:pt x="117" y="156"/>
                      </a:lnTo>
                      <a:lnTo>
                        <a:pt x="117" y="156"/>
                      </a:lnTo>
                      <a:lnTo>
                        <a:pt x="118" y="157"/>
                      </a:lnTo>
                      <a:lnTo>
                        <a:pt x="119" y="157"/>
                      </a:lnTo>
                      <a:lnTo>
                        <a:pt x="120" y="157"/>
                      </a:lnTo>
                      <a:lnTo>
                        <a:pt x="121" y="157"/>
                      </a:lnTo>
                      <a:lnTo>
                        <a:pt x="123" y="163"/>
                      </a:lnTo>
                      <a:lnTo>
                        <a:pt x="126" y="164"/>
                      </a:lnTo>
                      <a:lnTo>
                        <a:pt x="127" y="162"/>
                      </a:lnTo>
                      <a:lnTo>
                        <a:pt x="127" y="160"/>
                      </a:lnTo>
                      <a:lnTo>
                        <a:pt x="129" y="161"/>
                      </a:lnTo>
                      <a:lnTo>
                        <a:pt x="131" y="166"/>
                      </a:lnTo>
                      <a:lnTo>
                        <a:pt x="131" y="167"/>
                      </a:lnTo>
                      <a:lnTo>
                        <a:pt x="131" y="174"/>
                      </a:lnTo>
                      <a:lnTo>
                        <a:pt x="133" y="176"/>
                      </a:lnTo>
                      <a:lnTo>
                        <a:pt x="133" y="178"/>
                      </a:lnTo>
                      <a:lnTo>
                        <a:pt x="132" y="177"/>
                      </a:lnTo>
                      <a:lnTo>
                        <a:pt x="129" y="170"/>
                      </a:lnTo>
                      <a:lnTo>
                        <a:pt x="126" y="174"/>
                      </a:lnTo>
                      <a:lnTo>
                        <a:pt x="127" y="176"/>
                      </a:lnTo>
                      <a:lnTo>
                        <a:pt x="128" y="177"/>
                      </a:lnTo>
                      <a:lnTo>
                        <a:pt x="128" y="178"/>
                      </a:lnTo>
                      <a:lnTo>
                        <a:pt x="131" y="180"/>
                      </a:lnTo>
                      <a:lnTo>
                        <a:pt x="129" y="184"/>
                      </a:lnTo>
                      <a:lnTo>
                        <a:pt x="130" y="187"/>
                      </a:lnTo>
                      <a:lnTo>
                        <a:pt x="133" y="185"/>
                      </a:lnTo>
                      <a:lnTo>
                        <a:pt x="136" y="184"/>
                      </a:lnTo>
                      <a:lnTo>
                        <a:pt x="138" y="182"/>
                      </a:lnTo>
                      <a:lnTo>
                        <a:pt x="144" y="189"/>
                      </a:lnTo>
                      <a:lnTo>
                        <a:pt x="143" y="195"/>
                      </a:lnTo>
                      <a:lnTo>
                        <a:pt x="141" y="198"/>
                      </a:lnTo>
                      <a:lnTo>
                        <a:pt x="141" y="202"/>
                      </a:lnTo>
                      <a:lnTo>
                        <a:pt x="140" y="201"/>
                      </a:lnTo>
                      <a:lnTo>
                        <a:pt x="139" y="196"/>
                      </a:lnTo>
                      <a:lnTo>
                        <a:pt x="137" y="196"/>
                      </a:lnTo>
                      <a:lnTo>
                        <a:pt x="136" y="198"/>
                      </a:lnTo>
                      <a:lnTo>
                        <a:pt x="136" y="203"/>
                      </a:lnTo>
                      <a:lnTo>
                        <a:pt x="138" y="205"/>
                      </a:lnTo>
                      <a:lnTo>
                        <a:pt x="136" y="207"/>
                      </a:lnTo>
                      <a:lnTo>
                        <a:pt x="133" y="205"/>
                      </a:lnTo>
                      <a:lnTo>
                        <a:pt x="132" y="201"/>
                      </a:lnTo>
                      <a:lnTo>
                        <a:pt x="128" y="199"/>
                      </a:lnTo>
                      <a:lnTo>
                        <a:pt x="128" y="195"/>
                      </a:lnTo>
                      <a:lnTo>
                        <a:pt x="128" y="193"/>
                      </a:lnTo>
                      <a:lnTo>
                        <a:pt x="127" y="191"/>
                      </a:lnTo>
                      <a:lnTo>
                        <a:pt x="123" y="193"/>
                      </a:lnTo>
                      <a:lnTo>
                        <a:pt x="120" y="193"/>
                      </a:lnTo>
                      <a:lnTo>
                        <a:pt x="119" y="191"/>
                      </a:lnTo>
                      <a:lnTo>
                        <a:pt x="117" y="192"/>
                      </a:lnTo>
                      <a:lnTo>
                        <a:pt x="116" y="192"/>
                      </a:lnTo>
                      <a:lnTo>
                        <a:pt x="113" y="188"/>
                      </a:lnTo>
                      <a:lnTo>
                        <a:pt x="103" y="186"/>
                      </a:lnTo>
                      <a:lnTo>
                        <a:pt x="100" y="187"/>
                      </a:lnTo>
                      <a:lnTo>
                        <a:pt x="91" y="187"/>
                      </a:lnTo>
                      <a:lnTo>
                        <a:pt x="86" y="189"/>
                      </a:lnTo>
                      <a:lnTo>
                        <a:pt x="86" y="191"/>
                      </a:lnTo>
                      <a:lnTo>
                        <a:pt x="85" y="192"/>
                      </a:lnTo>
                      <a:lnTo>
                        <a:pt x="76" y="197"/>
                      </a:lnTo>
                      <a:lnTo>
                        <a:pt x="74" y="196"/>
                      </a:lnTo>
                      <a:lnTo>
                        <a:pt x="73" y="194"/>
                      </a:lnTo>
                      <a:lnTo>
                        <a:pt x="70" y="192"/>
                      </a:lnTo>
                      <a:lnTo>
                        <a:pt x="62" y="192"/>
                      </a:lnTo>
                      <a:lnTo>
                        <a:pt x="61" y="192"/>
                      </a:lnTo>
                      <a:lnTo>
                        <a:pt x="61" y="190"/>
                      </a:lnTo>
                      <a:lnTo>
                        <a:pt x="60" y="188"/>
                      </a:lnTo>
                      <a:lnTo>
                        <a:pt x="50" y="183"/>
                      </a:lnTo>
                      <a:lnTo>
                        <a:pt x="49" y="179"/>
                      </a:lnTo>
                      <a:lnTo>
                        <a:pt x="47" y="180"/>
                      </a:lnTo>
                      <a:lnTo>
                        <a:pt x="42" y="178"/>
                      </a:lnTo>
                      <a:lnTo>
                        <a:pt x="42" y="174"/>
                      </a:lnTo>
                      <a:lnTo>
                        <a:pt x="44" y="173"/>
                      </a:lnTo>
                      <a:lnTo>
                        <a:pt x="40" y="171"/>
                      </a:lnTo>
                      <a:lnTo>
                        <a:pt x="40" y="171"/>
                      </a:lnTo>
                      <a:lnTo>
                        <a:pt x="38" y="173"/>
                      </a:lnTo>
                      <a:lnTo>
                        <a:pt x="36" y="173"/>
                      </a:lnTo>
                      <a:lnTo>
                        <a:pt x="35" y="174"/>
                      </a:lnTo>
                      <a:lnTo>
                        <a:pt x="32" y="173"/>
                      </a:lnTo>
                      <a:lnTo>
                        <a:pt x="31" y="171"/>
                      </a:lnTo>
                      <a:lnTo>
                        <a:pt x="32" y="168"/>
                      </a:lnTo>
                      <a:lnTo>
                        <a:pt x="28" y="168"/>
                      </a:lnTo>
                      <a:lnTo>
                        <a:pt x="28" y="164"/>
                      </a:lnTo>
                      <a:lnTo>
                        <a:pt x="24" y="162"/>
                      </a:lnTo>
                      <a:lnTo>
                        <a:pt x="23" y="159"/>
                      </a:lnTo>
                      <a:lnTo>
                        <a:pt x="18" y="157"/>
                      </a:lnTo>
                      <a:lnTo>
                        <a:pt x="17" y="157"/>
                      </a:lnTo>
                      <a:lnTo>
                        <a:pt x="15" y="154"/>
                      </a:lnTo>
                      <a:lnTo>
                        <a:pt x="12" y="151"/>
                      </a:lnTo>
                      <a:lnTo>
                        <a:pt x="8" y="153"/>
                      </a:lnTo>
                      <a:lnTo>
                        <a:pt x="7" y="151"/>
                      </a:lnTo>
                      <a:lnTo>
                        <a:pt x="4" y="147"/>
                      </a:lnTo>
                      <a:lnTo>
                        <a:pt x="6" y="145"/>
                      </a:lnTo>
                      <a:lnTo>
                        <a:pt x="5" y="143"/>
                      </a:lnTo>
                      <a:lnTo>
                        <a:pt x="6" y="141"/>
                      </a:lnTo>
                      <a:lnTo>
                        <a:pt x="6" y="140"/>
                      </a:lnTo>
                      <a:lnTo>
                        <a:pt x="3" y="138"/>
                      </a:lnTo>
                      <a:lnTo>
                        <a:pt x="2" y="139"/>
                      </a:lnTo>
                      <a:lnTo>
                        <a:pt x="1" y="139"/>
                      </a:lnTo>
                      <a:lnTo>
                        <a:pt x="0" y="118"/>
                      </a:lnTo>
                      <a:lnTo>
                        <a:pt x="6" y="110"/>
                      </a:lnTo>
                      <a:lnTo>
                        <a:pt x="16" y="94"/>
                      </a:lnTo>
                      <a:lnTo>
                        <a:pt x="18" y="95"/>
                      </a:lnTo>
                      <a:lnTo>
                        <a:pt x="19" y="96"/>
                      </a:lnTo>
                      <a:lnTo>
                        <a:pt x="19" y="98"/>
                      </a:lnTo>
                      <a:lnTo>
                        <a:pt x="19" y="100"/>
                      </a:lnTo>
                      <a:lnTo>
                        <a:pt x="18" y="103"/>
                      </a:lnTo>
                      <a:lnTo>
                        <a:pt x="17" y="106"/>
                      </a:lnTo>
                      <a:lnTo>
                        <a:pt x="18" y="107"/>
                      </a:lnTo>
                      <a:lnTo>
                        <a:pt x="22" y="108"/>
                      </a:lnTo>
                      <a:lnTo>
                        <a:pt x="22" y="110"/>
                      </a:lnTo>
                      <a:lnTo>
                        <a:pt x="23" y="111"/>
                      </a:lnTo>
                      <a:lnTo>
                        <a:pt x="27" y="110"/>
                      </a:lnTo>
                      <a:lnTo>
                        <a:pt x="29" y="107"/>
                      </a:lnTo>
                      <a:lnTo>
                        <a:pt x="30" y="107"/>
                      </a:lnTo>
                      <a:lnTo>
                        <a:pt x="33" y="107"/>
                      </a:lnTo>
                      <a:lnTo>
                        <a:pt x="36" y="109"/>
                      </a:lnTo>
                      <a:lnTo>
                        <a:pt x="39" y="109"/>
                      </a:lnTo>
                      <a:lnTo>
                        <a:pt x="39" y="107"/>
                      </a:lnTo>
                      <a:lnTo>
                        <a:pt x="40" y="106"/>
                      </a:lnTo>
                      <a:lnTo>
                        <a:pt x="42" y="104"/>
                      </a:lnTo>
                      <a:lnTo>
                        <a:pt x="42" y="99"/>
                      </a:lnTo>
                      <a:lnTo>
                        <a:pt x="44" y="99"/>
                      </a:lnTo>
                      <a:lnTo>
                        <a:pt x="43" y="96"/>
                      </a:lnTo>
                      <a:lnTo>
                        <a:pt x="47" y="91"/>
                      </a:lnTo>
                      <a:lnTo>
                        <a:pt x="47" y="88"/>
                      </a:lnTo>
                      <a:lnTo>
                        <a:pt x="48" y="88"/>
                      </a:lnTo>
                      <a:lnTo>
                        <a:pt x="49" y="85"/>
                      </a:lnTo>
                      <a:lnTo>
                        <a:pt x="51" y="84"/>
                      </a:lnTo>
                      <a:lnTo>
                        <a:pt x="52" y="83"/>
                      </a:lnTo>
                      <a:lnTo>
                        <a:pt x="55" y="85"/>
                      </a:lnTo>
                      <a:lnTo>
                        <a:pt x="56" y="82"/>
                      </a:lnTo>
                      <a:lnTo>
                        <a:pt x="58" y="81"/>
                      </a:lnTo>
                      <a:lnTo>
                        <a:pt x="57" y="77"/>
                      </a:lnTo>
                      <a:lnTo>
                        <a:pt x="63" y="77"/>
                      </a:lnTo>
                      <a:lnTo>
                        <a:pt x="67" y="74"/>
                      </a:lnTo>
                      <a:lnTo>
                        <a:pt x="70" y="74"/>
                      </a:lnTo>
                      <a:lnTo>
                        <a:pt x="73" y="75"/>
                      </a:lnTo>
                      <a:lnTo>
                        <a:pt x="74" y="78"/>
                      </a:lnTo>
                      <a:lnTo>
                        <a:pt x="77" y="79"/>
                      </a:lnTo>
                      <a:lnTo>
                        <a:pt x="81" y="79"/>
                      </a:lnTo>
                      <a:lnTo>
                        <a:pt x="81" y="77"/>
                      </a:lnTo>
                      <a:lnTo>
                        <a:pt x="80" y="71"/>
                      </a:lnTo>
                      <a:lnTo>
                        <a:pt x="83" y="70"/>
                      </a:lnTo>
                      <a:lnTo>
                        <a:pt x="81" y="67"/>
                      </a:lnTo>
                      <a:lnTo>
                        <a:pt x="82" y="65"/>
                      </a:lnTo>
                      <a:lnTo>
                        <a:pt x="84" y="64"/>
                      </a:lnTo>
                      <a:lnTo>
                        <a:pt x="86" y="64"/>
                      </a:lnTo>
                      <a:lnTo>
                        <a:pt x="91" y="64"/>
                      </a:lnTo>
                      <a:lnTo>
                        <a:pt x="97" y="62"/>
                      </a:lnTo>
                      <a:lnTo>
                        <a:pt x="99" y="59"/>
                      </a:lnTo>
                      <a:lnTo>
                        <a:pt x="100" y="56"/>
                      </a:lnTo>
                      <a:lnTo>
                        <a:pt x="102" y="56"/>
                      </a:lnTo>
                      <a:lnTo>
                        <a:pt x="103" y="54"/>
                      </a:lnTo>
                      <a:lnTo>
                        <a:pt x="99" y="50"/>
                      </a:lnTo>
                      <a:lnTo>
                        <a:pt x="99" y="48"/>
                      </a:lnTo>
                      <a:lnTo>
                        <a:pt x="97" y="47"/>
                      </a:lnTo>
                      <a:lnTo>
                        <a:pt x="97" y="45"/>
                      </a:lnTo>
                      <a:lnTo>
                        <a:pt x="93" y="45"/>
                      </a:lnTo>
                      <a:lnTo>
                        <a:pt x="92" y="43"/>
                      </a:lnTo>
                      <a:lnTo>
                        <a:pt x="93" y="41"/>
                      </a:lnTo>
                      <a:lnTo>
                        <a:pt x="92" y="39"/>
                      </a:lnTo>
                      <a:lnTo>
                        <a:pt x="89" y="36"/>
                      </a:lnTo>
                      <a:lnTo>
                        <a:pt x="92" y="34"/>
                      </a:lnTo>
                      <a:lnTo>
                        <a:pt x="93" y="34"/>
                      </a:lnTo>
                      <a:lnTo>
                        <a:pt x="94" y="28"/>
                      </a:lnTo>
                      <a:lnTo>
                        <a:pt x="97" y="26"/>
                      </a:lnTo>
                      <a:lnTo>
                        <a:pt x="97" y="24"/>
                      </a:lnTo>
                      <a:lnTo>
                        <a:pt x="96" y="23"/>
                      </a:lnTo>
                      <a:lnTo>
                        <a:pt x="91" y="22"/>
                      </a:lnTo>
                      <a:lnTo>
                        <a:pt x="91" y="20"/>
                      </a:lnTo>
                      <a:lnTo>
                        <a:pt x="92" y="19"/>
                      </a:lnTo>
                      <a:lnTo>
                        <a:pt x="99" y="16"/>
                      </a:lnTo>
                      <a:lnTo>
                        <a:pt x="101" y="16"/>
                      </a:lnTo>
                      <a:lnTo>
                        <a:pt x="103" y="15"/>
                      </a:lnTo>
                      <a:lnTo>
                        <a:pt x="106" y="16"/>
                      </a:lnTo>
                      <a:lnTo>
                        <a:pt x="107" y="13"/>
                      </a:lnTo>
                      <a:lnTo>
                        <a:pt x="109" y="10"/>
                      </a:lnTo>
                      <a:lnTo>
                        <a:pt x="109" y="8"/>
                      </a:lnTo>
                      <a:lnTo>
                        <a:pt x="111" y="4"/>
                      </a:lnTo>
                      <a:lnTo>
                        <a:pt x="111" y="0"/>
                      </a:lnTo>
                      <a:lnTo>
                        <a:pt x="116" y="3"/>
                      </a:lnTo>
                      <a:lnTo>
                        <a:pt x="119" y="5"/>
                      </a:lnTo>
                      <a:lnTo>
                        <a:pt x="121" y="6"/>
                      </a:lnTo>
                      <a:lnTo>
                        <a:pt x="121" y="9"/>
                      </a:lnTo>
                      <a:lnTo>
                        <a:pt x="126" y="6"/>
                      </a:lnTo>
                      <a:lnTo>
                        <a:pt x="128" y="6"/>
                      </a:lnTo>
                      <a:lnTo>
                        <a:pt x="131" y="5"/>
                      </a:lnTo>
                      <a:lnTo>
                        <a:pt x="135" y="6"/>
                      </a:lnTo>
                      <a:lnTo>
                        <a:pt x="136" y="5"/>
                      </a:lnTo>
                      <a:lnTo>
                        <a:pt x="135" y="4"/>
                      </a:lnTo>
                      <a:lnTo>
                        <a:pt x="143" y="0"/>
                      </a:lnTo>
                      <a:lnTo>
                        <a:pt x="145" y="0"/>
                      </a:lnTo>
                      <a:lnTo>
                        <a:pt x="149" y="3"/>
                      </a:lnTo>
                      <a:lnTo>
                        <a:pt x="154" y="2"/>
                      </a:lnTo>
                      <a:lnTo>
                        <a:pt x="156" y="2"/>
                      </a:lnTo>
                      <a:lnTo>
                        <a:pt x="159" y="2"/>
                      </a:lnTo>
                      <a:close/>
                      <a:moveTo>
                        <a:pt x="138" y="135"/>
                      </a:moveTo>
                      <a:lnTo>
                        <a:pt x="136" y="136"/>
                      </a:lnTo>
                      <a:lnTo>
                        <a:pt x="136" y="135"/>
                      </a:lnTo>
                      <a:lnTo>
                        <a:pt x="137" y="135"/>
                      </a:lnTo>
                      <a:lnTo>
                        <a:pt x="139" y="133"/>
                      </a:lnTo>
                      <a:lnTo>
                        <a:pt x="139" y="133"/>
                      </a:lnTo>
                      <a:lnTo>
                        <a:pt x="138" y="135"/>
                      </a:lnTo>
                      <a:close/>
                      <a:moveTo>
                        <a:pt x="138" y="132"/>
                      </a:moveTo>
                      <a:lnTo>
                        <a:pt x="137" y="132"/>
                      </a:lnTo>
                      <a:lnTo>
                        <a:pt x="136" y="131"/>
                      </a:lnTo>
                      <a:lnTo>
                        <a:pt x="138" y="130"/>
                      </a:lnTo>
                      <a:lnTo>
                        <a:pt x="138" y="130"/>
                      </a:lnTo>
                      <a:lnTo>
                        <a:pt x="138" y="132"/>
                      </a:lnTo>
                      <a:close/>
                      <a:moveTo>
                        <a:pt x="135" y="181"/>
                      </a:moveTo>
                      <a:lnTo>
                        <a:pt x="135" y="181"/>
                      </a:lnTo>
                      <a:lnTo>
                        <a:pt x="134" y="180"/>
                      </a:lnTo>
                      <a:lnTo>
                        <a:pt x="134" y="180"/>
                      </a:lnTo>
                      <a:lnTo>
                        <a:pt x="135" y="181"/>
                      </a:lnTo>
                      <a:close/>
                      <a:moveTo>
                        <a:pt x="133" y="142"/>
                      </a:moveTo>
                      <a:lnTo>
                        <a:pt x="132" y="145"/>
                      </a:lnTo>
                      <a:lnTo>
                        <a:pt x="132" y="144"/>
                      </a:lnTo>
                      <a:lnTo>
                        <a:pt x="132" y="144"/>
                      </a:lnTo>
                      <a:lnTo>
                        <a:pt x="134" y="139"/>
                      </a:lnTo>
                      <a:lnTo>
                        <a:pt x="135" y="138"/>
                      </a:lnTo>
                      <a:lnTo>
                        <a:pt x="134" y="136"/>
                      </a:lnTo>
                      <a:lnTo>
                        <a:pt x="135" y="136"/>
                      </a:lnTo>
                      <a:lnTo>
                        <a:pt x="135" y="137"/>
                      </a:lnTo>
                      <a:lnTo>
                        <a:pt x="136" y="138"/>
                      </a:lnTo>
                      <a:lnTo>
                        <a:pt x="135" y="140"/>
                      </a:lnTo>
                      <a:lnTo>
                        <a:pt x="133" y="142"/>
                      </a:lnTo>
                      <a:close/>
                      <a:moveTo>
                        <a:pt x="133" y="180"/>
                      </a:moveTo>
                      <a:lnTo>
                        <a:pt x="132" y="181"/>
                      </a:lnTo>
                      <a:lnTo>
                        <a:pt x="132" y="180"/>
                      </a:lnTo>
                      <a:lnTo>
                        <a:pt x="133" y="179"/>
                      </a:lnTo>
                      <a:lnTo>
                        <a:pt x="133" y="180"/>
                      </a:lnTo>
                      <a:close/>
                      <a:moveTo>
                        <a:pt x="131" y="136"/>
                      </a:moveTo>
                      <a:lnTo>
                        <a:pt x="133" y="137"/>
                      </a:lnTo>
                      <a:lnTo>
                        <a:pt x="134" y="137"/>
                      </a:lnTo>
                      <a:lnTo>
                        <a:pt x="134" y="138"/>
                      </a:lnTo>
                      <a:lnTo>
                        <a:pt x="133" y="138"/>
                      </a:lnTo>
                      <a:lnTo>
                        <a:pt x="132" y="139"/>
                      </a:lnTo>
                      <a:lnTo>
                        <a:pt x="129" y="138"/>
                      </a:lnTo>
                      <a:lnTo>
                        <a:pt x="129" y="137"/>
                      </a:lnTo>
                      <a:lnTo>
                        <a:pt x="129" y="136"/>
                      </a:lnTo>
                      <a:lnTo>
                        <a:pt x="131" y="136"/>
                      </a:lnTo>
                      <a:close/>
                      <a:moveTo>
                        <a:pt x="134" y="135"/>
                      </a:moveTo>
                      <a:lnTo>
                        <a:pt x="133" y="136"/>
                      </a:lnTo>
                      <a:lnTo>
                        <a:pt x="132" y="135"/>
                      </a:lnTo>
                      <a:lnTo>
                        <a:pt x="132" y="134"/>
                      </a:lnTo>
                      <a:lnTo>
                        <a:pt x="133" y="134"/>
                      </a:lnTo>
                      <a:lnTo>
                        <a:pt x="134" y="135"/>
                      </a:lnTo>
                      <a:close/>
                      <a:moveTo>
                        <a:pt x="131" y="146"/>
                      </a:moveTo>
                      <a:lnTo>
                        <a:pt x="131" y="148"/>
                      </a:lnTo>
                      <a:lnTo>
                        <a:pt x="129" y="148"/>
                      </a:lnTo>
                      <a:lnTo>
                        <a:pt x="130" y="147"/>
                      </a:lnTo>
                      <a:lnTo>
                        <a:pt x="131" y="146"/>
                      </a:lnTo>
                      <a:lnTo>
                        <a:pt x="131" y="146"/>
                      </a:lnTo>
                      <a:close/>
                      <a:moveTo>
                        <a:pt x="129" y="158"/>
                      </a:moveTo>
                      <a:lnTo>
                        <a:pt x="129" y="159"/>
                      </a:lnTo>
                      <a:lnTo>
                        <a:pt x="128" y="159"/>
                      </a:lnTo>
                      <a:lnTo>
                        <a:pt x="128" y="158"/>
                      </a:lnTo>
                      <a:lnTo>
                        <a:pt x="129" y="158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8" name="Freeform 15">
                  <a:extLst>
                    <a:ext uri="{FF2B5EF4-FFF2-40B4-BE49-F238E27FC236}">
                      <a16:creationId xmlns:a16="http://schemas.microsoft.com/office/drawing/2014/main" id="{3BD509DD-611F-4018-A0C5-FDD702D71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6676" y="6148388"/>
                  <a:ext cx="185738" cy="149225"/>
                </a:xfrm>
                <a:custGeom>
                  <a:avLst/>
                  <a:gdLst>
                    <a:gd name="T0" fmla="*/ 16 w 117"/>
                    <a:gd name="T1" fmla="*/ 77 h 94"/>
                    <a:gd name="T2" fmla="*/ 8 w 117"/>
                    <a:gd name="T3" fmla="*/ 82 h 94"/>
                    <a:gd name="T4" fmla="*/ 7 w 117"/>
                    <a:gd name="T5" fmla="*/ 78 h 94"/>
                    <a:gd name="T6" fmla="*/ 3 w 117"/>
                    <a:gd name="T7" fmla="*/ 70 h 94"/>
                    <a:gd name="T8" fmla="*/ 3 w 117"/>
                    <a:gd name="T9" fmla="*/ 62 h 94"/>
                    <a:gd name="T10" fmla="*/ 1 w 117"/>
                    <a:gd name="T11" fmla="*/ 57 h 94"/>
                    <a:gd name="T12" fmla="*/ 7 w 117"/>
                    <a:gd name="T13" fmla="*/ 46 h 94"/>
                    <a:gd name="T14" fmla="*/ 7 w 117"/>
                    <a:gd name="T15" fmla="*/ 37 h 94"/>
                    <a:gd name="T16" fmla="*/ 10 w 117"/>
                    <a:gd name="T17" fmla="*/ 25 h 94"/>
                    <a:gd name="T18" fmla="*/ 9 w 117"/>
                    <a:gd name="T19" fmla="*/ 16 h 94"/>
                    <a:gd name="T20" fmla="*/ 13 w 117"/>
                    <a:gd name="T21" fmla="*/ 11 h 94"/>
                    <a:gd name="T22" fmla="*/ 24 w 117"/>
                    <a:gd name="T23" fmla="*/ 5 h 94"/>
                    <a:gd name="T24" fmla="*/ 32 w 117"/>
                    <a:gd name="T25" fmla="*/ 9 h 94"/>
                    <a:gd name="T26" fmla="*/ 47 w 117"/>
                    <a:gd name="T27" fmla="*/ 9 h 94"/>
                    <a:gd name="T28" fmla="*/ 49 w 117"/>
                    <a:gd name="T29" fmla="*/ 0 h 94"/>
                    <a:gd name="T30" fmla="*/ 54 w 117"/>
                    <a:gd name="T31" fmla="*/ 4 h 94"/>
                    <a:gd name="T32" fmla="*/ 59 w 117"/>
                    <a:gd name="T33" fmla="*/ 6 h 94"/>
                    <a:gd name="T34" fmla="*/ 58 w 117"/>
                    <a:gd name="T35" fmla="*/ 21 h 94"/>
                    <a:gd name="T36" fmla="*/ 54 w 117"/>
                    <a:gd name="T37" fmla="*/ 27 h 94"/>
                    <a:gd name="T38" fmla="*/ 56 w 117"/>
                    <a:gd name="T39" fmla="*/ 32 h 94"/>
                    <a:gd name="T40" fmla="*/ 68 w 117"/>
                    <a:gd name="T41" fmla="*/ 26 h 94"/>
                    <a:gd name="T42" fmla="*/ 72 w 117"/>
                    <a:gd name="T43" fmla="*/ 27 h 94"/>
                    <a:gd name="T44" fmla="*/ 77 w 117"/>
                    <a:gd name="T45" fmla="*/ 21 h 94"/>
                    <a:gd name="T46" fmla="*/ 86 w 117"/>
                    <a:gd name="T47" fmla="*/ 16 h 94"/>
                    <a:gd name="T48" fmla="*/ 92 w 117"/>
                    <a:gd name="T49" fmla="*/ 5 h 94"/>
                    <a:gd name="T50" fmla="*/ 100 w 117"/>
                    <a:gd name="T51" fmla="*/ 1 h 94"/>
                    <a:gd name="T52" fmla="*/ 106 w 117"/>
                    <a:gd name="T53" fmla="*/ 2 h 94"/>
                    <a:gd name="T54" fmla="*/ 110 w 117"/>
                    <a:gd name="T55" fmla="*/ 6 h 94"/>
                    <a:gd name="T56" fmla="*/ 108 w 117"/>
                    <a:gd name="T57" fmla="*/ 11 h 94"/>
                    <a:gd name="T58" fmla="*/ 103 w 117"/>
                    <a:gd name="T59" fmla="*/ 19 h 94"/>
                    <a:gd name="T60" fmla="*/ 106 w 117"/>
                    <a:gd name="T61" fmla="*/ 26 h 94"/>
                    <a:gd name="T62" fmla="*/ 111 w 117"/>
                    <a:gd name="T63" fmla="*/ 30 h 94"/>
                    <a:gd name="T64" fmla="*/ 117 w 117"/>
                    <a:gd name="T65" fmla="*/ 37 h 94"/>
                    <a:gd name="T66" fmla="*/ 113 w 117"/>
                    <a:gd name="T67" fmla="*/ 42 h 94"/>
                    <a:gd name="T68" fmla="*/ 100 w 117"/>
                    <a:gd name="T69" fmla="*/ 47 h 94"/>
                    <a:gd name="T70" fmla="*/ 95 w 117"/>
                    <a:gd name="T71" fmla="*/ 50 h 94"/>
                    <a:gd name="T72" fmla="*/ 95 w 117"/>
                    <a:gd name="T73" fmla="*/ 60 h 94"/>
                    <a:gd name="T74" fmla="*/ 88 w 117"/>
                    <a:gd name="T75" fmla="*/ 61 h 94"/>
                    <a:gd name="T76" fmla="*/ 81 w 117"/>
                    <a:gd name="T77" fmla="*/ 57 h 94"/>
                    <a:gd name="T78" fmla="*/ 72 w 117"/>
                    <a:gd name="T79" fmla="*/ 64 h 94"/>
                    <a:gd name="T80" fmla="*/ 66 w 117"/>
                    <a:gd name="T81" fmla="*/ 66 h 94"/>
                    <a:gd name="T82" fmla="*/ 62 w 117"/>
                    <a:gd name="T83" fmla="*/ 71 h 94"/>
                    <a:gd name="T84" fmla="*/ 57 w 117"/>
                    <a:gd name="T85" fmla="*/ 79 h 94"/>
                    <a:gd name="T86" fmla="*/ 56 w 117"/>
                    <a:gd name="T87" fmla="*/ 87 h 94"/>
                    <a:gd name="T88" fmla="*/ 53 w 117"/>
                    <a:gd name="T89" fmla="*/ 92 h 94"/>
                    <a:gd name="T90" fmla="*/ 44 w 117"/>
                    <a:gd name="T91" fmla="*/ 90 h 94"/>
                    <a:gd name="T92" fmla="*/ 37 w 117"/>
                    <a:gd name="T93" fmla="*/ 94 h 94"/>
                    <a:gd name="T94" fmla="*/ 32 w 117"/>
                    <a:gd name="T95" fmla="*/ 90 h 94"/>
                    <a:gd name="T96" fmla="*/ 33 w 117"/>
                    <a:gd name="T97" fmla="*/ 83 h 94"/>
                    <a:gd name="T98" fmla="*/ 32 w 117"/>
                    <a:gd name="T99" fmla="*/ 7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17" h="94">
                      <a:moveTo>
                        <a:pt x="30" y="77"/>
                      </a:moveTo>
                      <a:lnTo>
                        <a:pt x="19" y="76"/>
                      </a:lnTo>
                      <a:lnTo>
                        <a:pt x="16" y="77"/>
                      </a:lnTo>
                      <a:lnTo>
                        <a:pt x="15" y="80"/>
                      </a:lnTo>
                      <a:lnTo>
                        <a:pt x="12" y="80"/>
                      </a:lnTo>
                      <a:lnTo>
                        <a:pt x="8" y="82"/>
                      </a:lnTo>
                      <a:lnTo>
                        <a:pt x="7" y="81"/>
                      </a:lnTo>
                      <a:lnTo>
                        <a:pt x="6" y="80"/>
                      </a:lnTo>
                      <a:lnTo>
                        <a:pt x="7" y="78"/>
                      </a:lnTo>
                      <a:lnTo>
                        <a:pt x="4" y="77"/>
                      </a:lnTo>
                      <a:lnTo>
                        <a:pt x="4" y="72"/>
                      </a:lnTo>
                      <a:lnTo>
                        <a:pt x="3" y="70"/>
                      </a:lnTo>
                      <a:lnTo>
                        <a:pt x="4" y="67"/>
                      </a:lnTo>
                      <a:lnTo>
                        <a:pt x="3" y="65"/>
                      </a:lnTo>
                      <a:lnTo>
                        <a:pt x="3" y="62"/>
                      </a:lnTo>
                      <a:lnTo>
                        <a:pt x="0" y="61"/>
                      </a:lnTo>
                      <a:lnTo>
                        <a:pt x="0" y="59"/>
                      </a:lnTo>
                      <a:lnTo>
                        <a:pt x="1" y="57"/>
                      </a:lnTo>
                      <a:lnTo>
                        <a:pt x="2" y="55"/>
                      </a:lnTo>
                      <a:lnTo>
                        <a:pt x="2" y="52"/>
                      </a:lnTo>
                      <a:lnTo>
                        <a:pt x="7" y="46"/>
                      </a:lnTo>
                      <a:lnTo>
                        <a:pt x="7" y="43"/>
                      </a:lnTo>
                      <a:lnTo>
                        <a:pt x="9" y="40"/>
                      </a:lnTo>
                      <a:lnTo>
                        <a:pt x="7" y="37"/>
                      </a:lnTo>
                      <a:lnTo>
                        <a:pt x="10" y="30"/>
                      </a:lnTo>
                      <a:lnTo>
                        <a:pt x="9" y="27"/>
                      </a:lnTo>
                      <a:lnTo>
                        <a:pt x="10" y="25"/>
                      </a:lnTo>
                      <a:lnTo>
                        <a:pt x="9" y="22"/>
                      </a:lnTo>
                      <a:lnTo>
                        <a:pt x="5" y="20"/>
                      </a:lnTo>
                      <a:lnTo>
                        <a:pt x="9" y="16"/>
                      </a:lnTo>
                      <a:lnTo>
                        <a:pt x="12" y="16"/>
                      </a:lnTo>
                      <a:lnTo>
                        <a:pt x="13" y="14"/>
                      </a:lnTo>
                      <a:lnTo>
                        <a:pt x="13" y="11"/>
                      </a:lnTo>
                      <a:lnTo>
                        <a:pt x="13" y="8"/>
                      </a:lnTo>
                      <a:lnTo>
                        <a:pt x="18" y="8"/>
                      </a:lnTo>
                      <a:lnTo>
                        <a:pt x="24" y="5"/>
                      </a:lnTo>
                      <a:lnTo>
                        <a:pt x="27" y="8"/>
                      </a:lnTo>
                      <a:lnTo>
                        <a:pt x="29" y="9"/>
                      </a:lnTo>
                      <a:lnTo>
                        <a:pt x="32" y="9"/>
                      </a:lnTo>
                      <a:lnTo>
                        <a:pt x="36" y="9"/>
                      </a:lnTo>
                      <a:lnTo>
                        <a:pt x="41" y="5"/>
                      </a:lnTo>
                      <a:lnTo>
                        <a:pt x="47" y="9"/>
                      </a:lnTo>
                      <a:lnTo>
                        <a:pt x="46" y="1"/>
                      </a:lnTo>
                      <a:lnTo>
                        <a:pt x="47" y="1"/>
                      </a:lnTo>
                      <a:lnTo>
                        <a:pt x="49" y="0"/>
                      </a:lnTo>
                      <a:lnTo>
                        <a:pt x="50" y="2"/>
                      </a:lnTo>
                      <a:lnTo>
                        <a:pt x="52" y="4"/>
                      </a:lnTo>
                      <a:lnTo>
                        <a:pt x="54" y="4"/>
                      </a:lnTo>
                      <a:lnTo>
                        <a:pt x="57" y="2"/>
                      </a:lnTo>
                      <a:lnTo>
                        <a:pt x="58" y="4"/>
                      </a:lnTo>
                      <a:lnTo>
                        <a:pt x="59" y="6"/>
                      </a:lnTo>
                      <a:lnTo>
                        <a:pt x="59" y="14"/>
                      </a:lnTo>
                      <a:lnTo>
                        <a:pt x="58" y="18"/>
                      </a:lnTo>
                      <a:lnTo>
                        <a:pt x="58" y="21"/>
                      </a:lnTo>
                      <a:lnTo>
                        <a:pt x="56" y="24"/>
                      </a:lnTo>
                      <a:lnTo>
                        <a:pt x="54" y="26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7" y="30"/>
                      </a:lnTo>
                      <a:lnTo>
                        <a:pt x="56" y="32"/>
                      </a:lnTo>
                      <a:lnTo>
                        <a:pt x="59" y="33"/>
                      </a:lnTo>
                      <a:lnTo>
                        <a:pt x="66" y="29"/>
                      </a:lnTo>
                      <a:lnTo>
                        <a:pt x="68" y="26"/>
                      </a:lnTo>
                      <a:lnTo>
                        <a:pt x="70" y="28"/>
                      </a:lnTo>
                      <a:lnTo>
                        <a:pt x="72" y="29"/>
                      </a:lnTo>
                      <a:lnTo>
                        <a:pt x="72" y="27"/>
                      </a:lnTo>
                      <a:lnTo>
                        <a:pt x="71" y="25"/>
                      </a:lnTo>
                      <a:lnTo>
                        <a:pt x="74" y="22"/>
                      </a:lnTo>
                      <a:lnTo>
                        <a:pt x="77" y="21"/>
                      </a:lnTo>
                      <a:lnTo>
                        <a:pt x="79" y="18"/>
                      </a:lnTo>
                      <a:lnTo>
                        <a:pt x="85" y="19"/>
                      </a:lnTo>
                      <a:lnTo>
                        <a:pt x="86" y="16"/>
                      </a:lnTo>
                      <a:lnTo>
                        <a:pt x="89" y="14"/>
                      </a:lnTo>
                      <a:lnTo>
                        <a:pt x="91" y="7"/>
                      </a:lnTo>
                      <a:lnTo>
                        <a:pt x="92" y="5"/>
                      </a:lnTo>
                      <a:lnTo>
                        <a:pt x="92" y="3"/>
                      </a:lnTo>
                      <a:lnTo>
                        <a:pt x="98" y="1"/>
                      </a:lnTo>
                      <a:lnTo>
                        <a:pt x="100" y="1"/>
                      </a:lnTo>
                      <a:lnTo>
                        <a:pt x="102" y="1"/>
                      </a:lnTo>
                      <a:lnTo>
                        <a:pt x="105" y="0"/>
                      </a:lnTo>
                      <a:lnTo>
                        <a:pt x="106" y="2"/>
                      </a:lnTo>
                      <a:lnTo>
                        <a:pt x="105" y="3"/>
                      </a:lnTo>
                      <a:lnTo>
                        <a:pt x="105" y="5"/>
                      </a:lnTo>
                      <a:lnTo>
                        <a:pt x="110" y="6"/>
                      </a:lnTo>
                      <a:lnTo>
                        <a:pt x="111" y="7"/>
                      </a:lnTo>
                      <a:lnTo>
                        <a:pt x="111" y="9"/>
                      </a:lnTo>
                      <a:lnTo>
                        <a:pt x="108" y="11"/>
                      </a:lnTo>
                      <a:lnTo>
                        <a:pt x="107" y="17"/>
                      </a:lnTo>
                      <a:lnTo>
                        <a:pt x="106" y="17"/>
                      </a:lnTo>
                      <a:lnTo>
                        <a:pt x="103" y="19"/>
                      </a:lnTo>
                      <a:lnTo>
                        <a:pt x="106" y="22"/>
                      </a:lnTo>
                      <a:lnTo>
                        <a:pt x="107" y="24"/>
                      </a:lnTo>
                      <a:lnTo>
                        <a:pt x="106" y="26"/>
                      </a:lnTo>
                      <a:lnTo>
                        <a:pt x="107" y="28"/>
                      </a:lnTo>
                      <a:lnTo>
                        <a:pt x="111" y="28"/>
                      </a:lnTo>
                      <a:lnTo>
                        <a:pt x="111" y="30"/>
                      </a:lnTo>
                      <a:lnTo>
                        <a:pt x="113" y="31"/>
                      </a:lnTo>
                      <a:lnTo>
                        <a:pt x="113" y="33"/>
                      </a:lnTo>
                      <a:lnTo>
                        <a:pt x="117" y="37"/>
                      </a:lnTo>
                      <a:lnTo>
                        <a:pt x="116" y="39"/>
                      </a:lnTo>
                      <a:lnTo>
                        <a:pt x="114" y="39"/>
                      </a:lnTo>
                      <a:lnTo>
                        <a:pt x="113" y="42"/>
                      </a:lnTo>
                      <a:lnTo>
                        <a:pt x="111" y="45"/>
                      </a:lnTo>
                      <a:lnTo>
                        <a:pt x="105" y="47"/>
                      </a:lnTo>
                      <a:lnTo>
                        <a:pt x="100" y="47"/>
                      </a:lnTo>
                      <a:lnTo>
                        <a:pt x="98" y="47"/>
                      </a:lnTo>
                      <a:lnTo>
                        <a:pt x="96" y="48"/>
                      </a:lnTo>
                      <a:lnTo>
                        <a:pt x="95" y="50"/>
                      </a:lnTo>
                      <a:lnTo>
                        <a:pt x="97" y="53"/>
                      </a:lnTo>
                      <a:lnTo>
                        <a:pt x="94" y="54"/>
                      </a:lnTo>
                      <a:lnTo>
                        <a:pt x="95" y="60"/>
                      </a:lnTo>
                      <a:lnTo>
                        <a:pt x="95" y="62"/>
                      </a:lnTo>
                      <a:lnTo>
                        <a:pt x="91" y="62"/>
                      </a:lnTo>
                      <a:lnTo>
                        <a:pt x="88" y="61"/>
                      </a:lnTo>
                      <a:lnTo>
                        <a:pt x="87" y="58"/>
                      </a:lnTo>
                      <a:lnTo>
                        <a:pt x="84" y="57"/>
                      </a:lnTo>
                      <a:lnTo>
                        <a:pt x="81" y="57"/>
                      </a:lnTo>
                      <a:lnTo>
                        <a:pt x="77" y="60"/>
                      </a:lnTo>
                      <a:lnTo>
                        <a:pt x="71" y="60"/>
                      </a:lnTo>
                      <a:lnTo>
                        <a:pt x="72" y="64"/>
                      </a:lnTo>
                      <a:lnTo>
                        <a:pt x="70" y="65"/>
                      </a:lnTo>
                      <a:lnTo>
                        <a:pt x="69" y="68"/>
                      </a:lnTo>
                      <a:lnTo>
                        <a:pt x="66" y="66"/>
                      </a:lnTo>
                      <a:lnTo>
                        <a:pt x="65" y="67"/>
                      </a:lnTo>
                      <a:lnTo>
                        <a:pt x="63" y="68"/>
                      </a:lnTo>
                      <a:lnTo>
                        <a:pt x="62" y="71"/>
                      </a:lnTo>
                      <a:lnTo>
                        <a:pt x="61" y="71"/>
                      </a:lnTo>
                      <a:lnTo>
                        <a:pt x="61" y="74"/>
                      </a:lnTo>
                      <a:lnTo>
                        <a:pt x="57" y="79"/>
                      </a:lnTo>
                      <a:lnTo>
                        <a:pt x="58" y="82"/>
                      </a:lnTo>
                      <a:lnTo>
                        <a:pt x="56" y="82"/>
                      </a:lnTo>
                      <a:lnTo>
                        <a:pt x="56" y="87"/>
                      </a:lnTo>
                      <a:lnTo>
                        <a:pt x="54" y="89"/>
                      </a:lnTo>
                      <a:lnTo>
                        <a:pt x="53" y="90"/>
                      </a:lnTo>
                      <a:lnTo>
                        <a:pt x="53" y="92"/>
                      </a:lnTo>
                      <a:lnTo>
                        <a:pt x="50" y="92"/>
                      </a:lnTo>
                      <a:lnTo>
                        <a:pt x="47" y="90"/>
                      </a:lnTo>
                      <a:lnTo>
                        <a:pt x="44" y="90"/>
                      </a:lnTo>
                      <a:lnTo>
                        <a:pt x="43" y="90"/>
                      </a:lnTo>
                      <a:lnTo>
                        <a:pt x="41" y="93"/>
                      </a:lnTo>
                      <a:lnTo>
                        <a:pt x="37" y="94"/>
                      </a:lnTo>
                      <a:lnTo>
                        <a:pt x="36" y="93"/>
                      </a:lnTo>
                      <a:lnTo>
                        <a:pt x="36" y="91"/>
                      </a:lnTo>
                      <a:lnTo>
                        <a:pt x="32" y="90"/>
                      </a:lnTo>
                      <a:lnTo>
                        <a:pt x="31" y="89"/>
                      </a:lnTo>
                      <a:lnTo>
                        <a:pt x="32" y="86"/>
                      </a:lnTo>
                      <a:lnTo>
                        <a:pt x="33" y="83"/>
                      </a:lnTo>
                      <a:lnTo>
                        <a:pt x="33" y="81"/>
                      </a:lnTo>
                      <a:lnTo>
                        <a:pt x="33" y="79"/>
                      </a:lnTo>
                      <a:lnTo>
                        <a:pt x="32" y="78"/>
                      </a:lnTo>
                      <a:lnTo>
                        <a:pt x="30" y="77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9" name="Freeform 16">
                  <a:extLst>
                    <a:ext uri="{FF2B5EF4-FFF2-40B4-BE49-F238E27FC236}">
                      <a16:creationId xmlns:a16="http://schemas.microsoft.com/office/drawing/2014/main" id="{ECB866BD-B657-4108-8E86-F54FAC4D1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8738" y="6046788"/>
                  <a:ext cx="257175" cy="153988"/>
                </a:xfrm>
                <a:custGeom>
                  <a:avLst/>
                  <a:gdLst>
                    <a:gd name="T0" fmla="*/ 15 w 162"/>
                    <a:gd name="T1" fmla="*/ 70 h 97"/>
                    <a:gd name="T2" fmla="*/ 8 w 162"/>
                    <a:gd name="T3" fmla="*/ 67 h 97"/>
                    <a:gd name="T4" fmla="*/ 5 w 162"/>
                    <a:gd name="T5" fmla="*/ 65 h 97"/>
                    <a:gd name="T6" fmla="*/ 8 w 162"/>
                    <a:gd name="T7" fmla="*/ 54 h 97"/>
                    <a:gd name="T8" fmla="*/ 0 w 162"/>
                    <a:gd name="T9" fmla="*/ 46 h 97"/>
                    <a:gd name="T10" fmla="*/ 4 w 162"/>
                    <a:gd name="T11" fmla="*/ 38 h 97"/>
                    <a:gd name="T12" fmla="*/ 6 w 162"/>
                    <a:gd name="T13" fmla="*/ 27 h 97"/>
                    <a:gd name="T14" fmla="*/ 28 w 162"/>
                    <a:gd name="T15" fmla="*/ 30 h 97"/>
                    <a:gd name="T16" fmla="*/ 31 w 162"/>
                    <a:gd name="T17" fmla="*/ 34 h 97"/>
                    <a:gd name="T18" fmla="*/ 38 w 162"/>
                    <a:gd name="T19" fmla="*/ 37 h 97"/>
                    <a:gd name="T20" fmla="*/ 51 w 162"/>
                    <a:gd name="T21" fmla="*/ 33 h 97"/>
                    <a:gd name="T22" fmla="*/ 55 w 162"/>
                    <a:gd name="T23" fmla="*/ 23 h 97"/>
                    <a:gd name="T24" fmla="*/ 59 w 162"/>
                    <a:gd name="T25" fmla="*/ 17 h 97"/>
                    <a:gd name="T26" fmla="*/ 72 w 162"/>
                    <a:gd name="T27" fmla="*/ 12 h 97"/>
                    <a:gd name="T28" fmla="*/ 79 w 162"/>
                    <a:gd name="T29" fmla="*/ 14 h 97"/>
                    <a:gd name="T30" fmla="*/ 87 w 162"/>
                    <a:gd name="T31" fmla="*/ 10 h 97"/>
                    <a:gd name="T32" fmla="*/ 98 w 162"/>
                    <a:gd name="T33" fmla="*/ 11 h 97"/>
                    <a:gd name="T34" fmla="*/ 105 w 162"/>
                    <a:gd name="T35" fmla="*/ 14 h 97"/>
                    <a:gd name="T36" fmla="*/ 112 w 162"/>
                    <a:gd name="T37" fmla="*/ 11 h 97"/>
                    <a:gd name="T38" fmla="*/ 126 w 162"/>
                    <a:gd name="T39" fmla="*/ 5 h 97"/>
                    <a:gd name="T40" fmla="*/ 132 w 162"/>
                    <a:gd name="T41" fmla="*/ 2 h 97"/>
                    <a:gd name="T42" fmla="*/ 143 w 162"/>
                    <a:gd name="T43" fmla="*/ 3 h 97"/>
                    <a:gd name="T44" fmla="*/ 136 w 162"/>
                    <a:gd name="T45" fmla="*/ 8 h 97"/>
                    <a:gd name="T46" fmla="*/ 135 w 162"/>
                    <a:gd name="T47" fmla="*/ 13 h 97"/>
                    <a:gd name="T48" fmla="*/ 137 w 162"/>
                    <a:gd name="T49" fmla="*/ 20 h 97"/>
                    <a:gd name="T50" fmla="*/ 144 w 162"/>
                    <a:gd name="T51" fmla="*/ 23 h 97"/>
                    <a:gd name="T52" fmla="*/ 147 w 162"/>
                    <a:gd name="T53" fmla="*/ 31 h 97"/>
                    <a:gd name="T54" fmla="*/ 155 w 162"/>
                    <a:gd name="T55" fmla="*/ 42 h 97"/>
                    <a:gd name="T56" fmla="*/ 155 w 162"/>
                    <a:gd name="T57" fmla="*/ 52 h 97"/>
                    <a:gd name="T58" fmla="*/ 147 w 162"/>
                    <a:gd name="T59" fmla="*/ 53 h 97"/>
                    <a:gd name="T60" fmla="*/ 140 w 162"/>
                    <a:gd name="T61" fmla="*/ 53 h 97"/>
                    <a:gd name="T62" fmla="*/ 130 w 162"/>
                    <a:gd name="T63" fmla="*/ 47 h 97"/>
                    <a:gd name="T64" fmla="*/ 128 w 162"/>
                    <a:gd name="T65" fmla="*/ 57 h 97"/>
                    <a:gd name="T66" fmla="*/ 122 w 162"/>
                    <a:gd name="T67" fmla="*/ 62 h 97"/>
                    <a:gd name="T68" fmla="*/ 111 w 162"/>
                    <a:gd name="T69" fmla="*/ 66 h 97"/>
                    <a:gd name="T70" fmla="*/ 105 w 162"/>
                    <a:gd name="T71" fmla="*/ 65 h 97"/>
                    <a:gd name="T72" fmla="*/ 97 w 162"/>
                    <a:gd name="T73" fmla="*/ 69 h 97"/>
                    <a:gd name="T74" fmla="*/ 91 w 162"/>
                    <a:gd name="T75" fmla="*/ 80 h 97"/>
                    <a:gd name="T76" fmla="*/ 82 w 162"/>
                    <a:gd name="T77" fmla="*/ 85 h 97"/>
                    <a:gd name="T78" fmla="*/ 77 w 162"/>
                    <a:gd name="T79" fmla="*/ 91 h 97"/>
                    <a:gd name="T80" fmla="*/ 73 w 162"/>
                    <a:gd name="T81" fmla="*/ 90 h 97"/>
                    <a:gd name="T82" fmla="*/ 61 w 162"/>
                    <a:gd name="T83" fmla="*/ 96 h 97"/>
                    <a:gd name="T84" fmla="*/ 59 w 162"/>
                    <a:gd name="T85" fmla="*/ 91 h 97"/>
                    <a:gd name="T86" fmla="*/ 63 w 162"/>
                    <a:gd name="T87" fmla="*/ 85 h 97"/>
                    <a:gd name="T88" fmla="*/ 64 w 162"/>
                    <a:gd name="T89" fmla="*/ 70 h 97"/>
                    <a:gd name="T90" fmla="*/ 59 w 162"/>
                    <a:gd name="T91" fmla="*/ 68 h 97"/>
                    <a:gd name="T92" fmla="*/ 54 w 162"/>
                    <a:gd name="T93" fmla="*/ 64 h 97"/>
                    <a:gd name="T94" fmla="*/ 52 w 162"/>
                    <a:gd name="T95" fmla="*/ 73 h 97"/>
                    <a:gd name="T96" fmla="*/ 37 w 162"/>
                    <a:gd name="T97" fmla="*/ 73 h 97"/>
                    <a:gd name="T98" fmla="*/ 29 w 162"/>
                    <a:gd name="T99" fmla="*/ 6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62" h="97">
                      <a:moveTo>
                        <a:pt x="18" y="72"/>
                      </a:moveTo>
                      <a:lnTo>
                        <a:pt x="17" y="70"/>
                      </a:lnTo>
                      <a:lnTo>
                        <a:pt x="15" y="70"/>
                      </a:lnTo>
                      <a:lnTo>
                        <a:pt x="13" y="68"/>
                      </a:lnTo>
                      <a:lnTo>
                        <a:pt x="13" y="68"/>
                      </a:lnTo>
                      <a:lnTo>
                        <a:pt x="8" y="67"/>
                      </a:lnTo>
                      <a:lnTo>
                        <a:pt x="7" y="67"/>
                      </a:lnTo>
                      <a:lnTo>
                        <a:pt x="7" y="67"/>
                      </a:lnTo>
                      <a:lnTo>
                        <a:pt x="5" y="65"/>
                      </a:lnTo>
                      <a:lnTo>
                        <a:pt x="5" y="63"/>
                      </a:lnTo>
                      <a:lnTo>
                        <a:pt x="7" y="60"/>
                      </a:lnTo>
                      <a:lnTo>
                        <a:pt x="8" y="54"/>
                      </a:lnTo>
                      <a:lnTo>
                        <a:pt x="5" y="51"/>
                      </a:lnTo>
                      <a:lnTo>
                        <a:pt x="1" y="51"/>
                      </a:lnTo>
                      <a:lnTo>
                        <a:pt x="0" y="46"/>
                      </a:lnTo>
                      <a:lnTo>
                        <a:pt x="2" y="43"/>
                      </a:lnTo>
                      <a:lnTo>
                        <a:pt x="1" y="40"/>
                      </a:lnTo>
                      <a:lnTo>
                        <a:pt x="4" y="38"/>
                      </a:lnTo>
                      <a:lnTo>
                        <a:pt x="3" y="34"/>
                      </a:lnTo>
                      <a:lnTo>
                        <a:pt x="5" y="32"/>
                      </a:lnTo>
                      <a:lnTo>
                        <a:pt x="6" y="27"/>
                      </a:lnTo>
                      <a:lnTo>
                        <a:pt x="14" y="28"/>
                      </a:lnTo>
                      <a:lnTo>
                        <a:pt x="22" y="25"/>
                      </a:lnTo>
                      <a:lnTo>
                        <a:pt x="28" y="30"/>
                      </a:lnTo>
                      <a:lnTo>
                        <a:pt x="27" y="33"/>
                      </a:lnTo>
                      <a:lnTo>
                        <a:pt x="27" y="34"/>
                      </a:lnTo>
                      <a:lnTo>
                        <a:pt x="31" y="34"/>
                      </a:lnTo>
                      <a:lnTo>
                        <a:pt x="33" y="36"/>
                      </a:lnTo>
                      <a:lnTo>
                        <a:pt x="37" y="37"/>
                      </a:lnTo>
                      <a:lnTo>
                        <a:pt x="38" y="37"/>
                      </a:lnTo>
                      <a:lnTo>
                        <a:pt x="42" y="36"/>
                      </a:lnTo>
                      <a:lnTo>
                        <a:pt x="49" y="36"/>
                      </a:lnTo>
                      <a:lnTo>
                        <a:pt x="51" y="33"/>
                      </a:lnTo>
                      <a:lnTo>
                        <a:pt x="53" y="31"/>
                      </a:lnTo>
                      <a:lnTo>
                        <a:pt x="53" y="27"/>
                      </a:lnTo>
                      <a:lnTo>
                        <a:pt x="55" y="23"/>
                      </a:lnTo>
                      <a:lnTo>
                        <a:pt x="55" y="20"/>
                      </a:lnTo>
                      <a:lnTo>
                        <a:pt x="56" y="19"/>
                      </a:lnTo>
                      <a:lnTo>
                        <a:pt x="59" y="17"/>
                      </a:lnTo>
                      <a:lnTo>
                        <a:pt x="60" y="14"/>
                      </a:lnTo>
                      <a:lnTo>
                        <a:pt x="64" y="14"/>
                      </a:lnTo>
                      <a:lnTo>
                        <a:pt x="72" y="12"/>
                      </a:lnTo>
                      <a:lnTo>
                        <a:pt x="75" y="12"/>
                      </a:lnTo>
                      <a:lnTo>
                        <a:pt x="77" y="14"/>
                      </a:lnTo>
                      <a:lnTo>
                        <a:pt x="79" y="14"/>
                      </a:lnTo>
                      <a:lnTo>
                        <a:pt x="81" y="13"/>
                      </a:lnTo>
                      <a:lnTo>
                        <a:pt x="85" y="10"/>
                      </a:lnTo>
                      <a:lnTo>
                        <a:pt x="87" y="10"/>
                      </a:lnTo>
                      <a:lnTo>
                        <a:pt x="89" y="12"/>
                      </a:lnTo>
                      <a:lnTo>
                        <a:pt x="96" y="9"/>
                      </a:lnTo>
                      <a:lnTo>
                        <a:pt x="98" y="11"/>
                      </a:lnTo>
                      <a:lnTo>
                        <a:pt x="102" y="11"/>
                      </a:lnTo>
                      <a:lnTo>
                        <a:pt x="104" y="14"/>
                      </a:lnTo>
                      <a:lnTo>
                        <a:pt x="105" y="14"/>
                      </a:lnTo>
                      <a:lnTo>
                        <a:pt x="105" y="14"/>
                      </a:lnTo>
                      <a:lnTo>
                        <a:pt x="108" y="12"/>
                      </a:lnTo>
                      <a:lnTo>
                        <a:pt x="112" y="11"/>
                      </a:lnTo>
                      <a:lnTo>
                        <a:pt x="119" y="7"/>
                      </a:lnTo>
                      <a:lnTo>
                        <a:pt x="123" y="5"/>
                      </a:lnTo>
                      <a:lnTo>
                        <a:pt x="126" y="5"/>
                      </a:lnTo>
                      <a:lnTo>
                        <a:pt x="128" y="4"/>
                      </a:lnTo>
                      <a:lnTo>
                        <a:pt x="130" y="4"/>
                      </a:lnTo>
                      <a:lnTo>
                        <a:pt x="132" y="2"/>
                      </a:lnTo>
                      <a:lnTo>
                        <a:pt x="135" y="2"/>
                      </a:lnTo>
                      <a:lnTo>
                        <a:pt x="139" y="0"/>
                      </a:lnTo>
                      <a:lnTo>
                        <a:pt x="143" y="3"/>
                      </a:lnTo>
                      <a:lnTo>
                        <a:pt x="142" y="4"/>
                      </a:lnTo>
                      <a:lnTo>
                        <a:pt x="140" y="7"/>
                      </a:lnTo>
                      <a:lnTo>
                        <a:pt x="136" y="8"/>
                      </a:lnTo>
                      <a:lnTo>
                        <a:pt x="135" y="9"/>
                      </a:lnTo>
                      <a:lnTo>
                        <a:pt x="134" y="9"/>
                      </a:lnTo>
                      <a:lnTo>
                        <a:pt x="135" y="13"/>
                      </a:lnTo>
                      <a:lnTo>
                        <a:pt x="136" y="15"/>
                      </a:lnTo>
                      <a:lnTo>
                        <a:pt x="137" y="17"/>
                      </a:lnTo>
                      <a:lnTo>
                        <a:pt x="137" y="20"/>
                      </a:lnTo>
                      <a:lnTo>
                        <a:pt x="139" y="21"/>
                      </a:lnTo>
                      <a:lnTo>
                        <a:pt x="141" y="24"/>
                      </a:lnTo>
                      <a:lnTo>
                        <a:pt x="144" y="23"/>
                      </a:lnTo>
                      <a:lnTo>
                        <a:pt x="145" y="24"/>
                      </a:lnTo>
                      <a:lnTo>
                        <a:pt x="148" y="29"/>
                      </a:lnTo>
                      <a:lnTo>
                        <a:pt x="147" y="31"/>
                      </a:lnTo>
                      <a:lnTo>
                        <a:pt x="147" y="35"/>
                      </a:lnTo>
                      <a:lnTo>
                        <a:pt x="152" y="36"/>
                      </a:lnTo>
                      <a:lnTo>
                        <a:pt x="155" y="42"/>
                      </a:lnTo>
                      <a:lnTo>
                        <a:pt x="162" y="47"/>
                      </a:lnTo>
                      <a:lnTo>
                        <a:pt x="154" y="51"/>
                      </a:lnTo>
                      <a:lnTo>
                        <a:pt x="155" y="52"/>
                      </a:lnTo>
                      <a:lnTo>
                        <a:pt x="154" y="53"/>
                      </a:lnTo>
                      <a:lnTo>
                        <a:pt x="150" y="52"/>
                      </a:lnTo>
                      <a:lnTo>
                        <a:pt x="147" y="53"/>
                      </a:lnTo>
                      <a:lnTo>
                        <a:pt x="145" y="53"/>
                      </a:lnTo>
                      <a:lnTo>
                        <a:pt x="140" y="56"/>
                      </a:lnTo>
                      <a:lnTo>
                        <a:pt x="140" y="53"/>
                      </a:lnTo>
                      <a:lnTo>
                        <a:pt x="138" y="52"/>
                      </a:lnTo>
                      <a:lnTo>
                        <a:pt x="135" y="50"/>
                      </a:lnTo>
                      <a:lnTo>
                        <a:pt x="130" y="47"/>
                      </a:lnTo>
                      <a:lnTo>
                        <a:pt x="130" y="51"/>
                      </a:lnTo>
                      <a:lnTo>
                        <a:pt x="128" y="55"/>
                      </a:lnTo>
                      <a:lnTo>
                        <a:pt x="128" y="57"/>
                      </a:lnTo>
                      <a:lnTo>
                        <a:pt x="126" y="60"/>
                      </a:lnTo>
                      <a:lnTo>
                        <a:pt x="125" y="63"/>
                      </a:lnTo>
                      <a:lnTo>
                        <a:pt x="122" y="62"/>
                      </a:lnTo>
                      <a:lnTo>
                        <a:pt x="120" y="63"/>
                      </a:lnTo>
                      <a:lnTo>
                        <a:pt x="118" y="63"/>
                      </a:lnTo>
                      <a:lnTo>
                        <a:pt x="111" y="66"/>
                      </a:lnTo>
                      <a:lnTo>
                        <a:pt x="110" y="64"/>
                      </a:lnTo>
                      <a:lnTo>
                        <a:pt x="107" y="65"/>
                      </a:lnTo>
                      <a:lnTo>
                        <a:pt x="105" y="65"/>
                      </a:lnTo>
                      <a:lnTo>
                        <a:pt x="103" y="65"/>
                      </a:lnTo>
                      <a:lnTo>
                        <a:pt x="97" y="67"/>
                      </a:lnTo>
                      <a:lnTo>
                        <a:pt x="97" y="69"/>
                      </a:lnTo>
                      <a:lnTo>
                        <a:pt x="96" y="71"/>
                      </a:lnTo>
                      <a:lnTo>
                        <a:pt x="94" y="78"/>
                      </a:lnTo>
                      <a:lnTo>
                        <a:pt x="91" y="80"/>
                      </a:lnTo>
                      <a:lnTo>
                        <a:pt x="90" y="83"/>
                      </a:lnTo>
                      <a:lnTo>
                        <a:pt x="84" y="82"/>
                      </a:lnTo>
                      <a:lnTo>
                        <a:pt x="82" y="85"/>
                      </a:lnTo>
                      <a:lnTo>
                        <a:pt x="79" y="86"/>
                      </a:lnTo>
                      <a:lnTo>
                        <a:pt x="76" y="89"/>
                      </a:lnTo>
                      <a:lnTo>
                        <a:pt x="77" y="91"/>
                      </a:lnTo>
                      <a:lnTo>
                        <a:pt x="77" y="93"/>
                      </a:lnTo>
                      <a:lnTo>
                        <a:pt x="75" y="92"/>
                      </a:lnTo>
                      <a:lnTo>
                        <a:pt x="73" y="90"/>
                      </a:lnTo>
                      <a:lnTo>
                        <a:pt x="71" y="93"/>
                      </a:lnTo>
                      <a:lnTo>
                        <a:pt x="64" y="97"/>
                      </a:lnTo>
                      <a:lnTo>
                        <a:pt x="61" y="96"/>
                      </a:lnTo>
                      <a:lnTo>
                        <a:pt x="62" y="94"/>
                      </a:lnTo>
                      <a:lnTo>
                        <a:pt x="59" y="91"/>
                      </a:lnTo>
                      <a:lnTo>
                        <a:pt x="59" y="91"/>
                      </a:lnTo>
                      <a:lnTo>
                        <a:pt x="59" y="90"/>
                      </a:lnTo>
                      <a:lnTo>
                        <a:pt x="61" y="88"/>
                      </a:lnTo>
                      <a:lnTo>
                        <a:pt x="63" y="85"/>
                      </a:lnTo>
                      <a:lnTo>
                        <a:pt x="63" y="82"/>
                      </a:lnTo>
                      <a:lnTo>
                        <a:pt x="64" y="78"/>
                      </a:lnTo>
                      <a:lnTo>
                        <a:pt x="64" y="70"/>
                      </a:lnTo>
                      <a:lnTo>
                        <a:pt x="63" y="68"/>
                      </a:lnTo>
                      <a:lnTo>
                        <a:pt x="62" y="66"/>
                      </a:lnTo>
                      <a:lnTo>
                        <a:pt x="59" y="68"/>
                      </a:lnTo>
                      <a:lnTo>
                        <a:pt x="57" y="68"/>
                      </a:lnTo>
                      <a:lnTo>
                        <a:pt x="55" y="66"/>
                      </a:lnTo>
                      <a:lnTo>
                        <a:pt x="54" y="64"/>
                      </a:lnTo>
                      <a:lnTo>
                        <a:pt x="52" y="65"/>
                      </a:lnTo>
                      <a:lnTo>
                        <a:pt x="51" y="65"/>
                      </a:lnTo>
                      <a:lnTo>
                        <a:pt x="52" y="73"/>
                      </a:lnTo>
                      <a:lnTo>
                        <a:pt x="46" y="69"/>
                      </a:lnTo>
                      <a:lnTo>
                        <a:pt x="41" y="73"/>
                      </a:lnTo>
                      <a:lnTo>
                        <a:pt x="37" y="73"/>
                      </a:lnTo>
                      <a:lnTo>
                        <a:pt x="34" y="73"/>
                      </a:lnTo>
                      <a:lnTo>
                        <a:pt x="32" y="72"/>
                      </a:lnTo>
                      <a:lnTo>
                        <a:pt x="29" y="69"/>
                      </a:lnTo>
                      <a:lnTo>
                        <a:pt x="23" y="72"/>
                      </a:lnTo>
                      <a:lnTo>
                        <a:pt x="18" y="72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0" name="Freeform 17">
                  <a:extLst>
                    <a:ext uri="{FF2B5EF4-FFF2-40B4-BE49-F238E27FC236}">
                      <a16:creationId xmlns:a16="http://schemas.microsoft.com/office/drawing/2014/main" id="{4EF71062-2B2B-4457-B87F-789198DA7E7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08551" y="6129338"/>
                  <a:ext cx="357188" cy="339725"/>
                </a:xfrm>
                <a:custGeom>
                  <a:avLst/>
                  <a:gdLst>
                    <a:gd name="T0" fmla="*/ 158 w 225"/>
                    <a:gd name="T1" fmla="*/ 16 h 214"/>
                    <a:gd name="T2" fmla="*/ 163 w 225"/>
                    <a:gd name="T3" fmla="*/ 26 h 214"/>
                    <a:gd name="T4" fmla="*/ 159 w 225"/>
                    <a:gd name="T5" fmla="*/ 39 h 214"/>
                    <a:gd name="T6" fmla="*/ 152 w 225"/>
                    <a:gd name="T7" fmla="*/ 64 h 214"/>
                    <a:gd name="T8" fmla="*/ 153 w 225"/>
                    <a:gd name="T9" fmla="*/ 77 h 214"/>
                    <a:gd name="T10" fmla="*/ 156 w 225"/>
                    <a:gd name="T11" fmla="*/ 92 h 214"/>
                    <a:gd name="T12" fmla="*/ 169 w 225"/>
                    <a:gd name="T13" fmla="*/ 88 h 214"/>
                    <a:gd name="T14" fmla="*/ 167 w 225"/>
                    <a:gd name="T15" fmla="*/ 133 h 214"/>
                    <a:gd name="T16" fmla="*/ 171 w 225"/>
                    <a:gd name="T17" fmla="*/ 146 h 214"/>
                    <a:gd name="T18" fmla="*/ 187 w 225"/>
                    <a:gd name="T19" fmla="*/ 154 h 214"/>
                    <a:gd name="T20" fmla="*/ 196 w 225"/>
                    <a:gd name="T21" fmla="*/ 168 h 214"/>
                    <a:gd name="T22" fmla="*/ 208 w 225"/>
                    <a:gd name="T23" fmla="*/ 168 h 214"/>
                    <a:gd name="T24" fmla="*/ 224 w 225"/>
                    <a:gd name="T25" fmla="*/ 183 h 214"/>
                    <a:gd name="T26" fmla="*/ 213 w 225"/>
                    <a:gd name="T27" fmla="*/ 186 h 214"/>
                    <a:gd name="T28" fmla="*/ 192 w 225"/>
                    <a:gd name="T29" fmla="*/ 185 h 214"/>
                    <a:gd name="T30" fmla="*/ 169 w 225"/>
                    <a:gd name="T31" fmla="*/ 183 h 214"/>
                    <a:gd name="T32" fmla="*/ 151 w 225"/>
                    <a:gd name="T33" fmla="*/ 186 h 214"/>
                    <a:gd name="T34" fmla="*/ 127 w 225"/>
                    <a:gd name="T35" fmla="*/ 175 h 214"/>
                    <a:gd name="T36" fmla="*/ 114 w 225"/>
                    <a:gd name="T37" fmla="*/ 165 h 214"/>
                    <a:gd name="T38" fmla="*/ 106 w 225"/>
                    <a:gd name="T39" fmla="*/ 167 h 214"/>
                    <a:gd name="T40" fmla="*/ 101 w 225"/>
                    <a:gd name="T41" fmla="*/ 174 h 214"/>
                    <a:gd name="T42" fmla="*/ 93 w 225"/>
                    <a:gd name="T43" fmla="*/ 173 h 214"/>
                    <a:gd name="T44" fmla="*/ 83 w 225"/>
                    <a:gd name="T45" fmla="*/ 168 h 214"/>
                    <a:gd name="T46" fmla="*/ 75 w 225"/>
                    <a:gd name="T47" fmla="*/ 169 h 214"/>
                    <a:gd name="T48" fmla="*/ 64 w 225"/>
                    <a:gd name="T49" fmla="*/ 194 h 214"/>
                    <a:gd name="T50" fmla="*/ 57 w 225"/>
                    <a:gd name="T51" fmla="*/ 212 h 214"/>
                    <a:gd name="T52" fmla="*/ 50 w 225"/>
                    <a:gd name="T53" fmla="*/ 200 h 214"/>
                    <a:gd name="T54" fmla="*/ 38 w 225"/>
                    <a:gd name="T55" fmla="*/ 190 h 214"/>
                    <a:gd name="T56" fmla="*/ 30 w 225"/>
                    <a:gd name="T57" fmla="*/ 174 h 214"/>
                    <a:gd name="T58" fmla="*/ 15 w 225"/>
                    <a:gd name="T59" fmla="*/ 176 h 214"/>
                    <a:gd name="T60" fmla="*/ 8 w 225"/>
                    <a:gd name="T61" fmla="*/ 166 h 214"/>
                    <a:gd name="T62" fmla="*/ 0 w 225"/>
                    <a:gd name="T63" fmla="*/ 148 h 214"/>
                    <a:gd name="T64" fmla="*/ 11 w 225"/>
                    <a:gd name="T65" fmla="*/ 144 h 214"/>
                    <a:gd name="T66" fmla="*/ 17 w 225"/>
                    <a:gd name="T67" fmla="*/ 139 h 214"/>
                    <a:gd name="T68" fmla="*/ 15 w 225"/>
                    <a:gd name="T69" fmla="*/ 119 h 214"/>
                    <a:gd name="T70" fmla="*/ 13 w 225"/>
                    <a:gd name="T71" fmla="*/ 107 h 214"/>
                    <a:gd name="T72" fmla="*/ 4 w 225"/>
                    <a:gd name="T73" fmla="*/ 92 h 214"/>
                    <a:gd name="T74" fmla="*/ 16 w 225"/>
                    <a:gd name="T75" fmla="*/ 59 h 214"/>
                    <a:gd name="T76" fmla="*/ 22 w 225"/>
                    <a:gd name="T77" fmla="*/ 69 h 214"/>
                    <a:gd name="T78" fmla="*/ 33 w 225"/>
                    <a:gd name="T79" fmla="*/ 85 h 214"/>
                    <a:gd name="T80" fmla="*/ 42 w 225"/>
                    <a:gd name="T81" fmla="*/ 85 h 214"/>
                    <a:gd name="T82" fmla="*/ 38 w 225"/>
                    <a:gd name="T83" fmla="*/ 73 h 214"/>
                    <a:gd name="T84" fmla="*/ 44 w 225"/>
                    <a:gd name="T85" fmla="*/ 57 h 214"/>
                    <a:gd name="T86" fmla="*/ 57 w 225"/>
                    <a:gd name="T87" fmla="*/ 40 h 214"/>
                    <a:gd name="T88" fmla="*/ 59 w 225"/>
                    <a:gd name="T89" fmla="*/ 19 h 214"/>
                    <a:gd name="T90" fmla="*/ 73 w 225"/>
                    <a:gd name="T91" fmla="*/ 14 h 214"/>
                    <a:gd name="T92" fmla="*/ 83 w 225"/>
                    <a:gd name="T93" fmla="*/ 38 h 214"/>
                    <a:gd name="T94" fmla="*/ 95 w 225"/>
                    <a:gd name="T95" fmla="*/ 32 h 214"/>
                    <a:gd name="T96" fmla="*/ 114 w 225"/>
                    <a:gd name="T97" fmla="*/ 34 h 214"/>
                    <a:gd name="T98" fmla="*/ 120 w 225"/>
                    <a:gd name="T99" fmla="*/ 46 h 214"/>
                    <a:gd name="T100" fmla="*/ 125 w 225"/>
                    <a:gd name="T101" fmla="*/ 28 h 214"/>
                    <a:gd name="T102" fmla="*/ 119 w 225"/>
                    <a:gd name="T103" fmla="*/ 19 h 214"/>
                    <a:gd name="T104" fmla="*/ 129 w 225"/>
                    <a:gd name="T105" fmla="*/ 1 h 214"/>
                    <a:gd name="T106" fmla="*/ 137 w 225"/>
                    <a:gd name="T107" fmla="*/ 7 h 214"/>
                    <a:gd name="T108" fmla="*/ 35 w 225"/>
                    <a:gd name="T109" fmla="*/ 72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25" h="214">
                      <a:moveTo>
                        <a:pt x="150" y="11"/>
                      </a:moveTo>
                      <a:lnTo>
                        <a:pt x="150" y="13"/>
                      </a:lnTo>
                      <a:lnTo>
                        <a:pt x="152" y="15"/>
                      </a:lnTo>
                      <a:lnTo>
                        <a:pt x="152" y="15"/>
                      </a:lnTo>
                      <a:lnTo>
                        <a:pt x="153" y="15"/>
                      </a:lnTo>
                      <a:lnTo>
                        <a:pt x="158" y="16"/>
                      </a:lnTo>
                      <a:lnTo>
                        <a:pt x="158" y="16"/>
                      </a:lnTo>
                      <a:lnTo>
                        <a:pt x="160" y="18"/>
                      </a:lnTo>
                      <a:lnTo>
                        <a:pt x="162" y="18"/>
                      </a:lnTo>
                      <a:lnTo>
                        <a:pt x="163" y="20"/>
                      </a:lnTo>
                      <a:lnTo>
                        <a:pt x="163" y="23"/>
                      </a:lnTo>
                      <a:lnTo>
                        <a:pt x="163" y="26"/>
                      </a:lnTo>
                      <a:lnTo>
                        <a:pt x="162" y="28"/>
                      </a:lnTo>
                      <a:lnTo>
                        <a:pt x="159" y="28"/>
                      </a:lnTo>
                      <a:lnTo>
                        <a:pt x="155" y="32"/>
                      </a:lnTo>
                      <a:lnTo>
                        <a:pt x="159" y="34"/>
                      </a:lnTo>
                      <a:lnTo>
                        <a:pt x="160" y="37"/>
                      </a:lnTo>
                      <a:lnTo>
                        <a:pt x="159" y="39"/>
                      </a:lnTo>
                      <a:lnTo>
                        <a:pt x="160" y="42"/>
                      </a:lnTo>
                      <a:lnTo>
                        <a:pt x="157" y="49"/>
                      </a:lnTo>
                      <a:lnTo>
                        <a:pt x="159" y="52"/>
                      </a:lnTo>
                      <a:lnTo>
                        <a:pt x="157" y="55"/>
                      </a:lnTo>
                      <a:lnTo>
                        <a:pt x="157" y="58"/>
                      </a:lnTo>
                      <a:lnTo>
                        <a:pt x="152" y="64"/>
                      </a:lnTo>
                      <a:lnTo>
                        <a:pt x="152" y="67"/>
                      </a:lnTo>
                      <a:lnTo>
                        <a:pt x="151" y="69"/>
                      </a:lnTo>
                      <a:lnTo>
                        <a:pt x="150" y="71"/>
                      </a:lnTo>
                      <a:lnTo>
                        <a:pt x="150" y="73"/>
                      </a:lnTo>
                      <a:lnTo>
                        <a:pt x="153" y="74"/>
                      </a:lnTo>
                      <a:lnTo>
                        <a:pt x="153" y="77"/>
                      </a:lnTo>
                      <a:lnTo>
                        <a:pt x="154" y="79"/>
                      </a:lnTo>
                      <a:lnTo>
                        <a:pt x="153" y="82"/>
                      </a:lnTo>
                      <a:lnTo>
                        <a:pt x="154" y="84"/>
                      </a:lnTo>
                      <a:lnTo>
                        <a:pt x="154" y="89"/>
                      </a:lnTo>
                      <a:lnTo>
                        <a:pt x="157" y="90"/>
                      </a:lnTo>
                      <a:lnTo>
                        <a:pt x="156" y="92"/>
                      </a:lnTo>
                      <a:lnTo>
                        <a:pt x="157" y="93"/>
                      </a:lnTo>
                      <a:lnTo>
                        <a:pt x="158" y="94"/>
                      </a:lnTo>
                      <a:lnTo>
                        <a:pt x="162" y="92"/>
                      </a:lnTo>
                      <a:lnTo>
                        <a:pt x="165" y="92"/>
                      </a:lnTo>
                      <a:lnTo>
                        <a:pt x="166" y="89"/>
                      </a:lnTo>
                      <a:lnTo>
                        <a:pt x="169" y="88"/>
                      </a:lnTo>
                      <a:lnTo>
                        <a:pt x="180" y="89"/>
                      </a:lnTo>
                      <a:lnTo>
                        <a:pt x="170" y="105"/>
                      </a:lnTo>
                      <a:lnTo>
                        <a:pt x="164" y="113"/>
                      </a:lnTo>
                      <a:lnTo>
                        <a:pt x="165" y="134"/>
                      </a:lnTo>
                      <a:lnTo>
                        <a:pt x="166" y="134"/>
                      </a:lnTo>
                      <a:lnTo>
                        <a:pt x="167" y="133"/>
                      </a:lnTo>
                      <a:lnTo>
                        <a:pt x="170" y="135"/>
                      </a:lnTo>
                      <a:lnTo>
                        <a:pt x="170" y="136"/>
                      </a:lnTo>
                      <a:lnTo>
                        <a:pt x="169" y="138"/>
                      </a:lnTo>
                      <a:lnTo>
                        <a:pt x="170" y="140"/>
                      </a:lnTo>
                      <a:lnTo>
                        <a:pt x="168" y="142"/>
                      </a:lnTo>
                      <a:lnTo>
                        <a:pt x="171" y="146"/>
                      </a:lnTo>
                      <a:lnTo>
                        <a:pt x="172" y="148"/>
                      </a:lnTo>
                      <a:lnTo>
                        <a:pt x="176" y="146"/>
                      </a:lnTo>
                      <a:lnTo>
                        <a:pt x="179" y="149"/>
                      </a:lnTo>
                      <a:lnTo>
                        <a:pt x="181" y="152"/>
                      </a:lnTo>
                      <a:lnTo>
                        <a:pt x="182" y="152"/>
                      </a:lnTo>
                      <a:lnTo>
                        <a:pt x="187" y="154"/>
                      </a:lnTo>
                      <a:lnTo>
                        <a:pt x="188" y="157"/>
                      </a:lnTo>
                      <a:lnTo>
                        <a:pt x="192" y="159"/>
                      </a:lnTo>
                      <a:lnTo>
                        <a:pt x="192" y="163"/>
                      </a:lnTo>
                      <a:lnTo>
                        <a:pt x="196" y="163"/>
                      </a:lnTo>
                      <a:lnTo>
                        <a:pt x="195" y="166"/>
                      </a:lnTo>
                      <a:lnTo>
                        <a:pt x="196" y="168"/>
                      </a:lnTo>
                      <a:lnTo>
                        <a:pt x="199" y="169"/>
                      </a:lnTo>
                      <a:lnTo>
                        <a:pt x="200" y="168"/>
                      </a:lnTo>
                      <a:lnTo>
                        <a:pt x="202" y="168"/>
                      </a:lnTo>
                      <a:lnTo>
                        <a:pt x="204" y="166"/>
                      </a:lnTo>
                      <a:lnTo>
                        <a:pt x="204" y="166"/>
                      </a:lnTo>
                      <a:lnTo>
                        <a:pt x="208" y="168"/>
                      </a:lnTo>
                      <a:lnTo>
                        <a:pt x="206" y="169"/>
                      </a:lnTo>
                      <a:lnTo>
                        <a:pt x="206" y="173"/>
                      </a:lnTo>
                      <a:lnTo>
                        <a:pt x="211" y="175"/>
                      </a:lnTo>
                      <a:lnTo>
                        <a:pt x="213" y="174"/>
                      </a:lnTo>
                      <a:lnTo>
                        <a:pt x="214" y="178"/>
                      </a:lnTo>
                      <a:lnTo>
                        <a:pt x="224" y="183"/>
                      </a:lnTo>
                      <a:lnTo>
                        <a:pt x="225" y="185"/>
                      </a:lnTo>
                      <a:lnTo>
                        <a:pt x="222" y="184"/>
                      </a:lnTo>
                      <a:lnTo>
                        <a:pt x="220" y="185"/>
                      </a:lnTo>
                      <a:lnTo>
                        <a:pt x="218" y="184"/>
                      </a:lnTo>
                      <a:lnTo>
                        <a:pt x="215" y="184"/>
                      </a:lnTo>
                      <a:lnTo>
                        <a:pt x="213" y="186"/>
                      </a:lnTo>
                      <a:lnTo>
                        <a:pt x="211" y="185"/>
                      </a:lnTo>
                      <a:lnTo>
                        <a:pt x="204" y="186"/>
                      </a:lnTo>
                      <a:lnTo>
                        <a:pt x="204" y="187"/>
                      </a:lnTo>
                      <a:lnTo>
                        <a:pt x="199" y="184"/>
                      </a:lnTo>
                      <a:lnTo>
                        <a:pt x="197" y="185"/>
                      </a:lnTo>
                      <a:lnTo>
                        <a:pt x="192" y="185"/>
                      </a:lnTo>
                      <a:lnTo>
                        <a:pt x="188" y="188"/>
                      </a:lnTo>
                      <a:lnTo>
                        <a:pt x="184" y="189"/>
                      </a:lnTo>
                      <a:lnTo>
                        <a:pt x="182" y="188"/>
                      </a:lnTo>
                      <a:lnTo>
                        <a:pt x="173" y="185"/>
                      </a:lnTo>
                      <a:lnTo>
                        <a:pt x="171" y="181"/>
                      </a:lnTo>
                      <a:lnTo>
                        <a:pt x="169" y="183"/>
                      </a:lnTo>
                      <a:lnTo>
                        <a:pt x="168" y="182"/>
                      </a:lnTo>
                      <a:lnTo>
                        <a:pt x="164" y="187"/>
                      </a:lnTo>
                      <a:lnTo>
                        <a:pt x="161" y="189"/>
                      </a:lnTo>
                      <a:lnTo>
                        <a:pt x="158" y="189"/>
                      </a:lnTo>
                      <a:lnTo>
                        <a:pt x="154" y="188"/>
                      </a:lnTo>
                      <a:lnTo>
                        <a:pt x="151" y="186"/>
                      </a:lnTo>
                      <a:lnTo>
                        <a:pt x="149" y="185"/>
                      </a:lnTo>
                      <a:lnTo>
                        <a:pt x="146" y="181"/>
                      </a:lnTo>
                      <a:lnTo>
                        <a:pt x="142" y="183"/>
                      </a:lnTo>
                      <a:lnTo>
                        <a:pt x="132" y="176"/>
                      </a:lnTo>
                      <a:lnTo>
                        <a:pt x="129" y="176"/>
                      </a:lnTo>
                      <a:lnTo>
                        <a:pt x="127" y="175"/>
                      </a:lnTo>
                      <a:lnTo>
                        <a:pt x="123" y="177"/>
                      </a:lnTo>
                      <a:lnTo>
                        <a:pt x="122" y="175"/>
                      </a:lnTo>
                      <a:lnTo>
                        <a:pt x="119" y="175"/>
                      </a:lnTo>
                      <a:lnTo>
                        <a:pt x="117" y="172"/>
                      </a:lnTo>
                      <a:lnTo>
                        <a:pt x="117" y="169"/>
                      </a:lnTo>
                      <a:lnTo>
                        <a:pt x="114" y="165"/>
                      </a:lnTo>
                      <a:lnTo>
                        <a:pt x="113" y="165"/>
                      </a:lnTo>
                      <a:lnTo>
                        <a:pt x="109" y="169"/>
                      </a:lnTo>
                      <a:lnTo>
                        <a:pt x="109" y="168"/>
                      </a:lnTo>
                      <a:lnTo>
                        <a:pt x="109" y="165"/>
                      </a:lnTo>
                      <a:lnTo>
                        <a:pt x="107" y="165"/>
                      </a:lnTo>
                      <a:lnTo>
                        <a:pt x="106" y="167"/>
                      </a:lnTo>
                      <a:lnTo>
                        <a:pt x="107" y="169"/>
                      </a:lnTo>
                      <a:lnTo>
                        <a:pt x="107" y="171"/>
                      </a:lnTo>
                      <a:lnTo>
                        <a:pt x="106" y="171"/>
                      </a:lnTo>
                      <a:lnTo>
                        <a:pt x="104" y="170"/>
                      </a:lnTo>
                      <a:lnTo>
                        <a:pt x="103" y="169"/>
                      </a:lnTo>
                      <a:lnTo>
                        <a:pt x="101" y="174"/>
                      </a:lnTo>
                      <a:lnTo>
                        <a:pt x="100" y="171"/>
                      </a:lnTo>
                      <a:lnTo>
                        <a:pt x="98" y="170"/>
                      </a:lnTo>
                      <a:lnTo>
                        <a:pt x="96" y="168"/>
                      </a:lnTo>
                      <a:lnTo>
                        <a:pt x="95" y="168"/>
                      </a:lnTo>
                      <a:lnTo>
                        <a:pt x="96" y="171"/>
                      </a:lnTo>
                      <a:lnTo>
                        <a:pt x="93" y="173"/>
                      </a:lnTo>
                      <a:lnTo>
                        <a:pt x="87" y="170"/>
                      </a:lnTo>
                      <a:lnTo>
                        <a:pt x="87" y="167"/>
                      </a:lnTo>
                      <a:lnTo>
                        <a:pt x="87" y="166"/>
                      </a:lnTo>
                      <a:lnTo>
                        <a:pt x="86" y="166"/>
                      </a:lnTo>
                      <a:lnTo>
                        <a:pt x="85" y="168"/>
                      </a:lnTo>
                      <a:lnTo>
                        <a:pt x="83" y="168"/>
                      </a:lnTo>
                      <a:lnTo>
                        <a:pt x="82" y="168"/>
                      </a:lnTo>
                      <a:lnTo>
                        <a:pt x="80" y="165"/>
                      </a:lnTo>
                      <a:lnTo>
                        <a:pt x="80" y="167"/>
                      </a:lnTo>
                      <a:lnTo>
                        <a:pt x="80" y="170"/>
                      </a:lnTo>
                      <a:lnTo>
                        <a:pt x="79" y="170"/>
                      </a:lnTo>
                      <a:lnTo>
                        <a:pt x="75" y="169"/>
                      </a:lnTo>
                      <a:lnTo>
                        <a:pt x="72" y="170"/>
                      </a:lnTo>
                      <a:lnTo>
                        <a:pt x="67" y="173"/>
                      </a:lnTo>
                      <a:lnTo>
                        <a:pt x="66" y="179"/>
                      </a:lnTo>
                      <a:lnTo>
                        <a:pt x="60" y="189"/>
                      </a:lnTo>
                      <a:lnTo>
                        <a:pt x="60" y="191"/>
                      </a:lnTo>
                      <a:lnTo>
                        <a:pt x="64" y="194"/>
                      </a:lnTo>
                      <a:lnTo>
                        <a:pt x="65" y="198"/>
                      </a:lnTo>
                      <a:lnTo>
                        <a:pt x="60" y="205"/>
                      </a:lnTo>
                      <a:lnTo>
                        <a:pt x="63" y="208"/>
                      </a:lnTo>
                      <a:lnTo>
                        <a:pt x="62" y="212"/>
                      </a:lnTo>
                      <a:lnTo>
                        <a:pt x="59" y="214"/>
                      </a:lnTo>
                      <a:lnTo>
                        <a:pt x="57" y="212"/>
                      </a:lnTo>
                      <a:lnTo>
                        <a:pt x="55" y="213"/>
                      </a:lnTo>
                      <a:lnTo>
                        <a:pt x="53" y="214"/>
                      </a:lnTo>
                      <a:lnTo>
                        <a:pt x="54" y="207"/>
                      </a:lnTo>
                      <a:lnTo>
                        <a:pt x="51" y="205"/>
                      </a:lnTo>
                      <a:lnTo>
                        <a:pt x="51" y="202"/>
                      </a:lnTo>
                      <a:lnTo>
                        <a:pt x="50" y="200"/>
                      </a:lnTo>
                      <a:lnTo>
                        <a:pt x="46" y="200"/>
                      </a:lnTo>
                      <a:lnTo>
                        <a:pt x="44" y="199"/>
                      </a:lnTo>
                      <a:lnTo>
                        <a:pt x="42" y="196"/>
                      </a:lnTo>
                      <a:lnTo>
                        <a:pt x="43" y="195"/>
                      </a:lnTo>
                      <a:lnTo>
                        <a:pt x="42" y="192"/>
                      </a:lnTo>
                      <a:lnTo>
                        <a:pt x="38" y="190"/>
                      </a:lnTo>
                      <a:lnTo>
                        <a:pt x="36" y="186"/>
                      </a:lnTo>
                      <a:lnTo>
                        <a:pt x="36" y="183"/>
                      </a:lnTo>
                      <a:lnTo>
                        <a:pt x="35" y="181"/>
                      </a:lnTo>
                      <a:lnTo>
                        <a:pt x="31" y="181"/>
                      </a:lnTo>
                      <a:lnTo>
                        <a:pt x="30" y="179"/>
                      </a:lnTo>
                      <a:lnTo>
                        <a:pt x="30" y="174"/>
                      </a:lnTo>
                      <a:lnTo>
                        <a:pt x="28" y="174"/>
                      </a:lnTo>
                      <a:lnTo>
                        <a:pt x="26" y="174"/>
                      </a:lnTo>
                      <a:lnTo>
                        <a:pt x="22" y="176"/>
                      </a:lnTo>
                      <a:lnTo>
                        <a:pt x="22" y="177"/>
                      </a:lnTo>
                      <a:lnTo>
                        <a:pt x="20" y="178"/>
                      </a:lnTo>
                      <a:lnTo>
                        <a:pt x="15" y="176"/>
                      </a:lnTo>
                      <a:lnTo>
                        <a:pt x="14" y="177"/>
                      </a:lnTo>
                      <a:lnTo>
                        <a:pt x="11" y="177"/>
                      </a:lnTo>
                      <a:lnTo>
                        <a:pt x="10" y="175"/>
                      </a:lnTo>
                      <a:lnTo>
                        <a:pt x="10" y="171"/>
                      </a:lnTo>
                      <a:lnTo>
                        <a:pt x="8" y="168"/>
                      </a:lnTo>
                      <a:lnTo>
                        <a:pt x="8" y="166"/>
                      </a:lnTo>
                      <a:lnTo>
                        <a:pt x="3" y="161"/>
                      </a:lnTo>
                      <a:lnTo>
                        <a:pt x="4" y="158"/>
                      </a:lnTo>
                      <a:lnTo>
                        <a:pt x="2" y="158"/>
                      </a:lnTo>
                      <a:lnTo>
                        <a:pt x="2" y="156"/>
                      </a:lnTo>
                      <a:lnTo>
                        <a:pt x="2" y="151"/>
                      </a:lnTo>
                      <a:lnTo>
                        <a:pt x="0" y="148"/>
                      </a:lnTo>
                      <a:lnTo>
                        <a:pt x="0" y="146"/>
                      </a:lnTo>
                      <a:lnTo>
                        <a:pt x="2" y="145"/>
                      </a:lnTo>
                      <a:lnTo>
                        <a:pt x="2" y="143"/>
                      </a:lnTo>
                      <a:lnTo>
                        <a:pt x="2" y="142"/>
                      </a:lnTo>
                      <a:lnTo>
                        <a:pt x="8" y="141"/>
                      </a:lnTo>
                      <a:lnTo>
                        <a:pt x="11" y="144"/>
                      </a:lnTo>
                      <a:lnTo>
                        <a:pt x="12" y="147"/>
                      </a:lnTo>
                      <a:lnTo>
                        <a:pt x="14" y="148"/>
                      </a:lnTo>
                      <a:lnTo>
                        <a:pt x="16" y="146"/>
                      </a:lnTo>
                      <a:lnTo>
                        <a:pt x="17" y="143"/>
                      </a:lnTo>
                      <a:lnTo>
                        <a:pt x="19" y="142"/>
                      </a:lnTo>
                      <a:lnTo>
                        <a:pt x="17" y="139"/>
                      </a:lnTo>
                      <a:lnTo>
                        <a:pt x="26" y="137"/>
                      </a:lnTo>
                      <a:lnTo>
                        <a:pt x="24" y="133"/>
                      </a:lnTo>
                      <a:lnTo>
                        <a:pt x="22" y="129"/>
                      </a:lnTo>
                      <a:lnTo>
                        <a:pt x="21" y="127"/>
                      </a:lnTo>
                      <a:lnTo>
                        <a:pt x="16" y="124"/>
                      </a:lnTo>
                      <a:lnTo>
                        <a:pt x="15" y="119"/>
                      </a:lnTo>
                      <a:lnTo>
                        <a:pt x="14" y="117"/>
                      </a:lnTo>
                      <a:lnTo>
                        <a:pt x="15" y="114"/>
                      </a:lnTo>
                      <a:lnTo>
                        <a:pt x="12" y="111"/>
                      </a:lnTo>
                      <a:lnTo>
                        <a:pt x="12" y="110"/>
                      </a:lnTo>
                      <a:lnTo>
                        <a:pt x="13" y="110"/>
                      </a:lnTo>
                      <a:lnTo>
                        <a:pt x="13" y="107"/>
                      </a:lnTo>
                      <a:lnTo>
                        <a:pt x="13" y="106"/>
                      </a:lnTo>
                      <a:lnTo>
                        <a:pt x="10" y="105"/>
                      </a:lnTo>
                      <a:lnTo>
                        <a:pt x="11" y="102"/>
                      </a:lnTo>
                      <a:lnTo>
                        <a:pt x="7" y="100"/>
                      </a:lnTo>
                      <a:lnTo>
                        <a:pt x="3" y="95"/>
                      </a:lnTo>
                      <a:lnTo>
                        <a:pt x="4" y="92"/>
                      </a:lnTo>
                      <a:lnTo>
                        <a:pt x="6" y="89"/>
                      </a:lnTo>
                      <a:lnTo>
                        <a:pt x="5" y="81"/>
                      </a:lnTo>
                      <a:lnTo>
                        <a:pt x="16" y="68"/>
                      </a:lnTo>
                      <a:lnTo>
                        <a:pt x="17" y="67"/>
                      </a:lnTo>
                      <a:lnTo>
                        <a:pt x="15" y="61"/>
                      </a:lnTo>
                      <a:lnTo>
                        <a:pt x="16" y="59"/>
                      </a:lnTo>
                      <a:lnTo>
                        <a:pt x="18" y="57"/>
                      </a:lnTo>
                      <a:lnTo>
                        <a:pt x="20" y="59"/>
                      </a:lnTo>
                      <a:lnTo>
                        <a:pt x="23" y="59"/>
                      </a:lnTo>
                      <a:lnTo>
                        <a:pt x="26" y="62"/>
                      </a:lnTo>
                      <a:lnTo>
                        <a:pt x="26" y="64"/>
                      </a:lnTo>
                      <a:lnTo>
                        <a:pt x="22" y="69"/>
                      </a:lnTo>
                      <a:lnTo>
                        <a:pt x="21" y="71"/>
                      </a:lnTo>
                      <a:lnTo>
                        <a:pt x="25" y="72"/>
                      </a:lnTo>
                      <a:lnTo>
                        <a:pt x="30" y="75"/>
                      </a:lnTo>
                      <a:lnTo>
                        <a:pt x="30" y="78"/>
                      </a:lnTo>
                      <a:lnTo>
                        <a:pt x="32" y="80"/>
                      </a:lnTo>
                      <a:lnTo>
                        <a:pt x="33" y="85"/>
                      </a:lnTo>
                      <a:lnTo>
                        <a:pt x="31" y="89"/>
                      </a:lnTo>
                      <a:lnTo>
                        <a:pt x="34" y="88"/>
                      </a:lnTo>
                      <a:lnTo>
                        <a:pt x="37" y="88"/>
                      </a:lnTo>
                      <a:lnTo>
                        <a:pt x="38" y="90"/>
                      </a:lnTo>
                      <a:lnTo>
                        <a:pt x="40" y="90"/>
                      </a:lnTo>
                      <a:lnTo>
                        <a:pt x="42" y="85"/>
                      </a:lnTo>
                      <a:lnTo>
                        <a:pt x="44" y="82"/>
                      </a:lnTo>
                      <a:lnTo>
                        <a:pt x="43" y="80"/>
                      </a:lnTo>
                      <a:lnTo>
                        <a:pt x="40" y="78"/>
                      </a:lnTo>
                      <a:lnTo>
                        <a:pt x="39" y="75"/>
                      </a:lnTo>
                      <a:lnTo>
                        <a:pt x="38" y="74"/>
                      </a:lnTo>
                      <a:lnTo>
                        <a:pt x="38" y="73"/>
                      </a:lnTo>
                      <a:lnTo>
                        <a:pt x="40" y="71"/>
                      </a:lnTo>
                      <a:lnTo>
                        <a:pt x="39" y="66"/>
                      </a:lnTo>
                      <a:lnTo>
                        <a:pt x="40" y="64"/>
                      </a:lnTo>
                      <a:lnTo>
                        <a:pt x="44" y="63"/>
                      </a:lnTo>
                      <a:lnTo>
                        <a:pt x="45" y="61"/>
                      </a:lnTo>
                      <a:lnTo>
                        <a:pt x="44" y="57"/>
                      </a:lnTo>
                      <a:lnTo>
                        <a:pt x="47" y="55"/>
                      </a:lnTo>
                      <a:lnTo>
                        <a:pt x="50" y="51"/>
                      </a:lnTo>
                      <a:lnTo>
                        <a:pt x="52" y="51"/>
                      </a:lnTo>
                      <a:lnTo>
                        <a:pt x="55" y="45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60" y="37"/>
                      </a:lnTo>
                      <a:lnTo>
                        <a:pt x="61" y="33"/>
                      </a:lnTo>
                      <a:lnTo>
                        <a:pt x="59" y="29"/>
                      </a:lnTo>
                      <a:lnTo>
                        <a:pt x="59" y="25"/>
                      </a:lnTo>
                      <a:lnTo>
                        <a:pt x="57" y="21"/>
                      </a:lnTo>
                      <a:lnTo>
                        <a:pt x="59" y="19"/>
                      </a:lnTo>
                      <a:lnTo>
                        <a:pt x="60" y="15"/>
                      </a:lnTo>
                      <a:lnTo>
                        <a:pt x="66" y="14"/>
                      </a:lnTo>
                      <a:lnTo>
                        <a:pt x="67" y="16"/>
                      </a:lnTo>
                      <a:lnTo>
                        <a:pt x="69" y="18"/>
                      </a:lnTo>
                      <a:lnTo>
                        <a:pt x="71" y="15"/>
                      </a:lnTo>
                      <a:lnTo>
                        <a:pt x="73" y="14"/>
                      </a:lnTo>
                      <a:lnTo>
                        <a:pt x="74" y="18"/>
                      </a:lnTo>
                      <a:lnTo>
                        <a:pt x="73" y="23"/>
                      </a:lnTo>
                      <a:lnTo>
                        <a:pt x="74" y="28"/>
                      </a:lnTo>
                      <a:lnTo>
                        <a:pt x="76" y="30"/>
                      </a:lnTo>
                      <a:lnTo>
                        <a:pt x="80" y="36"/>
                      </a:lnTo>
                      <a:lnTo>
                        <a:pt x="83" y="38"/>
                      </a:lnTo>
                      <a:lnTo>
                        <a:pt x="87" y="38"/>
                      </a:lnTo>
                      <a:lnTo>
                        <a:pt x="90" y="37"/>
                      </a:lnTo>
                      <a:lnTo>
                        <a:pt x="93" y="38"/>
                      </a:lnTo>
                      <a:lnTo>
                        <a:pt x="94" y="36"/>
                      </a:lnTo>
                      <a:lnTo>
                        <a:pt x="94" y="32"/>
                      </a:lnTo>
                      <a:lnTo>
                        <a:pt x="95" y="32"/>
                      </a:lnTo>
                      <a:lnTo>
                        <a:pt x="98" y="33"/>
                      </a:lnTo>
                      <a:lnTo>
                        <a:pt x="107" y="28"/>
                      </a:lnTo>
                      <a:lnTo>
                        <a:pt x="109" y="29"/>
                      </a:lnTo>
                      <a:lnTo>
                        <a:pt x="112" y="28"/>
                      </a:lnTo>
                      <a:lnTo>
                        <a:pt x="115" y="32"/>
                      </a:lnTo>
                      <a:lnTo>
                        <a:pt x="114" y="34"/>
                      </a:lnTo>
                      <a:lnTo>
                        <a:pt x="115" y="36"/>
                      </a:lnTo>
                      <a:lnTo>
                        <a:pt x="115" y="38"/>
                      </a:lnTo>
                      <a:lnTo>
                        <a:pt x="119" y="41"/>
                      </a:lnTo>
                      <a:lnTo>
                        <a:pt x="120" y="43"/>
                      </a:lnTo>
                      <a:lnTo>
                        <a:pt x="119" y="45"/>
                      </a:lnTo>
                      <a:lnTo>
                        <a:pt x="120" y="46"/>
                      </a:lnTo>
                      <a:lnTo>
                        <a:pt x="126" y="45"/>
                      </a:lnTo>
                      <a:lnTo>
                        <a:pt x="128" y="42"/>
                      </a:lnTo>
                      <a:lnTo>
                        <a:pt x="127" y="38"/>
                      </a:lnTo>
                      <a:lnTo>
                        <a:pt x="124" y="35"/>
                      </a:lnTo>
                      <a:lnTo>
                        <a:pt x="123" y="33"/>
                      </a:lnTo>
                      <a:lnTo>
                        <a:pt x="125" y="28"/>
                      </a:lnTo>
                      <a:lnTo>
                        <a:pt x="128" y="27"/>
                      </a:lnTo>
                      <a:lnTo>
                        <a:pt x="128" y="25"/>
                      </a:lnTo>
                      <a:lnTo>
                        <a:pt x="125" y="22"/>
                      </a:lnTo>
                      <a:lnTo>
                        <a:pt x="122" y="23"/>
                      </a:lnTo>
                      <a:lnTo>
                        <a:pt x="118" y="21"/>
                      </a:lnTo>
                      <a:lnTo>
                        <a:pt x="119" y="19"/>
                      </a:lnTo>
                      <a:lnTo>
                        <a:pt x="119" y="10"/>
                      </a:lnTo>
                      <a:lnTo>
                        <a:pt x="120" y="8"/>
                      </a:lnTo>
                      <a:lnTo>
                        <a:pt x="123" y="6"/>
                      </a:lnTo>
                      <a:lnTo>
                        <a:pt x="123" y="3"/>
                      </a:lnTo>
                      <a:lnTo>
                        <a:pt x="125" y="3"/>
                      </a:lnTo>
                      <a:lnTo>
                        <a:pt x="129" y="1"/>
                      </a:lnTo>
                      <a:lnTo>
                        <a:pt x="132" y="1"/>
                      </a:lnTo>
                      <a:lnTo>
                        <a:pt x="133" y="0"/>
                      </a:lnTo>
                      <a:lnTo>
                        <a:pt x="135" y="2"/>
                      </a:lnTo>
                      <a:lnTo>
                        <a:pt x="134" y="4"/>
                      </a:lnTo>
                      <a:lnTo>
                        <a:pt x="134" y="6"/>
                      </a:lnTo>
                      <a:lnTo>
                        <a:pt x="137" y="7"/>
                      </a:lnTo>
                      <a:lnTo>
                        <a:pt x="138" y="8"/>
                      </a:lnTo>
                      <a:lnTo>
                        <a:pt x="138" y="9"/>
                      </a:lnTo>
                      <a:lnTo>
                        <a:pt x="147" y="9"/>
                      </a:lnTo>
                      <a:lnTo>
                        <a:pt x="150" y="11"/>
                      </a:lnTo>
                      <a:close/>
                      <a:moveTo>
                        <a:pt x="35" y="74"/>
                      </a:moveTo>
                      <a:lnTo>
                        <a:pt x="35" y="72"/>
                      </a:lnTo>
                      <a:lnTo>
                        <a:pt x="36" y="72"/>
                      </a:lnTo>
                      <a:lnTo>
                        <a:pt x="36" y="74"/>
                      </a:lnTo>
                      <a:lnTo>
                        <a:pt x="35" y="74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1" name="Freeform 18">
                  <a:extLst>
                    <a:ext uri="{FF2B5EF4-FFF2-40B4-BE49-F238E27FC236}">
                      <a16:creationId xmlns:a16="http://schemas.microsoft.com/office/drawing/2014/main" id="{89AC807E-2B53-4402-9594-644695609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4726" y="6470650"/>
                  <a:ext cx="314325" cy="152400"/>
                </a:xfrm>
                <a:custGeom>
                  <a:avLst/>
                  <a:gdLst>
                    <a:gd name="T0" fmla="*/ 136 w 198"/>
                    <a:gd name="T1" fmla="*/ 8 h 96"/>
                    <a:gd name="T2" fmla="*/ 144 w 198"/>
                    <a:gd name="T3" fmla="*/ 10 h 96"/>
                    <a:gd name="T4" fmla="*/ 149 w 198"/>
                    <a:gd name="T5" fmla="*/ 11 h 96"/>
                    <a:gd name="T6" fmla="*/ 155 w 198"/>
                    <a:gd name="T7" fmla="*/ 16 h 96"/>
                    <a:gd name="T8" fmla="*/ 150 w 198"/>
                    <a:gd name="T9" fmla="*/ 27 h 96"/>
                    <a:gd name="T10" fmla="*/ 153 w 198"/>
                    <a:gd name="T11" fmla="*/ 28 h 96"/>
                    <a:gd name="T12" fmla="*/ 159 w 198"/>
                    <a:gd name="T13" fmla="*/ 25 h 96"/>
                    <a:gd name="T14" fmla="*/ 168 w 198"/>
                    <a:gd name="T15" fmla="*/ 33 h 96"/>
                    <a:gd name="T16" fmla="*/ 172 w 198"/>
                    <a:gd name="T17" fmla="*/ 37 h 96"/>
                    <a:gd name="T18" fmla="*/ 183 w 198"/>
                    <a:gd name="T19" fmla="*/ 48 h 96"/>
                    <a:gd name="T20" fmla="*/ 187 w 198"/>
                    <a:gd name="T21" fmla="*/ 52 h 96"/>
                    <a:gd name="T22" fmla="*/ 193 w 198"/>
                    <a:gd name="T23" fmla="*/ 61 h 96"/>
                    <a:gd name="T24" fmla="*/ 198 w 198"/>
                    <a:gd name="T25" fmla="*/ 63 h 96"/>
                    <a:gd name="T26" fmla="*/ 193 w 198"/>
                    <a:gd name="T27" fmla="*/ 67 h 96"/>
                    <a:gd name="T28" fmla="*/ 180 w 198"/>
                    <a:gd name="T29" fmla="*/ 61 h 96"/>
                    <a:gd name="T30" fmla="*/ 181 w 198"/>
                    <a:gd name="T31" fmla="*/ 66 h 96"/>
                    <a:gd name="T32" fmla="*/ 178 w 198"/>
                    <a:gd name="T33" fmla="*/ 65 h 96"/>
                    <a:gd name="T34" fmla="*/ 165 w 198"/>
                    <a:gd name="T35" fmla="*/ 58 h 96"/>
                    <a:gd name="T36" fmla="*/ 158 w 198"/>
                    <a:gd name="T37" fmla="*/ 50 h 96"/>
                    <a:gd name="T38" fmla="*/ 152 w 198"/>
                    <a:gd name="T39" fmla="*/ 47 h 96"/>
                    <a:gd name="T40" fmla="*/ 146 w 198"/>
                    <a:gd name="T41" fmla="*/ 42 h 96"/>
                    <a:gd name="T42" fmla="*/ 133 w 198"/>
                    <a:gd name="T43" fmla="*/ 37 h 96"/>
                    <a:gd name="T44" fmla="*/ 128 w 198"/>
                    <a:gd name="T45" fmla="*/ 38 h 96"/>
                    <a:gd name="T46" fmla="*/ 112 w 198"/>
                    <a:gd name="T47" fmla="*/ 30 h 96"/>
                    <a:gd name="T48" fmla="*/ 102 w 198"/>
                    <a:gd name="T49" fmla="*/ 27 h 96"/>
                    <a:gd name="T50" fmla="*/ 78 w 198"/>
                    <a:gd name="T51" fmla="*/ 37 h 96"/>
                    <a:gd name="T52" fmla="*/ 73 w 198"/>
                    <a:gd name="T53" fmla="*/ 45 h 96"/>
                    <a:gd name="T54" fmla="*/ 70 w 198"/>
                    <a:gd name="T55" fmla="*/ 52 h 96"/>
                    <a:gd name="T56" fmla="*/ 56 w 198"/>
                    <a:gd name="T57" fmla="*/ 66 h 96"/>
                    <a:gd name="T58" fmla="*/ 51 w 198"/>
                    <a:gd name="T59" fmla="*/ 75 h 96"/>
                    <a:gd name="T60" fmla="*/ 45 w 198"/>
                    <a:gd name="T61" fmla="*/ 81 h 96"/>
                    <a:gd name="T62" fmla="*/ 35 w 198"/>
                    <a:gd name="T63" fmla="*/ 88 h 96"/>
                    <a:gd name="T64" fmla="*/ 22 w 198"/>
                    <a:gd name="T65" fmla="*/ 91 h 96"/>
                    <a:gd name="T66" fmla="*/ 13 w 198"/>
                    <a:gd name="T67" fmla="*/ 96 h 96"/>
                    <a:gd name="T68" fmla="*/ 2 w 198"/>
                    <a:gd name="T69" fmla="*/ 95 h 96"/>
                    <a:gd name="T70" fmla="*/ 4 w 198"/>
                    <a:gd name="T71" fmla="*/ 83 h 96"/>
                    <a:gd name="T72" fmla="*/ 13 w 198"/>
                    <a:gd name="T73" fmla="*/ 72 h 96"/>
                    <a:gd name="T74" fmla="*/ 16 w 198"/>
                    <a:gd name="T75" fmla="*/ 66 h 96"/>
                    <a:gd name="T76" fmla="*/ 17 w 198"/>
                    <a:gd name="T77" fmla="*/ 59 h 96"/>
                    <a:gd name="T78" fmla="*/ 40 w 198"/>
                    <a:gd name="T79" fmla="*/ 60 h 96"/>
                    <a:gd name="T80" fmla="*/ 44 w 198"/>
                    <a:gd name="T81" fmla="*/ 57 h 96"/>
                    <a:gd name="T82" fmla="*/ 44 w 198"/>
                    <a:gd name="T83" fmla="*/ 49 h 96"/>
                    <a:gd name="T84" fmla="*/ 45 w 198"/>
                    <a:gd name="T85" fmla="*/ 43 h 96"/>
                    <a:gd name="T86" fmla="*/ 44 w 198"/>
                    <a:gd name="T87" fmla="*/ 39 h 96"/>
                    <a:gd name="T88" fmla="*/ 49 w 198"/>
                    <a:gd name="T89" fmla="*/ 36 h 96"/>
                    <a:gd name="T90" fmla="*/ 55 w 198"/>
                    <a:gd name="T91" fmla="*/ 26 h 96"/>
                    <a:gd name="T92" fmla="*/ 56 w 198"/>
                    <a:gd name="T93" fmla="*/ 17 h 96"/>
                    <a:gd name="T94" fmla="*/ 60 w 198"/>
                    <a:gd name="T95" fmla="*/ 18 h 96"/>
                    <a:gd name="T96" fmla="*/ 68 w 198"/>
                    <a:gd name="T97" fmla="*/ 21 h 96"/>
                    <a:gd name="T98" fmla="*/ 75 w 198"/>
                    <a:gd name="T99" fmla="*/ 17 h 96"/>
                    <a:gd name="T100" fmla="*/ 83 w 198"/>
                    <a:gd name="T101" fmla="*/ 16 h 96"/>
                    <a:gd name="T102" fmla="*/ 87 w 198"/>
                    <a:gd name="T103" fmla="*/ 10 h 96"/>
                    <a:gd name="T104" fmla="*/ 98 w 198"/>
                    <a:gd name="T105" fmla="*/ 16 h 96"/>
                    <a:gd name="T106" fmla="*/ 100 w 198"/>
                    <a:gd name="T107" fmla="*/ 18 h 96"/>
                    <a:gd name="T108" fmla="*/ 103 w 198"/>
                    <a:gd name="T109" fmla="*/ 12 h 96"/>
                    <a:gd name="T110" fmla="*/ 109 w 198"/>
                    <a:gd name="T111" fmla="*/ 12 h 96"/>
                    <a:gd name="T112" fmla="*/ 111 w 198"/>
                    <a:gd name="T113" fmla="*/ 0 h 96"/>
                    <a:gd name="T114" fmla="*/ 121 w 198"/>
                    <a:gd name="T115" fmla="*/ 5 h 96"/>
                    <a:gd name="T116" fmla="*/ 126 w 198"/>
                    <a:gd name="T117" fmla="*/ 10 h 96"/>
                    <a:gd name="T118" fmla="*/ 131 w 198"/>
                    <a:gd name="T119" fmla="*/ 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98" h="96">
                      <a:moveTo>
                        <a:pt x="131" y="6"/>
                      </a:moveTo>
                      <a:lnTo>
                        <a:pt x="135" y="6"/>
                      </a:lnTo>
                      <a:lnTo>
                        <a:pt x="136" y="8"/>
                      </a:lnTo>
                      <a:lnTo>
                        <a:pt x="139" y="7"/>
                      </a:lnTo>
                      <a:lnTo>
                        <a:pt x="142" y="10"/>
                      </a:lnTo>
                      <a:lnTo>
                        <a:pt x="144" y="10"/>
                      </a:lnTo>
                      <a:lnTo>
                        <a:pt x="145" y="10"/>
                      </a:lnTo>
                      <a:lnTo>
                        <a:pt x="147" y="8"/>
                      </a:lnTo>
                      <a:lnTo>
                        <a:pt x="149" y="11"/>
                      </a:lnTo>
                      <a:lnTo>
                        <a:pt x="154" y="13"/>
                      </a:lnTo>
                      <a:lnTo>
                        <a:pt x="154" y="15"/>
                      </a:lnTo>
                      <a:lnTo>
                        <a:pt x="155" y="16"/>
                      </a:lnTo>
                      <a:lnTo>
                        <a:pt x="154" y="20"/>
                      </a:lnTo>
                      <a:lnTo>
                        <a:pt x="152" y="21"/>
                      </a:lnTo>
                      <a:lnTo>
                        <a:pt x="150" y="27"/>
                      </a:lnTo>
                      <a:lnTo>
                        <a:pt x="150" y="27"/>
                      </a:lnTo>
                      <a:lnTo>
                        <a:pt x="152" y="27"/>
                      </a:lnTo>
                      <a:lnTo>
                        <a:pt x="153" y="28"/>
                      </a:lnTo>
                      <a:lnTo>
                        <a:pt x="154" y="27"/>
                      </a:lnTo>
                      <a:lnTo>
                        <a:pt x="158" y="26"/>
                      </a:lnTo>
                      <a:lnTo>
                        <a:pt x="159" y="25"/>
                      </a:lnTo>
                      <a:lnTo>
                        <a:pt x="162" y="26"/>
                      </a:lnTo>
                      <a:lnTo>
                        <a:pt x="166" y="29"/>
                      </a:lnTo>
                      <a:lnTo>
                        <a:pt x="168" y="33"/>
                      </a:lnTo>
                      <a:lnTo>
                        <a:pt x="169" y="33"/>
                      </a:lnTo>
                      <a:lnTo>
                        <a:pt x="170" y="34"/>
                      </a:lnTo>
                      <a:lnTo>
                        <a:pt x="172" y="37"/>
                      </a:lnTo>
                      <a:lnTo>
                        <a:pt x="175" y="39"/>
                      </a:lnTo>
                      <a:lnTo>
                        <a:pt x="182" y="44"/>
                      </a:lnTo>
                      <a:lnTo>
                        <a:pt x="183" y="48"/>
                      </a:lnTo>
                      <a:lnTo>
                        <a:pt x="183" y="52"/>
                      </a:lnTo>
                      <a:lnTo>
                        <a:pt x="186" y="50"/>
                      </a:lnTo>
                      <a:lnTo>
                        <a:pt x="187" y="52"/>
                      </a:lnTo>
                      <a:lnTo>
                        <a:pt x="185" y="54"/>
                      </a:lnTo>
                      <a:lnTo>
                        <a:pt x="191" y="55"/>
                      </a:lnTo>
                      <a:lnTo>
                        <a:pt x="193" y="61"/>
                      </a:lnTo>
                      <a:lnTo>
                        <a:pt x="195" y="60"/>
                      </a:lnTo>
                      <a:lnTo>
                        <a:pt x="198" y="61"/>
                      </a:lnTo>
                      <a:lnTo>
                        <a:pt x="198" y="63"/>
                      </a:lnTo>
                      <a:lnTo>
                        <a:pt x="196" y="65"/>
                      </a:lnTo>
                      <a:lnTo>
                        <a:pt x="195" y="67"/>
                      </a:lnTo>
                      <a:lnTo>
                        <a:pt x="193" y="67"/>
                      </a:lnTo>
                      <a:lnTo>
                        <a:pt x="190" y="68"/>
                      </a:lnTo>
                      <a:lnTo>
                        <a:pt x="187" y="65"/>
                      </a:lnTo>
                      <a:lnTo>
                        <a:pt x="180" y="61"/>
                      </a:lnTo>
                      <a:lnTo>
                        <a:pt x="180" y="63"/>
                      </a:lnTo>
                      <a:lnTo>
                        <a:pt x="181" y="65"/>
                      </a:lnTo>
                      <a:lnTo>
                        <a:pt x="181" y="66"/>
                      </a:lnTo>
                      <a:lnTo>
                        <a:pt x="182" y="68"/>
                      </a:lnTo>
                      <a:lnTo>
                        <a:pt x="181" y="68"/>
                      </a:lnTo>
                      <a:lnTo>
                        <a:pt x="178" y="65"/>
                      </a:lnTo>
                      <a:lnTo>
                        <a:pt x="168" y="57"/>
                      </a:lnTo>
                      <a:lnTo>
                        <a:pt x="166" y="57"/>
                      </a:lnTo>
                      <a:lnTo>
                        <a:pt x="165" y="58"/>
                      </a:lnTo>
                      <a:lnTo>
                        <a:pt x="162" y="54"/>
                      </a:lnTo>
                      <a:lnTo>
                        <a:pt x="160" y="53"/>
                      </a:lnTo>
                      <a:lnTo>
                        <a:pt x="158" y="50"/>
                      </a:lnTo>
                      <a:lnTo>
                        <a:pt x="155" y="49"/>
                      </a:lnTo>
                      <a:lnTo>
                        <a:pt x="153" y="47"/>
                      </a:lnTo>
                      <a:lnTo>
                        <a:pt x="152" y="47"/>
                      </a:lnTo>
                      <a:lnTo>
                        <a:pt x="148" y="45"/>
                      </a:lnTo>
                      <a:lnTo>
                        <a:pt x="147" y="45"/>
                      </a:lnTo>
                      <a:lnTo>
                        <a:pt x="146" y="42"/>
                      </a:lnTo>
                      <a:lnTo>
                        <a:pt x="144" y="41"/>
                      </a:lnTo>
                      <a:lnTo>
                        <a:pt x="134" y="36"/>
                      </a:lnTo>
                      <a:lnTo>
                        <a:pt x="133" y="37"/>
                      </a:lnTo>
                      <a:lnTo>
                        <a:pt x="132" y="39"/>
                      </a:lnTo>
                      <a:lnTo>
                        <a:pt x="131" y="39"/>
                      </a:lnTo>
                      <a:lnTo>
                        <a:pt x="128" y="38"/>
                      </a:lnTo>
                      <a:lnTo>
                        <a:pt x="127" y="35"/>
                      </a:lnTo>
                      <a:lnTo>
                        <a:pt x="126" y="34"/>
                      </a:lnTo>
                      <a:lnTo>
                        <a:pt x="112" y="30"/>
                      </a:lnTo>
                      <a:lnTo>
                        <a:pt x="109" y="29"/>
                      </a:lnTo>
                      <a:lnTo>
                        <a:pt x="104" y="28"/>
                      </a:lnTo>
                      <a:lnTo>
                        <a:pt x="102" y="27"/>
                      </a:lnTo>
                      <a:lnTo>
                        <a:pt x="96" y="27"/>
                      </a:lnTo>
                      <a:lnTo>
                        <a:pt x="87" y="32"/>
                      </a:lnTo>
                      <a:lnTo>
                        <a:pt x="78" y="37"/>
                      </a:lnTo>
                      <a:lnTo>
                        <a:pt x="74" y="41"/>
                      </a:lnTo>
                      <a:lnTo>
                        <a:pt x="73" y="43"/>
                      </a:lnTo>
                      <a:lnTo>
                        <a:pt x="73" y="45"/>
                      </a:lnTo>
                      <a:lnTo>
                        <a:pt x="71" y="49"/>
                      </a:lnTo>
                      <a:lnTo>
                        <a:pt x="71" y="51"/>
                      </a:lnTo>
                      <a:lnTo>
                        <a:pt x="70" y="52"/>
                      </a:lnTo>
                      <a:lnTo>
                        <a:pt x="59" y="57"/>
                      </a:lnTo>
                      <a:lnTo>
                        <a:pt x="56" y="62"/>
                      </a:lnTo>
                      <a:lnTo>
                        <a:pt x="56" y="66"/>
                      </a:lnTo>
                      <a:lnTo>
                        <a:pt x="56" y="67"/>
                      </a:lnTo>
                      <a:lnTo>
                        <a:pt x="51" y="73"/>
                      </a:lnTo>
                      <a:lnTo>
                        <a:pt x="51" y="75"/>
                      </a:lnTo>
                      <a:lnTo>
                        <a:pt x="52" y="77"/>
                      </a:lnTo>
                      <a:lnTo>
                        <a:pt x="49" y="79"/>
                      </a:lnTo>
                      <a:lnTo>
                        <a:pt x="45" y="81"/>
                      </a:lnTo>
                      <a:lnTo>
                        <a:pt x="44" y="84"/>
                      </a:lnTo>
                      <a:lnTo>
                        <a:pt x="41" y="85"/>
                      </a:lnTo>
                      <a:lnTo>
                        <a:pt x="35" y="88"/>
                      </a:lnTo>
                      <a:lnTo>
                        <a:pt x="28" y="90"/>
                      </a:lnTo>
                      <a:lnTo>
                        <a:pt x="25" y="92"/>
                      </a:lnTo>
                      <a:lnTo>
                        <a:pt x="22" y="91"/>
                      </a:lnTo>
                      <a:lnTo>
                        <a:pt x="18" y="94"/>
                      </a:lnTo>
                      <a:lnTo>
                        <a:pt x="16" y="94"/>
                      </a:lnTo>
                      <a:lnTo>
                        <a:pt x="13" y="96"/>
                      </a:lnTo>
                      <a:lnTo>
                        <a:pt x="6" y="94"/>
                      </a:lnTo>
                      <a:lnTo>
                        <a:pt x="4" y="95"/>
                      </a:lnTo>
                      <a:lnTo>
                        <a:pt x="2" y="95"/>
                      </a:lnTo>
                      <a:lnTo>
                        <a:pt x="0" y="88"/>
                      </a:lnTo>
                      <a:lnTo>
                        <a:pt x="0" y="86"/>
                      </a:lnTo>
                      <a:lnTo>
                        <a:pt x="4" y="83"/>
                      </a:lnTo>
                      <a:lnTo>
                        <a:pt x="5" y="78"/>
                      </a:lnTo>
                      <a:lnTo>
                        <a:pt x="11" y="75"/>
                      </a:lnTo>
                      <a:lnTo>
                        <a:pt x="13" y="72"/>
                      </a:lnTo>
                      <a:lnTo>
                        <a:pt x="13" y="69"/>
                      </a:lnTo>
                      <a:lnTo>
                        <a:pt x="15" y="68"/>
                      </a:lnTo>
                      <a:lnTo>
                        <a:pt x="16" y="66"/>
                      </a:lnTo>
                      <a:lnTo>
                        <a:pt x="19" y="63"/>
                      </a:lnTo>
                      <a:lnTo>
                        <a:pt x="17" y="61"/>
                      </a:lnTo>
                      <a:lnTo>
                        <a:pt x="17" y="59"/>
                      </a:lnTo>
                      <a:lnTo>
                        <a:pt x="20" y="58"/>
                      </a:lnTo>
                      <a:lnTo>
                        <a:pt x="30" y="61"/>
                      </a:lnTo>
                      <a:lnTo>
                        <a:pt x="40" y="60"/>
                      </a:lnTo>
                      <a:lnTo>
                        <a:pt x="37" y="57"/>
                      </a:lnTo>
                      <a:lnTo>
                        <a:pt x="39" y="56"/>
                      </a:lnTo>
                      <a:lnTo>
                        <a:pt x="44" y="57"/>
                      </a:lnTo>
                      <a:lnTo>
                        <a:pt x="46" y="53"/>
                      </a:lnTo>
                      <a:lnTo>
                        <a:pt x="46" y="51"/>
                      </a:lnTo>
                      <a:lnTo>
                        <a:pt x="44" y="49"/>
                      </a:lnTo>
                      <a:lnTo>
                        <a:pt x="44" y="47"/>
                      </a:lnTo>
                      <a:lnTo>
                        <a:pt x="44" y="45"/>
                      </a:lnTo>
                      <a:lnTo>
                        <a:pt x="45" y="43"/>
                      </a:lnTo>
                      <a:lnTo>
                        <a:pt x="43" y="41"/>
                      </a:lnTo>
                      <a:lnTo>
                        <a:pt x="43" y="40"/>
                      </a:lnTo>
                      <a:lnTo>
                        <a:pt x="44" y="39"/>
                      </a:lnTo>
                      <a:lnTo>
                        <a:pt x="46" y="40"/>
                      </a:lnTo>
                      <a:lnTo>
                        <a:pt x="47" y="37"/>
                      </a:lnTo>
                      <a:lnTo>
                        <a:pt x="49" y="36"/>
                      </a:lnTo>
                      <a:lnTo>
                        <a:pt x="50" y="31"/>
                      </a:lnTo>
                      <a:lnTo>
                        <a:pt x="54" y="29"/>
                      </a:lnTo>
                      <a:lnTo>
                        <a:pt x="55" y="26"/>
                      </a:lnTo>
                      <a:lnTo>
                        <a:pt x="54" y="21"/>
                      </a:lnTo>
                      <a:lnTo>
                        <a:pt x="55" y="20"/>
                      </a:lnTo>
                      <a:lnTo>
                        <a:pt x="56" y="17"/>
                      </a:lnTo>
                      <a:lnTo>
                        <a:pt x="58" y="16"/>
                      </a:lnTo>
                      <a:lnTo>
                        <a:pt x="59" y="17"/>
                      </a:lnTo>
                      <a:lnTo>
                        <a:pt x="60" y="18"/>
                      </a:lnTo>
                      <a:lnTo>
                        <a:pt x="65" y="20"/>
                      </a:lnTo>
                      <a:lnTo>
                        <a:pt x="66" y="22"/>
                      </a:lnTo>
                      <a:lnTo>
                        <a:pt x="68" y="21"/>
                      </a:lnTo>
                      <a:lnTo>
                        <a:pt x="70" y="17"/>
                      </a:lnTo>
                      <a:lnTo>
                        <a:pt x="73" y="19"/>
                      </a:lnTo>
                      <a:lnTo>
                        <a:pt x="75" y="17"/>
                      </a:lnTo>
                      <a:lnTo>
                        <a:pt x="76" y="18"/>
                      </a:lnTo>
                      <a:lnTo>
                        <a:pt x="83" y="18"/>
                      </a:lnTo>
                      <a:lnTo>
                        <a:pt x="83" y="16"/>
                      </a:lnTo>
                      <a:lnTo>
                        <a:pt x="86" y="14"/>
                      </a:lnTo>
                      <a:lnTo>
                        <a:pt x="85" y="12"/>
                      </a:lnTo>
                      <a:lnTo>
                        <a:pt x="87" y="10"/>
                      </a:lnTo>
                      <a:lnTo>
                        <a:pt x="93" y="10"/>
                      </a:lnTo>
                      <a:lnTo>
                        <a:pt x="95" y="11"/>
                      </a:lnTo>
                      <a:lnTo>
                        <a:pt x="98" y="16"/>
                      </a:lnTo>
                      <a:lnTo>
                        <a:pt x="98" y="20"/>
                      </a:lnTo>
                      <a:lnTo>
                        <a:pt x="99" y="20"/>
                      </a:lnTo>
                      <a:lnTo>
                        <a:pt x="100" y="18"/>
                      </a:lnTo>
                      <a:lnTo>
                        <a:pt x="100" y="16"/>
                      </a:lnTo>
                      <a:lnTo>
                        <a:pt x="102" y="14"/>
                      </a:lnTo>
                      <a:lnTo>
                        <a:pt x="103" y="12"/>
                      </a:lnTo>
                      <a:lnTo>
                        <a:pt x="106" y="12"/>
                      </a:lnTo>
                      <a:lnTo>
                        <a:pt x="107" y="13"/>
                      </a:lnTo>
                      <a:lnTo>
                        <a:pt x="109" y="12"/>
                      </a:lnTo>
                      <a:lnTo>
                        <a:pt x="108" y="6"/>
                      </a:lnTo>
                      <a:lnTo>
                        <a:pt x="107" y="4"/>
                      </a:lnTo>
                      <a:lnTo>
                        <a:pt x="111" y="0"/>
                      </a:lnTo>
                      <a:lnTo>
                        <a:pt x="117" y="1"/>
                      </a:lnTo>
                      <a:lnTo>
                        <a:pt x="119" y="6"/>
                      </a:lnTo>
                      <a:lnTo>
                        <a:pt x="121" y="5"/>
                      </a:lnTo>
                      <a:lnTo>
                        <a:pt x="123" y="7"/>
                      </a:lnTo>
                      <a:lnTo>
                        <a:pt x="124" y="9"/>
                      </a:lnTo>
                      <a:lnTo>
                        <a:pt x="126" y="10"/>
                      </a:lnTo>
                      <a:lnTo>
                        <a:pt x="128" y="10"/>
                      </a:lnTo>
                      <a:lnTo>
                        <a:pt x="131" y="8"/>
                      </a:lnTo>
                      <a:lnTo>
                        <a:pt x="131" y="6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2" name="Freeform 19">
                  <a:extLst>
                    <a:ext uri="{FF2B5EF4-FFF2-40B4-BE49-F238E27FC236}">
                      <a16:creationId xmlns:a16="http://schemas.microsoft.com/office/drawing/2014/main" id="{31EF15A5-7F91-456A-AC63-D8AAA6AF4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9001" y="6243638"/>
                  <a:ext cx="139700" cy="90488"/>
                </a:xfrm>
                <a:custGeom>
                  <a:avLst/>
                  <a:gdLst>
                    <a:gd name="T0" fmla="*/ 1 w 88"/>
                    <a:gd name="T1" fmla="*/ 20 h 57"/>
                    <a:gd name="T2" fmla="*/ 1 w 88"/>
                    <a:gd name="T3" fmla="*/ 16 h 57"/>
                    <a:gd name="T4" fmla="*/ 5 w 88"/>
                    <a:gd name="T5" fmla="*/ 17 h 57"/>
                    <a:gd name="T6" fmla="*/ 8 w 88"/>
                    <a:gd name="T7" fmla="*/ 16 h 57"/>
                    <a:gd name="T8" fmla="*/ 15 w 88"/>
                    <a:gd name="T9" fmla="*/ 12 h 57"/>
                    <a:gd name="T10" fmla="*/ 19 w 88"/>
                    <a:gd name="T11" fmla="*/ 7 h 57"/>
                    <a:gd name="T12" fmla="*/ 27 w 88"/>
                    <a:gd name="T13" fmla="*/ 12 h 57"/>
                    <a:gd name="T14" fmla="*/ 32 w 88"/>
                    <a:gd name="T15" fmla="*/ 11 h 57"/>
                    <a:gd name="T16" fmla="*/ 38 w 88"/>
                    <a:gd name="T17" fmla="*/ 7 h 57"/>
                    <a:gd name="T18" fmla="*/ 51 w 88"/>
                    <a:gd name="T19" fmla="*/ 5 h 57"/>
                    <a:gd name="T20" fmla="*/ 57 w 88"/>
                    <a:gd name="T21" fmla="*/ 3 h 57"/>
                    <a:gd name="T22" fmla="*/ 59 w 88"/>
                    <a:gd name="T23" fmla="*/ 0 h 57"/>
                    <a:gd name="T24" fmla="*/ 66 w 88"/>
                    <a:gd name="T25" fmla="*/ 1 h 57"/>
                    <a:gd name="T26" fmla="*/ 71 w 88"/>
                    <a:gd name="T27" fmla="*/ 6 h 57"/>
                    <a:gd name="T28" fmla="*/ 77 w 88"/>
                    <a:gd name="T29" fmla="*/ 7 h 57"/>
                    <a:gd name="T30" fmla="*/ 82 w 88"/>
                    <a:gd name="T31" fmla="*/ 7 h 57"/>
                    <a:gd name="T32" fmla="*/ 82 w 88"/>
                    <a:gd name="T33" fmla="*/ 9 h 57"/>
                    <a:gd name="T34" fmla="*/ 82 w 88"/>
                    <a:gd name="T35" fmla="*/ 11 h 57"/>
                    <a:gd name="T36" fmla="*/ 83 w 88"/>
                    <a:gd name="T37" fmla="*/ 13 h 57"/>
                    <a:gd name="T38" fmla="*/ 82 w 88"/>
                    <a:gd name="T39" fmla="*/ 15 h 57"/>
                    <a:gd name="T40" fmla="*/ 83 w 88"/>
                    <a:gd name="T41" fmla="*/ 17 h 57"/>
                    <a:gd name="T42" fmla="*/ 82 w 88"/>
                    <a:gd name="T43" fmla="*/ 18 h 57"/>
                    <a:gd name="T44" fmla="*/ 82 w 88"/>
                    <a:gd name="T45" fmla="*/ 21 h 57"/>
                    <a:gd name="T46" fmla="*/ 83 w 88"/>
                    <a:gd name="T47" fmla="*/ 23 h 57"/>
                    <a:gd name="T48" fmla="*/ 85 w 88"/>
                    <a:gd name="T49" fmla="*/ 26 h 57"/>
                    <a:gd name="T50" fmla="*/ 87 w 88"/>
                    <a:gd name="T51" fmla="*/ 27 h 57"/>
                    <a:gd name="T52" fmla="*/ 88 w 88"/>
                    <a:gd name="T53" fmla="*/ 29 h 57"/>
                    <a:gd name="T54" fmla="*/ 88 w 88"/>
                    <a:gd name="T55" fmla="*/ 38 h 57"/>
                    <a:gd name="T56" fmla="*/ 84 w 88"/>
                    <a:gd name="T57" fmla="*/ 43 h 57"/>
                    <a:gd name="T58" fmla="*/ 72 w 88"/>
                    <a:gd name="T59" fmla="*/ 47 h 57"/>
                    <a:gd name="T60" fmla="*/ 64 w 88"/>
                    <a:gd name="T61" fmla="*/ 46 h 57"/>
                    <a:gd name="T62" fmla="*/ 59 w 88"/>
                    <a:gd name="T63" fmla="*/ 43 h 57"/>
                    <a:gd name="T64" fmla="*/ 53 w 88"/>
                    <a:gd name="T65" fmla="*/ 44 h 57"/>
                    <a:gd name="T66" fmla="*/ 43 w 88"/>
                    <a:gd name="T67" fmla="*/ 50 h 57"/>
                    <a:gd name="T68" fmla="*/ 32 w 88"/>
                    <a:gd name="T69" fmla="*/ 56 h 57"/>
                    <a:gd name="T70" fmla="*/ 26 w 88"/>
                    <a:gd name="T71" fmla="*/ 55 h 57"/>
                    <a:gd name="T72" fmla="*/ 26 w 88"/>
                    <a:gd name="T73" fmla="*/ 52 h 57"/>
                    <a:gd name="T74" fmla="*/ 19 w 88"/>
                    <a:gd name="T75" fmla="*/ 56 h 57"/>
                    <a:gd name="T76" fmla="*/ 15 w 88"/>
                    <a:gd name="T77" fmla="*/ 53 h 57"/>
                    <a:gd name="T78" fmla="*/ 15 w 88"/>
                    <a:gd name="T79" fmla="*/ 45 h 57"/>
                    <a:gd name="T80" fmla="*/ 15 w 88"/>
                    <a:gd name="T81" fmla="*/ 38 h 57"/>
                    <a:gd name="T82" fmla="*/ 9 w 88"/>
                    <a:gd name="T83" fmla="*/ 37 h 57"/>
                    <a:gd name="T84" fmla="*/ 3 w 88"/>
                    <a:gd name="T85" fmla="*/ 32 h 57"/>
                    <a:gd name="T86" fmla="*/ 0 w 88"/>
                    <a:gd name="T87" fmla="*/ 2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8" h="57">
                      <a:moveTo>
                        <a:pt x="0" y="23"/>
                      </a:moveTo>
                      <a:lnTo>
                        <a:pt x="1" y="20"/>
                      </a:lnTo>
                      <a:lnTo>
                        <a:pt x="0" y="18"/>
                      </a:lnTo>
                      <a:lnTo>
                        <a:pt x="1" y="16"/>
                      </a:lnTo>
                      <a:lnTo>
                        <a:pt x="3" y="16"/>
                      </a:lnTo>
                      <a:lnTo>
                        <a:pt x="5" y="17"/>
                      </a:lnTo>
                      <a:lnTo>
                        <a:pt x="6" y="15"/>
                      </a:lnTo>
                      <a:lnTo>
                        <a:pt x="8" y="16"/>
                      </a:lnTo>
                      <a:lnTo>
                        <a:pt x="10" y="15"/>
                      </a:lnTo>
                      <a:lnTo>
                        <a:pt x="15" y="12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14"/>
                      </a:lnTo>
                      <a:lnTo>
                        <a:pt x="27" y="12"/>
                      </a:lnTo>
                      <a:lnTo>
                        <a:pt x="30" y="14"/>
                      </a:lnTo>
                      <a:lnTo>
                        <a:pt x="32" y="11"/>
                      </a:lnTo>
                      <a:lnTo>
                        <a:pt x="35" y="10"/>
                      </a:lnTo>
                      <a:lnTo>
                        <a:pt x="38" y="7"/>
                      </a:lnTo>
                      <a:lnTo>
                        <a:pt x="45" y="9"/>
                      </a:lnTo>
                      <a:lnTo>
                        <a:pt x="51" y="5"/>
                      </a:lnTo>
                      <a:lnTo>
                        <a:pt x="53" y="3"/>
                      </a:lnTo>
                      <a:lnTo>
                        <a:pt x="57" y="3"/>
                      </a:lnTo>
                      <a:lnTo>
                        <a:pt x="58" y="0"/>
                      </a:lnTo>
                      <a:lnTo>
                        <a:pt x="59" y="0"/>
                      </a:lnTo>
                      <a:lnTo>
                        <a:pt x="61" y="1"/>
                      </a:lnTo>
                      <a:lnTo>
                        <a:pt x="66" y="1"/>
                      </a:lnTo>
                      <a:lnTo>
                        <a:pt x="70" y="4"/>
                      </a:lnTo>
                      <a:lnTo>
                        <a:pt x="71" y="6"/>
                      </a:lnTo>
                      <a:lnTo>
                        <a:pt x="74" y="5"/>
                      </a:lnTo>
                      <a:lnTo>
                        <a:pt x="77" y="7"/>
                      </a:lnTo>
                      <a:lnTo>
                        <a:pt x="79" y="6"/>
                      </a:lnTo>
                      <a:lnTo>
                        <a:pt x="82" y="7"/>
                      </a:lnTo>
                      <a:lnTo>
                        <a:pt x="82" y="8"/>
                      </a:lnTo>
                      <a:lnTo>
                        <a:pt x="82" y="9"/>
                      </a:lnTo>
                      <a:lnTo>
                        <a:pt x="82" y="10"/>
                      </a:lnTo>
                      <a:lnTo>
                        <a:pt x="82" y="11"/>
                      </a:lnTo>
                      <a:lnTo>
                        <a:pt x="82" y="13"/>
                      </a:lnTo>
                      <a:lnTo>
                        <a:pt x="83" y="13"/>
                      </a:lnTo>
                      <a:lnTo>
                        <a:pt x="83" y="14"/>
                      </a:lnTo>
                      <a:lnTo>
                        <a:pt x="82" y="15"/>
                      </a:lnTo>
                      <a:lnTo>
                        <a:pt x="82" y="16"/>
                      </a:lnTo>
                      <a:lnTo>
                        <a:pt x="83" y="17"/>
                      </a:lnTo>
                      <a:lnTo>
                        <a:pt x="83" y="17"/>
                      </a:lnTo>
                      <a:lnTo>
                        <a:pt x="82" y="18"/>
                      </a:lnTo>
                      <a:lnTo>
                        <a:pt x="82" y="20"/>
                      </a:lnTo>
                      <a:lnTo>
                        <a:pt x="82" y="21"/>
                      </a:lnTo>
                      <a:lnTo>
                        <a:pt x="83" y="22"/>
                      </a:lnTo>
                      <a:lnTo>
                        <a:pt x="83" y="23"/>
                      </a:lnTo>
                      <a:lnTo>
                        <a:pt x="84" y="25"/>
                      </a:lnTo>
                      <a:lnTo>
                        <a:pt x="85" y="26"/>
                      </a:lnTo>
                      <a:lnTo>
                        <a:pt x="86" y="27"/>
                      </a:lnTo>
                      <a:lnTo>
                        <a:pt x="87" y="27"/>
                      </a:lnTo>
                      <a:lnTo>
                        <a:pt x="87" y="27"/>
                      </a:lnTo>
                      <a:lnTo>
                        <a:pt x="88" y="29"/>
                      </a:lnTo>
                      <a:lnTo>
                        <a:pt x="85" y="33"/>
                      </a:lnTo>
                      <a:lnTo>
                        <a:pt x="88" y="38"/>
                      </a:lnTo>
                      <a:lnTo>
                        <a:pt x="85" y="40"/>
                      </a:lnTo>
                      <a:lnTo>
                        <a:pt x="84" y="43"/>
                      </a:lnTo>
                      <a:lnTo>
                        <a:pt x="80" y="42"/>
                      </a:lnTo>
                      <a:lnTo>
                        <a:pt x="72" y="47"/>
                      </a:lnTo>
                      <a:lnTo>
                        <a:pt x="67" y="47"/>
                      </a:lnTo>
                      <a:lnTo>
                        <a:pt x="64" y="46"/>
                      </a:lnTo>
                      <a:lnTo>
                        <a:pt x="63" y="46"/>
                      </a:lnTo>
                      <a:lnTo>
                        <a:pt x="59" y="43"/>
                      </a:lnTo>
                      <a:lnTo>
                        <a:pt x="56" y="45"/>
                      </a:lnTo>
                      <a:lnTo>
                        <a:pt x="53" y="44"/>
                      </a:lnTo>
                      <a:lnTo>
                        <a:pt x="44" y="51"/>
                      </a:lnTo>
                      <a:lnTo>
                        <a:pt x="43" y="50"/>
                      </a:lnTo>
                      <a:lnTo>
                        <a:pt x="36" y="52"/>
                      </a:lnTo>
                      <a:lnTo>
                        <a:pt x="32" y="56"/>
                      </a:lnTo>
                      <a:lnTo>
                        <a:pt x="30" y="55"/>
                      </a:lnTo>
                      <a:lnTo>
                        <a:pt x="26" y="55"/>
                      </a:lnTo>
                      <a:lnTo>
                        <a:pt x="26" y="52"/>
                      </a:lnTo>
                      <a:lnTo>
                        <a:pt x="26" y="52"/>
                      </a:lnTo>
                      <a:lnTo>
                        <a:pt x="23" y="57"/>
                      </a:lnTo>
                      <a:lnTo>
                        <a:pt x="19" y="56"/>
                      </a:lnTo>
                      <a:lnTo>
                        <a:pt x="19" y="54"/>
                      </a:lnTo>
                      <a:lnTo>
                        <a:pt x="15" y="53"/>
                      </a:lnTo>
                      <a:lnTo>
                        <a:pt x="15" y="50"/>
                      </a:lnTo>
                      <a:lnTo>
                        <a:pt x="15" y="45"/>
                      </a:lnTo>
                      <a:lnTo>
                        <a:pt x="14" y="43"/>
                      </a:lnTo>
                      <a:lnTo>
                        <a:pt x="15" y="38"/>
                      </a:lnTo>
                      <a:lnTo>
                        <a:pt x="12" y="36"/>
                      </a:lnTo>
                      <a:lnTo>
                        <a:pt x="9" y="37"/>
                      </a:lnTo>
                      <a:lnTo>
                        <a:pt x="8" y="34"/>
                      </a:lnTo>
                      <a:lnTo>
                        <a:pt x="3" y="32"/>
                      </a:lnTo>
                      <a:lnTo>
                        <a:pt x="1" y="28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3" name="Freeform 20">
                  <a:extLst>
                    <a:ext uri="{FF2B5EF4-FFF2-40B4-BE49-F238E27FC236}">
                      <a16:creationId xmlns:a16="http://schemas.microsoft.com/office/drawing/2014/main" id="{76403DA7-DD44-451B-9065-C5A9C3930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8363" y="6159500"/>
                  <a:ext cx="315913" cy="415925"/>
                </a:xfrm>
                <a:custGeom>
                  <a:avLst/>
                  <a:gdLst>
                    <a:gd name="T0" fmla="*/ 169 w 199"/>
                    <a:gd name="T1" fmla="*/ 114 h 262"/>
                    <a:gd name="T2" fmla="*/ 161 w 199"/>
                    <a:gd name="T3" fmla="*/ 127 h 262"/>
                    <a:gd name="T4" fmla="*/ 147 w 199"/>
                    <a:gd name="T5" fmla="*/ 123 h 262"/>
                    <a:gd name="T6" fmla="*/ 147 w 199"/>
                    <a:gd name="T7" fmla="*/ 132 h 262"/>
                    <a:gd name="T8" fmla="*/ 153 w 199"/>
                    <a:gd name="T9" fmla="*/ 147 h 262"/>
                    <a:gd name="T10" fmla="*/ 159 w 199"/>
                    <a:gd name="T11" fmla="*/ 158 h 262"/>
                    <a:gd name="T12" fmla="*/ 171 w 199"/>
                    <a:gd name="T13" fmla="*/ 155 h 262"/>
                    <a:gd name="T14" fmla="*/ 180 w 199"/>
                    <a:gd name="T15" fmla="*/ 162 h 262"/>
                    <a:gd name="T16" fmla="*/ 188 w 199"/>
                    <a:gd name="T17" fmla="*/ 176 h 262"/>
                    <a:gd name="T18" fmla="*/ 196 w 199"/>
                    <a:gd name="T19" fmla="*/ 183 h 262"/>
                    <a:gd name="T20" fmla="*/ 198 w 199"/>
                    <a:gd name="T21" fmla="*/ 204 h 262"/>
                    <a:gd name="T22" fmla="*/ 188 w 199"/>
                    <a:gd name="T23" fmla="*/ 201 h 262"/>
                    <a:gd name="T24" fmla="*/ 175 w 199"/>
                    <a:gd name="T25" fmla="*/ 202 h 262"/>
                    <a:gd name="T26" fmla="*/ 169 w 199"/>
                    <a:gd name="T27" fmla="*/ 210 h 262"/>
                    <a:gd name="T28" fmla="*/ 165 w 199"/>
                    <a:gd name="T29" fmla="*/ 212 h 262"/>
                    <a:gd name="T30" fmla="*/ 153 w 199"/>
                    <a:gd name="T31" fmla="*/ 210 h 262"/>
                    <a:gd name="T32" fmla="*/ 140 w 199"/>
                    <a:gd name="T33" fmla="*/ 215 h 262"/>
                    <a:gd name="T34" fmla="*/ 127 w 199"/>
                    <a:gd name="T35" fmla="*/ 214 h 262"/>
                    <a:gd name="T36" fmla="*/ 121 w 199"/>
                    <a:gd name="T37" fmla="*/ 217 h 262"/>
                    <a:gd name="T38" fmla="*/ 114 w 199"/>
                    <a:gd name="T39" fmla="*/ 233 h 262"/>
                    <a:gd name="T40" fmla="*/ 112 w 199"/>
                    <a:gd name="T41" fmla="*/ 239 h 262"/>
                    <a:gd name="T42" fmla="*/ 113 w 199"/>
                    <a:gd name="T43" fmla="*/ 249 h 262"/>
                    <a:gd name="T44" fmla="*/ 97 w 199"/>
                    <a:gd name="T45" fmla="*/ 257 h 262"/>
                    <a:gd name="T46" fmla="*/ 83 w 199"/>
                    <a:gd name="T47" fmla="*/ 262 h 262"/>
                    <a:gd name="T48" fmla="*/ 76 w 199"/>
                    <a:gd name="T49" fmla="*/ 252 h 262"/>
                    <a:gd name="T50" fmla="*/ 49 w 199"/>
                    <a:gd name="T51" fmla="*/ 253 h 262"/>
                    <a:gd name="T52" fmla="*/ 34 w 199"/>
                    <a:gd name="T53" fmla="*/ 244 h 262"/>
                    <a:gd name="T54" fmla="*/ 22 w 199"/>
                    <a:gd name="T55" fmla="*/ 231 h 262"/>
                    <a:gd name="T56" fmla="*/ 19 w 199"/>
                    <a:gd name="T57" fmla="*/ 217 h 262"/>
                    <a:gd name="T58" fmla="*/ 23 w 199"/>
                    <a:gd name="T59" fmla="*/ 204 h 262"/>
                    <a:gd name="T60" fmla="*/ 34 w 199"/>
                    <a:gd name="T61" fmla="*/ 195 h 262"/>
                    <a:gd name="T62" fmla="*/ 28 w 199"/>
                    <a:gd name="T63" fmla="*/ 183 h 262"/>
                    <a:gd name="T64" fmla="*/ 18 w 199"/>
                    <a:gd name="T65" fmla="*/ 177 h 262"/>
                    <a:gd name="T66" fmla="*/ 7 w 199"/>
                    <a:gd name="T67" fmla="*/ 158 h 262"/>
                    <a:gd name="T68" fmla="*/ 4 w 199"/>
                    <a:gd name="T69" fmla="*/ 146 h 262"/>
                    <a:gd name="T70" fmla="*/ 20 w 199"/>
                    <a:gd name="T71" fmla="*/ 143 h 262"/>
                    <a:gd name="T72" fmla="*/ 38 w 199"/>
                    <a:gd name="T73" fmla="*/ 134 h 262"/>
                    <a:gd name="T74" fmla="*/ 37 w 199"/>
                    <a:gd name="T75" fmla="*/ 113 h 262"/>
                    <a:gd name="T76" fmla="*/ 39 w 199"/>
                    <a:gd name="T77" fmla="*/ 108 h 262"/>
                    <a:gd name="T78" fmla="*/ 57 w 199"/>
                    <a:gd name="T79" fmla="*/ 104 h 262"/>
                    <a:gd name="T80" fmla="*/ 77 w 199"/>
                    <a:gd name="T81" fmla="*/ 99 h 262"/>
                    <a:gd name="T82" fmla="*/ 98 w 199"/>
                    <a:gd name="T83" fmla="*/ 93 h 262"/>
                    <a:gd name="T84" fmla="*/ 100 w 199"/>
                    <a:gd name="T85" fmla="*/ 80 h 262"/>
                    <a:gd name="T86" fmla="*/ 96 w 199"/>
                    <a:gd name="T87" fmla="*/ 75 h 262"/>
                    <a:gd name="T88" fmla="*/ 96 w 199"/>
                    <a:gd name="T89" fmla="*/ 70 h 262"/>
                    <a:gd name="T90" fmla="*/ 95 w 199"/>
                    <a:gd name="T91" fmla="*/ 66 h 262"/>
                    <a:gd name="T92" fmla="*/ 95 w 199"/>
                    <a:gd name="T93" fmla="*/ 60 h 262"/>
                    <a:gd name="T94" fmla="*/ 98 w 199"/>
                    <a:gd name="T95" fmla="*/ 52 h 262"/>
                    <a:gd name="T96" fmla="*/ 107 w 199"/>
                    <a:gd name="T97" fmla="*/ 43 h 262"/>
                    <a:gd name="T98" fmla="*/ 118 w 199"/>
                    <a:gd name="T99" fmla="*/ 31 h 262"/>
                    <a:gd name="T100" fmla="*/ 121 w 199"/>
                    <a:gd name="T101" fmla="*/ 17 h 262"/>
                    <a:gd name="T102" fmla="*/ 130 w 199"/>
                    <a:gd name="T103" fmla="*/ 7 h 262"/>
                    <a:gd name="T104" fmla="*/ 141 w 199"/>
                    <a:gd name="T105" fmla="*/ 2 h 262"/>
                    <a:gd name="T106" fmla="*/ 142 w 199"/>
                    <a:gd name="T107" fmla="*/ 25 h 262"/>
                    <a:gd name="T108" fmla="*/ 153 w 199"/>
                    <a:gd name="T109" fmla="*/ 38 h 262"/>
                    <a:gd name="T110" fmla="*/ 161 w 199"/>
                    <a:gd name="T111" fmla="*/ 49 h 262"/>
                    <a:gd name="T112" fmla="*/ 152 w 199"/>
                    <a:gd name="T113" fmla="*/ 81 h 262"/>
                    <a:gd name="T114" fmla="*/ 158 w 199"/>
                    <a:gd name="T115" fmla="*/ 91 h 262"/>
                    <a:gd name="T116" fmla="*/ 160 w 199"/>
                    <a:gd name="T117" fmla="*/ 10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99" h="262">
                      <a:moveTo>
                        <a:pt x="160" y="100"/>
                      </a:moveTo>
                      <a:lnTo>
                        <a:pt x="161" y="105"/>
                      </a:lnTo>
                      <a:lnTo>
                        <a:pt x="166" y="108"/>
                      </a:lnTo>
                      <a:lnTo>
                        <a:pt x="167" y="110"/>
                      </a:lnTo>
                      <a:lnTo>
                        <a:pt x="169" y="114"/>
                      </a:lnTo>
                      <a:lnTo>
                        <a:pt x="171" y="118"/>
                      </a:lnTo>
                      <a:lnTo>
                        <a:pt x="162" y="120"/>
                      </a:lnTo>
                      <a:lnTo>
                        <a:pt x="164" y="123"/>
                      </a:lnTo>
                      <a:lnTo>
                        <a:pt x="162" y="124"/>
                      </a:lnTo>
                      <a:lnTo>
                        <a:pt x="161" y="127"/>
                      </a:lnTo>
                      <a:lnTo>
                        <a:pt x="159" y="129"/>
                      </a:lnTo>
                      <a:lnTo>
                        <a:pt x="157" y="128"/>
                      </a:lnTo>
                      <a:lnTo>
                        <a:pt x="156" y="125"/>
                      </a:lnTo>
                      <a:lnTo>
                        <a:pt x="153" y="122"/>
                      </a:lnTo>
                      <a:lnTo>
                        <a:pt x="147" y="123"/>
                      </a:lnTo>
                      <a:lnTo>
                        <a:pt x="147" y="124"/>
                      </a:lnTo>
                      <a:lnTo>
                        <a:pt x="147" y="126"/>
                      </a:lnTo>
                      <a:lnTo>
                        <a:pt x="145" y="127"/>
                      </a:lnTo>
                      <a:lnTo>
                        <a:pt x="145" y="129"/>
                      </a:lnTo>
                      <a:lnTo>
                        <a:pt x="147" y="132"/>
                      </a:lnTo>
                      <a:lnTo>
                        <a:pt x="147" y="137"/>
                      </a:lnTo>
                      <a:lnTo>
                        <a:pt x="147" y="139"/>
                      </a:lnTo>
                      <a:lnTo>
                        <a:pt x="149" y="139"/>
                      </a:lnTo>
                      <a:lnTo>
                        <a:pt x="148" y="142"/>
                      </a:lnTo>
                      <a:lnTo>
                        <a:pt x="153" y="147"/>
                      </a:lnTo>
                      <a:lnTo>
                        <a:pt x="153" y="149"/>
                      </a:lnTo>
                      <a:lnTo>
                        <a:pt x="155" y="152"/>
                      </a:lnTo>
                      <a:lnTo>
                        <a:pt x="155" y="156"/>
                      </a:lnTo>
                      <a:lnTo>
                        <a:pt x="156" y="158"/>
                      </a:lnTo>
                      <a:lnTo>
                        <a:pt x="159" y="158"/>
                      </a:lnTo>
                      <a:lnTo>
                        <a:pt x="160" y="157"/>
                      </a:lnTo>
                      <a:lnTo>
                        <a:pt x="165" y="159"/>
                      </a:lnTo>
                      <a:lnTo>
                        <a:pt x="167" y="158"/>
                      </a:lnTo>
                      <a:lnTo>
                        <a:pt x="167" y="157"/>
                      </a:lnTo>
                      <a:lnTo>
                        <a:pt x="171" y="155"/>
                      </a:lnTo>
                      <a:lnTo>
                        <a:pt x="173" y="155"/>
                      </a:lnTo>
                      <a:lnTo>
                        <a:pt x="175" y="155"/>
                      </a:lnTo>
                      <a:lnTo>
                        <a:pt x="175" y="160"/>
                      </a:lnTo>
                      <a:lnTo>
                        <a:pt x="176" y="162"/>
                      </a:lnTo>
                      <a:lnTo>
                        <a:pt x="180" y="162"/>
                      </a:lnTo>
                      <a:lnTo>
                        <a:pt x="181" y="164"/>
                      </a:lnTo>
                      <a:lnTo>
                        <a:pt x="181" y="167"/>
                      </a:lnTo>
                      <a:lnTo>
                        <a:pt x="183" y="171"/>
                      </a:lnTo>
                      <a:lnTo>
                        <a:pt x="187" y="173"/>
                      </a:lnTo>
                      <a:lnTo>
                        <a:pt x="188" y="176"/>
                      </a:lnTo>
                      <a:lnTo>
                        <a:pt x="187" y="177"/>
                      </a:lnTo>
                      <a:lnTo>
                        <a:pt x="189" y="180"/>
                      </a:lnTo>
                      <a:lnTo>
                        <a:pt x="191" y="181"/>
                      </a:lnTo>
                      <a:lnTo>
                        <a:pt x="195" y="181"/>
                      </a:lnTo>
                      <a:lnTo>
                        <a:pt x="196" y="183"/>
                      </a:lnTo>
                      <a:lnTo>
                        <a:pt x="196" y="186"/>
                      </a:lnTo>
                      <a:lnTo>
                        <a:pt x="199" y="188"/>
                      </a:lnTo>
                      <a:lnTo>
                        <a:pt x="198" y="195"/>
                      </a:lnTo>
                      <a:lnTo>
                        <a:pt x="198" y="202"/>
                      </a:lnTo>
                      <a:lnTo>
                        <a:pt x="198" y="204"/>
                      </a:lnTo>
                      <a:lnTo>
                        <a:pt x="195" y="206"/>
                      </a:lnTo>
                      <a:lnTo>
                        <a:pt x="193" y="206"/>
                      </a:lnTo>
                      <a:lnTo>
                        <a:pt x="191" y="205"/>
                      </a:lnTo>
                      <a:lnTo>
                        <a:pt x="190" y="203"/>
                      </a:lnTo>
                      <a:lnTo>
                        <a:pt x="188" y="201"/>
                      </a:lnTo>
                      <a:lnTo>
                        <a:pt x="186" y="202"/>
                      </a:lnTo>
                      <a:lnTo>
                        <a:pt x="184" y="197"/>
                      </a:lnTo>
                      <a:lnTo>
                        <a:pt x="178" y="196"/>
                      </a:lnTo>
                      <a:lnTo>
                        <a:pt x="174" y="200"/>
                      </a:lnTo>
                      <a:lnTo>
                        <a:pt x="175" y="202"/>
                      </a:lnTo>
                      <a:lnTo>
                        <a:pt x="176" y="208"/>
                      </a:lnTo>
                      <a:lnTo>
                        <a:pt x="174" y="209"/>
                      </a:lnTo>
                      <a:lnTo>
                        <a:pt x="173" y="208"/>
                      </a:lnTo>
                      <a:lnTo>
                        <a:pt x="170" y="208"/>
                      </a:lnTo>
                      <a:lnTo>
                        <a:pt x="169" y="210"/>
                      </a:lnTo>
                      <a:lnTo>
                        <a:pt x="167" y="212"/>
                      </a:lnTo>
                      <a:lnTo>
                        <a:pt x="167" y="214"/>
                      </a:lnTo>
                      <a:lnTo>
                        <a:pt x="166" y="216"/>
                      </a:lnTo>
                      <a:lnTo>
                        <a:pt x="165" y="216"/>
                      </a:lnTo>
                      <a:lnTo>
                        <a:pt x="165" y="212"/>
                      </a:lnTo>
                      <a:lnTo>
                        <a:pt x="162" y="207"/>
                      </a:lnTo>
                      <a:lnTo>
                        <a:pt x="160" y="206"/>
                      </a:lnTo>
                      <a:lnTo>
                        <a:pt x="154" y="206"/>
                      </a:lnTo>
                      <a:lnTo>
                        <a:pt x="152" y="208"/>
                      </a:lnTo>
                      <a:lnTo>
                        <a:pt x="153" y="210"/>
                      </a:lnTo>
                      <a:lnTo>
                        <a:pt x="150" y="212"/>
                      </a:lnTo>
                      <a:lnTo>
                        <a:pt x="150" y="214"/>
                      </a:lnTo>
                      <a:lnTo>
                        <a:pt x="143" y="214"/>
                      </a:lnTo>
                      <a:lnTo>
                        <a:pt x="142" y="213"/>
                      </a:lnTo>
                      <a:lnTo>
                        <a:pt x="140" y="215"/>
                      </a:lnTo>
                      <a:lnTo>
                        <a:pt x="137" y="213"/>
                      </a:lnTo>
                      <a:lnTo>
                        <a:pt x="135" y="217"/>
                      </a:lnTo>
                      <a:lnTo>
                        <a:pt x="133" y="218"/>
                      </a:lnTo>
                      <a:lnTo>
                        <a:pt x="132" y="216"/>
                      </a:lnTo>
                      <a:lnTo>
                        <a:pt x="127" y="214"/>
                      </a:lnTo>
                      <a:lnTo>
                        <a:pt x="126" y="213"/>
                      </a:lnTo>
                      <a:lnTo>
                        <a:pt x="125" y="212"/>
                      </a:lnTo>
                      <a:lnTo>
                        <a:pt x="123" y="213"/>
                      </a:lnTo>
                      <a:lnTo>
                        <a:pt x="122" y="216"/>
                      </a:lnTo>
                      <a:lnTo>
                        <a:pt x="121" y="217"/>
                      </a:lnTo>
                      <a:lnTo>
                        <a:pt x="122" y="222"/>
                      </a:lnTo>
                      <a:lnTo>
                        <a:pt x="121" y="225"/>
                      </a:lnTo>
                      <a:lnTo>
                        <a:pt x="117" y="227"/>
                      </a:lnTo>
                      <a:lnTo>
                        <a:pt x="116" y="232"/>
                      </a:lnTo>
                      <a:lnTo>
                        <a:pt x="114" y="233"/>
                      </a:lnTo>
                      <a:lnTo>
                        <a:pt x="113" y="236"/>
                      </a:lnTo>
                      <a:lnTo>
                        <a:pt x="111" y="235"/>
                      </a:lnTo>
                      <a:lnTo>
                        <a:pt x="110" y="236"/>
                      </a:lnTo>
                      <a:lnTo>
                        <a:pt x="110" y="237"/>
                      </a:lnTo>
                      <a:lnTo>
                        <a:pt x="112" y="239"/>
                      </a:lnTo>
                      <a:lnTo>
                        <a:pt x="111" y="241"/>
                      </a:lnTo>
                      <a:lnTo>
                        <a:pt x="111" y="243"/>
                      </a:lnTo>
                      <a:lnTo>
                        <a:pt x="111" y="245"/>
                      </a:lnTo>
                      <a:lnTo>
                        <a:pt x="113" y="247"/>
                      </a:lnTo>
                      <a:lnTo>
                        <a:pt x="113" y="249"/>
                      </a:lnTo>
                      <a:lnTo>
                        <a:pt x="111" y="253"/>
                      </a:lnTo>
                      <a:lnTo>
                        <a:pt x="106" y="252"/>
                      </a:lnTo>
                      <a:lnTo>
                        <a:pt x="104" y="253"/>
                      </a:lnTo>
                      <a:lnTo>
                        <a:pt x="107" y="256"/>
                      </a:lnTo>
                      <a:lnTo>
                        <a:pt x="97" y="257"/>
                      </a:lnTo>
                      <a:lnTo>
                        <a:pt x="87" y="254"/>
                      </a:lnTo>
                      <a:lnTo>
                        <a:pt x="84" y="255"/>
                      </a:lnTo>
                      <a:lnTo>
                        <a:pt x="84" y="257"/>
                      </a:lnTo>
                      <a:lnTo>
                        <a:pt x="86" y="259"/>
                      </a:lnTo>
                      <a:lnTo>
                        <a:pt x="83" y="262"/>
                      </a:lnTo>
                      <a:lnTo>
                        <a:pt x="83" y="259"/>
                      </a:lnTo>
                      <a:lnTo>
                        <a:pt x="80" y="255"/>
                      </a:lnTo>
                      <a:lnTo>
                        <a:pt x="80" y="250"/>
                      </a:lnTo>
                      <a:lnTo>
                        <a:pt x="78" y="250"/>
                      </a:lnTo>
                      <a:lnTo>
                        <a:pt x="76" y="252"/>
                      </a:lnTo>
                      <a:lnTo>
                        <a:pt x="67" y="253"/>
                      </a:lnTo>
                      <a:lnTo>
                        <a:pt x="61" y="256"/>
                      </a:lnTo>
                      <a:lnTo>
                        <a:pt x="56" y="255"/>
                      </a:lnTo>
                      <a:lnTo>
                        <a:pt x="55" y="253"/>
                      </a:lnTo>
                      <a:lnTo>
                        <a:pt x="49" y="253"/>
                      </a:lnTo>
                      <a:lnTo>
                        <a:pt x="47" y="250"/>
                      </a:lnTo>
                      <a:lnTo>
                        <a:pt x="45" y="250"/>
                      </a:lnTo>
                      <a:lnTo>
                        <a:pt x="41" y="247"/>
                      </a:lnTo>
                      <a:lnTo>
                        <a:pt x="39" y="246"/>
                      </a:lnTo>
                      <a:lnTo>
                        <a:pt x="34" y="244"/>
                      </a:lnTo>
                      <a:lnTo>
                        <a:pt x="31" y="244"/>
                      </a:lnTo>
                      <a:lnTo>
                        <a:pt x="29" y="243"/>
                      </a:lnTo>
                      <a:lnTo>
                        <a:pt x="27" y="238"/>
                      </a:lnTo>
                      <a:lnTo>
                        <a:pt x="25" y="236"/>
                      </a:lnTo>
                      <a:lnTo>
                        <a:pt x="22" y="231"/>
                      </a:lnTo>
                      <a:lnTo>
                        <a:pt x="19" y="230"/>
                      </a:lnTo>
                      <a:lnTo>
                        <a:pt x="20" y="228"/>
                      </a:lnTo>
                      <a:lnTo>
                        <a:pt x="20" y="223"/>
                      </a:lnTo>
                      <a:lnTo>
                        <a:pt x="24" y="222"/>
                      </a:lnTo>
                      <a:lnTo>
                        <a:pt x="19" y="217"/>
                      </a:lnTo>
                      <a:lnTo>
                        <a:pt x="17" y="212"/>
                      </a:lnTo>
                      <a:lnTo>
                        <a:pt x="19" y="209"/>
                      </a:lnTo>
                      <a:lnTo>
                        <a:pt x="21" y="208"/>
                      </a:lnTo>
                      <a:lnTo>
                        <a:pt x="23" y="207"/>
                      </a:lnTo>
                      <a:lnTo>
                        <a:pt x="23" y="204"/>
                      </a:lnTo>
                      <a:lnTo>
                        <a:pt x="25" y="202"/>
                      </a:lnTo>
                      <a:lnTo>
                        <a:pt x="24" y="198"/>
                      </a:lnTo>
                      <a:lnTo>
                        <a:pt x="25" y="196"/>
                      </a:lnTo>
                      <a:lnTo>
                        <a:pt x="27" y="194"/>
                      </a:lnTo>
                      <a:lnTo>
                        <a:pt x="34" y="195"/>
                      </a:lnTo>
                      <a:lnTo>
                        <a:pt x="33" y="192"/>
                      </a:lnTo>
                      <a:lnTo>
                        <a:pt x="31" y="191"/>
                      </a:lnTo>
                      <a:lnTo>
                        <a:pt x="30" y="189"/>
                      </a:lnTo>
                      <a:lnTo>
                        <a:pt x="30" y="186"/>
                      </a:lnTo>
                      <a:lnTo>
                        <a:pt x="28" y="183"/>
                      </a:lnTo>
                      <a:lnTo>
                        <a:pt x="30" y="180"/>
                      </a:lnTo>
                      <a:lnTo>
                        <a:pt x="28" y="178"/>
                      </a:lnTo>
                      <a:lnTo>
                        <a:pt x="23" y="176"/>
                      </a:lnTo>
                      <a:lnTo>
                        <a:pt x="21" y="177"/>
                      </a:lnTo>
                      <a:lnTo>
                        <a:pt x="18" y="177"/>
                      </a:lnTo>
                      <a:lnTo>
                        <a:pt x="9" y="171"/>
                      </a:lnTo>
                      <a:lnTo>
                        <a:pt x="10" y="165"/>
                      </a:lnTo>
                      <a:lnTo>
                        <a:pt x="8" y="162"/>
                      </a:lnTo>
                      <a:lnTo>
                        <a:pt x="9" y="159"/>
                      </a:lnTo>
                      <a:lnTo>
                        <a:pt x="7" y="158"/>
                      </a:lnTo>
                      <a:lnTo>
                        <a:pt x="3" y="158"/>
                      </a:lnTo>
                      <a:lnTo>
                        <a:pt x="2" y="153"/>
                      </a:lnTo>
                      <a:lnTo>
                        <a:pt x="0" y="149"/>
                      </a:lnTo>
                      <a:lnTo>
                        <a:pt x="2" y="147"/>
                      </a:lnTo>
                      <a:lnTo>
                        <a:pt x="4" y="146"/>
                      </a:lnTo>
                      <a:lnTo>
                        <a:pt x="8" y="145"/>
                      </a:lnTo>
                      <a:lnTo>
                        <a:pt x="11" y="143"/>
                      </a:lnTo>
                      <a:lnTo>
                        <a:pt x="17" y="147"/>
                      </a:lnTo>
                      <a:lnTo>
                        <a:pt x="20" y="146"/>
                      </a:lnTo>
                      <a:lnTo>
                        <a:pt x="20" y="143"/>
                      </a:lnTo>
                      <a:lnTo>
                        <a:pt x="24" y="142"/>
                      </a:lnTo>
                      <a:lnTo>
                        <a:pt x="26" y="138"/>
                      </a:lnTo>
                      <a:lnTo>
                        <a:pt x="32" y="136"/>
                      </a:lnTo>
                      <a:lnTo>
                        <a:pt x="34" y="138"/>
                      </a:lnTo>
                      <a:lnTo>
                        <a:pt x="38" y="134"/>
                      </a:lnTo>
                      <a:lnTo>
                        <a:pt x="39" y="130"/>
                      </a:lnTo>
                      <a:lnTo>
                        <a:pt x="37" y="125"/>
                      </a:lnTo>
                      <a:lnTo>
                        <a:pt x="40" y="121"/>
                      </a:lnTo>
                      <a:lnTo>
                        <a:pt x="42" y="117"/>
                      </a:lnTo>
                      <a:lnTo>
                        <a:pt x="37" y="113"/>
                      </a:lnTo>
                      <a:lnTo>
                        <a:pt x="36" y="111"/>
                      </a:lnTo>
                      <a:lnTo>
                        <a:pt x="36" y="110"/>
                      </a:lnTo>
                      <a:lnTo>
                        <a:pt x="39" y="105"/>
                      </a:lnTo>
                      <a:lnTo>
                        <a:pt x="39" y="105"/>
                      </a:lnTo>
                      <a:lnTo>
                        <a:pt x="39" y="108"/>
                      </a:lnTo>
                      <a:lnTo>
                        <a:pt x="43" y="108"/>
                      </a:lnTo>
                      <a:lnTo>
                        <a:pt x="45" y="109"/>
                      </a:lnTo>
                      <a:lnTo>
                        <a:pt x="49" y="105"/>
                      </a:lnTo>
                      <a:lnTo>
                        <a:pt x="56" y="103"/>
                      </a:lnTo>
                      <a:lnTo>
                        <a:pt x="57" y="104"/>
                      </a:lnTo>
                      <a:lnTo>
                        <a:pt x="66" y="97"/>
                      </a:lnTo>
                      <a:lnTo>
                        <a:pt x="69" y="98"/>
                      </a:lnTo>
                      <a:lnTo>
                        <a:pt x="72" y="96"/>
                      </a:lnTo>
                      <a:lnTo>
                        <a:pt x="76" y="99"/>
                      </a:lnTo>
                      <a:lnTo>
                        <a:pt x="77" y="99"/>
                      </a:lnTo>
                      <a:lnTo>
                        <a:pt x="80" y="100"/>
                      </a:lnTo>
                      <a:lnTo>
                        <a:pt x="85" y="100"/>
                      </a:lnTo>
                      <a:lnTo>
                        <a:pt x="93" y="95"/>
                      </a:lnTo>
                      <a:lnTo>
                        <a:pt x="97" y="96"/>
                      </a:lnTo>
                      <a:lnTo>
                        <a:pt x="98" y="93"/>
                      </a:lnTo>
                      <a:lnTo>
                        <a:pt x="101" y="91"/>
                      </a:lnTo>
                      <a:lnTo>
                        <a:pt x="98" y="86"/>
                      </a:lnTo>
                      <a:lnTo>
                        <a:pt x="101" y="82"/>
                      </a:lnTo>
                      <a:lnTo>
                        <a:pt x="100" y="80"/>
                      </a:lnTo>
                      <a:lnTo>
                        <a:pt x="100" y="80"/>
                      </a:lnTo>
                      <a:lnTo>
                        <a:pt x="99" y="80"/>
                      </a:lnTo>
                      <a:lnTo>
                        <a:pt x="98" y="79"/>
                      </a:lnTo>
                      <a:lnTo>
                        <a:pt x="97" y="78"/>
                      </a:lnTo>
                      <a:lnTo>
                        <a:pt x="96" y="76"/>
                      </a:lnTo>
                      <a:lnTo>
                        <a:pt x="96" y="75"/>
                      </a:lnTo>
                      <a:lnTo>
                        <a:pt x="95" y="74"/>
                      </a:lnTo>
                      <a:lnTo>
                        <a:pt x="95" y="73"/>
                      </a:lnTo>
                      <a:lnTo>
                        <a:pt x="95" y="71"/>
                      </a:lnTo>
                      <a:lnTo>
                        <a:pt x="96" y="70"/>
                      </a:lnTo>
                      <a:lnTo>
                        <a:pt x="96" y="70"/>
                      </a:lnTo>
                      <a:lnTo>
                        <a:pt x="95" y="69"/>
                      </a:lnTo>
                      <a:lnTo>
                        <a:pt x="95" y="68"/>
                      </a:lnTo>
                      <a:lnTo>
                        <a:pt x="96" y="67"/>
                      </a:lnTo>
                      <a:lnTo>
                        <a:pt x="96" y="66"/>
                      </a:lnTo>
                      <a:lnTo>
                        <a:pt x="95" y="66"/>
                      </a:lnTo>
                      <a:lnTo>
                        <a:pt x="95" y="64"/>
                      </a:lnTo>
                      <a:lnTo>
                        <a:pt x="95" y="63"/>
                      </a:lnTo>
                      <a:lnTo>
                        <a:pt x="95" y="62"/>
                      </a:lnTo>
                      <a:lnTo>
                        <a:pt x="95" y="61"/>
                      </a:lnTo>
                      <a:lnTo>
                        <a:pt x="95" y="60"/>
                      </a:lnTo>
                      <a:lnTo>
                        <a:pt x="96" y="60"/>
                      </a:lnTo>
                      <a:lnTo>
                        <a:pt x="96" y="59"/>
                      </a:lnTo>
                      <a:lnTo>
                        <a:pt x="96" y="58"/>
                      </a:lnTo>
                      <a:lnTo>
                        <a:pt x="96" y="54"/>
                      </a:lnTo>
                      <a:lnTo>
                        <a:pt x="98" y="52"/>
                      </a:lnTo>
                      <a:lnTo>
                        <a:pt x="104" y="51"/>
                      </a:lnTo>
                      <a:lnTo>
                        <a:pt x="106" y="49"/>
                      </a:lnTo>
                      <a:lnTo>
                        <a:pt x="107" y="48"/>
                      </a:lnTo>
                      <a:lnTo>
                        <a:pt x="108" y="46"/>
                      </a:lnTo>
                      <a:lnTo>
                        <a:pt x="107" y="43"/>
                      </a:lnTo>
                      <a:lnTo>
                        <a:pt x="108" y="40"/>
                      </a:lnTo>
                      <a:lnTo>
                        <a:pt x="113" y="39"/>
                      </a:lnTo>
                      <a:lnTo>
                        <a:pt x="115" y="37"/>
                      </a:lnTo>
                      <a:lnTo>
                        <a:pt x="117" y="35"/>
                      </a:lnTo>
                      <a:lnTo>
                        <a:pt x="118" y="31"/>
                      </a:lnTo>
                      <a:lnTo>
                        <a:pt x="116" y="26"/>
                      </a:lnTo>
                      <a:lnTo>
                        <a:pt x="112" y="23"/>
                      </a:lnTo>
                      <a:lnTo>
                        <a:pt x="112" y="22"/>
                      </a:lnTo>
                      <a:lnTo>
                        <a:pt x="116" y="18"/>
                      </a:lnTo>
                      <a:lnTo>
                        <a:pt x="121" y="17"/>
                      </a:lnTo>
                      <a:lnTo>
                        <a:pt x="123" y="14"/>
                      </a:lnTo>
                      <a:lnTo>
                        <a:pt x="126" y="13"/>
                      </a:lnTo>
                      <a:lnTo>
                        <a:pt x="126" y="11"/>
                      </a:lnTo>
                      <a:lnTo>
                        <a:pt x="130" y="9"/>
                      </a:lnTo>
                      <a:lnTo>
                        <a:pt x="130" y="7"/>
                      </a:lnTo>
                      <a:lnTo>
                        <a:pt x="128" y="6"/>
                      </a:lnTo>
                      <a:lnTo>
                        <a:pt x="129" y="4"/>
                      </a:lnTo>
                      <a:lnTo>
                        <a:pt x="135" y="1"/>
                      </a:lnTo>
                      <a:lnTo>
                        <a:pt x="140" y="0"/>
                      </a:lnTo>
                      <a:lnTo>
                        <a:pt x="141" y="2"/>
                      </a:lnTo>
                      <a:lnTo>
                        <a:pt x="141" y="14"/>
                      </a:lnTo>
                      <a:lnTo>
                        <a:pt x="139" y="18"/>
                      </a:lnTo>
                      <a:lnTo>
                        <a:pt x="140" y="21"/>
                      </a:lnTo>
                      <a:lnTo>
                        <a:pt x="140" y="23"/>
                      </a:lnTo>
                      <a:lnTo>
                        <a:pt x="142" y="25"/>
                      </a:lnTo>
                      <a:lnTo>
                        <a:pt x="146" y="27"/>
                      </a:lnTo>
                      <a:lnTo>
                        <a:pt x="150" y="33"/>
                      </a:lnTo>
                      <a:lnTo>
                        <a:pt x="152" y="34"/>
                      </a:lnTo>
                      <a:lnTo>
                        <a:pt x="152" y="35"/>
                      </a:lnTo>
                      <a:lnTo>
                        <a:pt x="153" y="38"/>
                      </a:lnTo>
                      <a:lnTo>
                        <a:pt x="155" y="38"/>
                      </a:lnTo>
                      <a:lnTo>
                        <a:pt x="161" y="40"/>
                      </a:lnTo>
                      <a:lnTo>
                        <a:pt x="160" y="42"/>
                      </a:lnTo>
                      <a:lnTo>
                        <a:pt x="162" y="48"/>
                      </a:lnTo>
                      <a:lnTo>
                        <a:pt x="161" y="49"/>
                      </a:lnTo>
                      <a:lnTo>
                        <a:pt x="150" y="62"/>
                      </a:lnTo>
                      <a:lnTo>
                        <a:pt x="151" y="70"/>
                      </a:lnTo>
                      <a:lnTo>
                        <a:pt x="149" y="73"/>
                      </a:lnTo>
                      <a:lnTo>
                        <a:pt x="148" y="76"/>
                      </a:lnTo>
                      <a:lnTo>
                        <a:pt x="152" y="81"/>
                      </a:lnTo>
                      <a:lnTo>
                        <a:pt x="156" y="83"/>
                      </a:lnTo>
                      <a:lnTo>
                        <a:pt x="155" y="86"/>
                      </a:lnTo>
                      <a:lnTo>
                        <a:pt x="158" y="87"/>
                      </a:lnTo>
                      <a:lnTo>
                        <a:pt x="158" y="88"/>
                      </a:lnTo>
                      <a:lnTo>
                        <a:pt x="158" y="91"/>
                      </a:lnTo>
                      <a:lnTo>
                        <a:pt x="157" y="91"/>
                      </a:lnTo>
                      <a:lnTo>
                        <a:pt x="157" y="92"/>
                      </a:lnTo>
                      <a:lnTo>
                        <a:pt x="160" y="95"/>
                      </a:lnTo>
                      <a:lnTo>
                        <a:pt x="159" y="98"/>
                      </a:lnTo>
                      <a:lnTo>
                        <a:pt x="160" y="10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4" name="Freeform 21">
                  <a:extLst>
                    <a:ext uri="{FF2B5EF4-FFF2-40B4-BE49-F238E27FC236}">
                      <a16:creationId xmlns:a16="http://schemas.microsoft.com/office/drawing/2014/main" id="{EE2796BF-AE85-4B7C-9858-4C458D2294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42001" y="5776913"/>
                  <a:ext cx="831850" cy="509588"/>
                </a:xfrm>
                <a:custGeom>
                  <a:avLst/>
                  <a:gdLst>
                    <a:gd name="T0" fmla="*/ 479 w 524"/>
                    <a:gd name="T1" fmla="*/ 30 h 321"/>
                    <a:gd name="T2" fmla="*/ 499 w 524"/>
                    <a:gd name="T3" fmla="*/ 46 h 321"/>
                    <a:gd name="T4" fmla="*/ 515 w 524"/>
                    <a:gd name="T5" fmla="*/ 54 h 321"/>
                    <a:gd name="T6" fmla="*/ 520 w 524"/>
                    <a:gd name="T7" fmla="*/ 78 h 321"/>
                    <a:gd name="T8" fmla="*/ 502 w 524"/>
                    <a:gd name="T9" fmla="*/ 93 h 321"/>
                    <a:gd name="T10" fmla="*/ 475 w 524"/>
                    <a:gd name="T11" fmla="*/ 98 h 321"/>
                    <a:gd name="T12" fmla="*/ 464 w 524"/>
                    <a:gd name="T13" fmla="*/ 115 h 321"/>
                    <a:gd name="T14" fmla="*/ 456 w 524"/>
                    <a:gd name="T15" fmla="*/ 137 h 321"/>
                    <a:gd name="T16" fmla="*/ 441 w 524"/>
                    <a:gd name="T17" fmla="*/ 162 h 321"/>
                    <a:gd name="T18" fmla="*/ 430 w 524"/>
                    <a:gd name="T19" fmla="*/ 181 h 321"/>
                    <a:gd name="T20" fmla="*/ 417 w 524"/>
                    <a:gd name="T21" fmla="*/ 204 h 321"/>
                    <a:gd name="T22" fmla="*/ 411 w 524"/>
                    <a:gd name="T23" fmla="*/ 220 h 321"/>
                    <a:gd name="T24" fmla="*/ 400 w 524"/>
                    <a:gd name="T25" fmla="*/ 231 h 321"/>
                    <a:gd name="T26" fmla="*/ 393 w 524"/>
                    <a:gd name="T27" fmla="*/ 248 h 321"/>
                    <a:gd name="T28" fmla="*/ 379 w 524"/>
                    <a:gd name="T29" fmla="*/ 263 h 321"/>
                    <a:gd name="T30" fmla="*/ 356 w 524"/>
                    <a:gd name="T31" fmla="*/ 269 h 321"/>
                    <a:gd name="T32" fmla="*/ 349 w 524"/>
                    <a:gd name="T33" fmla="*/ 278 h 321"/>
                    <a:gd name="T34" fmla="*/ 323 w 524"/>
                    <a:gd name="T35" fmla="*/ 276 h 321"/>
                    <a:gd name="T36" fmla="*/ 303 w 524"/>
                    <a:gd name="T37" fmla="*/ 276 h 321"/>
                    <a:gd name="T38" fmla="*/ 277 w 524"/>
                    <a:gd name="T39" fmla="*/ 272 h 321"/>
                    <a:gd name="T40" fmla="*/ 263 w 524"/>
                    <a:gd name="T41" fmla="*/ 279 h 321"/>
                    <a:gd name="T42" fmla="*/ 245 w 524"/>
                    <a:gd name="T43" fmla="*/ 291 h 321"/>
                    <a:gd name="T44" fmla="*/ 224 w 524"/>
                    <a:gd name="T45" fmla="*/ 297 h 321"/>
                    <a:gd name="T46" fmla="*/ 209 w 524"/>
                    <a:gd name="T47" fmla="*/ 302 h 321"/>
                    <a:gd name="T48" fmla="*/ 194 w 524"/>
                    <a:gd name="T49" fmla="*/ 307 h 321"/>
                    <a:gd name="T50" fmla="*/ 180 w 524"/>
                    <a:gd name="T51" fmla="*/ 321 h 321"/>
                    <a:gd name="T52" fmla="*/ 158 w 524"/>
                    <a:gd name="T53" fmla="*/ 317 h 321"/>
                    <a:gd name="T54" fmla="*/ 128 w 524"/>
                    <a:gd name="T55" fmla="*/ 313 h 321"/>
                    <a:gd name="T56" fmla="*/ 103 w 524"/>
                    <a:gd name="T57" fmla="*/ 298 h 321"/>
                    <a:gd name="T58" fmla="*/ 91 w 524"/>
                    <a:gd name="T59" fmla="*/ 294 h 321"/>
                    <a:gd name="T60" fmla="*/ 82 w 524"/>
                    <a:gd name="T61" fmla="*/ 280 h 321"/>
                    <a:gd name="T62" fmla="*/ 55 w 524"/>
                    <a:gd name="T63" fmla="*/ 251 h 321"/>
                    <a:gd name="T64" fmla="*/ 32 w 524"/>
                    <a:gd name="T65" fmla="*/ 233 h 321"/>
                    <a:gd name="T66" fmla="*/ 24 w 524"/>
                    <a:gd name="T67" fmla="*/ 215 h 321"/>
                    <a:gd name="T68" fmla="*/ 15 w 524"/>
                    <a:gd name="T69" fmla="*/ 204 h 321"/>
                    <a:gd name="T70" fmla="*/ 5 w 524"/>
                    <a:gd name="T71" fmla="*/ 191 h 321"/>
                    <a:gd name="T72" fmla="*/ 24 w 524"/>
                    <a:gd name="T73" fmla="*/ 181 h 321"/>
                    <a:gd name="T74" fmla="*/ 27 w 524"/>
                    <a:gd name="T75" fmla="*/ 164 h 321"/>
                    <a:gd name="T76" fmla="*/ 24 w 524"/>
                    <a:gd name="T77" fmla="*/ 141 h 321"/>
                    <a:gd name="T78" fmla="*/ 35 w 524"/>
                    <a:gd name="T79" fmla="*/ 135 h 321"/>
                    <a:gd name="T80" fmla="*/ 41 w 524"/>
                    <a:gd name="T81" fmla="*/ 110 h 321"/>
                    <a:gd name="T82" fmla="*/ 33 w 524"/>
                    <a:gd name="T83" fmla="*/ 100 h 321"/>
                    <a:gd name="T84" fmla="*/ 58 w 524"/>
                    <a:gd name="T85" fmla="*/ 102 h 321"/>
                    <a:gd name="T86" fmla="*/ 77 w 524"/>
                    <a:gd name="T87" fmla="*/ 76 h 321"/>
                    <a:gd name="T88" fmla="*/ 87 w 524"/>
                    <a:gd name="T89" fmla="*/ 65 h 321"/>
                    <a:gd name="T90" fmla="*/ 112 w 524"/>
                    <a:gd name="T91" fmla="*/ 88 h 321"/>
                    <a:gd name="T92" fmla="*/ 131 w 524"/>
                    <a:gd name="T93" fmla="*/ 96 h 321"/>
                    <a:gd name="T94" fmla="*/ 168 w 524"/>
                    <a:gd name="T95" fmla="*/ 98 h 321"/>
                    <a:gd name="T96" fmla="*/ 211 w 524"/>
                    <a:gd name="T97" fmla="*/ 88 h 321"/>
                    <a:gd name="T98" fmla="*/ 209 w 524"/>
                    <a:gd name="T99" fmla="*/ 63 h 321"/>
                    <a:gd name="T100" fmla="*/ 223 w 524"/>
                    <a:gd name="T101" fmla="*/ 59 h 321"/>
                    <a:gd name="T102" fmla="*/ 250 w 524"/>
                    <a:gd name="T103" fmla="*/ 57 h 321"/>
                    <a:gd name="T104" fmla="*/ 263 w 524"/>
                    <a:gd name="T105" fmla="*/ 46 h 321"/>
                    <a:gd name="T106" fmla="*/ 285 w 524"/>
                    <a:gd name="T107" fmla="*/ 45 h 321"/>
                    <a:gd name="T108" fmla="*/ 294 w 524"/>
                    <a:gd name="T109" fmla="*/ 52 h 321"/>
                    <a:gd name="T110" fmla="*/ 311 w 524"/>
                    <a:gd name="T111" fmla="*/ 38 h 321"/>
                    <a:gd name="T112" fmla="*/ 336 w 524"/>
                    <a:gd name="T113" fmla="*/ 14 h 321"/>
                    <a:gd name="T114" fmla="*/ 365 w 524"/>
                    <a:gd name="T115" fmla="*/ 0 h 321"/>
                    <a:gd name="T116" fmla="*/ 394 w 524"/>
                    <a:gd name="T117" fmla="*/ 5 h 321"/>
                    <a:gd name="T118" fmla="*/ 425 w 524"/>
                    <a:gd name="T119" fmla="*/ 9 h 321"/>
                    <a:gd name="T120" fmla="*/ 449 w 524"/>
                    <a:gd name="T121" fmla="*/ 25 h 321"/>
                    <a:gd name="T122" fmla="*/ 99 w 524"/>
                    <a:gd name="T123" fmla="*/ 297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24" h="321">
                      <a:moveTo>
                        <a:pt x="464" y="24"/>
                      </a:moveTo>
                      <a:lnTo>
                        <a:pt x="467" y="21"/>
                      </a:lnTo>
                      <a:lnTo>
                        <a:pt x="471" y="18"/>
                      </a:lnTo>
                      <a:lnTo>
                        <a:pt x="475" y="20"/>
                      </a:lnTo>
                      <a:lnTo>
                        <a:pt x="474" y="23"/>
                      </a:lnTo>
                      <a:lnTo>
                        <a:pt x="476" y="26"/>
                      </a:lnTo>
                      <a:lnTo>
                        <a:pt x="479" y="27"/>
                      </a:lnTo>
                      <a:lnTo>
                        <a:pt x="479" y="30"/>
                      </a:lnTo>
                      <a:lnTo>
                        <a:pt x="481" y="32"/>
                      </a:lnTo>
                      <a:lnTo>
                        <a:pt x="481" y="34"/>
                      </a:lnTo>
                      <a:lnTo>
                        <a:pt x="484" y="40"/>
                      </a:lnTo>
                      <a:lnTo>
                        <a:pt x="486" y="39"/>
                      </a:lnTo>
                      <a:lnTo>
                        <a:pt x="493" y="39"/>
                      </a:lnTo>
                      <a:lnTo>
                        <a:pt x="495" y="43"/>
                      </a:lnTo>
                      <a:lnTo>
                        <a:pt x="499" y="45"/>
                      </a:lnTo>
                      <a:lnTo>
                        <a:pt x="499" y="46"/>
                      </a:lnTo>
                      <a:lnTo>
                        <a:pt x="499" y="48"/>
                      </a:lnTo>
                      <a:lnTo>
                        <a:pt x="501" y="50"/>
                      </a:lnTo>
                      <a:lnTo>
                        <a:pt x="501" y="55"/>
                      </a:lnTo>
                      <a:lnTo>
                        <a:pt x="506" y="57"/>
                      </a:lnTo>
                      <a:lnTo>
                        <a:pt x="511" y="54"/>
                      </a:lnTo>
                      <a:lnTo>
                        <a:pt x="512" y="54"/>
                      </a:lnTo>
                      <a:lnTo>
                        <a:pt x="514" y="54"/>
                      </a:lnTo>
                      <a:lnTo>
                        <a:pt x="515" y="54"/>
                      </a:lnTo>
                      <a:lnTo>
                        <a:pt x="517" y="55"/>
                      </a:lnTo>
                      <a:lnTo>
                        <a:pt x="518" y="54"/>
                      </a:lnTo>
                      <a:lnTo>
                        <a:pt x="519" y="57"/>
                      </a:lnTo>
                      <a:lnTo>
                        <a:pt x="523" y="62"/>
                      </a:lnTo>
                      <a:lnTo>
                        <a:pt x="520" y="68"/>
                      </a:lnTo>
                      <a:lnTo>
                        <a:pt x="524" y="73"/>
                      </a:lnTo>
                      <a:lnTo>
                        <a:pt x="522" y="76"/>
                      </a:lnTo>
                      <a:lnTo>
                        <a:pt x="520" y="78"/>
                      </a:lnTo>
                      <a:lnTo>
                        <a:pt x="516" y="80"/>
                      </a:lnTo>
                      <a:lnTo>
                        <a:pt x="514" y="80"/>
                      </a:lnTo>
                      <a:lnTo>
                        <a:pt x="514" y="85"/>
                      </a:lnTo>
                      <a:lnTo>
                        <a:pt x="511" y="86"/>
                      </a:lnTo>
                      <a:lnTo>
                        <a:pt x="510" y="86"/>
                      </a:lnTo>
                      <a:lnTo>
                        <a:pt x="508" y="91"/>
                      </a:lnTo>
                      <a:lnTo>
                        <a:pt x="506" y="92"/>
                      </a:lnTo>
                      <a:lnTo>
                        <a:pt x="502" y="93"/>
                      </a:lnTo>
                      <a:lnTo>
                        <a:pt x="498" y="93"/>
                      </a:lnTo>
                      <a:lnTo>
                        <a:pt x="492" y="89"/>
                      </a:lnTo>
                      <a:lnTo>
                        <a:pt x="489" y="91"/>
                      </a:lnTo>
                      <a:lnTo>
                        <a:pt x="488" y="97"/>
                      </a:lnTo>
                      <a:lnTo>
                        <a:pt x="482" y="96"/>
                      </a:lnTo>
                      <a:lnTo>
                        <a:pt x="479" y="94"/>
                      </a:lnTo>
                      <a:lnTo>
                        <a:pt x="479" y="97"/>
                      </a:lnTo>
                      <a:lnTo>
                        <a:pt x="475" y="98"/>
                      </a:lnTo>
                      <a:lnTo>
                        <a:pt x="475" y="102"/>
                      </a:lnTo>
                      <a:lnTo>
                        <a:pt x="472" y="103"/>
                      </a:lnTo>
                      <a:lnTo>
                        <a:pt x="469" y="113"/>
                      </a:lnTo>
                      <a:lnTo>
                        <a:pt x="468" y="114"/>
                      </a:lnTo>
                      <a:lnTo>
                        <a:pt x="466" y="114"/>
                      </a:lnTo>
                      <a:lnTo>
                        <a:pt x="465" y="113"/>
                      </a:lnTo>
                      <a:lnTo>
                        <a:pt x="465" y="113"/>
                      </a:lnTo>
                      <a:lnTo>
                        <a:pt x="464" y="115"/>
                      </a:lnTo>
                      <a:lnTo>
                        <a:pt x="460" y="119"/>
                      </a:lnTo>
                      <a:lnTo>
                        <a:pt x="459" y="120"/>
                      </a:lnTo>
                      <a:lnTo>
                        <a:pt x="458" y="121"/>
                      </a:lnTo>
                      <a:lnTo>
                        <a:pt x="456" y="124"/>
                      </a:lnTo>
                      <a:lnTo>
                        <a:pt x="456" y="127"/>
                      </a:lnTo>
                      <a:lnTo>
                        <a:pt x="457" y="130"/>
                      </a:lnTo>
                      <a:lnTo>
                        <a:pt x="457" y="133"/>
                      </a:lnTo>
                      <a:lnTo>
                        <a:pt x="456" y="137"/>
                      </a:lnTo>
                      <a:lnTo>
                        <a:pt x="450" y="139"/>
                      </a:lnTo>
                      <a:lnTo>
                        <a:pt x="446" y="146"/>
                      </a:lnTo>
                      <a:lnTo>
                        <a:pt x="446" y="149"/>
                      </a:lnTo>
                      <a:lnTo>
                        <a:pt x="446" y="150"/>
                      </a:lnTo>
                      <a:lnTo>
                        <a:pt x="444" y="152"/>
                      </a:lnTo>
                      <a:lnTo>
                        <a:pt x="443" y="154"/>
                      </a:lnTo>
                      <a:lnTo>
                        <a:pt x="444" y="160"/>
                      </a:lnTo>
                      <a:lnTo>
                        <a:pt x="441" y="162"/>
                      </a:lnTo>
                      <a:lnTo>
                        <a:pt x="440" y="162"/>
                      </a:lnTo>
                      <a:lnTo>
                        <a:pt x="439" y="169"/>
                      </a:lnTo>
                      <a:lnTo>
                        <a:pt x="434" y="170"/>
                      </a:lnTo>
                      <a:lnTo>
                        <a:pt x="431" y="174"/>
                      </a:lnTo>
                      <a:lnTo>
                        <a:pt x="428" y="177"/>
                      </a:lnTo>
                      <a:lnTo>
                        <a:pt x="428" y="178"/>
                      </a:lnTo>
                      <a:lnTo>
                        <a:pt x="430" y="179"/>
                      </a:lnTo>
                      <a:lnTo>
                        <a:pt x="430" y="181"/>
                      </a:lnTo>
                      <a:lnTo>
                        <a:pt x="429" y="184"/>
                      </a:lnTo>
                      <a:lnTo>
                        <a:pt x="430" y="185"/>
                      </a:lnTo>
                      <a:lnTo>
                        <a:pt x="427" y="188"/>
                      </a:lnTo>
                      <a:lnTo>
                        <a:pt x="424" y="189"/>
                      </a:lnTo>
                      <a:lnTo>
                        <a:pt x="425" y="193"/>
                      </a:lnTo>
                      <a:lnTo>
                        <a:pt x="424" y="196"/>
                      </a:lnTo>
                      <a:lnTo>
                        <a:pt x="418" y="200"/>
                      </a:lnTo>
                      <a:lnTo>
                        <a:pt x="417" y="204"/>
                      </a:lnTo>
                      <a:lnTo>
                        <a:pt x="415" y="207"/>
                      </a:lnTo>
                      <a:lnTo>
                        <a:pt x="418" y="210"/>
                      </a:lnTo>
                      <a:lnTo>
                        <a:pt x="418" y="212"/>
                      </a:lnTo>
                      <a:lnTo>
                        <a:pt x="415" y="216"/>
                      </a:lnTo>
                      <a:lnTo>
                        <a:pt x="411" y="216"/>
                      </a:lnTo>
                      <a:lnTo>
                        <a:pt x="411" y="217"/>
                      </a:lnTo>
                      <a:lnTo>
                        <a:pt x="412" y="219"/>
                      </a:lnTo>
                      <a:lnTo>
                        <a:pt x="411" y="220"/>
                      </a:lnTo>
                      <a:lnTo>
                        <a:pt x="410" y="221"/>
                      </a:lnTo>
                      <a:lnTo>
                        <a:pt x="409" y="223"/>
                      </a:lnTo>
                      <a:lnTo>
                        <a:pt x="406" y="222"/>
                      </a:lnTo>
                      <a:lnTo>
                        <a:pt x="403" y="223"/>
                      </a:lnTo>
                      <a:lnTo>
                        <a:pt x="402" y="224"/>
                      </a:lnTo>
                      <a:lnTo>
                        <a:pt x="401" y="226"/>
                      </a:lnTo>
                      <a:lnTo>
                        <a:pt x="402" y="228"/>
                      </a:lnTo>
                      <a:lnTo>
                        <a:pt x="400" y="231"/>
                      </a:lnTo>
                      <a:lnTo>
                        <a:pt x="399" y="233"/>
                      </a:lnTo>
                      <a:lnTo>
                        <a:pt x="398" y="237"/>
                      </a:lnTo>
                      <a:lnTo>
                        <a:pt x="398" y="239"/>
                      </a:lnTo>
                      <a:lnTo>
                        <a:pt x="400" y="240"/>
                      </a:lnTo>
                      <a:lnTo>
                        <a:pt x="402" y="243"/>
                      </a:lnTo>
                      <a:lnTo>
                        <a:pt x="400" y="247"/>
                      </a:lnTo>
                      <a:lnTo>
                        <a:pt x="395" y="247"/>
                      </a:lnTo>
                      <a:lnTo>
                        <a:pt x="393" y="248"/>
                      </a:lnTo>
                      <a:lnTo>
                        <a:pt x="393" y="254"/>
                      </a:lnTo>
                      <a:lnTo>
                        <a:pt x="391" y="256"/>
                      </a:lnTo>
                      <a:lnTo>
                        <a:pt x="391" y="259"/>
                      </a:lnTo>
                      <a:lnTo>
                        <a:pt x="387" y="259"/>
                      </a:lnTo>
                      <a:lnTo>
                        <a:pt x="385" y="263"/>
                      </a:lnTo>
                      <a:lnTo>
                        <a:pt x="382" y="265"/>
                      </a:lnTo>
                      <a:lnTo>
                        <a:pt x="380" y="265"/>
                      </a:lnTo>
                      <a:lnTo>
                        <a:pt x="379" y="263"/>
                      </a:lnTo>
                      <a:lnTo>
                        <a:pt x="374" y="263"/>
                      </a:lnTo>
                      <a:lnTo>
                        <a:pt x="373" y="262"/>
                      </a:lnTo>
                      <a:lnTo>
                        <a:pt x="371" y="263"/>
                      </a:lnTo>
                      <a:lnTo>
                        <a:pt x="367" y="261"/>
                      </a:lnTo>
                      <a:lnTo>
                        <a:pt x="360" y="262"/>
                      </a:lnTo>
                      <a:lnTo>
                        <a:pt x="358" y="265"/>
                      </a:lnTo>
                      <a:lnTo>
                        <a:pt x="359" y="270"/>
                      </a:lnTo>
                      <a:lnTo>
                        <a:pt x="356" y="269"/>
                      </a:lnTo>
                      <a:lnTo>
                        <a:pt x="356" y="271"/>
                      </a:lnTo>
                      <a:lnTo>
                        <a:pt x="357" y="271"/>
                      </a:lnTo>
                      <a:lnTo>
                        <a:pt x="356" y="272"/>
                      </a:lnTo>
                      <a:lnTo>
                        <a:pt x="355" y="274"/>
                      </a:lnTo>
                      <a:lnTo>
                        <a:pt x="354" y="275"/>
                      </a:lnTo>
                      <a:lnTo>
                        <a:pt x="353" y="276"/>
                      </a:lnTo>
                      <a:lnTo>
                        <a:pt x="351" y="276"/>
                      </a:lnTo>
                      <a:lnTo>
                        <a:pt x="349" y="278"/>
                      </a:lnTo>
                      <a:lnTo>
                        <a:pt x="343" y="274"/>
                      </a:lnTo>
                      <a:lnTo>
                        <a:pt x="342" y="273"/>
                      </a:lnTo>
                      <a:lnTo>
                        <a:pt x="339" y="272"/>
                      </a:lnTo>
                      <a:lnTo>
                        <a:pt x="338" y="274"/>
                      </a:lnTo>
                      <a:lnTo>
                        <a:pt x="335" y="277"/>
                      </a:lnTo>
                      <a:lnTo>
                        <a:pt x="329" y="275"/>
                      </a:lnTo>
                      <a:lnTo>
                        <a:pt x="327" y="274"/>
                      </a:lnTo>
                      <a:lnTo>
                        <a:pt x="323" y="276"/>
                      </a:lnTo>
                      <a:lnTo>
                        <a:pt x="320" y="278"/>
                      </a:lnTo>
                      <a:lnTo>
                        <a:pt x="320" y="279"/>
                      </a:lnTo>
                      <a:lnTo>
                        <a:pt x="318" y="278"/>
                      </a:lnTo>
                      <a:lnTo>
                        <a:pt x="314" y="275"/>
                      </a:lnTo>
                      <a:lnTo>
                        <a:pt x="311" y="276"/>
                      </a:lnTo>
                      <a:lnTo>
                        <a:pt x="308" y="273"/>
                      </a:lnTo>
                      <a:lnTo>
                        <a:pt x="305" y="276"/>
                      </a:lnTo>
                      <a:lnTo>
                        <a:pt x="303" y="276"/>
                      </a:lnTo>
                      <a:lnTo>
                        <a:pt x="302" y="273"/>
                      </a:lnTo>
                      <a:lnTo>
                        <a:pt x="300" y="273"/>
                      </a:lnTo>
                      <a:lnTo>
                        <a:pt x="295" y="273"/>
                      </a:lnTo>
                      <a:lnTo>
                        <a:pt x="294" y="274"/>
                      </a:lnTo>
                      <a:lnTo>
                        <a:pt x="290" y="276"/>
                      </a:lnTo>
                      <a:lnTo>
                        <a:pt x="286" y="278"/>
                      </a:lnTo>
                      <a:lnTo>
                        <a:pt x="281" y="276"/>
                      </a:lnTo>
                      <a:lnTo>
                        <a:pt x="277" y="272"/>
                      </a:lnTo>
                      <a:lnTo>
                        <a:pt x="275" y="272"/>
                      </a:lnTo>
                      <a:lnTo>
                        <a:pt x="274" y="272"/>
                      </a:lnTo>
                      <a:lnTo>
                        <a:pt x="271" y="273"/>
                      </a:lnTo>
                      <a:lnTo>
                        <a:pt x="267" y="273"/>
                      </a:lnTo>
                      <a:lnTo>
                        <a:pt x="264" y="275"/>
                      </a:lnTo>
                      <a:lnTo>
                        <a:pt x="262" y="276"/>
                      </a:lnTo>
                      <a:lnTo>
                        <a:pt x="262" y="277"/>
                      </a:lnTo>
                      <a:lnTo>
                        <a:pt x="263" y="279"/>
                      </a:lnTo>
                      <a:lnTo>
                        <a:pt x="259" y="282"/>
                      </a:lnTo>
                      <a:lnTo>
                        <a:pt x="258" y="283"/>
                      </a:lnTo>
                      <a:lnTo>
                        <a:pt x="255" y="287"/>
                      </a:lnTo>
                      <a:lnTo>
                        <a:pt x="252" y="288"/>
                      </a:lnTo>
                      <a:lnTo>
                        <a:pt x="251" y="287"/>
                      </a:lnTo>
                      <a:lnTo>
                        <a:pt x="250" y="287"/>
                      </a:lnTo>
                      <a:lnTo>
                        <a:pt x="248" y="288"/>
                      </a:lnTo>
                      <a:lnTo>
                        <a:pt x="245" y="291"/>
                      </a:lnTo>
                      <a:lnTo>
                        <a:pt x="246" y="293"/>
                      </a:lnTo>
                      <a:lnTo>
                        <a:pt x="235" y="293"/>
                      </a:lnTo>
                      <a:lnTo>
                        <a:pt x="233" y="289"/>
                      </a:lnTo>
                      <a:lnTo>
                        <a:pt x="231" y="288"/>
                      </a:lnTo>
                      <a:lnTo>
                        <a:pt x="229" y="292"/>
                      </a:lnTo>
                      <a:lnTo>
                        <a:pt x="228" y="292"/>
                      </a:lnTo>
                      <a:lnTo>
                        <a:pt x="228" y="296"/>
                      </a:lnTo>
                      <a:lnTo>
                        <a:pt x="224" y="297"/>
                      </a:lnTo>
                      <a:lnTo>
                        <a:pt x="223" y="300"/>
                      </a:lnTo>
                      <a:lnTo>
                        <a:pt x="216" y="300"/>
                      </a:lnTo>
                      <a:lnTo>
                        <a:pt x="214" y="301"/>
                      </a:lnTo>
                      <a:lnTo>
                        <a:pt x="213" y="302"/>
                      </a:lnTo>
                      <a:lnTo>
                        <a:pt x="212" y="301"/>
                      </a:lnTo>
                      <a:lnTo>
                        <a:pt x="212" y="302"/>
                      </a:lnTo>
                      <a:lnTo>
                        <a:pt x="210" y="303"/>
                      </a:lnTo>
                      <a:lnTo>
                        <a:pt x="209" y="302"/>
                      </a:lnTo>
                      <a:lnTo>
                        <a:pt x="208" y="305"/>
                      </a:lnTo>
                      <a:lnTo>
                        <a:pt x="207" y="306"/>
                      </a:lnTo>
                      <a:lnTo>
                        <a:pt x="200" y="302"/>
                      </a:lnTo>
                      <a:lnTo>
                        <a:pt x="197" y="302"/>
                      </a:lnTo>
                      <a:lnTo>
                        <a:pt x="196" y="304"/>
                      </a:lnTo>
                      <a:lnTo>
                        <a:pt x="195" y="305"/>
                      </a:lnTo>
                      <a:lnTo>
                        <a:pt x="196" y="306"/>
                      </a:lnTo>
                      <a:lnTo>
                        <a:pt x="194" y="307"/>
                      </a:lnTo>
                      <a:lnTo>
                        <a:pt x="193" y="310"/>
                      </a:lnTo>
                      <a:lnTo>
                        <a:pt x="190" y="313"/>
                      </a:lnTo>
                      <a:lnTo>
                        <a:pt x="190" y="314"/>
                      </a:lnTo>
                      <a:lnTo>
                        <a:pt x="186" y="316"/>
                      </a:lnTo>
                      <a:lnTo>
                        <a:pt x="183" y="315"/>
                      </a:lnTo>
                      <a:lnTo>
                        <a:pt x="183" y="318"/>
                      </a:lnTo>
                      <a:lnTo>
                        <a:pt x="180" y="318"/>
                      </a:lnTo>
                      <a:lnTo>
                        <a:pt x="180" y="321"/>
                      </a:lnTo>
                      <a:lnTo>
                        <a:pt x="177" y="321"/>
                      </a:lnTo>
                      <a:lnTo>
                        <a:pt x="175" y="319"/>
                      </a:lnTo>
                      <a:lnTo>
                        <a:pt x="174" y="318"/>
                      </a:lnTo>
                      <a:lnTo>
                        <a:pt x="172" y="320"/>
                      </a:lnTo>
                      <a:lnTo>
                        <a:pt x="165" y="319"/>
                      </a:lnTo>
                      <a:lnTo>
                        <a:pt x="163" y="317"/>
                      </a:lnTo>
                      <a:lnTo>
                        <a:pt x="160" y="316"/>
                      </a:lnTo>
                      <a:lnTo>
                        <a:pt x="158" y="317"/>
                      </a:lnTo>
                      <a:lnTo>
                        <a:pt x="155" y="316"/>
                      </a:lnTo>
                      <a:lnTo>
                        <a:pt x="153" y="318"/>
                      </a:lnTo>
                      <a:lnTo>
                        <a:pt x="152" y="318"/>
                      </a:lnTo>
                      <a:lnTo>
                        <a:pt x="145" y="315"/>
                      </a:lnTo>
                      <a:lnTo>
                        <a:pt x="139" y="315"/>
                      </a:lnTo>
                      <a:lnTo>
                        <a:pt x="135" y="318"/>
                      </a:lnTo>
                      <a:lnTo>
                        <a:pt x="132" y="314"/>
                      </a:lnTo>
                      <a:lnTo>
                        <a:pt x="128" y="313"/>
                      </a:lnTo>
                      <a:lnTo>
                        <a:pt x="127" y="313"/>
                      </a:lnTo>
                      <a:lnTo>
                        <a:pt x="125" y="311"/>
                      </a:lnTo>
                      <a:lnTo>
                        <a:pt x="120" y="310"/>
                      </a:lnTo>
                      <a:lnTo>
                        <a:pt x="119" y="309"/>
                      </a:lnTo>
                      <a:lnTo>
                        <a:pt x="116" y="303"/>
                      </a:lnTo>
                      <a:lnTo>
                        <a:pt x="114" y="301"/>
                      </a:lnTo>
                      <a:lnTo>
                        <a:pt x="112" y="300"/>
                      </a:lnTo>
                      <a:lnTo>
                        <a:pt x="103" y="298"/>
                      </a:lnTo>
                      <a:lnTo>
                        <a:pt x="101" y="300"/>
                      </a:lnTo>
                      <a:lnTo>
                        <a:pt x="99" y="300"/>
                      </a:lnTo>
                      <a:lnTo>
                        <a:pt x="95" y="298"/>
                      </a:lnTo>
                      <a:lnTo>
                        <a:pt x="96" y="295"/>
                      </a:lnTo>
                      <a:lnTo>
                        <a:pt x="94" y="293"/>
                      </a:lnTo>
                      <a:lnTo>
                        <a:pt x="93" y="295"/>
                      </a:lnTo>
                      <a:lnTo>
                        <a:pt x="92" y="294"/>
                      </a:lnTo>
                      <a:lnTo>
                        <a:pt x="91" y="294"/>
                      </a:lnTo>
                      <a:lnTo>
                        <a:pt x="91" y="292"/>
                      </a:lnTo>
                      <a:lnTo>
                        <a:pt x="89" y="291"/>
                      </a:lnTo>
                      <a:lnTo>
                        <a:pt x="90" y="289"/>
                      </a:lnTo>
                      <a:lnTo>
                        <a:pt x="89" y="288"/>
                      </a:lnTo>
                      <a:lnTo>
                        <a:pt x="88" y="286"/>
                      </a:lnTo>
                      <a:lnTo>
                        <a:pt x="86" y="283"/>
                      </a:lnTo>
                      <a:lnTo>
                        <a:pt x="85" y="281"/>
                      </a:lnTo>
                      <a:lnTo>
                        <a:pt x="82" y="280"/>
                      </a:lnTo>
                      <a:lnTo>
                        <a:pt x="82" y="276"/>
                      </a:lnTo>
                      <a:lnTo>
                        <a:pt x="80" y="274"/>
                      </a:lnTo>
                      <a:lnTo>
                        <a:pt x="67" y="267"/>
                      </a:lnTo>
                      <a:lnTo>
                        <a:pt x="60" y="261"/>
                      </a:lnTo>
                      <a:lnTo>
                        <a:pt x="59" y="257"/>
                      </a:lnTo>
                      <a:lnTo>
                        <a:pt x="59" y="255"/>
                      </a:lnTo>
                      <a:lnTo>
                        <a:pt x="57" y="253"/>
                      </a:lnTo>
                      <a:lnTo>
                        <a:pt x="55" y="251"/>
                      </a:lnTo>
                      <a:lnTo>
                        <a:pt x="53" y="250"/>
                      </a:lnTo>
                      <a:lnTo>
                        <a:pt x="50" y="250"/>
                      </a:lnTo>
                      <a:lnTo>
                        <a:pt x="47" y="248"/>
                      </a:lnTo>
                      <a:lnTo>
                        <a:pt x="46" y="248"/>
                      </a:lnTo>
                      <a:lnTo>
                        <a:pt x="42" y="241"/>
                      </a:lnTo>
                      <a:lnTo>
                        <a:pt x="37" y="239"/>
                      </a:lnTo>
                      <a:lnTo>
                        <a:pt x="32" y="237"/>
                      </a:lnTo>
                      <a:lnTo>
                        <a:pt x="32" y="233"/>
                      </a:lnTo>
                      <a:lnTo>
                        <a:pt x="31" y="231"/>
                      </a:lnTo>
                      <a:lnTo>
                        <a:pt x="30" y="230"/>
                      </a:lnTo>
                      <a:lnTo>
                        <a:pt x="29" y="229"/>
                      </a:lnTo>
                      <a:lnTo>
                        <a:pt x="25" y="225"/>
                      </a:lnTo>
                      <a:lnTo>
                        <a:pt x="21" y="221"/>
                      </a:lnTo>
                      <a:lnTo>
                        <a:pt x="21" y="219"/>
                      </a:lnTo>
                      <a:lnTo>
                        <a:pt x="23" y="218"/>
                      </a:lnTo>
                      <a:lnTo>
                        <a:pt x="24" y="215"/>
                      </a:lnTo>
                      <a:lnTo>
                        <a:pt x="21" y="215"/>
                      </a:lnTo>
                      <a:lnTo>
                        <a:pt x="20" y="214"/>
                      </a:lnTo>
                      <a:lnTo>
                        <a:pt x="20" y="212"/>
                      </a:lnTo>
                      <a:lnTo>
                        <a:pt x="18" y="212"/>
                      </a:lnTo>
                      <a:lnTo>
                        <a:pt x="16" y="208"/>
                      </a:lnTo>
                      <a:lnTo>
                        <a:pt x="16" y="206"/>
                      </a:lnTo>
                      <a:lnTo>
                        <a:pt x="15" y="205"/>
                      </a:lnTo>
                      <a:lnTo>
                        <a:pt x="15" y="204"/>
                      </a:lnTo>
                      <a:lnTo>
                        <a:pt x="17" y="202"/>
                      </a:lnTo>
                      <a:lnTo>
                        <a:pt x="18" y="199"/>
                      </a:lnTo>
                      <a:lnTo>
                        <a:pt x="17" y="198"/>
                      </a:lnTo>
                      <a:lnTo>
                        <a:pt x="13" y="195"/>
                      </a:lnTo>
                      <a:lnTo>
                        <a:pt x="10" y="195"/>
                      </a:lnTo>
                      <a:lnTo>
                        <a:pt x="3" y="197"/>
                      </a:lnTo>
                      <a:lnTo>
                        <a:pt x="0" y="195"/>
                      </a:lnTo>
                      <a:lnTo>
                        <a:pt x="5" y="191"/>
                      </a:lnTo>
                      <a:lnTo>
                        <a:pt x="6" y="188"/>
                      </a:lnTo>
                      <a:lnTo>
                        <a:pt x="8" y="187"/>
                      </a:lnTo>
                      <a:lnTo>
                        <a:pt x="12" y="184"/>
                      </a:lnTo>
                      <a:lnTo>
                        <a:pt x="13" y="180"/>
                      </a:lnTo>
                      <a:lnTo>
                        <a:pt x="17" y="181"/>
                      </a:lnTo>
                      <a:lnTo>
                        <a:pt x="19" y="180"/>
                      </a:lnTo>
                      <a:lnTo>
                        <a:pt x="21" y="181"/>
                      </a:lnTo>
                      <a:lnTo>
                        <a:pt x="24" y="181"/>
                      </a:lnTo>
                      <a:lnTo>
                        <a:pt x="29" y="180"/>
                      </a:lnTo>
                      <a:lnTo>
                        <a:pt x="26" y="177"/>
                      </a:lnTo>
                      <a:lnTo>
                        <a:pt x="30" y="174"/>
                      </a:lnTo>
                      <a:lnTo>
                        <a:pt x="28" y="172"/>
                      </a:lnTo>
                      <a:lnTo>
                        <a:pt x="27" y="170"/>
                      </a:lnTo>
                      <a:lnTo>
                        <a:pt x="31" y="166"/>
                      </a:lnTo>
                      <a:lnTo>
                        <a:pt x="30" y="164"/>
                      </a:lnTo>
                      <a:lnTo>
                        <a:pt x="27" y="164"/>
                      </a:lnTo>
                      <a:lnTo>
                        <a:pt x="26" y="161"/>
                      </a:lnTo>
                      <a:lnTo>
                        <a:pt x="24" y="158"/>
                      </a:lnTo>
                      <a:lnTo>
                        <a:pt x="25" y="153"/>
                      </a:lnTo>
                      <a:lnTo>
                        <a:pt x="27" y="151"/>
                      </a:lnTo>
                      <a:lnTo>
                        <a:pt x="28" y="149"/>
                      </a:lnTo>
                      <a:lnTo>
                        <a:pt x="27" y="146"/>
                      </a:lnTo>
                      <a:lnTo>
                        <a:pt x="27" y="144"/>
                      </a:lnTo>
                      <a:lnTo>
                        <a:pt x="24" y="141"/>
                      </a:lnTo>
                      <a:lnTo>
                        <a:pt x="26" y="140"/>
                      </a:lnTo>
                      <a:lnTo>
                        <a:pt x="26" y="137"/>
                      </a:lnTo>
                      <a:lnTo>
                        <a:pt x="25" y="135"/>
                      </a:lnTo>
                      <a:lnTo>
                        <a:pt x="26" y="134"/>
                      </a:lnTo>
                      <a:lnTo>
                        <a:pt x="28" y="135"/>
                      </a:lnTo>
                      <a:lnTo>
                        <a:pt x="30" y="136"/>
                      </a:lnTo>
                      <a:lnTo>
                        <a:pt x="31" y="135"/>
                      </a:lnTo>
                      <a:lnTo>
                        <a:pt x="35" y="135"/>
                      </a:lnTo>
                      <a:lnTo>
                        <a:pt x="41" y="130"/>
                      </a:lnTo>
                      <a:lnTo>
                        <a:pt x="42" y="127"/>
                      </a:lnTo>
                      <a:lnTo>
                        <a:pt x="42" y="124"/>
                      </a:lnTo>
                      <a:lnTo>
                        <a:pt x="44" y="123"/>
                      </a:lnTo>
                      <a:lnTo>
                        <a:pt x="46" y="120"/>
                      </a:lnTo>
                      <a:lnTo>
                        <a:pt x="42" y="117"/>
                      </a:lnTo>
                      <a:lnTo>
                        <a:pt x="43" y="113"/>
                      </a:lnTo>
                      <a:lnTo>
                        <a:pt x="41" y="110"/>
                      </a:lnTo>
                      <a:lnTo>
                        <a:pt x="40" y="110"/>
                      </a:lnTo>
                      <a:lnTo>
                        <a:pt x="36" y="111"/>
                      </a:lnTo>
                      <a:lnTo>
                        <a:pt x="31" y="108"/>
                      </a:lnTo>
                      <a:lnTo>
                        <a:pt x="29" y="108"/>
                      </a:lnTo>
                      <a:lnTo>
                        <a:pt x="23" y="105"/>
                      </a:lnTo>
                      <a:lnTo>
                        <a:pt x="26" y="102"/>
                      </a:lnTo>
                      <a:lnTo>
                        <a:pt x="27" y="103"/>
                      </a:lnTo>
                      <a:lnTo>
                        <a:pt x="33" y="100"/>
                      </a:lnTo>
                      <a:lnTo>
                        <a:pt x="33" y="97"/>
                      </a:lnTo>
                      <a:lnTo>
                        <a:pt x="34" y="96"/>
                      </a:lnTo>
                      <a:lnTo>
                        <a:pt x="38" y="95"/>
                      </a:lnTo>
                      <a:lnTo>
                        <a:pt x="46" y="98"/>
                      </a:lnTo>
                      <a:lnTo>
                        <a:pt x="50" y="103"/>
                      </a:lnTo>
                      <a:lnTo>
                        <a:pt x="54" y="103"/>
                      </a:lnTo>
                      <a:lnTo>
                        <a:pt x="58" y="100"/>
                      </a:lnTo>
                      <a:lnTo>
                        <a:pt x="58" y="102"/>
                      </a:lnTo>
                      <a:lnTo>
                        <a:pt x="59" y="103"/>
                      </a:lnTo>
                      <a:lnTo>
                        <a:pt x="74" y="100"/>
                      </a:lnTo>
                      <a:lnTo>
                        <a:pt x="74" y="100"/>
                      </a:lnTo>
                      <a:lnTo>
                        <a:pt x="73" y="91"/>
                      </a:lnTo>
                      <a:lnTo>
                        <a:pt x="73" y="89"/>
                      </a:lnTo>
                      <a:lnTo>
                        <a:pt x="69" y="83"/>
                      </a:lnTo>
                      <a:lnTo>
                        <a:pt x="75" y="81"/>
                      </a:lnTo>
                      <a:lnTo>
                        <a:pt x="77" y="76"/>
                      </a:lnTo>
                      <a:lnTo>
                        <a:pt x="76" y="74"/>
                      </a:lnTo>
                      <a:lnTo>
                        <a:pt x="77" y="72"/>
                      </a:lnTo>
                      <a:lnTo>
                        <a:pt x="76" y="70"/>
                      </a:lnTo>
                      <a:lnTo>
                        <a:pt x="81" y="66"/>
                      </a:lnTo>
                      <a:lnTo>
                        <a:pt x="83" y="65"/>
                      </a:lnTo>
                      <a:lnTo>
                        <a:pt x="84" y="65"/>
                      </a:lnTo>
                      <a:lnTo>
                        <a:pt x="86" y="65"/>
                      </a:lnTo>
                      <a:lnTo>
                        <a:pt x="87" y="65"/>
                      </a:lnTo>
                      <a:lnTo>
                        <a:pt x="87" y="65"/>
                      </a:lnTo>
                      <a:lnTo>
                        <a:pt x="87" y="66"/>
                      </a:lnTo>
                      <a:lnTo>
                        <a:pt x="89" y="68"/>
                      </a:lnTo>
                      <a:lnTo>
                        <a:pt x="94" y="68"/>
                      </a:lnTo>
                      <a:lnTo>
                        <a:pt x="99" y="73"/>
                      </a:lnTo>
                      <a:lnTo>
                        <a:pt x="103" y="80"/>
                      </a:lnTo>
                      <a:lnTo>
                        <a:pt x="109" y="83"/>
                      </a:lnTo>
                      <a:lnTo>
                        <a:pt x="112" y="88"/>
                      </a:lnTo>
                      <a:lnTo>
                        <a:pt x="114" y="88"/>
                      </a:lnTo>
                      <a:lnTo>
                        <a:pt x="115" y="88"/>
                      </a:lnTo>
                      <a:lnTo>
                        <a:pt x="116" y="89"/>
                      </a:lnTo>
                      <a:lnTo>
                        <a:pt x="123" y="95"/>
                      </a:lnTo>
                      <a:lnTo>
                        <a:pt x="128" y="97"/>
                      </a:lnTo>
                      <a:lnTo>
                        <a:pt x="129" y="97"/>
                      </a:lnTo>
                      <a:lnTo>
                        <a:pt x="130" y="97"/>
                      </a:lnTo>
                      <a:lnTo>
                        <a:pt x="131" y="96"/>
                      </a:lnTo>
                      <a:lnTo>
                        <a:pt x="132" y="97"/>
                      </a:lnTo>
                      <a:lnTo>
                        <a:pt x="134" y="97"/>
                      </a:lnTo>
                      <a:lnTo>
                        <a:pt x="135" y="96"/>
                      </a:lnTo>
                      <a:lnTo>
                        <a:pt x="137" y="97"/>
                      </a:lnTo>
                      <a:lnTo>
                        <a:pt x="143" y="95"/>
                      </a:lnTo>
                      <a:lnTo>
                        <a:pt x="146" y="96"/>
                      </a:lnTo>
                      <a:lnTo>
                        <a:pt x="152" y="95"/>
                      </a:lnTo>
                      <a:lnTo>
                        <a:pt x="168" y="98"/>
                      </a:lnTo>
                      <a:lnTo>
                        <a:pt x="181" y="94"/>
                      </a:lnTo>
                      <a:lnTo>
                        <a:pt x="184" y="95"/>
                      </a:lnTo>
                      <a:lnTo>
                        <a:pt x="189" y="94"/>
                      </a:lnTo>
                      <a:lnTo>
                        <a:pt x="196" y="95"/>
                      </a:lnTo>
                      <a:lnTo>
                        <a:pt x="201" y="92"/>
                      </a:lnTo>
                      <a:lnTo>
                        <a:pt x="203" y="89"/>
                      </a:lnTo>
                      <a:lnTo>
                        <a:pt x="207" y="88"/>
                      </a:lnTo>
                      <a:lnTo>
                        <a:pt x="211" y="88"/>
                      </a:lnTo>
                      <a:lnTo>
                        <a:pt x="211" y="87"/>
                      </a:lnTo>
                      <a:lnTo>
                        <a:pt x="209" y="84"/>
                      </a:lnTo>
                      <a:lnTo>
                        <a:pt x="205" y="81"/>
                      </a:lnTo>
                      <a:lnTo>
                        <a:pt x="204" y="77"/>
                      </a:lnTo>
                      <a:lnTo>
                        <a:pt x="205" y="73"/>
                      </a:lnTo>
                      <a:lnTo>
                        <a:pt x="204" y="70"/>
                      </a:lnTo>
                      <a:lnTo>
                        <a:pt x="208" y="68"/>
                      </a:lnTo>
                      <a:lnTo>
                        <a:pt x="209" y="63"/>
                      </a:lnTo>
                      <a:lnTo>
                        <a:pt x="210" y="62"/>
                      </a:lnTo>
                      <a:lnTo>
                        <a:pt x="217" y="61"/>
                      </a:lnTo>
                      <a:lnTo>
                        <a:pt x="218" y="60"/>
                      </a:lnTo>
                      <a:lnTo>
                        <a:pt x="220" y="60"/>
                      </a:lnTo>
                      <a:lnTo>
                        <a:pt x="221" y="61"/>
                      </a:lnTo>
                      <a:lnTo>
                        <a:pt x="222" y="60"/>
                      </a:lnTo>
                      <a:lnTo>
                        <a:pt x="222" y="59"/>
                      </a:lnTo>
                      <a:lnTo>
                        <a:pt x="223" y="59"/>
                      </a:lnTo>
                      <a:lnTo>
                        <a:pt x="223" y="59"/>
                      </a:lnTo>
                      <a:lnTo>
                        <a:pt x="224" y="58"/>
                      </a:lnTo>
                      <a:lnTo>
                        <a:pt x="227" y="60"/>
                      </a:lnTo>
                      <a:lnTo>
                        <a:pt x="229" y="59"/>
                      </a:lnTo>
                      <a:lnTo>
                        <a:pt x="233" y="59"/>
                      </a:lnTo>
                      <a:lnTo>
                        <a:pt x="241" y="61"/>
                      </a:lnTo>
                      <a:lnTo>
                        <a:pt x="246" y="57"/>
                      </a:lnTo>
                      <a:lnTo>
                        <a:pt x="250" y="57"/>
                      </a:lnTo>
                      <a:lnTo>
                        <a:pt x="254" y="57"/>
                      </a:lnTo>
                      <a:lnTo>
                        <a:pt x="257" y="56"/>
                      </a:lnTo>
                      <a:lnTo>
                        <a:pt x="259" y="57"/>
                      </a:lnTo>
                      <a:lnTo>
                        <a:pt x="260" y="55"/>
                      </a:lnTo>
                      <a:lnTo>
                        <a:pt x="261" y="51"/>
                      </a:lnTo>
                      <a:lnTo>
                        <a:pt x="262" y="49"/>
                      </a:lnTo>
                      <a:lnTo>
                        <a:pt x="262" y="47"/>
                      </a:lnTo>
                      <a:lnTo>
                        <a:pt x="263" y="46"/>
                      </a:lnTo>
                      <a:lnTo>
                        <a:pt x="264" y="44"/>
                      </a:lnTo>
                      <a:lnTo>
                        <a:pt x="268" y="42"/>
                      </a:lnTo>
                      <a:lnTo>
                        <a:pt x="271" y="39"/>
                      </a:lnTo>
                      <a:lnTo>
                        <a:pt x="274" y="40"/>
                      </a:lnTo>
                      <a:lnTo>
                        <a:pt x="277" y="44"/>
                      </a:lnTo>
                      <a:lnTo>
                        <a:pt x="278" y="44"/>
                      </a:lnTo>
                      <a:lnTo>
                        <a:pt x="281" y="43"/>
                      </a:lnTo>
                      <a:lnTo>
                        <a:pt x="285" y="45"/>
                      </a:lnTo>
                      <a:lnTo>
                        <a:pt x="285" y="46"/>
                      </a:lnTo>
                      <a:lnTo>
                        <a:pt x="284" y="48"/>
                      </a:lnTo>
                      <a:lnTo>
                        <a:pt x="284" y="49"/>
                      </a:lnTo>
                      <a:lnTo>
                        <a:pt x="289" y="47"/>
                      </a:lnTo>
                      <a:lnTo>
                        <a:pt x="291" y="48"/>
                      </a:lnTo>
                      <a:lnTo>
                        <a:pt x="293" y="50"/>
                      </a:lnTo>
                      <a:lnTo>
                        <a:pt x="293" y="52"/>
                      </a:lnTo>
                      <a:lnTo>
                        <a:pt x="294" y="52"/>
                      </a:lnTo>
                      <a:lnTo>
                        <a:pt x="295" y="52"/>
                      </a:lnTo>
                      <a:lnTo>
                        <a:pt x="299" y="48"/>
                      </a:lnTo>
                      <a:lnTo>
                        <a:pt x="302" y="47"/>
                      </a:lnTo>
                      <a:lnTo>
                        <a:pt x="304" y="48"/>
                      </a:lnTo>
                      <a:lnTo>
                        <a:pt x="306" y="46"/>
                      </a:lnTo>
                      <a:lnTo>
                        <a:pt x="306" y="45"/>
                      </a:lnTo>
                      <a:lnTo>
                        <a:pt x="310" y="41"/>
                      </a:lnTo>
                      <a:lnTo>
                        <a:pt x="311" y="38"/>
                      </a:lnTo>
                      <a:lnTo>
                        <a:pt x="316" y="38"/>
                      </a:lnTo>
                      <a:lnTo>
                        <a:pt x="319" y="35"/>
                      </a:lnTo>
                      <a:lnTo>
                        <a:pt x="323" y="37"/>
                      </a:lnTo>
                      <a:lnTo>
                        <a:pt x="326" y="34"/>
                      </a:lnTo>
                      <a:lnTo>
                        <a:pt x="332" y="25"/>
                      </a:lnTo>
                      <a:lnTo>
                        <a:pt x="332" y="19"/>
                      </a:lnTo>
                      <a:lnTo>
                        <a:pt x="336" y="15"/>
                      </a:lnTo>
                      <a:lnTo>
                        <a:pt x="336" y="14"/>
                      </a:lnTo>
                      <a:lnTo>
                        <a:pt x="339" y="10"/>
                      </a:lnTo>
                      <a:lnTo>
                        <a:pt x="340" y="6"/>
                      </a:lnTo>
                      <a:lnTo>
                        <a:pt x="341" y="6"/>
                      </a:lnTo>
                      <a:lnTo>
                        <a:pt x="343" y="5"/>
                      </a:lnTo>
                      <a:lnTo>
                        <a:pt x="343" y="5"/>
                      </a:lnTo>
                      <a:lnTo>
                        <a:pt x="346" y="5"/>
                      </a:lnTo>
                      <a:lnTo>
                        <a:pt x="355" y="2"/>
                      </a:lnTo>
                      <a:lnTo>
                        <a:pt x="365" y="0"/>
                      </a:lnTo>
                      <a:lnTo>
                        <a:pt x="367" y="3"/>
                      </a:lnTo>
                      <a:lnTo>
                        <a:pt x="371" y="3"/>
                      </a:lnTo>
                      <a:lnTo>
                        <a:pt x="374" y="7"/>
                      </a:lnTo>
                      <a:lnTo>
                        <a:pt x="379" y="6"/>
                      </a:lnTo>
                      <a:lnTo>
                        <a:pt x="382" y="7"/>
                      </a:lnTo>
                      <a:lnTo>
                        <a:pt x="387" y="10"/>
                      </a:lnTo>
                      <a:lnTo>
                        <a:pt x="390" y="7"/>
                      </a:lnTo>
                      <a:lnTo>
                        <a:pt x="394" y="5"/>
                      </a:lnTo>
                      <a:lnTo>
                        <a:pt x="401" y="7"/>
                      </a:lnTo>
                      <a:lnTo>
                        <a:pt x="402" y="5"/>
                      </a:lnTo>
                      <a:lnTo>
                        <a:pt x="402" y="3"/>
                      </a:lnTo>
                      <a:lnTo>
                        <a:pt x="409" y="2"/>
                      </a:lnTo>
                      <a:lnTo>
                        <a:pt x="411" y="0"/>
                      </a:lnTo>
                      <a:lnTo>
                        <a:pt x="417" y="3"/>
                      </a:lnTo>
                      <a:lnTo>
                        <a:pt x="419" y="8"/>
                      </a:lnTo>
                      <a:lnTo>
                        <a:pt x="425" y="9"/>
                      </a:lnTo>
                      <a:lnTo>
                        <a:pt x="426" y="14"/>
                      </a:lnTo>
                      <a:lnTo>
                        <a:pt x="428" y="17"/>
                      </a:lnTo>
                      <a:lnTo>
                        <a:pt x="429" y="22"/>
                      </a:lnTo>
                      <a:lnTo>
                        <a:pt x="431" y="23"/>
                      </a:lnTo>
                      <a:lnTo>
                        <a:pt x="434" y="27"/>
                      </a:lnTo>
                      <a:lnTo>
                        <a:pt x="441" y="29"/>
                      </a:lnTo>
                      <a:lnTo>
                        <a:pt x="443" y="26"/>
                      </a:lnTo>
                      <a:lnTo>
                        <a:pt x="449" y="25"/>
                      </a:lnTo>
                      <a:lnTo>
                        <a:pt x="457" y="23"/>
                      </a:lnTo>
                      <a:lnTo>
                        <a:pt x="461" y="24"/>
                      </a:lnTo>
                      <a:lnTo>
                        <a:pt x="464" y="24"/>
                      </a:lnTo>
                      <a:close/>
                      <a:moveTo>
                        <a:pt x="99" y="297"/>
                      </a:moveTo>
                      <a:lnTo>
                        <a:pt x="98" y="296"/>
                      </a:lnTo>
                      <a:lnTo>
                        <a:pt x="97" y="297"/>
                      </a:lnTo>
                      <a:lnTo>
                        <a:pt x="98" y="297"/>
                      </a:lnTo>
                      <a:lnTo>
                        <a:pt x="99" y="297"/>
                      </a:lnTo>
                      <a:close/>
                      <a:moveTo>
                        <a:pt x="83" y="283"/>
                      </a:moveTo>
                      <a:lnTo>
                        <a:pt x="84" y="283"/>
                      </a:lnTo>
                      <a:lnTo>
                        <a:pt x="85" y="283"/>
                      </a:lnTo>
                      <a:lnTo>
                        <a:pt x="85" y="284"/>
                      </a:lnTo>
                      <a:lnTo>
                        <a:pt x="84" y="284"/>
                      </a:lnTo>
                      <a:lnTo>
                        <a:pt x="83" y="283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5" name="Freeform 22">
                  <a:extLst>
                    <a:ext uri="{FF2B5EF4-FFF2-40B4-BE49-F238E27FC236}">
                      <a16:creationId xmlns:a16="http://schemas.microsoft.com/office/drawing/2014/main" id="{8BE5AD9C-D7BF-4CE8-9487-E0BC2ABF1A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6826" y="5192713"/>
                  <a:ext cx="339725" cy="279400"/>
                </a:xfrm>
                <a:custGeom>
                  <a:avLst/>
                  <a:gdLst>
                    <a:gd name="T0" fmla="*/ 81 w 214"/>
                    <a:gd name="T1" fmla="*/ 14 h 176"/>
                    <a:gd name="T2" fmla="*/ 87 w 214"/>
                    <a:gd name="T3" fmla="*/ 29 h 176"/>
                    <a:gd name="T4" fmla="*/ 111 w 214"/>
                    <a:gd name="T5" fmla="*/ 30 h 176"/>
                    <a:gd name="T6" fmla="*/ 118 w 214"/>
                    <a:gd name="T7" fmla="*/ 38 h 176"/>
                    <a:gd name="T8" fmla="*/ 116 w 214"/>
                    <a:gd name="T9" fmla="*/ 50 h 176"/>
                    <a:gd name="T10" fmla="*/ 122 w 214"/>
                    <a:gd name="T11" fmla="*/ 63 h 176"/>
                    <a:gd name="T12" fmla="*/ 138 w 214"/>
                    <a:gd name="T13" fmla="*/ 67 h 176"/>
                    <a:gd name="T14" fmla="*/ 155 w 214"/>
                    <a:gd name="T15" fmla="*/ 73 h 176"/>
                    <a:gd name="T16" fmla="*/ 164 w 214"/>
                    <a:gd name="T17" fmla="*/ 81 h 176"/>
                    <a:gd name="T18" fmla="*/ 180 w 214"/>
                    <a:gd name="T19" fmla="*/ 85 h 176"/>
                    <a:gd name="T20" fmla="*/ 186 w 214"/>
                    <a:gd name="T21" fmla="*/ 76 h 176"/>
                    <a:gd name="T22" fmla="*/ 200 w 214"/>
                    <a:gd name="T23" fmla="*/ 72 h 176"/>
                    <a:gd name="T24" fmla="*/ 211 w 214"/>
                    <a:gd name="T25" fmla="*/ 81 h 176"/>
                    <a:gd name="T26" fmla="*/ 200 w 214"/>
                    <a:gd name="T27" fmla="*/ 95 h 176"/>
                    <a:gd name="T28" fmla="*/ 183 w 214"/>
                    <a:gd name="T29" fmla="*/ 105 h 176"/>
                    <a:gd name="T30" fmla="*/ 184 w 214"/>
                    <a:gd name="T31" fmla="*/ 115 h 176"/>
                    <a:gd name="T32" fmla="*/ 178 w 214"/>
                    <a:gd name="T33" fmla="*/ 126 h 176"/>
                    <a:gd name="T34" fmla="*/ 166 w 214"/>
                    <a:gd name="T35" fmla="*/ 133 h 176"/>
                    <a:gd name="T36" fmla="*/ 155 w 214"/>
                    <a:gd name="T37" fmla="*/ 135 h 176"/>
                    <a:gd name="T38" fmla="*/ 159 w 214"/>
                    <a:gd name="T39" fmla="*/ 145 h 176"/>
                    <a:gd name="T40" fmla="*/ 147 w 214"/>
                    <a:gd name="T41" fmla="*/ 151 h 176"/>
                    <a:gd name="T42" fmla="*/ 130 w 214"/>
                    <a:gd name="T43" fmla="*/ 154 h 176"/>
                    <a:gd name="T44" fmla="*/ 119 w 214"/>
                    <a:gd name="T45" fmla="*/ 147 h 176"/>
                    <a:gd name="T46" fmla="*/ 111 w 214"/>
                    <a:gd name="T47" fmla="*/ 142 h 176"/>
                    <a:gd name="T48" fmla="*/ 108 w 214"/>
                    <a:gd name="T49" fmla="*/ 157 h 176"/>
                    <a:gd name="T50" fmla="*/ 106 w 214"/>
                    <a:gd name="T51" fmla="*/ 167 h 176"/>
                    <a:gd name="T52" fmla="*/ 97 w 214"/>
                    <a:gd name="T53" fmla="*/ 164 h 176"/>
                    <a:gd name="T54" fmla="*/ 89 w 214"/>
                    <a:gd name="T55" fmla="*/ 158 h 176"/>
                    <a:gd name="T56" fmla="*/ 77 w 214"/>
                    <a:gd name="T57" fmla="*/ 153 h 176"/>
                    <a:gd name="T58" fmla="*/ 64 w 214"/>
                    <a:gd name="T59" fmla="*/ 159 h 176"/>
                    <a:gd name="T60" fmla="*/ 74 w 214"/>
                    <a:gd name="T61" fmla="*/ 168 h 176"/>
                    <a:gd name="T62" fmla="*/ 66 w 214"/>
                    <a:gd name="T63" fmla="*/ 171 h 176"/>
                    <a:gd name="T64" fmla="*/ 56 w 214"/>
                    <a:gd name="T65" fmla="*/ 172 h 176"/>
                    <a:gd name="T66" fmla="*/ 53 w 214"/>
                    <a:gd name="T67" fmla="*/ 160 h 176"/>
                    <a:gd name="T68" fmla="*/ 44 w 214"/>
                    <a:gd name="T69" fmla="*/ 153 h 176"/>
                    <a:gd name="T70" fmla="*/ 35 w 214"/>
                    <a:gd name="T71" fmla="*/ 145 h 176"/>
                    <a:gd name="T72" fmla="*/ 18 w 214"/>
                    <a:gd name="T73" fmla="*/ 133 h 176"/>
                    <a:gd name="T74" fmla="*/ 15 w 214"/>
                    <a:gd name="T75" fmla="*/ 126 h 176"/>
                    <a:gd name="T76" fmla="*/ 6 w 214"/>
                    <a:gd name="T77" fmla="*/ 125 h 176"/>
                    <a:gd name="T78" fmla="*/ 4 w 214"/>
                    <a:gd name="T79" fmla="*/ 110 h 176"/>
                    <a:gd name="T80" fmla="*/ 12 w 214"/>
                    <a:gd name="T81" fmla="*/ 99 h 176"/>
                    <a:gd name="T82" fmla="*/ 10 w 214"/>
                    <a:gd name="T83" fmla="*/ 90 h 176"/>
                    <a:gd name="T84" fmla="*/ 6 w 214"/>
                    <a:gd name="T85" fmla="*/ 89 h 176"/>
                    <a:gd name="T86" fmla="*/ 12 w 214"/>
                    <a:gd name="T87" fmla="*/ 79 h 176"/>
                    <a:gd name="T88" fmla="*/ 25 w 214"/>
                    <a:gd name="T89" fmla="*/ 76 h 176"/>
                    <a:gd name="T90" fmla="*/ 24 w 214"/>
                    <a:gd name="T91" fmla="*/ 66 h 176"/>
                    <a:gd name="T92" fmla="*/ 15 w 214"/>
                    <a:gd name="T93" fmla="*/ 52 h 176"/>
                    <a:gd name="T94" fmla="*/ 5 w 214"/>
                    <a:gd name="T95" fmla="*/ 40 h 176"/>
                    <a:gd name="T96" fmla="*/ 15 w 214"/>
                    <a:gd name="T97" fmla="*/ 28 h 176"/>
                    <a:gd name="T98" fmla="*/ 24 w 214"/>
                    <a:gd name="T99" fmla="*/ 21 h 176"/>
                    <a:gd name="T100" fmla="*/ 38 w 214"/>
                    <a:gd name="T101" fmla="*/ 11 h 176"/>
                    <a:gd name="T102" fmla="*/ 56 w 214"/>
                    <a:gd name="T103" fmla="*/ 9 h 176"/>
                    <a:gd name="T104" fmla="*/ 61 w 214"/>
                    <a:gd name="T105" fmla="*/ 2 h 176"/>
                    <a:gd name="T106" fmla="*/ 76 w 214"/>
                    <a:gd name="T107" fmla="*/ 3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14" h="176">
                      <a:moveTo>
                        <a:pt x="80" y="4"/>
                      </a:moveTo>
                      <a:lnTo>
                        <a:pt x="81" y="7"/>
                      </a:lnTo>
                      <a:lnTo>
                        <a:pt x="78" y="7"/>
                      </a:lnTo>
                      <a:lnTo>
                        <a:pt x="78" y="8"/>
                      </a:lnTo>
                      <a:lnTo>
                        <a:pt x="79" y="12"/>
                      </a:lnTo>
                      <a:lnTo>
                        <a:pt x="81" y="14"/>
                      </a:lnTo>
                      <a:lnTo>
                        <a:pt x="81" y="16"/>
                      </a:lnTo>
                      <a:lnTo>
                        <a:pt x="82" y="18"/>
                      </a:lnTo>
                      <a:lnTo>
                        <a:pt x="84" y="21"/>
                      </a:lnTo>
                      <a:lnTo>
                        <a:pt x="83" y="23"/>
                      </a:lnTo>
                      <a:lnTo>
                        <a:pt x="85" y="28"/>
                      </a:lnTo>
                      <a:lnTo>
                        <a:pt x="87" y="29"/>
                      </a:lnTo>
                      <a:lnTo>
                        <a:pt x="92" y="27"/>
                      </a:lnTo>
                      <a:lnTo>
                        <a:pt x="98" y="31"/>
                      </a:lnTo>
                      <a:lnTo>
                        <a:pt x="98" y="30"/>
                      </a:lnTo>
                      <a:lnTo>
                        <a:pt x="103" y="29"/>
                      </a:lnTo>
                      <a:lnTo>
                        <a:pt x="106" y="31"/>
                      </a:lnTo>
                      <a:lnTo>
                        <a:pt x="111" y="30"/>
                      </a:lnTo>
                      <a:lnTo>
                        <a:pt x="113" y="32"/>
                      </a:lnTo>
                      <a:lnTo>
                        <a:pt x="117" y="33"/>
                      </a:lnTo>
                      <a:lnTo>
                        <a:pt x="117" y="36"/>
                      </a:lnTo>
                      <a:lnTo>
                        <a:pt x="117" y="37"/>
                      </a:lnTo>
                      <a:lnTo>
                        <a:pt x="117" y="37"/>
                      </a:lnTo>
                      <a:lnTo>
                        <a:pt x="118" y="38"/>
                      </a:lnTo>
                      <a:lnTo>
                        <a:pt x="118" y="38"/>
                      </a:lnTo>
                      <a:lnTo>
                        <a:pt x="120" y="38"/>
                      </a:lnTo>
                      <a:lnTo>
                        <a:pt x="119" y="40"/>
                      </a:lnTo>
                      <a:lnTo>
                        <a:pt x="123" y="44"/>
                      </a:lnTo>
                      <a:lnTo>
                        <a:pt x="118" y="50"/>
                      </a:lnTo>
                      <a:lnTo>
                        <a:pt x="116" y="50"/>
                      </a:lnTo>
                      <a:lnTo>
                        <a:pt x="115" y="53"/>
                      </a:lnTo>
                      <a:lnTo>
                        <a:pt x="117" y="55"/>
                      </a:lnTo>
                      <a:lnTo>
                        <a:pt x="120" y="54"/>
                      </a:lnTo>
                      <a:lnTo>
                        <a:pt x="122" y="57"/>
                      </a:lnTo>
                      <a:lnTo>
                        <a:pt x="123" y="61"/>
                      </a:lnTo>
                      <a:lnTo>
                        <a:pt x="122" y="63"/>
                      </a:lnTo>
                      <a:lnTo>
                        <a:pt x="122" y="66"/>
                      </a:lnTo>
                      <a:lnTo>
                        <a:pt x="124" y="67"/>
                      </a:lnTo>
                      <a:lnTo>
                        <a:pt x="128" y="67"/>
                      </a:lnTo>
                      <a:lnTo>
                        <a:pt x="131" y="66"/>
                      </a:lnTo>
                      <a:lnTo>
                        <a:pt x="134" y="67"/>
                      </a:lnTo>
                      <a:lnTo>
                        <a:pt x="138" y="67"/>
                      </a:lnTo>
                      <a:lnTo>
                        <a:pt x="140" y="69"/>
                      </a:lnTo>
                      <a:lnTo>
                        <a:pt x="141" y="71"/>
                      </a:lnTo>
                      <a:lnTo>
                        <a:pt x="143" y="72"/>
                      </a:lnTo>
                      <a:lnTo>
                        <a:pt x="144" y="72"/>
                      </a:lnTo>
                      <a:lnTo>
                        <a:pt x="145" y="74"/>
                      </a:lnTo>
                      <a:lnTo>
                        <a:pt x="155" y="73"/>
                      </a:lnTo>
                      <a:lnTo>
                        <a:pt x="157" y="75"/>
                      </a:lnTo>
                      <a:lnTo>
                        <a:pt x="157" y="76"/>
                      </a:lnTo>
                      <a:lnTo>
                        <a:pt x="159" y="76"/>
                      </a:lnTo>
                      <a:lnTo>
                        <a:pt x="162" y="78"/>
                      </a:lnTo>
                      <a:lnTo>
                        <a:pt x="162" y="81"/>
                      </a:lnTo>
                      <a:lnTo>
                        <a:pt x="164" y="81"/>
                      </a:lnTo>
                      <a:lnTo>
                        <a:pt x="165" y="84"/>
                      </a:lnTo>
                      <a:lnTo>
                        <a:pt x="171" y="83"/>
                      </a:lnTo>
                      <a:lnTo>
                        <a:pt x="174" y="84"/>
                      </a:lnTo>
                      <a:lnTo>
                        <a:pt x="176" y="85"/>
                      </a:lnTo>
                      <a:lnTo>
                        <a:pt x="178" y="83"/>
                      </a:lnTo>
                      <a:lnTo>
                        <a:pt x="180" y="85"/>
                      </a:lnTo>
                      <a:lnTo>
                        <a:pt x="180" y="87"/>
                      </a:lnTo>
                      <a:lnTo>
                        <a:pt x="181" y="87"/>
                      </a:lnTo>
                      <a:lnTo>
                        <a:pt x="182" y="86"/>
                      </a:lnTo>
                      <a:lnTo>
                        <a:pt x="183" y="83"/>
                      </a:lnTo>
                      <a:lnTo>
                        <a:pt x="186" y="77"/>
                      </a:lnTo>
                      <a:lnTo>
                        <a:pt x="186" y="76"/>
                      </a:lnTo>
                      <a:lnTo>
                        <a:pt x="183" y="75"/>
                      </a:lnTo>
                      <a:lnTo>
                        <a:pt x="186" y="69"/>
                      </a:lnTo>
                      <a:lnTo>
                        <a:pt x="189" y="68"/>
                      </a:lnTo>
                      <a:lnTo>
                        <a:pt x="192" y="70"/>
                      </a:lnTo>
                      <a:lnTo>
                        <a:pt x="199" y="70"/>
                      </a:lnTo>
                      <a:lnTo>
                        <a:pt x="200" y="72"/>
                      </a:lnTo>
                      <a:lnTo>
                        <a:pt x="203" y="73"/>
                      </a:lnTo>
                      <a:lnTo>
                        <a:pt x="203" y="76"/>
                      </a:lnTo>
                      <a:lnTo>
                        <a:pt x="205" y="77"/>
                      </a:lnTo>
                      <a:lnTo>
                        <a:pt x="205" y="80"/>
                      </a:lnTo>
                      <a:lnTo>
                        <a:pt x="208" y="81"/>
                      </a:lnTo>
                      <a:lnTo>
                        <a:pt x="211" y="81"/>
                      </a:lnTo>
                      <a:lnTo>
                        <a:pt x="211" y="82"/>
                      </a:lnTo>
                      <a:lnTo>
                        <a:pt x="212" y="87"/>
                      </a:lnTo>
                      <a:lnTo>
                        <a:pt x="214" y="89"/>
                      </a:lnTo>
                      <a:lnTo>
                        <a:pt x="213" y="92"/>
                      </a:lnTo>
                      <a:lnTo>
                        <a:pt x="204" y="92"/>
                      </a:lnTo>
                      <a:lnTo>
                        <a:pt x="200" y="95"/>
                      </a:lnTo>
                      <a:lnTo>
                        <a:pt x="197" y="99"/>
                      </a:lnTo>
                      <a:lnTo>
                        <a:pt x="194" y="98"/>
                      </a:lnTo>
                      <a:lnTo>
                        <a:pt x="190" y="102"/>
                      </a:lnTo>
                      <a:lnTo>
                        <a:pt x="183" y="102"/>
                      </a:lnTo>
                      <a:lnTo>
                        <a:pt x="183" y="103"/>
                      </a:lnTo>
                      <a:lnTo>
                        <a:pt x="183" y="105"/>
                      </a:lnTo>
                      <a:lnTo>
                        <a:pt x="186" y="107"/>
                      </a:lnTo>
                      <a:lnTo>
                        <a:pt x="184" y="109"/>
                      </a:lnTo>
                      <a:lnTo>
                        <a:pt x="182" y="109"/>
                      </a:lnTo>
                      <a:lnTo>
                        <a:pt x="181" y="112"/>
                      </a:lnTo>
                      <a:lnTo>
                        <a:pt x="184" y="113"/>
                      </a:lnTo>
                      <a:lnTo>
                        <a:pt x="184" y="115"/>
                      </a:lnTo>
                      <a:lnTo>
                        <a:pt x="184" y="118"/>
                      </a:lnTo>
                      <a:lnTo>
                        <a:pt x="188" y="119"/>
                      </a:lnTo>
                      <a:lnTo>
                        <a:pt x="187" y="121"/>
                      </a:lnTo>
                      <a:lnTo>
                        <a:pt x="184" y="124"/>
                      </a:lnTo>
                      <a:lnTo>
                        <a:pt x="180" y="124"/>
                      </a:lnTo>
                      <a:lnTo>
                        <a:pt x="178" y="126"/>
                      </a:lnTo>
                      <a:lnTo>
                        <a:pt x="175" y="126"/>
                      </a:lnTo>
                      <a:lnTo>
                        <a:pt x="174" y="129"/>
                      </a:lnTo>
                      <a:lnTo>
                        <a:pt x="175" y="131"/>
                      </a:lnTo>
                      <a:lnTo>
                        <a:pt x="171" y="132"/>
                      </a:lnTo>
                      <a:lnTo>
                        <a:pt x="168" y="134"/>
                      </a:lnTo>
                      <a:lnTo>
                        <a:pt x="166" y="133"/>
                      </a:lnTo>
                      <a:lnTo>
                        <a:pt x="166" y="130"/>
                      </a:lnTo>
                      <a:lnTo>
                        <a:pt x="164" y="125"/>
                      </a:lnTo>
                      <a:lnTo>
                        <a:pt x="159" y="130"/>
                      </a:lnTo>
                      <a:lnTo>
                        <a:pt x="158" y="130"/>
                      </a:lnTo>
                      <a:lnTo>
                        <a:pt x="158" y="133"/>
                      </a:lnTo>
                      <a:lnTo>
                        <a:pt x="155" y="135"/>
                      </a:lnTo>
                      <a:lnTo>
                        <a:pt x="154" y="136"/>
                      </a:lnTo>
                      <a:lnTo>
                        <a:pt x="155" y="139"/>
                      </a:lnTo>
                      <a:lnTo>
                        <a:pt x="158" y="138"/>
                      </a:lnTo>
                      <a:lnTo>
                        <a:pt x="161" y="142"/>
                      </a:lnTo>
                      <a:lnTo>
                        <a:pt x="159" y="144"/>
                      </a:lnTo>
                      <a:lnTo>
                        <a:pt x="159" y="145"/>
                      </a:lnTo>
                      <a:lnTo>
                        <a:pt x="155" y="147"/>
                      </a:lnTo>
                      <a:lnTo>
                        <a:pt x="156" y="148"/>
                      </a:lnTo>
                      <a:lnTo>
                        <a:pt x="158" y="149"/>
                      </a:lnTo>
                      <a:lnTo>
                        <a:pt x="157" y="150"/>
                      </a:lnTo>
                      <a:lnTo>
                        <a:pt x="150" y="154"/>
                      </a:lnTo>
                      <a:lnTo>
                        <a:pt x="147" y="151"/>
                      </a:lnTo>
                      <a:lnTo>
                        <a:pt x="144" y="152"/>
                      </a:lnTo>
                      <a:lnTo>
                        <a:pt x="139" y="154"/>
                      </a:lnTo>
                      <a:lnTo>
                        <a:pt x="135" y="154"/>
                      </a:lnTo>
                      <a:lnTo>
                        <a:pt x="133" y="153"/>
                      </a:lnTo>
                      <a:lnTo>
                        <a:pt x="131" y="153"/>
                      </a:lnTo>
                      <a:lnTo>
                        <a:pt x="130" y="154"/>
                      </a:lnTo>
                      <a:lnTo>
                        <a:pt x="127" y="156"/>
                      </a:lnTo>
                      <a:lnTo>
                        <a:pt x="126" y="153"/>
                      </a:lnTo>
                      <a:lnTo>
                        <a:pt x="124" y="153"/>
                      </a:lnTo>
                      <a:lnTo>
                        <a:pt x="124" y="149"/>
                      </a:lnTo>
                      <a:lnTo>
                        <a:pt x="121" y="149"/>
                      </a:lnTo>
                      <a:lnTo>
                        <a:pt x="119" y="147"/>
                      </a:lnTo>
                      <a:lnTo>
                        <a:pt x="119" y="142"/>
                      </a:lnTo>
                      <a:lnTo>
                        <a:pt x="120" y="141"/>
                      </a:lnTo>
                      <a:lnTo>
                        <a:pt x="119" y="139"/>
                      </a:lnTo>
                      <a:lnTo>
                        <a:pt x="113" y="138"/>
                      </a:lnTo>
                      <a:lnTo>
                        <a:pt x="112" y="140"/>
                      </a:lnTo>
                      <a:lnTo>
                        <a:pt x="111" y="142"/>
                      </a:lnTo>
                      <a:lnTo>
                        <a:pt x="107" y="143"/>
                      </a:lnTo>
                      <a:lnTo>
                        <a:pt x="105" y="144"/>
                      </a:lnTo>
                      <a:lnTo>
                        <a:pt x="106" y="147"/>
                      </a:lnTo>
                      <a:lnTo>
                        <a:pt x="107" y="149"/>
                      </a:lnTo>
                      <a:lnTo>
                        <a:pt x="107" y="153"/>
                      </a:lnTo>
                      <a:lnTo>
                        <a:pt x="108" y="157"/>
                      </a:lnTo>
                      <a:lnTo>
                        <a:pt x="107" y="159"/>
                      </a:lnTo>
                      <a:lnTo>
                        <a:pt x="107" y="160"/>
                      </a:lnTo>
                      <a:lnTo>
                        <a:pt x="106" y="161"/>
                      </a:lnTo>
                      <a:lnTo>
                        <a:pt x="107" y="164"/>
                      </a:lnTo>
                      <a:lnTo>
                        <a:pt x="106" y="165"/>
                      </a:lnTo>
                      <a:lnTo>
                        <a:pt x="106" y="167"/>
                      </a:lnTo>
                      <a:lnTo>
                        <a:pt x="105" y="168"/>
                      </a:lnTo>
                      <a:lnTo>
                        <a:pt x="102" y="166"/>
                      </a:lnTo>
                      <a:lnTo>
                        <a:pt x="101" y="168"/>
                      </a:lnTo>
                      <a:lnTo>
                        <a:pt x="98" y="167"/>
                      </a:lnTo>
                      <a:lnTo>
                        <a:pt x="97" y="166"/>
                      </a:lnTo>
                      <a:lnTo>
                        <a:pt x="97" y="164"/>
                      </a:lnTo>
                      <a:lnTo>
                        <a:pt x="98" y="161"/>
                      </a:lnTo>
                      <a:lnTo>
                        <a:pt x="97" y="159"/>
                      </a:lnTo>
                      <a:lnTo>
                        <a:pt x="95" y="158"/>
                      </a:lnTo>
                      <a:lnTo>
                        <a:pt x="95" y="157"/>
                      </a:lnTo>
                      <a:lnTo>
                        <a:pt x="90" y="159"/>
                      </a:lnTo>
                      <a:lnTo>
                        <a:pt x="89" y="158"/>
                      </a:lnTo>
                      <a:lnTo>
                        <a:pt x="86" y="157"/>
                      </a:lnTo>
                      <a:lnTo>
                        <a:pt x="85" y="159"/>
                      </a:lnTo>
                      <a:lnTo>
                        <a:pt x="82" y="154"/>
                      </a:lnTo>
                      <a:lnTo>
                        <a:pt x="81" y="154"/>
                      </a:lnTo>
                      <a:lnTo>
                        <a:pt x="78" y="155"/>
                      </a:lnTo>
                      <a:lnTo>
                        <a:pt x="77" y="153"/>
                      </a:lnTo>
                      <a:lnTo>
                        <a:pt x="76" y="154"/>
                      </a:lnTo>
                      <a:lnTo>
                        <a:pt x="73" y="154"/>
                      </a:lnTo>
                      <a:lnTo>
                        <a:pt x="70" y="155"/>
                      </a:lnTo>
                      <a:lnTo>
                        <a:pt x="67" y="157"/>
                      </a:lnTo>
                      <a:lnTo>
                        <a:pt x="65" y="157"/>
                      </a:lnTo>
                      <a:lnTo>
                        <a:pt x="64" y="159"/>
                      </a:lnTo>
                      <a:lnTo>
                        <a:pt x="65" y="160"/>
                      </a:lnTo>
                      <a:lnTo>
                        <a:pt x="65" y="162"/>
                      </a:lnTo>
                      <a:lnTo>
                        <a:pt x="69" y="165"/>
                      </a:lnTo>
                      <a:lnTo>
                        <a:pt x="71" y="166"/>
                      </a:lnTo>
                      <a:lnTo>
                        <a:pt x="72" y="167"/>
                      </a:lnTo>
                      <a:lnTo>
                        <a:pt x="74" y="168"/>
                      </a:lnTo>
                      <a:lnTo>
                        <a:pt x="75" y="170"/>
                      </a:lnTo>
                      <a:lnTo>
                        <a:pt x="74" y="171"/>
                      </a:lnTo>
                      <a:lnTo>
                        <a:pt x="73" y="172"/>
                      </a:lnTo>
                      <a:lnTo>
                        <a:pt x="70" y="171"/>
                      </a:lnTo>
                      <a:lnTo>
                        <a:pt x="68" y="172"/>
                      </a:lnTo>
                      <a:lnTo>
                        <a:pt x="66" y="171"/>
                      </a:lnTo>
                      <a:lnTo>
                        <a:pt x="65" y="173"/>
                      </a:lnTo>
                      <a:lnTo>
                        <a:pt x="65" y="175"/>
                      </a:lnTo>
                      <a:lnTo>
                        <a:pt x="65" y="176"/>
                      </a:lnTo>
                      <a:lnTo>
                        <a:pt x="60" y="173"/>
                      </a:lnTo>
                      <a:lnTo>
                        <a:pt x="56" y="174"/>
                      </a:lnTo>
                      <a:lnTo>
                        <a:pt x="56" y="172"/>
                      </a:lnTo>
                      <a:lnTo>
                        <a:pt x="56" y="170"/>
                      </a:lnTo>
                      <a:lnTo>
                        <a:pt x="55" y="168"/>
                      </a:lnTo>
                      <a:lnTo>
                        <a:pt x="56" y="166"/>
                      </a:lnTo>
                      <a:lnTo>
                        <a:pt x="55" y="164"/>
                      </a:lnTo>
                      <a:lnTo>
                        <a:pt x="55" y="161"/>
                      </a:lnTo>
                      <a:lnTo>
                        <a:pt x="53" y="160"/>
                      </a:lnTo>
                      <a:lnTo>
                        <a:pt x="51" y="157"/>
                      </a:lnTo>
                      <a:lnTo>
                        <a:pt x="49" y="158"/>
                      </a:lnTo>
                      <a:lnTo>
                        <a:pt x="47" y="158"/>
                      </a:lnTo>
                      <a:lnTo>
                        <a:pt x="47" y="156"/>
                      </a:lnTo>
                      <a:lnTo>
                        <a:pt x="45" y="155"/>
                      </a:lnTo>
                      <a:lnTo>
                        <a:pt x="44" y="153"/>
                      </a:lnTo>
                      <a:lnTo>
                        <a:pt x="42" y="154"/>
                      </a:lnTo>
                      <a:lnTo>
                        <a:pt x="39" y="153"/>
                      </a:lnTo>
                      <a:lnTo>
                        <a:pt x="39" y="152"/>
                      </a:lnTo>
                      <a:lnTo>
                        <a:pt x="40" y="150"/>
                      </a:lnTo>
                      <a:lnTo>
                        <a:pt x="38" y="149"/>
                      </a:lnTo>
                      <a:lnTo>
                        <a:pt x="35" y="145"/>
                      </a:lnTo>
                      <a:lnTo>
                        <a:pt x="35" y="142"/>
                      </a:lnTo>
                      <a:lnTo>
                        <a:pt x="27" y="139"/>
                      </a:lnTo>
                      <a:lnTo>
                        <a:pt x="27" y="137"/>
                      </a:lnTo>
                      <a:lnTo>
                        <a:pt x="24" y="134"/>
                      </a:lnTo>
                      <a:lnTo>
                        <a:pt x="20" y="135"/>
                      </a:lnTo>
                      <a:lnTo>
                        <a:pt x="18" y="133"/>
                      </a:lnTo>
                      <a:lnTo>
                        <a:pt x="12" y="139"/>
                      </a:lnTo>
                      <a:lnTo>
                        <a:pt x="12" y="137"/>
                      </a:lnTo>
                      <a:lnTo>
                        <a:pt x="13" y="134"/>
                      </a:lnTo>
                      <a:lnTo>
                        <a:pt x="12" y="127"/>
                      </a:lnTo>
                      <a:lnTo>
                        <a:pt x="13" y="126"/>
                      </a:lnTo>
                      <a:lnTo>
                        <a:pt x="15" y="126"/>
                      </a:lnTo>
                      <a:lnTo>
                        <a:pt x="15" y="124"/>
                      </a:lnTo>
                      <a:lnTo>
                        <a:pt x="13" y="120"/>
                      </a:lnTo>
                      <a:lnTo>
                        <a:pt x="9" y="119"/>
                      </a:lnTo>
                      <a:lnTo>
                        <a:pt x="5" y="121"/>
                      </a:lnTo>
                      <a:lnTo>
                        <a:pt x="6" y="124"/>
                      </a:lnTo>
                      <a:lnTo>
                        <a:pt x="6" y="125"/>
                      </a:lnTo>
                      <a:lnTo>
                        <a:pt x="0" y="124"/>
                      </a:lnTo>
                      <a:lnTo>
                        <a:pt x="0" y="120"/>
                      </a:lnTo>
                      <a:lnTo>
                        <a:pt x="2" y="117"/>
                      </a:lnTo>
                      <a:lnTo>
                        <a:pt x="2" y="116"/>
                      </a:lnTo>
                      <a:lnTo>
                        <a:pt x="4" y="112"/>
                      </a:lnTo>
                      <a:lnTo>
                        <a:pt x="4" y="110"/>
                      </a:lnTo>
                      <a:lnTo>
                        <a:pt x="3" y="109"/>
                      </a:lnTo>
                      <a:lnTo>
                        <a:pt x="3" y="108"/>
                      </a:lnTo>
                      <a:lnTo>
                        <a:pt x="5" y="107"/>
                      </a:lnTo>
                      <a:lnTo>
                        <a:pt x="5" y="105"/>
                      </a:lnTo>
                      <a:lnTo>
                        <a:pt x="6" y="102"/>
                      </a:lnTo>
                      <a:lnTo>
                        <a:pt x="12" y="99"/>
                      </a:lnTo>
                      <a:lnTo>
                        <a:pt x="12" y="98"/>
                      </a:lnTo>
                      <a:lnTo>
                        <a:pt x="11" y="98"/>
                      </a:lnTo>
                      <a:lnTo>
                        <a:pt x="11" y="97"/>
                      </a:lnTo>
                      <a:lnTo>
                        <a:pt x="13" y="94"/>
                      </a:lnTo>
                      <a:lnTo>
                        <a:pt x="12" y="91"/>
                      </a:lnTo>
                      <a:lnTo>
                        <a:pt x="10" y="90"/>
                      </a:lnTo>
                      <a:lnTo>
                        <a:pt x="9" y="90"/>
                      </a:lnTo>
                      <a:lnTo>
                        <a:pt x="8" y="90"/>
                      </a:lnTo>
                      <a:lnTo>
                        <a:pt x="8" y="91"/>
                      </a:lnTo>
                      <a:lnTo>
                        <a:pt x="7" y="91"/>
                      </a:lnTo>
                      <a:lnTo>
                        <a:pt x="8" y="88"/>
                      </a:lnTo>
                      <a:lnTo>
                        <a:pt x="6" y="89"/>
                      </a:lnTo>
                      <a:lnTo>
                        <a:pt x="6" y="87"/>
                      </a:lnTo>
                      <a:lnTo>
                        <a:pt x="10" y="88"/>
                      </a:lnTo>
                      <a:lnTo>
                        <a:pt x="13" y="87"/>
                      </a:lnTo>
                      <a:lnTo>
                        <a:pt x="11" y="82"/>
                      </a:lnTo>
                      <a:lnTo>
                        <a:pt x="11" y="81"/>
                      </a:lnTo>
                      <a:lnTo>
                        <a:pt x="12" y="79"/>
                      </a:lnTo>
                      <a:lnTo>
                        <a:pt x="13" y="78"/>
                      </a:lnTo>
                      <a:lnTo>
                        <a:pt x="18" y="79"/>
                      </a:lnTo>
                      <a:lnTo>
                        <a:pt x="20" y="81"/>
                      </a:lnTo>
                      <a:lnTo>
                        <a:pt x="23" y="80"/>
                      </a:lnTo>
                      <a:lnTo>
                        <a:pt x="25" y="78"/>
                      </a:lnTo>
                      <a:lnTo>
                        <a:pt x="25" y="76"/>
                      </a:lnTo>
                      <a:lnTo>
                        <a:pt x="20" y="73"/>
                      </a:lnTo>
                      <a:lnTo>
                        <a:pt x="21" y="70"/>
                      </a:lnTo>
                      <a:lnTo>
                        <a:pt x="22" y="66"/>
                      </a:lnTo>
                      <a:lnTo>
                        <a:pt x="19" y="63"/>
                      </a:lnTo>
                      <a:lnTo>
                        <a:pt x="22" y="62"/>
                      </a:lnTo>
                      <a:lnTo>
                        <a:pt x="24" y="66"/>
                      </a:lnTo>
                      <a:lnTo>
                        <a:pt x="25" y="62"/>
                      </a:lnTo>
                      <a:lnTo>
                        <a:pt x="25" y="60"/>
                      </a:lnTo>
                      <a:lnTo>
                        <a:pt x="27" y="58"/>
                      </a:lnTo>
                      <a:lnTo>
                        <a:pt x="25" y="57"/>
                      </a:lnTo>
                      <a:lnTo>
                        <a:pt x="23" y="54"/>
                      </a:lnTo>
                      <a:lnTo>
                        <a:pt x="15" y="52"/>
                      </a:lnTo>
                      <a:lnTo>
                        <a:pt x="14" y="50"/>
                      </a:lnTo>
                      <a:lnTo>
                        <a:pt x="13" y="49"/>
                      </a:lnTo>
                      <a:lnTo>
                        <a:pt x="13" y="46"/>
                      </a:lnTo>
                      <a:lnTo>
                        <a:pt x="7" y="45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3" y="36"/>
                      </a:lnTo>
                      <a:lnTo>
                        <a:pt x="3" y="34"/>
                      </a:lnTo>
                      <a:lnTo>
                        <a:pt x="8" y="31"/>
                      </a:lnTo>
                      <a:lnTo>
                        <a:pt x="10" y="29"/>
                      </a:lnTo>
                      <a:lnTo>
                        <a:pt x="13" y="27"/>
                      </a:lnTo>
                      <a:lnTo>
                        <a:pt x="15" y="28"/>
                      </a:lnTo>
                      <a:lnTo>
                        <a:pt x="16" y="27"/>
                      </a:lnTo>
                      <a:lnTo>
                        <a:pt x="20" y="27"/>
                      </a:lnTo>
                      <a:lnTo>
                        <a:pt x="20" y="25"/>
                      </a:lnTo>
                      <a:lnTo>
                        <a:pt x="22" y="25"/>
                      </a:lnTo>
                      <a:lnTo>
                        <a:pt x="23" y="22"/>
                      </a:lnTo>
                      <a:lnTo>
                        <a:pt x="24" y="21"/>
                      </a:lnTo>
                      <a:lnTo>
                        <a:pt x="27" y="22"/>
                      </a:lnTo>
                      <a:lnTo>
                        <a:pt x="32" y="19"/>
                      </a:lnTo>
                      <a:lnTo>
                        <a:pt x="33" y="17"/>
                      </a:lnTo>
                      <a:lnTo>
                        <a:pt x="35" y="16"/>
                      </a:lnTo>
                      <a:lnTo>
                        <a:pt x="37" y="13"/>
                      </a:lnTo>
                      <a:lnTo>
                        <a:pt x="38" y="11"/>
                      </a:lnTo>
                      <a:lnTo>
                        <a:pt x="38" y="8"/>
                      </a:lnTo>
                      <a:lnTo>
                        <a:pt x="42" y="7"/>
                      </a:lnTo>
                      <a:lnTo>
                        <a:pt x="47" y="9"/>
                      </a:lnTo>
                      <a:lnTo>
                        <a:pt x="49" y="12"/>
                      </a:lnTo>
                      <a:lnTo>
                        <a:pt x="53" y="11"/>
                      </a:lnTo>
                      <a:lnTo>
                        <a:pt x="56" y="9"/>
                      </a:lnTo>
                      <a:lnTo>
                        <a:pt x="60" y="11"/>
                      </a:lnTo>
                      <a:lnTo>
                        <a:pt x="60" y="9"/>
                      </a:lnTo>
                      <a:lnTo>
                        <a:pt x="59" y="8"/>
                      </a:lnTo>
                      <a:lnTo>
                        <a:pt x="58" y="6"/>
                      </a:lnTo>
                      <a:lnTo>
                        <a:pt x="59" y="4"/>
                      </a:lnTo>
                      <a:lnTo>
                        <a:pt x="61" y="2"/>
                      </a:lnTo>
                      <a:lnTo>
                        <a:pt x="63" y="1"/>
                      </a:lnTo>
                      <a:lnTo>
                        <a:pt x="68" y="0"/>
                      </a:lnTo>
                      <a:lnTo>
                        <a:pt x="72" y="1"/>
                      </a:lnTo>
                      <a:lnTo>
                        <a:pt x="73" y="3"/>
                      </a:lnTo>
                      <a:lnTo>
                        <a:pt x="75" y="2"/>
                      </a:lnTo>
                      <a:lnTo>
                        <a:pt x="76" y="3"/>
                      </a:lnTo>
                      <a:lnTo>
                        <a:pt x="78" y="5"/>
                      </a:lnTo>
                      <a:lnTo>
                        <a:pt x="80" y="4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6" name="Freeform 24">
                  <a:extLst>
                    <a:ext uri="{FF2B5EF4-FFF2-40B4-BE49-F238E27FC236}">
                      <a16:creationId xmlns:a16="http://schemas.microsoft.com/office/drawing/2014/main" id="{4970093F-50FF-4815-8FAA-D1038948F8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21301" y="5186363"/>
                  <a:ext cx="387350" cy="292100"/>
                </a:xfrm>
                <a:custGeom>
                  <a:avLst/>
                  <a:gdLst>
                    <a:gd name="T0" fmla="*/ 98 w 244"/>
                    <a:gd name="T1" fmla="*/ 14 h 184"/>
                    <a:gd name="T2" fmla="*/ 102 w 244"/>
                    <a:gd name="T3" fmla="*/ 31 h 184"/>
                    <a:gd name="T4" fmla="*/ 109 w 244"/>
                    <a:gd name="T5" fmla="*/ 35 h 184"/>
                    <a:gd name="T6" fmla="*/ 122 w 244"/>
                    <a:gd name="T7" fmla="*/ 32 h 184"/>
                    <a:gd name="T8" fmla="*/ 131 w 244"/>
                    <a:gd name="T9" fmla="*/ 37 h 184"/>
                    <a:gd name="T10" fmla="*/ 144 w 244"/>
                    <a:gd name="T11" fmla="*/ 40 h 184"/>
                    <a:gd name="T12" fmla="*/ 162 w 244"/>
                    <a:gd name="T13" fmla="*/ 36 h 184"/>
                    <a:gd name="T14" fmla="*/ 168 w 244"/>
                    <a:gd name="T15" fmla="*/ 31 h 184"/>
                    <a:gd name="T16" fmla="*/ 173 w 244"/>
                    <a:gd name="T17" fmla="*/ 20 h 184"/>
                    <a:gd name="T18" fmla="*/ 189 w 244"/>
                    <a:gd name="T19" fmla="*/ 20 h 184"/>
                    <a:gd name="T20" fmla="*/ 205 w 244"/>
                    <a:gd name="T21" fmla="*/ 16 h 184"/>
                    <a:gd name="T22" fmla="*/ 219 w 244"/>
                    <a:gd name="T23" fmla="*/ 13 h 184"/>
                    <a:gd name="T24" fmla="*/ 226 w 244"/>
                    <a:gd name="T25" fmla="*/ 21 h 184"/>
                    <a:gd name="T26" fmla="*/ 239 w 244"/>
                    <a:gd name="T27" fmla="*/ 36 h 184"/>
                    <a:gd name="T28" fmla="*/ 244 w 244"/>
                    <a:gd name="T29" fmla="*/ 54 h 184"/>
                    <a:gd name="T30" fmla="*/ 240 w 244"/>
                    <a:gd name="T31" fmla="*/ 74 h 184"/>
                    <a:gd name="T32" fmla="*/ 233 w 244"/>
                    <a:gd name="T33" fmla="*/ 91 h 184"/>
                    <a:gd name="T34" fmla="*/ 224 w 244"/>
                    <a:gd name="T35" fmla="*/ 106 h 184"/>
                    <a:gd name="T36" fmla="*/ 214 w 244"/>
                    <a:gd name="T37" fmla="*/ 102 h 184"/>
                    <a:gd name="T38" fmla="*/ 215 w 244"/>
                    <a:gd name="T39" fmla="*/ 93 h 184"/>
                    <a:gd name="T40" fmla="*/ 210 w 244"/>
                    <a:gd name="T41" fmla="*/ 86 h 184"/>
                    <a:gd name="T42" fmla="*/ 202 w 244"/>
                    <a:gd name="T43" fmla="*/ 79 h 184"/>
                    <a:gd name="T44" fmla="*/ 193 w 244"/>
                    <a:gd name="T45" fmla="*/ 79 h 184"/>
                    <a:gd name="T46" fmla="*/ 186 w 244"/>
                    <a:gd name="T47" fmla="*/ 82 h 184"/>
                    <a:gd name="T48" fmla="*/ 190 w 244"/>
                    <a:gd name="T49" fmla="*/ 87 h 184"/>
                    <a:gd name="T50" fmla="*/ 194 w 244"/>
                    <a:gd name="T51" fmla="*/ 96 h 184"/>
                    <a:gd name="T52" fmla="*/ 176 w 244"/>
                    <a:gd name="T53" fmla="*/ 103 h 184"/>
                    <a:gd name="T54" fmla="*/ 157 w 244"/>
                    <a:gd name="T55" fmla="*/ 109 h 184"/>
                    <a:gd name="T56" fmla="*/ 146 w 244"/>
                    <a:gd name="T57" fmla="*/ 116 h 184"/>
                    <a:gd name="T58" fmla="*/ 134 w 244"/>
                    <a:gd name="T59" fmla="*/ 119 h 184"/>
                    <a:gd name="T60" fmla="*/ 126 w 244"/>
                    <a:gd name="T61" fmla="*/ 129 h 184"/>
                    <a:gd name="T62" fmla="*/ 116 w 244"/>
                    <a:gd name="T63" fmla="*/ 130 h 184"/>
                    <a:gd name="T64" fmla="*/ 106 w 244"/>
                    <a:gd name="T65" fmla="*/ 134 h 184"/>
                    <a:gd name="T66" fmla="*/ 89 w 244"/>
                    <a:gd name="T67" fmla="*/ 147 h 184"/>
                    <a:gd name="T68" fmla="*/ 71 w 244"/>
                    <a:gd name="T69" fmla="*/ 151 h 184"/>
                    <a:gd name="T70" fmla="*/ 49 w 244"/>
                    <a:gd name="T71" fmla="*/ 157 h 184"/>
                    <a:gd name="T72" fmla="*/ 41 w 244"/>
                    <a:gd name="T73" fmla="*/ 166 h 184"/>
                    <a:gd name="T74" fmla="*/ 35 w 244"/>
                    <a:gd name="T75" fmla="*/ 180 h 184"/>
                    <a:gd name="T76" fmla="*/ 32 w 244"/>
                    <a:gd name="T77" fmla="*/ 178 h 184"/>
                    <a:gd name="T78" fmla="*/ 25 w 244"/>
                    <a:gd name="T79" fmla="*/ 168 h 184"/>
                    <a:gd name="T80" fmla="*/ 12 w 244"/>
                    <a:gd name="T81" fmla="*/ 165 h 184"/>
                    <a:gd name="T82" fmla="*/ 3 w 244"/>
                    <a:gd name="T83" fmla="*/ 154 h 184"/>
                    <a:gd name="T84" fmla="*/ 5 w 244"/>
                    <a:gd name="T85" fmla="*/ 148 h 184"/>
                    <a:gd name="T86" fmla="*/ 1 w 244"/>
                    <a:gd name="T87" fmla="*/ 139 h 184"/>
                    <a:gd name="T88" fmla="*/ 12 w 244"/>
                    <a:gd name="T89" fmla="*/ 134 h 184"/>
                    <a:gd name="T90" fmla="*/ 20 w 244"/>
                    <a:gd name="T91" fmla="*/ 133 h 184"/>
                    <a:gd name="T92" fmla="*/ 33 w 244"/>
                    <a:gd name="T93" fmla="*/ 125 h 184"/>
                    <a:gd name="T94" fmla="*/ 27 w 244"/>
                    <a:gd name="T95" fmla="*/ 116 h 184"/>
                    <a:gd name="T96" fmla="*/ 29 w 244"/>
                    <a:gd name="T97" fmla="*/ 107 h 184"/>
                    <a:gd name="T98" fmla="*/ 46 w 244"/>
                    <a:gd name="T99" fmla="*/ 99 h 184"/>
                    <a:gd name="T100" fmla="*/ 57 w 244"/>
                    <a:gd name="T101" fmla="*/ 86 h 184"/>
                    <a:gd name="T102" fmla="*/ 49 w 244"/>
                    <a:gd name="T103" fmla="*/ 80 h 184"/>
                    <a:gd name="T104" fmla="*/ 35 w 244"/>
                    <a:gd name="T105" fmla="*/ 72 h 184"/>
                    <a:gd name="T106" fmla="*/ 25 w 244"/>
                    <a:gd name="T107" fmla="*/ 66 h 184"/>
                    <a:gd name="T108" fmla="*/ 23 w 244"/>
                    <a:gd name="T109" fmla="*/ 52 h 184"/>
                    <a:gd name="T110" fmla="*/ 24 w 244"/>
                    <a:gd name="T111" fmla="*/ 32 h 184"/>
                    <a:gd name="T112" fmla="*/ 25 w 244"/>
                    <a:gd name="T113" fmla="*/ 19 h 184"/>
                    <a:gd name="T114" fmla="*/ 44 w 244"/>
                    <a:gd name="T115" fmla="*/ 9 h 184"/>
                    <a:gd name="T116" fmla="*/ 59 w 244"/>
                    <a:gd name="T117" fmla="*/ 8 h 184"/>
                    <a:gd name="T118" fmla="*/ 77 w 244"/>
                    <a:gd name="T119" fmla="*/ 3 h 184"/>
                    <a:gd name="T120" fmla="*/ 85 w 244"/>
                    <a:gd name="T121" fmla="*/ 2 h 184"/>
                    <a:gd name="T122" fmla="*/ 102 w 244"/>
                    <a:gd name="T123" fmla="*/ 3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44" h="184">
                      <a:moveTo>
                        <a:pt x="91" y="4"/>
                      </a:moveTo>
                      <a:lnTo>
                        <a:pt x="94" y="9"/>
                      </a:lnTo>
                      <a:lnTo>
                        <a:pt x="96" y="8"/>
                      </a:lnTo>
                      <a:lnTo>
                        <a:pt x="99" y="11"/>
                      </a:lnTo>
                      <a:lnTo>
                        <a:pt x="98" y="14"/>
                      </a:lnTo>
                      <a:lnTo>
                        <a:pt x="101" y="16"/>
                      </a:lnTo>
                      <a:lnTo>
                        <a:pt x="103" y="20"/>
                      </a:lnTo>
                      <a:lnTo>
                        <a:pt x="101" y="26"/>
                      </a:lnTo>
                      <a:lnTo>
                        <a:pt x="102" y="28"/>
                      </a:lnTo>
                      <a:lnTo>
                        <a:pt x="102" y="31"/>
                      </a:lnTo>
                      <a:lnTo>
                        <a:pt x="103" y="34"/>
                      </a:lnTo>
                      <a:lnTo>
                        <a:pt x="104" y="36"/>
                      </a:lnTo>
                      <a:lnTo>
                        <a:pt x="107" y="36"/>
                      </a:lnTo>
                      <a:lnTo>
                        <a:pt x="107" y="35"/>
                      </a:lnTo>
                      <a:lnTo>
                        <a:pt x="109" y="35"/>
                      </a:lnTo>
                      <a:lnTo>
                        <a:pt x="112" y="31"/>
                      </a:lnTo>
                      <a:lnTo>
                        <a:pt x="116" y="32"/>
                      </a:lnTo>
                      <a:lnTo>
                        <a:pt x="118" y="29"/>
                      </a:lnTo>
                      <a:lnTo>
                        <a:pt x="120" y="32"/>
                      </a:lnTo>
                      <a:lnTo>
                        <a:pt x="122" y="32"/>
                      </a:lnTo>
                      <a:lnTo>
                        <a:pt x="123" y="33"/>
                      </a:lnTo>
                      <a:lnTo>
                        <a:pt x="127" y="35"/>
                      </a:lnTo>
                      <a:lnTo>
                        <a:pt x="128" y="37"/>
                      </a:lnTo>
                      <a:lnTo>
                        <a:pt x="129" y="38"/>
                      </a:lnTo>
                      <a:lnTo>
                        <a:pt x="131" y="37"/>
                      </a:lnTo>
                      <a:lnTo>
                        <a:pt x="132" y="37"/>
                      </a:lnTo>
                      <a:lnTo>
                        <a:pt x="134" y="39"/>
                      </a:lnTo>
                      <a:lnTo>
                        <a:pt x="137" y="38"/>
                      </a:lnTo>
                      <a:lnTo>
                        <a:pt x="140" y="38"/>
                      </a:lnTo>
                      <a:lnTo>
                        <a:pt x="144" y="40"/>
                      </a:lnTo>
                      <a:lnTo>
                        <a:pt x="152" y="38"/>
                      </a:lnTo>
                      <a:lnTo>
                        <a:pt x="152" y="37"/>
                      </a:lnTo>
                      <a:lnTo>
                        <a:pt x="156" y="38"/>
                      </a:lnTo>
                      <a:lnTo>
                        <a:pt x="161" y="36"/>
                      </a:lnTo>
                      <a:lnTo>
                        <a:pt x="162" y="36"/>
                      </a:lnTo>
                      <a:lnTo>
                        <a:pt x="162" y="38"/>
                      </a:lnTo>
                      <a:lnTo>
                        <a:pt x="164" y="38"/>
                      </a:lnTo>
                      <a:lnTo>
                        <a:pt x="165" y="36"/>
                      </a:lnTo>
                      <a:lnTo>
                        <a:pt x="167" y="33"/>
                      </a:lnTo>
                      <a:lnTo>
                        <a:pt x="168" y="31"/>
                      </a:lnTo>
                      <a:lnTo>
                        <a:pt x="169" y="29"/>
                      </a:lnTo>
                      <a:lnTo>
                        <a:pt x="167" y="26"/>
                      </a:lnTo>
                      <a:lnTo>
                        <a:pt x="170" y="26"/>
                      </a:lnTo>
                      <a:lnTo>
                        <a:pt x="171" y="24"/>
                      </a:lnTo>
                      <a:lnTo>
                        <a:pt x="173" y="20"/>
                      </a:lnTo>
                      <a:lnTo>
                        <a:pt x="175" y="20"/>
                      </a:lnTo>
                      <a:lnTo>
                        <a:pt x="175" y="18"/>
                      </a:lnTo>
                      <a:lnTo>
                        <a:pt x="177" y="18"/>
                      </a:lnTo>
                      <a:lnTo>
                        <a:pt x="186" y="19"/>
                      </a:lnTo>
                      <a:lnTo>
                        <a:pt x="189" y="20"/>
                      </a:lnTo>
                      <a:lnTo>
                        <a:pt x="190" y="22"/>
                      </a:lnTo>
                      <a:lnTo>
                        <a:pt x="194" y="18"/>
                      </a:lnTo>
                      <a:lnTo>
                        <a:pt x="199" y="17"/>
                      </a:lnTo>
                      <a:lnTo>
                        <a:pt x="200" y="16"/>
                      </a:lnTo>
                      <a:lnTo>
                        <a:pt x="205" y="16"/>
                      </a:lnTo>
                      <a:lnTo>
                        <a:pt x="209" y="13"/>
                      </a:lnTo>
                      <a:lnTo>
                        <a:pt x="211" y="14"/>
                      </a:lnTo>
                      <a:lnTo>
                        <a:pt x="212" y="16"/>
                      </a:lnTo>
                      <a:lnTo>
                        <a:pt x="216" y="16"/>
                      </a:lnTo>
                      <a:lnTo>
                        <a:pt x="219" y="13"/>
                      </a:lnTo>
                      <a:lnTo>
                        <a:pt x="219" y="11"/>
                      </a:lnTo>
                      <a:lnTo>
                        <a:pt x="221" y="13"/>
                      </a:lnTo>
                      <a:lnTo>
                        <a:pt x="220" y="15"/>
                      </a:lnTo>
                      <a:lnTo>
                        <a:pt x="221" y="19"/>
                      </a:lnTo>
                      <a:lnTo>
                        <a:pt x="226" y="21"/>
                      </a:lnTo>
                      <a:lnTo>
                        <a:pt x="230" y="24"/>
                      </a:lnTo>
                      <a:lnTo>
                        <a:pt x="235" y="25"/>
                      </a:lnTo>
                      <a:lnTo>
                        <a:pt x="238" y="27"/>
                      </a:lnTo>
                      <a:lnTo>
                        <a:pt x="239" y="30"/>
                      </a:lnTo>
                      <a:lnTo>
                        <a:pt x="239" y="36"/>
                      </a:lnTo>
                      <a:lnTo>
                        <a:pt x="240" y="38"/>
                      </a:lnTo>
                      <a:lnTo>
                        <a:pt x="240" y="39"/>
                      </a:lnTo>
                      <a:lnTo>
                        <a:pt x="241" y="43"/>
                      </a:lnTo>
                      <a:lnTo>
                        <a:pt x="244" y="48"/>
                      </a:lnTo>
                      <a:lnTo>
                        <a:pt x="244" y="54"/>
                      </a:lnTo>
                      <a:lnTo>
                        <a:pt x="243" y="59"/>
                      </a:lnTo>
                      <a:lnTo>
                        <a:pt x="241" y="64"/>
                      </a:lnTo>
                      <a:lnTo>
                        <a:pt x="241" y="69"/>
                      </a:lnTo>
                      <a:lnTo>
                        <a:pt x="240" y="70"/>
                      </a:lnTo>
                      <a:lnTo>
                        <a:pt x="240" y="74"/>
                      </a:lnTo>
                      <a:lnTo>
                        <a:pt x="239" y="77"/>
                      </a:lnTo>
                      <a:lnTo>
                        <a:pt x="235" y="85"/>
                      </a:lnTo>
                      <a:lnTo>
                        <a:pt x="235" y="87"/>
                      </a:lnTo>
                      <a:lnTo>
                        <a:pt x="234" y="88"/>
                      </a:lnTo>
                      <a:lnTo>
                        <a:pt x="233" y="91"/>
                      </a:lnTo>
                      <a:lnTo>
                        <a:pt x="228" y="98"/>
                      </a:lnTo>
                      <a:lnTo>
                        <a:pt x="228" y="100"/>
                      </a:lnTo>
                      <a:lnTo>
                        <a:pt x="227" y="103"/>
                      </a:lnTo>
                      <a:lnTo>
                        <a:pt x="226" y="105"/>
                      </a:lnTo>
                      <a:lnTo>
                        <a:pt x="224" y="106"/>
                      </a:lnTo>
                      <a:lnTo>
                        <a:pt x="220" y="105"/>
                      </a:lnTo>
                      <a:lnTo>
                        <a:pt x="219" y="104"/>
                      </a:lnTo>
                      <a:lnTo>
                        <a:pt x="216" y="103"/>
                      </a:lnTo>
                      <a:lnTo>
                        <a:pt x="215" y="102"/>
                      </a:lnTo>
                      <a:lnTo>
                        <a:pt x="214" y="102"/>
                      </a:lnTo>
                      <a:lnTo>
                        <a:pt x="213" y="102"/>
                      </a:lnTo>
                      <a:lnTo>
                        <a:pt x="213" y="102"/>
                      </a:lnTo>
                      <a:lnTo>
                        <a:pt x="212" y="101"/>
                      </a:lnTo>
                      <a:lnTo>
                        <a:pt x="215" y="95"/>
                      </a:lnTo>
                      <a:lnTo>
                        <a:pt x="215" y="93"/>
                      </a:lnTo>
                      <a:lnTo>
                        <a:pt x="209" y="94"/>
                      </a:lnTo>
                      <a:lnTo>
                        <a:pt x="208" y="94"/>
                      </a:lnTo>
                      <a:lnTo>
                        <a:pt x="208" y="93"/>
                      </a:lnTo>
                      <a:lnTo>
                        <a:pt x="210" y="89"/>
                      </a:lnTo>
                      <a:lnTo>
                        <a:pt x="210" y="86"/>
                      </a:lnTo>
                      <a:lnTo>
                        <a:pt x="208" y="83"/>
                      </a:lnTo>
                      <a:lnTo>
                        <a:pt x="206" y="83"/>
                      </a:lnTo>
                      <a:lnTo>
                        <a:pt x="203" y="81"/>
                      </a:lnTo>
                      <a:lnTo>
                        <a:pt x="203" y="79"/>
                      </a:lnTo>
                      <a:lnTo>
                        <a:pt x="202" y="79"/>
                      </a:lnTo>
                      <a:lnTo>
                        <a:pt x="202" y="81"/>
                      </a:lnTo>
                      <a:lnTo>
                        <a:pt x="200" y="80"/>
                      </a:lnTo>
                      <a:lnTo>
                        <a:pt x="196" y="82"/>
                      </a:lnTo>
                      <a:lnTo>
                        <a:pt x="194" y="81"/>
                      </a:lnTo>
                      <a:lnTo>
                        <a:pt x="193" y="79"/>
                      </a:lnTo>
                      <a:lnTo>
                        <a:pt x="190" y="79"/>
                      </a:lnTo>
                      <a:lnTo>
                        <a:pt x="189" y="77"/>
                      </a:lnTo>
                      <a:lnTo>
                        <a:pt x="188" y="77"/>
                      </a:lnTo>
                      <a:lnTo>
                        <a:pt x="186" y="80"/>
                      </a:lnTo>
                      <a:lnTo>
                        <a:pt x="186" y="82"/>
                      </a:lnTo>
                      <a:lnTo>
                        <a:pt x="185" y="83"/>
                      </a:lnTo>
                      <a:lnTo>
                        <a:pt x="185" y="85"/>
                      </a:lnTo>
                      <a:lnTo>
                        <a:pt x="186" y="87"/>
                      </a:lnTo>
                      <a:lnTo>
                        <a:pt x="189" y="86"/>
                      </a:lnTo>
                      <a:lnTo>
                        <a:pt x="190" y="87"/>
                      </a:lnTo>
                      <a:lnTo>
                        <a:pt x="188" y="88"/>
                      </a:lnTo>
                      <a:lnTo>
                        <a:pt x="189" y="90"/>
                      </a:lnTo>
                      <a:lnTo>
                        <a:pt x="195" y="92"/>
                      </a:lnTo>
                      <a:lnTo>
                        <a:pt x="195" y="93"/>
                      </a:lnTo>
                      <a:lnTo>
                        <a:pt x="194" y="96"/>
                      </a:lnTo>
                      <a:lnTo>
                        <a:pt x="188" y="98"/>
                      </a:lnTo>
                      <a:lnTo>
                        <a:pt x="185" y="97"/>
                      </a:lnTo>
                      <a:lnTo>
                        <a:pt x="183" y="98"/>
                      </a:lnTo>
                      <a:lnTo>
                        <a:pt x="182" y="101"/>
                      </a:lnTo>
                      <a:lnTo>
                        <a:pt x="176" y="103"/>
                      </a:lnTo>
                      <a:lnTo>
                        <a:pt x="170" y="107"/>
                      </a:lnTo>
                      <a:lnTo>
                        <a:pt x="167" y="108"/>
                      </a:lnTo>
                      <a:lnTo>
                        <a:pt x="163" y="106"/>
                      </a:lnTo>
                      <a:lnTo>
                        <a:pt x="159" y="109"/>
                      </a:lnTo>
                      <a:lnTo>
                        <a:pt x="157" y="109"/>
                      </a:lnTo>
                      <a:lnTo>
                        <a:pt x="156" y="112"/>
                      </a:lnTo>
                      <a:lnTo>
                        <a:pt x="156" y="115"/>
                      </a:lnTo>
                      <a:lnTo>
                        <a:pt x="154" y="116"/>
                      </a:lnTo>
                      <a:lnTo>
                        <a:pt x="153" y="117"/>
                      </a:lnTo>
                      <a:lnTo>
                        <a:pt x="146" y="116"/>
                      </a:lnTo>
                      <a:lnTo>
                        <a:pt x="143" y="117"/>
                      </a:lnTo>
                      <a:lnTo>
                        <a:pt x="141" y="118"/>
                      </a:lnTo>
                      <a:lnTo>
                        <a:pt x="137" y="117"/>
                      </a:lnTo>
                      <a:lnTo>
                        <a:pt x="137" y="117"/>
                      </a:lnTo>
                      <a:lnTo>
                        <a:pt x="134" y="119"/>
                      </a:lnTo>
                      <a:lnTo>
                        <a:pt x="128" y="120"/>
                      </a:lnTo>
                      <a:lnTo>
                        <a:pt x="129" y="124"/>
                      </a:lnTo>
                      <a:lnTo>
                        <a:pt x="127" y="126"/>
                      </a:lnTo>
                      <a:lnTo>
                        <a:pt x="127" y="128"/>
                      </a:lnTo>
                      <a:lnTo>
                        <a:pt x="126" y="129"/>
                      </a:lnTo>
                      <a:lnTo>
                        <a:pt x="123" y="132"/>
                      </a:lnTo>
                      <a:lnTo>
                        <a:pt x="120" y="131"/>
                      </a:lnTo>
                      <a:lnTo>
                        <a:pt x="117" y="127"/>
                      </a:lnTo>
                      <a:lnTo>
                        <a:pt x="116" y="127"/>
                      </a:lnTo>
                      <a:lnTo>
                        <a:pt x="116" y="130"/>
                      </a:lnTo>
                      <a:lnTo>
                        <a:pt x="112" y="132"/>
                      </a:lnTo>
                      <a:lnTo>
                        <a:pt x="112" y="135"/>
                      </a:lnTo>
                      <a:lnTo>
                        <a:pt x="110" y="135"/>
                      </a:lnTo>
                      <a:lnTo>
                        <a:pt x="108" y="134"/>
                      </a:lnTo>
                      <a:lnTo>
                        <a:pt x="106" y="134"/>
                      </a:lnTo>
                      <a:lnTo>
                        <a:pt x="102" y="144"/>
                      </a:lnTo>
                      <a:lnTo>
                        <a:pt x="97" y="143"/>
                      </a:lnTo>
                      <a:lnTo>
                        <a:pt x="93" y="145"/>
                      </a:lnTo>
                      <a:lnTo>
                        <a:pt x="90" y="144"/>
                      </a:lnTo>
                      <a:lnTo>
                        <a:pt x="89" y="147"/>
                      </a:lnTo>
                      <a:lnTo>
                        <a:pt x="88" y="151"/>
                      </a:lnTo>
                      <a:lnTo>
                        <a:pt x="83" y="156"/>
                      </a:lnTo>
                      <a:lnTo>
                        <a:pt x="74" y="150"/>
                      </a:lnTo>
                      <a:lnTo>
                        <a:pt x="72" y="152"/>
                      </a:lnTo>
                      <a:lnTo>
                        <a:pt x="71" y="151"/>
                      </a:lnTo>
                      <a:lnTo>
                        <a:pt x="67" y="153"/>
                      </a:lnTo>
                      <a:lnTo>
                        <a:pt x="64" y="157"/>
                      </a:lnTo>
                      <a:lnTo>
                        <a:pt x="62" y="155"/>
                      </a:lnTo>
                      <a:lnTo>
                        <a:pt x="55" y="156"/>
                      </a:lnTo>
                      <a:lnTo>
                        <a:pt x="49" y="157"/>
                      </a:lnTo>
                      <a:lnTo>
                        <a:pt x="48" y="160"/>
                      </a:lnTo>
                      <a:lnTo>
                        <a:pt x="47" y="163"/>
                      </a:lnTo>
                      <a:lnTo>
                        <a:pt x="45" y="163"/>
                      </a:lnTo>
                      <a:lnTo>
                        <a:pt x="43" y="166"/>
                      </a:lnTo>
                      <a:lnTo>
                        <a:pt x="41" y="166"/>
                      </a:lnTo>
                      <a:lnTo>
                        <a:pt x="40" y="170"/>
                      </a:lnTo>
                      <a:lnTo>
                        <a:pt x="38" y="172"/>
                      </a:lnTo>
                      <a:lnTo>
                        <a:pt x="37" y="176"/>
                      </a:lnTo>
                      <a:lnTo>
                        <a:pt x="35" y="176"/>
                      </a:lnTo>
                      <a:lnTo>
                        <a:pt x="35" y="180"/>
                      </a:lnTo>
                      <a:lnTo>
                        <a:pt x="35" y="182"/>
                      </a:lnTo>
                      <a:lnTo>
                        <a:pt x="34" y="184"/>
                      </a:lnTo>
                      <a:lnTo>
                        <a:pt x="32" y="183"/>
                      </a:lnTo>
                      <a:lnTo>
                        <a:pt x="31" y="181"/>
                      </a:lnTo>
                      <a:lnTo>
                        <a:pt x="32" y="178"/>
                      </a:lnTo>
                      <a:lnTo>
                        <a:pt x="29" y="175"/>
                      </a:lnTo>
                      <a:lnTo>
                        <a:pt x="30" y="174"/>
                      </a:lnTo>
                      <a:lnTo>
                        <a:pt x="30" y="173"/>
                      </a:lnTo>
                      <a:lnTo>
                        <a:pt x="25" y="172"/>
                      </a:lnTo>
                      <a:lnTo>
                        <a:pt x="25" y="168"/>
                      </a:lnTo>
                      <a:lnTo>
                        <a:pt x="24" y="166"/>
                      </a:lnTo>
                      <a:lnTo>
                        <a:pt x="20" y="167"/>
                      </a:lnTo>
                      <a:lnTo>
                        <a:pt x="18" y="167"/>
                      </a:lnTo>
                      <a:lnTo>
                        <a:pt x="16" y="165"/>
                      </a:lnTo>
                      <a:lnTo>
                        <a:pt x="12" y="165"/>
                      </a:lnTo>
                      <a:lnTo>
                        <a:pt x="8" y="163"/>
                      </a:lnTo>
                      <a:lnTo>
                        <a:pt x="8" y="158"/>
                      </a:lnTo>
                      <a:lnTo>
                        <a:pt x="6" y="157"/>
                      </a:lnTo>
                      <a:lnTo>
                        <a:pt x="5" y="155"/>
                      </a:lnTo>
                      <a:lnTo>
                        <a:pt x="3" y="154"/>
                      </a:lnTo>
                      <a:lnTo>
                        <a:pt x="4" y="153"/>
                      </a:lnTo>
                      <a:lnTo>
                        <a:pt x="2" y="152"/>
                      </a:lnTo>
                      <a:lnTo>
                        <a:pt x="1" y="151"/>
                      </a:lnTo>
                      <a:lnTo>
                        <a:pt x="5" y="149"/>
                      </a:lnTo>
                      <a:lnTo>
                        <a:pt x="5" y="148"/>
                      </a:lnTo>
                      <a:lnTo>
                        <a:pt x="7" y="146"/>
                      </a:lnTo>
                      <a:lnTo>
                        <a:pt x="4" y="142"/>
                      </a:lnTo>
                      <a:lnTo>
                        <a:pt x="1" y="143"/>
                      </a:lnTo>
                      <a:lnTo>
                        <a:pt x="0" y="140"/>
                      </a:lnTo>
                      <a:lnTo>
                        <a:pt x="1" y="139"/>
                      </a:lnTo>
                      <a:lnTo>
                        <a:pt x="4" y="137"/>
                      </a:lnTo>
                      <a:lnTo>
                        <a:pt x="4" y="134"/>
                      </a:lnTo>
                      <a:lnTo>
                        <a:pt x="5" y="134"/>
                      </a:lnTo>
                      <a:lnTo>
                        <a:pt x="10" y="129"/>
                      </a:lnTo>
                      <a:lnTo>
                        <a:pt x="12" y="134"/>
                      </a:lnTo>
                      <a:lnTo>
                        <a:pt x="12" y="137"/>
                      </a:lnTo>
                      <a:lnTo>
                        <a:pt x="14" y="138"/>
                      </a:lnTo>
                      <a:lnTo>
                        <a:pt x="17" y="136"/>
                      </a:lnTo>
                      <a:lnTo>
                        <a:pt x="21" y="135"/>
                      </a:lnTo>
                      <a:lnTo>
                        <a:pt x="20" y="133"/>
                      </a:lnTo>
                      <a:lnTo>
                        <a:pt x="21" y="130"/>
                      </a:lnTo>
                      <a:lnTo>
                        <a:pt x="24" y="130"/>
                      </a:lnTo>
                      <a:lnTo>
                        <a:pt x="26" y="128"/>
                      </a:lnTo>
                      <a:lnTo>
                        <a:pt x="30" y="128"/>
                      </a:lnTo>
                      <a:lnTo>
                        <a:pt x="33" y="125"/>
                      </a:lnTo>
                      <a:lnTo>
                        <a:pt x="34" y="123"/>
                      </a:lnTo>
                      <a:lnTo>
                        <a:pt x="30" y="122"/>
                      </a:lnTo>
                      <a:lnTo>
                        <a:pt x="30" y="119"/>
                      </a:lnTo>
                      <a:lnTo>
                        <a:pt x="30" y="117"/>
                      </a:lnTo>
                      <a:lnTo>
                        <a:pt x="27" y="116"/>
                      </a:lnTo>
                      <a:lnTo>
                        <a:pt x="28" y="113"/>
                      </a:lnTo>
                      <a:lnTo>
                        <a:pt x="30" y="113"/>
                      </a:lnTo>
                      <a:lnTo>
                        <a:pt x="32" y="111"/>
                      </a:lnTo>
                      <a:lnTo>
                        <a:pt x="29" y="109"/>
                      </a:lnTo>
                      <a:lnTo>
                        <a:pt x="29" y="107"/>
                      </a:lnTo>
                      <a:lnTo>
                        <a:pt x="29" y="106"/>
                      </a:lnTo>
                      <a:lnTo>
                        <a:pt x="36" y="106"/>
                      </a:lnTo>
                      <a:lnTo>
                        <a:pt x="40" y="102"/>
                      </a:lnTo>
                      <a:lnTo>
                        <a:pt x="43" y="103"/>
                      </a:lnTo>
                      <a:lnTo>
                        <a:pt x="46" y="99"/>
                      </a:lnTo>
                      <a:lnTo>
                        <a:pt x="50" y="96"/>
                      </a:lnTo>
                      <a:lnTo>
                        <a:pt x="59" y="96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7" y="86"/>
                      </a:lnTo>
                      <a:lnTo>
                        <a:pt x="57" y="85"/>
                      </a:lnTo>
                      <a:lnTo>
                        <a:pt x="54" y="85"/>
                      </a:lnTo>
                      <a:lnTo>
                        <a:pt x="51" y="84"/>
                      </a:lnTo>
                      <a:lnTo>
                        <a:pt x="51" y="81"/>
                      </a:lnTo>
                      <a:lnTo>
                        <a:pt x="49" y="80"/>
                      </a:lnTo>
                      <a:lnTo>
                        <a:pt x="49" y="77"/>
                      </a:lnTo>
                      <a:lnTo>
                        <a:pt x="46" y="76"/>
                      </a:lnTo>
                      <a:lnTo>
                        <a:pt x="45" y="74"/>
                      </a:lnTo>
                      <a:lnTo>
                        <a:pt x="38" y="74"/>
                      </a:lnTo>
                      <a:lnTo>
                        <a:pt x="35" y="72"/>
                      </a:lnTo>
                      <a:lnTo>
                        <a:pt x="32" y="73"/>
                      </a:lnTo>
                      <a:lnTo>
                        <a:pt x="27" y="71"/>
                      </a:lnTo>
                      <a:lnTo>
                        <a:pt x="27" y="70"/>
                      </a:lnTo>
                      <a:lnTo>
                        <a:pt x="28" y="68"/>
                      </a:lnTo>
                      <a:lnTo>
                        <a:pt x="25" y="66"/>
                      </a:lnTo>
                      <a:lnTo>
                        <a:pt x="26" y="62"/>
                      </a:lnTo>
                      <a:lnTo>
                        <a:pt x="23" y="61"/>
                      </a:lnTo>
                      <a:lnTo>
                        <a:pt x="25" y="58"/>
                      </a:lnTo>
                      <a:lnTo>
                        <a:pt x="24" y="53"/>
                      </a:lnTo>
                      <a:lnTo>
                        <a:pt x="23" y="52"/>
                      </a:lnTo>
                      <a:lnTo>
                        <a:pt x="23" y="50"/>
                      </a:lnTo>
                      <a:lnTo>
                        <a:pt x="21" y="45"/>
                      </a:lnTo>
                      <a:lnTo>
                        <a:pt x="25" y="43"/>
                      </a:lnTo>
                      <a:lnTo>
                        <a:pt x="23" y="34"/>
                      </a:lnTo>
                      <a:lnTo>
                        <a:pt x="24" y="32"/>
                      </a:lnTo>
                      <a:lnTo>
                        <a:pt x="22" y="31"/>
                      </a:lnTo>
                      <a:lnTo>
                        <a:pt x="21" y="27"/>
                      </a:lnTo>
                      <a:lnTo>
                        <a:pt x="25" y="24"/>
                      </a:lnTo>
                      <a:lnTo>
                        <a:pt x="25" y="20"/>
                      </a:lnTo>
                      <a:lnTo>
                        <a:pt x="25" y="19"/>
                      </a:lnTo>
                      <a:lnTo>
                        <a:pt x="28" y="15"/>
                      </a:lnTo>
                      <a:lnTo>
                        <a:pt x="32" y="15"/>
                      </a:lnTo>
                      <a:lnTo>
                        <a:pt x="36" y="12"/>
                      </a:lnTo>
                      <a:lnTo>
                        <a:pt x="42" y="12"/>
                      </a:lnTo>
                      <a:lnTo>
                        <a:pt x="44" y="9"/>
                      </a:lnTo>
                      <a:lnTo>
                        <a:pt x="48" y="10"/>
                      </a:lnTo>
                      <a:lnTo>
                        <a:pt x="53" y="9"/>
                      </a:lnTo>
                      <a:lnTo>
                        <a:pt x="55" y="7"/>
                      </a:lnTo>
                      <a:lnTo>
                        <a:pt x="58" y="7"/>
                      </a:lnTo>
                      <a:lnTo>
                        <a:pt x="59" y="8"/>
                      </a:lnTo>
                      <a:lnTo>
                        <a:pt x="61" y="7"/>
                      </a:lnTo>
                      <a:lnTo>
                        <a:pt x="63" y="3"/>
                      </a:lnTo>
                      <a:lnTo>
                        <a:pt x="69" y="4"/>
                      </a:lnTo>
                      <a:lnTo>
                        <a:pt x="75" y="0"/>
                      </a:lnTo>
                      <a:lnTo>
                        <a:pt x="77" y="3"/>
                      </a:lnTo>
                      <a:lnTo>
                        <a:pt x="79" y="2"/>
                      </a:lnTo>
                      <a:lnTo>
                        <a:pt x="80" y="5"/>
                      </a:lnTo>
                      <a:lnTo>
                        <a:pt x="83" y="5"/>
                      </a:lnTo>
                      <a:lnTo>
                        <a:pt x="85" y="4"/>
                      </a:lnTo>
                      <a:lnTo>
                        <a:pt x="85" y="2"/>
                      </a:lnTo>
                      <a:lnTo>
                        <a:pt x="87" y="2"/>
                      </a:lnTo>
                      <a:lnTo>
                        <a:pt x="88" y="3"/>
                      </a:lnTo>
                      <a:lnTo>
                        <a:pt x="89" y="5"/>
                      </a:lnTo>
                      <a:lnTo>
                        <a:pt x="91" y="4"/>
                      </a:lnTo>
                      <a:close/>
                      <a:moveTo>
                        <a:pt x="102" y="30"/>
                      </a:moveTo>
                      <a:lnTo>
                        <a:pt x="100" y="31"/>
                      </a:lnTo>
                      <a:lnTo>
                        <a:pt x="100" y="32"/>
                      </a:lnTo>
                      <a:lnTo>
                        <a:pt x="102" y="32"/>
                      </a:lnTo>
                      <a:lnTo>
                        <a:pt x="102" y="3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7" name="Freeform 25">
                  <a:extLst>
                    <a:ext uri="{FF2B5EF4-FFF2-40B4-BE49-F238E27FC236}">
                      <a16:creationId xmlns:a16="http://schemas.microsoft.com/office/drawing/2014/main" id="{5262A674-2633-4AE1-B0B1-A70DB75E2A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9676" y="4957763"/>
                  <a:ext cx="204788" cy="304800"/>
                </a:xfrm>
                <a:custGeom>
                  <a:avLst/>
                  <a:gdLst>
                    <a:gd name="T0" fmla="*/ 107 w 129"/>
                    <a:gd name="T1" fmla="*/ 14 h 192"/>
                    <a:gd name="T2" fmla="*/ 120 w 129"/>
                    <a:gd name="T3" fmla="*/ 26 h 192"/>
                    <a:gd name="T4" fmla="*/ 119 w 129"/>
                    <a:gd name="T5" fmla="*/ 37 h 192"/>
                    <a:gd name="T6" fmla="*/ 119 w 129"/>
                    <a:gd name="T7" fmla="*/ 50 h 192"/>
                    <a:gd name="T8" fmla="*/ 122 w 129"/>
                    <a:gd name="T9" fmla="*/ 62 h 192"/>
                    <a:gd name="T10" fmla="*/ 126 w 129"/>
                    <a:gd name="T11" fmla="*/ 71 h 192"/>
                    <a:gd name="T12" fmla="*/ 127 w 129"/>
                    <a:gd name="T13" fmla="*/ 84 h 192"/>
                    <a:gd name="T14" fmla="*/ 120 w 129"/>
                    <a:gd name="T15" fmla="*/ 97 h 192"/>
                    <a:gd name="T16" fmla="*/ 111 w 129"/>
                    <a:gd name="T17" fmla="*/ 98 h 192"/>
                    <a:gd name="T18" fmla="*/ 96 w 129"/>
                    <a:gd name="T19" fmla="*/ 99 h 192"/>
                    <a:gd name="T20" fmla="*/ 88 w 129"/>
                    <a:gd name="T21" fmla="*/ 104 h 192"/>
                    <a:gd name="T22" fmla="*/ 95 w 129"/>
                    <a:gd name="T23" fmla="*/ 117 h 192"/>
                    <a:gd name="T24" fmla="*/ 90 w 129"/>
                    <a:gd name="T25" fmla="*/ 132 h 192"/>
                    <a:gd name="T26" fmla="*/ 99 w 129"/>
                    <a:gd name="T27" fmla="*/ 149 h 192"/>
                    <a:gd name="T28" fmla="*/ 95 w 129"/>
                    <a:gd name="T29" fmla="*/ 156 h 192"/>
                    <a:gd name="T30" fmla="*/ 89 w 129"/>
                    <a:gd name="T31" fmla="*/ 159 h 192"/>
                    <a:gd name="T32" fmla="*/ 74 w 129"/>
                    <a:gd name="T33" fmla="*/ 156 h 192"/>
                    <a:gd name="T34" fmla="*/ 69 w 129"/>
                    <a:gd name="T35" fmla="*/ 165 h 192"/>
                    <a:gd name="T36" fmla="*/ 59 w 129"/>
                    <a:gd name="T37" fmla="*/ 170 h 192"/>
                    <a:gd name="T38" fmla="*/ 52 w 129"/>
                    <a:gd name="T39" fmla="*/ 175 h 192"/>
                    <a:gd name="T40" fmla="*/ 44 w 129"/>
                    <a:gd name="T41" fmla="*/ 179 h 192"/>
                    <a:gd name="T42" fmla="*/ 36 w 129"/>
                    <a:gd name="T43" fmla="*/ 178 h 192"/>
                    <a:gd name="T44" fmla="*/ 32 w 129"/>
                    <a:gd name="T45" fmla="*/ 178 h 192"/>
                    <a:gd name="T46" fmla="*/ 25 w 129"/>
                    <a:gd name="T47" fmla="*/ 189 h 192"/>
                    <a:gd name="T48" fmla="*/ 20 w 129"/>
                    <a:gd name="T49" fmla="*/ 189 h 192"/>
                    <a:gd name="T50" fmla="*/ 11 w 129"/>
                    <a:gd name="T51" fmla="*/ 185 h 192"/>
                    <a:gd name="T52" fmla="*/ 12 w 129"/>
                    <a:gd name="T53" fmla="*/ 179 h 192"/>
                    <a:gd name="T54" fmla="*/ 13 w 129"/>
                    <a:gd name="T55" fmla="*/ 164 h 192"/>
                    <a:gd name="T56" fmla="*/ 18 w 129"/>
                    <a:gd name="T57" fmla="*/ 159 h 192"/>
                    <a:gd name="T58" fmla="*/ 16 w 129"/>
                    <a:gd name="T59" fmla="*/ 156 h 192"/>
                    <a:gd name="T60" fmla="*/ 21 w 129"/>
                    <a:gd name="T61" fmla="*/ 158 h 192"/>
                    <a:gd name="T62" fmla="*/ 16 w 129"/>
                    <a:gd name="T63" fmla="*/ 150 h 192"/>
                    <a:gd name="T64" fmla="*/ 6 w 129"/>
                    <a:gd name="T65" fmla="*/ 150 h 192"/>
                    <a:gd name="T66" fmla="*/ 0 w 129"/>
                    <a:gd name="T67" fmla="*/ 148 h 192"/>
                    <a:gd name="T68" fmla="*/ 7 w 129"/>
                    <a:gd name="T69" fmla="*/ 138 h 192"/>
                    <a:gd name="T70" fmla="*/ 18 w 129"/>
                    <a:gd name="T71" fmla="*/ 125 h 192"/>
                    <a:gd name="T72" fmla="*/ 30 w 129"/>
                    <a:gd name="T73" fmla="*/ 119 h 192"/>
                    <a:gd name="T74" fmla="*/ 46 w 129"/>
                    <a:gd name="T75" fmla="*/ 115 h 192"/>
                    <a:gd name="T76" fmla="*/ 52 w 129"/>
                    <a:gd name="T77" fmla="*/ 110 h 192"/>
                    <a:gd name="T78" fmla="*/ 61 w 129"/>
                    <a:gd name="T79" fmla="*/ 104 h 192"/>
                    <a:gd name="T80" fmla="*/ 60 w 129"/>
                    <a:gd name="T81" fmla="*/ 89 h 192"/>
                    <a:gd name="T82" fmla="*/ 62 w 129"/>
                    <a:gd name="T83" fmla="*/ 82 h 192"/>
                    <a:gd name="T84" fmla="*/ 60 w 129"/>
                    <a:gd name="T85" fmla="*/ 75 h 192"/>
                    <a:gd name="T86" fmla="*/ 45 w 129"/>
                    <a:gd name="T87" fmla="*/ 75 h 192"/>
                    <a:gd name="T88" fmla="*/ 51 w 129"/>
                    <a:gd name="T89" fmla="*/ 67 h 192"/>
                    <a:gd name="T90" fmla="*/ 57 w 129"/>
                    <a:gd name="T91" fmla="*/ 59 h 192"/>
                    <a:gd name="T92" fmla="*/ 61 w 129"/>
                    <a:gd name="T93" fmla="*/ 51 h 192"/>
                    <a:gd name="T94" fmla="*/ 67 w 129"/>
                    <a:gd name="T95" fmla="*/ 48 h 192"/>
                    <a:gd name="T96" fmla="*/ 66 w 129"/>
                    <a:gd name="T97" fmla="*/ 40 h 192"/>
                    <a:gd name="T98" fmla="*/ 77 w 129"/>
                    <a:gd name="T99" fmla="*/ 28 h 192"/>
                    <a:gd name="T100" fmla="*/ 76 w 129"/>
                    <a:gd name="T101" fmla="*/ 10 h 192"/>
                    <a:gd name="T102" fmla="*/ 84 w 129"/>
                    <a:gd name="T103" fmla="*/ 0 h 192"/>
                    <a:gd name="T104" fmla="*/ 91 w 129"/>
                    <a:gd name="T105" fmla="*/ 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9" h="192">
                      <a:moveTo>
                        <a:pt x="104" y="4"/>
                      </a:moveTo>
                      <a:lnTo>
                        <a:pt x="104" y="6"/>
                      </a:lnTo>
                      <a:lnTo>
                        <a:pt x="106" y="10"/>
                      </a:lnTo>
                      <a:lnTo>
                        <a:pt x="107" y="14"/>
                      </a:lnTo>
                      <a:lnTo>
                        <a:pt x="109" y="15"/>
                      </a:lnTo>
                      <a:lnTo>
                        <a:pt x="112" y="20"/>
                      </a:lnTo>
                      <a:lnTo>
                        <a:pt x="116" y="27"/>
                      </a:lnTo>
                      <a:lnTo>
                        <a:pt x="120" y="26"/>
                      </a:lnTo>
                      <a:lnTo>
                        <a:pt x="120" y="28"/>
                      </a:lnTo>
                      <a:lnTo>
                        <a:pt x="118" y="30"/>
                      </a:lnTo>
                      <a:lnTo>
                        <a:pt x="118" y="34"/>
                      </a:lnTo>
                      <a:lnTo>
                        <a:pt x="119" y="37"/>
                      </a:lnTo>
                      <a:lnTo>
                        <a:pt x="123" y="42"/>
                      </a:lnTo>
                      <a:lnTo>
                        <a:pt x="119" y="42"/>
                      </a:lnTo>
                      <a:lnTo>
                        <a:pt x="117" y="45"/>
                      </a:lnTo>
                      <a:lnTo>
                        <a:pt x="119" y="50"/>
                      </a:lnTo>
                      <a:lnTo>
                        <a:pt x="123" y="55"/>
                      </a:lnTo>
                      <a:lnTo>
                        <a:pt x="127" y="58"/>
                      </a:lnTo>
                      <a:lnTo>
                        <a:pt x="126" y="60"/>
                      </a:lnTo>
                      <a:lnTo>
                        <a:pt x="122" y="62"/>
                      </a:lnTo>
                      <a:lnTo>
                        <a:pt x="125" y="66"/>
                      </a:lnTo>
                      <a:lnTo>
                        <a:pt x="124" y="68"/>
                      </a:lnTo>
                      <a:lnTo>
                        <a:pt x="124" y="69"/>
                      </a:lnTo>
                      <a:lnTo>
                        <a:pt x="126" y="71"/>
                      </a:lnTo>
                      <a:lnTo>
                        <a:pt x="129" y="76"/>
                      </a:lnTo>
                      <a:lnTo>
                        <a:pt x="124" y="80"/>
                      </a:lnTo>
                      <a:lnTo>
                        <a:pt x="124" y="82"/>
                      </a:lnTo>
                      <a:lnTo>
                        <a:pt x="127" y="84"/>
                      </a:lnTo>
                      <a:lnTo>
                        <a:pt x="126" y="87"/>
                      </a:lnTo>
                      <a:lnTo>
                        <a:pt x="119" y="92"/>
                      </a:lnTo>
                      <a:lnTo>
                        <a:pt x="120" y="95"/>
                      </a:lnTo>
                      <a:lnTo>
                        <a:pt x="120" y="97"/>
                      </a:lnTo>
                      <a:lnTo>
                        <a:pt x="118" y="97"/>
                      </a:lnTo>
                      <a:lnTo>
                        <a:pt x="113" y="97"/>
                      </a:lnTo>
                      <a:lnTo>
                        <a:pt x="112" y="98"/>
                      </a:lnTo>
                      <a:lnTo>
                        <a:pt x="111" y="98"/>
                      </a:lnTo>
                      <a:lnTo>
                        <a:pt x="110" y="98"/>
                      </a:lnTo>
                      <a:lnTo>
                        <a:pt x="109" y="99"/>
                      </a:lnTo>
                      <a:lnTo>
                        <a:pt x="107" y="99"/>
                      </a:lnTo>
                      <a:lnTo>
                        <a:pt x="96" y="99"/>
                      </a:lnTo>
                      <a:lnTo>
                        <a:pt x="96" y="101"/>
                      </a:lnTo>
                      <a:lnTo>
                        <a:pt x="94" y="103"/>
                      </a:lnTo>
                      <a:lnTo>
                        <a:pt x="90" y="103"/>
                      </a:lnTo>
                      <a:lnTo>
                        <a:pt x="88" y="104"/>
                      </a:lnTo>
                      <a:lnTo>
                        <a:pt x="91" y="107"/>
                      </a:lnTo>
                      <a:lnTo>
                        <a:pt x="94" y="110"/>
                      </a:lnTo>
                      <a:lnTo>
                        <a:pt x="93" y="113"/>
                      </a:lnTo>
                      <a:lnTo>
                        <a:pt x="95" y="117"/>
                      </a:lnTo>
                      <a:lnTo>
                        <a:pt x="95" y="119"/>
                      </a:lnTo>
                      <a:lnTo>
                        <a:pt x="90" y="124"/>
                      </a:lnTo>
                      <a:lnTo>
                        <a:pt x="90" y="128"/>
                      </a:lnTo>
                      <a:lnTo>
                        <a:pt x="90" y="132"/>
                      </a:lnTo>
                      <a:lnTo>
                        <a:pt x="93" y="135"/>
                      </a:lnTo>
                      <a:lnTo>
                        <a:pt x="96" y="141"/>
                      </a:lnTo>
                      <a:lnTo>
                        <a:pt x="97" y="146"/>
                      </a:lnTo>
                      <a:lnTo>
                        <a:pt x="99" y="149"/>
                      </a:lnTo>
                      <a:lnTo>
                        <a:pt x="97" y="150"/>
                      </a:lnTo>
                      <a:lnTo>
                        <a:pt x="95" y="152"/>
                      </a:lnTo>
                      <a:lnTo>
                        <a:pt x="94" y="154"/>
                      </a:lnTo>
                      <a:lnTo>
                        <a:pt x="95" y="156"/>
                      </a:lnTo>
                      <a:lnTo>
                        <a:pt x="96" y="157"/>
                      </a:lnTo>
                      <a:lnTo>
                        <a:pt x="96" y="159"/>
                      </a:lnTo>
                      <a:lnTo>
                        <a:pt x="92" y="157"/>
                      </a:lnTo>
                      <a:lnTo>
                        <a:pt x="89" y="159"/>
                      </a:lnTo>
                      <a:lnTo>
                        <a:pt x="85" y="160"/>
                      </a:lnTo>
                      <a:lnTo>
                        <a:pt x="83" y="157"/>
                      </a:lnTo>
                      <a:lnTo>
                        <a:pt x="78" y="155"/>
                      </a:lnTo>
                      <a:lnTo>
                        <a:pt x="74" y="156"/>
                      </a:lnTo>
                      <a:lnTo>
                        <a:pt x="74" y="159"/>
                      </a:lnTo>
                      <a:lnTo>
                        <a:pt x="73" y="161"/>
                      </a:lnTo>
                      <a:lnTo>
                        <a:pt x="71" y="164"/>
                      </a:lnTo>
                      <a:lnTo>
                        <a:pt x="69" y="165"/>
                      </a:lnTo>
                      <a:lnTo>
                        <a:pt x="68" y="167"/>
                      </a:lnTo>
                      <a:lnTo>
                        <a:pt x="63" y="170"/>
                      </a:lnTo>
                      <a:lnTo>
                        <a:pt x="60" y="169"/>
                      </a:lnTo>
                      <a:lnTo>
                        <a:pt x="59" y="170"/>
                      </a:lnTo>
                      <a:lnTo>
                        <a:pt x="58" y="173"/>
                      </a:lnTo>
                      <a:lnTo>
                        <a:pt x="56" y="173"/>
                      </a:lnTo>
                      <a:lnTo>
                        <a:pt x="56" y="175"/>
                      </a:lnTo>
                      <a:lnTo>
                        <a:pt x="52" y="175"/>
                      </a:lnTo>
                      <a:lnTo>
                        <a:pt x="51" y="176"/>
                      </a:lnTo>
                      <a:lnTo>
                        <a:pt x="49" y="175"/>
                      </a:lnTo>
                      <a:lnTo>
                        <a:pt x="46" y="177"/>
                      </a:lnTo>
                      <a:lnTo>
                        <a:pt x="44" y="179"/>
                      </a:lnTo>
                      <a:lnTo>
                        <a:pt x="39" y="182"/>
                      </a:lnTo>
                      <a:lnTo>
                        <a:pt x="39" y="180"/>
                      </a:lnTo>
                      <a:lnTo>
                        <a:pt x="38" y="177"/>
                      </a:lnTo>
                      <a:lnTo>
                        <a:pt x="36" y="178"/>
                      </a:lnTo>
                      <a:lnTo>
                        <a:pt x="34" y="178"/>
                      </a:lnTo>
                      <a:lnTo>
                        <a:pt x="34" y="182"/>
                      </a:lnTo>
                      <a:lnTo>
                        <a:pt x="33" y="181"/>
                      </a:lnTo>
                      <a:lnTo>
                        <a:pt x="32" y="178"/>
                      </a:lnTo>
                      <a:lnTo>
                        <a:pt x="30" y="178"/>
                      </a:lnTo>
                      <a:lnTo>
                        <a:pt x="29" y="180"/>
                      </a:lnTo>
                      <a:lnTo>
                        <a:pt x="22" y="183"/>
                      </a:lnTo>
                      <a:lnTo>
                        <a:pt x="25" y="189"/>
                      </a:lnTo>
                      <a:lnTo>
                        <a:pt x="27" y="188"/>
                      </a:lnTo>
                      <a:lnTo>
                        <a:pt x="27" y="190"/>
                      </a:lnTo>
                      <a:lnTo>
                        <a:pt x="24" y="192"/>
                      </a:lnTo>
                      <a:lnTo>
                        <a:pt x="20" y="189"/>
                      </a:lnTo>
                      <a:lnTo>
                        <a:pt x="17" y="189"/>
                      </a:lnTo>
                      <a:lnTo>
                        <a:pt x="16" y="188"/>
                      </a:lnTo>
                      <a:lnTo>
                        <a:pt x="12" y="186"/>
                      </a:lnTo>
                      <a:lnTo>
                        <a:pt x="11" y="185"/>
                      </a:lnTo>
                      <a:lnTo>
                        <a:pt x="11" y="184"/>
                      </a:lnTo>
                      <a:lnTo>
                        <a:pt x="12" y="183"/>
                      </a:lnTo>
                      <a:lnTo>
                        <a:pt x="11" y="181"/>
                      </a:lnTo>
                      <a:lnTo>
                        <a:pt x="12" y="179"/>
                      </a:lnTo>
                      <a:lnTo>
                        <a:pt x="17" y="177"/>
                      </a:lnTo>
                      <a:lnTo>
                        <a:pt x="16" y="173"/>
                      </a:lnTo>
                      <a:lnTo>
                        <a:pt x="17" y="170"/>
                      </a:lnTo>
                      <a:lnTo>
                        <a:pt x="13" y="164"/>
                      </a:lnTo>
                      <a:lnTo>
                        <a:pt x="15" y="163"/>
                      </a:lnTo>
                      <a:lnTo>
                        <a:pt x="15" y="160"/>
                      </a:lnTo>
                      <a:lnTo>
                        <a:pt x="18" y="160"/>
                      </a:lnTo>
                      <a:lnTo>
                        <a:pt x="18" y="159"/>
                      </a:lnTo>
                      <a:lnTo>
                        <a:pt x="17" y="159"/>
                      </a:lnTo>
                      <a:lnTo>
                        <a:pt x="16" y="158"/>
                      </a:lnTo>
                      <a:lnTo>
                        <a:pt x="16" y="157"/>
                      </a:lnTo>
                      <a:lnTo>
                        <a:pt x="16" y="156"/>
                      </a:lnTo>
                      <a:lnTo>
                        <a:pt x="17" y="156"/>
                      </a:lnTo>
                      <a:lnTo>
                        <a:pt x="17" y="156"/>
                      </a:lnTo>
                      <a:lnTo>
                        <a:pt x="20" y="158"/>
                      </a:lnTo>
                      <a:lnTo>
                        <a:pt x="21" y="158"/>
                      </a:lnTo>
                      <a:lnTo>
                        <a:pt x="21" y="157"/>
                      </a:lnTo>
                      <a:lnTo>
                        <a:pt x="21" y="156"/>
                      </a:lnTo>
                      <a:lnTo>
                        <a:pt x="17" y="153"/>
                      </a:lnTo>
                      <a:lnTo>
                        <a:pt x="16" y="150"/>
                      </a:lnTo>
                      <a:lnTo>
                        <a:pt x="12" y="151"/>
                      </a:lnTo>
                      <a:lnTo>
                        <a:pt x="10" y="150"/>
                      </a:lnTo>
                      <a:lnTo>
                        <a:pt x="7" y="151"/>
                      </a:lnTo>
                      <a:lnTo>
                        <a:pt x="6" y="150"/>
                      </a:lnTo>
                      <a:lnTo>
                        <a:pt x="6" y="147"/>
                      </a:lnTo>
                      <a:lnTo>
                        <a:pt x="2" y="148"/>
                      </a:lnTo>
                      <a:lnTo>
                        <a:pt x="1" y="148"/>
                      </a:lnTo>
                      <a:lnTo>
                        <a:pt x="0" y="148"/>
                      </a:lnTo>
                      <a:lnTo>
                        <a:pt x="1" y="147"/>
                      </a:lnTo>
                      <a:lnTo>
                        <a:pt x="1" y="145"/>
                      </a:lnTo>
                      <a:lnTo>
                        <a:pt x="2" y="142"/>
                      </a:lnTo>
                      <a:lnTo>
                        <a:pt x="7" y="138"/>
                      </a:lnTo>
                      <a:lnTo>
                        <a:pt x="11" y="137"/>
                      </a:lnTo>
                      <a:lnTo>
                        <a:pt x="13" y="130"/>
                      </a:lnTo>
                      <a:lnTo>
                        <a:pt x="17" y="127"/>
                      </a:lnTo>
                      <a:lnTo>
                        <a:pt x="18" y="125"/>
                      </a:lnTo>
                      <a:lnTo>
                        <a:pt x="20" y="124"/>
                      </a:lnTo>
                      <a:lnTo>
                        <a:pt x="23" y="120"/>
                      </a:lnTo>
                      <a:lnTo>
                        <a:pt x="28" y="121"/>
                      </a:lnTo>
                      <a:lnTo>
                        <a:pt x="30" y="119"/>
                      </a:lnTo>
                      <a:lnTo>
                        <a:pt x="37" y="116"/>
                      </a:lnTo>
                      <a:lnTo>
                        <a:pt x="41" y="116"/>
                      </a:lnTo>
                      <a:lnTo>
                        <a:pt x="44" y="117"/>
                      </a:lnTo>
                      <a:lnTo>
                        <a:pt x="46" y="115"/>
                      </a:lnTo>
                      <a:lnTo>
                        <a:pt x="45" y="112"/>
                      </a:lnTo>
                      <a:lnTo>
                        <a:pt x="48" y="111"/>
                      </a:lnTo>
                      <a:lnTo>
                        <a:pt x="50" y="114"/>
                      </a:lnTo>
                      <a:lnTo>
                        <a:pt x="52" y="110"/>
                      </a:lnTo>
                      <a:lnTo>
                        <a:pt x="60" y="110"/>
                      </a:lnTo>
                      <a:lnTo>
                        <a:pt x="61" y="109"/>
                      </a:lnTo>
                      <a:lnTo>
                        <a:pt x="60" y="105"/>
                      </a:lnTo>
                      <a:lnTo>
                        <a:pt x="61" y="104"/>
                      </a:lnTo>
                      <a:lnTo>
                        <a:pt x="60" y="99"/>
                      </a:lnTo>
                      <a:lnTo>
                        <a:pt x="61" y="95"/>
                      </a:lnTo>
                      <a:lnTo>
                        <a:pt x="59" y="92"/>
                      </a:lnTo>
                      <a:lnTo>
                        <a:pt x="60" y="89"/>
                      </a:lnTo>
                      <a:lnTo>
                        <a:pt x="59" y="87"/>
                      </a:lnTo>
                      <a:lnTo>
                        <a:pt x="59" y="86"/>
                      </a:lnTo>
                      <a:lnTo>
                        <a:pt x="61" y="82"/>
                      </a:lnTo>
                      <a:lnTo>
                        <a:pt x="62" y="82"/>
                      </a:lnTo>
                      <a:lnTo>
                        <a:pt x="63" y="83"/>
                      </a:lnTo>
                      <a:lnTo>
                        <a:pt x="65" y="82"/>
                      </a:lnTo>
                      <a:lnTo>
                        <a:pt x="64" y="78"/>
                      </a:lnTo>
                      <a:lnTo>
                        <a:pt x="60" y="75"/>
                      </a:lnTo>
                      <a:lnTo>
                        <a:pt x="57" y="76"/>
                      </a:lnTo>
                      <a:lnTo>
                        <a:pt x="55" y="75"/>
                      </a:lnTo>
                      <a:lnTo>
                        <a:pt x="50" y="76"/>
                      </a:lnTo>
                      <a:lnTo>
                        <a:pt x="45" y="75"/>
                      </a:lnTo>
                      <a:lnTo>
                        <a:pt x="45" y="72"/>
                      </a:lnTo>
                      <a:lnTo>
                        <a:pt x="47" y="71"/>
                      </a:lnTo>
                      <a:lnTo>
                        <a:pt x="48" y="69"/>
                      </a:lnTo>
                      <a:lnTo>
                        <a:pt x="51" y="67"/>
                      </a:lnTo>
                      <a:lnTo>
                        <a:pt x="52" y="62"/>
                      </a:lnTo>
                      <a:lnTo>
                        <a:pt x="55" y="64"/>
                      </a:lnTo>
                      <a:lnTo>
                        <a:pt x="56" y="60"/>
                      </a:lnTo>
                      <a:lnTo>
                        <a:pt x="57" y="59"/>
                      </a:lnTo>
                      <a:lnTo>
                        <a:pt x="55" y="56"/>
                      </a:lnTo>
                      <a:lnTo>
                        <a:pt x="56" y="55"/>
                      </a:lnTo>
                      <a:lnTo>
                        <a:pt x="59" y="55"/>
                      </a:lnTo>
                      <a:lnTo>
                        <a:pt x="61" y="51"/>
                      </a:lnTo>
                      <a:lnTo>
                        <a:pt x="64" y="51"/>
                      </a:lnTo>
                      <a:lnTo>
                        <a:pt x="65" y="49"/>
                      </a:lnTo>
                      <a:lnTo>
                        <a:pt x="68" y="48"/>
                      </a:lnTo>
                      <a:lnTo>
                        <a:pt x="67" y="48"/>
                      </a:lnTo>
                      <a:lnTo>
                        <a:pt x="68" y="46"/>
                      </a:lnTo>
                      <a:lnTo>
                        <a:pt x="66" y="44"/>
                      </a:lnTo>
                      <a:lnTo>
                        <a:pt x="67" y="41"/>
                      </a:lnTo>
                      <a:lnTo>
                        <a:pt x="66" y="40"/>
                      </a:lnTo>
                      <a:lnTo>
                        <a:pt x="72" y="35"/>
                      </a:lnTo>
                      <a:lnTo>
                        <a:pt x="76" y="34"/>
                      </a:lnTo>
                      <a:lnTo>
                        <a:pt x="75" y="32"/>
                      </a:lnTo>
                      <a:lnTo>
                        <a:pt x="77" y="28"/>
                      </a:lnTo>
                      <a:lnTo>
                        <a:pt x="75" y="25"/>
                      </a:lnTo>
                      <a:lnTo>
                        <a:pt x="76" y="21"/>
                      </a:lnTo>
                      <a:lnTo>
                        <a:pt x="74" y="13"/>
                      </a:lnTo>
                      <a:lnTo>
                        <a:pt x="76" y="10"/>
                      </a:lnTo>
                      <a:lnTo>
                        <a:pt x="76" y="6"/>
                      </a:lnTo>
                      <a:lnTo>
                        <a:pt x="79" y="2"/>
                      </a:lnTo>
                      <a:lnTo>
                        <a:pt x="81" y="2"/>
                      </a:lnTo>
                      <a:lnTo>
                        <a:pt x="84" y="0"/>
                      </a:lnTo>
                      <a:lnTo>
                        <a:pt x="85" y="0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91" y="4"/>
                      </a:lnTo>
                      <a:lnTo>
                        <a:pt x="97" y="8"/>
                      </a:lnTo>
                      <a:lnTo>
                        <a:pt x="104" y="4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8" name="Freeform 28">
                  <a:extLst>
                    <a:ext uri="{FF2B5EF4-FFF2-40B4-BE49-F238E27FC236}">
                      <a16:creationId xmlns:a16="http://schemas.microsoft.com/office/drawing/2014/main" id="{E9144B02-481A-48DE-97C5-91193D4256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5701" y="5403850"/>
                  <a:ext cx="596900" cy="611188"/>
                </a:xfrm>
                <a:custGeom>
                  <a:avLst/>
                  <a:gdLst>
                    <a:gd name="T0" fmla="*/ 126 w 376"/>
                    <a:gd name="T1" fmla="*/ 33 h 385"/>
                    <a:gd name="T2" fmla="*/ 138 w 376"/>
                    <a:gd name="T3" fmla="*/ 39 h 385"/>
                    <a:gd name="T4" fmla="*/ 135 w 376"/>
                    <a:gd name="T5" fmla="*/ 27 h 385"/>
                    <a:gd name="T6" fmla="*/ 152 w 376"/>
                    <a:gd name="T7" fmla="*/ 21 h 385"/>
                    <a:gd name="T8" fmla="*/ 167 w 376"/>
                    <a:gd name="T9" fmla="*/ 33 h 385"/>
                    <a:gd name="T10" fmla="*/ 177 w 376"/>
                    <a:gd name="T11" fmla="*/ 26 h 385"/>
                    <a:gd name="T12" fmla="*/ 189 w 376"/>
                    <a:gd name="T13" fmla="*/ 6 h 385"/>
                    <a:gd name="T14" fmla="*/ 201 w 376"/>
                    <a:gd name="T15" fmla="*/ 20 h 385"/>
                    <a:gd name="T16" fmla="*/ 232 w 376"/>
                    <a:gd name="T17" fmla="*/ 21 h 385"/>
                    <a:gd name="T18" fmla="*/ 250 w 376"/>
                    <a:gd name="T19" fmla="*/ 48 h 385"/>
                    <a:gd name="T20" fmla="*/ 264 w 376"/>
                    <a:gd name="T21" fmla="*/ 66 h 385"/>
                    <a:gd name="T22" fmla="*/ 272 w 376"/>
                    <a:gd name="T23" fmla="*/ 87 h 385"/>
                    <a:gd name="T24" fmla="*/ 278 w 376"/>
                    <a:gd name="T25" fmla="*/ 120 h 385"/>
                    <a:gd name="T26" fmla="*/ 294 w 376"/>
                    <a:gd name="T27" fmla="*/ 145 h 385"/>
                    <a:gd name="T28" fmla="*/ 319 w 376"/>
                    <a:gd name="T29" fmla="*/ 161 h 385"/>
                    <a:gd name="T30" fmla="*/ 350 w 376"/>
                    <a:gd name="T31" fmla="*/ 193 h 385"/>
                    <a:gd name="T32" fmla="*/ 368 w 376"/>
                    <a:gd name="T33" fmla="*/ 200 h 385"/>
                    <a:gd name="T34" fmla="*/ 374 w 376"/>
                    <a:gd name="T35" fmla="*/ 218 h 385"/>
                    <a:gd name="T36" fmla="*/ 369 w 376"/>
                    <a:gd name="T37" fmla="*/ 241 h 385"/>
                    <a:gd name="T38" fmla="*/ 346 w 376"/>
                    <a:gd name="T39" fmla="*/ 243 h 385"/>
                    <a:gd name="T40" fmla="*/ 301 w 376"/>
                    <a:gd name="T41" fmla="*/ 279 h 385"/>
                    <a:gd name="T42" fmla="*/ 294 w 376"/>
                    <a:gd name="T43" fmla="*/ 288 h 385"/>
                    <a:gd name="T44" fmla="*/ 304 w 376"/>
                    <a:gd name="T45" fmla="*/ 307 h 385"/>
                    <a:gd name="T46" fmla="*/ 313 w 376"/>
                    <a:gd name="T47" fmla="*/ 334 h 385"/>
                    <a:gd name="T48" fmla="*/ 311 w 376"/>
                    <a:gd name="T49" fmla="*/ 363 h 385"/>
                    <a:gd name="T50" fmla="*/ 294 w 376"/>
                    <a:gd name="T51" fmla="*/ 340 h 385"/>
                    <a:gd name="T52" fmla="*/ 260 w 376"/>
                    <a:gd name="T53" fmla="*/ 337 h 385"/>
                    <a:gd name="T54" fmla="*/ 238 w 376"/>
                    <a:gd name="T55" fmla="*/ 346 h 385"/>
                    <a:gd name="T56" fmla="*/ 205 w 376"/>
                    <a:gd name="T57" fmla="*/ 350 h 385"/>
                    <a:gd name="T58" fmla="*/ 186 w 376"/>
                    <a:gd name="T59" fmla="*/ 362 h 385"/>
                    <a:gd name="T60" fmla="*/ 173 w 376"/>
                    <a:gd name="T61" fmla="*/ 367 h 385"/>
                    <a:gd name="T62" fmla="*/ 151 w 376"/>
                    <a:gd name="T63" fmla="*/ 361 h 385"/>
                    <a:gd name="T64" fmla="*/ 126 w 376"/>
                    <a:gd name="T65" fmla="*/ 351 h 385"/>
                    <a:gd name="T66" fmla="*/ 115 w 376"/>
                    <a:gd name="T67" fmla="*/ 362 h 385"/>
                    <a:gd name="T68" fmla="*/ 95 w 376"/>
                    <a:gd name="T69" fmla="*/ 381 h 385"/>
                    <a:gd name="T70" fmla="*/ 86 w 376"/>
                    <a:gd name="T71" fmla="*/ 365 h 385"/>
                    <a:gd name="T72" fmla="*/ 69 w 376"/>
                    <a:gd name="T73" fmla="*/ 355 h 385"/>
                    <a:gd name="T74" fmla="*/ 51 w 376"/>
                    <a:gd name="T75" fmla="*/ 349 h 385"/>
                    <a:gd name="T76" fmla="*/ 84 w 376"/>
                    <a:gd name="T77" fmla="*/ 339 h 385"/>
                    <a:gd name="T78" fmla="*/ 86 w 376"/>
                    <a:gd name="T79" fmla="*/ 317 h 385"/>
                    <a:gd name="T80" fmla="*/ 88 w 376"/>
                    <a:gd name="T81" fmla="*/ 301 h 385"/>
                    <a:gd name="T82" fmla="*/ 84 w 376"/>
                    <a:gd name="T83" fmla="*/ 270 h 385"/>
                    <a:gd name="T84" fmla="*/ 77 w 376"/>
                    <a:gd name="T85" fmla="*/ 260 h 385"/>
                    <a:gd name="T86" fmla="*/ 97 w 376"/>
                    <a:gd name="T87" fmla="*/ 244 h 385"/>
                    <a:gd name="T88" fmla="*/ 102 w 376"/>
                    <a:gd name="T89" fmla="*/ 233 h 385"/>
                    <a:gd name="T90" fmla="*/ 113 w 376"/>
                    <a:gd name="T91" fmla="*/ 222 h 385"/>
                    <a:gd name="T92" fmla="*/ 112 w 376"/>
                    <a:gd name="T93" fmla="*/ 212 h 385"/>
                    <a:gd name="T94" fmla="*/ 111 w 376"/>
                    <a:gd name="T95" fmla="*/ 189 h 385"/>
                    <a:gd name="T96" fmla="*/ 94 w 376"/>
                    <a:gd name="T97" fmla="*/ 167 h 385"/>
                    <a:gd name="T98" fmla="*/ 89 w 376"/>
                    <a:gd name="T99" fmla="*/ 135 h 385"/>
                    <a:gd name="T100" fmla="*/ 80 w 376"/>
                    <a:gd name="T101" fmla="*/ 129 h 385"/>
                    <a:gd name="T102" fmla="*/ 67 w 376"/>
                    <a:gd name="T103" fmla="*/ 116 h 385"/>
                    <a:gd name="T104" fmla="*/ 54 w 376"/>
                    <a:gd name="T105" fmla="*/ 102 h 385"/>
                    <a:gd name="T106" fmla="*/ 37 w 376"/>
                    <a:gd name="T107" fmla="*/ 95 h 385"/>
                    <a:gd name="T108" fmla="*/ 33 w 376"/>
                    <a:gd name="T109" fmla="*/ 107 h 385"/>
                    <a:gd name="T110" fmla="*/ 7 w 376"/>
                    <a:gd name="T111" fmla="*/ 115 h 385"/>
                    <a:gd name="T112" fmla="*/ 8 w 376"/>
                    <a:gd name="T113" fmla="*/ 86 h 385"/>
                    <a:gd name="T114" fmla="*/ 1 w 376"/>
                    <a:gd name="T115" fmla="*/ 60 h 385"/>
                    <a:gd name="T116" fmla="*/ 42 w 376"/>
                    <a:gd name="T117" fmla="*/ 56 h 385"/>
                    <a:gd name="T118" fmla="*/ 50 w 376"/>
                    <a:gd name="T119" fmla="*/ 40 h 385"/>
                    <a:gd name="T120" fmla="*/ 61 w 376"/>
                    <a:gd name="T121" fmla="*/ 17 h 385"/>
                    <a:gd name="T122" fmla="*/ 82 w 376"/>
                    <a:gd name="T123" fmla="*/ 6 h 385"/>
                    <a:gd name="T124" fmla="*/ 109 w 376"/>
                    <a:gd name="T125" fmla="*/ 19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76" h="385">
                      <a:moveTo>
                        <a:pt x="114" y="20"/>
                      </a:moveTo>
                      <a:lnTo>
                        <a:pt x="115" y="22"/>
                      </a:lnTo>
                      <a:lnTo>
                        <a:pt x="117" y="23"/>
                      </a:lnTo>
                      <a:lnTo>
                        <a:pt x="117" y="25"/>
                      </a:lnTo>
                      <a:lnTo>
                        <a:pt x="119" y="25"/>
                      </a:lnTo>
                      <a:lnTo>
                        <a:pt x="121" y="24"/>
                      </a:lnTo>
                      <a:lnTo>
                        <a:pt x="123" y="27"/>
                      </a:lnTo>
                      <a:lnTo>
                        <a:pt x="125" y="28"/>
                      </a:lnTo>
                      <a:lnTo>
                        <a:pt x="125" y="31"/>
                      </a:lnTo>
                      <a:lnTo>
                        <a:pt x="126" y="33"/>
                      </a:lnTo>
                      <a:lnTo>
                        <a:pt x="125" y="35"/>
                      </a:lnTo>
                      <a:lnTo>
                        <a:pt x="126" y="37"/>
                      </a:lnTo>
                      <a:lnTo>
                        <a:pt x="126" y="39"/>
                      </a:lnTo>
                      <a:lnTo>
                        <a:pt x="126" y="41"/>
                      </a:lnTo>
                      <a:lnTo>
                        <a:pt x="130" y="40"/>
                      </a:lnTo>
                      <a:lnTo>
                        <a:pt x="135" y="43"/>
                      </a:lnTo>
                      <a:lnTo>
                        <a:pt x="135" y="42"/>
                      </a:lnTo>
                      <a:lnTo>
                        <a:pt x="135" y="40"/>
                      </a:lnTo>
                      <a:lnTo>
                        <a:pt x="136" y="38"/>
                      </a:lnTo>
                      <a:lnTo>
                        <a:pt x="138" y="39"/>
                      </a:lnTo>
                      <a:lnTo>
                        <a:pt x="140" y="38"/>
                      </a:lnTo>
                      <a:lnTo>
                        <a:pt x="143" y="39"/>
                      </a:lnTo>
                      <a:lnTo>
                        <a:pt x="144" y="38"/>
                      </a:lnTo>
                      <a:lnTo>
                        <a:pt x="145" y="37"/>
                      </a:lnTo>
                      <a:lnTo>
                        <a:pt x="144" y="35"/>
                      </a:lnTo>
                      <a:lnTo>
                        <a:pt x="142" y="34"/>
                      </a:lnTo>
                      <a:lnTo>
                        <a:pt x="141" y="33"/>
                      </a:lnTo>
                      <a:lnTo>
                        <a:pt x="139" y="32"/>
                      </a:lnTo>
                      <a:lnTo>
                        <a:pt x="135" y="29"/>
                      </a:lnTo>
                      <a:lnTo>
                        <a:pt x="135" y="27"/>
                      </a:lnTo>
                      <a:lnTo>
                        <a:pt x="134" y="26"/>
                      </a:lnTo>
                      <a:lnTo>
                        <a:pt x="135" y="24"/>
                      </a:lnTo>
                      <a:lnTo>
                        <a:pt x="137" y="24"/>
                      </a:lnTo>
                      <a:lnTo>
                        <a:pt x="140" y="22"/>
                      </a:lnTo>
                      <a:lnTo>
                        <a:pt x="143" y="21"/>
                      </a:lnTo>
                      <a:lnTo>
                        <a:pt x="146" y="21"/>
                      </a:lnTo>
                      <a:lnTo>
                        <a:pt x="147" y="20"/>
                      </a:lnTo>
                      <a:lnTo>
                        <a:pt x="148" y="22"/>
                      </a:lnTo>
                      <a:lnTo>
                        <a:pt x="151" y="21"/>
                      </a:lnTo>
                      <a:lnTo>
                        <a:pt x="152" y="21"/>
                      </a:lnTo>
                      <a:lnTo>
                        <a:pt x="155" y="26"/>
                      </a:lnTo>
                      <a:lnTo>
                        <a:pt x="156" y="24"/>
                      </a:lnTo>
                      <a:lnTo>
                        <a:pt x="159" y="25"/>
                      </a:lnTo>
                      <a:lnTo>
                        <a:pt x="160" y="26"/>
                      </a:lnTo>
                      <a:lnTo>
                        <a:pt x="165" y="24"/>
                      </a:lnTo>
                      <a:lnTo>
                        <a:pt x="165" y="25"/>
                      </a:lnTo>
                      <a:lnTo>
                        <a:pt x="167" y="26"/>
                      </a:lnTo>
                      <a:lnTo>
                        <a:pt x="168" y="28"/>
                      </a:lnTo>
                      <a:lnTo>
                        <a:pt x="167" y="31"/>
                      </a:lnTo>
                      <a:lnTo>
                        <a:pt x="167" y="33"/>
                      </a:lnTo>
                      <a:lnTo>
                        <a:pt x="168" y="34"/>
                      </a:lnTo>
                      <a:lnTo>
                        <a:pt x="171" y="35"/>
                      </a:lnTo>
                      <a:lnTo>
                        <a:pt x="172" y="33"/>
                      </a:lnTo>
                      <a:lnTo>
                        <a:pt x="175" y="35"/>
                      </a:lnTo>
                      <a:lnTo>
                        <a:pt x="176" y="34"/>
                      </a:lnTo>
                      <a:lnTo>
                        <a:pt x="176" y="32"/>
                      </a:lnTo>
                      <a:lnTo>
                        <a:pt x="177" y="31"/>
                      </a:lnTo>
                      <a:lnTo>
                        <a:pt x="176" y="28"/>
                      </a:lnTo>
                      <a:lnTo>
                        <a:pt x="177" y="27"/>
                      </a:lnTo>
                      <a:lnTo>
                        <a:pt x="177" y="26"/>
                      </a:lnTo>
                      <a:lnTo>
                        <a:pt x="178" y="24"/>
                      </a:lnTo>
                      <a:lnTo>
                        <a:pt x="177" y="20"/>
                      </a:lnTo>
                      <a:lnTo>
                        <a:pt x="177" y="16"/>
                      </a:lnTo>
                      <a:lnTo>
                        <a:pt x="176" y="14"/>
                      </a:lnTo>
                      <a:lnTo>
                        <a:pt x="175" y="11"/>
                      </a:lnTo>
                      <a:lnTo>
                        <a:pt x="177" y="10"/>
                      </a:lnTo>
                      <a:lnTo>
                        <a:pt x="181" y="9"/>
                      </a:lnTo>
                      <a:lnTo>
                        <a:pt x="182" y="7"/>
                      </a:lnTo>
                      <a:lnTo>
                        <a:pt x="183" y="5"/>
                      </a:lnTo>
                      <a:lnTo>
                        <a:pt x="189" y="6"/>
                      </a:lnTo>
                      <a:lnTo>
                        <a:pt x="190" y="8"/>
                      </a:lnTo>
                      <a:lnTo>
                        <a:pt x="189" y="9"/>
                      </a:lnTo>
                      <a:lnTo>
                        <a:pt x="189" y="14"/>
                      </a:lnTo>
                      <a:lnTo>
                        <a:pt x="191" y="16"/>
                      </a:lnTo>
                      <a:lnTo>
                        <a:pt x="194" y="16"/>
                      </a:lnTo>
                      <a:lnTo>
                        <a:pt x="194" y="20"/>
                      </a:lnTo>
                      <a:lnTo>
                        <a:pt x="196" y="20"/>
                      </a:lnTo>
                      <a:lnTo>
                        <a:pt x="197" y="23"/>
                      </a:lnTo>
                      <a:lnTo>
                        <a:pt x="200" y="21"/>
                      </a:lnTo>
                      <a:lnTo>
                        <a:pt x="201" y="20"/>
                      </a:lnTo>
                      <a:lnTo>
                        <a:pt x="203" y="20"/>
                      </a:lnTo>
                      <a:lnTo>
                        <a:pt x="205" y="21"/>
                      </a:lnTo>
                      <a:lnTo>
                        <a:pt x="209" y="21"/>
                      </a:lnTo>
                      <a:lnTo>
                        <a:pt x="214" y="19"/>
                      </a:lnTo>
                      <a:lnTo>
                        <a:pt x="217" y="18"/>
                      </a:lnTo>
                      <a:lnTo>
                        <a:pt x="220" y="21"/>
                      </a:lnTo>
                      <a:lnTo>
                        <a:pt x="227" y="17"/>
                      </a:lnTo>
                      <a:lnTo>
                        <a:pt x="229" y="18"/>
                      </a:lnTo>
                      <a:lnTo>
                        <a:pt x="230" y="20"/>
                      </a:lnTo>
                      <a:lnTo>
                        <a:pt x="232" y="21"/>
                      </a:lnTo>
                      <a:lnTo>
                        <a:pt x="232" y="26"/>
                      </a:lnTo>
                      <a:lnTo>
                        <a:pt x="236" y="28"/>
                      </a:lnTo>
                      <a:lnTo>
                        <a:pt x="240" y="28"/>
                      </a:lnTo>
                      <a:lnTo>
                        <a:pt x="242" y="30"/>
                      </a:lnTo>
                      <a:lnTo>
                        <a:pt x="243" y="31"/>
                      </a:lnTo>
                      <a:lnTo>
                        <a:pt x="244" y="34"/>
                      </a:lnTo>
                      <a:lnTo>
                        <a:pt x="241" y="38"/>
                      </a:lnTo>
                      <a:lnTo>
                        <a:pt x="246" y="41"/>
                      </a:lnTo>
                      <a:lnTo>
                        <a:pt x="249" y="45"/>
                      </a:lnTo>
                      <a:lnTo>
                        <a:pt x="250" y="48"/>
                      </a:lnTo>
                      <a:lnTo>
                        <a:pt x="249" y="51"/>
                      </a:lnTo>
                      <a:lnTo>
                        <a:pt x="249" y="55"/>
                      </a:lnTo>
                      <a:lnTo>
                        <a:pt x="253" y="57"/>
                      </a:lnTo>
                      <a:lnTo>
                        <a:pt x="254" y="58"/>
                      </a:lnTo>
                      <a:lnTo>
                        <a:pt x="254" y="61"/>
                      </a:lnTo>
                      <a:lnTo>
                        <a:pt x="257" y="61"/>
                      </a:lnTo>
                      <a:lnTo>
                        <a:pt x="259" y="63"/>
                      </a:lnTo>
                      <a:lnTo>
                        <a:pt x="260" y="63"/>
                      </a:lnTo>
                      <a:lnTo>
                        <a:pt x="262" y="65"/>
                      </a:lnTo>
                      <a:lnTo>
                        <a:pt x="264" y="66"/>
                      </a:lnTo>
                      <a:lnTo>
                        <a:pt x="267" y="68"/>
                      </a:lnTo>
                      <a:lnTo>
                        <a:pt x="267" y="69"/>
                      </a:lnTo>
                      <a:lnTo>
                        <a:pt x="269" y="69"/>
                      </a:lnTo>
                      <a:lnTo>
                        <a:pt x="272" y="70"/>
                      </a:lnTo>
                      <a:lnTo>
                        <a:pt x="272" y="71"/>
                      </a:lnTo>
                      <a:lnTo>
                        <a:pt x="270" y="73"/>
                      </a:lnTo>
                      <a:lnTo>
                        <a:pt x="271" y="75"/>
                      </a:lnTo>
                      <a:lnTo>
                        <a:pt x="275" y="77"/>
                      </a:lnTo>
                      <a:lnTo>
                        <a:pt x="276" y="79"/>
                      </a:lnTo>
                      <a:lnTo>
                        <a:pt x="272" y="87"/>
                      </a:lnTo>
                      <a:lnTo>
                        <a:pt x="271" y="88"/>
                      </a:lnTo>
                      <a:lnTo>
                        <a:pt x="270" y="93"/>
                      </a:lnTo>
                      <a:lnTo>
                        <a:pt x="265" y="97"/>
                      </a:lnTo>
                      <a:lnTo>
                        <a:pt x="265" y="99"/>
                      </a:lnTo>
                      <a:lnTo>
                        <a:pt x="268" y="103"/>
                      </a:lnTo>
                      <a:lnTo>
                        <a:pt x="274" y="106"/>
                      </a:lnTo>
                      <a:lnTo>
                        <a:pt x="274" y="112"/>
                      </a:lnTo>
                      <a:lnTo>
                        <a:pt x="277" y="113"/>
                      </a:lnTo>
                      <a:lnTo>
                        <a:pt x="278" y="117"/>
                      </a:lnTo>
                      <a:lnTo>
                        <a:pt x="278" y="120"/>
                      </a:lnTo>
                      <a:lnTo>
                        <a:pt x="280" y="122"/>
                      </a:lnTo>
                      <a:lnTo>
                        <a:pt x="283" y="124"/>
                      </a:lnTo>
                      <a:lnTo>
                        <a:pt x="283" y="129"/>
                      </a:lnTo>
                      <a:lnTo>
                        <a:pt x="283" y="130"/>
                      </a:lnTo>
                      <a:lnTo>
                        <a:pt x="284" y="132"/>
                      </a:lnTo>
                      <a:lnTo>
                        <a:pt x="285" y="135"/>
                      </a:lnTo>
                      <a:lnTo>
                        <a:pt x="288" y="136"/>
                      </a:lnTo>
                      <a:lnTo>
                        <a:pt x="292" y="139"/>
                      </a:lnTo>
                      <a:lnTo>
                        <a:pt x="293" y="142"/>
                      </a:lnTo>
                      <a:lnTo>
                        <a:pt x="294" y="145"/>
                      </a:lnTo>
                      <a:lnTo>
                        <a:pt x="302" y="147"/>
                      </a:lnTo>
                      <a:lnTo>
                        <a:pt x="302" y="147"/>
                      </a:lnTo>
                      <a:lnTo>
                        <a:pt x="302" y="145"/>
                      </a:lnTo>
                      <a:lnTo>
                        <a:pt x="303" y="145"/>
                      </a:lnTo>
                      <a:lnTo>
                        <a:pt x="309" y="147"/>
                      </a:lnTo>
                      <a:lnTo>
                        <a:pt x="313" y="151"/>
                      </a:lnTo>
                      <a:lnTo>
                        <a:pt x="313" y="154"/>
                      </a:lnTo>
                      <a:lnTo>
                        <a:pt x="317" y="157"/>
                      </a:lnTo>
                      <a:lnTo>
                        <a:pt x="318" y="159"/>
                      </a:lnTo>
                      <a:lnTo>
                        <a:pt x="319" y="161"/>
                      </a:lnTo>
                      <a:lnTo>
                        <a:pt x="320" y="162"/>
                      </a:lnTo>
                      <a:lnTo>
                        <a:pt x="324" y="166"/>
                      </a:lnTo>
                      <a:lnTo>
                        <a:pt x="324" y="169"/>
                      </a:lnTo>
                      <a:lnTo>
                        <a:pt x="326" y="171"/>
                      </a:lnTo>
                      <a:lnTo>
                        <a:pt x="329" y="173"/>
                      </a:lnTo>
                      <a:lnTo>
                        <a:pt x="333" y="172"/>
                      </a:lnTo>
                      <a:lnTo>
                        <a:pt x="341" y="180"/>
                      </a:lnTo>
                      <a:lnTo>
                        <a:pt x="342" y="187"/>
                      </a:lnTo>
                      <a:lnTo>
                        <a:pt x="343" y="188"/>
                      </a:lnTo>
                      <a:lnTo>
                        <a:pt x="350" y="193"/>
                      </a:lnTo>
                      <a:lnTo>
                        <a:pt x="351" y="190"/>
                      </a:lnTo>
                      <a:lnTo>
                        <a:pt x="354" y="190"/>
                      </a:lnTo>
                      <a:lnTo>
                        <a:pt x="355" y="190"/>
                      </a:lnTo>
                      <a:lnTo>
                        <a:pt x="356" y="190"/>
                      </a:lnTo>
                      <a:lnTo>
                        <a:pt x="358" y="193"/>
                      </a:lnTo>
                      <a:lnTo>
                        <a:pt x="359" y="192"/>
                      </a:lnTo>
                      <a:lnTo>
                        <a:pt x="361" y="196"/>
                      </a:lnTo>
                      <a:lnTo>
                        <a:pt x="361" y="198"/>
                      </a:lnTo>
                      <a:lnTo>
                        <a:pt x="363" y="200"/>
                      </a:lnTo>
                      <a:lnTo>
                        <a:pt x="368" y="200"/>
                      </a:lnTo>
                      <a:lnTo>
                        <a:pt x="370" y="205"/>
                      </a:lnTo>
                      <a:lnTo>
                        <a:pt x="372" y="206"/>
                      </a:lnTo>
                      <a:lnTo>
                        <a:pt x="374" y="210"/>
                      </a:lnTo>
                      <a:lnTo>
                        <a:pt x="373" y="212"/>
                      </a:lnTo>
                      <a:lnTo>
                        <a:pt x="376" y="213"/>
                      </a:lnTo>
                      <a:lnTo>
                        <a:pt x="376" y="214"/>
                      </a:lnTo>
                      <a:lnTo>
                        <a:pt x="375" y="214"/>
                      </a:lnTo>
                      <a:lnTo>
                        <a:pt x="374" y="215"/>
                      </a:lnTo>
                      <a:lnTo>
                        <a:pt x="374" y="217"/>
                      </a:lnTo>
                      <a:lnTo>
                        <a:pt x="374" y="218"/>
                      </a:lnTo>
                      <a:lnTo>
                        <a:pt x="373" y="220"/>
                      </a:lnTo>
                      <a:lnTo>
                        <a:pt x="373" y="220"/>
                      </a:lnTo>
                      <a:lnTo>
                        <a:pt x="376" y="221"/>
                      </a:lnTo>
                      <a:lnTo>
                        <a:pt x="374" y="223"/>
                      </a:lnTo>
                      <a:lnTo>
                        <a:pt x="375" y="230"/>
                      </a:lnTo>
                      <a:lnTo>
                        <a:pt x="373" y="233"/>
                      </a:lnTo>
                      <a:lnTo>
                        <a:pt x="373" y="235"/>
                      </a:lnTo>
                      <a:lnTo>
                        <a:pt x="371" y="238"/>
                      </a:lnTo>
                      <a:lnTo>
                        <a:pt x="369" y="237"/>
                      </a:lnTo>
                      <a:lnTo>
                        <a:pt x="369" y="241"/>
                      </a:lnTo>
                      <a:lnTo>
                        <a:pt x="367" y="243"/>
                      </a:lnTo>
                      <a:lnTo>
                        <a:pt x="361" y="239"/>
                      </a:lnTo>
                      <a:lnTo>
                        <a:pt x="358" y="237"/>
                      </a:lnTo>
                      <a:lnTo>
                        <a:pt x="355" y="237"/>
                      </a:lnTo>
                      <a:lnTo>
                        <a:pt x="351" y="234"/>
                      </a:lnTo>
                      <a:lnTo>
                        <a:pt x="349" y="237"/>
                      </a:lnTo>
                      <a:lnTo>
                        <a:pt x="347" y="238"/>
                      </a:lnTo>
                      <a:lnTo>
                        <a:pt x="345" y="237"/>
                      </a:lnTo>
                      <a:lnTo>
                        <a:pt x="345" y="239"/>
                      </a:lnTo>
                      <a:lnTo>
                        <a:pt x="346" y="243"/>
                      </a:lnTo>
                      <a:lnTo>
                        <a:pt x="344" y="249"/>
                      </a:lnTo>
                      <a:lnTo>
                        <a:pt x="345" y="252"/>
                      </a:lnTo>
                      <a:lnTo>
                        <a:pt x="343" y="259"/>
                      </a:lnTo>
                      <a:lnTo>
                        <a:pt x="336" y="265"/>
                      </a:lnTo>
                      <a:lnTo>
                        <a:pt x="331" y="268"/>
                      </a:lnTo>
                      <a:lnTo>
                        <a:pt x="325" y="268"/>
                      </a:lnTo>
                      <a:lnTo>
                        <a:pt x="324" y="269"/>
                      </a:lnTo>
                      <a:lnTo>
                        <a:pt x="313" y="272"/>
                      </a:lnTo>
                      <a:lnTo>
                        <a:pt x="307" y="278"/>
                      </a:lnTo>
                      <a:lnTo>
                        <a:pt x="301" y="279"/>
                      </a:lnTo>
                      <a:lnTo>
                        <a:pt x="300" y="281"/>
                      </a:lnTo>
                      <a:lnTo>
                        <a:pt x="300" y="281"/>
                      </a:lnTo>
                      <a:lnTo>
                        <a:pt x="299" y="283"/>
                      </a:lnTo>
                      <a:lnTo>
                        <a:pt x="298" y="283"/>
                      </a:lnTo>
                      <a:lnTo>
                        <a:pt x="298" y="284"/>
                      </a:lnTo>
                      <a:lnTo>
                        <a:pt x="298" y="284"/>
                      </a:lnTo>
                      <a:lnTo>
                        <a:pt x="296" y="285"/>
                      </a:lnTo>
                      <a:lnTo>
                        <a:pt x="296" y="285"/>
                      </a:lnTo>
                      <a:lnTo>
                        <a:pt x="295" y="287"/>
                      </a:lnTo>
                      <a:lnTo>
                        <a:pt x="294" y="288"/>
                      </a:lnTo>
                      <a:lnTo>
                        <a:pt x="293" y="287"/>
                      </a:lnTo>
                      <a:lnTo>
                        <a:pt x="292" y="287"/>
                      </a:lnTo>
                      <a:lnTo>
                        <a:pt x="292" y="288"/>
                      </a:lnTo>
                      <a:lnTo>
                        <a:pt x="292" y="289"/>
                      </a:lnTo>
                      <a:lnTo>
                        <a:pt x="292" y="293"/>
                      </a:lnTo>
                      <a:lnTo>
                        <a:pt x="299" y="299"/>
                      </a:lnTo>
                      <a:lnTo>
                        <a:pt x="300" y="302"/>
                      </a:lnTo>
                      <a:lnTo>
                        <a:pt x="301" y="306"/>
                      </a:lnTo>
                      <a:lnTo>
                        <a:pt x="301" y="306"/>
                      </a:lnTo>
                      <a:lnTo>
                        <a:pt x="304" y="307"/>
                      </a:lnTo>
                      <a:lnTo>
                        <a:pt x="306" y="309"/>
                      </a:lnTo>
                      <a:lnTo>
                        <a:pt x="311" y="319"/>
                      </a:lnTo>
                      <a:lnTo>
                        <a:pt x="309" y="323"/>
                      </a:lnTo>
                      <a:lnTo>
                        <a:pt x="308" y="325"/>
                      </a:lnTo>
                      <a:lnTo>
                        <a:pt x="306" y="327"/>
                      </a:lnTo>
                      <a:lnTo>
                        <a:pt x="306" y="330"/>
                      </a:lnTo>
                      <a:lnTo>
                        <a:pt x="304" y="334"/>
                      </a:lnTo>
                      <a:lnTo>
                        <a:pt x="306" y="335"/>
                      </a:lnTo>
                      <a:lnTo>
                        <a:pt x="309" y="335"/>
                      </a:lnTo>
                      <a:lnTo>
                        <a:pt x="313" y="334"/>
                      </a:lnTo>
                      <a:lnTo>
                        <a:pt x="317" y="338"/>
                      </a:lnTo>
                      <a:lnTo>
                        <a:pt x="318" y="344"/>
                      </a:lnTo>
                      <a:lnTo>
                        <a:pt x="316" y="347"/>
                      </a:lnTo>
                      <a:lnTo>
                        <a:pt x="316" y="349"/>
                      </a:lnTo>
                      <a:lnTo>
                        <a:pt x="314" y="350"/>
                      </a:lnTo>
                      <a:lnTo>
                        <a:pt x="315" y="353"/>
                      </a:lnTo>
                      <a:lnTo>
                        <a:pt x="314" y="355"/>
                      </a:lnTo>
                      <a:lnTo>
                        <a:pt x="314" y="357"/>
                      </a:lnTo>
                      <a:lnTo>
                        <a:pt x="314" y="360"/>
                      </a:lnTo>
                      <a:lnTo>
                        <a:pt x="311" y="363"/>
                      </a:lnTo>
                      <a:lnTo>
                        <a:pt x="310" y="361"/>
                      </a:lnTo>
                      <a:lnTo>
                        <a:pt x="308" y="362"/>
                      </a:lnTo>
                      <a:lnTo>
                        <a:pt x="304" y="360"/>
                      </a:lnTo>
                      <a:lnTo>
                        <a:pt x="299" y="354"/>
                      </a:lnTo>
                      <a:lnTo>
                        <a:pt x="297" y="354"/>
                      </a:lnTo>
                      <a:lnTo>
                        <a:pt x="295" y="352"/>
                      </a:lnTo>
                      <a:lnTo>
                        <a:pt x="294" y="350"/>
                      </a:lnTo>
                      <a:lnTo>
                        <a:pt x="297" y="346"/>
                      </a:lnTo>
                      <a:lnTo>
                        <a:pt x="293" y="342"/>
                      </a:lnTo>
                      <a:lnTo>
                        <a:pt x="294" y="340"/>
                      </a:lnTo>
                      <a:lnTo>
                        <a:pt x="287" y="338"/>
                      </a:lnTo>
                      <a:lnTo>
                        <a:pt x="281" y="340"/>
                      </a:lnTo>
                      <a:lnTo>
                        <a:pt x="278" y="344"/>
                      </a:lnTo>
                      <a:lnTo>
                        <a:pt x="275" y="344"/>
                      </a:lnTo>
                      <a:lnTo>
                        <a:pt x="272" y="345"/>
                      </a:lnTo>
                      <a:lnTo>
                        <a:pt x="270" y="342"/>
                      </a:lnTo>
                      <a:lnTo>
                        <a:pt x="268" y="339"/>
                      </a:lnTo>
                      <a:lnTo>
                        <a:pt x="267" y="337"/>
                      </a:lnTo>
                      <a:lnTo>
                        <a:pt x="262" y="338"/>
                      </a:lnTo>
                      <a:lnTo>
                        <a:pt x="260" y="337"/>
                      </a:lnTo>
                      <a:lnTo>
                        <a:pt x="254" y="338"/>
                      </a:lnTo>
                      <a:lnTo>
                        <a:pt x="253" y="337"/>
                      </a:lnTo>
                      <a:lnTo>
                        <a:pt x="254" y="333"/>
                      </a:lnTo>
                      <a:lnTo>
                        <a:pt x="253" y="332"/>
                      </a:lnTo>
                      <a:lnTo>
                        <a:pt x="251" y="334"/>
                      </a:lnTo>
                      <a:lnTo>
                        <a:pt x="247" y="337"/>
                      </a:lnTo>
                      <a:lnTo>
                        <a:pt x="249" y="343"/>
                      </a:lnTo>
                      <a:lnTo>
                        <a:pt x="249" y="347"/>
                      </a:lnTo>
                      <a:lnTo>
                        <a:pt x="244" y="347"/>
                      </a:lnTo>
                      <a:lnTo>
                        <a:pt x="238" y="346"/>
                      </a:lnTo>
                      <a:lnTo>
                        <a:pt x="235" y="346"/>
                      </a:lnTo>
                      <a:lnTo>
                        <a:pt x="234" y="345"/>
                      </a:lnTo>
                      <a:lnTo>
                        <a:pt x="227" y="346"/>
                      </a:lnTo>
                      <a:lnTo>
                        <a:pt x="223" y="348"/>
                      </a:lnTo>
                      <a:lnTo>
                        <a:pt x="221" y="350"/>
                      </a:lnTo>
                      <a:lnTo>
                        <a:pt x="216" y="349"/>
                      </a:lnTo>
                      <a:lnTo>
                        <a:pt x="214" y="349"/>
                      </a:lnTo>
                      <a:lnTo>
                        <a:pt x="208" y="349"/>
                      </a:lnTo>
                      <a:lnTo>
                        <a:pt x="205" y="349"/>
                      </a:lnTo>
                      <a:lnTo>
                        <a:pt x="205" y="350"/>
                      </a:lnTo>
                      <a:lnTo>
                        <a:pt x="203" y="350"/>
                      </a:lnTo>
                      <a:lnTo>
                        <a:pt x="202" y="353"/>
                      </a:lnTo>
                      <a:lnTo>
                        <a:pt x="202" y="356"/>
                      </a:lnTo>
                      <a:lnTo>
                        <a:pt x="201" y="357"/>
                      </a:lnTo>
                      <a:lnTo>
                        <a:pt x="195" y="358"/>
                      </a:lnTo>
                      <a:lnTo>
                        <a:pt x="190" y="357"/>
                      </a:lnTo>
                      <a:lnTo>
                        <a:pt x="188" y="360"/>
                      </a:lnTo>
                      <a:lnTo>
                        <a:pt x="188" y="360"/>
                      </a:lnTo>
                      <a:lnTo>
                        <a:pt x="186" y="361"/>
                      </a:lnTo>
                      <a:lnTo>
                        <a:pt x="186" y="362"/>
                      </a:lnTo>
                      <a:lnTo>
                        <a:pt x="187" y="363"/>
                      </a:lnTo>
                      <a:lnTo>
                        <a:pt x="188" y="363"/>
                      </a:lnTo>
                      <a:lnTo>
                        <a:pt x="189" y="365"/>
                      </a:lnTo>
                      <a:lnTo>
                        <a:pt x="183" y="365"/>
                      </a:lnTo>
                      <a:lnTo>
                        <a:pt x="179" y="367"/>
                      </a:lnTo>
                      <a:lnTo>
                        <a:pt x="178" y="370"/>
                      </a:lnTo>
                      <a:lnTo>
                        <a:pt x="177" y="371"/>
                      </a:lnTo>
                      <a:lnTo>
                        <a:pt x="174" y="371"/>
                      </a:lnTo>
                      <a:lnTo>
                        <a:pt x="176" y="367"/>
                      </a:lnTo>
                      <a:lnTo>
                        <a:pt x="173" y="367"/>
                      </a:lnTo>
                      <a:lnTo>
                        <a:pt x="168" y="368"/>
                      </a:lnTo>
                      <a:lnTo>
                        <a:pt x="167" y="369"/>
                      </a:lnTo>
                      <a:lnTo>
                        <a:pt x="165" y="371"/>
                      </a:lnTo>
                      <a:lnTo>
                        <a:pt x="158" y="371"/>
                      </a:lnTo>
                      <a:lnTo>
                        <a:pt x="157" y="371"/>
                      </a:lnTo>
                      <a:lnTo>
                        <a:pt x="156" y="371"/>
                      </a:lnTo>
                      <a:lnTo>
                        <a:pt x="154" y="370"/>
                      </a:lnTo>
                      <a:lnTo>
                        <a:pt x="155" y="367"/>
                      </a:lnTo>
                      <a:lnTo>
                        <a:pt x="151" y="362"/>
                      </a:lnTo>
                      <a:lnTo>
                        <a:pt x="151" y="361"/>
                      </a:lnTo>
                      <a:lnTo>
                        <a:pt x="146" y="361"/>
                      </a:lnTo>
                      <a:lnTo>
                        <a:pt x="147" y="359"/>
                      </a:lnTo>
                      <a:lnTo>
                        <a:pt x="150" y="357"/>
                      </a:lnTo>
                      <a:lnTo>
                        <a:pt x="148" y="355"/>
                      </a:lnTo>
                      <a:lnTo>
                        <a:pt x="146" y="355"/>
                      </a:lnTo>
                      <a:lnTo>
                        <a:pt x="139" y="357"/>
                      </a:lnTo>
                      <a:lnTo>
                        <a:pt x="137" y="355"/>
                      </a:lnTo>
                      <a:lnTo>
                        <a:pt x="133" y="354"/>
                      </a:lnTo>
                      <a:lnTo>
                        <a:pt x="132" y="353"/>
                      </a:lnTo>
                      <a:lnTo>
                        <a:pt x="126" y="351"/>
                      </a:lnTo>
                      <a:lnTo>
                        <a:pt x="124" y="352"/>
                      </a:lnTo>
                      <a:lnTo>
                        <a:pt x="123" y="355"/>
                      </a:lnTo>
                      <a:lnTo>
                        <a:pt x="119" y="355"/>
                      </a:lnTo>
                      <a:lnTo>
                        <a:pt x="115" y="353"/>
                      </a:lnTo>
                      <a:lnTo>
                        <a:pt x="116" y="349"/>
                      </a:lnTo>
                      <a:lnTo>
                        <a:pt x="113" y="350"/>
                      </a:lnTo>
                      <a:lnTo>
                        <a:pt x="114" y="353"/>
                      </a:lnTo>
                      <a:lnTo>
                        <a:pt x="113" y="359"/>
                      </a:lnTo>
                      <a:lnTo>
                        <a:pt x="113" y="361"/>
                      </a:lnTo>
                      <a:lnTo>
                        <a:pt x="115" y="362"/>
                      </a:lnTo>
                      <a:lnTo>
                        <a:pt x="116" y="366"/>
                      </a:lnTo>
                      <a:lnTo>
                        <a:pt x="113" y="369"/>
                      </a:lnTo>
                      <a:lnTo>
                        <a:pt x="112" y="372"/>
                      </a:lnTo>
                      <a:lnTo>
                        <a:pt x="109" y="374"/>
                      </a:lnTo>
                      <a:lnTo>
                        <a:pt x="105" y="381"/>
                      </a:lnTo>
                      <a:lnTo>
                        <a:pt x="104" y="381"/>
                      </a:lnTo>
                      <a:lnTo>
                        <a:pt x="97" y="385"/>
                      </a:lnTo>
                      <a:lnTo>
                        <a:pt x="93" y="385"/>
                      </a:lnTo>
                      <a:lnTo>
                        <a:pt x="93" y="383"/>
                      </a:lnTo>
                      <a:lnTo>
                        <a:pt x="95" y="381"/>
                      </a:lnTo>
                      <a:lnTo>
                        <a:pt x="95" y="378"/>
                      </a:lnTo>
                      <a:lnTo>
                        <a:pt x="97" y="374"/>
                      </a:lnTo>
                      <a:lnTo>
                        <a:pt x="97" y="372"/>
                      </a:lnTo>
                      <a:lnTo>
                        <a:pt x="93" y="372"/>
                      </a:lnTo>
                      <a:lnTo>
                        <a:pt x="91" y="374"/>
                      </a:lnTo>
                      <a:lnTo>
                        <a:pt x="88" y="374"/>
                      </a:lnTo>
                      <a:lnTo>
                        <a:pt x="87" y="375"/>
                      </a:lnTo>
                      <a:lnTo>
                        <a:pt x="85" y="370"/>
                      </a:lnTo>
                      <a:lnTo>
                        <a:pt x="87" y="367"/>
                      </a:lnTo>
                      <a:lnTo>
                        <a:pt x="86" y="365"/>
                      </a:lnTo>
                      <a:lnTo>
                        <a:pt x="84" y="363"/>
                      </a:lnTo>
                      <a:lnTo>
                        <a:pt x="82" y="361"/>
                      </a:lnTo>
                      <a:lnTo>
                        <a:pt x="79" y="361"/>
                      </a:lnTo>
                      <a:lnTo>
                        <a:pt x="78" y="359"/>
                      </a:lnTo>
                      <a:lnTo>
                        <a:pt x="76" y="357"/>
                      </a:lnTo>
                      <a:lnTo>
                        <a:pt x="77" y="354"/>
                      </a:lnTo>
                      <a:lnTo>
                        <a:pt x="76" y="355"/>
                      </a:lnTo>
                      <a:lnTo>
                        <a:pt x="73" y="355"/>
                      </a:lnTo>
                      <a:lnTo>
                        <a:pt x="70" y="354"/>
                      </a:lnTo>
                      <a:lnTo>
                        <a:pt x="69" y="355"/>
                      </a:lnTo>
                      <a:lnTo>
                        <a:pt x="65" y="353"/>
                      </a:lnTo>
                      <a:lnTo>
                        <a:pt x="65" y="350"/>
                      </a:lnTo>
                      <a:lnTo>
                        <a:pt x="63" y="348"/>
                      </a:lnTo>
                      <a:lnTo>
                        <a:pt x="61" y="349"/>
                      </a:lnTo>
                      <a:lnTo>
                        <a:pt x="59" y="355"/>
                      </a:lnTo>
                      <a:lnTo>
                        <a:pt x="57" y="355"/>
                      </a:lnTo>
                      <a:lnTo>
                        <a:pt x="54" y="356"/>
                      </a:lnTo>
                      <a:lnTo>
                        <a:pt x="45" y="354"/>
                      </a:lnTo>
                      <a:lnTo>
                        <a:pt x="48" y="350"/>
                      </a:lnTo>
                      <a:lnTo>
                        <a:pt x="51" y="349"/>
                      </a:lnTo>
                      <a:lnTo>
                        <a:pt x="53" y="347"/>
                      </a:lnTo>
                      <a:lnTo>
                        <a:pt x="55" y="347"/>
                      </a:lnTo>
                      <a:lnTo>
                        <a:pt x="57" y="347"/>
                      </a:lnTo>
                      <a:lnTo>
                        <a:pt x="59" y="346"/>
                      </a:lnTo>
                      <a:lnTo>
                        <a:pt x="60" y="347"/>
                      </a:lnTo>
                      <a:lnTo>
                        <a:pt x="67" y="339"/>
                      </a:lnTo>
                      <a:lnTo>
                        <a:pt x="76" y="342"/>
                      </a:lnTo>
                      <a:lnTo>
                        <a:pt x="79" y="339"/>
                      </a:lnTo>
                      <a:lnTo>
                        <a:pt x="81" y="338"/>
                      </a:lnTo>
                      <a:lnTo>
                        <a:pt x="84" y="339"/>
                      </a:lnTo>
                      <a:lnTo>
                        <a:pt x="85" y="343"/>
                      </a:lnTo>
                      <a:lnTo>
                        <a:pt x="86" y="340"/>
                      </a:lnTo>
                      <a:lnTo>
                        <a:pt x="89" y="339"/>
                      </a:lnTo>
                      <a:lnTo>
                        <a:pt x="90" y="336"/>
                      </a:lnTo>
                      <a:lnTo>
                        <a:pt x="88" y="334"/>
                      </a:lnTo>
                      <a:lnTo>
                        <a:pt x="88" y="329"/>
                      </a:lnTo>
                      <a:lnTo>
                        <a:pt x="84" y="326"/>
                      </a:lnTo>
                      <a:lnTo>
                        <a:pt x="89" y="323"/>
                      </a:lnTo>
                      <a:lnTo>
                        <a:pt x="89" y="323"/>
                      </a:lnTo>
                      <a:lnTo>
                        <a:pt x="86" y="317"/>
                      </a:lnTo>
                      <a:lnTo>
                        <a:pt x="87" y="315"/>
                      </a:lnTo>
                      <a:lnTo>
                        <a:pt x="88" y="309"/>
                      </a:lnTo>
                      <a:lnTo>
                        <a:pt x="86" y="308"/>
                      </a:lnTo>
                      <a:lnTo>
                        <a:pt x="86" y="307"/>
                      </a:lnTo>
                      <a:lnTo>
                        <a:pt x="86" y="306"/>
                      </a:lnTo>
                      <a:lnTo>
                        <a:pt x="87" y="305"/>
                      </a:lnTo>
                      <a:lnTo>
                        <a:pt x="88" y="305"/>
                      </a:lnTo>
                      <a:lnTo>
                        <a:pt x="88" y="303"/>
                      </a:lnTo>
                      <a:lnTo>
                        <a:pt x="88" y="302"/>
                      </a:lnTo>
                      <a:lnTo>
                        <a:pt x="88" y="301"/>
                      </a:lnTo>
                      <a:lnTo>
                        <a:pt x="89" y="300"/>
                      </a:lnTo>
                      <a:lnTo>
                        <a:pt x="90" y="299"/>
                      </a:lnTo>
                      <a:lnTo>
                        <a:pt x="89" y="298"/>
                      </a:lnTo>
                      <a:lnTo>
                        <a:pt x="90" y="294"/>
                      </a:lnTo>
                      <a:lnTo>
                        <a:pt x="90" y="289"/>
                      </a:lnTo>
                      <a:lnTo>
                        <a:pt x="87" y="287"/>
                      </a:lnTo>
                      <a:lnTo>
                        <a:pt x="86" y="283"/>
                      </a:lnTo>
                      <a:lnTo>
                        <a:pt x="86" y="281"/>
                      </a:lnTo>
                      <a:lnTo>
                        <a:pt x="84" y="275"/>
                      </a:lnTo>
                      <a:lnTo>
                        <a:pt x="84" y="270"/>
                      </a:lnTo>
                      <a:lnTo>
                        <a:pt x="83" y="269"/>
                      </a:lnTo>
                      <a:lnTo>
                        <a:pt x="82" y="268"/>
                      </a:lnTo>
                      <a:lnTo>
                        <a:pt x="82" y="267"/>
                      </a:lnTo>
                      <a:lnTo>
                        <a:pt x="82" y="267"/>
                      </a:lnTo>
                      <a:lnTo>
                        <a:pt x="81" y="265"/>
                      </a:lnTo>
                      <a:lnTo>
                        <a:pt x="80" y="264"/>
                      </a:lnTo>
                      <a:lnTo>
                        <a:pt x="80" y="263"/>
                      </a:lnTo>
                      <a:lnTo>
                        <a:pt x="79" y="262"/>
                      </a:lnTo>
                      <a:lnTo>
                        <a:pt x="79" y="260"/>
                      </a:lnTo>
                      <a:lnTo>
                        <a:pt x="77" y="260"/>
                      </a:lnTo>
                      <a:lnTo>
                        <a:pt x="77" y="259"/>
                      </a:lnTo>
                      <a:lnTo>
                        <a:pt x="82" y="253"/>
                      </a:lnTo>
                      <a:lnTo>
                        <a:pt x="82" y="249"/>
                      </a:lnTo>
                      <a:lnTo>
                        <a:pt x="85" y="249"/>
                      </a:lnTo>
                      <a:lnTo>
                        <a:pt x="87" y="247"/>
                      </a:lnTo>
                      <a:lnTo>
                        <a:pt x="89" y="250"/>
                      </a:lnTo>
                      <a:lnTo>
                        <a:pt x="92" y="249"/>
                      </a:lnTo>
                      <a:lnTo>
                        <a:pt x="94" y="247"/>
                      </a:lnTo>
                      <a:lnTo>
                        <a:pt x="97" y="245"/>
                      </a:lnTo>
                      <a:lnTo>
                        <a:pt x="97" y="244"/>
                      </a:lnTo>
                      <a:lnTo>
                        <a:pt x="98" y="244"/>
                      </a:lnTo>
                      <a:lnTo>
                        <a:pt x="98" y="244"/>
                      </a:lnTo>
                      <a:lnTo>
                        <a:pt x="98" y="244"/>
                      </a:lnTo>
                      <a:lnTo>
                        <a:pt x="97" y="244"/>
                      </a:lnTo>
                      <a:lnTo>
                        <a:pt x="97" y="243"/>
                      </a:lnTo>
                      <a:lnTo>
                        <a:pt x="101" y="242"/>
                      </a:lnTo>
                      <a:lnTo>
                        <a:pt x="103" y="242"/>
                      </a:lnTo>
                      <a:lnTo>
                        <a:pt x="102" y="240"/>
                      </a:lnTo>
                      <a:lnTo>
                        <a:pt x="103" y="237"/>
                      </a:lnTo>
                      <a:lnTo>
                        <a:pt x="102" y="233"/>
                      </a:lnTo>
                      <a:lnTo>
                        <a:pt x="104" y="232"/>
                      </a:lnTo>
                      <a:lnTo>
                        <a:pt x="99" y="227"/>
                      </a:lnTo>
                      <a:lnTo>
                        <a:pt x="99" y="224"/>
                      </a:lnTo>
                      <a:lnTo>
                        <a:pt x="100" y="221"/>
                      </a:lnTo>
                      <a:lnTo>
                        <a:pt x="103" y="223"/>
                      </a:lnTo>
                      <a:lnTo>
                        <a:pt x="105" y="223"/>
                      </a:lnTo>
                      <a:lnTo>
                        <a:pt x="107" y="226"/>
                      </a:lnTo>
                      <a:lnTo>
                        <a:pt x="109" y="225"/>
                      </a:lnTo>
                      <a:lnTo>
                        <a:pt x="111" y="222"/>
                      </a:lnTo>
                      <a:lnTo>
                        <a:pt x="113" y="222"/>
                      </a:lnTo>
                      <a:lnTo>
                        <a:pt x="111" y="225"/>
                      </a:lnTo>
                      <a:lnTo>
                        <a:pt x="112" y="226"/>
                      </a:lnTo>
                      <a:lnTo>
                        <a:pt x="115" y="224"/>
                      </a:lnTo>
                      <a:lnTo>
                        <a:pt x="117" y="222"/>
                      </a:lnTo>
                      <a:lnTo>
                        <a:pt x="117" y="221"/>
                      </a:lnTo>
                      <a:lnTo>
                        <a:pt x="116" y="220"/>
                      </a:lnTo>
                      <a:lnTo>
                        <a:pt x="115" y="218"/>
                      </a:lnTo>
                      <a:lnTo>
                        <a:pt x="112" y="216"/>
                      </a:lnTo>
                      <a:lnTo>
                        <a:pt x="111" y="213"/>
                      </a:lnTo>
                      <a:lnTo>
                        <a:pt x="112" y="212"/>
                      </a:lnTo>
                      <a:lnTo>
                        <a:pt x="112" y="210"/>
                      </a:lnTo>
                      <a:lnTo>
                        <a:pt x="114" y="207"/>
                      </a:lnTo>
                      <a:lnTo>
                        <a:pt x="112" y="205"/>
                      </a:lnTo>
                      <a:lnTo>
                        <a:pt x="114" y="203"/>
                      </a:lnTo>
                      <a:lnTo>
                        <a:pt x="114" y="199"/>
                      </a:lnTo>
                      <a:lnTo>
                        <a:pt x="113" y="197"/>
                      </a:lnTo>
                      <a:lnTo>
                        <a:pt x="114" y="196"/>
                      </a:lnTo>
                      <a:lnTo>
                        <a:pt x="114" y="193"/>
                      </a:lnTo>
                      <a:lnTo>
                        <a:pt x="110" y="190"/>
                      </a:lnTo>
                      <a:lnTo>
                        <a:pt x="111" y="189"/>
                      </a:lnTo>
                      <a:lnTo>
                        <a:pt x="107" y="185"/>
                      </a:lnTo>
                      <a:lnTo>
                        <a:pt x="106" y="183"/>
                      </a:lnTo>
                      <a:lnTo>
                        <a:pt x="99" y="181"/>
                      </a:lnTo>
                      <a:lnTo>
                        <a:pt x="99" y="179"/>
                      </a:lnTo>
                      <a:lnTo>
                        <a:pt x="98" y="177"/>
                      </a:lnTo>
                      <a:lnTo>
                        <a:pt x="98" y="176"/>
                      </a:lnTo>
                      <a:lnTo>
                        <a:pt x="96" y="174"/>
                      </a:lnTo>
                      <a:lnTo>
                        <a:pt x="98" y="171"/>
                      </a:lnTo>
                      <a:lnTo>
                        <a:pt x="98" y="169"/>
                      </a:lnTo>
                      <a:lnTo>
                        <a:pt x="94" y="167"/>
                      </a:lnTo>
                      <a:lnTo>
                        <a:pt x="89" y="162"/>
                      </a:lnTo>
                      <a:lnTo>
                        <a:pt x="88" y="155"/>
                      </a:lnTo>
                      <a:lnTo>
                        <a:pt x="91" y="153"/>
                      </a:lnTo>
                      <a:lnTo>
                        <a:pt x="90" y="151"/>
                      </a:lnTo>
                      <a:lnTo>
                        <a:pt x="90" y="148"/>
                      </a:lnTo>
                      <a:lnTo>
                        <a:pt x="88" y="146"/>
                      </a:lnTo>
                      <a:lnTo>
                        <a:pt x="88" y="144"/>
                      </a:lnTo>
                      <a:lnTo>
                        <a:pt x="88" y="141"/>
                      </a:lnTo>
                      <a:lnTo>
                        <a:pt x="91" y="140"/>
                      </a:lnTo>
                      <a:lnTo>
                        <a:pt x="89" y="135"/>
                      </a:lnTo>
                      <a:lnTo>
                        <a:pt x="87" y="133"/>
                      </a:lnTo>
                      <a:lnTo>
                        <a:pt x="88" y="130"/>
                      </a:lnTo>
                      <a:lnTo>
                        <a:pt x="87" y="129"/>
                      </a:lnTo>
                      <a:lnTo>
                        <a:pt x="88" y="126"/>
                      </a:lnTo>
                      <a:lnTo>
                        <a:pt x="85" y="125"/>
                      </a:lnTo>
                      <a:lnTo>
                        <a:pt x="86" y="122"/>
                      </a:lnTo>
                      <a:lnTo>
                        <a:pt x="84" y="122"/>
                      </a:lnTo>
                      <a:lnTo>
                        <a:pt x="83" y="124"/>
                      </a:lnTo>
                      <a:lnTo>
                        <a:pt x="83" y="126"/>
                      </a:lnTo>
                      <a:lnTo>
                        <a:pt x="80" y="129"/>
                      </a:lnTo>
                      <a:lnTo>
                        <a:pt x="75" y="129"/>
                      </a:lnTo>
                      <a:lnTo>
                        <a:pt x="73" y="129"/>
                      </a:lnTo>
                      <a:lnTo>
                        <a:pt x="73" y="121"/>
                      </a:lnTo>
                      <a:lnTo>
                        <a:pt x="71" y="119"/>
                      </a:lnTo>
                      <a:lnTo>
                        <a:pt x="72" y="117"/>
                      </a:lnTo>
                      <a:lnTo>
                        <a:pt x="69" y="118"/>
                      </a:lnTo>
                      <a:lnTo>
                        <a:pt x="68" y="122"/>
                      </a:lnTo>
                      <a:lnTo>
                        <a:pt x="65" y="120"/>
                      </a:lnTo>
                      <a:lnTo>
                        <a:pt x="67" y="118"/>
                      </a:lnTo>
                      <a:lnTo>
                        <a:pt x="67" y="116"/>
                      </a:lnTo>
                      <a:lnTo>
                        <a:pt x="69" y="114"/>
                      </a:lnTo>
                      <a:lnTo>
                        <a:pt x="68" y="111"/>
                      </a:lnTo>
                      <a:lnTo>
                        <a:pt x="66" y="108"/>
                      </a:lnTo>
                      <a:lnTo>
                        <a:pt x="66" y="105"/>
                      </a:lnTo>
                      <a:lnTo>
                        <a:pt x="66" y="103"/>
                      </a:lnTo>
                      <a:lnTo>
                        <a:pt x="63" y="100"/>
                      </a:lnTo>
                      <a:lnTo>
                        <a:pt x="61" y="102"/>
                      </a:lnTo>
                      <a:lnTo>
                        <a:pt x="59" y="105"/>
                      </a:lnTo>
                      <a:lnTo>
                        <a:pt x="57" y="101"/>
                      </a:lnTo>
                      <a:lnTo>
                        <a:pt x="54" y="102"/>
                      </a:lnTo>
                      <a:lnTo>
                        <a:pt x="53" y="105"/>
                      </a:lnTo>
                      <a:lnTo>
                        <a:pt x="51" y="104"/>
                      </a:lnTo>
                      <a:lnTo>
                        <a:pt x="52" y="93"/>
                      </a:lnTo>
                      <a:lnTo>
                        <a:pt x="45" y="94"/>
                      </a:lnTo>
                      <a:lnTo>
                        <a:pt x="45" y="98"/>
                      </a:lnTo>
                      <a:lnTo>
                        <a:pt x="44" y="96"/>
                      </a:lnTo>
                      <a:lnTo>
                        <a:pt x="42" y="96"/>
                      </a:lnTo>
                      <a:lnTo>
                        <a:pt x="41" y="93"/>
                      </a:lnTo>
                      <a:lnTo>
                        <a:pt x="38" y="94"/>
                      </a:lnTo>
                      <a:lnTo>
                        <a:pt x="37" y="95"/>
                      </a:lnTo>
                      <a:lnTo>
                        <a:pt x="34" y="93"/>
                      </a:lnTo>
                      <a:lnTo>
                        <a:pt x="26" y="96"/>
                      </a:lnTo>
                      <a:lnTo>
                        <a:pt x="26" y="99"/>
                      </a:lnTo>
                      <a:lnTo>
                        <a:pt x="29" y="100"/>
                      </a:lnTo>
                      <a:lnTo>
                        <a:pt x="30" y="102"/>
                      </a:lnTo>
                      <a:lnTo>
                        <a:pt x="31" y="102"/>
                      </a:lnTo>
                      <a:lnTo>
                        <a:pt x="32" y="101"/>
                      </a:lnTo>
                      <a:lnTo>
                        <a:pt x="33" y="102"/>
                      </a:lnTo>
                      <a:lnTo>
                        <a:pt x="34" y="104"/>
                      </a:lnTo>
                      <a:lnTo>
                        <a:pt x="33" y="107"/>
                      </a:lnTo>
                      <a:lnTo>
                        <a:pt x="34" y="108"/>
                      </a:lnTo>
                      <a:lnTo>
                        <a:pt x="34" y="109"/>
                      </a:lnTo>
                      <a:lnTo>
                        <a:pt x="32" y="110"/>
                      </a:lnTo>
                      <a:lnTo>
                        <a:pt x="30" y="109"/>
                      </a:lnTo>
                      <a:lnTo>
                        <a:pt x="25" y="110"/>
                      </a:lnTo>
                      <a:lnTo>
                        <a:pt x="23" y="111"/>
                      </a:lnTo>
                      <a:lnTo>
                        <a:pt x="23" y="114"/>
                      </a:lnTo>
                      <a:lnTo>
                        <a:pt x="20" y="118"/>
                      </a:lnTo>
                      <a:lnTo>
                        <a:pt x="10" y="118"/>
                      </a:lnTo>
                      <a:lnTo>
                        <a:pt x="7" y="115"/>
                      </a:lnTo>
                      <a:lnTo>
                        <a:pt x="7" y="113"/>
                      </a:lnTo>
                      <a:lnTo>
                        <a:pt x="10" y="110"/>
                      </a:lnTo>
                      <a:lnTo>
                        <a:pt x="9" y="105"/>
                      </a:lnTo>
                      <a:lnTo>
                        <a:pt x="11" y="103"/>
                      </a:lnTo>
                      <a:lnTo>
                        <a:pt x="13" y="99"/>
                      </a:lnTo>
                      <a:lnTo>
                        <a:pt x="10" y="96"/>
                      </a:lnTo>
                      <a:lnTo>
                        <a:pt x="12" y="93"/>
                      </a:lnTo>
                      <a:lnTo>
                        <a:pt x="9" y="92"/>
                      </a:lnTo>
                      <a:lnTo>
                        <a:pt x="8" y="90"/>
                      </a:lnTo>
                      <a:lnTo>
                        <a:pt x="8" y="86"/>
                      </a:lnTo>
                      <a:lnTo>
                        <a:pt x="7" y="88"/>
                      </a:lnTo>
                      <a:lnTo>
                        <a:pt x="4" y="86"/>
                      </a:lnTo>
                      <a:lnTo>
                        <a:pt x="5" y="84"/>
                      </a:lnTo>
                      <a:lnTo>
                        <a:pt x="6" y="84"/>
                      </a:lnTo>
                      <a:lnTo>
                        <a:pt x="4" y="78"/>
                      </a:lnTo>
                      <a:lnTo>
                        <a:pt x="3" y="69"/>
                      </a:lnTo>
                      <a:lnTo>
                        <a:pt x="5" y="69"/>
                      </a:lnTo>
                      <a:lnTo>
                        <a:pt x="4" y="63"/>
                      </a:lnTo>
                      <a:lnTo>
                        <a:pt x="0" y="62"/>
                      </a:lnTo>
                      <a:lnTo>
                        <a:pt x="1" y="60"/>
                      </a:lnTo>
                      <a:lnTo>
                        <a:pt x="2" y="56"/>
                      </a:lnTo>
                      <a:lnTo>
                        <a:pt x="4" y="55"/>
                      </a:lnTo>
                      <a:lnTo>
                        <a:pt x="11" y="53"/>
                      </a:lnTo>
                      <a:lnTo>
                        <a:pt x="14" y="55"/>
                      </a:lnTo>
                      <a:lnTo>
                        <a:pt x="17" y="51"/>
                      </a:lnTo>
                      <a:lnTo>
                        <a:pt x="19" y="50"/>
                      </a:lnTo>
                      <a:lnTo>
                        <a:pt x="30" y="52"/>
                      </a:lnTo>
                      <a:lnTo>
                        <a:pt x="33" y="57"/>
                      </a:lnTo>
                      <a:lnTo>
                        <a:pt x="35" y="58"/>
                      </a:lnTo>
                      <a:lnTo>
                        <a:pt x="42" y="56"/>
                      </a:lnTo>
                      <a:lnTo>
                        <a:pt x="41" y="51"/>
                      </a:lnTo>
                      <a:lnTo>
                        <a:pt x="43" y="48"/>
                      </a:lnTo>
                      <a:lnTo>
                        <a:pt x="40" y="47"/>
                      </a:lnTo>
                      <a:lnTo>
                        <a:pt x="41" y="44"/>
                      </a:lnTo>
                      <a:lnTo>
                        <a:pt x="40" y="41"/>
                      </a:lnTo>
                      <a:lnTo>
                        <a:pt x="41" y="39"/>
                      </a:lnTo>
                      <a:lnTo>
                        <a:pt x="44" y="41"/>
                      </a:lnTo>
                      <a:lnTo>
                        <a:pt x="46" y="40"/>
                      </a:lnTo>
                      <a:lnTo>
                        <a:pt x="49" y="41"/>
                      </a:lnTo>
                      <a:lnTo>
                        <a:pt x="50" y="40"/>
                      </a:lnTo>
                      <a:lnTo>
                        <a:pt x="52" y="39"/>
                      </a:lnTo>
                      <a:lnTo>
                        <a:pt x="52" y="38"/>
                      </a:lnTo>
                      <a:lnTo>
                        <a:pt x="52" y="36"/>
                      </a:lnTo>
                      <a:lnTo>
                        <a:pt x="56" y="34"/>
                      </a:lnTo>
                      <a:lnTo>
                        <a:pt x="59" y="31"/>
                      </a:lnTo>
                      <a:lnTo>
                        <a:pt x="59" y="27"/>
                      </a:lnTo>
                      <a:lnTo>
                        <a:pt x="58" y="25"/>
                      </a:lnTo>
                      <a:lnTo>
                        <a:pt x="60" y="21"/>
                      </a:lnTo>
                      <a:lnTo>
                        <a:pt x="60" y="18"/>
                      </a:lnTo>
                      <a:lnTo>
                        <a:pt x="61" y="17"/>
                      </a:lnTo>
                      <a:lnTo>
                        <a:pt x="64" y="17"/>
                      </a:lnTo>
                      <a:lnTo>
                        <a:pt x="65" y="19"/>
                      </a:lnTo>
                      <a:lnTo>
                        <a:pt x="68" y="20"/>
                      </a:lnTo>
                      <a:lnTo>
                        <a:pt x="69" y="19"/>
                      </a:lnTo>
                      <a:lnTo>
                        <a:pt x="71" y="20"/>
                      </a:lnTo>
                      <a:lnTo>
                        <a:pt x="74" y="17"/>
                      </a:lnTo>
                      <a:lnTo>
                        <a:pt x="76" y="17"/>
                      </a:lnTo>
                      <a:lnTo>
                        <a:pt x="81" y="11"/>
                      </a:lnTo>
                      <a:lnTo>
                        <a:pt x="82" y="8"/>
                      </a:lnTo>
                      <a:lnTo>
                        <a:pt x="82" y="6"/>
                      </a:lnTo>
                      <a:lnTo>
                        <a:pt x="88" y="0"/>
                      </a:lnTo>
                      <a:lnTo>
                        <a:pt x="90" y="2"/>
                      </a:lnTo>
                      <a:lnTo>
                        <a:pt x="94" y="1"/>
                      </a:lnTo>
                      <a:lnTo>
                        <a:pt x="97" y="4"/>
                      </a:lnTo>
                      <a:lnTo>
                        <a:pt x="97" y="6"/>
                      </a:lnTo>
                      <a:lnTo>
                        <a:pt x="105" y="9"/>
                      </a:lnTo>
                      <a:lnTo>
                        <a:pt x="105" y="12"/>
                      </a:lnTo>
                      <a:lnTo>
                        <a:pt x="108" y="16"/>
                      </a:lnTo>
                      <a:lnTo>
                        <a:pt x="110" y="17"/>
                      </a:lnTo>
                      <a:lnTo>
                        <a:pt x="109" y="19"/>
                      </a:lnTo>
                      <a:lnTo>
                        <a:pt x="109" y="20"/>
                      </a:lnTo>
                      <a:lnTo>
                        <a:pt x="112" y="21"/>
                      </a:lnTo>
                      <a:lnTo>
                        <a:pt x="114" y="2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9" name="Freeform 29">
                  <a:extLst>
                    <a:ext uri="{FF2B5EF4-FFF2-40B4-BE49-F238E27FC236}">
                      <a16:creationId xmlns:a16="http://schemas.microsoft.com/office/drawing/2014/main" id="{517222D5-3661-451C-9C4D-20FC7AEA3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6313" y="5551488"/>
                  <a:ext cx="365125" cy="415925"/>
                </a:xfrm>
                <a:custGeom>
                  <a:avLst/>
                  <a:gdLst>
                    <a:gd name="T0" fmla="*/ 174 w 230"/>
                    <a:gd name="T1" fmla="*/ 9 h 262"/>
                    <a:gd name="T2" fmla="*/ 180 w 230"/>
                    <a:gd name="T3" fmla="*/ 23 h 262"/>
                    <a:gd name="T4" fmla="*/ 186 w 230"/>
                    <a:gd name="T5" fmla="*/ 28 h 262"/>
                    <a:gd name="T6" fmla="*/ 199 w 230"/>
                    <a:gd name="T7" fmla="*/ 29 h 262"/>
                    <a:gd name="T8" fmla="*/ 204 w 230"/>
                    <a:gd name="T9" fmla="*/ 47 h 262"/>
                    <a:gd name="T10" fmla="*/ 201 w 230"/>
                    <a:gd name="T11" fmla="*/ 62 h 262"/>
                    <a:gd name="T12" fmla="*/ 211 w 230"/>
                    <a:gd name="T13" fmla="*/ 84 h 262"/>
                    <a:gd name="T14" fmla="*/ 227 w 230"/>
                    <a:gd name="T15" fmla="*/ 100 h 262"/>
                    <a:gd name="T16" fmla="*/ 225 w 230"/>
                    <a:gd name="T17" fmla="*/ 117 h 262"/>
                    <a:gd name="T18" fmla="*/ 230 w 230"/>
                    <a:gd name="T19" fmla="*/ 129 h 262"/>
                    <a:gd name="T20" fmla="*/ 220 w 230"/>
                    <a:gd name="T21" fmla="*/ 133 h 262"/>
                    <a:gd name="T22" fmla="*/ 215 w 230"/>
                    <a:gd name="T23" fmla="*/ 140 h 262"/>
                    <a:gd name="T24" fmla="*/ 211 w 230"/>
                    <a:gd name="T25" fmla="*/ 151 h 262"/>
                    <a:gd name="T26" fmla="*/ 202 w 230"/>
                    <a:gd name="T27" fmla="*/ 157 h 262"/>
                    <a:gd name="T28" fmla="*/ 192 w 230"/>
                    <a:gd name="T29" fmla="*/ 167 h 262"/>
                    <a:gd name="T30" fmla="*/ 195 w 230"/>
                    <a:gd name="T31" fmla="*/ 175 h 262"/>
                    <a:gd name="T32" fmla="*/ 203 w 230"/>
                    <a:gd name="T33" fmla="*/ 196 h 262"/>
                    <a:gd name="T34" fmla="*/ 201 w 230"/>
                    <a:gd name="T35" fmla="*/ 210 h 262"/>
                    <a:gd name="T36" fmla="*/ 200 w 230"/>
                    <a:gd name="T37" fmla="*/ 222 h 262"/>
                    <a:gd name="T38" fmla="*/ 203 w 230"/>
                    <a:gd name="T39" fmla="*/ 243 h 262"/>
                    <a:gd name="T40" fmla="*/ 189 w 230"/>
                    <a:gd name="T41" fmla="*/ 249 h 262"/>
                    <a:gd name="T42" fmla="*/ 164 w 230"/>
                    <a:gd name="T43" fmla="*/ 256 h 262"/>
                    <a:gd name="T44" fmla="*/ 143 w 230"/>
                    <a:gd name="T45" fmla="*/ 252 h 262"/>
                    <a:gd name="T46" fmla="*/ 126 w 230"/>
                    <a:gd name="T47" fmla="*/ 247 h 262"/>
                    <a:gd name="T48" fmla="*/ 117 w 230"/>
                    <a:gd name="T49" fmla="*/ 245 h 262"/>
                    <a:gd name="T50" fmla="*/ 107 w 230"/>
                    <a:gd name="T51" fmla="*/ 249 h 262"/>
                    <a:gd name="T52" fmla="*/ 101 w 230"/>
                    <a:gd name="T53" fmla="*/ 242 h 262"/>
                    <a:gd name="T54" fmla="*/ 94 w 230"/>
                    <a:gd name="T55" fmla="*/ 244 h 262"/>
                    <a:gd name="T56" fmla="*/ 90 w 230"/>
                    <a:gd name="T57" fmla="*/ 234 h 262"/>
                    <a:gd name="T58" fmla="*/ 77 w 230"/>
                    <a:gd name="T59" fmla="*/ 235 h 262"/>
                    <a:gd name="T60" fmla="*/ 73 w 230"/>
                    <a:gd name="T61" fmla="*/ 248 h 262"/>
                    <a:gd name="T62" fmla="*/ 85 w 230"/>
                    <a:gd name="T63" fmla="*/ 250 h 262"/>
                    <a:gd name="T64" fmla="*/ 81 w 230"/>
                    <a:gd name="T65" fmla="*/ 255 h 262"/>
                    <a:gd name="T66" fmla="*/ 67 w 230"/>
                    <a:gd name="T67" fmla="*/ 258 h 262"/>
                    <a:gd name="T68" fmla="*/ 46 w 230"/>
                    <a:gd name="T69" fmla="*/ 257 h 262"/>
                    <a:gd name="T70" fmla="*/ 29 w 230"/>
                    <a:gd name="T71" fmla="*/ 256 h 262"/>
                    <a:gd name="T72" fmla="*/ 23 w 230"/>
                    <a:gd name="T73" fmla="*/ 256 h 262"/>
                    <a:gd name="T74" fmla="*/ 14 w 230"/>
                    <a:gd name="T75" fmla="*/ 262 h 262"/>
                    <a:gd name="T76" fmla="*/ 9 w 230"/>
                    <a:gd name="T77" fmla="*/ 259 h 262"/>
                    <a:gd name="T78" fmla="*/ 4 w 230"/>
                    <a:gd name="T79" fmla="*/ 251 h 262"/>
                    <a:gd name="T80" fmla="*/ 4 w 230"/>
                    <a:gd name="T81" fmla="*/ 227 h 262"/>
                    <a:gd name="T82" fmla="*/ 5 w 230"/>
                    <a:gd name="T83" fmla="*/ 196 h 262"/>
                    <a:gd name="T84" fmla="*/ 18 w 230"/>
                    <a:gd name="T85" fmla="*/ 171 h 262"/>
                    <a:gd name="T86" fmla="*/ 29 w 230"/>
                    <a:gd name="T87" fmla="*/ 132 h 262"/>
                    <a:gd name="T88" fmla="*/ 45 w 230"/>
                    <a:gd name="T89" fmla="*/ 115 h 262"/>
                    <a:gd name="T90" fmla="*/ 60 w 230"/>
                    <a:gd name="T91" fmla="*/ 92 h 262"/>
                    <a:gd name="T92" fmla="*/ 69 w 230"/>
                    <a:gd name="T93" fmla="*/ 64 h 262"/>
                    <a:gd name="T94" fmla="*/ 75 w 230"/>
                    <a:gd name="T95" fmla="*/ 51 h 262"/>
                    <a:gd name="T96" fmla="*/ 72 w 230"/>
                    <a:gd name="T97" fmla="*/ 41 h 262"/>
                    <a:gd name="T98" fmla="*/ 71 w 230"/>
                    <a:gd name="T99" fmla="*/ 33 h 262"/>
                    <a:gd name="T100" fmla="*/ 72 w 230"/>
                    <a:gd name="T101" fmla="*/ 24 h 262"/>
                    <a:gd name="T102" fmla="*/ 80 w 230"/>
                    <a:gd name="T103" fmla="*/ 32 h 262"/>
                    <a:gd name="T104" fmla="*/ 91 w 230"/>
                    <a:gd name="T105" fmla="*/ 26 h 262"/>
                    <a:gd name="T106" fmla="*/ 105 w 230"/>
                    <a:gd name="T107" fmla="*/ 38 h 262"/>
                    <a:gd name="T108" fmla="*/ 106 w 230"/>
                    <a:gd name="T109" fmla="*/ 44 h 262"/>
                    <a:gd name="T110" fmla="*/ 119 w 230"/>
                    <a:gd name="T111" fmla="*/ 31 h 262"/>
                    <a:gd name="T112" fmla="*/ 121 w 230"/>
                    <a:gd name="T113" fmla="*/ 26 h 262"/>
                    <a:gd name="T114" fmla="*/ 138 w 230"/>
                    <a:gd name="T115" fmla="*/ 17 h 262"/>
                    <a:gd name="T116" fmla="*/ 146 w 230"/>
                    <a:gd name="T117" fmla="*/ 9 h 262"/>
                    <a:gd name="T118" fmla="*/ 147 w 230"/>
                    <a:gd name="T119" fmla="*/ 0 h 262"/>
                    <a:gd name="T120" fmla="*/ 158 w 230"/>
                    <a:gd name="T121" fmla="*/ 1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30" h="262">
                      <a:moveTo>
                        <a:pt x="165" y="0"/>
                      </a:moveTo>
                      <a:lnTo>
                        <a:pt x="164" y="11"/>
                      </a:lnTo>
                      <a:lnTo>
                        <a:pt x="166" y="12"/>
                      </a:lnTo>
                      <a:lnTo>
                        <a:pt x="167" y="9"/>
                      </a:lnTo>
                      <a:lnTo>
                        <a:pt x="170" y="8"/>
                      </a:lnTo>
                      <a:lnTo>
                        <a:pt x="172" y="12"/>
                      </a:lnTo>
                      <a:lnTo>
                        <a:pt x="174" y="9"/>
                      </a:lnTo>
                      <a:lnTo>
                        <a:pt x="176" y="7"/>
                      </a:lnTo>
                      <a:lnTo>
                        <a:pt x="179" y="10"/>
                      </a:lnTo>
                      <a:lnTo>
                        <a:pt x="179" y="12"/>
                      </a:lnTo>
                      <a:lnTo>
                        <a:pt x="179" y="15"/>
                      </a:lnTo>
                      <a:lnTo>
                        <a:pt x="181" y="18"/>
                      </a:lnTo>
                      <a:lnTo>
                        <a:pt x="182" y="21"/>
                      </a:lnTo>
                      <a:lnTo>
                        <a:pt x="180" y="23"/>
                      </a:lnTo>
                      <a:lnTo>
                        <a:pt x="180" y="25"/>
                      </a:lnTo>
                      <a:lnTo>
                        <a:pt x="178" y="27"/>
                      </a:lnTo>
                      <a:lnTo>
                        <a:pt x="181" y="29"/>
                      </a:lnTo>
                      <a:lnTo>
                        <a:pt x="182" y="25"/>
                      </a:lnTo>
                      <a:lnTo>
                        <a:pt x="185" y="24"/>
                      </a:lnTo>
                      <a:lnTo>
                        <a:pt x="184" y="26"/>
                      </a:lnTo>
                      <a:lnTo>
                        <a:pt x="186" y="28"/>
                      </a:lnTo>
                      <a:lnTo>
                        <a:pt x="186" y="36"/>
                      </a:lnTo>
                      <a:lnTo>
                        <a:pt x="188" y="36"/>
                      </a:lnTo>
                      <a:lnTo>
                        <a:pt x="193" y="36"/>
                      </a:lnTo>
                      <a:lnTo>
                        <a:pt x="196" y="33"/>
                      </a:lnTo>
                      <a:lnTo>
                        <a:pt x="196" y="31"/>
                      </a:lnTo>
                      <a:lnTo>
                        <a:pt x="197" y="29"/>
                      </a:lnTo>
                      <a:lnTo>
                        <a:pt x="199" y="29"/>
                      </a:lnTo>
                      <a:lnTo>
                        <a:pt x="198" y="32"/>
                      </a:lnTo>
                      <a:lnTo>
                        <a:pt x="201" y="33"/>
                      </a:lnTo>
                      <a:lnTo>
                        <a:pt x="200" y="36"/>
                      </a:lnTo>
                      <a:lnTo>
                        <a:pt x="201" y="37"/>
                      </a:lnTo>
                      <a:lnTo>
                        <a:pt x="200" y="40"/>
                      </a:lnTo>
                      <a:lnTo>
                        <a:pt x="202" y="42"/>
                      </a:lnTo>
                      <a:lnTo>
                        <a:pt x="204" y="47"/>
                      </a:lnTo>
                      <a:lnTo>
                        <a:pt x="201" y="48"/>
                      </a:lnTo>
                      <a:lnTo>
                        <a:pt x="201" y="51"/>
                      </a:lnTo>
                      <a:lnTo>
                        <a:pt x="201" y="53"/>
                      </a:lnTo>
                      <a:lnTo>
                        <a:pt x="203" y="55"/>
                      </a:lnTo>
                      <a:lnTo>
                        <a:pt x="203" y="58"/>
                      </a:lnTo>
                      <a:lnTo>
                        <a:pt x="204" y="60"/>
                      </a:lnTo>
                      <a:lnTo>
                        <a:pt x="201" y="62"/>
                      </a:lnTo>
                      <a:lnTo>
                        <a:pt x="202" y="69"/>
                      </a:lnTo>
                      <a:lnTo>
                        <a:pt x="207" y="74"/>
                      </a:lnTo>
                      <a:lnTo>
                        <a:pt x="211" y="76"/>
                      </a:lnTo>
                      <a:lnTo>
                        <a:pt x="211" y="78"/>
                      </a:lnTo>
                      <a:lnTo>
                        <a:pt x="209" y="81"/>
                      </a:lnTo>
                      <a:lnTo>
                        <a:pt x="211" y="83"/>
                      </a:lnTo>
                      <a:lnTo>
                        <a:pt x="211" y="84"/>
                      </a:lnTo>
                      <a:lnTo>
                        <a:pt x="212" y="86"/>
                      </a:lnTo>
                      <a:lnTo>
                        <a:pt x="212" y="88"/>
                      </a:lnTo>
                      <a:lnTo>
                        <a:pt x="219" y="90"/>
                      </a:lnTo>
                      <a:lnTo>
                        <a:pt x="220" y="92"/>
                      </a:lnTo>
                      <a:lnTo>
                        <a:pt x="224" y="96"/>
                      </a:lnTo>
                      <a:lnTo>
                        <a:pt x="223" y="97"/>
                      </a:lnTo>
                      <a:lnTo>
                        <a:pt x="227" y="100"/>
                      </a:lnTo>
                      <a:lnTo>
                        <a:pt x="227" y="103"/>
                      </a:lnTo>
                      <a:lnTo>
                        <a:pt x="226" y="104"/>
                      </a:lnTo>
                      <a:lnTo>
                        <a:pt x="227" y="106"/>
                      </a:lnTo>
                      <a:lnTo>
                        <a:pt x="227" y="110"/>
                      </a:lnTo>
                      <a:lnTo>
                        <a:pt x="225" y="112"/>
                      </a:lnTo>
                      <a:lnTo>
                        <a:pt x="227" y="114"/>
                      </a:lnTo>
                      <a:lnTo>
                        <a:pt x="225" y="117"/>
                      </a:lnTo>
                      <a:lnTo>
                        <a:pt x="225" y="119"/>
                      </a:lnTo>
                      <a:lnTo>
                        <a:pt x="224" y="120"/>
                      </a:lnTo>
                      <a:lnTo>
                        <a:pt x="225" y="123"/>
                      </a:lnTo>
                      <a:lnTo>
                        <a:pt x="228" y="125"/>
                      </a:lnTo>
                      <a:lnTo>
                        <a:pt x="229" y="127"/>
                      </a:lnTo>
                      <a:lnTo>
                        <a:pt x="230" y="128"/>
                      </a:lnTo>
                      <a:lnTo>
                        <a:pt x="230" y="129"/>
                      </a:lnTo>
                      <a:lnTo>
                        <a:pt x="228" y="131"/>
                      </a:lnTo>
                      <a:lnTo>
                        <a:pt x="225" y="133"/>
                      </a:lnTo>
                      <a:lnTo>
                        <a:pt x="224" y="132"/>
                      </a:lnTo>
                      <a:lnTo>
                        <a:pt x="226" y="129"/>
                      </a:lnTo>
                      <a:lnTo>
                        <a:pt x="224" y="129"/>
                      </a:lnTo>
                      <a:lnTo>
                        <a:pt x="222" y="132"/>
                      </a:lnTo>
                      <a:lnTo>
                        <a:pt x="220" y="133"/>
                      </a:lnTo>
                      <a:lnTo>
                        <a:pt x="218" y="130"/>
                      </a:lnTo>
                      <a:lnTo>
                        <a:pt x="216" y="130"/>
                      </a:lnTo>
                      <a:lnTo>
                        <a:pt x="213" y="128"/>
                      </a:lnTo>
                      <a:lnTo>
                        <a:pt x="212" y="131"/>
                      </a:lnTo>
                      <a:lnTo>
                        <a:pt x="212" y="134"/>
                      </a:lnTo>
                      <a:lnTo>
                        <a:pt x="217" y="139"/>
                      </a:lnTo>
                      <a:lnTo>
                        <a:pt x="215" y="140"/>
                      </a:lnTo>
                      <a:lnTo>
                        <a:pt x="216" y="144"/>
                      </a:lnTo>
                      <a:lnTo>
                        <a:pt x="215" y="147"/>
                      </a:lnTo>
                      <a:lnTo>
                        <a:pt x="216" y="149"/>
                      </a:lnTo>
                      <a:lnTo>
                        <a:pt x="214" y="149"/>
                      </a:lnTo>
                      <a:lnTo>
                        <a:pt x="210" y="150"/>
                      </a:lnTo>
                      <a:lnTo>
                        <a:pt x="210" y="151"/>
                      </a:lnTo>
                      <a:lnTo>
                        <a:pt x="211" y="151"/>
                      </a:lnTo>
                      <a:lnTo>
                        <a:pt x="211" y="151"/>
                      </a:lnTo>
                      <a:lnTo>
                        <a:pt x="211" y="151"/>
                      </a:lnTo>
                      <a:lnTo>
                        <a:pt x="210" y="151"/>
                      </a:lnTo>
                      <a:lnTo>
                        <a:pt x="210" y="152"/>
                      </a:lnTo>
                      <a:lnTo>
                        <a:pt x="207" y="154"/>
                      </a:lnTo>
                      <a:lnTo>
                        <a:pt x="205" y="156"/>
                      </a:lnTo>
                      <a:lnTo>
                        <a:pt x="202" y="157"/>
                      </a:lnTo>
                      <a:lnTo>
                        <a:pt x="200" y="154"/>
                      </a:lnTo>
                      <a:lnTo>
                        <a:pt x="198" y="156"/>
                      </a:lnTo>
                      <a:lnTo>
                        <a:pt x="195" y="156"/>
                      </a:lnTo>
                      <a:lnTo>
                        <a:pt x="195" y="160"/>
                      </a:lnTo>
                      <a:lnTo>
                        <a:pt x="190" y="166"/>
                      </a:lnTo>
                      <a:lnTo>
                        <a:pt x="190" y="167"/>
                      </a:lnTo>
                      <a:lnTo>
                        <a:pt x="192" y="167"/>
                      </a:lnTo>
                      <a:lnTo>
                        <a:pt x="192" y="169"/>
                      </a:lnTo>
                      <a:lnTo>
                        <a:pt x="193" y="170"/>
                      </a:lnTo>
                      <a:lnTo>
                        <a:pt x="193" y="171"/>
                      </a:lnTo>
                      <a:lnTo>
                        <a:pt x="194" y="172"/>
                      </a:lnTo>
                      <a:lnTo>
                        <a:pt x="195" y="174"/>
                      </a:lnTo>
                      <a:lnTo>
                        <a:pt x="195" y="174"/>
                      </a:lnTo>
                      <a:lnTo>
                        <a:pt x="195" y="175"/>
                      </a:lnTo>
                      <a:lnTo>
                        <a:pt x="196" y="176"/>
                      </a:lnTo>
                      <a:lnTo>
                        <a:pt x="197" y="177"/>
                      </a:lnTo>
                      <a:lnTo>
                        <a:pt x="197" y="182"/>
                      </a:lnTo>
                      <a:lnTo>
                        <a:pt x="199" y="188"/>
                      </a:lnTo>
                      <a:lnTo>
                        <a:pt x="199" y="190"/>
                      </a:lnTo>
                      <a:lnTo>
                        <a:pt x="200" y="194"/>
                      </a:lnTo>
                      <a:lnTo>
                        <a:pt x="203" y="196"/>
                      </a:lnTo>
                      <a:lnTo>
                        <a:pt x="203" y="201"/>
                      </a:lnTo>
                      <a:lnTo>
                        <a:pt x="202" y="205"/>
                      </a:lnTo>
                      <a:lnTo>
                        <a:pt x="203" y="206"/>
                      </a:lnTo>
                      <a:lnTo>
                        <a:pt x="202" y="207"/>
                      </a:lnTo>
                      <a:lnTo>
                        <a:pt x="201" y="208"/>
                      </a:lnTo>
                      <a:lnTo>
                        <a:pt x="201" y="209"/>
                      </a:lnTo>
                      <a:lnTo>
                        <a:pt x="201" y="210"/>
                      </a:lnTo>
                      <a:lnTo>
                        <a:pt x="201" y="212"/>
                      </a:lnTo>
                      <a:lnTo>
                        <a:pt x="200" y="212"/>
                      </a:lnTo>
                      <a:lnTo>
                        <a:pt x="199" y="213"/>
                      </a:lnTo>
                      <a:lnTo>
                        <a:pt x="199" y="214"/>
                      </a:lnTo>
                      <a:lnTo>
                        <a:pt x="199" y="215"/>
                      </a:lnTo>
                      <a:lnTo>
                        <a:pt x="201" y="216"/>
                      </a:lnTo>
                      <a:lnTo>
                        <a:pt x="200" y="222"/>
                      </a:lnTo>
                      <a:lnTo>
                        <a:pt x="199" y="224"/>
                      </a:lnTo>
                      <a:lnTo>
                        <a:pt x="202" y="230"/>
                      </a:lnTo>
                      <a:lnTo>
                        <a:pt x="202" y="230"/>
                      </a:lnTo>
                      <a:lnTo>
                        <a:pt x="197" y="233"/>
                      </a:lnTo>
                      <a:lnTo>
                        <a:pt x="201" y="236"/>
                      </a:lnTo>
                      <a:lnTo>
                        <a:pt x="201" y="241"/>
                      </a:lnTo>
                      <a:lnTo>
                        <a:pt x="203" y="243"/>
                      </a:lnTo>
                      <a:lnTo>
                        <a:pt x="202" y="246"/>
                      </a:lnTo>
                      <a:lnTo>
                        <a:pt x="199" y="247"/>
                      </a:lnTo>
                      <a:lnTo>
                        <a:pt x="198" y="250"/>
                      </a:lnTo>
                      <a:lnTo>
                        <a:pt x="197" y="246"/>
                      </a:lnTo>
                      <a:lnTo>
                        <a:pt x="194" y="245"/>
                      </a:lnTo>
                      <a:lnTo>
                        <a:pt x="192" y="246"/>
                      </a:lnTo>
                      <a:lnTo>
                        <a:pt x="189" y="249"/>
                      </a:lnTo>
                      <a:lnTo>
                        <a:pt x="180" y="246"/>
                      </a:lnTo>
                      <a:lnTo>
                        <a:pt x="173" y="254"/>
                      </a:lnTo>
                      <a:lnTo>
                        <a:pt x="172" y="253"/>
                      </a:lnTo>
                      <a:lnTo>
                        <a:pt x="170" y="254"/>
                      </a:lnTo>
                      <a:lnTo>
                        <a:pt x="168" y="254"/>
                      </a:lnTo>
                      <a:lnTo>
                        <a:pt x="166" y="254"/>
                      </a:lnTo>
                      <a:lnTo>
                        <a:pt x="164" y="256"/>
                      </a:lnTo>
                      <a:lnTo>
                        <a:pt x="161" y="257"/>
                      </a:lnTo>
                      <a:lnTo>
                        <a:pt x="158" y="261"/>
                      </a:lnTo>
                      <a:lnTo>
                        <a:pt x="156" y="261"/>
                      </a:lnTo>
                      <a:lnTo>
                        <a:pt x="155" y="261"/>
                      </a:lnTo>
                      <a:lnTo>
                        <a:pt x="153" y="260"/>
                      </a:lnTo>
                      <a:lnTo>
                        <a:pt x="145" y="252"/>
                      </a:lnTo>
                      <a:lnTo>
                        <a:pt x="143" y="252"/>
                      </a:lnTo>
                      <a:lnTo>
                        <a:pt x="135" y="248"/>
                      </a:lnTo>
                      <a:lnTo>
                        <a:pt x="129" y="248"/>
                      </a:lnTo>
                      <a:lnTo>
                        <a:pt x="128" y="248"/>
                      </a:lnTo>
                      <a:lnTo>
                        <a:pt x="127" y="248"/>
                      </a:lnTo>
                      <a:lnTo>
                        <a:pt x="127" y="247"/>
                      </a:lnTo>
                      <a:lnTo>
                        <a:pt x="126" y="247"/>
                      </a:lnTo>
                      <a:lnTo>
                        <a:pt x="126" y="247"/>
                      </a:lnTo>
                      <a:lnTo>
                        <a:pt x="125" y="247"/>
                      </a:lnTo>
                      <a:lnTo>
                        <a:pt x="125" y="247"/>
                      </a:lnTo>
                      <a:lnTo>
                        <a:pt x="124" y="247"/>
                      </a:lnTo>
                      <a:lnTo>
                        <a:pt x="122" y="246"/>
                      </a:lnTo>
                      <a:lnTo>
                        <a:pt x="120" y="246"/>
                      </a:lnTo>
                      <a:lnTo>
                        <a:pt x="119" y="245"/>
                      </a:lnTo>
                      <a:lnTo>
                        <a:pt x="117" y="245"/>
                      </a:lnTo>
                      <a:lnTo>
                        <a:pt x="116" y="245"/>
                      </a:lnTo>
                      <a:lnTo>
                        <a:pt x="116" y="245"/>
                      </a:lnTo>
                      <a:lnTo>
                        <a:pt x="113" y="246"/>
                      </a:lnTo>
                      <a:lnTo>
                        <a:pt x="112" y="247"/>
                      </a:lnTo>
                      <a:lnTo>
                        <a:pt x="110" y="248"/>
                      </a:lnTo>
                      <a:lnTo>
                        <a:pt x="107" y="249"/>
                      </a:lnTo>
                      <a:lnTo>
                        <a:pt x="107" y="249"/>
                      </a:lnTo>
                      <a:lnTo>
                        <a:pt x="107" y="249"/>
                      </a:lnTo>
                      <a:lnTo>
                        <a:pt x="106" y="249"/>
                      </a:lnTo>
                      <a:lnTo>
                        <a:pt x="105" y="248"/>
                      </a:lnTo>
                      <a:lnTo>
                        <a:pt x="105" y="247"/>
                      </a:lnTo>
                      <a:lnTo>
                        <a:pt x="103" y="245"/>
                      </a:lnTo>
                      <a:lnTo>
                        <a:pt x="105" y="243"/>
                      </a:lnTo>
                      <a:lnTo>
                        <a:pt x="101" y="242"/>
                      </a:lnTo>
                      <a:lnTo>
                        <a:pt x="100" y="239"/>
                      </a:lnTo>
                      <a:lnTo>
                        <a:pt x="97" y="242"/>
                      </a:lnTo>
                      <a:lnTo>
                        <a:pt x="99" y="244"/>
                      </a:lnTo>
                      <a:lnTo>
                        <a:pt x="99" y="246"/>
                      </a:lnTo>
                      <a:lnTo>
                        <a:pt x="98" y="246"/>
                      </a:lnTo>
                      <a:lnTo>
                        <a:pt x="96" y="245"/>
                      </a:lnTo>
                      <a:lnTo>
                        <a:pt x="94" y="244"/>
                      </a:lnTo>
                      <a:lnTo>
                        <a:pt x="94" y="242"/>
                      </a:lnTo>
                      <a:lnTo>
                        <a:pt x="93" y="240"/>
                      </a:lnTo>
                      <a:lnTo>
                        <a:pt x="95" y="238"/>
                      </a:lnTo>
                      <a:lnTo>
                        <a:pt x="94" y="237"/>
                      </a:lnTo>
                      <a:lnTo>
                        <a:pt x="93" y="236"/>
                      </a:lnTo>
                      <a:lnTo>
                        <a:pt x="91" y="237"/>
                      </a:lnTo>
                      <a:lnTo>
                        <a:pt x="90" y="234"/>
                      </a:lnTo>
                      <a:lnTo>
                        <a:pt x="88" y="232"/>
                      </a:lnTo>
                      <a:lnTo>
                        <a:pt x="87" y="235"/>
                      </a:lnTo>
                      <a:lnTo>
                        <a:pt x="86" y="236"/>
                      </a:lnTo>
                      <a:lnTo>
                        <a:pt x="85" y="232"/>
                      </a:lnTo>
                      <a:lnTo>
                        <a:pt x="81" y="231"/>
                      </a:lnTo>
                      <a:lnTo>
                        <a:pt x="82" y="234"/>
                      </a:lnTo>
                      <a:lnTo>
                        <a:pt x="77" y="235"/>
                      </a:lnTo>
                      <a:lnTo>
                        <a:pt x="74" y="236"/>
                      </a:lnTo>
                      <a:lnTo>
                        <a:pt x="72" y="238"/>
                      </a:lnTo>
                      <a:lnTo>
                        <a:pt x="72" y="240"/>
                      </a:lnTo>
                      <a:lnTo>
                        <a:pt x="69" y="243"/>
                      </a:lnTo>
                      <a:lnTo>
                        <a:pt x="70" y="245"/>
                      </a:lnTo>
                      <a:lnTo>
                        <a:pt x="69" y="247"/>
                      </a:lnTo>
                      <a:lnTo>
                        <a:pt x="73" y="248"/>
                      </a:lnTo>
                      <a:lnTo>
                        <a:pt x="74" y="250"/>
                      </a:lnTo>
                      <a:lnTo>
                        <a:pt x="78" y="249"/>
                      </a:lnTo>
                      <a:lnTo>
                        <a:pt x="78" y="248"/>
                      </a:lnTo>
                      <a:lnTo>
                        <a:pt x="80" y="247"/>
                      </a:lnTo>
                      <a:lnTo>
                        <a:pt x="84" y="247"/>
                      </a:lnTo>
                      <a:lnTo>
                        <a:pt x="86" y="249"/>
                      </a:lnTo>
                      <a:lnTo>
                        <a:pt x="85" y="250"/>
                      </a:lnTo>
                      <a:lnTo>
                        <a:pt x="84" y="249"/>
                      </a:lnTo>
                      <a:lnTo>
                        <a:pt x="84" y="250"/>
                      </a:lnTo>
                      <a:lnTo>
                        <a:pt x="84" y="253"/>
                      </a:lnTo>
                      <a:lnTo>
                        <a:pt x="83" y="254"/>
                      </a:lnTo>
                      <a:lnTo>
                        <a:pt x="82" y="255"/>
                      </a:lnTo>
                      <a:lnTo>
                        <a:pt x="82" y="255"/>
                      </a:lnTo>
                      <a:lnTo>
                        <a:pt x="81" y="255"/>
                      </a:lnTo>
                      <a:lnTo>
                        <a:pt x="81" y="253"/>
                      </a:lnTo>
                      <a:lnTo>
                        <a:pt x="78" y="251"/>
                      </a:lnTo>
                      <a:lnTo>
                        <a:pt x="73" y="255"/>
                      </a:lnTo>
                      <a:lnTo>
                        <a:pt x="74" y="257"/>
                      </a:lnTo>
                      <a:lnTo>
                        <a:pt x="70" y="258"/>
                      </a:lnTo>
                      <a:lnTo>
                        <a:pt x="69" y="258"/>
                      </a:lnTo>
                      <a:lnTo>
                        <a:pt x="67" y="258"/>
                      </a:lnTo>
                      <a:lnTo>
                        <a:pt x="63" y="258"/>
                      </a:lnTo>
                      <a:lnTo>
                        <a:pt x="61" y="256"/>
                      </a:lnTo>
                      <a:lnTo>
                        <a:pt x="60" y="254"/>
                      </a:lnTo>
                      <a:lnTo>
                        <a:pt x="55" y="254"/>
                      </a:lnTo>
                      <a:lnTo>
                        <a:pt x="53" y="252"/>
                      </a:lnTo>
                      <a:lnTo>
                        <a:pt x="51" y="255"/>
                      </a:lnTo>
                      <a:lnTo>
                        <a:pt x="46" y="257"/>
                      </a:lnTo>
                      <a:lnTo>
                        <a:pt x="45" y="259"/>
                      </a:lnTo>
                      <a:lnTo>
                        <a:pt x="43" y="259"/>
                      </a:lnTo>
                      <a:lnTo>
                        <a:pt x="39" y="260"/>
                      </a:lnTo>
                      <a:lnTo>
                        <a:pt x="35" y="260"/>
                      </a:lnTo>
                      <a:lnTo>
                        <a:pt x="33" y="261"/>
                      </a:lnTo>
                      <a:lnTo>
                        <a:pt x="31" y="261"/>
                      </a:lnTo>
                      <a:lnTo>
                        <a:pt x="29" y="256"/>
                      </a:lnTo>
                      <a:lnTo>
                        <a:pt x="29" y="256"/>
                      </a:lnTo>
                      <a:lnTo>
                        <a:pt x="27" y="256"/>
                      </a:lnTo>
                      <a:lnTo>
                        <a:pt x="26" y="257"/>
                      </a:lnTo>
                      <a:lnTo>
                        <a:pt x="25" y="257"/>
                      </a:lnTo>
                      <a:lnTo>
                        <a:pt x="25" y="256"/>
                      </a:lnTo>
                      <a:lnTo>
                        <a:pt x="24" y="256"/>
                      </a:lnTo>
                      <a:lnTo>
                        <a:pt x="23" y="256"/>
                      </a:lnTo>
                      <a:lnTo>
                        <a:pt x="23" y="258"/>
                      </a:lnTo>
                      <a:lnTo>
                        <a:pt x="22" y="260"/>
                      </a:lnTo>
                      <a:lnTo>
                        <a:pt x="19" y="261"/>
                      </a:lnTo>
                      <a:lnTo>
                        <a:pt x="18" y="261"/>
                      </a:lnTo>
                      <a:lnTo>
                        <a:pt x="16" y="261"/>
                      </a:lnTo>
                      <a:lnTo>
                        <a:pt x="15" y="262"/>
                      </a:lnTo>
                      <a:lnTo>
                        <a:pt x="14" y="262"/>
                      </a:lnTo>
                      <a:lnTo>
                        <a:pt x="13" y="262"/>
                      </a:lnTo>
                      <a:lnTo>
                        <a:pt x="12" y="262"/>
                      </a:lnTo>
                      <a:lnTo>
                        <a:pt x="12" y="262"/>
                      </a:lnTo>
                      <a:lnTo>
                        <a:pt x="11" y="261"/>
                      </a:lnTo>
                      <a:lnTo>
                        <a:pt x="10" y="261"/>
                      </a:lnTo>
                      <a:lnTo>
                        <a:pt x="10" y="260"/>
                      </a:lnTo>
                      <a:lnTo>
                        <a:pt x="9" y="259"/>
                      </a:lnTo>
                      <a:lnTo>
                        <a:pt x="12" y="259"/>
                      </a:lnTo>
                      <a:lnTo>
                        <a:pt x="13" y="257"/>
                      </a:lnTo>
                      <a:lnTo>
                        <a:pt x="11" y="255"/>
                      </a:lnTo>
                      <a:lnTo>
                        <a:pt x="8" y="257"/>
                      </a:lnTo>
                      <a:lnTo>
                        <a:pt x="6" y="256"/>
                      </a:lnTo>
                      <a:lnTo>
                        <a:pt x="6" y="254"/>
                      </a:lnTo>
                      <a:lnTo>
                        <a:pt x="4" y="251"/>
                      </a:lnTo>
                      <a:lnTo>
                        <a:pt x="0" y="247"/>
                      </a:lnTo>
                      <a:lnTo>
                        <a:pt x="0" y="243"/>
                      </a:lnTo>
                      <a:lnTo>
                        <a:pt x="2" y="241"/>
                      </a:lnTo>
                      <a:lnTo>
                        <a:pt x="2" y="238"/>
                      </a:lnTo>
                      <a:lnTo>
                        <a:pt x="1" y="234"/>
                      </a:lnTo>
                      <a:lnTo>
                        <a:pt x="2" y="230"/>
                      </a:lnTo>
                      <a:lnTo>
                        <a:pt x="4" y="227"/>
                      </a:lnTo>
                      <a:lnTo>
                        <a:pt x="3" y="223"/>
                      </a:lnTo>
                      <a:lnTo>
                        <a:pt x="5" y="220"/>
                      </a:lnTo>
                      <a:lnTo>
                        <a:pt x="5" y="217"/>
                      </a:lnTo>
                      <a:lnTo>
                        <a:pt x="8" y="212"/>
                      </a:lnTo>
                      <a:lnTo>
                        <a:pt x="7" y="209"/>
                      </a:lnTo>
                      <a:lnTo>
                        <a:pt x="4" y="205"/>
                      </a:lnTo>
                      <a:lnTo>
                        <a:pt x="5" y="196"/>
                      </a:lnTo>
                      <a:lnTo>
                        <a:pt x="5" y="195"/>
                      </a:lnTo>
                      <a:lnTo>
                        <a:pt x="9" y="188"/>
                      </a:lnTo>
                      <a:lnTo>
                        <a:pt x="12" y="183"/>
                      </a:lnTo>
                      <a:lnTo>
                        <a:pt x="13" y="179"/>
                      </a:lnTo>
                      <a:lnTo>
                        <a:pt x="13" y="176"/>
                      </a:lnTo>
                      <a:lnTo>
                        <a:pt x="14" y="174"/>
                      </a:lnTo>
                      <a:lnTo>
                        <a:pt x="18" y="171"/>
                      </a:lnTo>
                      <a:lnTo>
                        <a:pt x="17" y="164"/>
                      </a:lnTo>
                      <a:lnTo>
                        <a:pt x="19" y="157"/>
                      </a:lnTo>
                      <a:lnTo>
                        <a:pt x="20" y="153"/>
                      </a:lnTo>
                      <a:lnTo>
                        <a:pt x="22" y="150"/>
                      </a:lnTo>
                      <a:lnTo>
                        <a:pt x="22" y="141"/>
                      </a:lnTo>
                      <a:lnTo>
                        <a:pt x="25" y="135"/>
                      </a:lnTo>
                      <a:lnTo>
                        <a:pt x="29" y="132"/>
                      </a:lnTo>
                      <a:lnTo>
                        <a:pt x="33" y="127"/>
                      </a:lnTo>
                      <a:lnTo>
                        <a:pt x="34" y="126"/>
                      </a:lnTo>
                      <a:lnTo>
                        <a:pt x="35" y="121"/>
                      </a:lnTo>
                      <a:lnTo>
                        <a:pt x="38" y="121"/>
                      </a:lnTo>
                      <a:lnTo>
                        <a:pt x="40" y="118"/>
                      </a:lnTo>
                      <a:lnTo>
                        <a:pt x="43" y="117"/>
                      </a:lnTo>
                      <a:lnTo>
                        <a:pt x="45" y="115"/>
                      </a:lnTo>
                      <a:lnTo>
                        <a:pt x="49" y="105"/>
                      </a:lnTo>
                      <a:lnTo>
                        <a:pt x="53" y="98"/>
                      </a:lnTo>
                      <a:lnTo>
                        <a:pt x="55" y="97"/>
                      </a:lnTo>
                      <a:lnTo>
                        <a:pt x="56" y="97"/>
                      </a:lnTo>
                      <a:lnTo>
                        <a:pt x="58" y="95"/>
                      </a:lnTo>
                      <a:lnTo>
                        <a:pt x="59" y="94"/>
                      </a:lnTo>
                      <a:lnTo>
                        <a:pt x="60" y="92"/>
                      </a:lnTo>
                      <a:lnTo>
                        <a:pt x="62" y="87"/>
                      </a:lnTo>
                      <a:lnTo>
                        <a:pt x="64" y="84"/>
                      </a:lnTo>
                      <a:lnTo>
                        <a:pt x="65" y="81"/>
                      </a:lnTo>
                      <a:lnTo>
                        <a:pt x="66" y="73"/>
                      </a:lnTo>
                      <a:lnTo>
                        <a:pt x="68" y="68"/>
                      </a:lnTo>
                      <a:lnTo>
                        <a:pt x="67" y="66"/>
                      </a:lnTo>
                      <a:lnTo>
                        <a:pt x="69" y="64"/>
                      </a:lnTo>
                      <a:lnTo>
                        <a:pt x="74" y="60"/>
                      </a:lnTo>
                      <a:lnTo>
                        <a:pt x="75" y="59"/>
                      </a:lnTo>
                      <a:lnTo>
                        <a:pt x="75" y="59"/>
                      </a:lnTo>
                      <a:lnTo>
                        <a:pt x="75" y="57"/>
                      </a:lnTo>
                      <a:lnTo>
                        <a:pt x="72" y="55"/>
                      </a:lnTo>
                      <a:lnTo>
                        <a:pt x="74" y="53"/>
                      </a:lnTo>
                      <a:lnTo>
                        <a:pt x="75" y="51"/>
                      </a:lnTo>
                      <a:lnTo>
                        <a:pt x="76" y="48"/>
                      </a:lnTo>
                      <a:lnTo>
                        <a:pt x="74" y="49"/>
                      </a:lnTo>
                      <a:lnTo>
                        <a:pt x="74" y="48"/>
                      </a:lnTo>
                      <a:lnTo>
                        <a:pt x="76" y="45"/>
                      </a:lnTo>
                      <a:lnTo>
                        <a:pt x="76" y="42"/>
                      </a:lnTo>
                      <a:lnTo>
                        <a:pt x="74" y="41"/>
                      </a:lnTo>
                      <a:lnTo>
                        <a:pt x="72" y="41"/>
                      </a:lnTo>
                      <a:lnTo>
                        <a:pt x="72" y="40"/>
                      </a:lnTo>
                      <a:lnTo>
                        <a:pt x="72" y="39"/>
                      </a:lnTo>
                      <a:lnTo>
                        <a:pt x="73" y="38"/>
                      </a:lnTo>
                      <a:lnTo>
                        <a:pt x="73" y="38"/>
                      </a:lnTo>
                      <a:lnTo>
                        <a:pt x="72" y="36"/>
                      </a:lnTo>
                      <a:lnTo>
                        <a:pt x="72" y="35"/>
                      </a:lnTo>
                      <a:lnTo>
                        <a:pt x="71" y="33"/>
                      </a:lnTo>
                      <a:lnTo>
                        <a:pt x="70" y="29"/>
                      </a:lnTo>
                      <a:lnTo>
                        <a:pt x="70" y="27"/>
                      </a:lnTo>
                      <a:lnTo>
                        <a:pt x="70" y="26"/>
                      </a:lnTo>
                      <a:lnTo>
                        <a:pt x="70" y="25"/>
                      </a:lnTo>
                      <a:lnTo>
                        <a:pt x="70" y="24"/>
                      </a:lnTo>
                      <a:lnTo>
                        <a:pt x="71" y="24"/>
                      </a:lnTo>
                      <a:lnTo>
                        <a:pt x="72" y="24"/>
                      </a:lnTo>
                      <a:lnTo>
                        <a:pt x="73" y="24"/>
                      </a:lnTo>
                      <a:lnTo>
                        <a:pt x="74" y="24"/>
                      </a:lnTo>
                      <a:lnTo>
                        <a:pt x="75" y="25"/>
                      </a:lnTo>
                      <a:lnTo>
                        <a:pt x="76" y="26"/>
                      </a:lnTo>
                      <a:lnTo>
                        <a:pt x="78" y="29"/>
                      </a:lnTo>
                      <a:lnTo>
                        <a:pt x="79" y="30"/>
                      </a:lnTo>
                      <a:lnTo>
                        <a:pt x="80" y="32"/>
                      </a:lnTo>
                      <a:lnTo>
                        <a:pt x="81" y="32"/>
                      </a:lnTo>
                      <a:lnTo>
                        <a:pt x="82" y="32"/>
                      </a:lnTo>
                      <a:lnTo>
                        <a:pt x="82" y="32"/>
                      </a:lnTo>
                      <a:lnTo>
                        <a:pt x="85" y="29"/>
                      </a:lnTo>
                      <a:lnTo>
                        <a:pt x="84" y="22"/>
                      </a:lnTo>
                      <a:lnTo>
                        <a:pt x="91" y="19"/>
                      </a:lnTo>
                      <a:lnTo>
                        <a:pt x="91" y="26"/>
                      </a:lnTo>
                      <a:lnTo>
                        <a:pt x="94" y="31"/>
                      </a:lnTo>
                      <a:lnTo>
                        <a:pt x="98" y="32"/>
                      </a:lnTo>
                      <a:lnTo>
                        <a:pt x="100" y="32"/>
                      </a:lnTo>
                      <a:lnTo>
                        <a:pt x="102" y="35"/>
                      </a:lnTo>
                      <a:lnTo>
                        <a:pt x="107" y="34"/>
                      </a:lnTo>
                      <a:lnTo>
                        <a:pt x="107" y="36"/>
                      </a:lnTo>
                      <a:lnTo>
                        <a:pt x="105" y="38"/>
                      </a:lnTo>
                      <a:lnTo>
                        <a:pt x="103" y="36"/>
                      </a:lnTo>
                      <a:lnTo>
                        <a:pt x="102" y="38"/>
                      </a:lnTo>
                      <a:lnTo>
                        <a:pt x="102" y="42"/>
                      </a:lnTo>
                      <a:lnTo>
                        <a:pt x="100" y="44"/>
                      </a:lnTo>
                      <a:lnTo>
                        <a:pt x="100" y="46"/>
                      </a:lnTo>
                      <a:lnTo>
                        <a:pt x="104" y="46"/>
                      </a:lnTo>
                      <a:lnTo>
                        <a:pt x="106" y="44"/>
                      </a:lnTo>
                      <a:lnTo>
                        <a:pt x="107" y="41"/>
                      </a:lnTo>
                      <a:lnTo>
                        <a:pt x="111" y="40"/>
                      </a:lnTo>
                      <a:lnTo>
                        <a:pt x="110" y="38"/>
                      </a:lnTo>
                      <a:lnTo>
                        <a:pt x="112" y="34"/>
                      </a:lnTo>
                      <a:lnTo>
                        <a:pt x="114" y="33"/>
                      </a:lnTo>
                      <a:lnTo>
                        <a:pt x="117" y="34"/>
                      </a:lnTo>
                      <a:lnTo>
                        <a:pt x="119" y="31"/>
                      </a:lnTo>
                      <a:lnTo>
                        <a:pt x="121" y="31"/>
                      </a:lnTo>
                      <a:lnTo>
                        <a:pt x="123" y="33"/>
                      </a:lnTo>
                      <a:lnTo>
                        <a:pt x="124" y="32"/>
                      </a:lnTo>
                      <a:lnTo>
                        <a:pt x="122" y="29"/>
                      </a:lnTo>
                      <a:lnTo>
                        <a:pt x="120" y="27"/>
                      </a:lnTo>
                      <a:lnTo>
                        <a:pt x="120" y="25"/>
                      </a:lnTo>
                      <a:lnTo>
                        <a:pt x="121" y="26"/>
                      </a:lnTo>
                      <a:lnTo>
                        <a:pt x="121" y="27"/>
                      </a:lnTo>
                      <a:lnTo>
                        <a:pt x="122" y="27"/>
                      </a:lnTo>
                      <a:lnTo>
                        <a:pt x="123" y="25"/>
                      </a:lnTo>
                      <a:lnTo>
                        <a:pt x="133" y="25"/>
                      </a:lnTo>
                      <a:lnTo>
                        <a:pt x="136" y="21"/>
                      </a:lnTo>
                      <a:lnTo>
                        <a:pt x="136" y="18"/>
                      </a:lnTo>
                      <a:lnTo>
                        <a:pt x="138" y="17"/>
                      </a:lnTo>
                      <a:lnTo>
                        <a:pt x="143" y="16"/>
                      </a:lnTo>
                      <a:lnTo>
                        <a:pt x="145" y="17"/>
                      </a:lnTo>
                      <a:lnTo>
                        <a:pt x="147" y="16"/>
                      </a:lnTo>
                      <a:lnTo>
                        <a:pt x="147" y="15"/>
                      </a:lnTo>
                      <a:lnTo>
                        <a:pt x="146" y="14"/>
                      </a:lnTo>
                      <a:lnTo>
                        <a:pt x="147" y="11"/>
                      </a:lnTo>
                      <a:lnTo>
                        <a:pt x="146" y="9"/>
                      </a:lnTo>
                      <a:lnTo>
                        <a:pt x="145" y="8"/>
                      </a:lnTo>
                      <a:lnTo>
                        <a:pt x="144" y="9"/>
                      </a:lnTo>
                      <a:lnTo>
                        <a:pt x="143" y="9"/>
                      </a:lnTo>
                      <a:lnTo>
                        <a:pt x="142" y="7"/>
                      </a:lnTo>
                      <a:lnTo>
                        <a:pt x="139" y="6"/>
                      </a:lnTo>
                      <a:lnTo>
                        <a:pt x="139" y="3"/>
                      </a:lnTo>
                      <a:lnTo>
                        <a:pt x="147" y="0"/>
                      </a:lnTo>
                      <a:lnTo>
                        <a:pt x="150" y="2"/>
                      </a:lnTo>
                      <a:lnTo>
                        <a:pt x="151" y="1"/>
                      </a:lnTo>
                      <a:lnTo>
                        <a:pt x="154" y="0"/>
                      </a:lnTo>
                      <a:lnTo>
                        <a:pt x="155" y="3"/>
                      </a:lnTo>
                      <a:lnTo>
                        <a:pt x="157" y="3"/>
                      </a:lnTo>
                      <a:lnTo>
                        <a:pt x="158" y="5"/>
                      </a:lnTo>
                      <a:lnTo>
                        <a:pt x="158" y="1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80" name="Freeform 30">
                  <a:extLst>
                    <a:ext uri="{FF2B5EF4-FFF2-40B4-BE49-F238E27FC236}">
                      <a16:creationId xmlns:a16="http://schemas.microsoft.com/office/drawing/2014/main" id="{EC36260F-28A0-421F-8C78-137CE4D27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8288" y="5308600"/>
                  <a:ext cx="830263" cy="473075"/>
                </a:xfrm>
                <a:custGeom>
                  <a:avLst/>
                  <a:gdLst>
                    <a:gd name="T0" fmla="*/ 191 w 523"/>
                    <a:gd name="T1" fmla="*/ 17 h 298"/>
                    <a:gd name="T2" fmla="*/ 199 w 523"/>
                    <a:gd name="T3" fmla="*/ 26 h 298"/>
                    <a:gd name="T4" fmla="*/ 224 w 523"/>
                    <a:gd name="T5" fmla="*/ 23 h 298"/>
                    <a:gd name="T6" fmla="*/ 230 w 523"/>
                    <a:gd name="T7" fmla="*/ 5 h 298"/>
                    <a:gd name="T8" fmla="*/ 246 w 523"/>
                    <a:gd name="T9" fmla="*/ 10 h 298"/>
                    <a:gd name="T10" fmla="*/ 255 w 523"/>
                    <a:gd name="T11" fmla="*/ 34 h 298"/>
                    <a:gd name="T12" fmla="*/ 303 w 523"/>
                    <a:gd name="T13" fmla="*/ 52 h 298"/>
                    <a:gd name="T14" fmla="*/ 320 w 523"/>
                    <a:gd name="T15" fmla="*/ 47 h 298"/>
                    <a:gd name="T16" fmla="*/ 333 w 523"/>
                    <a:gd name="T17" fmla="*/ 64 h 298"/>
                    <a:gd name="T18" fmla="*/ 321 w 523"/>
                    <a:gd name="T19" fmla="*/ 79 h 298"/>
                    <a:gd name="T20" fmla="*/ 345 w 523"/>
                    <a:gd name="T21" fmla="*/ 101 h 298"/>
                    <a:gd name="T22" fmla="*/ 365 w 523"/>
                    <a:gd name="T23" fmla="*/ 105 h 298"/>
                    <a:gd name="T24" fmla="*/ 380 w 523"/>
                    <a:gd name="T25" fmla="*/ 98 h 298"/>
                    <a:gd name="T26" fmla="*/ 379 w 523"/>
                    <a:gd name="T27" fmla="*/ 77 h 298"/>
                    <a:gd name="T28" fmla="*/ 406 w 523"/>
                    <a:gd name="T29" fmla="*/ 91 h 298"/>
                    <a:gd name="T30" fmla="*/ 425 w 523"/>
                    <a:gd name="T31" fmla="*/ 95 h 298"/>
                    <a:gd name="T32" fmla="*/ 435 w 523"/>
                    <a:gd name="T33" fmla="*/ 103 h 298"/>
                    <a:gd name="T34" fmla="*/ 435 w 523"/>
                    <a:gd name="T35" fmla="*/ 115 h 298"/>
                    <a:gd name="T36" fmla="*/ 460 w 523"/>
                    <a:gd name="T37" fmla="*/ 127 h 298"/>
                    <a:gd name="T38" fmla="*/ 470 w 523"/>
                    <a:gd name="T39" fmla="*/ 128 h 298"/>
                    <a:gd name="T40" fmla="*/ 495 w 523"/>
                    <a:gd name="T41" fmla="*/ 139 h 298"/>
                    <a:gd name="T42" fmla="*/ 505 w 523"/>
                    <a:gd name="T43" fmla="*/ 161 h 298"/>
                    <a:gd name="T44" fmla="*/ 523 w 523"/>
                    <a:gd name="T45" fmla="*/ 182 h 298"/>
                    <a:gd name="T46" fmla="*/ 500 w 523"/>
                    <a:gd name="T47" fmla="*/ 187 h 298"/>
                    <a:gd name="T48" fmla="*/ 488 w 523"/>
                    <a:gd name="T49" fmla="*/ 204 h 298"/>
                    <a:gd name="T50" fmla="*/ 470 w 523"/>
                    <a:gd name="T51" fmla="*/ 215 h 298"/>
                    <a:gd name="T52" fmla="*/ 462 w 523"/>
                    <a:gd name="T53" fmla="*/ 242 h 298"/>
                    <a:gd name="T54" fmla="*/ 420 w 523"/>
                    <a:gd name="T55" fmla="*/ 268 h 298"/>
                    <a:gd name="T56" fmla="*/ 386 w 523"/>
                    <a:gd name="T57" fmla="*/ 271 h 298"/>
                    <a:gd name="T58" fmla="*/ 371 w 523"/>
                    <a:gd name="T59" fmla="*/ 279 h 298"/>
                    <a:gd name="T60" fmla="*/ 342 w 523"/>
                    <a:gd name="T61" fmla="*/ 269 h 298"/>
                    <a:gd name="T62" fmla="*/ 298 w 523"/>
                    <a:gd name="T63" fmla="*/ 267 h 298"/>
                    <a:gd name="T64" fmla="*/ 278 w 523"/>
                    <a:gd name="T65" fmla="*/ 263 h 298"/>
                    <a:gd name="T66" fmla="*/ 246 w 523"/>
                    <a:gd name="T67" fmla="*/ 247 h 298"/>
                    <a:gd name="T68" fmla="*/ 224 w 523"/>
                    <a:gd name="T69" fmla="*/ 245 h 298"/>
                    <a:gd name="T70" fmla="*/ 221 w 523"/>
                    <a:gd name="T71" fmla="*/ 274 h 298"/>
                    <a:gd name="T72" fmla="*/ 199 w 523"/>
                    <a:gd name="T73" fmla="*/ 295 h 298"/>
                    <a:gd name="T74" fmla="*/ 181 w 523"/>
                    <a:gd name="T75" fmla="*/ 294 h 298"/>
                    <a:gd name="T76" fmla="*/ 151 w 523"/>
                    <a:gd name="T77" fmla="*/ 290 h 298"/>
                    <a:gd name="T78" fmla="*/ 138 w 523"/>
                    <a:gd name="T79" fmla="*/ 274 h 298"/>
                    <a:gd name="T80" fmla="*/ 120 w 523"/>
                    <a:gd name="T81" fmla="*/ 256 h 298"/>
                    <a:gd name="T82" fmla="*/ 101 w 523"/>
                    <a:gd name="T83" fmla="*/ 247 h 298"/>
                    <a:gd name="T84" fmla="*/ 77 w 523"/>
                    <a:gd name="T85" fmla="*/ 219 h 298"/>
                    <a:gd name="T86" fmla="*/ 53 w 523"/>
                    <a:gd name="T87" fmla="*/ 205 h 298"/>
                    <a:gd name="T88" fmla="*/ 39 w 523"/>
                    <a:gd name="T89" fmla="*/ 182 h 298"/>
                    <a:gd name="T90" fmla="*/ 29 w 523"/>
                    <a:gd name="T91" fmla="*/ 153 h 298"/>
                    <a:gd name="T92" fmla="*/ 28 w 523"/>
                    <a:gd name="T93" fmla="*/ 129 h 298"/>
                    <a:gd name="T94" fmla="*/ 13 w 523"/>
                    <a:gd name="T95" fmla="*/ 118 h 298"/>
                    <a:gd name="T96" fmla="*/ 2 w 523"/>
                    <a:gd name="T97" fmla="*/ 91 h 298"/>
                    <a:gd name="T98" fmla="*/ 15 w 523"/>
                    <a:gd name="T99" fmla="*/ 101 h 298"/>
                    <a:gd name="T100" fmla="*/ 23 w 523"/>
                    <a:gd name="T101" fmla="*/ 93 h 298"/>
                    <a:gd name="T102" fmla="*/ 47 w 523"/>
                    <a:gd name="T103" fmla="*/ 80 h 298"/>
                    <a:gd name="T104" fmla="*/ 76 w 523"/>
                    <a:gd name="T105" fmla="*/ 68 h 298"/>
                    <a:gd name="T106" fmla="*/ 99 w 523"/>
                    <a:gd name="T107" fmla="*/ 50 h 298"/>
                    <a:gd name="T108" fmla="*/ 117 w 523"/>
                    <a:gd name="T109" fmla="*/ 42 h 298"/>
                    <a:gd name="T110" fmla="*/ 139 w 523"/>
                    <a:gd name="T111" fmla="*/ 35 h 298"/>
                    <a:gd name="T112" fmla="*/ 168 w 523"/>
                    <a:gd name="T113" fmla="*/ 20 h 298"/>
                    <a:gd name="T114" fmla="*/ 169 w 523"/>
                    <a:gd name="T115" fmla="*/ 10 h 298"/>
                    <a:gd name="T116" fmla="*/ 177 w 523"/>
                    <a:gd name="T117" fmla="*/ 4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23" h="298">
                      <a:moveTo>
                        <a:pt x="185" y="2"/>
                      </a:moveTo>
                      <a:lnTo>
                        <a:pt x="186" y="2"/>
                      </a:lnTo>
                      <a:lnTo>
                        <a:pt x="186" y="4"/>
                      </a:lnTo>
                      <a:lnTo>
                        <a:pt x="189" y="6"/>
                      </a:lnTo>
                      <a:lnTo>
                        <a:pt x="191" y="6"/>
                      </a:lnTo>
                      <a:lnTo>
                        <a:pt x="193" y="9"/>
                      </a:lnTo>
                      <a:lnTo>
                        <a:pt x="193" y="12"/>
                      </a:lnTo>
                      <a:lnTo>
                        <a:pt x="191" y="16"/>
                      </a:lnTo>
                      <a:lnTo>
                        <a:pt x="191" y="17"/>
                      </a:lnTo>
                      <a:lnTo>
                        <a:pt x="192" y="17"/>
                      </a:lnTo>
                      <a:lnTo>
                        <a:pt x="198" y="16"/>
                      </a:lnTo>
                      <a:lnTo>
                        <a:pt x="198" y="18"/>
                      </a:lnTo>
                      <a:lnTo>
                        <a:pt x="195" y="24"/>
                      </a:lnTo>
                      <a:lnTo>
                        <a:pt x="196" y="25"/>
                      </a:lnTo>
                      <a:lnTo>
                        <a:pt x="196" y="25"/>
                      </a:lnTo>
                      <a:lnTo>
                        <a:pt x="197" y="25"/>
                      </a:lnTo>
                      <a:lnTo>
                        <a:pt x="198" y="25"/>
                      </a:lnTo>
                      <a:lnTo>
                        <a:pt x="199" y="26"/>
                      </a:lnTo>
                      <a:lnTo>
                        <a:pt x="202" y="27"/>
                      </a:lnTo>
                      <a:lnTo>
                        <a:pt x="203" y="28"/>
                      </a:lnTo>
                      <a:lnTo>
                        <a:pt x="207" y="29"/>
                      </a:lnTo>
                      <a:lnTo>
                        <a:pt x="209" y="28"/>
                      </a:lnTo>
                      <a:lnTo>
                        <a:pt x="210" y="26"/>
                      </a:lnTo>
                      <a:lnTo>
                        <a:pt x="211" y="23"/>
                      </a:lnTo>
                      <a:lnTo>
                        <a:pt x="218" y="22"/>
                      </a:lnTo>
                      <a:lnTo>
                        <a:pt x="222" y="24"/>
                      </a:lnTo>
                      <a:lnTo>
                        <a:pt x="224" y="23"/>
                      </a:lnTo>
                      <a:lnTo>
                        <a:pt x="224" y="17"/>
                      </a:lnTo>
                      <a:lnTo>
                        <a:pt x="226" y="14"/>
                      </a:lnTo>
                      <a:lnTo>
                        <a:pt x="226" y="11"/>
                      </a:lnTo>
                      <a:lnTo>
                        <a:pt x="225" y="9"/>
                      </a:lnTo>
                      <a:lnTo>
                        <a:pt x="223" y="9"/>
                      </a:lnTo>
                      <a:lnTo>
                        <a:pt x="223" y="6"/>
                      </a:lnTo>
                      <a:lnTo>
                        <a:pt x="226" y="4"/>
                      </a:lnTo>
                      <a:lnTo>
                        <a:pt x="228" y="5"/>
                      </a:lnTo>
                      <a:lnTo>
                        <a:pt x="230" y="5"/>
                      </a:lnTo>
                      <a:lnTo>
                        <a:pt x="232" y="6"/>
                      </a:lnTo>
                      <a:lnTo>
                        <a:pt x="233" y="8"/>
                      </a:lnTo>
                      <a:lnTo>
                        <a:pt x="234" y="8"/>
                      </a:lnTo>
                      <a:lnTo>
                        <a:pt x="236" y="6"/>
                      </a:lnTo>
                      <a:lnTo>
                        <a:pt x="238" y="5"/>
                      </a:lnTo>
                      <a:lnTo>
                        <a:pt x="239" y="9"/>
                      </a:lnTo>
                      <a:lnTo>
                        <a:pt x="243" y="8"/>
                      </a:lnTo>
                      <a:lnTo>
                        <a:pt x="244" y="9"/>
                      </a:lnTo>
                      <a:lnTo>
                        <a:pt x="246" y="10"/>
                      </a:lnTo>
                      <a:lnTo>
                        <a:pt x="247" y="13"/>
                      </a:lnTo>
                      <a:lnTo>
                        <a:pt x="245" y="16"/>
                      </a:lnTo>
                      <a:lnTo>
                        <a:pt x="246" y="20"/>
                      </a:lnTo>
                      <a:lnTo>
                        <a:pt x="249" y="24"/>
                      </a:lnTo>
                      <a:lnTo>
                        <a:pt x="252" y="26"/>
                      </a:lnTo>
                      <a:lnTo>
                        <a:pt x="253" y="28"/>
                      </a:lnTo>
                      <a:lnTo>
                        <a:pt x="253" y="32"/>
                      </a:lnTo>
                      <a:lnTo>
                        <a:pt x="254" y="34"/>
                      </a:lnTo>
                      <a:lnTo>
                        <a:pt x="255" y="34"/>
                      </a:lnTo>
                      <a:lnTo>
                        <a:pt x="259" y="30"/>
                      </a:lnTo>
                      <a:lnTo>
                        <a:pt x="266" y="34"/>
                      </a:lnTo>
                      <a:lnTo>
                        <a:pt x="271" y="34"/>
                      </a:lnTo>
                      <a:lnTo>
                        <a:pt x="279" y="39"/>
                      </a:lnTo>
                      <a:lnTo>
                        <a:pt x="288" y="37"/>
                      </a:lnTo>
                      <a:lnTo>
                        <a:pt x="292" y="47"/>
                      </a:lnTo>
                      <a:lnTo>
                        <a:pt x="299" y="45"/>
                      </a:lnTo>
                      <a:lnTo>
                        <a:pt x="301" y="46"/>
                      </a:lnTo>
                      <a:lnTo>
                        <a:pt x="303" y="52"/>
                      </a:lnTo>
                      <a:lnTo>
                        <a:pt x="301" y="54"/>
                      </a:lnTo>
                      <a:lnTo>
                        <a:pt x="304" y="55"/>
                      </a:lnTo>
                      <a:lnTo>
                        <a:pt x="306" y="54"/>
                      </a:lnTo>
                      <a:lnTo>
                        <a:pt x="307" y="51"/>
                      </a:lnTo>
                      <a:lnTo>
                        <a:pt x="310" y="48"/>
                      </a:lnTo>
                      <a:lnTo>
                        <a:pt x="315" y="50"/>
                      </a:lnTo>
                      <a:lnTo>
                        <a:pt x="316" y="52"/>
                      </a:lnTo>
                      <a:lnTo>
                        <a:pt x="319" y="52"/>
                      </a:lnTo>
                      <a:lnTo>
                        <a:pt x="320" y="47"/>
                      </a:lnTo>
                      <a:lnTo>
                        <a:pt x="325" y="48"/>
                      </a:lnTo>
                      <a:lnTo>
                        <a:pt x="327" y="48"/>
                      </a:lnTo>
                      <a:lnTo>
                        <a:pt x="334" y="54"/>
                      </a:lnTo>
                      <a:lnTo>
                        <a:pt x="335" y="55"/>
                      </a:lnTo>
                      <a:lnTo>
                        <a:pt x="336" y="58"/>
                      </a:lnTo>
                      <a:lnTo>
                        <a:pt x="334" y="59"/>
                      </a:lnTo>
                      <a:lnTo>
                        <a:pt x="333" y="62"/>
                      </a:lnTo>
                      <a:lnTo>
                        <a:pt x="332" y="63"/>
                      </a:lnTo>
                      <a:lnTo>
                        <a:pt x="333" y="64"/>
                      </a:lnTo>
                      <a:lnTo>
                        <a:pt x="330" y="67"/>
                      </a:lnTo>
                      <a:lnTo>
                        <a:pt x="326" y="67"/>
                      </a:lnTo>
                      <a:lnTo>
                        <a:pt x="325" y="70"/>
                      </a:lnTo>
                      <a:lnTo>
                        <a:pt x="322" y="71"/>
                      </a:lnTo>
                      <a:lnTo>
                        <a:pt x="320" y="74"/>
                      </a:lnTo>
                      <a:lnTo>
                        <a:pt x="318" y="74"/>
                      </a:lnTo>
                      <a:lnTo>
                        <a:pt x="317" y="76"/>
                      </a:lnTo>
                      <a:lnTo>
                        <a:pt x="318" y="79"/>
                      </a:lnTo>
                      <a:lnTo>
                        <a:pt x="321" y="79"/>
                      </a:lnTo>
                      <a:lnTo>
                        <a:pt x="324" y="84"/>
                      </a:lnTo>
                      <a:lnTo>
                        <a:pt x="326" y="82"/>
                      </a:lnTo>
                      <a:lnTo>
                        <a:pt x="330" y="83"/>
                      </a:lnTo>
                      <a:lnTo>
                        <a:pt x="330" y="86"/>
                      </a:lnTo>
                      <a:lnTo>
                        <a:pt x="332" y="89"/>
                      </a:lnTo>
                      <a:lnTo>
                        <a:pt x="334" y="89"/>
                      </a:lnTo>
                      <a:lnTo>
                        <a:pt x="336" y="89"/>
                      </a:lnTo>
                      <a:lnTo>
                        <a:pt x="339" y="95"/>
                      </a:lnTo>
                      <a:lnTo>
                        <a:pt x="345" y="101"/>
                      </a:lnTo>
                      <a:lnTo>
                        <a:pt x="345" y="108"/>
                      </a:lnTo>
                      <a:lnTo>
                        <a:pt x="347" y="110"/>
                      </a:lnTo>
                      <a:lnTo>
                        <a:pt x="347" y="111"/>
                      </a:lnTo>
                      <a:lnTo>
                        <a:pt x="349" y="112"/>
                      </a:lnTo>
                      <a:lnTo>
                        <a:pt x="351" y="114"/>
                      </a:lnTo>
                      <a:lnTo>
                        <a:pt x="357" y="116"/>
                      </a:lnTo>
                      <a:lnTo>
                        <a:pt x="360" y="112"/>
                      </a:lnTo>
                      <a:lnTo>
                        <a:pt x="362" y="110"/>
                      </a:lnTo>
                      <a:lnTo>
                        <a:pt x="365" y="105"/>
                      </a:lnTo>
                      <a:lnTo>
                        <a:pt x="367" y="103"/>
                      </a:lnTo>
                      <a:lnTo>
                        <a:pt x="369" y="104"/>
                      </a:lnTo>
                      <a:lnTo>
                        <a:pt x="370" y="104"/>
                      </a:lnTo>
                      <a:lnTo>
                        <a:pt x="372" y="101"/>
                      </a:lnTo>
                      <a:lnTo>
                        <a:pt x="376" y="101"/>
                      </a:lnTo>
                      <a:lnTo>
                        <a:pt x="377" y="99"/>
                      </a:lnTo>
                      <a:lnTo>
                        <a:pt x="379" y="102"/>
                      </a:lnTo>
                      <a:lnTo>
                        <a:pt x="381" y="100"/>
                      </a:lnTo>
                      <a:lnTo>
                        <a:pt x="380" y="98"/>
                      </a:lnTo>
                      <a:lnTo>
                        <a:pt x="381" y="95"/>
                      </a:lnTo>
                      <a:lnTo>
                        <a:pt x="380" y="92"/>
                      </a:lnTo>
                      <a:lnTo>
                        <a:pt x="375" y="90"/>
                      </a:lnTo>
                      <a:lnTo>
                        <a:pt x="372" y="82"/>
                      </a:lnTo>
                      <a:lnTo>
                        <a:pt x="369" y="79"/>
                      </a:lnTo>
                      <a:lnTo>
                        <a:pt x="370" y="75"/>
                      </a:lnTo>
                      <a:lnTo>
                        <a:pt x="372" y="74"/>
                      </a:lnTo>
                      <a:lnTo>
                        <a:pt x="377" y="77"/>
                      </a:lnTo>
                      <a:lnTo>
                        <a:pt x="379" y="77"/>
                      </a:lnTo>
                      <a:lnTo>
                        <a:pt x="384" y="79"/>
                      </a:lnTo>
                      <a:lnTo>
                        <a:pt x="387" y="79"/>
                      </a:lnTo>
                      <a:lnTo>
                        <a:pt x="390" y="82"/>
                      </a:lnTo>
                      <a:lnTo>
                        <a:pt x="394" y="81"/>
                      </a:lnTo>
                      <a:lnTo>
                        <a:pt x="395" y="85"/>
                      </a:lnTo>
                      <a:lnTo>
                        <a:pt x="399" y="88"/>
                      </a:lnTo>
                      <a:lnTo>
                        <a:pt x="402" y="90"/>
                      </a:lnTo>
                      <a:lnTo>
                        <a:pt x="405" y="89"/>
                      </a:lnTo>
                      <a:lnTo>
                        <a:pt x="406" y="91"/>
                      </a:lnTo>
                      <a:lnTo>
                        <a:pt x="406" y="94"/>
                      </a:lnTo>
                      <a:lnTo>
                        <a:pt x="406" y="96"/>
                      </a:lnTo>
                      <a:lnTo>
                        <a:pt x="408" y="94"/>
                      </a:lnTo>
                      <a:lnTo>
                        <a:pt x="409" y="94"/>
                      </a:lnTo>
                      <a:lnTo>
                        <a:pt x="412" y="95"/>
                      </a:lnTo>
                      <a:lnTo>
                        <a:pt x="413" y="97"/>
                      </a:lnTo>
                      <a:lnTo>
                        <a:pt x="418" y="95"/>
                      </a:lnTo>
                      <a:lnTo>
                        <a:pt x="422" y="96"/>
                      </a:lnTo>
                      <a:lnTo>
                        <a:pt x="425" y="95"/>
                      </a:lnTo>
                      <a:lnTo>
                        <a:pt x="427" y="96"/>
                      </a:lnTo>
                      <a:lnTo>
                        <a:pt x="432" y="92"/>
                      </a:lnTo>
                      <a:lnTo>
                        <a:pt x="433" y="89"/>
                      </a:lnTo>
                      <a:lnTo>
                        <a:pt x="434" y="89"/>
                      </a:lnTo>
                      <a:lnTo>
                        <a:pt x="437" y="92"/>
                      </a:lnTo>
                      <a:lnTo>
                        <a:pt x="435" y="96"/>
                      </a:lnTo>
                      <a:lnTo>
                        <a:pt x="438" y="100"/>
                      </a:lnTo>
                      <a:lnTo>
                        <a:pt x="438" y="103"/>
                      </a:lnTo>
                      <a:lnTo>
                        <a:pt x="435" y="103"/>
                      </a:lnTo>
                      <a:lnTo>
                        <a:pt x="433" y="106"/>
                      </a:lnTo>
                      <a:lnTo>
                        <a:pt x="426" y="108"/>
                      </a:lnTo>
                      <a:lnTo>
                        <a:pt x="425" y="109"/>
                      </a:lnTo>
                      <a:lnTo>
                        <a:pt x="426" y="111"/>
                      </a:lnTo>
                      <a:lnTo>
                        <a:pt x="429" y="112"/>
                      </a:lnTo>
                      <a:lnTo>
                        <a:pt x="430" y="115"/>
                      </a:lnTo>
                      <a:lnTo>
                        <a:pt x="431" y="115"/>
                      </a:lnTo>
                      <a:lnTo>
                        <a:pt x="433" y="114"/>
                      </a:lnTo>
                      <a:lnTo>
                        <a:pt x="435" y="115"/>
                      </a:lnTo>
                      <a:lnTo>
                        <a:pt x="437" y="119"/>
                      </a:lnTo>
                      <a:lnTo>
                        <a:pt x="439" y="125"/>
                      </a:lnTo>
                      <a:lnTo>
                        <a:pt x="443" y="127"/>
                      </a:lnTo>
                      <a:lnTo>
                        <a:pt x="443" y="129"/>
                      </a:lnTo>
                      <a:lnTo>
                        <a:pt x="446" y="131"/>
                      </a:lnTo>
                      <a:lnTo>
                        <a:pt x="450" y="130"/>
                      </a:lnTo>
                      <a:lnTo>
                        <a:pt x="453" y="127"/>
                      </a:lnTo>
                      <a:lnTo>
                        <a:pt x="456" y="126"/>
                      </a:lnTo>
                      <a:lnTo>
                        <a:pt x="460" y="127"/>
                      </a:lnTo>
                      <a:lnTo>
                        <a:pt x="460" y="124"/>
                      </a:lnTo>
                      <a:lnTo>
                        <a:pt x="458" y="124"/>
                      </a:lnTo>
                      <a:lnTo>
                        <a:pt x="457" y="123"/>
                      </a:lnTo>
                      <a:lnTo>
                        <a:pt x="457" y="121"/>
                      </a:lnTo>
                      <a:lnTo>
                        <a:pt x="459" y="120"/>
                      </a:lnTo>
                      <a:lnTo>
                        <a:pt x="463" y="123"/>
                      </a:lnTo>
                      <a:lnTo>
                        <a:pt x="465" y="128"/>
                      </a:lnTo>
                      <a:lnTo>
                        <a:pt x="469" y="130"/>
                      </a:lnTo>
                      <a:lnTo>
                        <a:pt x="470" y="128"/>
                      </a:lnTo>
                      <a:lnTo>
                        <a:pt x="472" y="128"/>
                      </a:lnTo>
                      <a:lnTo>
                        <a:pt x="474" y="132"/>
                      </a:lnTo>
                      <a:lnTo>
                        <a:pt x="478" y="132"/>
                      </a:lnTo>
                      <a:lnTo>
                        <a:pt x="479" y="136"/>
                      </a:lnTo>
                      <a:lnTo>
                        <a:pt x="481" y="138"/>
                      </a:lnTo>
                      <a:lnTo>
                        <a:pt x="483" y="136"/>
                      </a:lnTo>
                      <a:lnTo>
                        <a:pt x="483" y="135"/>
                      </a:lnTo>
                      <a:lnTo>
                        <a:pt x="489" y="135"/>
                      </a:lnTo>
                      <a:lnTo>
                        <a:pt x="495" y="139"/>
                      </a:lnTo>
                      <a:lnTo>
                        <a:pt x="498" y="140"/>
                      </a:lnTo>
                      <a:lnTo>
                        <a:pt x="499" y="137"/>
                      </a:lnTo>
                      <a:lnTo>
                        <a:pt x="501" y="138"/>
                      </a:lnTo>
                      <a:lnTo>
                        <a:pt x="501" y="139"/>
                      </a:lnTo>
                      <a:lnTo>
                        <a:pt x="501" y="142"/>
                      </a:lnTo>
                      <a:lnTo>
                        <a:pt x="503" y="145"/>
                      </a:lnTo>
                      <a:lnTo>
                        <a:pt x="501" y="148"/>
                      </a:lnTo>
                      <a:lnTo>
                        <a:pt x="505" y="158"/>
                      </a:lnTo>
                      <a:lnTo>
                        <a:pt x="505" y="161"/>
                      </a:lnTo>
                      <a:lnTo>
                        <a:pt x="507" y="163"/>
                      </a:lnTo>
                      <a:lnTo>
                        <a:pt x="511" y="163"/>
                      </a:lnTo>
                      <a:lnTo>
                        <a:pt x="512" y="165"/>
                      </a:lnTo>
                      <a:lnTo>
                        <a:pt x="514" y="166"/>
                      </a:lnTo>
                      <a:lnTo>
                        <a:pt x="517" y="166"/>
                      </a:lnTo>
                      <a:lnTo>
                        <a:pt x="519" y="166"/>
                      </a:lnTo>
                      <a:lnTo>
                        <a:pt x="521" y="177"/>
                      </a:lnTo>
                      <a:lnTo>
                        <a:pt x="521" y="180"/>
                      </a:lnTo>
                      <a:lnTo>
                        <a:pt x="523" y="182"/>
                      </a:lnTo>
                      <a:lnTo>
                        <a:pt x="522" y="184"/>
                      </a:lnTo>
                      <a:lnTo>
                        <a:pt x="522" y="185"/>
                      </a:lnTo>
                      <a:lnTo>
                        <a:pt x="519" y="186"/>
                      </a:lnTo>
                      <a:lnTo>
                        <a:pt x="515" y="189"/>
                      </a:lnTo>
                      <a:lnTo>
                        <a:pt x="509" y="187"/>
                      </a:lnTo>
                      <a:lnTo>
                        <a:pt x="505" y="188"/>
                      </a:lnTo>
                      <a:lnTo>
                        <a:pt x="504" y="188"/>
                      </a:lnTo>
                      <a:lnTo>
                        <a:pt x="502" y="186"/>
                      </a:lnTo>
                      <a:lnTo>
                        <a:pt x="500" y="187"/>
                      </a:lnTo>
                      <a:lnTo>
                        <a:pt x="498" y="189"/>
                      </a:lnTo>
                      <a:lnTo>
                        <a:pt x="499" y="191"/>
                      </a:lnTo>
                      <a:lnTo>
                        <a:pt x="495" y="195"/>
                      </a:lnTo>
                      <a:lnTo>
                        <a:pt x="493" y="198"/>
                      </a:lnTo>
                      <a:lnTo>
                        <a:pt x="491" y="200"/>
                      </a:lnTo>
                      <a:lnTo>
                        <a:pt x="488" y="200"/>
                      </a:lnTo>
                      <a:lnTo>
                        <a:pt x="488" y="200"/>
                      </a:lnTo>
                      <a:lnTo>
                        <a:pt x="489" y="203"/>
                      </a:lnTo>
                      <a:lnTo>
                        <a:pt x="488" y="204"/>
                      </a:lnTo>
                      <a:lnTo>
                        <a:pt x="487" y="204"/>
                      </a:lnTo>
                      <a:lnTo>
                        <a:pt x="488" y="205"/>
                      </a:lnTo>
                      <a:lnTo>
                        <a:pt x="487" y="205"/>
                      </a:lnTo>
                      <a:lnTo>
                        <a:pt x="486" y="207"/>
                      </a:lnTo>
                      <a:lnTo>
                        <a:pt x="485" y="208"/>
                      </a:lnTo>
                      <a:lnTo>
                        <a:pt x="482" y="209"/>
                      </a:lnTo>
                      <a:lnTo>
                        <a:pt x="482" y="209"/>
                      </a:lnTo>
                      <a:lnTo>
                        <a:pt x="472" y="212"/>
                      </a:lnTo>
                      <a:lnTo>
                        <a:pt x="470" y="215"/>
                      </a:lnTo>
                      <a:lnTo>
                        <a:pt x="468" y="217"/>
                      </a:lnTo>
                      <a:lnTo>
                        <a:pt x="468" y="219"/>
                      </a:lnTo>
                      <a:lnTo>
                        <a:pt x="468" y="221"/>
                      </a:lnTo>
                      <a:lnTo>
                        <a:pt x="467" y="224"/>
                      </a:lnTo>
                      <a:lnTo>
                        <a:pt x="467" y="227"/>
                      </a:lnTo>
                      <a:lnTo>
                        <a:pt x="465" y="230"/>
                      </a:lnTo>
                      <a:lnTo>
                        <a:pt x="466" y="232"/>
                      </a:lnTo>
                      <a:lnTo>
                        <a:pt x="465" y="236"/>
                      </a:lnTo>
                      <a:lnTo>
                        <a:pt x="462" y="242"/>
                      </a:lnTo>
                      <a:lnTo>
                        <a:pt x="458" y="244"/>
                      </a:lnTo>
                      <a:lnTo>
                        <a:pt x="451" y="244"/>
                      </a:lnTo>
                      <a:lnTo>
                        <a:pt x="447" y="255"/>
                      </a:lnTo>
                      <a:lnTo>
                        <a:pt x="440" y="255"/>
                      </a:lnTo>
                      <a:lnTo>
                        <a:pt x="434" y="262"/>
                      </a:lnTo>
                      <a:lnTo>
                        <a:pt x="429" y="263"/>
                      </a:lnTo>
                      <a:lnTo>
                        <a:pt x="425" y="266"/>
                      </a:lnTo>
                      <a:lnTo>
                        <a:pt x="422" y="266"/>
                      </a:lnTo>
                      <a:lnTo>
                        <a:pt x="420" y="268"/>
                      </a:lnTo>
                      <a:lnTo>
                        <a:pt x="414" y="264"/>
                      </a:lnTo>
                      <a:lnTo>
                        <a:pt x="410" y="268"/>
                      </a:lnTo>
                      <a:lnTo>
                        <a:pt x="407" y="268"/>
                      </a:lnTo>
                      <a:lnTo>
                        <a:pt x="404" y="265"/>
                      </a:lnTo>
                      <a:lnTo>
                        <a:pt x="400" y="263"/>
                      </a:lnTo>
                      <a:lnTo>
                        <a:pt x="394" y="261"/>
                      </a:lnTo>
                      <a:lnTo>
                        <a:pt x="391" y="264"/>
                      </a:lnTo>
                      <a:lnTo>
                        <a:pt x="388" y="266"/>
                      </a:lnTo>
                      <a:lnTo>
                        <a:pt x="386" y="271"/>
                      </a:lnTo>
                      <a:lnTo>
                        <a:pt x="383" y="274"/>
                      </a:lnTo>
                      <a:lnTo>
                        <a:pt x="379" y="280"/>
                      </a:lnTo>
                      <a:lnTo>
                        <a:pt x="377" y="285"/>
                      </a:lnTo>
                      <a:lnTo>
                        <a:pt x="376" y="289"/>
                      </a:lnTo>
                      <a:lnTo>
                        <a:pt x="375" y="291"/>
                      </a:lnTo>
                      <a:lnTo>
                        <a:pt x="373" y="290"/>
                      </a:lnTo>
                      <a:lnTo>
                        <a:pt x="373" y="282"/>
                      </a:lnTo>
                      <a:lnTo>
                        <a:pt x="372" y="280"/>
                      </a:lnTo>
                      <a:lnTo>
                        <a:pt x="371" y="279"/>
                      </a:lnTo>
                      <a:lnTo>
                        <a:pt x="370" y="279"/>
                      </a:lnTo>
                      <a:lnTo>
                        <a:pt x="364" y="280"/>
                      </a:lnTo>
                      <a:lnTo>
                        <a:pt x="358" y="277"/>
                      </a:lnTo>
                      <a:lnTo>
                        <a:pt x="355" y="278"/>
                      </a:lnTo>
                      <a:lnTo>
                        <a:pt x="354" y="273"/>
                      </a:lnTo>
                      <a:lnTo>
                        <a:pt x="353" y="272"/>
                      </a:lnTo>
                      <a:lnTo>
                        <a:pt x="348" y="271"/>
                      </a:lnTo>
                      <a:lnTo>
                        <a:pt x="344" y="268"/>
                      </a:lnTo>
                      <a:lnTo>
                        <a:pt x="342" y="269"/>
                      </a:lnTo>
                      <a:lnTo>
                        <a:pt x="337" y="269"/>
                      </a:lnTo>
                      <a:lnTo>
                        <a:pt x="334" y="276"/>
                      </a:lnTo>
                      <a:lnTo>
                        <a:pt x="330" y="278"/>
                      </a:lnTo>
                      <a:lnTo>
                        <a:pt x="329" y="276"/>
                      </a:lnTo>
                      <a:lnTo>
                        <a:pt x="327" y="277"/>
                      </a:lnTo>
                      <a:lnTo>
                        <a:pt x="309" y="276"/>
                      </a:lnTo>
                      <a:lnTo>
                        <a:pt x="301" y="272"/>
                      </a:lnTo>
                      <a:lnTo>
                        <a:pt x="298" y="269"/>
                      </a:lnTo>
                      <a:lnTo>
                        <a:pt x="298" y="267"/>
                      </a:lnTo>
                      <a:lnTo>
                        <a:pt x="297" y="267"/>
                      </a:lnTo>
                      <a:lnTo>
                        <a:pt x="296" y="265"/>
                      </a:lnTo>
                      <a:lnTo>
                        <a:pt x="294" y="265"/>
                      </a:lnTo>
                      <a:lnTo>
                        <a:pt x="292" y="263"/>
                      </a:lnTo>
                      <a:lnTo>
                        <a:pt x="291" y="263"/>
                      </a:lnTo>
                      <a:lnTo>
                        <a:pt x="290" y="261"/>
                      </a:lnTo>
                      <a:lnTo>
                        <a:pt x="285" y="261"/>
                      </a:lnTo>
                      <a:lnTo>
                        <a:pt x="283" y="263"/>
                      </a:lnTo>
                      <a:lnTo>
                        <a:pt x="278" y="263"/>
                      </a:lnTo>
                      <a:lnTo>
                        <a:pt x="272" y="258"/>
                      </a:lnTo>
                      <a:lnTo>
                        <a:pt x="266" y="257"/>
                      </a:lnTo>
                      <a:lnTo>
                        <a:pt x="264" y="256"/>
                      </a:lnTo>
                      <a:lnTo>
                        <a:pt x="263" y="254"/>
                      </a:lnTo>
                      <a:lnTo>
                        <a:pt x="261" y="252"/>
                      </a:lnTo>
                      <a:lnTo>
                        <a:pt x="257" y="252"/>
                      </a:lnTo>
                      <a:lnTo>
                        <a:pt x="253" y="248"/>
                      </a:lnTo>
                      <a:lnTo>
                        <a:pt x="249" y="249"/>
                      </a:lnTo>
                      <a:lnTo>
                        <a:pt x="246" y="247"/>
                      </a:lnTo>
                      <a:lnTo>
                        <a:pt x="245" y="251"/>
                      </a:lnTo>
                      <a:lnTo>
                        <a:pt x="242" y="251"/>
                      </a:lnTo>
                      <a:lnTo>
                        <a:pt x="237" y="253"/>
                      </a:lnTo>
                      <a:lnTo>
                        <a:pt x="237" y="250"/>
                      </a:lnTo>
                      <a:lnTo>
                        <a:pt x="236" y="247"/>
                      </a:lnTo>
                      <a:lnTo>
                        <a:pt x="230" y="246"/>
                      </a:lnTo>
                      <a:lnTo>
                        <a:pt x="229" y="245"/>
                      </a:lnTo>
                      <a:lnTo>
                        <a:pt x="226" y="244"/>
                      </a:lnTo>
                      <a:lnTo>
                        <a:pt x="224" y="245"/>
                      </a:lnTo>
                      <a:lnTo>
                        <a:pt x="224" y="247"/>
                      </a:lnTo>
                      <a:lnTo>
                        <a:pt x="223" y="250"/>
                      </a:lnTo>
                      <a:lnTo>
                        <a:pt x="224" y="257"/>
                      </a:lnTo>
                      <a:lnTo>
                        <a:pt x="223" y="262"/>
                      </a:lnTo>
                      <a:lnTo>
                        <a:pt x="223" y="264"/>
                      </a:lnTo>
                      <a:lnTo>
                        <a:pt x="222" y="265"/>
                      </a:lnTo>
                      <a:lnTo>
                        <a:pt x="221" y="270"/>
                      </a:lnTo>
                      <a:lnTo>
                        <a:pt x="223" y="273"/>
                      </a:lnTo>
                      <a:lnTo>
                        <a:pt x="221" y="274"/>
                      </a:lnTo>
                      <a:lnTo>
                        <a:pt x="215" y="272"/>
                      </a:lnTo>
                      <a:lnTo>
                        <a:pt x="210" y="272"/>
                      </a:lnTo>
                      <a:lnTo>
                        <a:pt x="209" y="277"/>
                      </a:lnTo>
                      <a:lnTo>
                        <a:pt x="206" y="280"/>
                      </a:lnTo>
                      <a:lnTo>
                        <a:pt x="204" y="283"/>
                      </a:lnTo>
                      <a:lnTo>
                        <a:pt x="203" y="287"/>
                      </a:lnTo>
                      <a:lnTo>
                        <a:pt x="203" y="292"/>
                      </a:lnTo>
                      <a:lnTo>
                        <a:pt x="201" y="295"/>
                      </a:lnTo>
                      <a:lnTo>
                        <a:pt x="199" y="295"/>
                      </a:lnTo>
                      <a:lnTo>
                        <a:pt x="198" y="292"/>
                      </a:lnTo>
                      <a:lnTo>
                        <a:pt x="196" y="292"/>
                      </a:lnTo>
                      <a:lnTo>
                        <a:pt x="194" y="290"/>
                      </a:lnTo>
                      <a:lnTo>
                        <a:pt x="190" y="292"/>
                      </a:lnTo>
                      <a:lnTo>
                        <a:pt x="186" y="290"/>
                      </a:lnTo>
                      <a:lnTo>
                        <a:pt x="183" y="287"/>
                      </a:lnTo>
                      <a:lnTo>
                        <a:pt x="182" y="288"/>
                      </a:lnTo>
                      <a:lnTo>
                        <a:pt x="182" y="290"/>
                      </a:lnTo>
                      <a:lnTo>
                        <a:pt x="181" y="294"/>
                      </a:lnTo>
                      <a:lnTo>
                        <a:pt x="177" y="294"/>
                      </a:lnTo>
                      <a:lnTo>
                        <a:pt x="177" y="296"/>
                      </a:lnTo>
                      <a:lnTo>
                        <a:pt x="175" y="296"/>
                      </a:lnTo>
                      <a:lnTo>
                        <a:pt x="173" y="298"/>
                      </a:lnTo>
                      <a:lnTo>
                        <a:pt x="168" y="295"/>
                      </a:lnTo>
                      <a:lnTo>
                        <a:pt x="158" y="293"/>
                      </a:lnTo>
                      <a:lnTo>
                        <a:pt x="155" y="294"/>
                      </a:lnTo>
                      <a:lnTo>
                        <a:pt x="151" y="292"/>
                      </a:lnTo>
                      <a:lnTo>
                        <a:pt x="151" y="290"/>
                      </a:lnTo>
                      <a:lnTo>
                        <a:pt x="148" y="288"/>
                      </a:lnTo>
                      <a:lnTo>
                        <a:pt x="149" y="287"/>
                      </a:lnTo>
                      <a:lnTo>
                        <a:pt x="151" y="286"/>
                      </a:lnTo>
                      <a:lnTo>
                        <a:pt x="152" y="284"/>
                      </a:lnTo>
                      <a:lnTo>
                        <a:pt x="150" y="283"/>
                      </a:lnTo>
                      <a:lnTo>
                        <a:pt x="147" y="280"/>
                      </a:lnTo>
                      <a:lnTo>
                        <a:pt x="147" y="280"/>
                      </a:lnTo>
                      <a:lnTo>
                        <a:pt x="143" y="278"/>
                      </a:lnTo>
                      <a:lnTo>
                        <a:pt x="138" y="274"/>
                      </a:lnTo>
                      <a:lnTo>
                        <a:pt x="135" y="273"/>
                      </a:lnTo>
                      <a:lnTo>
                        <a:pt x="132" y="272"/>
                      </a:lnTo>
                      <a:lnTo>
                        <a:pt x="133" y="270"/>
                      </a:lnTo>
                      <a:lnTo>
                        <a:pt x="131" y="266"/>
                      </a:lnTo>
                      <a:lnTo>
                        <a:pt x="129" y="265"/>
                      </a:lnTo>
                      <a:lnTo>
                        <a:pt x="127" y="260"/>
                      </a:lnTo>
                      <a:lnTo>
                        <a:pt x="122" y="260"/>
                      </a:lnTo>
                      <a:lnTo>
                        <a:pt x="120" y="258"/>
                      </a:lnTo>
                      <a:lnTo>
                        <a:pt x="120" y="256"/>
                      </a:lnTo>
                      <a:lnTo>
                        <a:pt x="118" y="252"/>
                      </a:lnTo>
                      <a:lnTo>
                        <a:pt x="117" y="253"/>
                      </a:lnTo>
                      <a:lnTo>
                        <a:pt x="115" y="250"/>
                      </a:lnTo>
                      <a:lnTo>
                        <a:pt x="114" y="250"/>
                      </a:lnTo>
                      <a:lnTo>
                        <a:pt x="113" y="250"/>
                      </a:lnTo>
                      <a:lnTo>
                        <a:pt x="110" y="250"/>
                      </a:lnTo>
                      <a:lnTo>
                        <a:pt x="109" y="253"/>
                      </a:lnTo>
                      <a:lnTo>
                        <a:pt x="102" y="248"/>
                      </a:lnTo>
                      <a:lnTo>
                        <a:pt x="101" y="247"/>
                      </a:lnTo>
                      <a:lnTo>
                        <a:pt x="100" y="240"/>
                      </a:lnTo>
                      <a:lnTo>
                        <a:pt x="92" y="232"/>
                      </a:lnTo>
                      <a:lnTo>
                        <a:pt x="88" y="233"/>
                      </a:lnTo>
                      <a:lnTo>
                        <a:pt x="85" y="231"/>
                      </a:lnTo>
                      <a:lnTo>
                        <a:pt x="83" y="229"/>
                      </a:lnTo>
                      <a:lnTo>
                        <a:pt x="83" y="226"/>
                      </a:lnTo>
                      <a:lnTo>
                        <a:pt x="79" y="222"/>
                      </a:lnTo>
                      <a:lnTo>
                        <a:pt x="78" y="221"/>
                      </a:lnTo>
                      <a:lnTo>
                        <a:pt x="77" y="219"/>
                      </a:lnTo>
                      <a:lnTo>
                        <a:pt x="76" y="217"/>
                      </a:lnTo>
                      <a:lnTo>
                        <a:pt x="72" y="214"/>
                      </a:lnTo>
                      <a:lnTo>
                        <a:pt x="72" y="211"/>
                      </a:lnTo>
                      <a:lnTo>
                        <a:pt x="68" y="207"/>
                      </a:lnTo>
                      <a:lnTo>
                        <a:pt x="62" y="205"/>
                      </a:lnTo>
                      <a:lnTo>
                        <a:pt x="61" y="205"/>
                      </a:lnTo>
                      <a:lnTo>
                        <a:pt x="61" y="207"/>
                      </a:lnTo>
                      <a:lnTo>
                        <a:pt x="61" y="207"/>
                      </a:lnTo>
                      <a:lnTo>
                        <a:pt x="53" y="205"/>
                      </a:lnTo>
                      <a:lnTo>
                        <a:pt x="52" y="202"/>
                      </a:lnTo>
                      <a:lnTo>
                        <a:pt x="51" y="199"/>
                      </a:lnTo>
                      <a:lnTo>
                        <a:pt x="47" y="196"/>
                      </a:lnTo>
                      <a:lnTo>
                        <a:pt x="44" y="195"/>
                      </a:lnTo>
                      <a:lnTo>
                        <a:pt x="43" y="192"/>
                      </a:lnTo>
                      <a:lnTo>
                        <a:pt x="42" y="190"/>
                      </a:lnTo>
                      <a:lnTo>
                        <a:pt x="42" y="189"/>
                      </a:lnTo>
                      <a:lnTo>
                        <a:pt x="42" y="184"/>
                      </a:lnTo>
                      <a:lnTo>
                        <a:pt x="39" y="182"/>
                      </a:lnTo>
                      <a:lnTo>
                        <a:pt x="37" y="180"/>
                      </a:lnTo>
                      <a:lnTo>
                        <a:pt x="37" y="177"/>
                      </a:lnTo>
                      <a:lnTo>
                        <a:pt x="36" y="173"/>
                      </a:lnTo>
                      <a:lnTo>
                        <a:pt x="33" y="172"/>
                      </a:lnTo>
                      <a:lnTo>
                        <a:pt x="33" y="166"/>
                      </a:lnTo>
                      <a:lnTo>
                        <a:pt x="27" y="163"/>
                      </a:lnTo>
                      <a:lnTo>
                        <a:pt x="24" y="159"/>
                      </a:lnTo>
                      <a:lnTo>
                        <a:pt x="24" y="157"/>
                      </a:lnTo>
                      <a:lnTo>
                        <a:pt x="29" y="153"/>
                      </a:lnTo>
                      <a:lnTo>
                        <a:pt x="30" y="148"/>
                      </a:lnTo>
                      <a:lnTo>
                        <a:pt x="31" y="147"/>
                      </a:lnTo>
                      <a:lnTo>
                        <a:pt x="35" y="139"/>
                      </a:lnTo>
                      <a:lnTo>
                        <a:pt x="34" y="137"/>
                      </a:lnTo>
                      <a:lnTo>
                        <a:pt x="30" y="135"/>
                      </a:lnTo>
                      <a:lnTo>
                        <a:pt x="29" y="133"/>
                      </a:lnTo>
                      <a:lnTo>
                        <a:pt x="31" y="131"/>
                      </a:lnTo>
                      <a:lnTo>
                        <a:pt x="31" y="130"/>
                      </a:lnTo>
                      <a:lnTo>
                        <a:pt x="28" y="129"/>
                      </a:lnTo>
                      <a:lnTo>
                        <a:pt x="26" y="129"/>
                      </a:lnTo>
                      <a:lnTo>
                        <a:pt x="26" y="128"/>
                      </a:lnTo>
                      <a:lnTo>
                        <a:pt x="23" y="126"/>
                      </a:lnTo>
                      <a:lnTo>
                        <a:pt x="21" y="125"/>
                      </a:lnTo>
                      <a:lnTo>
                        <a:pt x="19" y="123"/>
                      </a:lnTo>
                      <a:lnTo>
                        <a:pt x="18" y="123"/>
                      </a:lnTo>
                      <a:lnTo>
                        <a:pt x="16" y="121"/>
                      </a:lnTo>
                      <a:lnTo>
                        <a:pt x="13" y="121"/>
                      </a:lnTo>
                      <a:lnTo>
                        <a:pt x="13" y="118"/>
                      </a:lnTo>
                      <a:lnTo>
                        <a:pt x="12" y="117"/>
                      </a:lnTo>
                      <a:lnTo>
                        <a:pt x="8" y="115"/>
                      </a:lnTo>
                      <a:lnTo>
                        <a:pt x="8" y="111"/>
                      </a:lnTo>
                      <a:lnTo>
                        <a:pt x="9" y="108"/>
                      </a:lnTo>
                      <a:lnTo>
                        <a:pt x="8" y="105"/>
                      </a:lnTo>
                      <a:lnTo>
                        <a:pt x="5" y="101"/>
                      </a:lnTo>
                      <a:lnTo>
                        <a:pt x="0" y="98"/>
                      </a:lnTo>
                      <a:lnTo>
                        <a:pt x="3" y="94"/>
                      </a:lnTo>
                      <a:lnTo>
                        <a:pt x="2" y="91"/>
                      </a:lnTo>
                      <a:lnTo>
                        <a:pt x="1" y="90"/>
                      </a:lnTo>
                      <a:lnTo>
                        <a:pt x="3" y="90"/>
                      </a:lnTo>
                      <a:lnTo>
                        <a:pt x="7" y="89"/>
                      </a:lnTo>
                      <a:lnTo>
                        <a:pt x="8" y="91"/>
                      </a:lnTo>
                      <a:lnTo>
                        <a:pt x="8" y="95"/>
                      </a:lnTo>
                      <a:lnTo>
                        <a:pt x="13" y="96"/>
                      </a:lnTo>
                      <a:lnTo>
                        <a:pt x="13" y="97"/>
                      </a:lnTo>
                      <a:lnTo>
                        <a:pt x="12" y="98"/>
                      </a:lnTo>
                      <a:lnTo>
                        <a:pt x="15" y="101"/>
                      </a:lnTo>
                      <a:lnTo>
                        <a:pt x="14" y="104"/>
                      </a:lnTo>
                      <a:lnTo>
                        <a:pt x="15" y="106"/>
                      </a:lnTo>
                      <a:lnTo>
                        <a:pt x="17" y="107"/>
                      </a:lnTo>
                      <a:lnTo>
                        <a:pt x="18" y="105"/>
                      </a:lnTo>
                      <a:lnTo>
                        <a:pt x="18" y="103"/>
                      </a:lnTo>
                      <a:lnTo>
                        <a:pt x="18" y="99"/>
                      </a:lnTo>
                      <a:lnTo>
                        <a:pt x="20" y="99"/>
                      </a:lnTo>
                      <a:lnTo>
                        <a:pt x="21" y="95"/>
                      </a:lnTo>
                      <a:lnTo>
                        <a:pt x="23" y="93"/>
                      </a:lnTo>
                      <a:lnTo>
                        <a:pt x="24" y="89"/>
                      </a:lnTo>
                      <a:lnTo>
                        <a:pt x="26" y="89"/>
                      </a:lnTo>
                      <a:lnTo>
                        <a:pt x="28" y="86"/>
                      </a:lnTo>
                      <a:lnTo>
                        <a:pt x="30" y="86"/>
                      </a:lnTo>
                      <a:lnTo>
                        <a:pt x="31" y="83"/>
                      </a:lnTo>
                      <a:lnTo>
                        <a:pt x="32" y="80"/>
                      </a:lnTo>
                      <a:lnTo>
                        <a:pt x="38" y="79"/>
                      </a:lnTo>
                      <a:lnTo>
                        <a:pt x="45" y="78"/>
                      </a:lnTo>
                      <a:lnTo>
                        <a:pt x="47" y="80"/>
                      </a:lnTo>
                      <a:lnTo>
                        <a:pt x="50" y="76"/>
                      </a:lnTo>
                      <a:lnTo>
                        <a:pt x="54" y="74"/>
                      </a:lnTo>
                      <a:lnTo>
                        <a:pt x="55" y="75"/>
                      </a:lnTo>
                      <a:lnTo>
                        <a:pt x="57" y="73"/>
                      </a:lnTo>
                      <a:lnTo>
                        <a:pt x="66" y="79"/>
                      </a:lnTo>
                      <a:lnTo>
                        <a:pt x="71" y="74"/>
                      </a:lnTo>
                      <a:lnTo>
                        <a:pt x="72" y="70"/>
                      </a:lnTo>
                      <a:lnTo>
                        <a:pt x="73" y="67"/>
                      </a:lnTo>
                      <a:lnTo>
                        <a:pt x="76" y="68"/>
                      </a:lnTo>
                      <a:lnTo>
                        <a:pt x="80" y="66"/>
                      </a:lnTo>
                      <a:lnTo>
                        <a:pt x="85" y="67"/>
                      </a:lnTo>
                      <a:lnTo>
                        <a:pt x="89" y="57"/>
                      </a:lnTo>
                      <a:lnTo>
                        <a:pt x="91" y="57"/>
                      </a:lnTo>
                      <a:lnTo>
                        <a:pt x="93" y="58"/>
                      </a:lnTo>
                      <a:lnTo>
                        <a:pt x="95" y="58"/>
                      </a:lnTo>
                      <a:lnTo>
                        <a:pt x="95" y="55"/>
                      </a:lnTo>
                      <a:lnTo>
                        <a:pt x="99" y="53"/>
                      </a:lnTo>
                      <a:lnTo>
                        <a:pt x="99" y="50"/>
                      </a:lnTo>
                      <a:lnTo>
                        <a:pt x="100" y="50"/>
                      </a:lnTo>
                      <a:lnTo>
                        <a:pt x="103" y="54"/>
                      </a:lnTo>
                      <a:lnTo>
                        <a:pt x="106" y="55"/>
                      </a:lnTo>
                      <a:lnTo>
                        <a:pt x="109" y="52"/>
                      </a:lnTo>
                      <a:lnTo>
                        <a:pt x="110" y="51"/>
                      </a:lnTo>
                      <a:lnTo>
                        <a:pt x="110" y="49"/>
                      </a:lnTo>
                      <a:lnTo>
                        <a:pt x="112" y="47"/>
                      </a:lnTo>
                      <a:lnTo>
                        <a:pt x="111" y="43"/>
                      </a:lnTo>
                      <a:lnTo>
                        <a:pt x="117" y="42"/>
                      </a:lnTo>
                      <a:lnTo>
                        <a:pt x="120" y="40"/>
                      </a:lnTo>
                      <a:lnTo>
                        <a:pt x="120" y="40"/>
                      </a:lnTo>
                      <a:lnTo>
                        <a:pt x="124" y="41"/>
                      </a:lnTo>
                      <a:lnTo>
                        <a:pt x="126" y="40"/>
                      </a:lnTo>
                      <a:lnTo>
                        <a:pt x="129" y="39"/>
                      </a:lnTo>
                      <a:lnTo>
                        <a:pt x="136" y="40"/>
                      </a:lnTo>
                      <a:lnTo>
                        <a:pt x="137" y="39"/>
                      </a:lnTo>
                      <a:lnTo>
                        <a:pt x="139" y="38"/>
                      </a:lnTo>
                      <a:lnTo>
                        <a:pt x="139" y="35"/>
                      </a:lnTo>
                      <a:lnTo>
                        <a:pt x="140" y="32"/>
                      </a:lnTo>
                      <a:lnTo>
                        <a:pt x="142" y="32"/>
                      </a:lnTo>
                      <a:lnTo>
                        <a:pt x="146" y="29"/>
                      </a:lnTo>
                      <a:lnTo>
                        <a:pt x="150" y="31"/>
                      </a:lnTo>
                      <a:lnTo>
                        <a:pt x="153" y="30"/>
                      </a:lnTo>
                      <a:lnTo>
                        <a:pt x="159" y="26"/>
                      </a:lnTo>
                      <a:lnTo>
                        <a:pt x="165" y="24"/>
                      </a:lnTo>
                      <a:lnTo>
                        <a:pt x="166" y="21"/>
                      </a:lnTo>
                      <a:lnTo>
                        <a:pt x="168" y="20"/>
                      </a:lnTo>
                      <a:lnTo>
                        <a:pt x="171" y="21"/>
                      </a:lnTo>
                      <a:lnTo>
                        <a:pt x="177" y="19"/>
                      </a:lnTo>
                      <a:lnTo>
                        <a:pt x="178" y="16"/>
                      </a:lnTo>
                      <a:lnTo>
                        <a:pt x="178" y="15"/>
                      </a:lnTo>
                      <a:lnTo>
                        <a:pt x="172" y="13"/>
                      </a:lnTo>
                      <a:lnTo>
                        <a:pt x="171" y="11"/>
                      </a:lnTo>
                      <a:lnTo>
                        <a:pt x="173" y="10"/>
                      </a:lnTo>
                      <a:lnTo>
                        <a:pt x="172" y="9"/>
                      </a:lnTo>
                      <a:lnTo>
                        <a:pt x="169" y="10"/>
                      </a:lnTo>
                      <a:lnTo>
                        <a:pt x="168" y="8"/>
                      </a:lnTo>
                      <a:lnTo>
                        <a:pt x="168" y="6"/>
                      </a:lnTo>
                      <a:lnTo>
                        <a:pt x="169" y="5"/>
                      </a:lnTo>
                      <a:lnTo>
                        <a:pt x="169" y="3"/>
                      </a:lnTo>
                      <a:lnTo>
                        <a:pt x="171" y="0"/>
                      </a:lnTo>
                      <a:lnTo>
                        <a:pt x="172" y="0"/>
                      </a:lnTo>
                      <a:lnTo>
                        <a:pt x="173" y="2"/>
                      </a:lnTo>
                      <a:lnTo>
                        <a:pt x="176" y="2"/>
                      </a:lnTo>
                      <a:lnTo>
                        <a:pt x="177" y="4"/>
                      </a:lnTo>
                      <a:lnTo>
                        <a:pt x="179" y="5"/>
                      </a:lnTo>
                      <a:lnTo>
                        <a:pt x="183" y="3"/>
                      </a:lnTo>
                      <a:lnTo>
                        <a:pt x="185" y="4"/>
                      </a:ln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81" name="Freeform 31">
                  <a:extLst>
                    <a:ext uri="{FF2B5EF4-FFF2-40B4-BE49-F238E27FC236}">
                      <a16:creationId xmlns:a16="http://schemas.microsoft.com/office/drawing/2014/main" id="{0913AC8B-DA97-4679-9AB6-14839FBC5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3963" y="5695950"/>
                  <a:ext cx="936625" cy="479425"/>
                </a:xfrm>
                <a:custGeom>
                  <a:avLst/>
                  <a:gdLst>
                    <a:gd name="T0" fmla="*/ 494 w 590"/>
                    <a:gd name="T1" fmla="*/ 21 h 302"/>
                    <a:gd name="T2" fmla="*/ 535 w 590"/>
                    <a:gd name="T3" fmla="*/ 25 h 302"/>
                    <a:gd name="T4" fmla="*/ 569 w 590"/>
                    <a:gd name="T5" fmla="*/ 35 h 302"/>
                    <a:gd name="T6" fmla="*/ 569 w 590"/>
                    <a:gd name="T7" fmla="*/ 61 h 302"/>
                    <a:gd name="T8" fmla="*/ 575 w 590"/>
                    <a:gd name="T9" fmla="*/ 97 h 302"/>
                    <a:gd name="T10" fmla="*/ 586 w 590"/>
                    <a:gd name="T11" fmla="*/ 115 h 302"/>
                    <a:gd name="T12" fmla="*/ 583 w 590"/>
                    <a:gd name="T13" fmla="*/ 151 h 302"/>
                    <a:gd name="T14" fmla="*/ 542 w 590"/>
                    <a:gd name="T15" fmla="*/ 148 h 302"/>
                    <a:gd name="T16" fmla="*/ 552 w 590"/>
                    <a:gd name="T17" fmla="*/ 164 h 302"/>
                    <a:gd name="T18" fmla="*/ 537 w 590"/>
                    <a:gd name="T19" fmla="*/ 186 h 302"/>
                    <a:gd name="T20" fmla="*/ 534 w 590"/>
                    <a:gd name="T21" fmla="*/ 204 h 302"/>
                    <a:gd name="T22" fmla="*/ 538 w 590"/>
                    <a:gd name="T23" fmla="*/ 231 h 302"/>
                    <a:gd name="T24" fmla="*/ 509 w 590"/>
                    <a:gd name="T25" fmla="*/ 246 h 302"/>
                    <a:gd name="T26" fmla="*/ 490 w 590"/>
                    <a:gd name="T27" fmla="*/ 263 h 302"/>
                    <a:gd name="T28" fmla="*/ 462 w 590"/>
                    <a:gd name="T29" fmla="*/ 275 h 302"/>
                    <a:gd name="T30" fmla="*/ 424 w 590"/>
                    <a:gd name="T31" fmla="*/ 272 h 302"/>
                    <a:gd name="T32" fmla="*/ 401 w 590"/>
                    <a:gd name="T33" fmla="*/ 288 h 302"/>
                    <a:gd name="T34" fmla="*/ 379 w 590"/>
                    <a:gd name="T35" fmla="*/ 294 h 302"/>
                    <a:gd name="T36" fmla="*/ 339 w 590"/>
                    <a:gd name="T37" fmla="*/ 286 h 302"/>
                    <a:gd name="T38" fmla="*/ 308 w 590"/>
                    <a:gd name="T39" fmla="*/ 282 h 302"/>
                    <a:gd name="T40" fmla="*/ 255 w 590"/>
                    <a:gd name="T41" fmla="*/ 273 h 302"/>
                    <a:gd name="T42" fmla="*/ 228 w 590"/>
                    <a:gd name="T43" fmla="*/ 268 h 302"/>
                    <a:gd name="T44" fmla="*/ 203 w 590"/>
                    <a:gd name="T45" fmla="*/ 241 h 302"/>
                    <a:gd name="T46" fmla="*/ 205 w 590"/>
                    <a:gd name="T47" fmla="*/ 221 h 302"/>
                    <a:gd name="T48" fmla="*/ 171 w 590"/>
                    <a:gd name="T49" fmla="*/ 235 h 302"/>
                    <a:gd name="T50" fmla="*/ 145 w 590"/>
                    <a:gd name="T51" fmla="*/ 235 h 302"/>
                    <a:gd name="T52" fmla="*/ 119 w 590"/>
                    <a:gd name="T53" fmla="*/ 248 h 302"/>
                    <a:gd name="T54" fmla="*/ 93 w 590"/>
                    <a:gd name="T55" fmla="*/ 254 h 302"/>
                    <a:gd name="T56" fmla="*/ 63 w 590"/>
                    <a:gd name="T57" fmla="*/ 233 h 302"/>
                    <a:gd name="T58" fmla="*/ 40 w 590"/>
                    <a:gd name="T59" fmla="*/ 247 h 302"/>
                    <a:gd name="T60" fmla="*/ 7 w 590"/>
                    <a:gd name="T61" fmla="*/ 226 h 302"/>
                    <a:gd name="T62" fmla="*/ 0 w 590"/>
                    <a:gd name="T63" fmla="*/ 201 h 302"/>
                    <a:gd name="T64" fmla="*/ 2 w 590"/>
                    <a:gd name="T65" fmla="*/ 175 h 302"/>
                    <a:gd name="T66" fmla="*/ 27 w 590"/>
                    <a:gd name="T67" fmla="*/ 170 h 302"/>
                    <a:gd name="T68" fmla="*/ 44 w 590"/>
                    <a:gd name="T69" fmla="*/ 183 h 302"/>
                    <a:gd name="T70" fmla="*/ 50 w 590"/>
                    <a:gd name="T71" fmla="*/ 199 h 302"/>
                    <a:gd name="T72" fmla="*/ 70 w 590"/>
                    <a:gd name="T73" fmla="*/ 177 h 302"/>
                    <a:gd name="T74" fmla="*/ 89 w 590"/>
                    <a:gd name="T75" fmla="*/ 169 h 302"/>
                    <a:gd name="T76" fmla="*/ 108 w 590"/>
                    <a:gd name="T77" fmla="*/ 178 h 302"/>
                    <a:gd name="T78" fmla="*/ 133 w 590"/>
                    <a:gd name="T79" fmla="*/ 183 h 302"/>
                    <a:gd name="T80" fmla="*/ 143 w 590"/>
                    <a:gd name="T81" fmla="*/ 177 h 302"/>
                    <a:gd name="T82" fmla="*/ 162 w 590"/>
                    <a:gd name="T83" fmla="*/ 165 h 302"/>
                    <a:gd name="T84" fmla="*/ 201 w 590"/>
                    <a:gd name="T85" fmla="*/ 163 h 302"/>
                    <a:gd name="T86" fmla="*/ 219 w 590"/>
                    <a:gd name="T87" fmla="*/ 154 h 302"/>
                    <a:gd name="T88" fmla="*/ 250 w 590"/>
                    <a:gd name="T89" fmla="*/ 158 h 302"/>
                    <a:gd name="T90" fmla="*/ 271 w 590"/>
                    <a:gd name="T91" fmla="*/ 176 h 302"/>
                    <a:gd name="T92" fmla="*/ 266 w 590"/>
                    <a:gd name="T93" fmla="*/ 151 h 302"/>
                    <a:gd name="T94" fmla="*/ 258 w 590"/>
                    <a:gd name="T95" fmla="*/ 122 h 302"/>
                    <a:gd name="T96" fmla="*/ 252 w 590"/>
                    <a:gd name="T97" fmla="*/ 103 h 302"/>
                    <a:gd name="T98" fmla="*/ 264 w 590"/>
                    <a:gd name="T99" fmla="*/ 94 h 302"/>
                    <a:gd name="T100" fmla="*/ 302 w 590"/>
                    <a:gd name="T101" fmla="*/ 55 h 302"/>
                    <a:gd name="T102" fmla="*/ 326 w 590"/>
                    <a:gd name="T103" fmla="*/ 53 h 302"/>
                    <a:gd name="T104" fmla="*/ 331 w 590"/>
                    <a:gd name="T105" fmla="*/ 33 h 302"/>
                    <a:gd name="T106" fmla="*/ 350 w 590"/>
                    <a:gd name="T107" fmla="*/ 40 h 302"/>
                    <a:gd name="T108" fmla="*/ 373 w 590"/>
                    <a:gd name="T109" fmla="*/ 52 h 302"/>
                    <a:gd name="T110" fmla="*/ 394 w 590"/>
                    <a:gd name="T111" fmla="*/ 48 h 302"/>
                    <a:gd name="T112" fmla="*/ 413 w 590"/>
                    <a:gd name="T113" fmla="*/ 28 h 302"/>
                    <a:gd name="T114" fmla="*/ 422 w 590"/>
                    <a:gd name="T115" fmla="*/ 1 h 302"/>
                    <a:gd name="T116" fmla="*/ 447 w 590"/>
                    <a:gd name="T117" fmla="*/ 5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90" h="302">
                      <a:moveTo>
                        <a:pt x="464" y="13"/>
                      </a:moveTo>
                      <a:lnTo>
                        <a:pt x="470" y="14"/>
                      </a:lnTo>
                      <a:lnTo>
                        <a:pt x="476" y="19"/>
                      </a:lnTo>
                      <a:lnTo>
                        <a:pt x="481" y="19"/>
                      </a:lnTo>
                      <a:lnTo>
                        <a:pt x="483" y="17"/>
                      </a:lnTo>
                      <a:lnTo>
                        <a:pt x="488" y="17"/>
                      </a:lnTo>
                      <a:lnTo>
                        <a:pt x="489" y="19"/>
                      </a:lnTo>
                      <a:lnTo>
                        <a:pt x="490" y="19"/>
                      </a:lnTo>
                      <a:lnTo>
                        <a:pt x="492" y="21"/>
                      </a:lnTo>
                      <a:lnTo>
                        <a:pt x="494" y="21"/>
                      </a:lnTo>
                      <a:lnTo>
                        <a:pt x="495" y="23"/>
                      </a:lnTo>
                      <a:lnTo>
                        <a:pt x="496" y="23"/>
                      </a:lnTo>
                      <a:lnTo>
                        <a:pt x="496" y="25"/>
                      </a:lnTo>
                      <a:lnTo>
                        <a:pt x="499" y="28"/>
                      </a:lnTo>
                      <a:lnTo>
                        <a:pt x="507" y="32"/>
                      </a:lnTo>
                      <a:lnTo>
                        <a:pt x="525" y="33"/>
                      </a:lnTo>
                      <a:lnTo>
                        <a:pt x="527" y="32"/>
                      </a:lnTo>
                      <a:lnTo>
                        <a:pt x="528" y="34"/>
                      </a:lnTo>
                      <a:lnTo>
                        <a:pt x="532" y="32"/>
                      </a:lnTo>
                      <a:lnTo>
                        <a:pt x="535" y="25"/>
                      </a:lnTo>
                      <a:lnTo>
                        <a:pt x="540" y="25"/>
                      </a:lnTo>
                      <a:lnTo>
                        <a:pt x="542" y="24"/>
                      </a:lnTo>
                      <a:lnTo>
                        <a:pt x="546" y="27"/>
                      </a:lnTo>
                      <a:lnTo>
                        <a:pt x="551" y="28"/>
                      </a:lnTo>
                      <a:lnTo>
                        <a:pt x="552" y="29"/>
                      </a:lnTo>
                      <a:lnTo>
                        <a:pt x="553" y="34"/>
                      </a:lnTo>
                      <a:lnTo>
                        <a:pt x="556" y="33"/>
                      </a:lnTo>
                      <a:lnTo>
                        <a:pt x="562" y="36"/>
                      </a:lnTo>
                      <a:lnTo>
                        <a:pt x="568" y="35"/>
                      </a:lnTo>
                      <a:lnTo>
                        <a:pt x="569" y="35"/>
                      </a:lnTo>
                      <a:lnTo>
                        <a:pt x="570" y="36"/>
                      </a:lnTo>
                      <a:lnTo>
                        <a:pt x="571" y="38"/>
                      </a:lnTo>
                      <a:lnTo>
                        <a:pt x="571" y="46"/>
                      </a:lnTo>
                      <a:lnTo>
                        <a:pt x="573" y="47"/>
                      </a:lnTo>
                      <a:lnTo>
                        <a:pt x="572" y="52"/>
                      </a:lnTo>
                      <a:lnTo>
                        <a:pt x="573" y="56"/>
                      </a:lnTo>
                      <a:lnTo>
                        <a:pt x="573" y="58"/>
                      </a:lnTo>
                      <a:lnTo>
                        <a:pt x="571" y="59"/>
                      </a:lnTo>
                      <a:lnTo>
                        <a:pt x="571" y="61"/>
                      </a:lnTo>
                      <a:lnTo>
                        <a:pt x="569" y="61"/>
                      </a:lnTo>
                      <a:lnTo>
                        <a:pt x="566" y="68"/>
                      </a:lnTo>
                      <a:lnTo>
                        <a:pt x="566" y="70"/>
                      </a:lnTo>
                      <a:lnTo>
                        <a:pt x="565" y="75"/>
                      </a:lnTo>
                      <a:lnTo>
                        <a:pt x="565" y="76"/>
                      </a:lnTo>
                      <a:lnTo>
                        <a:pt x="566" y="78"/>
                      </a:lnTo>
                      <a:lnTo>
                        <a:pt x="569" y="80"/>
                      </a:lnTo>
                      <a:lnTo>
                        <a:pt x="570" y="85"/>
                      </a:lnTo>
                      <a:lnTo>
                        <a:pt x="573" y="88"/>
                      </a:lnTo>
                      <a:lnTo>
                        <a:pt x="573" y="91"/>
                      </a:lnTo>
                      <a:lnTo>
                        <a:pt x="575" y="97"/>
                      </a:lnTo>
                      <a:lnTo>
                        <a:pt x="575" y="98"/>
                      </a:lnTo>
                      <a:lnTo>
                        <a:pt x="579" y="102"/>
                      </a:lnTo>
                      <a:lnTo>
                        <a:pt x="582" y="102"/>
                      </a:lnTo>
                      <a:lnTo>
                        <a:pt x="582" y="105"/>
                      </a:lnTo>
                      <a:lnTo>
                        <a:pt x="584" y="107"/>
                      </a:lnTo>
                      <a:lnTo>
                        <a:pt x="583" y="109"/>
                      </a:lnTo>
                      <a:lnTo>
                        <a:pt x="584" y="113"/>
                      </a:lnTo>
                      <a:lnTo>
                        <a:pt x="583" y="115"/>
                      </a:lnTo>
                      <a:lnTo>
                        <a:pt x="584" y="115"/>
                      </a:lnTo>
                      <a:lnTo>
                        <a:pt x="586" y="115"/>
                      </a:lnTo>
                      <a:lnTo>
                        <a:pt x="590" y="117"/>
                      </a:lnTo>
                      <a:lnTo>
                        <a:pt x="585" y="121"/>
                      </a:lnTo>
                      <a:lnTo>
                        <a:pt x="586" y="123"/>
                      </a:lnTo>
                      <a:lnTo>
                        <a:pt x="585" y="125"/>
                      </a:lnTo>
                      <a:lnTo>
                        <a:pt x="586" y="127"/>
                      </a:lnTo>
                      <a:lnTo>
                        <a:pt x="584" y="132"/>
                      </a:lnTo>
                      <a:lnTo>
                        <a:pt x="578" y="134"/>
                      </a:lnTo>
                      <a:lnTo>
                        <a:pt x="582" y="140"/>
                      </a:lnTo>
                      <a:lnTo>
                        <a:pt x="582" y="142"/>
                      </a:lnTo>
                      <a:lnTo>
                        <a:pt x="583" y="151"/>
                      </a:lnTo>
                      <a:lnTo>
                        <a:pt x="583" y="151"/>
                      </a:lnTo>
                      <a:lnTo>
                        <a:pt x="568" y="154"/>
                      </a:lnTo>
                      <a:lnTo>
                        <a:pt x="567" y="153"/>
                      </a:lnTo>
                      <a:lnTo>
                        <a:pt x="567" y="151"/>
                      </a:lnTo>
                      <a:lnTo>
                        <a:pt x="563" y="154"/>
                      </a:lnTo>
                      <a:lnTo>
                        <a:pt x="559" y="154"/>
                      </a:lnTo>
                      <a:lnTo>
                        <a:pt x="555" y="149"/>
                      </a:lnTo>
                      <a:lnTo>
                        <a:pt x="547" y="146"/>
                      </a:lnTo>
                      <a:lnTo>
                        <a:pt x="543" y="147"/>
                      </a:lnTo>
                      <a:lnTo>
                        <a:pt x="542" y="148"/>
                      </a:lnTo>
                      <a:lnTo>
                        <a:pt x="542" y="151"/>
                      </a:lnTo>
                      <a:lnTo>
                        <a:pt x="536" y="154"/>
                      </a:lnTo>
                      <a:lnTo>
                        <a:pt x="535" y="153"/>
                      </a:lnTo>
                      <a:lnTo>
                        <a:pt x="532" y="156"/>
                      </a:lnTo>
                      <a:lnTo>
                        <a:pt x="538" y="159"/>
                      </a:lnTo>
                      <a:lnTo>
                        <a:pt x="540" y="159"/>
                      </a:lnTo>
                      <a:lnTo>
                        <a:pt x="545" y="162"/>
                      </a:lnTo>
                      <a:lnTo>
                        <a:pt x="549" y="161"/>
                      </a:lnTo>
                      <a:lnTo>
                        <a:pt x="550" y="161"/>
                      </a:lnTo>
                      <a:lnTo>
                        <a:pt x="552" y="164"/>
                      </a:lnTo>
                      <a:lnTo>
                        <a:pt x="551" y="168"/>
                      </a:lnTo>
                      <a:lnTo>
                        <a:pt x="555" y="171"/>
                      </a:lnTo>
                      <a:lnTo>
                        <a:pt x="553" y="174"/>
                      </a:lnTo>
                      <a:lnTo>
                        <a:pt x="551" y="175"/>
                      </a:lnTo>
                      <a:lnTo>
                        <a:pt x="551" y="178"/>
                      </a:lnTo>
                      <a:lnTo>
                        <a:pt x="550" y="181"/>
                      </a:lnTo>
                      <a:lnTo>
                        <a:pt x="544" y="186"/>
                      </a:lnTo>
                      <a:lnTo>
                        <a:pt x="540" y="186"/>
                      </a:lnTo>
                      <a:lnTo>
                        <a:pt x="539" y="187"/>
                      </a:lnTo>
                      <a:lnTo>
                        <a:pt x="537" y="186"/>
                      </a:lnTo>
                      <a:lnTo>
                        <a:pt x="535" y="185"/>
                      </a:lnTo>
                      <a:lnTo>
                        <a:pt x="534" y="186"/>
                      </a:lnTo>
                      <a:lnTo>
                        <a:pt x="535" y="188"/>
                      </a:lnTo>
                      <a:lnTo>
                        <a:pt x="535" y="191"/>
                      </a:lnTo>
                      <a:lnTo>
                        <a:pt x="533" y="192"/>
                      </a:lnTo>
                      <a:lnTo>
                        <a:pt x="536" y="195"/>
                      </a:lnTo>
                      <a:lnTo>
                        <a:pt x="536" y="197"/>
                      </a:lnTo>
                      <a:lnTo>
                        <a:pt x="537" y="200"/>
                      </a:lnTo>
                      <a:lnTo>
                        <a:pt x="536" y="202"/>
                      </a:lnTo>
                      <a:lnTo>
                        <a:pt x="534" y="204"/>
                      </a:lnTo>
                      <a:lnTo>
                        <a:pt x="533" y="209"/>
                      </a:lnTo>
                      <a:lnTo>
                        <a:pt x="535" y="212"/>
                      </a:lnTo>
                      <a:lnTo>
                        <a:pt x="536" y="215"/>
                      </a:lnTo>
                      <a:lnTo>
                        <a:pt x="539" y="215"/>
                      </a:lnTo>
                      <a:lnTo>
                        <a:pt x="540" y="217"/>
                      </a:lnTo>
                      <a:lnTo>
                        <a:pt x="536" y="221"/>
                      </a:lnTo>
                      <a:lnTo>
                        <a:pt x="537" y="223"/>
                      </a:lnTo>
                      <a:lnTo>
                        <a:pt x="539" y="225"/>
                      </a:lnTo>
                      <a:lnTo>
                        <a:pt x="535" y="228"/>
                      </a:lnTo>
                      <a:lnTo>
                        <a:pt x="538" y="231"/>
                      </a:lnTo>
                      <a:lnTo>
                        <a:pt x="533" y="232"/>
                      </a:lnTo>
                      <a:lnTo>
                        <a:pt x="530" y="232"/>
                      </a:lnTo>
                      <a:lnTo>
                        <a:pt x="528" y="231"/>
                      </a:lnTo>
                      <a:lnTo>
                        <a:pt x="526" y="232"/>
                      </a:lnTo>
                      <a:lnTo>
                        <a:pt x="522" y="231"/>
                      </a:lnTo>
                      <a:lnTo>
                        <a:pt x="521" y="235"/>
                      </a:lnTo>
                      <a:lnTo>
                        <a:pt x="517" y="238"/>
                      </a:lnTo>
                      <a:lnTo>
                        <a:pt x="515" y="239"/>
                      </a:lnTo>
                      <a:lnTo>
                        <a:pt x="514" y="242"/>
                      </a:lnTo>
                      <a:lnTo>
                        <a:pt x="509" y="246"/>
                      </a:lnTo>
                      <a:lnTo>
                        <a:pt x="504" y="250"/>
                      </a:lnTo>
                      <a:lnTo>
                        <a:pt x="500" y="250"/>
                      </a:lnTo>
                      <a:lnTo>
                        <a:pt x="499" y="251"/>
                      </a:lnTo>
                      <a:lnTo>
                        <a:pt x="499" y="253"/>
                      </a:lnTo>
                      <a:lnTo>
                        <a:pt x="499" y="260"/>
                      </a:lnTo>
                      <a:lnTo>
                        <a:pt x="500" y="263"/>
                      </a:lnTo>
                      <a:lnTo>
                        <a:pt x="502" y="264"/>
                      </a:lnTo>
                      <a:lnTo>
                        <a:pt x="503" y="267"/>
                      </a:lnTo>
                      <a:lnTo>
                        <a:pt x="503" y="270"/>
                      </a:lnTo>
                      <a:lnTo>
                        <a:pt x="490" y="263"/>
                      </a:lnTo>
                      <a:lnTo>
                        <a:pt x="487" y="263"/>
                      </a:lnTo>
                      <a:lnTo>
                        <a:pt x="483" y="264"/>
                      </a:lnTo>
                      <a:lnTo>
                        <a:pt x="478" y="266"/>
                      </a:lnTo>
                      <a:lnTo>
                        <a:pt x="473" y="265"/>
                      </a:lnTo>
                      <a:lnTo>
                        <a:pt x="473" y="266"/>
                      </a:lnTo>
                      <a:lnTo>
                        <a:pt x="471" y="267"/>
                      </a:lnTo>
                      <a:lnTo>
                        <a:pt x="469" y="267"/>
                      </a:lnTo>
                      <a:lnTo>
                        <a:pt x="465" y="269"/>
                      </a:lnTo>
                      <a:lnTo>
                        <a:pt x="465" y="273"/>
                      </a:lnTo>
                      <a:lnTo>
                        <a:pt x="462" y="275"/>
                      </a:lnTo>
                      <a:lnTo>
                        <a:pt x="459" y="275"/>
                      </a:lnTo>
                      <a:lnTo>
                        <a:pt x="457" y="272"/>
                      </a:lnTo>
                      <a:lnTo>
                        <a:pt x="454" y="271"/>
                      </a:lnTo>
                      <a:lnTo>
                        <a:pt x="445" y="271"/>
                      </a:lnTo>
                      <a:lnTo>
                        <a:pt x="441" y="272"/>
                      </a:lnTo>
                      <a:lnTo>
                        <a:pt x="434" y="270"/>
                      </a:lnTo>
                      <a:lnTo>
                        <a:pt x="431" y="270"/>
                      </a:lnTo>
                      <a:lnTo>
                        <a:pt x="429" y="271"/>
                      </a:lnTo>
                      <a:lnTo>
                        <a:pt x="428" y="271"/>
                      </a:lnTo>
                      <a:lnTo>
                        <a:pt x="424" y="272"/>
                      </a:lnTo>
                      <a:lnTo>
                        <a:pt x="421" y="276"/>
                      </a:lnTo>
                      <a:lnTo>
                        <a:pt x="419" y="273"/>
                      </a:lnTo>
                      <a:lnTo>
                        <a:pt x="417" y="275"/>
                      </a:lnTo>
                      <a:lnTo>
                        <a:pt x="416" y="276"/>
                      </a:lnTo>
                      <a:lnTo>
                        <a:pt x="414" y="276"/>
                      </a:lnTo>
                      <a:lnTo>
                        <a:pt x="413" y="276"/>
                      </a:lnTo>
                      <a:lnTo>
                        <a:pt x="410" y="280"/>
                      </a:lnTo>
                      <a:lnTo>
                        <a:pt x="410" y="281"/>
                      </a:lnTo>
                      <a:lnTo>
                        <a:pt x="408" y="287"/>
                      </a:lnTo>
                      <a:lnTo>
                        <a:pt x="401" y="288"/>
                      </a:lnTo>
                      <a:lnTo>
                        <a:pt x="399" y="291"/>
                      </a:lnTo>
                      <a:lnTo>
                        <a:pt x="398" y="292"/>
                      </a:lnTo>
                      <a:lnTo>
                        <a:pt x="397" y="293"/>
                      </a:lnTo>
                      <a:lnTo>
                        <a:pt x="391" y="295"/>
                      </a:lnTo>
                      <a:lnTo>
                        <a:pt x="390" y="300"/>
                      </a:lnTo>
                      <a:lnTo>
                        <a:pt x="389" y="302"/>
                      </a:lnTo>
                      <a:lnTo>
                        <a:pt x="386" y="296"/>
                      </a:lnTo>
                      <a:lnTo>
                        <a:pt x="383" y="297"/>
                      </a:lnTo>
                      <a:lnTo>
                        <a:pt x="380" y="296"/>
                      </a:lnTo>
                      <a:lnTo>
                        <a:pt x="379" y="294"/>
                      </a:lnTo>
                      <a:lnTo>
                        <a:pt x="370" y="295"/>
                      </a:lnTo>
                      <a:lnTo>
                        <a:pt x="367" y="294"/>
                      </a:lnTo>
                      <a:lnTo>
                        <a:pt x="364" y="295"/>
                      </a:lnTo>
                      <a:lnTo>
                        <a:pt x="360" y="294"/>
                      </a:lnTo>
                      <a:lnTo>
                        <a:pt x="358" y="295"/>
                      </a:lnTo>
                      <a:lnTo>
                        <a:pt x="356" y="293"/>
                      </a:lnTo>
                      <a:lnTo>
                        <a:pt x="354" y="290"/>
                      </a:lnTo>
                      <a:lnTo>
                        <a:pt x="349" y="289"/>
                      </a:lnTo>
                      <a:lnTo>
                        <a:pt x="346" y="290"/>
                      </a:lnTo>
                      <a:lnTo>
                        <a:pt x="339" y="286"/>
                      </a:lnTo>
                      <a:lnTo>
                        <a:pt x="332" y="286"/>
                      </a:lnTo>
                      <a:lnTo>
                        <a:pt x="330" y="287"/>
                      </a:lnTo>
                      <a:lnTo>
                        <a:pt x="323" y="285"/>
                      </a:lnTo>
                      <a:lnTo>
                        <a:pt x="320" y="285"/>
                      </a:lnTo>
                      <a:lnTo>
                        <a:pt x="318" y="284"/>
                      </a:lnTo>
                      <a:lnTo>
                        <a:pt x="316" y="283"/>
                      </a:lnTo>
                      <a:lnTo>
                        <a:pt x="313" y="283"/>
                      </a:lnTo>
                      <a:lnTo>
                        <a:pt x="312" y="282"/>
                      </a:lnTo>
                      <a:lnTo>
                        <a:pt x="310" y="282"/>
                      </a:lnTo>
                      <a:lnTo>
                        <a:pt x="308" y="282"/>
                      </a:lnTo>
                      <a:lnTo>
                        <a:pt x="308" y="281"/>
                      </a:lnTo>
                      <a:lnTo>
                        <a:pt x="307" y="280"/>
                      </a:lnTo>
                      <a:lnTo>
                        <a:pt x="302" y="281"/>
                      </a:lnTo>
                      <a:lnTo>
                        <a:pt x="297" y="279"/>
                      </a:lnTo>
                      <a:lnTo>
                        <a:pt x="293" y="281"/>
                      </a:lnTo>
                      <a:lnTo>
                        <a:pt x="286" y="281"/>
                      </a:lnTo>
                      <a:lnTo>
                        <a:pt x="280" y="278"/>
                      </a:lnTo>
                      <a:lnTo>
                        <a:pt x="263" y="276"/>
                      </a:lnTo>
                      <a:lnTo>
                        <a:pt x="256" y="276"/>
                      </a:lnTo>
                      <a:lnTo>
                        <a:pt x="255" y="273"/>
                      </a:lnTo>
                      <a:lnTo>
                        <a:pt x="251" y="272"/>
                      </a:lnTo>
                      <a:lnTo>
                        <a:pt x="247" y="273"/>
                      </a:lnTo>
                      <a:lnTo>
                        <a:pt x="246" y="271"/>
                      </a:lnTo>
                      <a:lnTo>
                        <a:pt x="245" y="271"/>
                      </a:lnTo>
                      <a:lnTo>
                        <a:pt x="244" y="270"/>
                      </a:lnTo>
                      <a:lnTo>
                        <a:pt x="241" y="270"/>
                      </a:lnTo>
                      <a:lnTo>
                        <a:pt x="239" y="270"/>
                      </a:lnTo>
                      <a:lnTo>
                        <a:pt x="234" y="271"/>
                      </a:lnTo>
                      <a:lnTo>
                        <a:pt x="230" y="268"/>
                      </a:lnTo>
                      <a:lnTo>
                        <a:pt x="228" y="268"/>
                      </a:lnTo>
                      <a:lnTo>
                        <a:pt x="221" y="263"/>
                      </a:lnTo>
                      <a:lnTo>
                        <a:pt x="218" y="257"/>
                      </a:lnTo>
                      <a:lnTo>
                        <a:pt x="213" y="256"/>
                      </a:lnTo>
                      <a:lnTo>
                        <a:pt x="213" y="252"/>
                      </a:lnTo>
                      <a:lnTo>
                        <a:pt x="214" y="250"/>
                      </a:lnTo>
                      <a:lnTo>
                        <a:pt x="211" y="245"/>
                      </a:lnTo>
                      <a:lnTo>
                        <a:pt x="210" y="244"/>
                      </a:lnTo>
                      <a:lnTo>
                        <a:pt x="207" y="245"/>
                      </a:lnTo>
                      <a:lnTo>
                        <a:pt x="205" y="242"/>
                      </a:lnTo>
                      <a:lnTo>
                        <a:pt x="203" y="241"/>
                      </a:lnTo>
                      <a:lnTo>
                        <a:pt x="203" y="238"/>
                      </a:lnTo>
                      <a:lnTo>
                        <a:pt x="202" y="236"/>
                      </a:lnTo>
                      <a:lnTo>
                        <a:pt x="201" y="234"/>
                      </a:lnTo>
                      <a:lnTo>
                        <a:pt x="200" y="230"/>
                      </a:lnTo>
                      <a:lnTo>
                        <a:pt x="201" y="230"/>
                      </a:lnTo>
                      <a:lnTo>
                        <a:pt x="202" y="229"/>
                      </a:lnTo>
                      <a:lnTo>
                        <a:pt x="206" y="228"/>
                      </a:lnTo>
                      <a:lnTo>
                        <a:pt x="208" y="225"/>
                      </a:lnTo>
                      <a:lnTo>
                        <a:pt x="209" y="224"/>
                      </a:lnTo>
                      <a:lnTo>
                        <a:pt x="205" y="221"/>
                      </a:lnTo>
                      <a:lnTo>
                        <a:pt x="201" y="223"/>
                      </a:lnTo>
                      <a:lnTo>
                        <a:pt x="198" y="223"/>
                      </a:lnTo>
                      <a:lnTo>
                        <a:pt x="196" y="225"/>
                      </a:lnTo>
                      <a:lnTo>
                        <a:pt x="194" y="225"/>
                      </a:lnTo>
                      <a:lnTo>
                        <a:pt x="192" y="226"/>
                      </a:lnTo>
                      <a:lnTo>
                        <a:pt x="189" y="226"/>
                      </a:lnTo>
                      <a:lnTo>
                        <a:pt x="185" y="228"/>
                      </a:lnTo>
                      <a:lnTo>
                        <a:pt x="178" y="232"/>
                      </a:lnTo>
                      <a:lnTo>
                        <a:pt x="174" y="233"/>
                      </a:lnTo>
                      <a:lnTo>
                        <a:pt x="171" y="235"/>
                      </a:lnTo>
                      <a:lnTo>
                        <a:pt x="171" y="235"/>
                      </a:lnTo>
                      <a:lnTo>
                        <a:pt x="170" y="235"/>
                      </a:lnTo>
                      <a:lnTo>
                        <a:pt x="168" y="232"/>
                      </a:lnTo>
                      <a:lnTo>
                        <a:pt x="164" y="232"/>
                      </a:lnTo>
                      <a:lnTo>
                        <a:pt x="162" y="230"/>
                      </a:lnTo>
                      <a:lnTo>
                        <a:pt x="155" y="233"/>
                      </a:lnTo>
                      <a:lnTo>
                        <a:pt x="153" y="231"/>
                      </a:lnTo>
                      <a:lnTo>
                        <a:pt x="151" y="231"/>
                      </a:lnTo>
                      <a:lnTo>
                        <a:pt x="147" y="234"/>
                      </a:lnTo>
                      <a:lnTo>
                        <a:pt x="145" y="235"/>
                      </a:lnTo>
                      <a:lnTo>
                        <a:pt x="143" y="235"/>
                      </a:lnTo>
                      <a:lnTo>
                        <a:pt x="141" y="233"/>
                      </a:lnTo>
                      <a:lnTo>
                        <a:pt x="138" y="233"/>
                      </a:lnTo>
                      <a:lnTo>
                        <a:pt x="130" y="235"/>
                      </a:lnTo>
                      <a:lnTo>
                        <a:pt x="126" y="235"/>
                      </a:lnTo>
                      <a:lnTo>
                        <a:pt x="125" y="238"/>
                      </a:lnTo>
                      <a:lnTo>
                        <a:pt x="122" y="240"/>
                      </a:lnTo>
                      <a:lnTo>
                        <a:pt x="121" y="241"/>
                      </a:lnTo>
                      <a:lnTo>
                        <a:pt x="121" y="244"/>
                      </a:lnTo>
                      <a:lnTo>
                        <a:pt x="119" y="248"/>
                      </a:lnTo>
                      <a:lnTo>
                        <a:pt x="119" y="252"/>
                      </a:lnTo>
                      <a:lnTo>
                        <a:pt x="117" y="254"/>
                      </a:lnTo>
                      <a:lnTo>
                        <a:pt x="115" y="257"/>
                      </a:lnTo>
                      <a:lnTo>
                        <a:pt x="108" y="257"/>
                      </a:lnTo>
                      <a:lnTo>
                        <a:pt x="104" y="258"/>
                      </a:lnTo>
                      <a:lnTo>
                        <a:pt x="103" y="258"/>
                      </a:lnTo>
                      <a:lnTo>
                        <a:pt x="99" y="257"/>
                      </a:lnTo>
                      <a:lnTo>
                        <a:pt x="97" y="255"/>
                      </a:lnTo>
                      <a:lnTo>
                        <a:pt x="93" y="255"/>
                      </a:lnTo>
                      <a:lnTo>
                        <a:pt x="93" y="254"/>
                      </a:lnTo>
                      <a:lnTo>
                        <a:pt x="94" y="251"/>
                      </a:lnTo>
                      <a:lnTo>
                        <a:pt x="88" y="246"/>
                      </a:lnTo>
                      <a:lnTo>
                        <a:pt x="80" y="249"/>
                      </a:lnTo>
                      <a:lnTo>
                        <a:pt x="72" y="248"/>
                      </a:lnTo>
                      <a:lnTo>
                        <a:pt x="72" y="245"/>
                      </a:lnTo>
                      <a:lnTo>
                        <a:pt x="74" y="239"/>
                      </a:lnTo>
                      <a:lnTo>
                        <a:pt x="69" y="236"/>
                      </a:lnTo>
                      <a:lnTo>
                        <a:pt x="69" y="234"/>
                      </a:lnTo>
                      <a:lnTo>
                        <a:pt x="66" y="232"/>
                      </a:lnTo>
                      <a:lnTo>
                        <a:pt x="63" y="233"/>
                      </a:lnTo>
                      <a:lnTo>
                        <a:pt x="61" y="237"/>
                      </a:lnTo>
                      <a:lnTo>
                        <a:pt x="60" y="238"/>
                      </a:lnTo>
                      <a:lnTo>
                        <a:pt x="60" y="240"/>
                      </a:lnTo>
                      <a:lnTo>
                        <a:pt x="55" y="240"/>
                      </a:lnTo>
                      <a:lnTo>
                        <a:pt x="54" y="243"/>
                      </a:lnTo>
                      <a:lnTo>
                        <a:pt x="54" y="246"/>
                      </a:lnTo>
                      <a:lnTo>
                        <a:pt x="47" y="248"/>
                      </a:lnTo>
                      <a:lnTo>
                        <a:pt x="44" y="249"/>
                      </a:lnTo>
                      <a:lnTo>
                        <a:pt x="43" y="247"/>
                      </a:lnTo>
                      <a:lnTo>
                        <a:pt x="40" y="247"/>
                      </a:lnTo>
                      <a:lnTo>
                        <a:pt x="38" y="243"/>
                      </a:lnTo>
                      <a:lnTo>
                        <a:pt x="27" y="239"/>
                      </a:lnTo>
                      <a:lnTo>
                        <a:pt x="26" y="235"/>
                      </a:lnTo>
                      <a:lnTo>
                        <a:pt x="28" y="232"/>
                      </a:lnTo>
                      <a:lnTo>
                        <a:pt x="26" y="229"/>
                      </a:lnTo>
                      <a:lnTo>
                        <a:pt x="23" y="230"/>
                      </a:lnTo>
                      <a:lnTo>
                        <a:pt x="19" y="227"/>
                      </a:lnTo>
                      <a:lnTo>
                        <a:pt x="14" y="227"/>
                      </a:lnTo>
                      <a:lnTo>
                        <a:pt x="11" y="225"/>
                      </a:lnTo>
                      <a:lnTo>
                        <a:pt x="7" y="226"/>
                      </a:lnTo>
                      <a:lnTo>
                        <a:pt x="6" y="225"/>
                      </a:lnTo>
                      <a:lnTo>
                        <a:pt x="6" y="223"/>
                      </a:lnTo>
                      <a:lnTo>
                        <a:pt x="8" y="221"/>
                      </a:lnTo>
                      <a:lnTo>
                        <a:pt x="7" y="215"/>
                      </a:lnTo>
                      <a:lnTo>
                        <a:pt x="6" y="215"/>
                      </a:lnTo>
                      <a:lnTo>
                        <a:pt x="3" y="212"/>
                      </a:lnTo>
                      <a:lnTo>
                        <a:pt x="4" y="208"/>
                      </a:lnTo>
                      <a:lnTo>
                        <a:pt x="2" y="206"/>
                      </a:lnTo>
                      <a:lnTo>
                        <a:pt x="2" y="204"/>
                      </a:lnTo>
                      <a:lnTo>
                        <a:pt x="0" y="201"/>
                      </a:lnTo>
                      <a:lnTo>
                        <a:pt x="3" y="197"/>
                      </a:lnTo>
                      <a:lnTo>
                        <a:pt x="4" y="196"/>
                      </a:lnTo>
                      <a:lnTo>
                        <a:pt x="6" y="191"/>
                      </a:lnTo>
                      <a:lnTo>
                        <a:pt x="10" y="190"/>
                      </a:lnTo>
                      <a:lnTo>
                        <a:pt x="11" y="188"/>
                      </a:lnTo>
                      <a:lnTo>
                        <a:pt x="9" y="185"/>
                      </a:lnTo>
                      <a:lnTo>
                        <a:pt x="9" y="183"/>
                      </a:lnTo>
                      <a:lnTo>
                        <a:pt x="9" y="181"/>
                      </a:lnTo>
                      <a:lnTo>
                        <a:pt x="5" y="179"/>
                      </a:lnTo>
                      <a:lnTo>
                        <a:pt x="2" y="175"/>
                      </a:lnTo>
                      <a:lnTo>
                        <a:pt x="2" y="170"/>
                      </a:lnTo>
                      <a:lnTo>
                        <a:pt x="11" y="172"/>
                      </a:lnTo>
                      <a:lnTo>
                        <a:pt x="14" y="171"/>
                      </a:lnTo>
                      <a:lnTo>
                        <a:pt x="16" y="171"/>
                      </a:lnTo>
                      <a:lnTo>
                        <a:pt x="18" y="165"/>
                      </a:lnTo>
                      <a:lnTo>
                        <a:pt x="20" y="164"/>
                      </a:lnTo>
                      <a:lnTo>
                        <a:pt x="22" y="166"/>
                      </a:lnTo>
                      <a:lnTo>
                        <a:pt x="22" y="169"/>
                      </a:lnTo>
                      <a:lnTo>
                        <a:pt x="26" y="171"/>
                      </a:lnTo>
                      <a:lnTo>
                        <a:pt x="27" y="170"/>
                      </a:lnTo>
                      <a:lnTo>
                        <a:pt x="30" y="171"/>
                      </a:lnTo>
                      <a:lnTo>
                        <a:pt x="33" y="171"/>
                      </a:lnTo>
                      <a:lnTo>
                        <a:pt x="34" y="170"/>
                      </a:lnTo>
                      <a:lnTo>
                        <a:pt x="33" y="173"/>
                      </a:lnTo>
                      <a:lnTo>
                        <a:pt x="35" y="175"/>
                      </a:lnTo>
                      <a:lnTo>
                        <a:pt x="36" y="177"/>
                      </a:lnTo>
                      <a:lnTo>
                        <a:pt x="39" y="177"/>
                      </a:lnTo>
                      <a:lnTo>
                        <a:pt x="41" y="179"/>
                      </a:lnTo>
                      <a:lnTo>
                        <a:pt x="43" y="181"/>
                      </a:lnTo>
                      <a:lnTo>
                        <a:pt x="44" y="183"/>
                      </a:lnTo>
                      <a:lnTo>
                        <a:pt x="42" y="186"/>
                      </a:lnTo>
                      <a:lnTo>
                        <a:pt x="44" y="191"/>
                      </a:lnTo>
                      <a:lnTo>
                        <a:pt x="45" y="190"/>
                      </a:lnTo>
                      <a:lnTo>
                        <a:pt x="48" y="190"/>
                      </a:lnTo>
                      <a:lnTo>
                        <a:pt x="50" y="188"/>
                      </a:lnTo>
                      <a:lnTo>
                        <a:pt x="54" y="188"/>
                      </a:lnTo>
                      <a:lnTo>
                        <a:pt x="54" y="190"/>
                      </a:lnTo>
                      <a:lnTo>
                        <a:pt x="52" y="194"/>
                      </a:lnTo>
                      <a:lnTo>
                        <a:pt x="52" y="197"/>
                      </a:lnTo>
                      <a:lnTo>
                        <a:pt x="50" y="199"/>
                      </a:lnTo>
                      <a:lnTo>
                        <a:pt x="50" y="201"/>
                      </a:lnTo>
                      <a:lnTo>
                        <a:pt x="54" y="201"/>
                      </a:lnTo>
                      <a:lnTo>
                        <a:pt x="61" y="197"/>
                      </a:lnTo>
                      <a:lnTo>
                        <a:pt x="62" y="197"/>
                      </a:lnTo>
                      <a:lnTo>
                        <a:pt x="66" y="190"/>
                      </a:lnTo>
                      <a:lnTo>
                        <a:pt x="69" y="188"/>
                      </a:lnTo>
                      <a:lnTo>
                        <a:pt x="70" y="185"/>
                      </a:lnTo>
                      <a:lnTo>
                        <a:pt x="73" y="182"/>
                      </a:lnTo>
                      <a:lnTo>
                        <a:pt x="72" y="178"/>
                      </a:lnTo>
                      <a:lnTo>
                        <a:pt x="70" y="177"/>
                      </a:lnTo>
                      <a:lnTo>
                        <a:pt x="70" y="175"/>
                      </a:lnTo>
                      <a:lnTo>
                        <a:pt x="71" y="169"/>
                      </a:lnTo>
                      <a:lnTo>
                        <a:pt x="70" y="166"/>
                      </a:lnTo>
                      <a:lnTo>
                        <a:pt x="73" y="165"/>
                      </a:lnTo>
                      <a:lnTo>
                        <a:pt x="72" y="169"/>
                      </a:lnTo>
                      <a:lnTo>
                        <a:pt x="76" y="171"/>
                      </a:lnTo>
                      <a:lnTo>
                        <a:pt x="80" y="171"/>
                      </a:lnTo>
                      <a:lnTo>
                        <a:pt x="81" y="168"/>
                      </a:lnTo>
                      <a:lnTo>
                        <a:pt x="83" y="167"/>
                      </a:lnTo>
                      <a:lnTo>
                        <a:pt x="89" y="169"/>
                      </a:lnTo>
                      <a:lnTo>
                        <a:pt x="90" y="170"/>
                      </a:lnTo>
                      <a:lnTo>
                        <a:pt x="94" y="171"/>
                      </a:lnTo>
                      <a:lnTo>
                        <a:pt x="96" y="173"/>
                      </a:lnTo>
                      <a:lnTo>
                        <a:pt x="103" y="171"/>
                      </a:lnTo>
                      <a:lnTo>
                        <a:pt x="105" y="171"/>
                      </a:lnTo>
                      <a:lnTo>
                        <a:pt x="107" y="173"/>
                      </a:lnTo>
                      <a:lnTo>
                        <a:pt x="104" y="175"/>
                      </a:lnTo>
                      <a:lnTo>
                        <a:pt x="103" y="177"/>
                      </a:lnTo>
                      <a:lnTo>
                        <a:pt x="108" y="177"/>
                      </a:lnTo>
                      <a:lnTo>
                        <a:pt x="108" y="178"/>
                      </a:lnTo>
                      <a:lnTo>
                        <a:pt x="112" y="183"/>
                      </a:lnTo>
                      <a:lnTo>
                        <a:pt x="111" y="186"/>
                      </a:lnTo>
                      <a:lnTo>
                        <a:pt x="113" y="187"/>
                      </a:lnTo>
                      <a:lnTo>
                        <a:pt x="114" y="187"/>
                      </a:lnTo>
                      <a:lnTo>
                        <a:pt x="115" y="187"/>
                      </a:lnTo>
                      <a:lnTo>
                        <a:pt x="122" y="187"/>
                      </a:lnTo>
                      <a:lnTo>
                        <a:pt x="124" y="185"/>
                      </a:lnTo>
                      <a:lnTo>
                        <a:pt x="125" y="184"/>
                      </a:lnTo>
                      <a:lnTo>
                        <a:pt x="130" y="183"/>
                      </a:lnTo>
                      <a:lnTo>
                        <a:pt x="133" y="183"/>
                      </a:lnTo>
                      <a:lnTo>
                        <a:pt x="131" y="187"/>
                      </a:lnTo>
                      <a:lnTo>
                        <a:pt x="134" y="187"/>
                      </a:lnTo>
                      <a:lnTo>
                        <a:pt x="135" y="186"/>
                      </a:lnTo>
                      <a:lnTo>
                        <a:pt x="136" y="183"/>
                      </a:lnTo>
                      <a:lnTo>
                        <a:pt x="140" y="181"/>
                      </a:lnTo>
                      <a:lnTo>
                        <a:pt x="146" y="181"/>
                      </a:lnTo>
                      <a:lnTo>
                        <a:pt x="145" y="179"/>
                      </a:lnTo>
                      <a:lnTo>
                        <a:pt x="144" y="179"/>
                      </a:lnTo>
                      <a:lnTo>
                        <a:pt x="143" y="178"/>
                      </a:lnTo>
                      <a:lnTo>
                        <a:pt x="143" y="177"/>
                      </a:lnTo>
                      <a:lnTo>
                        <a:pt x="145" y="176"/>
                      </a:lnTo>
                      <a:lnTo>
                        <a:pt x="145" y="176"/>
                      </a:lnTo>
                      <a:lnTo>
                        <a:pt x="147" y="173"/>
                      </a:lnTo>
                      <a:lnTo>
                        <a:pt x="152" y="174"/>
                      </a:lnTo>
                      <a:lnTo>
                        <a:pt x="158" y="173"/>
                      </a:lnTo>
                      <a:lnTo>
                        <a:pt x="159" y="172"/>
                      </a:lnTo>
                      <a:lnTo>
                        <a:pt x="159" y="169"/>
                      </a:lnTo>
                      <a:lnTo>
                        <a:pt x="160" y="166"/>
                      </a:lnTo>
                      <a:lnTo>
                        <a:pt x="162" y="166"/>
                      </a:lnTo>
                      <a:lnTo>
                        <a:pt x="162" y="165"/>
                      </a:lnTo>
                      <a:lnTo>
                        <a:pt x="165" y="165"/>
                      </a:lnTo>
                      <a:lnTo>
                        <a:pt x="171" y="165"/>
                      </a:lnTo>
                      <a:lnTo>
                        <a:pt x="173" y="165"/>
                      </a:lnTo>
                      <a:lnTo>
                        <a:pt x="178" y="166"/>
                      </a:lnTo>
                      <a:lnTo>
                        <a:pt x="180" y="164"/>
                      </a:lnTo>
                      <a:lnTo>
                        <a:pt x="184" y="162"/>
                      </a:lnTo>
                      <a:lnTo>
                        <a:pt x="191" y="161"/>
                      </a:lnTo>
                      <a:lnTo>
                        <a:pt x="192" y="162"/>
                      </a:lnTo>
                      <a:lnTo>
                        <a:pt x="195" y="162"/>
                      </a:lnTo>
                      <a:lnTo>
                        <a:pt x="201" y="163"/>
                      </a:lnTo>
                      <a:lnTo>
                        <a:pt x="206" y="163"/>
                      </a:lnTo>
                      <a:lnTo>
                        <a:pt x="206" y="159"/>
                      </a:lnTo>
                      <a:lnTo>
                        <a:pt x="204" y="153"/>
                      </a:lnTo>
                      <a:lnTo>
                        <a:pt x="208" y="150"/>
                      </a:lnTo>
                      <a:lnTo>
                        <a:pt x="210" y="148"/>
                      </a:lnTo>
                      <a:lnTo>
                        <a:pt x="211" y="149"/>
                      </a:lnTo>
                      <a:lnTo>
                        <a:pt x="210" y="153"/>
                      </a:lnTo>
                      <a:lnTo>
                        <a:pt x="211" y="154"/>
                      </a:lnTo>
                      <a:lnTo>
                        <a:pt x="217" y="153"/>
                      </a:lnTo>
                      <a:lnTo>
                        <a:pt x="219" y="154"/>
                      </a:lnTo>
                      <a:lnTo>
                        <a:pt x="224" y="153"/>
                      </a:lnTo>
                      <a:lnTo>
                        <a:pt x="225" y="155"/>
                      </a:lnTo>
                      <a:lnTo>
                        <a:pt x="227" y="158"/>
                      </a:lnTo>
                      <a:lnTo>
                        <a:pt x="229" y="161"/>
                      </a:lnTo>
                      <a:lnTo>
                        <a:pt x="232" y="160"/>
                      </a:lnTo>
                      <a:lnTo>
                        <a:pt x="235" y="160"/>
                      </a:lnTo>
                      <a:lnTo>
                        <a:pt x="238" y="156"/>
                      </a:lnTo>
                      <a:lnTo>
                        <a:pt x="244" y="154"/>
                      </a:lnTo>
                      <a:lnTo>
                        <a:pt x="251" y="156"/>
                      </a:lnTo>
                      <a:lnTo>
                        <a:pt x="250" y="158"/>
                      </a:lnTo>
                      <a:lnTo>
                        <a:pt x="254" y="162"/>
                      </a:lnTo>
                      <a:lnTo>
                        <a:pt x="251" y="166"/>
                      </a:lnTo>
                      <a:lnTo>
                        <a:pt x="252" y="168"/>
                      </a:lnTo>
                      <a:lnTo>
                        <a:pt x="254" y="170"/>
                      </a:lnTo>
                      <a:lnTo>
                        <a:pt x="256" y="170"/>
                      </a:lnTo>
                      <a:lnTo>
                        <a:pt x="261" y="176"/>
                      </a:lnTo>
                      <a:lnTo>
                        <a:pt x="265" y="178"/>
                      </a:lnTo>
                      <a:lnTo>
                        <a:pt x="267" y="177"/>
                      </a:lnTo>
                      <a:lnTo>
                        <a:pt x="268" y="179"/>
                      </a:lnTo>
                      <a:lnTo>
                        <a:pt x="271" y="176"/>
                      </a:lnTo>
                      <a:lnTo>
                        <a:pt x="271" y="173"/>
                      </a:lnTo>
                      <a:lnTo>
                        <a:pt x="271" y="171"/>
                      </a:lnTo>
                      <a:lnTo>
                        <a:pt x="272" y="169"/>
                      </a:lnTo>
                      <a:lnTo>
                        <a:pt x="271" y="166"/>
                      </a:lnTo>
                      <a:lnTo>
                        <a:pt x="273" y="165"/>
                      </a:lnTo>
                      <a:lnTo>
                        <a:pt x="273" y="163"/>
                      </a:lnTo>
                      <a:lnTo>
                        <a:pt x="275" y="160"/>
                      </a:lnTo>
                      <a:lnTo>
                        <a:pt x="274" y="154"/>
                      </a:lnTo>
                      <a:lnTo>
                        <a:pt x="270" y="150"/>
                      </a:lnTo>
                      <a:lnTo>
                        <a:pt x="266" y="151"/>
                      </a:lnTo>
                      <a:lnTo>
                        <a:pt x="263" y="151"/>
                      </a:lnTo>
                      <a:lnTo>
                        <a:pt x="261" y="150"/>
                      </a:lnTo>
                      <a:lnTo>
                        <a:pt x="263" y="146"/>
                      </a:lnTo>
                      <a:lnTo>
                        <a:pt x="263" y="143"/>
                      </a:lnTo>
                      <a:lnTo>
                        <a:pt x="265" y="141"/>
                      </a:lnTo>
                      <a:lnTo>
                        <a:pt x="266" y="139"/>
                      </a:lnTo>
                      <a:lnTo>
                        <a:pt x="268" y="135"/>
                      </a:lnTo>
                      <a:lnTo>
                        <a:pt x="263" y="125"/>
                      </a:lnTo>
                      <a:lnTo>
                        <a:pt x="261" y="123"/>
                      </a:lnTo>
                      <a:lnTo>
                        <a:pt x="258" y="122"/>
                      </a:lnTo>
                      <a:lnTo>
                        <a:pt x="258" y="122"/>
                      </a:lnTo>
                      <a:lnTo>
                        <a:pt x="257" y="118"/>
                      </a:lnTo>
                      <a:lnTo>
                        <a:pt x="256" y="115"/>
                      </a:lnTo>
                      <a:lnTo>
                        <a:pt x="249" y="109"/>
                      </a:lnTo>
                      <a:lnTo>
                        <a:pt x="249" y="105"/>
                      </a:lnTo>
                      <a:lnTo>
                        <a:pt x="249" y="104"/>
                      </a:lnTo>
                      <a:lnTo>
                        <a:pt x="249" y="103"/>
                      </a:lnTo>
                      <a:lnTo>
                        <a:pt x="250" y="103"/>
                      </a:lnTo>
                      <a:lnTo>
                        <a:pt x="251" y="104"/>
                      </a:lnTo>
                      <a:lnTo>
                        <a:pt x="252" y="103"/>
                      </a:lnTo>
                      <a:lnTo>
                        <a:pt x="253" y="101"/>
                      </a:lnTo>
                      <a:lnTo>
                        <a:pt x="253" y="101"/>
                      </a:lnTo>
                      <a:lnTo>
                        <a:pt x="255" y="100"/>
                      </a:lnTo>
                      <a:lnTo>
                        <a:pt x="255" y="100"/>
                      </a:lnTo>
                      <a:lnTo>
                        <a:pt x="255" y="99"/>
                      </a:lnTo>
                      <a:lnTo>
                        <a:pt x="256" y="99"/>
                      </a:lnTo>
                      <a:lnTo>
                        <a:pt x="257" y="97"/>
                      </a:lnTo>
                      <a:lnTo>
                        <a:pt x="257" y="97"/>
                      </a:lnTo>
                      <a:lnTo>
                        <a:pt x="258" y="95"/>
                      </a:lnTo>
                      <a:lnTo>
                        <a:pt x="264" y="94"/>
                      </a:lnTo>
                      <a:lnTo>
                        <a:pt x="270" y="88"/>
                      </a:lnTo>
                      <a:lnTo>
                        <a:pt x="281" y="85"/>
                      </a:lnTo>
                      <a:lnTo>
                        <a:pt x="282" y="84"/>
                      </a:lnTo>
                      <a:lnTo>
                        <a:pt x="288" y="84"/>
                      </a:lnTo>
                      <a:lnTo>
                        <a:pt x="293" y="81"/>
                      </a:lnTo>
                      <a:lnTo>
                        <a:pt x="300" y="75"/>
                      </a:lnTo>
                      <a:lnTo>
                        <a:pt x="302" y="68"/>
                      </a:lnTo>
                      <a:lnTo>
                        <a:pt x="301" y="65"/>
                      </a:lnTo>
                      <a:lnTo>
                        <a:pt x="303" y="59"/>
                      </a:lnTo>
                      <a:lnTo>
                        <a:pt x="302" y="55"/>
                      </a:lnTo>
                      <a:lnTo>
                        <a:pt x="302" y="53"/>
                      </a:lnTo>
                      <a:lnTo>
                        <a:pt x="304" y="54"/>
                      </a:lnTo>
                      <a:lnTo>
                        <a:pt x="306" y="53"/>
                      </a:lnTo>
                      <a:lnTo>
                        <a:pt x="308" y="50"/>
                      </a:lnTo>
                      <a:lnTo>
                        <a:pt x="312" y="53"/>
                      </a:lnTo>
                      <a:lnTo>
                        <a:pt x="315" y="53"/>
                      </a:lnTo>
                      <a:lnTo>
                        <a:pt x="318" y="55"/>
                      </a:lnTo>
                      <a:lnTo>
                        <a:pt x="324" y="59"/>
                      </a:lnTo>
                      <a:lnTo>
                        <a:pt x="326" y="57"/>
                      </a:lnTo>
                      <a:lnTo>
                        <a:pt x="326" y="53"/>
                      </a:lnTo>
                      <a:lnTo>
                        <a:pt x="328" y="54"/>
                      </a:lnTo>
                      <a:lnTo>
                        <a:pt x="330" y="51"/>
                      </a:lnTo>
                      <a:lnTo>
                        <a:pt x="330" y="49"/>
                      </a:lnTo>
                      <a:lnTo>
                        <a:pt x="332" y="46"/>
                      </a:lnTo>
                      <a:lnTo>
                        <a:pt x="331" y="39"/>
                      </a:lnTo>
                      <a:lnTo>
                        <a:pt x="333" y="37"/>
                      </a:lnTo>
                      <a:lnTo>
                        <a:pt x="330" y="36"/>
                      </a:lnTo>
                      <a:lnTo>
                        <a:pt x="330" y="36"/>
                      </a:lnTo>
                      <a:lnTo>
                        <a:pt x="331" y="34"/>
                      </a:lnTo>
                      <a:lnTo>
                        <a:pt x="331" y="33"/>
                      </a:lnTo>
                      <a:lnTo>
                        <a:pt x="331" y="31"/>
                      </a:lnTo>
                      <a:lnTo>
                        <a:pt x="332" y="30"/>
                      </a:lnTo>
                      <a:lnTo>
                        <a:pt x="333" y="30"/>
                      </a:lnTo>
                      <a:lnTo>
                        <a:pt x="333" y="29"/>
                      </a:lnTo>
                      <a:lnTo>
                        <a:pt x="336" y="30"/>
                      </a:lnTo>
                      <a:lnTo>
                        <a:pt x="341" y="34"/>
                      </a:lnTo>
                      <a:lnTo>
                        <a:pt x="345" y="36"/>
                      </a:lnTo>
                      <a:lnTo>
                        <a:pt x="345" y="36"/>
                      </a:lnTo>
                      <a:lnTo>
                        <a:pt x="348" y="39"/>
                      </a:lnTo>
                      <a:lnTo>
                        <a:pt x="350" y="40"/>
                      </a:lnTo>
                      <a:lnTo>
                        <a:pt x="349" y="42"/>
                      </a:lnTo>
                      <a:lnTo>
                        <a:pt x="347" y="43"/>
                      </a:lnTo>
                      <a:lnTo>
                        <a:pt x="346" y="44"/>
                      </a:lnTo>
                      <a:lnTo>
                        <a:pt x="349" y="46"/>
                      </a:lnTo>
                      <a:lnTo>
                        <a:pt x="349" y="48"/>
                      </a:lnTo>
                      <a:lnTo>
                        <a:pt x="353" y="50"/>
                      </a:lnTo>
                      <a:lnTo>
                        <a:pt x="356" y="49"/>
                      </a:lnTo>
                      <a:lnTo>
                        <a:pt x="366" y="51"/>
                      </a:lnTo>
                      <a:lnTo>
                        <a:pt x="371" y="54"/>
                      </a:lnTo>
                      <a:lnTo>
                        <a:pt x="373" y="52"/>
                      </a:lnTo>
                      <a:lnTo>
                        <a:pt x="375" y="52"/>
                      </a:lnTo>
                      <a:lnTo>
                        <a:pt x="375" y="50"/>
                      </a:lnTo>
                      <a:lnTo>
                        <a:pt x="379" y="50"/>
                      </a:lnTo>
                      <a:lnTo>
                        <a:pt x="380" y="46"/>
                      </a:lnTo>
                      <a:lnTo>
                        <a:pt x="380" y="44"/>
                      </a:lnTo>
                      <a:lnTo>
                        <a:pt x="381" y="43"/>
                      </a:lnTo>
                      <a:lnTo>
                        <a:pt x="384" y="46"/>
                      </a:lnTo>
                      <a:lnTo>
                        <a:pt x="388" y="48"/>
                      </a:lnTo>
                      <a:lnTo>
                        <a:pt x="392" y="46"/>
                      </a:lnTo>
                      <a:lnTo>
                        <a:pt x="394" y="48"/>
                      </a:lnTo>
                      <a:lnTo>
                        <a:pt x="396" y="48"/>
                      </a:lnTo>
                      <a:lnTo>
                        <a:pt x="397" y="51"/>
                      </a:lnTo>
                      <a:lnTo>
                        <a:pt x="399" y="51"/>
                      </a:lnTo>
                      <a:lnTo>
                        <a:pt x="401" y="48"/>
                      </a:lnTo>
                      <a:lnTo>
                        <a:pt x="401" y="43"/>
                      </a:lnTo>
                      <a:lnTo>
                        <a:pt x="402" y="39"/>
                      </a:lnTo>
                      <a:lnTo>
                        <a:pt x="404" y="36"/>
                      </a:lnTo>
                      <a:lnTo>
                        <a:pt x="407" y="33"/>
                      </a:lnTo>
                      <a:lnTo>
                        <a:pt x="408" y="28"/>
                      </a:lnTo>
                      <a:lnTo>
                        <a:pt x="413" y="28"/>
                      </a:lnTo>
                      <a:lnTo>
                        <a:pt x="419" y="30"/>
                      </a:lnTo>
                      <a:lnTo>
                        <a:pt x="421" y="29"/>
                      </a:lnTo>
                      <a:lnTo>
                        <a:pt x="419" y="26"/>
                      </a:lnTo>
                      <a:lnTo>
                        <a:pt x="420" y="21"/>
                      </a:lnTo>
                      <a:lnTo>
                        <a:pt x="421" y="20"/>
                      </a:lnTo>
                      <a:lnTo>
                        <a:pt x="421" y="18"/>
                      </a:lnTo>
                      <a:lnTo>
                        <a:pt x="422" y="13"/>
                      </a:lnTo>
                      <a:lnTo>
                        <a:pt x="421" y="6"/>
                      </a:lnTo>
                      <a:lnTo>
                        <a:pt x="422" y="3"/>
                      </a:lnTo>
                      <a:lnTo>
                        <a:pt x="422" y="1"/>
                      </a:lnTo>
                      <a:lnTo>
                        <a:pt x="424" y="0"/>
                      </a:lnTo>
                      <a:lnTo>
                        <a:pt x="427" y="1"/>
                      </a:lnTo>
                      <a:lnTo>
                        <a:pt x="428" y="2"/>
                      </a:lnTo>
                      <a:lnTo>
                        <a:pt x="434" y="3"/>
                      </a:lnTo>
                      <a:lnTo>
                        <a:pt x="435" y="6"/>
                      </a:lnTo>
                      <a:lnTo>
                        <a:pt x="435" y="9"/>
                      </a:lnTo>
                      <a:lnTo>
                        <a:pt x="440" y="7"/>
                      </a:lnTo>
                      <a:lnTo>
                        <a:pt x="443" y="7"/>
                      </a:lnTo>
                      <a:lnTo>
                        <a:pt x="444" y="3"/>
                      </a:lnTo>
                      <a:lnTo>
                        <a:pt x="447" y="5"/>
                      </a:lnTo>
                      <a:lnTo>
                        <a:pt x="451" y="4"/>
                      </a:lnTo>
                      <a:lnTo>
                        <a:pt x="455" y="8"/>
                      </a:lnTo>
                      <a:lnTo>
                        <a:pt x="459" y="8"/>
                      </a:lnTo>
                      <a:lnTo>
                        <a:pt x="461" y="10"/>
                      </a:lnTo>
                      <a:lnTo>
                        <a:pt x="462" y="12"/>
                      </a:lnTo>
                      <a:lnTo>
                        <a:pt x="464" y="13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82" name="Freeform 32">
                  <a:extLst>
                    <a:ext uri="{FF2B5EF4-FFF2-40B4-BE49-F238E27FC236}">
                      <a16:creationId xmlns:a16="http://schemas.microsoft.com/office/drawing/2014/main" id="{193CEF96-6B4B-40B7-B6C2-F4426D68AE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9376" y="4914900"/>
                  <a:ext cx="322263" cy="415925"/>
                </a:xfrm>
                <a:custGeom>
                  <a:avLst/>
                  <a:gdLst>
                    <a:gd name="T0" fmla="*/ 129 w 203"/>
                    <a:gd name="T1" fmla="*/ 23 h 262"/>
                    <a:gd name="T2" fmla="*/ 128 w 203"/>
                    <a:gd name="T3" fmla="*/ 36 h 262"/>
                    <a:gd name="T4" fmla="*/ 127 w 203"/>
                    <a:gd name="T5" fmla="*/ 54 h 262"/>
                    <a:gd name="T6" fmla="*/ 125 w 203"/>
                    <a:gd name="T7" fmla="*/ 68 h 262"/>
                    <a:gd name="T8" fmla="*/ 133 w 203"/>
                    <a:gd name="T9" fmla="*/ 70 h 262"/>
                    <a:gd name="T10" fmla="*/ 135 w 203"/>
                    <a:gd name="T11" fmla="*/ 81 h 262"/>
                    <a:gd name="T12" fmla="*/ 132 w 203"/>
                    <a:gd name="T13" fmla="*/ 95 h 262"/>
                    <a:gd name="T14" fmla="*/ 129 w 203"/>
                    <a:gd name="T15" fmla="*/ 110 h 262"/>
                    <a:gd name="T16" fmla="*/ 136 w 203"/>
                    <a:gd name="T17" fmla="*/ 120 h 262"/>
                    <a:gd name="T18" fmla="*/ 150 w 203"/>
                    <a:gd name="T19" fmla="*/ 130 h 262"/>
                    <a:gd name="T20" fmla="*/ 171 w 203"/>
                    <a:gd name="T21" fmla="*/ 134 h 262"/>
                    <a:gd name="T22" fmla="*/ 183 w 203"/>
                    <a:gd name="T23" fmla="*/ 139 h 262"/>
                    <a:gd name="T24" fmla="*/ 192 w 203"/>
                    <a:gd name="T25" fmla="*/ 147 h 262"/>
                    <a:gd name="T26" fmla="*/ 201 w 203"/>
                    <a:gd name="T27" fmla="*/ 149 h 262"/>
                    <a:gd name="T28" fmla="*/ 201 w 203"/>
                    <a:gd name="T29" fmla="*/ 168 h 262"/>
                    <a:gd name="T30" fmla="*/ 189 w 203"/>
                    <a:gd name="T31" fmla="*/ 173 h 262"/>
                    <a:gd name="T32" fmla="*/ 181 w 203"/>
                    <a:gd name="T33" fmla="*/ 173 h 262"/>
                    <a:gd name="T34" fmla="*/ 163 w 203"/>
                    <a:gd name="T35" fmla="*/ 178 h 262"/>
                    <a:gd name="T36" fmla="*/ 150 w 203"/>
                    <a:gd name="T37" fmla="*/ 181 h 262"/>
                    <a:gd name="T38" fmla="*/ 130 w 203"/>
                    <a:gd name="T39" fmla="*/ 186 h 262"/>
                    <a:gd name="T40" fmla="*/ 124 w 203"/>
                    <a:gd name="T41" fmla="*/ 202 h 262"/>
                    <a:gd name="T42" fmla="*/ 125 w 203"/>
                    <a:gd name="T43" fmla="*/ 221 h 262"/>
                    <a:gd name="T44" fmla="*/ 128 w 203"/>
                    <a:gd name="T45" fmla="*/ 233 h 262"/>
                    <a:gd name="T46" fmla="*/ 134 w 203"/>
                    <a:gd name="T47" fmla="*/ 244 h 262"/>
                    <a:gd name="T48" fmla="*/ 130 w 203"/>
                    <a:gd name="T49" fmla="*/ 261 h 262"/>
                    <a:gd name="T50" fmla="*/ 124 w 203"/>
                    <a:gd name="T51" fmla="*/ 260 h 262"/>
                    <a:gd name="T52" fmla="*/ 110 w 203"/>
                    <a:gd name="T53" fmla="*/ 256 h 262"/>
                    <a:gd name="T54" fmla="*/ 103 w 203"/>
                    <a:gd name="T55" fmla="*/ 248 h 262"/>
                    <a:gd name="T56" fmla="*/ 88 w 203"/>
                    <a:gd name="T57" fmla="*/ 244 h 262"/>
                    <a:gd name="T58" fmla="*/ 72 w 203"/>
                    <a:gd name="T59" fmla="*/ 242 h 262"/>
                    <a:gd name="T60" fmla="*/ 68 w 203"/>
                    <a:gd name="T61" fmla="*/ 229 h 262"/>
                    <a:gd name="T62" fmla="*/ 71 w 203"/>
                    <a:gd name="T63" fmla="*/ 219 h 262"/>
                    <a:gd name="T64" fmla="*/ 65 w 203"/>
                    <a:gd name="T65" fmla="*/ 212 h 262"/>
                    <a:gd name="T66" fmla="*/ 59 w 203"/>
                    <a:gd name="T67" fmla="*/ 205 h 262"/>
                    <a:gd name="T68" fmla="*/ 40 w 203"/>
                    <a:gd name="T69" fmla="*/ 202 h 262"/>
                    <a:gd name="T70" fmla="*/ 30 w 203"/>
                    <a:gd name="T71" fmla="*/ 193 h 262"/>
                    <a:gd name="T72" fmla="*/ 26 w 203"/>
                    <a:gd name="T73" fmla="*/ 182 h 262"/>
                    <a:gd name="T74" fmla="*/ 23 w 203"/>
                    <a:gd name="T75" fmla="*/ 177 h 262"/>
                    <a:gd name="T76" fmla="*/ 9 w 203"/>
                    <a:gd name="T77" fmla="*/ 173 h 262"/>
                    <a:gd name="T78" fmla="*/ 2 w 203"/>
                    <a:gd name="T79" fmla="*/ 151 h 262"/>
                    <a:gd name="T80" fmla="*/ 3 w 203"/>
                    <a:gd name="T81" fmla="*/ 134 h 262"/>
                    <a:gd name="T82" fmla="*/ 8 w 203"/>
                    <a:gd name="T83" fmla="*/ 126 h 262"/>
                    <a:gd name="T84" fmla="*/ 24 w 203"/>
                    <a:gd name="T85" fmla="*/ 125 h 262"/>
                    <a:gd name="T86" fmla="*/ 31 w 203"/>
                    <a:gd name="T87" fmla="*/ 119 h 262"/>
                    <a:gd name="T88" fmla="*/ 41 w 203"/>
                    <a:gd name="T89" fmla="*/ 103 h 262"/>
                    <a:gd name="T90" fmla="*/ 34 w 203"/>
                    <a:gd name="T91" fmla="*/ 89 h 262"/>
                    <a:gd name="T92" fmla="*/ 29 w 203"/>
                    <a:gd name="T93" fmla="*/ 72 h 262"/>
                    <a:gd name="T94" fmla="*/ 30 w 203"/>
                    <a:gd name="T95" fmla="*/ 57 h 262"/>
                    <a:gd name="T96" fmla="*/ 21 w 203"/>
                    <a:gd name="T97" fmla="*/ 42 h 262"/>
                    <a:gd name="T98" fmla="*/ 16 w 203"/>
                    <a:gd name="T99" fmla="*/ 29 h 262"/>
                    <a:gd name="T100" fmla="*/ 26 w 203"/>
                    <a:gd name="T101" fmla="*/ 25 h 262"/>
                    <a:gd name="T102" fmla="*/ 41 w 203"/>
                    <a:gd name="T103" fmla="*/ 16 h 262"/>
                    <a:gd name="T104" fmla="*/ 56 w 203"/>
                    <a:gd name="T105" fmla="*/ 20 h 262"/>
                    <a:gd name="T106" fmla="*/ 73 w 203"/>
                    <a:gd name="T107" fmla="*/ 10 h 262"/>
                    <a:gd name="T108" fmla="*/ 83 w 203"/>
                    <a:gd name="T109" fmla="*/ 0 h 262"/>
                    <a:gd name="T110" fmla="*/ 99 w 203"/>
                    <a:gd name="T111" fmla="*/ 11 h 262"/>
                    <a:gd name="T112" fmla="*/ 114 w 203"/>
                    <a:gd name="T113" fmla="*/ 2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03" h="262">
                      <a:moveTo>
                        <a:pt x="122" y="19"/>
                      </a:moveTo>
                      <a:lnTo>
                        <a:pt x="121" y="21"/>
                      </a:lnTo>
                      <a:lnTo>
                        <a:pt x="122" y="23"/>
                      </a:lnTo>
                      <a:lnTo>
                        <a:pt x="127" y="21"/>
                      </a:lnTo>
                      <a:lnTo>
                        <a:pt x="129" y="23"/>
                      </a:lnTo>
                      <a:lnTo>
                        <a:pt x="131" y="27"/>
                      </a:lnTo>
                      <a:lnTo>
                        <a:pt x="131" y="30"/>
                      </a:lnTo>
                      <a:lnTo>
                        <a:pt x="131" y="32"/>
                      </a:lnTo>
                      <a:lnTo>
                        <a:pt x="129" y="32"/>
                      </a:lnTo>
                      <a:lnTo>
                        <a:pt x="128" y="36"/>
                      </a:lnTo>
                      <a:lnTo>
                        <a:pt x="129" y="38"/>
                      </a:lnTo>
                      <a:lnTo>
                        <a:pt x="127" y="40"/>
                      </a:lnTo>
                      <a:lnTo>
                        <a:pt x="130" y="47"/>
                      </a:lnTo>
                      <a:lnTo>
                        <a:pt x="130" y="52"/>
                      </a:lnTo>
                      <a:lnTo>
                        <a:pt x="127" y="54"/>
                      </a:lnTo>
                      <a:lnTo>
                        <a:pt x="125" y="53"/>
                      </a:lnTo>
                      <a:lnTo>
                        <a:pt x="125" y="59"/>
                      </a:lnTo>
                      <a:lnTo>
                        <a:pt x="123" y="64"/>
                      </a:lnTo>
                      <a:lnTo>
                        <a:pt x="126" y="65"/>
                      </a:lnTo>
                      <a:lnTo>
                        <a:pt x="125" y="68"/>
                      </a:lnTo>
                      <a:lnTo>
                        <a:pt x="126" y="69"/>
                      </a:lnTo>
                      <a:lnTo>
                        <a:pt x="128" y="69"/>
                      </a:lnTo>
                      <a:lnTo>
                        <a:pt x="130" y="66"/>
                      </a:lnTo>
                      <a:lnTo>
                        <a:pt x="131" y="67"/>
                      </a:lnTo>
                      <a:lnTo>
                        <a:pt x="133" y="70"/>
                      </a:lnTo>
                      <a:lnTo>
                        <a:pt x="135" y="70"/>
                      </a:lnTo>
                      <a:lnTo>
                        <a:pt x="137" y="72"/>
                      </a:lnTo>
                      <a:lnTo>
                        <a:pt x="136" y="74"/>
                      </a:lnTo>
                      <a:lnTo>
                        <a:pt x="133" y="79"/>
                      </a:lnTo>
                      <a:lnTo>
                        <a:pt x="135" y="81"/>
                      </a:lnTo>
                      <a:lnTo>
                        <a:pt x="135" y="83"/>
                      </a:lnTo>
                      <a:lnTo>
                        <a:pt x="135" y="84"/>
                      </a:lnTo>
                      <a:lnTo>
                        <a:pt x="134" y="86"/>
                      </a:lnTo>
                      <a:lnTo>
                        <a:pt x="135" y="89"/>
                      </a:lnTo>
                      <a:lnTo>
                        <a:pt x="132" y="95"/>
                      </a:lnTo>
                      <a:lnTo>
                        <a:pt x="131" y="100"/>
                      </a:lnTo>
                      <a:lnTo>
                        <a:pt x="134" y="103"/>
                      </a:lnTo>
                      <a:lnTo>
                        <a:pt x="131" y="105"/>
                      </a:lnTo>
                      <a:lnTo>
                        <a:pt x="131" y="108"/>
                      </a:lnTo>
                      <a:lnTo>
                        <a:pt x="129" y="110"/>
                      </a:lnTo>
                      <a:lnTo>
                        <a:pt x="130" y="113"/>
                      </a:lnTo>
                      <a:lnTo>
                        <a:pt x="131" y="114"/>
                      </a:lnTo>
                      <a:lnTo>
                        <a:pt x="132" y="116"/>
                      </a:lnTo>
                      <a:lnTo>
                        <a:pt x="133" y="118"/>
                      </a:lnTo>
                      <a:lnTo>
                        <a:pt x="136" y="120"/>
                      </a:lnTo>
                      <a:lnTo>
                        <a:pt x="137" y="123"/>
                      </a:lnTo>
                      <a:lnTo>
                        <a:pt x="141" y="126"/>
                      </a:lnTo>
                      <a:lnTo>
                        <a:pt x="146" y="129"/>
                      </a:lnTo>
                      <a:lnTo>
                        <a:pt x="148" y="127"/>
                      </a:lnTo>
                      <a:lnTo>
                        <a:pt x="150" y="130"/>
                      </a:lnTo>
                      <a:lnTo>
                        <a:pt x="153" y="131"/>
                      </a:lnTo>
                      <a:lnTo>
                        <a:pt x="154" y="133"/>
                      </a:lnTo>
                      <a:lnTo>
                        <a:pt x="159" y="134"/>
                      </a:lnTo>
                      <a:lnTo>
                        <a:pt x="163" y="130"/>
                      </a:lnTo>
                      <a:lnTo>
                        <a:pt x="171" y="134"/>
                      </a:lnTo>
                      <a:lnTo>
                        <a:pt x="172" y="136"/>
                      </a:lnTo>
                      <a:lnTo>
                        <a:pt x="177" y="136"/>
                      </a:lnTo>
                      <a:lnTo>
                        <a:pt x="178" y="140"/>
                      </a:lnTo>
                      <a:lnTo>
                        <a:pt x="181" y="140"/>
                      </a:lnTo>
                      <a:lnTo>
                        <a:pt x="183" y="139"/>
                      </a:lnTo>
                      <a:lnTo>
                        <a:pt x="185" y="140"/>
                      </a:lnTo>
                      <a:lnTo>
                        <a:pt x="187" y="142"/>
                      </a:lnTo>
                      <a:lnTo>
                        <a:pt x="187" y="144"/>
                      </a:lnTo>
                      <a:lnTo>
                        <a:pt x="192" y="144"/>
                      </a:lnTo>
                      <a:lnTo>
                        <a:pt x="192" y="147"/>
                      </a:lnTo>
                      <a:lnTo>
                        <a:pt x="192" y="148"/>
                      </a:lnTo>
                      <a:lnTo>
                        <a:pt x="195" y="148"/>
                      </a:lnTo>
                      <a:lnTo>
                        <a:pt x="199" y="146"/>
                      </a:lnTo>
                      <a:lnTo>
                        <a:pt x="200" y="148"/>
                      </a:lnTo>
                      <a:lnTo>
                        <a:pt x="201" y="149"/>
                      </a:lnTo>
                      <a:lnTo>
                        <a:pt x="199" y="150"/>
                      </a:lnTo>
                      <a:lnTo>
                        <a:pt x="201" y="156"/>
                      </a:lnTo>
                      <a:lnTo>
                        <a:pt x="201" y="161"/>
                      </a:lnTo>
                      <a:lnTo>
                        <a:pt x="203" y="166"/>
                      </a:lnTo>
                      <a:lnTo>
                        <a:pt x="201" y="168"/>
                      </a:lnTo>
                      <a:lnTo>
                        <a:pt x="201" y="171"/>
                      </a:lnTo>
                      <a:lnTo>
                        <a:pt x="193" y="175"/>
                      </a:lnTo>
                      <a:lnTo>
                        <a:pt x="191" y="176"/>
                      </a:lnTo>
                      <a:lnTo>
                        <a:pt x="190" y="174"/>
                      </a:lnTo>
                      <a:lnTo>
                        <a:pt x="189" y="173"/>
                      </a:lnTo>
                      <a:lnTo>
                        <a:pt x="187" y="173"/>
                      </a:lnTo>
                      <a:lnTo>
                        <a:pt x="187" y="175"/>
                      </a:lnTo>
                      <a:lnTo>
                        <a:pt x="185" y="176"/>
                      </a:lnTo>
                      <a:lnTo>
                        <a:pt x="182" y="176"/>
                      </a:lnTo>
                      <a:lnTo>
                        <a:pt x="181" y="173"/>
                      </a:lnTo>
                      <a:lnTo>
                        <a:pt x="179" y="174"/>
                      </a:lnTo>
                      <a:lnTo>
                        <a:pt x="177" y="171"/>
                      </a:lnTo>
                      <a:lnTo>
                        <a:pt x="171" y="175"/>
                      </a:lnTo>
                      <a:lnTo>
                        <a:pt x="165" y="174"/>
                      </a:lnTo>
                      <a:lnTo>
                        <a:pt x="163" y="178"/>
                      </a:lnTo>
                      <a:lnTo>
                        <a:pt x="161" y="179"/>
                      </a:lnTo>
                      <a:lnTo>
                        <a:pt x="160" y="178"/>
                      </a:lnTo>
                      <a:lnTo>
                        <a:pt x="157" y="178"/>
                      </a:lnTo>
                      <a:lnTo>
                        <a:pt x="155" y="180"/>
                      </a:lnTo>
                      <a:lnTo>
                        <a:pt x="150" y="181"/>
                      </a:lnTo>
                      <a:lnTo>
                        <a:pt x="146" y="180"/>
                      </a:lnTo>
                      <a:lnTo>
                        <a:pt x="144" y="183"/>
                      </a:lnTo>
                      <a:lnTo>
                        <a:pt x="138" y="183"/>
                      </a:lnTo>
                      <a:lnTo>
                        <a:pt x="134" y="186"/>
                      </a:lnTo>
                      <a:lnTo>
                        <a:pt x="130" y="186"/>
                      </a:lnTo>
                      <a:lnTo>
                        <a:pt x="127" y="190"/>
                      </a:lnTo>
                      <a:lnTo>
                        <a:pt x="127" y="191"/>
                      </a:lnTo>
                      <a:lnTo>
                        <a:pt x="127" y="195"/>
                      </a:lnTo>
                      <a:lnTo>
                        <a:pt x="123" y="198"/>
                      </a:lnTo>
                      <a:lnTo>
                        <a:pt x="124" y="202"/>
                      </a:lnTo>
                      <a:lnTo>
                        <a:pt x="126" y="203"/>
                      </a:lnTo>
                      <a:lnTo>
                        <a:pt x="125" y="205"/>
                      </a:lnTo>
                      <a:lnTo>
                        <a:pt x="127" y="214"/>
                      </a:lnTo>
                      <a:lnTo>
                        <a:pt x="123" y="216"/>
                      </a:lnTo>
                      <a:lnTo>
                        <a:pt x="125" y="221"/>
                      </a:lnTo>
                      <a:lnTo>
                        <a:pt x="125" y="223"/>
                      </a:lnTo>
                      <a:lnTo>
                        <a:pt x="126" y="224"/>
                      </a:lnTo>
                      <a:lnTo>
                        <a:pt x="127" y="229"/>
                      </a:lnTo>
                      <a:lnTo>
                        <a:pt x="125" y="232"/>
                      </a:lnTo>
                      <a:lnTo>
                        <a:pt x="128" y="233"/>
                      </a:lnTo>
                      <a:lnTo>
                        <a:pt x="127" y="237"/>
                      </a:lnTo>
                      <a:lnTo>
                        <a:pt x="130" y="239"/>
                      </a:lnTo>
                      <a:lnTo>
                        <a:pt x="129" y="241"/>
                      </a:lnTo>
                      <a:lnTo>
                        <a:pt x="129" y="242"/>
                      </a:lnTo>
                      <a:lnTo>
                        <a:pt x="134" y="244"/>
                      </a:lnTo>
                      <a:lnTo>
                        <a:pt x="131" y="250"/>
                      </a:lnTo>
                      <a:lnTo>
                        <a:pt x="134" y="251"/>
                      </a:lnTo>
                      <a:lnTo>
                        <a:pt x="134" y="252"/>
                      </a:lnTo>
                      <a:lnTo>
                        <a:pt x="131" y="258"/>
                      </a:lnTo>
                      <a:lnTo>
                        <a:pt x="130" y="261"/>
                      </a:lnTo>
                      <a:lnTo>
                        <a:pt x="129" y="262"/>
                      </a:lnTo>
                      <a:lnTo>
                        <a:pt x="128" y="262"/>
                      </a:lnTo>
                      <a:lnTo>
                        <a:pt x="128" y="260"/>
                      </a:lnTo>
                      <a:lnTo>
                        <a:pt x="126" y="258"/>
                      </a:lnTo>
                      <a:lnTo>
                        <a:pt x="124" y="260"/>
                      </a:lnTo>
                      <a:lnTo>
                        <a:pt x="122" y="259"/>
                      </a:lnTo>
                      <a:lnTo>
                        <a:pt x="119" y="258"/>
                      </a:lnTo>
                      <a:lnTo>
                        <a:pt x="113" y="259"/>
                      </a:lnTo>
                      <a:lnTo>
                        <a:pt x="112" y="256"/>
                      </a:lnTo>
                      <a:lnTo>
                        <a:pt x="110" y="256"/>
                      </a:lnTo>
                      <a:lnTo>
                        <a:pt x="110" y="253"/>
                      </a:lnTo>
                      <a:lnTo>
                        <a:pt x="107" y="251"/>
                      </a:lnTo>
                      <a:lnTo>
                        <a:pt x="105" y="251"/>
                      </a:lnTo>
                      <a:lnTo>
                        <a:pt x="105" y="250"/>
                      </a:lnTo>
                      <a:lnTo>
                        <a:pt x="103" y="248"/>
                      </a:lnTo>
                      <a:lnTo>
                        <a:pt x="93" y="249"/>
                      </a:lnTo>
                      <a:lnTo>
                        <a:pt x="92" y="247"/>
                      </a:lnTo>
                      <a:lnTo>
                        <a:pt x="91" y="247"/>
                      </a:lnTo>
                      <a:lnTo>
                        <a:pt x="89" y="246"/>
                      </a:lnTo>
                      <a:lnTo>
                        <a:pt x="88" y="244"/>
                      </a:lnTo>
                      <a:lnTo>
                        <a:pt x="86" y="242"/>
                      </a:lnTo>
                      <a:lnTo>
                        <a:pt x="82" y="242"/>
                      </a:lnTo>
                      <a:lnTo>
                        <a:pt x="79" y="241"/>
                      </a:lnTo>
                      <a:lnTo>
                        <a:pt x="76" y="242"/>
                      </a:lnTo>
                      <a:lnTo>
                        <a:pt x="72" y="242"/>
                      </a:lnTo>
                      <a:lnTo>
                        <a:pt x="70" y="241"/>
                      </a:lnTo>
                      <a:lnTo>
                        <a:pt x="70" y="238"/>
                      </a:lnTo>
                      <a:lnTo>
                        <a:pt x="71" y="236"/>
                      </a:lnTo>
                      <a:lnTo>
                        <a:pt x="70" y="232"/>
                      </a:lnTo>
                      <a:lnTo>
                        <a:pt x="68" y="229"/>
                      </a:lnTo>
                      <a:lnTo>
                        <a:pt x="65" y="230"/>
                      </a:lnTo>
                      <a:lnTo>
                        <a:pt x="63" y="228"/>
                      </a:lnTo>
                      <a:lnTo>
                        <a:pt x="64" y="225"/>
                      </a:lnTo>
                      <a:lnTo>
                        <a:pt x="66" y="225"/>
                      </a:lnTo>
                      <a:lnTo>
                        <a:pt x="71" y="219"/>
                      </a:lnTo>
                      <a:lnTo>
                        <a:pt x="67" y="215"/>
                      </a:lnTo>
                      <a:lnTo>
                        <a:pt x="68" y="213"/>
                      </a:lnTo>
                      <a:lnTo>
                        <a:pt x="66" y="213"/>
                      </a:lnTo>
                      <a:lnTo>
                        <a:pt x="66" y="213"/>
                      </a:lnTo>
                      <a:lnTo>
                        <a:pt x="65" y="212"/>
                      </a:lnTo>
                      <a:lnTo>
                        <a:pt x="65" y="212"/>
                      </a:lnTo>
                      <a:lnTo>
                        <a:pt x="65" y="211"/>
                      </a:lnTo>
                      <a:lnTo>
                        <a:pt x="65" y="208"/>
                      </a:lnTo>
                      <a:lnTo>
                        <a:pt x="61" y="207"/>
                      </a:lnTo>
                      <a:lnTo>
                        <a:pt x="59" y="205"/>
                      </a:lnTo>
                      <a:lnTo>
                        <a:pt x="54" y="206"/>
                      </a:lnTo>
                      <a:lnTo>
                        <a:pt x="51" y="204"/>
                      </a:lnTo>
                      <a:lnTo>
                        <a:pt x="46" y="205"/>
                      </a:lnTo>
                      <a:lnTo>
                        <a:pt x="46" y="206"/>
                      </a:lnTo>
                      <a:lnTo>
                        <a:pt x="40" y="202"/>
                      </a:lnTo>
                      <a:lnTo>
                        <a:pt x="35" y="204"/>
                      </a:lnTo>
                      <a:lnTo>
                        <a:pt x="33" y="203"/>
                      </a:lnTo>
                      <a:lnTo>
                        <a:pt x="31" y="198"/>
                      </a:lnTo>
                      <a:lnTo>
                        <a:pt x="32" y="196"/>
                      </a:lnTo>
                      <a:lnTo>
                        <a:pt x="30" y="193"/>
                      </a:lnTo>
                      <a:lnTo>
                        <a:pt x="29" y="191"/>
                      </a:lnTo>
                      <a:lnTo>
                        <a:pt x="29" y="189"/>
                      </a:lnTo>
                      <a:lnTo>
                        <a:pt x="27" y="187"/>
                      </a:lnTo>
                      <a:lnTo>
                        <a:pt x="26" y="183"/>
                      </a:lnTo>
                      <a:lnTo>
                        <a:pt x="26" y="182"/>
                      </a:lnTo>
                      <a:lnTo>
                        <a:pt x="29" y="182"/>
                      </a:lnTo>
                      <a:lnTo>
                        <a:pt x="28" y="179"/>
                      </a:lnTo>
                      <a:lnTo>
                        <a:pt x="26" y="180"/>
                      </a:lnTo>
                      <a:lnTo>
                        <a:pt x="24" y="178"/>
                      </a:lnTo>
                      <a:lnTo>
                        <a:pt x="23" y="177"/>
                      </a:lnTo>
                      <a:lnTo>
                        <a:pt x="21" y="178"/>
                      </a:lnTo>
                      <a:lnTo>
                        <a:pt x="20" y="176"/>
                      </a:lnTo>
                      <a:lnTo>
                        <a:pt x="16" y="175"/>
                      </a:lnTo>
                      <a:lnTo>
                        <a:pt x="11" y="176"/>
                      </a:lnTo>
                      <a:lnTo>
                        <a:pt x="9" y="173"/>
                      </a:lnTo>
                      <a:lnTo>
                        <a:pt x="8" y="168"/>
                      </a:lnTo>
                      <a:lnTo>
                        <a:pt x="5" y="162"/>
                      </a:lnTo>
                      <a:lnTo>
                        <a:pt x="2" y="159"/>
                      </a:lnTo>
                      <a:lnTo>
                        <a:pt x="2" y="155"/>
                      </a:lnTo>
                      <a:lnTo>
                        <a:pt x="2" y="151"/>
                      </a:lnTo>
                      <a:lnTo>
                        <a:pt x="7" y="146"/>
                      </a:lnTo>
                      <a:lnTo>
                        <a:pt x="7" y="144"/>
                      </a:lnTo>
                      <a:lnTo>
                        <a:pt x="5" y="140"/>
                      </a:lnTo>
                      <a:lnTo>
                        <a:pt x="6" y="137"/>
                      </a:lnTo>
                      <a:lnTo>
                        <a:pt x="3" y="134"/>
                      </a:lnTo>
                      <a:lnTo>
                        <a:pt x="0" y="131"/>
                      </a:lnTo>
                      <a:lnTo>
                        <a:pt x="2" y="130"/>
                      </a:lnTo>
                      <a:lnTo>
                        <a:pt x="6" y="130"/>
                      </a:lnTo>
                      <a:lnTo>
                        <a:pt x="8" y="128"/>
                      </a:lnTo>
                      <a:lnTo>
                        <a:pt x="8" y="126"/>
                      </a:lnTo>
                      <a:lnTo>
                        <a:pt x="19" y="126"/>
                      </a:lnTo>
                      <a:lnTo>
                        <a:pt x="21" y="126"/>
                      </a:lnTo>
                      <a:lnTo>
                        <a:pt x="22" y="125"/>
                      </a:lnTo>
                      <a:lnTo>
                        <a:pt x="23" y="125"/>
                      </a:lnTo>
                      <a:lnTo>
                        <a:pt x="24" y="125"/>
                      </a:lnTo>
                      <a:lnTo>
                        <a:pt x="25" y="124"/>
                      </a:lnTo>
                      <a:lnTo>
                        <a:pt x="30" y="124"/>
                      </a:lnTo>
                      <a:lnTo>
                        <a:pt x="32" y="124"/>
                      </a:lnTo>
                      <a:lnTo>
                        <a:pt x="32" y="122"/>
                      </a:lnTo>
                      <a:lnTo>
                        <a:pt x="31" y="119"/>
                      </a:lnTo>
                      <a:lnTo>
                        <a:pt x="38" y="114"/>
                      </a:lnTo>
                      <a:lnTo>
                        <a:pt x="39" y="111"/>
                      </a:lnTo>
                      <a:lnTo>
                        <a:pt x="36" y="109"/>
                      </a:lnTo>
                      <a:lnTo>
                        <a:pt x="36" y="107"/>
                      </a:lnTo>
                      <a:lnTo>
                        <a:pt x="41" y="103"/>
                      </a:lnTo>
                      <a:lnTo>
                        <a:pt x="38" y="98"/>
                      </a:lnTo>
                      <a:lnTo>
                        <a:pt x="36" y="96"/>
                      </a:lnTo>
                      <a:lnTo>
                        <a:pt x="36" y="95"/>
                      </a:lnTo>
                      <a:lnTo>
                        <a:pt x="37" y="93"/>
                      </a:lnTo>
                      <a:lnTo>
                        <a:pt x="34" y="89"/>
                      </a:lnTo>
                      <a:lnTo>
                        <a:pt x="38" y="87"/>
                      </a:lnTo>
                      <a:lnTo>
                        <a:pt x="39" y="85"/>
                      </a:lnTo>
                      <a:lnTo>
                        <a:pt x="35" y="82"/>
                      </a:lnTo>
                      <a:lnTo>
                        <a:pt x="31" y="77"/>
                      </a:lnTo>
                      <a:lnTo>
                        <a:pt x="29" y="72"/>
                      </a:lnTo>
                      <a:lnTo>
                        <a:pt x="31" y="69"/>
                      </a:lnTo>
                      <a:lnTo>
                        <a:pt x="35" y="69"/>
                      </a:lnTo>
                      <a:lnTo>
                        <a:pt x="31" y="64"/>
                      </a:lnTo>
                      <a:lnTo>
                        <a:pt x="30" y="61"/>
                      </a:lnTo>
                      <a:lnTo>
                        <a:pt x="30" y="57"/>
                      </a:lnTo>
                      <a:lnTo>
                        <a:pt x="32" y="55"/>
                      </a:lnTo>
                      <a:lnTo>
                        <a:pt x="32" y="53"/>
                      </a:lnTo>
                      <a:lnTo>
                        <a:pt x="28" y="54"/>
                      </a:lnTo>
                      <a:lnTo>
                        <a:pt x="24" y="47"/>
                      </a:lnTo>
                      <a:lnTo>
                        <a:pt x="21" y="42"/>
                      </a:lnTo>
                      <a:lnTo>
                        <a:pt x="19" y="41"/>
                      </a:lnTo>
                      <a:lnTo>
                        <a:pt x="18" y="37"/>
                      </a:lnTo>
                      <a:lnTo>
                        <a:pt x="16" y="33"/>
                      </a:lnTo>
                      <a:lnTo>
                        <a:pt x="16" y="31"/>
                      </a:lnTo>
                      <a:lnTo>
                        <a:pt x="16" y="29"/>
                      </a:lnTo>
                      <a:lnTo>
                        <a:pt x="16" y="27"/>
                      </a:lnTo>
                      <a:lnTo>
                        <a:pt x="17" y="25"/>
                      </a:lnTo>
                      <a:lnTo>
                        <a:pt x="19" y="25"/>
                      </a:lnTo>
                      <a:lnTo>
                        <a:pt x="22" y="24"/>
                      </a:lnTo>
                      <a:lnTo>
                        <a:pt x="26" y="25"/>
                      </a:lnTo>
                      <a:lnTo>
                        <a:pt x="30" y="24"/>
                      </a:lnTo>
                      <a:lnTo>
                        <a:pt x="33" y="20"/>
                      </a:lnTo>
                      <a:lnTo>
                        <a:pt x="34" y="17"/>
                      </a:lnTo>
                      <a:lnTo>
                        <a:pt x="37" y="16"/>
                      </a:lnTo>
                      <a:lnTo>
                        <a:pt x="41" y="16"/>
                      </a:lnTo>
                      <a:lnTo>
                        <a:pt x="43" y="18"/>
                      </a:lnTo>
                      <a:lnTo>
                        <a:pt x="46" y="17"/>
                      </a:lnTo>
                      <a:lnTo>
                        <a:pt x="51" y="18"/>
                      </a:lnTo>
                      <a:lnTo>
                        <a:pt x="53" y="20"/>
                      </a:lnTo>
                      <a:lnTo>
                        <a:pt x="56" y="20"/>
                      </a:lnTo>
                      <a:lnTo>
                        <a:pt x="58" y="21"/>
                      </a:lnTo>
                      <a:lnTo>
                        <a:pt x="66" y="17"/>
                      </a:lnTo>
                      <a:lnTo>
                        <a:pt x="70" y="13"/>
                      </a:lnTo>
                      <a:lnTo>
                        <a:pt x="73" y="13"/>
                      </a:lnTo>
                      <a:lnTo>
                        <a:pt x="73" y="10"/>
                      </a:lnTo>
                      <a:lnTo>
                        <a:pt x="73" y="8"/>
                      </a:lnTo>
                      <a:lnTo>
                        <a:pt x="74" y="5"/>
                      </a:lnTo>
                      <a:lnTo>
                        <a:pt x="77" y="5"/>
                      </a:lnTo>
                      <a:lnTo>
                        <a:pt x="81" y="1"/>
                      </a:lnTo>
                      <a:lnTo>
                        <a:pt x="83" y="0"/>
                      </a:lnTo>
                      <a:lnTo>
                        <a:pt x="83" y="4"/>
                      </a:lnTo>
                      <a:lnTo>
                        <a:pt x="86" y="5"/>
                      </a:lnTo>
                      <a:lnTo>
                        <a:pt x="88" y="8"/>
                      </a:lnTo>
                      <a:lnTo>
                        <a:pt x="92" y="7"/>
                      </a:lnTo>
                      <a:lnTo>
                        <a:pt x="99" y="11"/>
                      </a:lnTo>
                      <a:lnTo>
                        <a:pt x="99" y="13"/>
                      </a:lnTo>
                      <a:lnTo>
                        <a:pt x="99" y="15"/>
                      </a:lnTo>
                      <a:lnTo>
                        <a:pt x="100" y="17"/>
                      </a:lnTo>
                      <a:lnTo>
                        <a:pt x="110" y="21"/>
                      </a:lnTo>
                      <a:lnTo>
                        <a:pt x="114" y="20"/>
                      </a:lnTo>
                      <a:lnTo>
                        <a:pt x="120" y="21"/>
                      </a:lnTo>
                      <a:lnTo>
                        <a:pt x="122" y="19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83" name="Freeform 34">
                  <a:extLst>
                    <a:ext uri="{FF2B5EF4-FFF2-40B4-BE49-F238E27FC236}">
                      <a16:creationId xmlns:a16="http://schemas.microsoft.com/office/drawing/2014/main" id="{DF2EE41B-4C7F-4478-B626-DA080CF935B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21326" y="6143625"/>
                  <a:ext cx="728663" cy="706438"/>
                </a:xfrm>
                <a:custGeom>
                  <a:avLst/>
                  <a:gdLst>
                    <a:gd name="T0" fmla="*/ 288 w 459"/>
                    <a:gd name="T1" fmla="*/ 52 h 445"/>
                    <a:gd name="T2" fmla="*/ 318 w 459"/>
                    <a:gd name="T3" fmla="*/ 72 h 445"/>
                    <a:gd name="T4" fmla="*/ 374 w 459"/>
                    <a:gd name="T5" fmla="*/ 89 h 445"/>
                    <a:gd name="T6" fmla="*/ 402 w 459"/>
                    <a:gd name="T7" fmla="*/ 71 h 445"/>
                    <a:gd name="T8" fmla="*/ 422 w 459"/>
                    <a:gd name="T9" fmla="*/ 89 h 445"/>
                    <a:gd name="T10" fmla="*/ 424 w 459"/>
                    <a:gd name="T11" fmla="*/ 118 h 445"/>
                    <a:gd name="T12" fmla="*/ 445 w 459"/>
                    <a:gd name="T13" fmla="*/ 143 h 445"/>
                    <a:gd name="T14" fmla="*/ 431 w 459"/>
                    <a:gd name="T15" fmla="*/ 158 h 445"/>
                    <a:gd name="T16" fmla="*/ 404 w 459"/>
                    <a:gd name="T17" fmla="*/ 171 h 445"/>
                    <a:gd name="T18" fmla="*/ 364 w 459"/>
                    <a:gd name="T19" fmla="*/ 157 h 445"/>
                    <a:gd name="T20" fmla="*/ 308 w 459"/>
                    <a:gd name="T21" fmla="*/ 158 h 445"/>
                    <a:gd name="T22" fmla="*/ 271 w 459"/>
                    <a:gd name="T23" fmla="*/ 145 h 445"/>
                    <a:gd name="T24" fmla="*/ 249 w 459"/>
                    <a:gd name="T25" fmla="*/ 148 h 445"/>
                    <a:gd name="T26" fmla="*/ 208 w 459"/>
                    <a:gd name="T27" fmla="*/ 167 h 445"/>
                    <a:gd name="T28" fmla="*/ 175 w 459"/>
                    <a:gd name="T29" fmla="*/ 162 h 445"/>
                    <a:gd name="T30" fmla="*/ 197 w 459"/>
                    <a:gd name="T31" fmla="*/ 212 h 445"/>
                    <a:gd name="T32" fmla="*/ 208 w 459"/>
                    <a:gd name="T33" fmla="*/ 250 h 445"/>
                    <a:gd name="T34" fmla="*/ 241 w 459"/>
                    <a:gd name="T35" fmla="*/ 289 h 445"/>
                    <a:gd name="T36" fmla="*/ 290 w 459"/>
                    <a:gd name="T37" fmla="*/ 342 h 445"/>
                    <a:gd name="T38" fmla="*/ 303 w 459"/>
                    <a:gd name="T39" fmla="*/ 380 h 445"/>
                    <a:gd name="T40" fmla="*/ 216 w 459"/>
                    <a:gd name="T41" fmla="*/ 329 h 445"/>
                    <a:gd name="T42" fmla="*/ 184 w 459"/>
                    <a:gd name="T43" fmla="*/ 310 h 445"/>
                    <a:gd name="T44" fmla="*/ 137 w 459"/>
                    <a:gd name="T45" fmla="*/ 272 h 445"/>
                    <a:gd name="T46" fmla="*/ 138 w 459"/>
                    <a:gd name="T47" fmla="*/ 251 h 445"/>
                    <a:gd name="T48" fmla="*/ 121 w 459"/>
                    <a:gd name="T49" fmla="*/ 222 h 445"/>
                    <a:gd name="T50" fmla="*/ 91 w 459"/>
                    <a:gd name="T51" fmla="*/ 152 h 445"/>
                    <a:gd name="T52" fmla="*/ 51 w 459"/>
                    <a:gd name="T53" fmla="*/ 171 h 445"/>
                    <a:gd name="T54" fmla="*/ 24 w 459"/>
                    <a:gd name="T55" fmla="*/ 182 h 445"/>
                    <a:gd name="T56" fmla="*/ 3 w 459"/>
                    <a:gd name="T57" fmla="*/ 134 h 445"/>
                    <a:gd name="T58" fmla="*/ 37 w 459"/>
                    <a:gd name="T59" fmla="*/ 118 h 445"/>
                    <a:gd name="T60" fmla="*/ 77 w 459"/>
                    <a:gd name="T61" fmla="*/ 105 h 445"/>
                    <a:gd name="T62" fmla="*/ 128 w 459"/>
                    <a:gd name="T63" fmla="*/ 124 h 445"/>
                    <a:gd name="T64" fmla="*/ 152 w 459"/>
                    <a:gd name="T65" fmla="*/ 84 h 445"/>
                    <a:gd name="T66" fmla="*/ 167 w 459"/>
                    <a:gd name="T67" fmla="*/ 53 h 445"/>
                    <a:gd name="T68" fmla="*/ 191 w 459"/>
                    <a:gd name="T69" fmla="*/ 27 h 445"/>
                    <a:gd name="T70" fmla="*/ 222 w 459"/>
                    <a:gd name="T71" fmla="*/ 0 h 445"/>
                    <a:gd name="T72" fmla="*/ 388 w 459"/>
                    <a:gd name="T73" fmla="*/ 445 h 445"/>
                    <a:gd name="T74" fmla="*/ 328 w 459"/>
                    <a:gd name="T75" fmla="*/ 407 h 445"/>
                    <a:gd name="T76" fmla="*/ 312 w 459"/>
                    <a:gd name="T77" fmla="*/ 393 h 445"/>
                    <a:gd name="T78" fmla="*/ 351 w 459"/>
                    <a:gd name="T79" fmla="*/ 411 h 445"/>
                    <a:gd name="T80" fmla="*/ 323 w 459"/>
                    <a:gd name="T81" fmla="*/ 412 h 445"/>
                    <a:gd name="T82" fmla="*/ 306 w 459"/>
                    <a:gd name="T83" fmla="*/ 410 h 445"/>
                    <a:gd name="T84" fmla="*/ 310 w 459"/>
                    <a:gd name="T85" fmla="*/ 409 h 445"/>
                    <a:gd name="T86" fmla="*/ 243 w 459"/>
                    <a:gd name="T87" fmla="*/ 386 h 445"/>
                    <a:gd name="T88" fmla="*/ 235 w 459"/>
                    <a:gd name="T89" fmla="*/ 369 h 445"/>
                    <a:gd name="T90" fmla="*/ 253 w 459"/>
                    <a:gd name="T91" fmla="*/ 356 h 445"/>
                    <a:gd name="T92" fmla="*/ 221 w 459"/>
                    <a:gd name="T93" fmla="*/ 345 h 445"/>
                    <a:gd name="T94" fmla="*/ 215 w 459"/>
                    <a:gd name="T95" fmla="*/ 342 h 445"/>
                    <a:gd name="T96" fmla="*/ 198 w 459"/>
                    <a:gd name="T97" fmla="*/ 383 h 445"/>
                    <a:gd name="T98" fmla="*/ 148 w 459"/>
                    <a:gd name="T99" fmla="*/ 292 h 445"/>
                    <a:gd name="T100" fmla="*/ 141 w 459"/>
                    <a:gd name="T101" fmla="*/ 301 h 445"/>
                    <a:gd name="T102" fmla="*/ 128 w 459"/>
                    <a:gd name="T103" fmla="*/ 272 h 445"/>
                    <a:gd name="T104" fmla="*/ 125 w 459"/>
                    <a:gd name="T105" fmla="*/ 287 h 445"/>
                    <a:gd name="T106" fmla="*/ 111 w 459"/>
                    <a:gd name="T107" fmla="*/ 222 h 445"/>
                    <a:gd name="T108" fmla="*/ 122 w 459"/>
                    <a:gd name="T109" fmla="*/ 236 h 445"/>
                    <a:gd name="T110" fmla="*/ 113 w 459"/>
                    <a:gd name="T111" fmla="*/ 222 h 445"/>
                    <a:gd name="T112" fmla="*/ 90 w 459"/>
                    <a:gd name="T113" fmla="*/ 193 h 445"/>
                    <a:gd name="T114" fmla="*/ 97 w 459"/>
                    <a:gd name="T115" fmla="*/ 174 h 445"/>
                    <a:gd name="T116" fmla="*/ 79 w 459"/>
                    <a:gd name="T117" fmla="*/ 157 h 445"/>
                    <a:gd name="T118" fmla="*/ 77 w 459"/>
                    <a:gd name="T119" fmla="*/ 207 h 445"/>
                    <a:gd name="T120" fmla="*/ 67 w 459"/>
                    <a:gd name="T121" fmla="*/ 197 h 445"/>
                    <a:gd name="T122" fmla="*/ 65 w 459"/>
                    <a:gd name="T123" fmla="*/ 153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59" h="445">
                      <a:moveTo>
                        <a:pt x="239" y="8"/>
                      </a:moveTo>
                      <a:lnTo>
                        <a:pt x="244" y="10"/>
                      </a:lnTo>
                      <a:lnTo>
                        <a:pt x="248" y="17"/>
                      </a:lnTo>
                      <a:lnTo>
                        <a:pt x="249" y="17"/>
                      </a:lnTo>
                      <a:lnTo>
                        <a:pt x="252" y="19"/>
                      </a:lnTo>
                      <a:lnTo>
                        <a:pt x="255" y="19"/>
                      </a:lnTo>
                      <a:lnTo>
                        <a:pt x="257" y="20"/>
                      </a:lnTo>
                      <a:lnTo>
                        <a:pt x="259" y="22"/>
                      </a:lnTo>
                      <a:lnTo>
                        <a:pt x="261" y="24"/>
                      </a:lnTo>
                      <a:lnTo>
                        <a:pt x="261" y="26"/>
                      </a:lnTo>
                      <a:lnTo>
                        <a:pt x="262" y="30"/>
                      </a:lnTo>
                      <a:lnTo>
                        <a:pt x="269" y="36"/>
                      </a:lnTo>
                      <a:lnTo>
                        <a:pt x="282" y="43"/>
                      </a:lnTo>
                      <a:lnTo>
                        <a:pt x="284" y="45"/>
                      </a:lnTo>
                      <a:lnTo>
                        <a:pt x="284" y="49"/>
                      </a:lnTo>
                      <a:lnTo>
                        <a:pt x="287" y="50"/>
                      </a:lnTo>
                      <a:lnTo>
                        <a:pt x="288" y="52"/>
                      </a:lnTo>
                      <a:lnTo>
                        <a:pt x="290" y="55"/>
                      </a:lnTo>
                      <a:lnTo>
                        <a:pt x="291" y="57"/>
                      </a:lnTo>
                      <a:lnTo>
                        <a:pt x="292" y="58"/>
                      </a:lnTo>
                      <a:lnTo>
                        <a:pt x="291" y="60"/>
                      </a:lnTo>
                      <a:lnTo>
                        <a:pt x="293" y="61"/>
                      </a:lnTo>
                      <a:lnTo>
                        <a:pt x="293" y="63"/>
                      </a:lnTo>
                      <a:lnTo>
                        <a:pt x="294" y="63"/>
                      </a:lnTo>
                      <a:lnTo>
                        <a:pt x="295" y="64"/>
                      </a:lnTo>
                      <a:lnTo>
                        <a:pt x="296" y="62"/>
                      </a:lnTo>
                      <a:lnTo>
                        <a:pt x="298" y="64"/>
                      </a:lnTo>
                      <a:lnTo>
                        <a:pt x="297" y="67"/>
                      </a:lnTo>
                      <a:lnTo>
                        <a:pt x="301" y="69"/>
                      </a:lnTo>
                      <a:lnTo>
                        <a:pt x="303" y="69"/>
                      </a:lnTo>
                      <a:lnTo>
                        <a:pt x="305" y="67"/>
                      </a:lnTo>
                      <a:lnTo>
                        <a:pt x="314" y="69"/>
                      </a:lnTo>
                      <a:lnTo>
                        <a:pt x="316" y="70"/>
                      </a:lnTo>
                      <a:lnTo>
                        <a:pt x="318" y="72"/>
                      </a:lnTo>
                      <a:lnTo>
                        <a:pt x="321" y="78"/>
                      </a:lnTo>
                      <a:lnTo>
                        <a:pt x="322" y="79"/>
                      </a:lnTo>
                      <a:lnTo>
                        <a:pt x="327" y="80"/>
                      </a:lnTo>
                      <a:lnTo>
                        <a:pt x="329" y="82"/>
                      </a:lnTo>
                      <a:lnTo>
                        <a:pt x="330" y="82"/>
                      </a:lnTo>
                      <a:lnTo>
                        <a:pt x="334" y="83"/>
                      </a:lnTo>
                      <a:lnTo>
                        <a:pt x="337" y="87"/>
                      </a:lnTo>
                      <a:lnTo>
                        <a:pt x="341" y="84"/>
                      </a:lnTo>
                      <a:lnTo>
                        <a:pt x="347" y="84"/>
                      </a:lnTo>
                      <a:lnTo>
                        <a:pt x="354" y="87"/>
                      </a:lnTo>
                      <a:lnTo>
                        <a:pt x="355" y="87"/>
                      </a:lnTo>
                      <a:lnTo>
                        <a:pt x="357" y="85"/>
                      </a:lnTo>
                      <a:lnTo>
                        <a:pt x="360" y="86"/>
                      </a:lnTo>
                      <a:lnTo>
                        <a:pt x="362" y="85"/>
                      </a:lnTo>
                      <a:lnTo>
                        <a:pt x="365" y="86"/>
                      </a:lnTo>
                      <a:lnTo>
                        <a:pt x="367" y="88"/>
                      </a:lnTo>
                      <a:lnTo>
                        <a:pt x="374" y="89"/>
                      </a:lnTo>
                      <a:lnTo>
                        <a:pt x="376" y="87"/>
                      </a:lnTo>
                      <a:lnTo>
                        <a:pt x="377" y="88"/>
                      </a:lnTo>
                      <a:lnTo>
                        <a:pt x="379" y="90"/>
                      </a:lnTo>
                      <a:lnTo>
                        <a:pt x="382" y="90"/>
                      </a:lnTo>
                      <a:lnTo>
                        <a:pt x="382" y="87"/>
                      </a:lnTo>
                      <a:lnTo>
                        <a:pt x="385" y="87"/>
                      </a:lnTo>
                      <a:lnTo>
                        <a:pt x="385" y="84"/>
                      </a:lnTo>
                      <a:lnTo>
                        <a:pt x="388" y="85"/>
                      </a:lnTo>
                      <a:lnTo>
                        <a:pt x="392" y="83"/>
                      </a:lnTo>
                      <a:lnTo>
                        <a:pt x="392" y="82"/>
                      </a:lnTo>
                      <a:lnTo>
                        <a:pt x="395" y="79"/>
                      </a:lnTo>
                      <a:lnTo>
                        <a:pt x="396" y="76"/>
                      </a:lnTo>
                      <a:lnTo>
                        <a:pt x="398" y="75"/>
                      </a:lnTo>
                      <a:lnTo>
                        <a:pt x="397" y="74"/>
                      </a:lnTo>
                      <a:lnTo>
                        <a:pt x="398" y="73"/>
                      </a:lnTo>
                      <a:lnTo>
                        <a:pt x="399" y="71"/>
                      </a:lnTo>
                      <a:lnTo>
                        <a:pt x="402" y="71"/>
                      </a:lnTo>
                      <a:lnTo>
                        <a:pt x="409" y="75"/>
                      </a:lnTo>
                      <a:lnTo>
                        <a:pt x="410" y="74"/>
                      </a:lnTo>
                      <a:lnTo>
                        <a:pt x="411" y="71"/>
                      </a:lnTo>
                      <a:lnTo>
                        <a:pt x="412" y="72"/>
                      </a:lnTo>
                      <a:lnTo>
                        <a:pt x="414" y="71"/>
                      </a:lnTo>
                      <a:lnTo>
                        <a:pt x="414" y="70"/>
                      </a:lnTo>
                      <a:lnTo>
                        <a:pt x="415" y="71"/>
                      </a:lnTo>
                      <a:lnTo>
                        <a:pt x="416" y="70"/>
                      </a:lnTo>
                      <a:lnTo>
                        <a:pt x="416" y="76"/>
                      </a:lnTo>
                      <a:lnTo>
                        <a:pt x="414" y="78"/>
                      </a:lnTo>
                      <a:lnTo>
                        <a:pt x="414" y="81"/>
                      </a:lnTo>
                      <a:lnTo>
                        <a:pt x="418" y="82"/>
                      </a:lnTo>
                      <a:lnTo>
                        <a:pt x="418" y="84"/>
                      </a:lnTo>
                      <a:lnTo>
                        <a:pt x="417" y="87"/>
                      </a:lnTo>
                      <a:lnTo>
                        <a:pt x="417" y="88"/>
                      </a:lnTo>
                      <a:lnTo>
                        <a:pt x="421" y="88"/>
                      </a:lnTo>
                      <a:lnTo>
                        <a:pt x="422" y="89"/>
                      </a:lnTo>
                      <a:lnTo>
                        <a:pt x="421" y="92"/>
                      </a:lnTo>
                      <a:lnTo>
                        <a:pt x="422" y="94"/>
                      </a:lnTo>
                      <a:lnTo>
                        <a:pt x="420" y="95"/>
                      </a:lnTo>
                      <a:lnTo>
                        <a:pt x="422" y="100"/>
                      </a:lnTo>
                      <a:lnTo>
                        <a:pt x="420" y="103"/>
                      </a:lnTo>
                      <a:lnTo>
                        <a:pt x="418" y="103"/>
                      </a:lnTo>
                      <a:lnTo>
                        <a:pt x="419" y="104"/>
                      </a:lnTo>
                      <a:lnTo>
                        <a:pt x="418" y="108"/>
                      </a:lnTo>
                      <a:lnTo>
                        <a:pt x="420" y="112"/>
                      </a:lnTo>
                      <a:lnTo>
                        <a:pt x="426" y="111"/>
                      </a:lnTo>
                      <a:lnTo>
                        <a:pt x="431" y="115"/>
                      </a:lnTo>
                      <a:lnTo>
                        <a:pt x="430" y="117"/>
                      </a:lnTo>
                      <a:lnTo>
                        <a:pt x="427" y="118"/>
                      </a:lnTo>
                      <a:lnTo>
                        <a:pt x="425" y="117"/>
                      </a:lnTo>
                      <a:lnTo>
                        <a:pt x="425" y="117"/>
                      </a:lnTo>
                      <a:lnTo>
                        <a:pt x="424" y="118"/>
                      </a:lnTo>
                      <a:lnTo>
                        <a:pt x="424" y="118"/>
                      </a:lnTo>
                      <a:lnTo>
                        <a:pt x="424" y="121"/>
                      </a:lnTo>
                      <a:lnTo>
                        <a:pt x="424" y="122"/>
                      </a:lnTo>
                      <a:lnTo>
                        <a:pt x="424" y="123"/>
                      </a:lnTo>
                      <a:lnTo>
                        <a:pt x="425" y="123"/>
                      </a:lnTo>
                      <a:lnTo>
                        <a:pt x="427" y="125"/>
                      </a:lnTo>
                      <a:lnTo>
                        <a:pt x="427" y="126"/>
                      </a:lnTo>
                      <a:lnTo>
                        <a:pt x="423" y="128"/>
                      </a:lnTo>
                      <a:lnTo>
                        <a:pt x="423" y="130"/>
                      </a:lnTo>
                      <a:lnTo>
                        <a:pt x="423" y="131"/>
                      </a:lnTo>
                      <a:lnTo>
                        <a:pt x="431" y="134"/>
                      </a:lnTo>
                      <a:lnTo>
                        <a:pt x="432" y="134"/>
                      </a:lnTo>
                      <a:lnTo>
                        <a:pt x="433" y="138"/>
                      </a:lnTo>
                      <a:lnTo>
                        <a:pt x="436" y="140"/>
                      </a:lnTo>
                      <a:lnTo>
                        <a:pt x="441" y="142"/>
                      </a:lnTo>
                      <a:lnTo>
                        <a:pt x="445" y="141"/>
                      </a:lnTo>
                      <a:lnTo>
                        <a:pt x="446" y="141"/>
                      </a:lnTo>
                      <a:lnTo>
                        <a:pt x="445" y="143"/>
                      </a:lnTo>
                      <a:lnTo>
                        <a:pt x="445" y="144"/>
                      </a:lnTo>
                      <a:lnTo>
                        <a:pt x="452" y="146"/>
                      </a:lnTo>
                      <a:lnTo>
                        <a:pt x="457" y="146"/>
                      </a:lnTo>
                      <a:lnTo>
                        <a:pt x="459" y="149"/>
                      </a:lnTo>
                      <a:lnTo>
                        <a:pt x="458" y="152"/>
                      </a:lnTo>
                      <a:lnTo>
                        <a:pt x="457" y="153"/>
                      </a:lnTo>
                      <a:lnTo>
                        <a:pt x="452" y="152"/>
                      </a:lnTo>
                      <a:lnTo>
                        <a:pt x="448" y="149"/>
                      </a:lnTo>
                      <a:lnTo>
                        <a:pt x="447" y="149"/>
                      </a:lnTo>
                      <a:lnTo>
                        <a:pt x="446" y="152"/>
                      </a:lnTo>
                      <a:lnTo>
                        <a:pt x="443" y="152"/>
                      </a:lnTo>
                      <a:lnTo>
                        <a:pt x="439" y="149"/>
                      </a:lnTo>
                      <a:lnTo>
                        <a:pt x="438" y="150"/>
                      </a:lnTo>
                      <a:lnTo>
                        <a:pt x="439" y="152"/>
                      </a:lnTo>
                      <a:lnTo>
                        <a:pt x="437" y="155"/>
                      </a:lnTo>
                      <a:lnTo>
                        <a:pt x="431" y="157"/>
                      </a:lnTo>
                      <a:lnTo>
                        <a:pt x="431" y="158"/>
                      </a:lnTo>
                      <a:lnTo>
                        <a:pt x="433" y="163"/>
                      </a:lnTo>
                      <a:lnTo>
                        <a:pt x="432" y="167"/>
                      </a:lnTo>
                      <a:lnTo>
                        <a:pt x="431" y="173"/>
                      </a:lnTo>
                      <a:lnTo>
                        <a:pt x="435" y="174"/>
                      </a:lnTo>
                      <a:lnTo>
                        <a:pt x="436" y="176"/>
                      </a:lnTo>
                      <a:lnTo>
                        <a:pt x="431" y="180"/>
                      </a:lnTo>
                      <a:lnTo>
                        <a:pt x="427" y="180"/>
                      </a:lnTo>
                      <a:lnTo>
                        <a:pt x="425" y="181"/>
                      </a:lnTo>
                      <a:lnTo>
                        <a:pt x="425" y="183"/>
                      </a:lnTo>
                      <a:lnTo>
                        <a:pt x="426" y="186"/>
                      </a:lnTo>
                      <a:lnTo>
                        <a:pt x="420" y="187"/>
                      </a:lnTo>
                      <a:lnTo>
                        <a:pt x="412" y="186"/>
                      </a:lnTo>
                      <a:lnTo>
                        <a:pt x="407" y="180"/>
                      </a:lnTo>
                      <a:lnTo>
                        <a:pt x="407" y="178"/>
                      </a:lnTo>
                      <a:lnTo>
                        <a:pt x="409" y="177"/>
                      </a:lnTo>
                      <a:lnTo>
                        <a:pt x="408" y="172"/>
                      </a:lnTo>
                      <a:lnTo>
                        <a:pt x="404" y="171"/>
                      </a:lnTo>
                      <a:lnTo>
                        <a:pt x="403" y="168"/>
                      </a:lnTo>
                      <a:lnTo>
                        <a:pt x="400" y="165"/>
                      </a:lnTo>
                      <a:lnTo>
                        <a:pt x="400" y="161"/>
                      </a:lnTo>
                      <a:lnTo>
                        <a:pt x="399" y="162"/>
                      </a:lnTo>
                      <a:lnTo>
                        <a:pt x="397" y="164"/>
                      </a:lnTo>
                      <a:lnTo>
                        <a:pt x="395" y="164"/>
                      </a:lnTo>
                      <a:lnTo>
                        <a:pt x="395" y="161"/>
                      </a:lnTo>
                      <a:lnTo>
                        <a:pt x="392" y="161"/>
                      </a:lnTo>
                      <a:lnTo>
                        <a:pt x="391" y="162"/>
                      </a:lnTo>
                      <a:lnTo>
                        <a:pt x="388" y="161"/>
                      </a:lnTo>
                      <a:lnTo>
                        <a:pt x="389" y="163"/>
                      </a:lnTo>
                      <a:lnTo>
                        <a:pt x="388" y="165"/>
                      </a:lnTo>
                      <a:lnTo>
                        <a:pt x="384" y="164"/>
                      </a:lnTo>
                      <a:lnTo>
                        <a:pt x="380" y="159"/>
                      </a:lnTo>
                      <a:lnTo>
                        <a:pt x="373" y="159"/>
                      </a:lnTo>
                      <a:lnTo>
                        <a:pt x="367" y="156"/>
                      </a:lnTo>
                      <a:lnTo>
                        <a:pt x="364" y="157"/>
                      </a:lnTo>
                      <a:lnTo>
                        <a:pt x="364" y="160"/>
                      </a:lnTo>
                      <a:lnTo>
                        <a:pt x="363" y="162"/>
                      </a:lnTo>
                      <a:lnTo>
                        <a:pt x="357" y="162"/>
                      </a:lnTo>
                      <a:lnTo>
                        <a:pt x="354" y="159"/>
                      </a:lnTo>
                      <a:lnTo>
                        <a:pt x="353" y="156"/>
                      </a:lnTo>
                      <a:lnTo>
                        <a:pt x="350" y="156"/>
                      </a:lnTo>
                      <a:lnTo>
                        <a:pt x="348" y="155"/>
                      </a:lnTo>
                      <a:lnTo>
                        <a:pt x="343" y="159"/>
                      </a:lnTo>
                      <a:lnTo>
                        <a:pt x="341" y="163"/>
                      </a:lnTo>
                      <a:lnTo>
                        <a:pt x="336" y="166"/>
                      </a:lnTo>
                      <a:lnTo>
                        <a:pt x="322" y="157"/>
                      </a:lnTo>
                      <a:lnTo>
                        <a:pt x="316" y="159"/>
                      </a:lnTo>
                      <a:lnTo>
                        <a:pt x="314" y="159"/>
                      </a:lnTo>
                      <a:lnTo>
                        <a:pt x="312" y="157"/>
                      </a:lnTo>
                      <a:lnTo>
                        <a:pt x="311" y="159"/>
                      </a:lnTo>
                      <a:lnTo>
                        <a:pt x="309" y="159"/>
                      </a:lnTo>
                      <a:lnTo>
                        <a:pt x="308" y="158"/>
                      </a:lnTo>
                      <a:lnTo>
                        <a:pt x="307" y="157"/>
                      </a:lnTo>
                      <a:lnTo>
                        <a:pt x="305" y="157"/>
                      </a:lnTo>
                      <a:lnTo>
                        <a:pt x="304" y="154"/>
                      </a:lnTo>
                      <a:lnTo>
                        <a:pt x="302" y="156"/>
                      </a:lnTo>
                      <a:lnTo>
                        <a:pt x="298" y="156"/>
                      </a:lnTo>
                      <a:lnTo>
                        <a:pt x="296" y="155"/>
                      </a:lnTo>
                      <a:lnTo>
                        <a:pt x="294" y="152"/>
                      </a:lnTo>
                      <a:lnTo>
                        <a:pt x="291" y="151"/>
                      </a:lnTo>
                      <a:lnTo>
                        <a:pt x="291" y="152"/>
                      </a:lnTo>
                      <a:lnTo>
                        <a:pt x="289" y="155"/>
                      </a:lnTo>
                      <a:lnTo>
                        <a:pt x="284" y="155"/>
                      </a:lnTo>
                      <a:lnTo>
                        <a:pt x="281" y="153"/>
                      </a:lnTo>
                      <a:lnTo>
                        <a:pt x="279" y="152"/>
                      </a:lnTo>
                      <a:lnTo>
                        <a:pt x="276" y="150"/>
                      </a:lnTo>
                      <a:lnTo>
                        <a:pt x="273" y="147"/>
                      </a:lnTo>
                      <a:lnTo>
                        <a:pt x="271" y="147"/>
                      </a:lnTo>
                      <a:lnTo>
                        <a:pt x="271" y="145"/>
                      </a:lnTo>
                      <a:lnTo>
                        <a:pt x="269" y="146"/>
                      </a:lnTo>
                      <a:lnTo>
                        <a:pt x="268" y="144"/>
                      </a:lnTo>
                      <a:lnTo>
                        <a:pt x="268" y="144"/>
                      </a:lnTo>
                      <a:lnTo>
                        <a:pt x="268" y="146"/>
                      </a:lnTo>
                      <a:lnTo>
                        <a:pt x="266" y="146"/>
                      </a:lnTo>
                      <a:lnTo>
                        <a:pt x="265" y="144"/>
                      </a:lnTo>
                      <a:lnTo>
                        <a:pt x="266" y="143"/>
                      </a:lnTo>
                      <a:lnTo>
                        <a:pt x="265" y="141"/>
                      </a:lnTo>
                      <a:lnTo>
                        <a:pt x="261" y="144"/>
                      </a:lnTo>
                      <a:lnTo>
                        <a:pt x="261" y="146"/>
                      </a:lnTo>
                      <a:lnTo>
                        <a:pt x="260" y="146"/>
                      </a:lnTo>
                      <a:lnTo>
                        <a:pt x="259" y="148"/>
                      </a:lnTo>
                      <a:lnTo>
                        <a:pt x="258" y="147"/>
                      </a:lnTo>
                      <a:lnTo>
                        <a:pt x="258" y="149"/>
                      </a:lnTo>
                      <a:lnTo>
                        <a:pt x="256" y="151"/>
                      </a:lnTo>
                      <a:lnTo>
                        <a:pt x="251" y="149"/>
                      </a:lnTo>
                      <a:lnTo>
                        <a:pt x="249" y="148"/>
                      </a:lnTo>
                      <a:lnTo>
                        <a:pt x="246" y="149"/>
                      </a:lnTo>
                      <a:lnTo>
                        <a:pt x="239" y="146"/>
                      </a:lnTo>
                      <a:lnTo>
                        <a:pt x="236" y="147"/>
                      </a:lnTo>
                      <a:lnTo>
                        <a:pt x="233" y="146"/>
                      </a:lnTo>
                      <a:lnTo>
                        <a:pt x="231" y="149"/>
                      </a:lnTo>
                      <a:lnTo>
                        <a:pt x="230" y="152"/>
                      </a:lnTo>
                      <a:lnTo>
                        <a:pt x="229" y="155"/>
                      </a:lnTo>
                      <a:lnTo>
                        <a:pt x="224" y="159"/>
                      </a:lnTo>
                      <a:lnTo>
                        <a:pt x="224" y="160"/>
                      </a:lnTo>
                      <a:lnTo>
                        <a:pt x="223" y="162"/>
                      </a:lnTo>
                      <a:lnTo>
                        <a:pt x="222" y="165"/>
                      </a:lnTo>
                      <a:lnTo>
                        <a:pt x="221" y="167"/>
                      </a:lnTo>
                      <a:lnTo>
                        <a:pt x="220" y="170"/>
                      </a:lnTo>
                      <a:lnTo>
                        <a:pt x="216" y="171"/>
                      </a:lnTo>
                      <a:lnTo>
                        <a:pt x="214" y="169"/>
                      </a:lnTo>
                      <a:lnTo>
                        <a:pt x="212" y="169"/>
                      </a:lnTo>
                      <a:lnTo>
                        <a:pt x="208" y="167"/>
                      </a:lnTo>
                      <a:lnTo>
                        <a:pt x="207" y="165"/>
                      </a:lnTo>
                      <a:lnTo>
                        <a:pt x="205" y="162"/>
                      </a:lnTo>
                      <a:lnTo>
                        <a:pt x="200" y="159"/>
                      </a:lnTo>
                      <a:lnTo>
                        <a:pt x="199" y="156"/>
                      </a:lnTo>
                      <a:lnTo>
                        <a:pt x="197" y="152"/>
                      </a:lnTo>
                      <a:lnTo>
                        <a:pt x="195" y="151"/>
                      </a:lnTo>
                      <a:lnTo>
                        <a:pt x="194" y="148"/>
                      </a:lnTo>
                      <a:lnTo>
                        <a:pt x="192" y="146"/>
                      </a:lnTo>
                      <a:lnTo>
                        <a:pt x="188" y="147"/>
                      </a:lnTo>
                      <a:lnTo>
                        <a:pt x="186" y="146"/>
                      </a:lnTo>
                      <a:lnTo>
                        <a:pt x="184" y="147"/>
                      </a:lnTo>
                      <a:lnTo>
                        <a:pt x="180" y="146"/>
                      </a:lnTo>
                      <a:lnTo>
                        <a:pt x="176" y="150"/>
                      </a:lnTo>
                      <a:lnTo>
                        <a:pt x="175" y="152"/>
                      </a:lnTo>
                      <a:lnTo>
                        <a:pt x="175" y="153"/>
                      </a:lnTo>
                      <a:lnTo>
                        <a:pt x="176" y="158"/>
                      </a:lnTo>
                      <a:lnTo>
                        <a:pt x="175" y="162"/>
                      </a:lnTo>
                      <a:lnTo>
                        <a:pt x="173" y="164"/>
                      </a:lnTo>
                      <a:lnTo>
                        <a:pt x="174" y="165"/>
                      </a:lnTo>
                      <a:lnTo>
                        <a:pt x="176" y="173"/>
                      </a:lnTo>
                      <a:lnTo>
                        <a:pt x="176" y="174"/>
                      </a:lnTo>
                      <a:lnTo>
                        <a:pt x="174" y="175"/>
                      </a:lnTo>
                      <a:lnTo>
                        <a:pt x="172" y="178"/>
                      </a:lnTo>
                      <a:lnTo>
                        <a:pt x="174" y="184"/>
                      </a:lnTo>
                      <a:lnTo>
                        <a:pt x="176" y="187"/>
                      </a:lnTo>
                      <a:lnTo>
                        <a:pt x="172" y="190"/>
                      </a:lnTo>
                      <a:lnTo>
                        <a:pt x="176" y="197"/>
                      </a:lnTo>
                      <a:lnTo>
                        <a:pt x="180" y="201"/>
                      </a:lnTo>
                      <a:lnTo>
                        <a:pt x="185" y="199"/>
                      </a:lnTo>
                      <a:lnTo>
                        <a:pt x="187" y="202"/>
                      </a:lnTo>
                      <a:lnTo>
                        <a:pt x="189" y="203"/>
                      </a:lnTo>
                      <a:lnTo>
                        <a:pt x="191" y="206"/>
                      </a:lnTo>
                      <a:lnTo>
                        <a:pt x="195" y="208"/>
                      </a:lnTo>
                      <a:lnTo>
                        <a:pt x="197" y="212"/>
                      </a:lnTo>
                      <a:lnTo>
                        <a:pt x="196" y="215"/>
                      </a:lnTo>
                      <a:lnTo>
                        <a:pt x="195" y="216"/>
                      </a:lnTo>
                      <a:lnTo>
                        <a:pt x="195" y="218"/>
                      </a:lnTo>
                      <a:lnTo>
                        <a:pt x="197" y="220"/>
                      </a:lnTo>
                      <a:lnTo>
                        <a:pt x="198" y="221"/>
                      </a:lnTo>
                      <a:lnTo>
                        <a:pt x="200" y="222"/>
                      </a:lnTo>
                      <a:lnTo>
                        <a:pt x="202" y="223"/>
                      </a:lnTo>
                      <a:lnTo>
                        <a:pt x="204" y="227"/>
                      </a:lnTo>
                      <a:lnTo>
                        <a:pt x="203" y="230"/>
                      </a:lnTo>
                      <a:lnTo>
                        <a:pt x="204" y="233"/>
                      </a:lnTo>
                      <a:lnTo>
                        <a:pt x="206" y="235"/>
                      </a:lnTo>
                      <a:lnTo>
                        <a:pt x="203" y="236"/>
                      </a:lnTo>
                      <a:lnTo>
                        <a:pt x="203" y="238"/>
                      </a:lnTo>
                      <a:lnTo>
                        <a:pt x="205" y="238"/>
                      </a:lnTo>
                      <a:lnTo>
                        <a:pt x="209" y="241"/>
                      </a:lnTo>
                      <a:lnTo>
                        <a:pt x="207" y="246"/>
                      </a:lnTo>
                      <a:lnTo>
                        <a:pt x="208" y="250"/>
                      </a:lnTo>
                      <a:lnTo>
                        <a:pt x="210" y="254"/>
                      </a:lnTo>
                      <a:lnTo>
                        <a:pt x="206" y="256"/>
                      </a:lnTo>
                      <a:lnTo>
                        <a:pt x="209" y="255"/>
                      </a:lnTo>
                      <a:lnTo>
                        <a:pt x="210" y="256"/>
                      </a:lnTo>
                      <a:lnTo>
                        <a:pt x="216" y="262"/>
                      </a:lnTo>
                      <a:lnTo>
                        <a:pt x="217" y="265"/>
                      </a:lnTo>
                      <a:lnTo>
                        <a:pt x="217" y="266"/>
                      </a:lnTo>
                      <a:lnTo>
                        <a:pt x="222" y="269"/>
                      </a:lnTo>
                      <a:lnTo>
                        <a:pt x="223" y="269"/>
                      </a:lnTo>
                      <a:lnTo>
                        <a:pt x="226" y="270"/>
                      </a:lnTo>
                      <a:lnTo>
                        <a:pt x="226" y="272"/>
                      </a:lnTo>
                      <a:lnTo>
                        <a:pt x="227" y="275"/>
                      </a:lnTo>
                      <a:lnTo>
                        <a:pt x="231" y="276"/>
                      </a:lnTo>
                      <a:lnTo>
                        <a:pt x="235" y="281"/>
                      </a:lnTo>
                      <a:lnTo>
                        <a:pt x="236" y="283"/>
                      </a:lnTo>
                      <a:lnTo>
                        <a:pt x="239" y="285"/>
                      </a:lnTo>
                      <a:lnTo>
                        <a:pt x="241" y="289"/>
                      </a:lnTo>
                      <a:lnTo>
                        <a:pt x="247" y="294"/>
                      </a:lnTo>
                      <a:lnTo>
                        <a:pt x="248" y="298"/>
                      </a:lnTo>
                      <a:lnTo>
                        <a:pt x="249" y="299"/>
                      </a:lnTo>
                      <a:lnTo>
                        <a:pt x="250" y="302"/>
                      </a:lnTo>
                      <a:lnTo>
                        <a:pt x="251" y="302"/>
                      </a:lnTo>
                      <a:lnTo>
                        <a:pt x="255" y="304"/>
                      </a:lnTo>
                      <a:lnTo>
                        <a:pt x="257" y="307"/>
                      </a:lnTo>
                      <a:lnTo>
                        <a:pt x="260" y="309"/>
                      </a:lnTo>
                      <a:lnTo>
                        <a:pt x="271" y="324"/>
                      </a:lnTo>
                      <a:lnTo>
                        <a:pt x="275" y="326"/>
                      </a:lnTo>
                      <a:lnTo>
                        <a:pt x="282" y="332"/>
                      </a:lnTo>
                      <a:lnTo>
                        <a:pt x="287" y="332"/>
                      </a:lnTo>
                      <a:lnTo>
                        <a:pt x="291" y="334"/>
                      </a:lnTo>
                      <a:lnTo>
                        <a:pt x="292" y="336"/>
                      </a:lnTo>
                      <a:lnTo>
                        <a:pt x="292" y="338"/>
                      </a:lnTo>
                      <a:lnTo>
                        <a:pt x="291" y="340"/>
                      </a:lnTo>
                      <a:lnTo>
                        <a:pt x="290" y="342"/>
                      </a:lnTo>
                      <a:lnTo>
                        <a:pt x="291" y="346"/>
                      </a:lnTo>
                      <a:lnTo>
                        <a:pt x="296" y="357"/>
                      </a:lnTo>
                      <a:lnTo>
                        <a:pt x="302" y="360"/>
                      </a:lnTo>
                      <a:lnTo>
                        <a:pt x="303" y="362"/>
                      </a:lnTo>
                      <a:lnTo>
                        <a:pt x="303" y="365"/>
                      </a:lnTo>
                      <a:lnTo>
                        <a:pt x="305" y="365"/>
                      </a:lnTo>
                      <a:lnTo>
                        <a:pt x="316" y="373"/>
                      </a:lnTo>
                      <a:lnTo>
                        <a:pt x="320" y="375"/>
                      </a:lnTo>
                      <a:lnTo>
                        <a:pt x="325" y="387"/>
                      </a:lnTo>
                      <a:lnTo>
                        <a:pt x="316" y="390"/>
                      </a:lnTo>
                      <a:lnTo>
                        <a:pt x="315" y="391"/>
                      </a:lnTo>
                      <a:lnTo>
                        <a:pt x="310" y="389"/>
                      </a:lnTo>
                      <a:lnTo>
                        <a:pt x="307" y="385"/>
                      </a:lnTo>
                      <a:lnTo>
                        <a:pt x="307" y="384"/>
                      </a:lnTo>
                      <a:lnTo>
                        <a:pt x="306" y="382"/>
                      </a:lnTo>
                      <a:lnTo>
                        <a:pt x="303" y="381"/>
                      </a:lnTo>
                      <a:lnTo>
                        <a:pt x="303" y="380"/>
                      </a:lnTo>
                      <a:lnTo>
                        <a:pt x="301" y="380"/>
                      </a:lnTo>
                      <a:lnTo>
                        <a:pt x="298" y="375"/>
                      </a:lnTo>
                      <a:lnTo>
                        <a:pt x="294" y="371"/>
                      </a:lnTo>
                      <a:lnTo>
                        <a:pt x="280" y="363"/>
                      </a:lnTo>
                      <a:lnTo>
                        <a:pt x="266" y="347"/>
                      </a:lnTo>
                      <a:lnTo>
                        <a:pt x="262" y="343"/>
                      </a:lnTo>
                      <a:lnTo>
                        <a:pt x="251" y="341"/>
                      </a:lnTo>
                      <a:lnTo>
                        <a:pt x="250" y="340"/>
                      </a:lnTo>
                      <a:lnTo>
                        <a:pt x="246" y="338"/>
                      </a:lnTo>
                      <a:lnTo>
                        <a:pt x="242" y="337"/>
                      </a:lnTo>
                      <a:lnTo>
                        <a:pt x="233" y="331"/>
                      </a:lnTo>
                      <a:lnTo>
                        <a:pt x="225" y="331"/>
                      </a:lnTo>
                      <a:lnTo>
                        <a:pt x="225" y="330"/>
                      </a:lnTo>
                      <a:lnTo>
                        <a:pt x="227" y="328"/>
                      </a:lnTo>
                      <a:lnTo>
                        <a:pt x="226" y="328"/>
                      </a:lnTo>
                      <a:lnTo>
                        <a:pt x="220" y="326"/>
                      </a:lnTo>
                      <a:lnTo>
                        <a:pt x="216" y="329"/>
                      </a:lnTo>
                      <a:lnTo>
                        <a:pt x="220" y="332"/>
                      </a:lnTo>
                      <a:lnTo>
                        <a:pt x="220" y="333"/>
                      </a:lnTo>
                      <a:lnTo>
                        <a:pt x="212" y="333"/>
                      </a:lnTo>
                      <a:lnTo>
                        <a:pt x="211" y="332"/>
                      </a:lnTo>
                      <a:lnTo>
                        <a:pt x="212" y="331"/>
                      </a:lnTo>
                      <a:lnTo>
                        <a:pt x="211" y="330"/>
                      </a:lnTo>
                      <a:lnTo>
                        <a:pt x="205" y="330"/>
                      </a:lnTo>
                      <a:lnTo>
                        <a:pt x="204" y="331"/>
                      </a:lnTo>
                      <a:lnTo>
                        <a:pt x="205" y="332"/>
                      </a:lnTo>
                      <a:lnTo>
                        <a:pt x="200" y="334"/>
                      </a:lnTo>
                      <a:lnTo>
                        <a:pt x="197" y="333"/>
                      </a:lnTo>
                      <a:lnTo>
                        <a:pt x="194" y="331"/>
                      </a:lnTo>
                      <a:lnTo>
                        <a:pt x="191" y="331"/>
                      </a:lnTo>
                      <a:lnTo>
                        <a:pt x="188" y="326"/>
                      </a:lnTo>
                      <a:lnTo>
                        <a:pt x="187" y="320"/>
                      </a:lnTo>
                      <a:lnTo>
                        <a:pt x="188" y="314"/>
                      </a:lnTo>
                      <a:lnTo>
                        <a:pt x="184" y="310"/>
                      </a:lnTo>
                      <a:lnTo>
                        <a:pt x="184" y="307"/>
                      </a:lnTo>
                      <a:lnTo>
                        <a:pt x="180" y="306"/>
                      </a:lnTo>
                      <a:lnTo>
                        <a:pt x="168" y="301"/>
                      </a:lnTo>
                      <a:lnTo>
                        <a:pt x="165" y="302"/>
                      </a:lnTo>
                      <a:lnTo>
                        <a:pt x="163" y="299"/>
                      </a:lnTo>
                      <a:lnTo>
                        <a:pt x="164" y="298"/>
                      </a:lnTo>
                      <a:lnTo>
                        <a:pt x="165" y="297"/>
                      </a:lnTo>
                      <a:lnTo>
                        <a:pt x="159" y="292"/>
                      </a:lnTo>
                      <a:lnTo>
                        <a:pt x="157" y="290"/>
                      </a:lnTo>
                      <a:lnTo>
                        <a:pt x="151" y="287"/>
                      </a:lnTo>
                      <a:lnTo>
                        <a:pt x="149" y="284"/>
                      </a:lnTo>
                      <a:lnTo>
                        <a:pt x="144" y="277"/>
                      </a:lnTo>
                      <a:lnTo>
                        <a:pt x="142" y="275"/>
                      </a:lnTo>
                      <a:lnTo>
                        <a:pt x="140" y="274"/>
                      </a:lnTo>
                      <a:lnTo>
                        <a:pt x="139" y="273"/>
                      </a:lnTo>
                      <a:lnTo>
                        <a:pt x="138" y="272"/>
                      </a:lnTo>
                      <a:lnTo>
                        <a:pt x="137" y="272"/>
                      </a:lnTo>
                      <a:lnTo>
                        <a:pt x="137" y="269"/>
                      </a:lnTo>
                      <a:lnTo>
                        <a:pt x="133" y="267"/>
                      </a:lnTo>
                      <a:lnTo>
                        <a:pt x="132" y="265"/>
                      </a:lnTo>
                      <a:lnTo>
                        <a:pt x="132" y="264"/>
                      </a:lnTo>
                      <a:lnTo>
                        <a:pt x="131" y="262"/>
                      </a:lnTo>
                      <a:lnTo>
                        <a:pt x="128" y="259"/>
                      </a:lnTo>
                      <a:lnTo>
                        <a:pt x="127" y="257"/>
                      </a:lnTo>
                      <a:lnTo>
                        <a:pt x="128" y="254"/>
                      </a:lnTo>
                      <a:lnTo>
                        <a:pt x="125" y="251"/>
                      </a:lnTo>
                      <a:lnTo>
                        <a:pt x="125" y="249"/>
                      </a:lnTo>
                      <a:lnTo>
                        <a:pt x="127" y="249"/>
                      </a:lnTo>
                      <a:lnTo>
                        <a:pt x="130" y="252"/>
                      </a:lnTo>
                      <a:lnTo>
                        <a:pt x="131" y="251"/>
                      </a:lnTo>
                      <a:lnTo>
                        <a:pt x="131" y="248"/>
                      </a:lnTo>
                      <a:lnTo>
                        <a:pt x="132" y="247"/>
                      </a:lnTo>
                      <a:lnTo>
                        <a:pt x="138" y="252"/>
                      </a:lnTo>
                      <a:lnTo>
                        <a:pt x="138" y="251"/>
                      </a:lnTo>
                      <a:lnTo>
                        <a:pt x="137" y="249"/>
                      </a:lnTo>
                      <a:lnTo>
                        <a:pt x="139" y="248"/>
                      </a:lnTo>
                      <a:lnTo>
                        <a:pt x="136" y="244"/>
                      </a:lnTo>
                      <a:lnTo>
                        <a:pt x="137" y="243"/>
                      </a:lnTo>
                      <a:lnTo>
                        <a:pt x="147" y="251"/>
                      </a:lnTo>
                      <a:lnTo>
                        <a:pt x="150" y="250"/>
                      </a:lnTo>
                      <a:lnTo>
                        <a:pt x="156" y="252"/>
                      </a:lnTo>
                      <a:lnTo>
                        <a:pt x="157" y="251"/>
                      </a:lnTo>
                      <a:lnTo>
                        <a:pt x="155" y="249"/>
                      </a:lnTo>
                      <a:lnTo>
                        <a:pt x="153" y="249"/>
                      </a:lnTo>
                      <a:lnTo>
                        <a:pt x="150" y="248"/>
                      </a:lnTo>
                      <a:lnTo>
                        <a:pt x="147" y="244"/>
                      </a:lnTo>
                      <a:lnTo>
                        <a:pt x="138" y="239"/>
                      </a:lnTo>
                      <a:lnTo>
                        <a:pt x="132" y="233"/>
                      </a:lnTo>
                      <a:lnTo>
                        <a:pt x="126" y="228"/>
                      </a:lnTo>
                      <a:lnTo>
                        <a:pt x="123" y="224"/>
                      </a:lnTo>
                      <a:lnTo>
                        <a:pt x="121" y="222"/>
                      </a:lnTo>
                      <a:lnTo>
                        <a:pt x="120" y="221"/>
                      </a:lnTo>
                      <a:lnTo>
                        <a:pt x="115" y="216"/>
                      </a:lnTo>
                      <a:lnTo>
                        <a:pt x="112" y="211"/>
                      </a:lnTo>
                      <a:lnTo>
                        <a:pt x="110" y="209"/>
                      </a:lnTo>
                      <a:lnTo>
                        <a:pt x="108" y="203"/>
                      </a:lnTo>
                      <a:lnTo>
                        <a:pt x="107" y="202"/>
                      </a:lnTo>
                      <a:lnTo>
                        <a:pt x="108" y="199"/>
                      </a:lnTo>
                      <a:lnTo>
                        <a:pt x="107" y="196"/>
                      </a:lnTo>
                      <a:lnTo>
                        <a:pt x="106" y="193"/>
                      </a:lnTo>
                      <a:lnTo>
                        <a:pt x="107" y="187"/>
                      </a:lnTo>
                      <a:lnTo>
                        <a:pt x="107" y="186"/>
                      </a:lnTo>
                      <a:lnTo>
                        <a:pt x="110" y="176"/>
                      </a:lnTo>
                      <a:lnTo>
                        <a:pt x="107" y="169"/>
                      </a:lnTo>
                      <a:lnTo>
                        <a:pt x="106" y="167"/>
                      </a:lnTo>
                      <a:lnTo>
                        <a:pt x="103" y="159"/>
                      </a:lnTo>
                      <a:lnTo>
                        <a:pt x="95" y="155"/>
                      </a:lnTo>
                      <a:lnTo>
                        <a:pt x="91" y="152"/>
                      </a:lnTo>
                      <a:lnTo>
                        <a:pt x="88" y="149"/>
                      </a:lnTo>
                      <a:lnTo>
                        <a:pt x="86" y="147"/>
                      </a:lnTo>
                      <a:lnTo>
                        <a:pt x="85" y="145"/>
                      </a:lnTo>
                      <a:lnTo>
                        <a:pt x="81" y="144"/>
                      </a:lnTo>
                      <a:lnTo>
                        <a:pt x="82" y="140"/>
                      </a:lnTo>
                      <a:lnTo>
                        <a:pt x="82" y="139"/>
                      </a:lnTo>
                      <a:lnTo>
                        <a:pt x="80" y="140"/>
                      </a:lnTo>
                      <a:lnTo>
                        <a:pt x="74" y="136"/>
                      </a:lnTo>
                      <a:lnTo>
                        <a:pt x="64" y="133"/>
                      </a:lnTo>
                      <a:lnTo>
                        <a:pt x="63" y="133"/>
                      </a:lnTo>
                      <a:lnTo>
                        <a:pt x="60" y="138"/>
                      </a:lnTo>
                      <a:lnTo>
                        <a:pt x="56" y="152"/>
                      </a:lnTo>
                      <a:lnTo>
                        <a:pt x="56" y="154"/>
                      </a:lnTo>
                      <a:lnTo>
                        <a:pt x="53" y="160"/>
                      </a:lnTo>
                      <a:lnTo>
                        <a:pt x="50" y="164"/>
                      </a:lnTo>
                      <a:lnTo>
                        <a:pt x="50" y="166"/>
                      </a:lnTo>
                      <a:lnTo>
                        <a:pt x="51" y="171"/>
                      </a:lnTo>
                      <a:lnTo>
                        <a:pt x="50" y="174"/>
                      </a:lnTo>
                      <a:lnTo>
                        <a:pt x="49" y="174"/>
                      </a:lnTo>
                      <a:lnTo>
                        <a:pt x="45" y="175"/>
                      </a:lnTo>
                      <a:lnTo>
                        <a:pt x="44" y="172"/>
                      </a:lnTo>
                      <a:lnTo>
                        <a:pt x="42" y="169"/>
                      </a:lnTo>
                      <a:lnTo>
                        <a:pt x="42" y="170"/>
                      </a:lnTo>
                      <a:lnTo>
                        <a:pt x="43" y="174"/>
                      </a:lnTo>
                      <a:lnTo>
                        <a:pt x="40" y="180"/>
                      </a:lnTo>
                      <a:lnTo>
                        <a:pt x="38" y="183"/>
                      </a:lnTo>
                      <a:lnTo>
                        <a:pt x="37" y="188"/>
                      </a:lnTo>
                      <a:lnTo>
                        <a:pt x="37" y="191"/>
                      </a:lnTo>
                      <a:lnTo>
                        <a:pt x="35" y="191"/>
                      </a:lnTo>
                      <a:lnTo>
                        <a:pt x="32" y="191"/>
                      </a:lnTo>
                      <a:lnTo>
                        <a:pt x="31" y="193"/>
                      </a:lnTo>
                      <a:lnTo>
                        <a:pt x="24" y="186"/>
                      </a:lnTo>
                      <a:lnTo>
                        <a:pt x="25" y="184"/>
                      </a:lnTo>
                      <a:lnTo>
                        <a:pt x="24" y="182"/>
                      </a:lnTo>
                      <a:lnTo>
                        <a:pt x="23" y="179"/>
                      </a:lnTo>
                      <a:lnTo>
                        <a:pt x="20" y="174"/>
                      </a:lnTo>
                      <a:lnTo>
                        <a:pt x="17" y="171"/>
                      </a:lnTo>
                      <a:lnTo>
                        <a:pt x="14" y="165"/>
                      </a:lnTo>
                      <a:lnTo>
                        <a:pt x="10" y="163"/>
                      </a:lnTo>
                      <a:lnTo>
                        <a:pt x="10" y="161"/>
                      </a:lnTo>
                      <a:lnTo>
                        <a:pt x="9" y="159"/>
                      </a:lnTo>
                      <a:lnTo>
                        <a:pt x="9" y="156"/>
                      </a:lnTo>
                      <a:lnTo>
                        <a:pt x="8" y="155"/>
                      </a:lnTo>
                      <a:lnTo>
                        <a:pt x="6" y="149"/>
                      </a:lnTo>
                      <a:lnTo>
                        <a:pt x="7" y="145"/>
                      </a:lnTo>
                      <a:lnTo>
                        <a:pt x="6" y="142"/>
                      </a:lnTo>
                      <a:lnTo>
                        <a:pt x="6" y="140"/>
                      </a:lnTo>
                      <a:lnTo>
                        <a:pt x="6" y="138"/>
                      </a:lnTo>
                      <a:lnTo>
                        <a:pt x="7" y="137"/>
                      </a:lnTo>
                      <a:lnTo>
                        <a:pt x="5" y="136"/>
                      </a:lnTo>
                      <a:lnTo>
                        <a:pt x="3" y="134"/>
                      </a:lnTo>
                      <a:lnTo>
                        <a:pt x="3" y="131"/>
                      </a:lnTo>
                      <a:lnTo>
                        <a:pt x="1" y="126"/>
                      </a:lnTo>
                      <a:lnTo>
                        <a:pt x="0" y="120"/>
                      </a:lnTo>
                      <a:lnTo>
                        <a:pt x="0" y="118"/>
                      </a:lnTo>
                      <a:lnTo>
                        <a:pt x="1" y="116"/>
                      </a:lnTo>
                      <a:lnTo>
                        <a:pt x="8" y="120"/>
                      </a:lnTo>
                      <a:lnTo>
                        <a:pt x="11" y="121"/>
                      </a:lnTo>
                      <a:lnTo>
                        <a:pt x="11" y="121"/>
                      </a:lnTo>
                      <a:lnTo>
                        <a:pt x="13" y="122"/>
                      </a:lnTo>
                      <a:lnTo>
                        <a:pt x="21" y="120"/>
                      </a:lnTo>
                      <a:lnTo>
                        <a:pt x="23" y="121"/>
                      </a:lnTo>
                      <a:lnTo>
                        <a:pt x="24" y="123"/>
                      </a:lnTo>
                      <a:lnTo>
                        <a:pt x="29" y="124"/>
                      </a:lnTo>
                      <a:lnTo>
                        <a:pt x="32" y="121"/>
                      </a:lnTo>
                      <a:lnTo>
                        <a:pt x="37" y="121"/>
                      </a:lnTo>
                      <a:lnTo>
                        <a:pt x="38" y="119"/>
                      </a:lnTo>
                      <a:lnTo>
                        <a:pt x="37" y="118"/>
                      </a:lnTo>
                      <a:lnTo>
                        <a:pt x="36" y="116"/>
                      </a:lnTo>
                      <a:lnTo>
                        <a:pt x="39" y="114"/>
                      </a:lnTo>
                      <a:lnTo>
                        <a:pt x="44" y="118"/>
                      </a:lnTo>
                      <a:lnTo>
                        <a:pt x="47" y="118"/>
                      </a:lnTo>
                      <a:lnTo>
                        <a:pt x="47" y="118"/>
                      </a:lnTo>
                      <a:lnTo>
                        <a:pt x="54" y="119"/>
                      </a:lnTo>
                      <a:lnTo>
                        <a:pt x="55" y="118"/>
                      </a:lnTo>
                      <a:lnTo>
                        <a:pt x="55" y="117"/>
                      </a:lnTo>
                      <a:lnTo>
                        <a:pt x="57" y="116"/>
                      </a:lnTo>
                      <a:lnTo>
                        <a:pt x="59" y="118"/>
                      </a:lnTo>
                      <a:lnTo>
                        <a:pt x="60" y="118"/>
                      </a:lnTo>
                      <a:lnTo>
                        <a:pt x="61" y="118"/>
                      </a:lnTo>
                      <a:lnTo>
                        <a:pt x="63" y="119"/>
                      </a:lnTo>
                      <a:lnTo>
                        <a:pt x="66" y="118"/>
                      </a:lnTo>
                      <a:lnTo>
                        <a:pt x="72" y="115"/>
                      </a:lnTo>
                      <a:lnTo>
                        <a:pt x="76" y="111"/>
                      </a:lnTo>
                      <a:lnTo>
                        <a:pt x="77" y="105"/>
                      </a:lnTo>
                      <a:lnTo>
                        <a:pt x="80" y="103"/>
                      </a:lnTo>
                      <a:lnTo>
                        <a:pt x="82" y="100"/>
                      </a:lnTo>
                      <a:lnTo>
                        <a:pt x="82" y="97"/>
                      </a:lnTo>
                      <a:lnTo>
                        <a:pt x="85" y="99"/>
                      </a:lnTo>
                      <a:lnTo>
                        <a:pt x="85" y="103"/>
                      </a:lnTo>
                      <a:lnTo>
                        <a:pt x="92" y="108"/>
                      </a:lnTo>
                      <a:lnTo>
                        <a:pt x="92" y="113"/>
                      </a:lnTo>
                      <a:lnTo>
                        <a:pt x="94" y="113"/>
                      </a:lnTo>
                      <a:lnTo>
                        <a:pt x="99" y="116"/>
                      </a:lnTo>
                      <a:lnTo>
                        <a:pt x="102" y="120"/>
                      </a:lnTo>
                      <a:lnTo>
                        <a:pt x="107" y="119"/>
                      </a:lnTo>
                      <a:lnTo>
                        <a:pt x="108" y="118"/>
                      </a:lnTo>
                      <a:lnTo>
                        <a:pt x="109" y="114"/>
                      </a:lnTo>
                      <a:lnTo>
                        <a:pt x="110" y="113"/>
                      </a:lnTo>
                      <a:lnTo>
                        <a:pt x="115" y="116"/>
                      </a:lnTo>
                      <a:lnTo>
                        <a:pt x="121" y="118"/>
                      </a:lnTo>
                      <a:lnTo>
                        <a:pt x="128" y="124"/>
                      </a:lnTo>
                      <a:lnTo>
                        <a:pt x="133" y="124"/>
                      </a:lnTo>
                      <a:lnTo>
                        <a:pt x="136" y="121"/>
                      </a:lnTo>
                      <a:lnTo>
                        <a:pt x="141" y="121"/>
                      </a:lnTo>
                      <a:lnTo>
                        <a:pt x="144" y="118"/>
                      </a:lnTo>
                      <a:lnTo>
                        <a:pt x="140" y="112"/>
                      </a:lnTo>
                      <a:lnTo>
                        <a:pt x="138" y="105"/>
                      </a:lnTo>
                      <a:lnTo>
                        <a:pt x="140" y="102"/>
                      </a:lnTo>
                      <a:lnTo>
                        <a:pt x="146" y="100"/>
                      </a:lnTo>
                      <a:lnTo>
                        <a:pt x="145" y="97"/>
                      </a:lnTo>
                      <a:lnTo>
                        <a:pt x="143" y="96"/>
                      </a:lnTo>
                      <a:lnTo>
                        <a:pt x="143" y="93"/>
                      </a:lnTo>
                      <a:lnTo>
                        <a:pt x="140" y="95"/>
                      </a:lnTo>
                      <a:lnTo>
                        <a:pt x="136" y="92"/>
                      </a:lnTo>
                      <a:lnTo>
                        <a:pt x="137" y="90"/>
                      </a:lnTo>
                      <a:lnTo>
                        <a:pt x="141" y="87"/>
                      </a:lnTo>
                      <a:lnTo>
                        <a:pt x="147" y="84"/>
                      </a:lnTo>
                      <a:lnTo>
                        <a:pt x="152" y="84"/>
                      </a:lnTo>
                      <a:lnTo>
                        <a:pt x="152" y="81"/>
                      </a:lnTo>
                      <a:lnTo>
                        <a:pt x="153" y="80"/>
                      </a:lnTo>
                      <a:lnTo>
                        <a:pt x="156" y="81"/>
                      </a:lnTo>
                      <a:lnTo>
                        <a:pt x="157" y="78"/>
                      </a:lnTo>
                      <a:lnTo>
                        <a:pt x="159" y="79"/>
                      </a:lnTo>
                      <a:lnTo>
                        <a:pt x="160" y="78"/>
                      </a:lnTo>
                      <a:lnTo>
                        <a:pt x="165" y="81"/>
                      </a:lnTo>
                      <a:lnTo>
                        <a:pt x="167" y="79"/>
                      </a:lnTo>
                      <a:lnTo>
                        <a:pt x="170" y="78"/>
                      </a:lnTo>
                      <a:lnTo>
                        <a:pt x="168" y="76"/>
                      </a:lnTo>
                      <a:lnTo>
                        <a:pt x="168" y="72"/>
                      </a:lnTo>
                      <a:lnTo>
                        <a:pt x="170" y="69"/>
                      </a:lnTo>
                      <a:lnTo>
                        <a:pt x="170" y="64"/>
                      </a:lnTo>
                      <a:lnTo>
                        <a:pt x="170" y="61"/>
                      </a:lnTo>
                      <a:lnTo>
                        <a:pt x="171" y="57"/>
                      </a:lnTo>
                      <a:lnTo>
                        <a:pt x="172" y="56"/>
                      </a:lnTo>
                      <a:lnTo>
                        <a:pt x="167" y="53"/>
                      </a:lnTo>
                      <a:lnTo>
                        <a:pt x="166" y="52"/>
                      </a:lnTo>
                      <a:lnTo>
                        <a:pt x="164" y="52"/>
                      </a:lnTo>
                      <a:lnTo>
                        <a:pt x="162" y="49"/>
                      </a:lnTo>
                      <a:lnTo>
                        <a:pt x="163" y="47"/>
                      </a:lnTo>
                      <a:lnTo>
                        <a:pt x="162" y="45"/>
                      </a:lnTo>
                      <a:lnTo>
                        <a:pt x="163" y="44"/>
                      </a:lnTo>
                      <a:lnTo>
                        <a:pt x="163" y="43"/>
                      </a:lnTo>
                      <a:lnTo>
                        <a:pt x="165" y="40"/>
                      </a:lnTo>
                      <a:lnTo>
                        <a:pt x="165" y="38"/>
                      </a:lnTo>
                      <a:lnTo>
                        <a:pt x="168" y="36"/>
                      </a:lnTo>
                      <a:lnTo>
                        <a:pt x="175" y="38"/>
                      </a:lnTo>
                      <a:lnTo>
                        <a:pt x="177" y="35"/>
                      </a:lnTo>
                      <a:lnTo>
                        <a:pt x="177" y="32"/>
                      </a:lnTo>
                      <a:lnTo>
                        <a:pt x="182" y="32"/>
                      </a:lnTo>
                      <a:lnTo>
                        <a:pt x="183" y="30"/>
                      </a:lnTo>
                      <a:lnTo>
                        <a:pt x="189" y="29"/>
                      </a:lnTo>
                      <a:lnTo>
                        <a:pt x="191" y="27"/>
                      </a:lnTo>
                      <a:lnTo>
                        <a:pt x="194" y="27"/>
                      </a:lnTo>
                      <a:lnTo>
                        <a:pt x="195" y="24"/>
                      </a:lnTo>
                      <a:lnTo>
                        <a:pt x="198" y="23"/>
                      </a:lnTo>
                      <a:lnTo>
                        <a:pt x="198" y="21"/>
                      </a:lnTo>
                      <a:lnTo>
                        <a:pt x="197" y="19"/>
                      </a:lnTo>
                      <a:lnTo>
                        <a:pt x="197" y="18"/>
                      </a:lnTo>
                      <a:lnTo>
                        <a:pt x="200" y="18"/>
                      </a:lnTo>
                      <a:lnTo>
                        <a:pt x="204" y="16"/>
                      </a:lnTo>
                      <a:lnTo>
                        <a:pt x="208" y="19"/>
                      </a:lnTo>
                      <a:lnTo>
                        <a:pt x="216" y="19"/>
                      </a:lnTo>
                      <a:lnTo>
                        <a:pt x="216" y="17"/>
                      </a:lnTo>
                      <a:lnTo>
                        <a:pt x="214" y="15"/>
                      </a:lnTo>
                      <a:lnTo>
                        <a:pt x="213" y="10"/>
                      </a:lnTo>
                      <a:lnTo>
                        <a:pt x="212" y="7"/>
                      </a:lnTo>
                      <a:lnTo>
                        <a:pt x="214" y="4"/>
                      </a:lnTo>
                      <a:lnTo>
                        <a:pt x="216" y="4"/>
                      </a:lnTo>
                      <a:lnTo>
                        <a:pt x="222" y="0"/>
                      </a:lnTo>
                      <a:lnTo>
                        <a:pt x="222" y="1"/>
                      </a:lnTo>
                      <a:lnTo>
                        <a:pt x="223" y="2"/>
                      </a:lnTo>
                      <a:lnTo>
                        <a:pt x="230" y="5"/>
                      </a:lnTo>
                      <a:lnTo>
                        <a:pt x="234" y="9"/>
                      </a:lnTo>
                      <a:lnTo>
                        <a:pt x="236" y="8"/>
                      </a:lnTo>
                      <a:lnTo>
                        <a:pt x="239" y="9"/>
                      </a:lnTo>
                      <a:lnTo>
                        <a:pt x="239" y="8"/>
                      </a:lnTo>
                      <a:close/>
                      <a:moveTo>
                        <a:pt x="381" y="431"/>
                      </a:moveTo>
                      <a:lnTo>
                        <a:pt x="381" y="431"/>
                      </a:lnTo>
                      <a:lnTo>
                        <a:pt x="381" y="434"/>
                      </a:lnTo>
                      <a:lnTo>
                        <a:pt x="382" y="435"/>
                      </a:lnTo>
                      <a:lnTo>
                        <a:pt x="381" y="438"/>
                      </a:lnTo>
                      <a:lnTo>
                        <a:pt x="382" y="439"/>
                      </a:lnTo>
                      <a:lnTo>
                        <a:pt x="383" y="439"/>
                      </a:lnTo>
                      <a:lnTo>
                        <a:pt x="384" y="440"/>
                      </a:lnTo>
                      <a:lnTo>
                        <a:pt x="386" y="443"/>
                      </a:lnTo>
                      <a:lnTo>
                        <a:pt x="388" y="445"/>
                      </a:lnTo>
                      <a:lnTo>
                        <a:pt x="386" y="445"/>
                      </a:lnTo>
                      <a:lnTo>
                        <a:pt x="383" y="442"/>
                      </a:lnTo>
                      <a:lnTo>
                        <a:pt x="369" y="433"/>
                      </a:lnTo>
                      <a:lnTo>
                        <a:pt x="365" y="429"/>
                      </a:lnTo>
                      <a:lnTo>
                        <a:pt x="365" y="426"/>
                      </a:lnTo>
                      <a:lnTo>
                        <a:pt x="363" y="424"/>
                      </a:lnTo>
                      <a:lnTo>
                        <a:pt x="356" y="422"/>
                      </a:lnTo>
                      <a:lnTo>
                        <a:pt x="353" y="421"/>
                      </a:lnTo>
                      <a:lnTo>
                        <a:pt x="353" y="418"/>
                      </a:lnTo>
                      <a:lnTo>
                        <a:pt x="346" y="415"/>
                      </a:lnTo>
                      <a:lnTo>
                        <a:pt x="338" y="409"/>
                      </a:lnTo>
                      <a:lnTo>
                        <a:pt x="338" y="407"/>
                      </a:lnTo>
                      <a:lnTo>
                        <a:pt x="335" y="405"/>
                      </a:lnTo>
                      <a:lnTo>
                        <a:pt x="332" y="405"/>
                      </a:lnTo>
                      <a:lnTo>
                        <a:pt x="330" y="406"/>
                      </a:lnTo>
                      <a:lnTo>
                        <a:pt x="328" y="405"/>
                      </a:lnTo>
                      <a:lnTo>
                        <a:pt x="328" y="407"/>
                      </a:lnTo>
                      <a:lnTo>
                        <a:pt x="326" y="405"/>
                      </a:lnTo>
                      <a:lnTo>
                        <a:pt x="316" y="402"/>
                      </a:lnTo>
                      <a:lnTo>
                        <a:pt x="306" y="398"/>
                      </a:lnTo>
                      <a:lnTo>
                        <a:pt x="303" y="394"/>
                      </a:lnTo>
                      <a:lnTo>
                        <a:pt x="298" y="393"/>
                      </a:lnTo>
                      <a:lnTo>
                        <a:pt x="287" y="386"/>
                      </a:lnTo>
                      <a:lnTo>
                        <a:pt x="281" y="387"/>
                      </a:lnTo>
                      <a:lnTo>
                        <a:pt x="275" y="385"/>
                      </a:lnTo>
                      <a:lnTo>
                        <a:pt x="272" y="384"/>
                      </a:lnTo>
                      <a:lnTo>
                        <a:pt x="272" y="380"/>
                      </a:lnTo>
                      <a:lnTo>
                        <a:pt x="276" y="382"/>
                      </a:lnTo>
                      <a:lnTo>
                        <a:pt x="283" y="382"/>
                      </a:lnTo>
                      <a:lnTo>
                        <a:pt x="291" y="383"/>
                      </a:lnTo>
                      <a:lnTo>
                        <a:pt x="303" y="389"/>
                      </a:lnTo>
                      <a:lnTo>
                        <a:pt x="307" y="393"/>
                      </a:lnTo>
                      <a:lnTo>
                        <a:pt x="310" y="394"/>
                      </a:lnTo>
                      <a:lnTo>
                        <a:pt x="312" y="393"/>
                      </a:lnTo>
                      <a:lnTo>
                        <a:pt x="316" y="395"/>
                      </a:lnTo>
                      <a:lnTo>
                        <a:pt x="320" y="397"/>
                      </a:lnTo>
                      <a:lnTo>
                        <a:pt x="320" y="396"/>
                      </a:lnTo>
                      <a:lnTo>
                        <a:pt x="323" y="392"/>
                      </a:lnTo>
                      <a:lnTo>
                        <a:pt x="328" y="393"/>
                      </a:lnTo>
                      <a:lnTo>
                        <a:pt x="331" y="395"/>
                      </a:lnTo>
                      <a:lnTo>
                        <a:pt x="333" y="393"/>
                      </a:lnTo>
                      <a:lnTo>
                        <a:pt x="334" y="394"/>
                      </a:lnTo>
                      <a:lnTo>
                        <a:pt x="336" y="396"/>
                      </a:lnTo>
                      <a:lnTo>
                        <a:pt x="338" y="400"/>
                      </a:lnTo>
                      <a:lnTo>
                        <a:pt x="339" y="402"/>
                      </a:lnTo>
                      <a:lnTo>
                        <a:pt x="339" y="404"/>
                      </a:lnTo>
                      <a:lnTo>
                        <a:pt x="343" y="405"/>
                      </a:lnTo>
                      <a:lnTo>
                        <a:pt x="347" y="408"/>
                      </a:lnTo>
                      <a:lnTo>
                        <a:pt x="348" y="409"/>
                      </a:lnTo>
                      <a:lnTo>
                        <a:pt x="348" y="410"/>
                      </a:lnTo>
                      <a:lnTo>
                        <a:pt x="351" y="411"/>
                      </a:lnTo>
                      <a:lnTo>
                        <a:pt x="355" y="414"/>
                      </a:lnTo>
                      <a:lnTo>
                        <a:pt x="356" y="417"/>
                      </a:lnTo>
                      <a:lnTo>
                        <a:pt x="358" y="418"/>
                      </a:lnTo>
                      <a:lnTo>
                        <a:pt x="359" y="420"/>
                      </a:lnTo>
                      <a:lnTo>
                        <a:pt x="362" y="420"/>
                      </a:lnTo>
                      <a:lnTo>
                        <a:pt x="366" y="425"/>
                      </a:lnTo>
                      <a:lnTo>
                        <a:pt x="370" y="424"/>
                      </a:lnTo>
                      <a:lnTo>
                        <a:pt x="375" y="424"/>
                      </a:lnTo>
                      <a:lnTo>
                        <a:pt x="378" y="427"/>
                      </a:lnTo>
                      <a:lnTo>
                        <a:pt x="381" y="431"/>
                      </a:lnTo>
                      <a:close/>
                      <a:moveTo>
                        <a:pt x="311" y="409"/>
                      </a:moveTo>
                      <a:lnTo>
                        <a:pt x="316" y="410"/>
                      </a:lnTo>
                      <a:lnTo>
                        <a:pt x="317" y="412"/>
                      </a:lnTo>
                      <a:lnTo>
                        <a:pt x="319" y="411"/>
                      </a:lnTo>
                      <a:lnTo>
                        <a:pt x="322" y="412"/>
                      </a:lnTo>
                      <a:lnTo>
                        <a:pt x="322" y="413"/>
                      </a:lnTo>
                      <a:lnTo>
                        <a:pt x="323" y="412"/>
                      </a:lnTo>
                      <a:lnTo>
                        <a:pt x="328" y="415"/>
                      </a:lnTo>
                      <a:lnTo>
                        <a:pt x="328" y="416"/>
                      </a:lnTo>
                      <a:lnTo>
                        <a:pt x="327" y="417"/>
                      </a:lnTo>
                      <a:lnTo>
                        <a:pt x="327" y="416"/>
                      </a:lnTo>
                      <a:lnTo>
                        <a:pt x="326" y="416"/>
                      </a:lnTo>
                      <a:lnTo>
                        <a:pt x="325" y="416"/>
                      </a:lnTo>
                      <a:lnTo>
                        <a:pt x="325" y="416"/>
                      </a:lnTo>
                      <a:lnTo>
                        <a:pt x="324" y="415"/>
                      </a:lnTo>
                      <a:lnTo>
                        <a:pt x="321" y="414"/>
                      </a:lnTo>
                      <a:lnTo>
                        <a:pt x="320" y="414"/>
                      </a:lnTo>
                      <a:lnTo>
                        <a:pt x="317" y="413"/>
                      </a:lnTo>
                      <a:lnTo>
                        <a:pt x="316" y="413"/>
                      </a:lnTo>
                      <a:lnTo>
                        <a:pt x="314" y="413"/>
                      </a:lnTo>
                      <a:lnTo>
                        <a:pt x="311" y="412"/>
                      </a:lnTo>
                      <a:lnTo>
                        <a:pt x="309" y="412"/>
                      </a:lnTo>
                      <a:lnTo>
                        <a:pt x="308" y="411"/>
                      </a:lnTo>
                      <a:lnTo>
                        <a:pt x="306" y="410"/>
                      </a:lnTo>
                      <a:lnTo>
                        <a:pt x="304" y="410"/>
                      </a:lnTo>
                      <a:lnTo>
                        <a:pt x="304" y="410"/>
                      </a:lnTo>
                      <a:lnTo>
                        <a:pt x="302" y="410"/>
                      </a:lnTo>
                      <a:lnTo>
                        <a:pt x="301" y="409"/>
                      </a:lnTo>
                      <a:lnTo>
                        <a:pt x="301" y="409"/>
                      </a:lnTo>
                      <a:lnTo>
                        <a:pt x="300" y="409"/>
                      </a:lnTo>
                      <a:lnTo>
                        <a:pt x="299" y="409"/>
                      </a:lnTo>
                      <a:lnTo>
                        <a:pt x="298" y="409"/>
                      </a:lnTo>
                      <a:lnTo>
                        <a:pt x="296" y="408"/>
                      </a:lnTo>
                      <a:lnTo>
                        <a:pt x="296" y="407"/>
                      </a:lnTo>
                      <a:lnTo>
                        <a:pt x="296" y="406"/>
                      </a:lnTo>
                      <a:lnTo>
                        <a:pt x="298" y="405"/>
                      </a:lnTo>
                      <a:lnTo>
                        <a:pt x="300" y="405"/>
                      </a:lnTo>
                      <a:lnTo>
                        <a:pt x="300" y="406"/>
                      </a:lnTo>
                      <a:lnTo>
                        <a:pt x="304" y="407"/>
                      </a:lnTo>
                      <a:lnTo>
                        <a:pt x="305" y="407"/>
                      </a:lnTo>
                      <a:lnTo>
                        <a:pt x="310" y="409"/>
                      </a:lnTo>
                      <a:lnTo>
                        <a:pt x="311" y="409"/>
                      </a:lnTo>
                      <a:close/>
                      <a:moveTo>
                        <a:pt x="251" y="386"/>
                      </a:moveTo>
                      <a:lnTo>
                        <a:pt x="259" y="388"/>
                      </a:lnTo>
                      <a:lnTo>
                        <a:pt x="264" y="387"/>
                      </a:lnTo>
                      <a:lnTo>
                        <a:pt x="274" y="386"/>
                      </a:lnTo>
                      <a:lnTo>
                        <a:pt x="282" y="389"/>
                      </a:lnTo>
                      <a:lnTo>
                        <a:pt x="283" y="391"/>
                      </a:lnTo>
                      <a:lnTo>
                        <a:pt x="284" y="392"/>
                      </a:lnTo>
                      <a:lnTo>
                        <a:pt x="279" y="394"/>
                      </a:lnTo>
                      <a:lnTo>
                        <a:pt x="268" y="392"/>
                      </a:lnTo>
                      <a:lnTo>
                        <a:pt x="260" y="395"/>
                      </a:lnTo>
                      <a:lnTo>
                        <a:pt x="259" y="394"/>
                      </a:lnTo>
                      <a:lnTo>
                        <a:pt x="251" y="394"/>
                      </a:lnTo>
                      <a:lnTo>
                        <a:pt x="243" y="392"/>
                      </a:lnTo>
                      <a:lnTo>
                        <a:pt x="243" y="391"/>
                      </a:lnTo>
                      <a:lnTo>
                        <a:pt x="246" y="388"/>
                      </a:lnTo>
                      <a:lnTo>
                        <a:pt x="243" y="386"/>
                      </a:lnTo>
                      <a:lnTo>
                        <a:pt x="243" y="385"/>
                      </a:lnTo>
                      <a:lnTo>
                        <a:pt x="246" y="385"/>
                      </a:lnTo>
                      <a:lnTo>
                        <a:pt x="251" y="386"/>
                      </a:lnTo>
                      <a:close/>
                      <a:moveTo>
                        <a:pt x="236" y="360"/>
                      </a:moveTo>
                      <a:lnTo>
                        <a:pt x="238" y="362"/>
                      </a:lnTo>
                      <a:lnTo>
                        <a:pt x="240" y="361"/>
                      </a:lnTo>
                      <a:lnTo>
                        <a:pt x="244" y="362"/>
                      </a:lnTo>
                      <a:lnTo>
                        <a:pt x="246" y="366"/>
                      </a:lnTo>
                      <a:lnTo>
                        <a:pt x="248" y="367"/>
                      </a:lnTo>
                      <a:lnTo>
                        <a:pt x="251" y="367"/>
                      </a:lnTo>
                      <a:lnTo>
                        <a:pt x="281" y="370"/>
                      </a:lnTo>
                      <a:lnTo>
                        <a:pt x="283" y="371"/>
                      </a:lnTo>
                      <a:lnTo>
                        <a:pt x="279" y="372"/>
                      </a:lnTo>
                      <a:lnTo>
                        <a:pt x="267" y="372"/>
                      </a:lnTo>
                      <a:lnTo>
                        <a:pt x="251" y="371"/>
                      </a:lnTo>
                      <a:lnTo>
                        <a:pt x="245" y="371"/>
                      </a:lnTo>
                      <a:lnTo>
                        <a:pt x="235" y="369"/>
                      </a:lnTo>
                      <a:lnTo>
                        <a:pt x="231" y="367"/>
                      </a:lnTo>
                      <a:lnTo>
                        <a:pt x="228" y="367"/>
                      </a:lnTo>
                      <a:lnTo>
                        <a:pt x="223" y="364"/>
                      </a:lnTo>
                      <a:lnTo>
                        <a:pt x="223" y="364"/>
                      </a:lnTo>
                      <a:lnTo>
                        <a:pt x="230" y="362"/>
                      </a:lnTo>
                      <a:lnTo>
                        <a:pt x="237" y="365"/>
                      </a:lnTo>
                      <a:lnTo>
                        <a:pt x="237" y="364"/>
                      </a:lnTo>
                      <a:lnTo>
                        <a:pt x="236" y="362"/>
                      </a:lnTo>
                      <a:lnTo>
                        <a:pt x="234" y="361"/>
                      </a:lnTo>
                      <a:lnTo>
                        <a:pt x="236" y="360"/>
                      </a:lnTo>
                      <a:close/>
                      <a:moveTo>
                        <a:pt x="255" y="347"/>
                      </a:moveTo>
                      <a:lnTo>
                        <a:pt x="256" y="349"/>
                      </a:lnTo>
                      <a:lnTo>
                        <a:pt x="258" y="348"/>
                      </a:lnTo>
                      <a:lnTo>
                        <a:pt x="262" y="351"/>
                      </a:lnTo>
                      <a:lnTo>
                        <a:pt x="261" y="354"/>
                      </a:lnTo>
                      <a:lnTo>
                        <a:pt x="259" y="355"/>
                      </a:lnTo>
                      <a:lnTo>
                        <a:pt x="253" y="356"/>
                      </a:lnTo>
                      <a:lnTo>
                        <a:pt x="251" y="357"/>
                      </a:lnTo>
                      <a:lnTo>
                        <a:pt x="242" y="357"/>
                      </a:lnTo>
                      <a:lnTo>
                        <a:pt x="234" y="356"/>
                      </a:lnTo>
                      <a:lnTo>
                        <a:pt x="225" y="350"/>
                      </a:lnTo>
                      <a:lnTo>
                        <a:pt x="227" y="347"/>
                      </a:lnTo>
                      <a:lnTo>
                        <a:pt x="227" y="343"/>
                      </a:lnTo>
                      <a:lnTo>
                        <a:pt x="236" y="343"/>
                      </a:lnTo>
                      <a:lnTo>
                        <a:pt x="251" y="346"/>
                      </a:lnTo>
                      <a:lnTo>
                        <a:pt x="252" y="346"/>
                      </a:lnTo>
                      <a:lnTo>
                        <a:pt x="255" y="347"/>
                      </a:lnTo>
                      <a:close/>
                      <a:moveTo>
                        <a:pt x="215" y="342"/>
                      </a:moveTo>
                      <a:lnTo>
                        <a:pt x="216" y="342"/>
                      </a:lnTo>
                      <a:lnTo>
                        <a:pt x="217" y="342"/>
                      </a:lnTo>
                      <a:lnTo>
                        <a:pt x="217" y="344"/>
                      </a:lnTo>
                      <a:lnTo>
                        <a:pt x="218" y="343"/>
                      </a:lnTo>
                      <a:lnTo>
                        <a:pt x="220" y="345"/>
                      </a:lnTo>
                      <a:lnTo>
                        <a:pt x="221" y="345"/>
                      </a:lnTo>
                      <a:lnTo>
                        <a:pt x="222" y="347"/>
                      </a:lnTo>
                      <a:lnTo>
                        <a:pt x="223" y="348"/>
                      </a:lnTo>
                      <a:lnTo>
                        <a:pt x="223" y="349"/>
                      </a:lnTo>
                      <a:lnTo>
                        <a:pt x="222" y="350"/>
                      </a:lnTo>
                      <a:lnTo>
                        <a:pt x="221" y="349"/>
                      </a:lnTo>
                      <a:lnTo>
                        <a:pt x="220" y="349"/>
                      </a:lnTo>
                      <a:lnTo>
                        <a:pt x="217" y="347"/>
                      </a:lnTo>
                      <a:lnTo>
                        <a:pt x="216" y="346"/>
                      </a:lnTo>
                      <a:lnTo>
                        <a:pt x="215" y="345"/>
                      </a:lnTo>
                      <a:lnTo>
                        <a:pt x="211" y="344"/>
                      </a:lnTo>
                      <a:lnTo>
                        <a:pt x="209" y="344"/>
                      </a:lnTo>
                      <a:lnTo>
                        <a:pt x="209" y="343"/>
                      </a:lnTo>
                      <a:lnTo>
                        <a:pt x="209" y="343"/>
                      </a:lnTo>
                      <a:lnTo>
                        <a:pt x="208" y="341"/>
                      </a:lnTo>
                      <a:lnTo>
                        <a:pt x="212" y="341"/>
                      </a:lnTo>
                      <a:lnTo>
                        <a:pt x="214" y="341"/>
                      </a:lnTo>
                      <a:lnTo>
                        <a:pt x="215" y="342"/>
                      </a:lnTo>
                      <a:close/>
                      <a:moveTo>
                        <a:pt x="208" y="376"/>
                      </a:moveTo>
                      <a:lnTo>
                        <a:pt x="207" y="377"/>
                      </a:lnTo>
                      <a:lnTo>
                        <a:pt x="208" y="378"/>
                      </a:lnTo>
                      <a:lnTo>
                        <a:pt x="209" y="377"/>
                      </a:lnTo>
                      <a:lnTo>
                        <a:pt x="211" y="376"/>
                      </a:lnTo>
                      <a:lnTo>
                        <a:pt x="212" y="377"/>
                      </a:lnTo>
                      <a:lnTo>
                        <a:pt x="212" y="377"/>
                      </a:lnTo>
                      <a:lnTo>
                        <a:pt x="212" y="377"/>
                      </a:lnTo>
                      <a:lnTo>
                        <a:pt x="212" y="379"/>
                      </a:lnTo>
                      <a:lnTo>
                        <a:pt x="211" y="380"/>
                      </a:lnTo>
                      <a:lnTo>
                        <a:pt x="210" y="381"/>
                      </a:lnTo>
                      <a:lnTo>
                        <a:pt x="209" y="382"/>
                      </a:lnTo>
                      <a:lnTo>
                        <a:pt x="208" y="382"/>
                      </a:lnTo>
                      <a:lnTo>
                        <a:pt x="204" y="382"/>
                      </a:lnTo>
                      <a:lnTo>
                        <a:pt x="201" y="383"/>
                      </a:lnTo>
                      <a:lnTo>
                        <a:pt x="198" y="383"/>
                      </a:lnTo>
                      <a:lnTo>
                        <a:pt x="198" y="383"/>
                      </a:lnTo>
                      <a:lnTo>
                        <a:pt x="200" y="382"/>
                      </a:lnTo>
                      <a:lnTo>
                        <a:pt x="200" y="380"/>
                      </a:lnTo>
                      <a:lnTo>
                        <a:pt x="199" y="379"/>
                      </a:lnTo>
                      <a:lnTo>
                        <a:pt x="198" y="380"/>
                      </a:lnTo>
                      <a:lnTo>
                        <a:pt x="197" y="378"/>
                      </a:lnTo>
                      <a:lnTo>
                        <a:pt x="199" y="377"/>
                      </a:lnTo>
                      <a:lnTo>
                        <a:pt x="202" y="376"/>
                      </a:lnTo>
                      <a:lnTo>
                        <a:pt x="203" y="376"/>
                      </a:lnTo>
                      <a:lnTo>
                        <a:pt x="204" y="376"/>
                      </a:lnTo>
                      <a:lnTo>
                        <a:pt x="207" y="376"/>
                      </a:lnTo>
                      <a:lnTo>
                        <a:pt x="208" y="376"/>
                      </a:lnTo>
                      <a:close/>
                      <a:moveTo>
                        <a:pt x="146" y="285"/>
                      </a:moveTo>
                      <a:lnTo>
                        <a:pt x="150" y="289"/>
                      </a:lnTo>
                      <a:lnTo>
                        <a:pt x="151" y="290"/>
                      </a:lnTo>
                      <a:lnTo>
                        <a:pt x="149" y="290"/>
                      </a:lnTo>
                      <a:lnTo>
                        <a:pt x="149" y="291"/>
                      </a:lnTo>
                      <a:lnTo>
                        <a:pt x="148" y="292"/>
                      </a:lnTo>
                      <a:lnTo>
                        <a:pt x="148" y="290"/>
                      </a:lnTo>
                      <a:lnTo>
                        <a:pt x="148" y="290"/>
                      </a:lnTo>
                      <a:lnTo>
                        <a:pt x="145" y="288"/>
                      </a:lnTo>
                      <a:lnTo>
                        <a:pt x="144" y="288"/>
                      </a:lnTo>
                      <a:lnTo>
                        <a:pt x="143" y="286"/>
                      </a:lnTo>
                      <a:lnTo>
                        <a:pt x="140" y="283"/>
                      </a:lnTo>
                      <a:lnTo>
                        <a:pt x="136" y="277"/>
                      </a:lnTo>
                      <a:lnTo>
                        <a:pt x="137" y="277"/>
                      </a:lnTo>
                      <a:lnTo>
                        <a:pt x="144" y="282"/>
                      </a:lnTo>
                      <a:lnTo>
                        <a:pt x="145" y="282"/>
                      </a:lnTo>
                      <a:lnTo>
                        <a:pt x="146" y="285"/>
                      </a:lnTo>
                      <a:close/>
                      <a:moveTo>
                        <a:pt x="136" y="294"/>
                      </a:moveTo>
                      <a:lnTo>
                        <a:pt x="141" y="298"/>
                      </a:lnTo>
                      <a:lnTo>
                        <a:pt x="144" y="301"/>
                      </a:lnTo>
                      <a:lnTo>
                        <a:pt x="145" y="302"/>
                      </a:lnTo>
                      <a:lnTo>
                        <a:pt x="145" y="302"/>
                      </a:lnTo>
                      <a:lnTo>
                        <a:pt x="141" y="301"/>
                      </a:lnTo>
                      <a:lnTo>
                        <a:pt x="138" y="298"/>
                      </a:lnTo>
                      <a:lnTo>
                        <a:pt x="137" y="297"/>
                      </a:lnTo>
                      <a:lnTo>
                        <a:pt x="136" y="297"/>
                      </a:lnTo>
                      <a:lnTo>
                        <a:pt x="135" y="295"/>
                      </a:lnTo>
                      <a:lnTo>
                        <a:pt x="133" y="294"/>
                      </a:lnTo>
                      <a:lnTo>
                        <a:pt x="133" y="292"/>
                      </a:lnTo>
                      <a:lnTo>
                        <a:pt x="135" y="292"/>
                      </a:lnTo>
                      <a:lnTo>
                        <a:pt x="136" y="294"/>
                      </a:lnTo>
                      <a:close/>
                      <a:moveTo>
                        <a:pt x="133" y="272"/>
                      </a:moveTo>
                      <a:lnTo>
                        <a:pt x="135" y="274"/>
                      </a:lnTo>
                      <a:lnTo>
                        <a:pt x="135" y="276"/>
                      </a:lnTo>
                      <a:lnTo>
                        <a:pt x="135" y="277"/>
                      </a:lnTo>
                      <a:lnTo>
                        <a:pt x="134" y="277"/>
                      </a:lnTo>
                      <a:lnTo>
                        <a:pt x="133" y="274"/>
                      </a:lnTo>
                      <a:lnTo>
                        <a:pt x="130" y="274"/>
                      </a:lnTo>
                      <a:lnTo>
                        <a:pt x="128" y="272"/>
                      </a:lnTo>
                      <a:lnTo>
                        <a:pt x="128" y="272"/>
                      </a:lnTo>
                      <a:lnTo>
                        <a:pt x="124" y="267"/>
                      </a:lnTo>
                      <a:lnTo>
                        <a:pt x="121" y="265"/>
                      </a:lnTo>
                      <a:lnTo>
                        <a:pt x="121" y="264"/>
                      </a:lnTo>
                      <a:lnTo>
                        <a:pt x="121" y="262"/>
                      </a:lnTo>
                      <a:lnTo>
                        <a:pt x="125" y="265"/>
                      </a:lnTo>
                      <a:lnTo>
                        <a:pt x="129" y="268"/>
                      </a:lnTo>
                      <a:lnTo>
                        <a:pt x="132" y="272"/>
                      </a:lnTo>
                      <a:lnTo>
                        <a:pt x="133" y="272"/>
                      </a:lnTo>
                      <a:close/>
                      <a:moveTo>
                        <a:pt x="120" y="278"/>
                      </a:moveTo>
                      <a:lnTo>
                        <a:pt x="125" y="281"/>
                      </a:lnTo>
                      <a:lnTo>
                        <a:pt x="126" y="281"/>
                      </a:lnTo>
                      <a:lnTo>
                        <a:pt x="127" y="284"/>
                      </a:lnTo>
                      <a:lnTo>
                        <a:pt x="132" y="288"/>
                      </a:lnTo>
                      <a:lnTo>
                        <a:pt x="133" y="291"/>
                      </a:lnTo>
                      <a:lnTo>
                        <a:pt x="127" y="288"/>
                      </a:lnTo>
                      <a:lnTo>
                        <a:pt x="126" y="288"/>
                      </a:lnTo>
                      <a:lnTo>
                        <a:pt x="125" y="287"/>
                      </a:lnTo>
                      <a:lnTo>
                        <a:pt x="116" y="274"/>
                      </a:lnTo>
                      <a:lnTo>
                        <a:pt x="113" y="272"/>
                      </a:lnTo>
                      <a:lnTo>
                        <a:pt x="112" y="270"/>
                      </a:lnTo>
                      <a:lnTo>
                        <a:pt x="108" y="265"/>
                      </a:lnTo>
                      <a:lnTo>
                        <a:pt x="107" y="265"/>
                      </a:lnTo>
                      <a:lnTo>
                        <a:pt x="105" y="263"/>
                      </a:lnTo>
                      <a:lnTo>
                        <a:pt x="106" y="261"/>
                      </a:lnTo>
                      <a:lnTo>
                        <a:pt x="107" y="262"/>
                      </a:lnTo>
                      <a:lnTo>
                        <a:pt x="109" y="265"/>
                      </a:lnTo>
                      <a:lnTo>
                        <a:pt x="112" y="268"/>
                      </a:lnTo>
                      <a:lnTo>
                        <a:pt x="116" y="269"/>
                      </a:lnTo>
                      <a:lnTo>
                        <a:pt x="117" y="272"/>
                      </a:lnTo>
                      <a:lnTo>
                        <a:pt x="120" y="278"/>
                      </a:lnTo>
                      <a:close/>
                      <a:moveTo>
                        <a:pt x="109" y="221"/>
                      </a:moveTo>
                      <a:lnTo>
                        <a:pt x="110" y="221"/>
                      </a:lnTo>
                      <a:lnTo>
                        <a:pt x="110" y="221"/>
                      </a:lnTo>
                      <a:lnTo>
                        <a:pt x="111" y="222"/>
                      </a:lnTo>
                      <a:lnTo>
                        <a:pt x="118" y="230"/>
                      </a:lnTo>
                      <a:lnTo>
                        <a:pt x="119" y="230"/>
                      </a:lnTo>
                      <a:lnTo>
                        <a:pt x="120" y="228"/>
                      </a:lnTo>
                      <a:lnTo>
                        <a:pt x="124" y="231"/>
                      </a:lnTo>
                      <a:lnTo>
                        <a:pt x="130" y="238"/>
                      </a:lnTo>
                      <a:lnTo>
                        <a:pt x="134" y="241"/>
                      </a:lnTo>
                      <a:lnTo>
                        <a:pt x="135" y="242"/>
                      </a:lnTo>
                      <a:lnTo>
                        <a:pt x="133" y="242"/>
                      </a:lnTo>
                      <a:lnTo>
                        <a:pt x="133" y="244"/>
                      </a:lnTo>
                      <a:lnTo>
                        <a:pt x="132" y="245"/>
                      </a:lnTo>
                      <a:lnTo>
                        <a:pt x="128" y="244"/>
                      </a:lnTo>
                      <a:lnTo>
                        <a:pt x="128" y="246"/>
                      </a:lnTo>
                      <a:lnTo>
                        <a:pt x="127" y="246"/>
                      </a:lnTo>
                      <a:lnTo>
                        <a:pt x="123" y="242"/>
                      </a:lnTo>
                      <a:lnTo>
                        <a:pt x="123" y="240"/>
                      </a:lnTo>
                      <a:lnTo>
                        <a:pt x="124" y="237"/>
                      </a:lnTo>
                      <a:lnTo>
                        <a:pt x="122" y="236"/>
                      </a:lnTo>
                      <a:lnTo>
                        <a:pt x="119" y="236"/>
                      </a:lnTo>
                      <a:lnTo>
                        <a:pt x="114" y="230"/>
                      </a:lnTo>
                      <a:lnTo>
                        <a:pt x="109" y="227"/>
                      </a:lnTo>
                      <a:lnTo>
                        <a:pt x="108" y="225"/>
                      </a:lnTo>
                      <a:lnTo>
                        <a:pt x="109" y="224"/>
                      </a:lnTo>
                      <a:lnTo>
                        <a:pt x="108" y="222"/>
                      </a:lnTo>
                      <a:lnTo>
                        <a:pt x="108" y="222"/>
                      </a:lnTo>
                      <a:lnTo>
                        <a:pt x="99" y="210"/>
                      </a:lnTo>
                      <a:lnTo>
                        <a:pt x="99" y="209"/>
                      </a:lnTo>
                      <a:lnTo>
                        <a:pt x="105" y="214"/>
                      </a:lnTo>
                      <a:lnTo>
                        <a:pt x="108" y="214"/>
                      </a:lnTo>
                      <a:lnTo>
                        <a:pt x="111" y="216"/>
                      </a:lnTo>
                      <a:lnTo>
                        <a:pt x="117" y="222"/>
                      </a:lnTo>
                      <a:lnTo>
                        <a:pt x="119" y="223"/>
                      </a:lnTo>
                      <a:lnTo>
                        <a:pt x="119" y="225"/>
                      </a:lnTo>
                      <a:lnTo>
                        <a:pt x="117" y="225"/>
                      </a:lnTo>
                      <a:lnTo>
                        <a:pt x="113" y="222"/>
                      </a:lnTo>
                      <a:lnTo>
                        <a:pt x="111" y="221"/>
                      </a:lnTo>
                      <a:lnTo>
                        <a:pt x="111" y="221"/>
                      </a:lnTo>
                      <a:lnTo>
                        <a:pt x="109" y="221"/>
                      </a:lnTo>
                      <a:close/>
                      <a:moveTo>
                        <a:pt x="96" y="191"/>
                      </a:moveTo>
                      <a:lnTo>
                        <a:pt x="102" y="197"/>
                      </a:lnTo>
                      <a:lnTo>
                        <a:pt x="105" y="201"/>
                      </a:lnTo>
                      <a:lnTo>
                        <a:pt x="105" y="202"/>
                      </a:lnTo>
                      <a:lnTo>
                        <a:pt x="104" y="203"/>
                      </a:lnTo>
                      <a:lnTo>
                        <a:pt x="103" y="203"/>
                      </a:lnTo>
                      <a:lnTo>
                        <a:pt x="103" y="204"/>
                      </a:lnTo>
                      <a:lnTo>
                        <a:pt x="101" y="203"/>
                      </a:lnTo>
                      <a:lnTo>
                        <a:pt x="101" y="202"/>
                      </a:lnTo>
                      <a:lnTo>
                        <a:pt x="101" y="201"/>
                      </a:lnTo>
                      <a:lnTo>
                        <a:pt x="97" y="197"/>
                      </a:lnTo>
                      <a:lnTo>
                        <a:pt x="93" y="197"/>
                      </a:lnTo>
                      <a:lnTo>
                        <a:pt x="90" y="195"/>
                      </a:lnTo>
                      <a:lnTo>
                        <a:pt x="90" y="193"/>
                      </a:lnTo>
                      <a:lnTo>
                        <a:pt x="92" y="193"/>
                      </a:lnTo>
                      <a:lnTo>
                        <a:pt x="93" y="191"/>
                      </a:lnTo>
                      <a:lnTo>
                        <a:pt x="92" y="188"/>
                      </a:lnTo>
                      <a:lnTo>
                        <a:pt x="95" y="187"/>
                      </a:lnTo>
                      <a:lnTo>
                        <a:pt x="96" y="188"/>
                      </a:lnTo>
                      <a:lnTo>
                        <a:pt x="96" y="191"/>
                      </a:lnTo>
                      <a:close/>
                      <a:moveTo>
                        <a:pt x="85" y="153"/>
                      </a:moveTo>
                      <a:lnTo>
                        <a:pt x="85" y="154"/>
                      </a:lnTo>
                      <a:lnTo>
                        <a:pt x="88" y="154"/>
                      </a:lnTo>
                      <a:lnTo>
                        <a:pt x="90" y="155"/>
                      </a:lnTo>
                      <a:lnTo>
                        <a:pt x="90" y="158"/>
                      </a:lnTo>
                      <a:lnTo>
                        <a:pt x="90" y="162"/>
                      </a:lnTo>
                      <a:lnTo>
                        <a:pt x="95" y="164"/>
                      </a:lnTo>
                      <a:lnTo>
                        <a:pt x="96" y="168"/>
                      </a:lnTo>
                      <a:lnTo>
                        <a:pt x="101" y="173"/>
                      </a:lnTo>
                      <a:lnTo>
                        <a:pt x="100" y="174"/>
                      </a:lnTo>
                      <a:lnTo>
                        <a:pt x="97" y="174"/>
                      </a:lnTo>
                      <a:lnTo>
                        <a:pt x="97" y="177"/>
                      </a:lnTo>
                      <a:lnTo>
                        <a:pt x="95" y="177"/>
                      </a:lnTo>
                      <a:lnTo>
                        <a:pt x="88" y="174"/>
                      </a:lnTo>
                      <a:lnTo>
                        <a:pt x="86" y="173"/>
                      </a:lnTo>
                      <a:lnTo>
                        <a:pt x="86" y="167"/>
                      </a:lnTo>
                      <a:lnTo>
                        <a:pt x="85" y="167"/>
                      </a:lnTo>
                      <a:lnTo>
                        <a:pt x="86" y="169"/>
                      </a:lnTo>
                      <a:lnTo>
                        <a:pt x="83" y="168"/>
                      </a:lnTo>
                      <a:lnTo>
                        <a:pt x="81" y="169"/>
                      </a:lnTo>
                      <a:lnTo>
                        <a:pt x="77" y="168"/>
                      </a:lnTo>
                      <a:lnTo>
                        <a:pt x="74" y="165"/>
                      </a:lnTo>
                      <a:lnTo>
                        <a:pt x="72" y="163"/>
                      </a:lnTo>
                      <a:lnTo>
                        <a:pt x="72" y="161"/>
                      </a:lnTo>
                      <a:lnTo>
                        <a:pt x="74" y="160"/>
                      </a:lnTo>
                      <a:lnTo>
                        <a:pt x="75" y="157"/>
                      </a:lnTo>
                      <a:lnTo>
                        <a:pt x="77" y="158"/>
                      </a:lnTo>
                      <a:lnTo>
                        <a:pt x="79" y="157"/>
                      </a:lnTo>
                      <a:lnTo>
                        <a:pt x="79" y="154"/>
                      </a:lnTo>
                      <a:lnTo>
                        <a:pt x="80" y="152"/>
                      </a:lnTo>
                      <a:lnTo>
                        <a:pt x="80" y="152"/>
                      </a:lnTo>
                      <a:lnTo>
                        <a:pt x="80" y="147"/>
                      </a:lnTo>
                      <a:lnTo>
                        <a:pt x="81" y="145"/>
                      </a:lnTo>
                      <a:lnTo>
                        <a:pt x="84" y="146"/>
                      </a:lnTo>
                      <a:lnTo>
                        <a:pt x="87" y="152"/>
                      </a:lnTo>
                      <a:lnTo>
                        <a:pt x="87" y="152"/>
                      </a:lnTo>
                      <a:lnTo>
                        <a:pt x="85" y="153"/>
                      </a:lnTo>
                      <a:close/>
                      <a:moveTo>
                        <a:pt x="74" y="177"/>
                      </a:moveTo>
                      <a:lnTo>
                        <a:pt x="73" y="184"/>
                      </a:lnTo>
                      <a:lnTo>
                        <a:pt x="74" y="192"/>
                      </a:lnTo>
                      <a:lnTo>
                        <a:pt x="73" y="194"/>
                      </a:lnTo>
                      <a:lnTo>
                        <a:pt x="75" y="198"/>
                      </a:lnTo>
                      <a:lnTo>
                        <a:pt x="75" y="200"/>
                      </a:lnTo>
                      <a:lnTo>
                        <a:pt x="75" y="203"/>
                      </a:lnTo>
                      <a:lnTo>
                        <a:pt x="77" y="207"/>
                      </a:lnTo>
                      <a:lnTo>
                        <a:pt x="78" y="209"/>
                      </a:lnTo>
                      <a:lnTo>
                        <a:pt x="80" y="211"/>
                      </a:lnTo>
                      <a:lnTo>
                        <a:pt x="78" y="213"/>
                      </a:lnTo>
                      <a:lnTo>
                        <a:pt x="76" y="213"/>
                      </a:lnTo>
                      <a:lnTo>
                        <a:pt x="69" y="205"/>
                      </a:lnTo>
                      <a:lnTo>
                        <a:pt x="69" y="211"/>
                      </a:lnTo>
                      <a:lnTo>
                        <a:pt x="72" y="217"/>
                      </a:lnTo>
                      <a:lnTo>
                        <a:pt x="68" y="218"/>
                      </a:lnTo>
                      <a:lnTo>
                        <a:pt x="67" y="217"/>
                      </a:lnTo>
                      <a:lnTo>
                        <a:pt x="68" y="213"/>
                      </a:lnTo>
                      <a:lnTo>
                        <a:pt x="65" y="208"/>
                      </a:lnTo>
                      <a:lnTo>
                        <a:pt x="65" y="203"/>
                      </a:lnTo>
                      <a:lnTo>
                        <a:pt x="65" y="203"/>
                      </a:lnTo>
                      <a:lnTo>
                        <a:pt x="68" y="203"/>
                      </a:lnTo>
                      <a:lnTo>
                        <a:pt x="68" y="203"/>
                      </a:lnTo>
                      <a:lnTo>
                        <a:pt x="68" y="199"/>
                      </a:lnTo>
                      <a:lnTo>
                        <a:pt x="67" y="197"/>
                      </a:lnTo>
                      <a:lnTo>
                        <a:pt x="66" y="192"/>
                      </a:lnTo>
                      <a:lnTo>
                        <a:pt x="64" y="189"/>
                      </a:lnTo>
                      <a:lnTo>
                        <a:pt x="63" y="183"/>
                      </a:lnTo>
                      <a:lnTo>
                        <a:pt x="62" y="180"/>
                      </a:lnTo>
                      <a:lnTo>
                        <a:pt x="62" y="179"/>
                      </a:lnTo>
                      <a:lnTo>
                        <a:pt x="63" y="177"/>
                      </a:lnTo>
                      <a:lnTo>
                        <a:pt x="66" y="181"/>
                      </a:lnTo>
                      <a:lnTo>
                        <a:pt x="68" y="181"/>
                      </a:lnTo>
                      <a:lnTo>
                        <a:pt x="69" y="180"/>
                      </a:lnTo>
                      <a:lnTo>
                        <a:pt x="68" y="174"/>
                      </a:lnTo>
                      <a:lnTo>
                        <a:pt x="66" y="170"/>
                      </a:lnTo>
                      <a:lnTo>
                        <a:pt x="65" y="166"/>
                      </a:lnTo>
                      <a:lnTo>
                        <a:pt x="62" y="163"/>
                      </a:lnTo>
                      <a:lnTo>
                        <a:pt x="60" y="159"/>
                      </a:lnTo>
                      <a:lnTo>
                        <a:pt x="61" y="154"/>
                      </a:lnTo>
                      <a:lnTo>
                        <a:pt x="63" y="152"/>
                      </a:lnTo>
                      <a:lnTo>
                        <a:pt x="65" y="153"/>
                      </a:lnTo>
                      <a:lnTo>
                        <a:pt x="66" y="154"/>
                      </a:lnTo>
                      <a:lnTo>
                        <a:pt x="66" y="160"/>
                      </a:lnTo>
                      <a:lnTo>
                        <a:pt x="68" y="165"/>
                      </a:lnTo>
                      <a:lnTo>
                        <a:pt x="71" y="171"/>
                      </a:lnTo>
                      <a:lnTo>
                        <a:pt x="74" y="173"/>
                      </a:lnTo>
                      <a:lnTo>
                        <a:pt x="75" y="174"/>
                      </a:lnTo>
                      <a:lnTo>
                        <a:pt x="74" y="177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325" name="Grupa 324">
                <a:extLst>
                  <a:ext uri="{FF2B5EF4-FFF2-40B4-BE49-F238E27FC236}">
                    <a16:creationId xmlns:a16="http://schemas.microsoft.com/office/drawing/2014/main" id="{FA5A7619-6FBB-462E-A946-DB2C7A67A40C}"/>
                  </a:ext>
                </a:extLst>
              </p:cNvPr>
              <p:cNvGrpSpPr/>
              <p:nvPr/>
            </p:nvGrpSpPr>
            <p:grpSpPr>
              <a:xfrm>
                <a:off x="4449763" y="401638"/>
                <a:ext cx="3292476" cy="4624387"/>
                <a:chOff x="4449763" y="401638"/>
                <a:chExt cx="3292476" cy="4624387"/>
              </a:xfrm>
              <a:effectLst>
                <a:outerShdw blurRad="114300" dist="12700" dir="33600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8" name="Freeform 37">
                  <a:extLst>
                    <a:ext uri="{FF2B5EF4-FFF2-40B4-BE49-F238E27FC236}">
                      <a16:creationId xmlns:a16="http://schemas.microsoft.com/office/drawing/2014/main" id="{53335D0E-5DF1-4C6C-97EB-CC4ECACD8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5726" y="4194175"/>
                  <a:ext cx="720725" cy="544513"/>
                </a:xfrm>
                <a:custGeom>
                  <a:avLst/>
                  <a:gdLst>
                    <a:gd name="T0" fmla="*/ 399 w 454"/>
                    <a:gd name="T1" fmla="*/ 78 h 343"/>
                    <a:gd name="T2" fmla="*/ 420 w 454"/>
                    <a:gd name="T3" fmla="*/ 102 h 343"/>
                    <a:gd name="T4" fmla="*/ 433 w 454"/>
                    <a:gd name="T5" fmla="*/ 135 h 343"/>
                    <a:gd name="T6" fmla="*/ 454 w 454"/>
                    <a:gd name="T7" fmla="*/ 158 h 343"/>
                    <a:gd name="T8" fmla="*/ 445 w 454"/>
                    <a:gd name="T9" fmla="*/ 175 h 343"/>
                    <a:gd name="T10" fmla="*/ 410 w 454"/>
                    <a:gd name="T11" fmla="*/ 182 h 343"/>
                    <a:gd name="T12" fmla="*/ 399 w 454"/>
                    <a:gd name="T13" fmla="*/ 202 h 343"/>
                    <a:gd name="T14" fmla="*/ 379 w 454"/>
                    <a:gd name="T15" fmla="*/ 212 h 343"/>
                    <a:gd name="T16" fmla="*/ 370 w 454"/>
                    <a:gd name="T17" fmla="*/ 241 h 343"/>
                    <a:gd name="T18" fmla="*/ 360 w 454"/>
                    <a:gd name="T19" fmla="*/ 270 h 343"/>
                    <a:gd name="T20" fmla="*/ 356 w 454"/>
                    <a:gd name="T21" fmla="*/ 285 h 343"/>
                    <a:gd name="T22" fmla="*/ 373 w 454"/>
                    <a:gd name="T23" fmla="*/ 300 h 343"/>
                    <a:gd name="T24" fmla="*/ 363 w 454"/>
                    <a:gd name="T25" fmla="*/ 314 h 343"/>
                    <a:gd name="T26" fmla="*/ 359 w 454"/>
                    <a:gd name="T27" fmla="*/ 300 h 343"/>
                    <a:gd name="T28" fmla="*/ 336 w 454"/>
                    <a:gd name="T29" fmla="*/ 296 h 343"/>
                    <a:gd name="T30" fmla="*/ 310 w 454"/>
                    <a:gd name="T31" fmla="*/ 308 h 343"/>
                    <a:gd name="T32" fmla="*/ 302 w 454"/>
                    <a:gd name="T33" fmla="*/ 326 h 343"/>
                    <a:gd name="T34" fmla="*/ 290 w 454"/>
                    <a:gd name="T35" fmla="*/ 330 h 343"/>
                    <a:gd name="T36" fmla="*/ 253 w 454"/>
                    <a:gd name="T37" fmla="*/ 337 h 343"/>
                    <a:gd name="T38" fmla="*/ 229 w 454"/>
                    <a:gd name="T39" fmla="*/ 335 h 343"/>
                    <a:gd name="T40" fmla="*/ 217 w 454"/>
                    <a:gd name="T41" fmla="*/ 340 h 343"/>
                    <a:gd name="T42" fmla="*/ 196 w 454"/>
                    <a:gd name="T43" fmla="*/ 331 h 343"/>
                    <a:gd name="T44" fmla="*/ 191 w 454"/>
                    <a:gd name="T45" fmla="*/ 307 h 343"/>
                    <a:gd name="T46" fmla="*/ 166 w 454"/>
                    <a:gd name="T47" fmla="*/ 291 h 343"/>
                    <a:gd name="T48" fmla="*/ 147 w 454"/>
                    <a:gd name="T49" fmla="*/ 277 h 343"/>
                    <a:gd name="T50" fmla="*/ 134 w 454"/>
                    <a:gd name="T51" fmla="*/ 261 h 343"/>
                    <a:gd name="T52" fmla="*/ 138 w 454"/>
                    <a:gd name="T53" fmla="*/ 243 h 343"/>
                    <a:gd name="T54" fmla="*/ 147 w 454"/>
                    <a:gd name="T55" fmla="*/ 229 h 343"/>
                    <a:gd name="T56" fmla="*/ 147 w 454"/>
                    <a:gd name="T57" fmla="*/ 213 h 343"/>
                    <a:gd name="T58" fmla="*/ 137 w 454"/>
                    <a:gd name="T59" fmla="*/ 204 h 343"/>
                    <a:gd name="T60" fmla="*/ 127 w 454"/>
                    <a:gd name="T61" fmla="*/ 188 h 343"/>
                    <a:gd name="T62" fmla="*/ 84 w 454"/>
                    <a:gd name="T63" fmla="*/ 192 h 343"/>
                    <a:gd name="T64" fmla="*/ 67 w 454"/>
                    <a:gd name="T65" fmla="*/ 182 h 343"/>
                    <a:gd name="T66" fmla="*/ 57 w 454"/>
                    <a:gd name="T67" fmla="*/ 176 h 343"/>
                    <a:gd name="T68" fmla="*/ 46 w 454"/>
                    <a:gd name="T69" fmla="*/ 171 h 343"/>
                    <a:gd name="T70" fmla="*/ 38 w 454"/>
                    <a:gd name="T71" fmla="*/ 168 h 343"/>
                    <a:gd name="T72" fmla="*/ 31 w 454"/>
                    <a:gd name="T73" fmla="*/ 160 h 343"/>
                    <a:gd name="T74" fmla="*/ 25 w 454"/>
                    <a:gd name="T75" fmla="*/ 155 h 343"/>
                    <a:gd name="T76" fmla="*/ 4 w 454"/>
                    <a:gd name="T77" fmla="*/ 158 h 343"/>
                    <a:gd name="T78" fmla="*/ 9 w 454"/>
                    <a:gd name="T79" fmla="*/ 91 h 343"/>
                    <a:gd name="T80" fmla="*/ 15 w 454"/>
                    <a:gd name="T81" fmla="*/ 50 h 343"/>
                    <a:gd name="T82" fmla="*/ 22 w 454"/>
                    <a:gd name="T83" fmla="*/ 40 h 343"/>
                    <a:gd name="T84" fmla="*/ 47 w 454"/>
                    <a:gd name="T85" fmla="*/ 19 h 343"/>
                    <a:gd name="T86" fmla="*/ 81 w 454"/>
                    <a:gd name="T87" fmla="*/ 5 h 343"/>
                    <a:gd name="T88" fmla="*/ 114 w 454"/>
                    <a:gd name="T89" fmla="*/ 5 h 343"/>
                    <a:gd name="T90" fmla="*/ 152 w 454"/>
                    <a:gd name="T91" fmla="*/ 10 h 343"/>
                    <a:gd name="T92" fmla="*/ 161 w 454"/>
                    <a:gd name="T93" fmla="*/ 16 h 343"/>
                    <a:gd name="T94" fmla="*/ 183 w 454"/>
                    <a:gd name="T95" fmla="*/ 9 h 343"/>
                    <a:gd name="T96" fmla="*/ 218 w 454"/>
                    <a:gd name="T97" fmla="*/ 11 h 343"/>
                    <a:gd name="T98" fmla="*/ 240 w 454"/>
                    <a:gd name="T99" fmla="*/ 23 h 343"/>
                    <a:gd name="T100" fmla="*/ 261 w 454"/>
                    <a:gd name="T101" fmla="*/ 21 h 343"/>
                    <a:gd name="T102" fmla="*/ 284 w 454"/>
                    <a:gd name="T103" fmla="*/ 15 h 343"/>
                    <a:gd name="T104" fmla="*/ 302 w 454"/>
                    <a:gd name="T105" fmla="*/ 5 h 343"/>
                    <a:gd name="T106" fmla="*/ 317 w 454"/>
                    <a:gd name="T107" fmla="*/ 26 h 343"/>
                    <a:gd name="T108" fmla="*/ 351 w 454"/>
                    <a:gd name="T109" fmla="*/ 42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54" h="343">
                      <a:moveTo>
                        <a:pt x="377" y="55"/>
                      </a:moveTo>
                      <a:lnTo>
                        <a:pt x="379" y="59"/>
                      </a:lnTo>
                      <a:lnTo>
                        <a:pt x="380" y="62"/>
                      </a:lnTo>
                      <a:lnTo>
                        <a:pt x="388" y="65"/>
                      </a:lnTo>
                      <a:lnTo>
                        <a:pt x="394" y="68"/>
                      </a:lnTo>
                      <a:lnTo>
                        <a:pt x="394" y="70"/>
                      </a:lnTo>
                      <a:lnTo>
                        <a:pt x="399" y="78"/>
                      </a:lnTo>
                      <a:lnTo>
                        <a:pt x="406" y="82"/>
                      </a:lnTo>
                      <a:lnTo>
                        <a:pt x="408" y="85"/>
                      </a:lnTo>
                      <a:lnTo>
                        <a:pt x="409" y="88"/>
                      </a:lnTo>
                      <a:lnTo>
                        <a:pt x="411" y="94"/>
                      </a:lnTo>
                      <a:lnTo>
                        <a:pt x="414" y="97"/>
                      </a:lnTo>
                      <a:lnTo>
                        <a:pt x="418" y="98"/>
                      </a:lnTo>
                      <a:lnTo>
                        <a:pt x="420" y="102"/>
                      </a:lnTo>
                      <a:lnTo>
                        <a:pt x="425" y="102"/>
                      </a:lnTo>
                      <a:lnTo>
                        <a:pt x="432" y="106"/>
                      </a:lnTo>
                      <a:lnTo>
                        <a:pt x="439" y="106"/>
                      </a:lnTo>
                      <a:lnTo>
                        <a:pt x="440" y="111"/>
                      </a:lnTo>
                      <a:lnTo>
                        <a:pt x="439" y="120"/>
                      </a:lnTo>
                      <a:lnTo>
                        <a:pt x="432" y="129"/>
                      </a:lnTo>
                      <a:lnTo>
                        <a:pt x="433" y="135"/>
                      </a:lnTo>
                      <a:lnTo>
                        <a:pt x="433" y="145"/>
                      </a:lnTo>
                      <a:lnTo>
                        <a:pt x="428" y="148"/>
                      </a:lnTo>
                      <a:lnTo>
                        <a:pt x="426" y="151"/>
                      </a:lnTo>
                      <a:lnTo>
                        <a:pt x="434" y="155"/>
                      </a:lnTo>
                      <a:lnTo>
                        <a:pt x="443" y="153"/>
                      </a:lnTo>
                      <a:lnTo>
                        <a:pt x="452" y="155"/>
                      </a:lnTo>
                      <a:lnTo>
                        <a:pt x="454" y="158"/>
                      </a:lnTo>
                      <a:lnTo>
                        <a:pt x="454" y="161"/>
                      </a:lnTo>
                      <a:lnTo>
                        <a:pt x="448" y="164"/>
                      </a:lnTo>
                      <a:lnTo>
                        <a:pt x="447" y="166"/>
                      </a:lnTo>
                      <a:lnTo>
                        <a:pt x="447" y="169"/>
                      </a:lnTo>
                      <a:lnTo>
                        <a:pt x="443" y="172"/>
                      </a:lnTo>
                      <a:lnTo>
                        <a:pt x="443" y="173"/>
                      </a:lnTo>
                      <a:lnTo>
                        <a:pt x="445" y="175"/>
                      </a:lnTo>
                      <a:lnTo>
                        <a:pt x="442" y="177"/>
                      </a:lnTo>
                      <a:lnTo>
                        <a:pt x="433" y="179"/>
                      </a:lnTo>
                      <a:lnTo>
                        <a:pt x="430" y="177"/>
                      </a:lnTo>
                      <a:lnTo>
                        <a:pt x="426" y="180"/>
                      </a:lnTo>
                      <a:lnTo>
                        <a:pt x="421" y="180"/>
                      </a:lnTo>
                      <a:lnTo>
                        <a:pt x="418" y="178"/>
                      </a:lnTo>
                      <a:lnTo>
                        <a:pt x="410" y="182"/>
                      </a:lnTo>
                      <a:lnTo>
                        <a:pt x="409" y="184"/>
                      </a:lnTo>
                      <a:lnTo>
                        <a:pt x="411" y="188"/>
                      </a:lnTo>
                      <a:lnTo>
                        <a:pt x="409" y="189"/>
                      </a:lnTo>
                      <a:lnTo>
                        <a:pt x="409" y="193"/>
                      </a:lnTo>
                      <a:lnTo>
                        <a:pt x="406" y="199"/>
                      </a:lnTo>
                      <a:lnTo>
                        <a:pt x="400" y="200"/>
                      </a:lnTo>
                      <a:lnTo>
                        <a:pt x="399" y="202"/>
                      </a:lnTo>
                      <a:lnTo>
                        <a:pt x="397" y="202"/>
                      </a:lnTo>
                      <a:lnTo>
                        <a:pt x="396" y="204"/>
                      </a:lnTo>
                      <a:lnTo>
                        <a:pt x="394" y="206"/>
                      </a:lnTo>
                      <a:lnTo>
                        <a:pt x="389" y="204"/>
                      </a:lnTo>
                      <a:lnTo>
                        <a:pt x="384" y="207"/>
                      </a:lnTo>
                      <a:lnTo>
                        <a:pt x="380" y="208"/>
                      </a:lnTo>
                      <a:lnTo>
                        <a:pt x="379" y="212"/>
                      </a:lnTo>
                      <a:lnTo>
                        <a:pt x="374" y="217"/>
                      </a:lnTo>
                      <a:lnTo>
                        <a:pt x="373" y="221"/>
                      </a:lnTo>
                      <a:lnTo>
                        <a:pt x="371" y="223"/>
                      </a:lnTo>
                      <a:lnTo>
                        <a:pt x="370" y="225"/>
                      </a:lnTo>
                      <a:lnTo>
                        <a:pt x="371" y="230"/>
                      </a:lnTo>
                      <a:lnTo>
                        <a:pt x="371" y="235"/>
                      </a:lnTo>
                      <a:lnTo>
                        <a:pt x="370" y="241"/>
                      </a:lnTo>
                      <a:lnTo>
                        <a:pt x="371" y="249"/>
                      </a:lnTo>
                      <a:lnTo>
                        <a:pt x="372" y="255"/>
                      </a:lnTo>
                      <a:lnTo>
                        <a:pt x="371" y="255"/>
                      </a:lnTo>
                      <a:lnTo>
                        <a:pt x="371" y="256"/>
                      </a:lnTo>
                      <a:lnTo>
                        <a:pt x="366" y="260"/>
                      </a:lnTo>
                      <a:lnTo>
                        <a:pt x="362" y="268"/>
                      </a:lnTo>
                      <a:lnTo>
                        <a:pt x="360" y="270"/>
                      </a:lnTo>
                      <a:lnTo>
                        <a:pt x="361" y="271"/>
                      </a:lnTo>
                      <a:lnTo>
                        <a:pt x="362" y="275"/>
                      </a:lnTo>
                      <a:lnTo>
                        <a:pt x="360" y="278"/>
                      </a:lnTo>
                      <a:lnTo>
                        <a:pt x="359" y="278"/>
                      </a:lnTo>
                      <a:lnTo>
                        <a:pt x="359" y="281"/>
                      </a:lnTo>
                      <a:lnTo>
                        <a:pt x="357" y="283"/>
                      </a:lnTo>
                      <a:lnTo>
                        <a:pt x="356" y="285"/>
                      </a:lnTo>
                      <a:lnTo>
                        <a:pt x="354" y="286"/>
                      </a:lnTo>
                      <a:lnTo>
                        <a:pt x="356" y="289"/>
                      </a:lnTo>
                      <a:lnTo>
                        <a:pt x="366" y="289"/>
                      </a:lnTo>
                      <a:lnTo>
                        <a:pt x="368" y="291"/>
                      </a:lnTo>
                      <a:lnTo>
                        <a:pt x="368" y="294"/>
                      </a:lnTo>
                      <a:lnTo>
                        <a:pt x="370" y="295"/>
                      </a:lnTo>
                      <a:lnTo>
                        <a:pt x="373" y="300"/>
                      </a:lnTo>
                      <a:lnTo>
                        <a:pt x="371" y="302"/>
                      </a:lnTo>
                      <a:lnTo>
                        <a:pt x="373" y="305"/>
                      </a:lnTo>
                      <a:lnTo>
                        <a:pt x="373" y="307"/>
                      </a:lnTo>
                      <a:lnTo>
                        <a:pt x="374" y="310"/>
                      </a:lnTo>
                      <a:lnTo>
                        <a:pt x="368" y="309"/>
                      </a:lnTo>
                      <a:lnTo>
                        <a:pt x="366" y="312"/>
                      </a:lnTo>
                      <a:lnTo>
                        <a:pt x="363" y="314"/>
                      </a:lnTo>
                      <a:lnTo>
                        <a:pt x="361" y="312"/>
                      </a:lnTo>
                      <a:lnTo>
                        <a:pt x="355" y="310"/>
                      </a:lnTo>
                      <a:lnTo>
                        <a:pt x="353" y="308"/>
                      </a:lnTo>
                      <a:lnTo>
                        <a:pt x="353" y="307"/>
                      </a:lnTo>
                      <a:lnTo>
                        <a:pt x="356" y="304"/>
                      </a:lnTo>
                      <a:lnTo>
                        <a:pt x="356" y="301"/>
                      </a:lnTo>
                      <a:lnTo>
                        <a:pt x="359" y="300"/>
                      </a:lnTo>
                      <a:lnTo>
                        <a:pt x="356" y="295"/>
                      </a:lnTo>
                      <a:lnTo>
                        <a:pt x="354" y="294"/>
                      </a:lnTo>
                      <a:lnTo>
                        <a:pt x="352" y="290"/>
                      </a:lnTo>
                      <a:lnTo>
                        <a:pt x="349" y="292"/>
                      </a:lnTo>
                      <a:lnTo>
                        <a:pt x="346" y="292"/>
                      </a:lnTo>
                      <a:lnTo>
                        <a:pt x="340" y="296"/>
                      </a:lnTo>
                      <a:lnTo>
                        <a:pt x="336" y="296"/>
                      </a:lnTo>
                      <a:lnTo>
                        <a:pt x="334" y="295"/>
                      </a:lnTo>
                      <a:lnTo>
                        <a:pt x="333" y="297"/>
                      </a:lnTo>
                      <a:lnTo>
                        <a:pt x="330" y="296"/>
                      </a:lnTo>
                      <a:lnTo>
                        <a:pt x="328" y="303"/>
                      </a:lnTo>
                      <a:lnTo>
                        <a:pt x="318" y="313"/>
                      </a:lnTo>
                      <a:lnTo>
                        <a:pt x="313" y="312"/>
                      </a:lnTo>
                      <a:lnTo>
                        <a:pt x="310" y="308"/>
                      </a:lnTo>
                      <a:lnTo>
                        <a:pt x="306" y="310"/>
                      </a:lnTo>
                      <a:lnTo>
                        <a:pt x="300" y="311"/>
                      </a:lnTo>
                      <a:lnTo>
                        <a:pt x="299" y="314"/>
                      </a:lnTo>
                      <a:lnTo>
                        <a:pt x="296" y="316"/>
                      </a:lnTo>
                      <a:lnTo>
                        <a:pt x="299" y="321"/>
                      </a:lnTo>
                      <a:lnTo>
                        <a:pt x="300" y="325"/>
                      </a:lnTo>
                      <a:lnTo>
                        <a:pt x="302" y="326"/>
                      </a:lnTo>
                      <a:lnTo>
                        <a:pt x="300" y="327"/>
                      </a:lnTo>
                      <a:lnTo>
                        <a:pt x="298" y="330"/>
                      </a:lnTo>
                      <a:lnTo>
                        <a:pt x="294" y="331"/>
                      </a:lnTo>
                      <a:lnTo>
                        <a:pt x="291" y="335"/>
                      </a:lnTo>
                      <a:lnTo>
                        <a:pt x="290" y="335"/>
                      </a:lnTo>
                      <a:lnTo>
                        <a:pt x="289" y="335"/>
                      </a:lnTo>
                      <a:lnTo>
                        <a:pt x="290" y="330"/>
                      </a:lnTo>
                      <a:lnTo>
                        <a:pt x="289" y="329"/>
                      </a:lnTo>
                      <a:lnTo>
                        <a:pt x="284" y="330"/>
                      </a:lnTo>
                      <a:lnTo>
                        <a:pt x="276" y="335"/>
                      </a:lnTo>
                      <a:lnTo>
                        <a:pt x="269" y="343"/>
                      </a:lnTo>
                      <a:lnTo>
                        <a:pt x="262" y="343"/>
                      </a:lnTo>
                      <a:lnTo>
                        <a:pt x="255" y="337"/>
                      </a:lnTo>
                      <a:lnTo>
                        <a:pt x="253" y="337"/>
                      </a:lnTo>
                      <a:lnTo>
                        <a:pt x="251" y="335"/>
                      </a:lnTo>
                      <a:lnTo>
                        <a:pt x="245" y="336"/>
                      </a:lnTo>
                      <a:lnTo>
                        <a:pt x="242" y="338"/>
                      </a:lnTo>
                      <a:lnTo>
                        <a:pt x="235" y="340"/>
                      </a:lnTo>
                      <a:lnTo>
                        <a:pt x="233" y="339"/>
                      </a:lnTo>
                      <a:lnTo>
                        <a:pt x="232" y="336"/>
                      </a:lnTo>
                      <a:lnTo>
                        <a:pt x="229" y="335"/>
                      </a:lnTo>
                      <a:lnTo>
                        <a:pt x="227" y="337"/>
                      </a:lnTo>
                      <a:lnTo>
                        <a:pt x="223" y="337"/>
                      </a:lnTo>
                      <a:lnTo>
                        <a:pt x="221" y="338"/>
                      </a:lnTo>
                      <a:lnTo>
                        <a:pt x="221" y="340"/>
                      </a:lnTo>
                      <a:lnTo>
                        <a:pt x="221" y="342"/>
                      </a:lnTo>
                      <a:lnTo>
                        <a:pt x="219" y="343"/>
                      </a:lnTo>
                      <a:lnTo>
                        <a:pt x="217" y="340"/>
                      </a:lnTo>
                      <a:lnTo>
                        <a:pt x="214" y="339"/>
                      </a:lnTo>
                      <a:lnTo>
                        <a:pt x="206" y="340"/>
                      </a:lnTo>
                      <a:lnTo>
                        <a:pt x="204" y="339"/>
                      </a:lnTo>
                      <a:lnTo>
                        <a:pt x="200" y="338"/>
                      </a:lnTo>
                      <a:lnTo>
                        <a:pt x="198" y="336"/>
                      </a:lnTo>
                      <a:lnTo>
                        <a:pt x="196" y="334"/>
                      </a:lnTo>
                      <a:lnTo>
                        <a:pt x="196" y="331"/>
                      </a:lnTo>
                      <a:lnTo>
                        <a:pt x="198" y="327"/>
                      </a:lnTo>
                      <a:lnTo>
                        <a:pt x="199" y="326"/>
                      </a:lnTo>
                      <a:lnTo>
                        <a:pt x="199" y="322"/>
                      </a:lnTo>
                      <a:lnTo>
                        <a:pt x="197" y="315"/>
                      </a:lnTo>
                      <a:lnTo>
                        <a:pt x="196" y="311"/>
                      </a:lnTo>
                      <a:lnTo>
                        <a:pt x="194" y="308"/>
                      </a:lnTo>
                      <a:lnTo>
                        <a:pt x="191" y="307"/>
                      </a:lnTo>
                      <a:lnTo>
                        <a:pt x="188" y="301"/>
                      </a:lnTo>
                      <a:lnTo>
                        <a:pt x="183" y="297"/>
                      </a:lnTo>
                      <a:lnTo>
                        <a:pt x="177" y="296"/>
                      </a:lnTo>
                      <a:lnTo>
                        <a:pt x="174" y="293"/>
                      </a:lnTo>
                      <a:lnTo>
                        <a:pt x="171" y="291"/>
                      </a:lnTo>
                      <a:lnTo>
                        <a:pt x="170" y="289"/>
                      </a:lnTo>
                      <a:lnTo>
                        <a:pt x="166" y="291"/>
                      </a:lnTo>
                      <a:lnTo>
                        <a:pt x="163" y="290"/>
                      </a:lnTo>
                      <a:lnTo>
                        <a:pt x="162" y="288"/>
                      </a:lnTo>
                      <a:lnTo>
                        <a:pt x="163" y="285"/>
                      </a:lnTo>
                      <a:lnTo>
                        <a:pt x="159" y="283"/>
                      </a:lnTo>
                      <a:lnTo>
                        <a:pt x="159" y="280"/>
                      </a:lnTo>
                      <a:lnTo>
                        <a:pt x="156" y="279"/>
                      </a:lnTo>
                      <a:lnTo>
                        <a:pt x="147" y="277"/>
                      </a:lnTo>
                      <a:lnTo>
                        <a:pt x="142" y="283"/>
                      </a:lnTo>
                      <a:lnTo>
                        <a:pt x="140" y="280"/>
                      </a:lnTo>
                      <a:lnTo>
                        <a:pt x="138" y="272"/>
                      </a:lnTo>
                      <a:lnTo>
                        <a:pt x="137" y="272"/>
                      </a:lnTo>
                      <a:lnTo>
                        <a:pt x="136" y="270"/>
                      </a:lnTo>
                      <a:lnTo>
                        <a:pt x="135" y="264"/>
                      </a:lnTo>
                      <a:lnTo>
                        <a:pt x="134" y="261"/>
                      </a:lnTo>
                      <a:lnTo>
                        <a:pt x="136" y="256"/>
                      </a:lnTo>
                      <a:lnTo>
                        <a:pt x="135" y="255"/>
                      </a:lnTo>
                      <a:lnTo>
                        <a:pt x="134" y="253"/>
                      </a:lnTo>
                      <a:lnTo>
                        <a:pt x="137" y="249"/>
                      </a:lnTo>
                      <a:lnTo>
                        <a:pt x="139" y="247"/>
                      </a:lnTo>
                      <a:lnTo>
                        <a:pt x="139" y="244"/>
                      </a:lnTo>
                      <a:lnTo>
                        <a:pt x="138" y="243"/>
                      </a:lnTo>
                      <a:lnTo>
                        <a:pt x="137" y="239"/>
                      </a:lnTo>
                      <a:lnTo>
                        <a:pt x="139" y="237"/>
                      </a:lnTo>
                      <a:lnTo>
                        <a:pt x="139" y="234"/>
                      </a:lnTo>
                      <a:lnTo>
                        <a:pt x="141" y="231"/>
                      </a:lnTo>
                      <a:lnTo>
                        <a:pt x="143" y="231"/>
                      </a:lnTo>
                      <a:lnTo>
                        <a:pt x="144" y="229"/>
                      </a:lnTo>
                      <a:lnTo>
                        <a:pt x="147" y="229"/>
                      </a:lnTo>
                      <a:lnTo>
                        <a:pt x="147" y="226"/>
                      </a:lnTo>
                      <a:lnTo>
                        <a:pt x="149" y="226"/>
                      </a:lnTo>
                      <a:lnTo>
                        <a:pt x="149" y="223"/>
                      </a:lnTo>
                      <a:lnTo>
                        <a:pt x="148" y="219"/>
                      </a:lnTo>
                      <a:lnTo>
                        <a:pt x="148" y="218"/>
                      </a:lnTo>
                      <a:lnTo>
                        <a:pt x="146" y="216"/>
                      </a:lnTo>
                      <a:lnTo>
                        <a:pt x="147" y="213"/>
                      </a:lnTo>
                      <a:lnTo>
                        <a:pt x="147" y="212"/>
                      </a:lnTo>
                      <a:lnTo>
                        <a:pt x="145" y="210"/>
                      </a:lnTo>
                      <a:lnTo>
                        <a:pt x="143" y="211"/>
                      </a:lnTo>
                      <a:lnTo>
                        <a:pt x="141" y="208"/>
                      </a:lnTo>
                      <a:lnTo>
                        <a:pt x="140" y="209"/>
                      </a:lnTo>
                      <a:lnTo>
                        <a:pt x="140" y="207"/>
                      </a:lnTo>
                      <a:lnTo>
                        <a:pt x="137" y="204"/>
                      </a:lnTo>
                      <a:lnTo>
                        <a:pt x="134" y="200"/>
                      </a:lnTo>
                      <a:lnTo>
                        <a:pt x="132" y="200"/>
                      </a:lnTo>
                      <a:lnTo>
                        <a:pt x="132" y="202"/>
                      </a:lnTo>
                      <a:lnTo>
                        <a:pt x="131" y="202"/>
                      </a:lnTo>
                      <a:lnTo>
                        <a:pt x="129" y="197"/>
                      </a:lnTo>
                      <a:lnTo>
                        <a:pt x="128" y="195"/>
                      </a:lnTo>
                      <a:lnTo>
                        <a:pt x="127" y="188"/>
                      </a:lnTo>
                      <a:lnTo>
                        <a:pt x="117" y="192"/>
                      </a:lnTo>
                      <a:lnTo>
                        <a:pt x="108" y="190"/>
                      </a:lnTo>
                      <a:lnTo>
                        <a:pt x="98" y="190"/>
                      </a:lnTo>
                      <a:lnTo>
                        <a:pt x="93" y="191"/>
                      </a:lnTo>
                      <a:lnTo>
                        <a:pt x="90" y="194"/>
                      </a:lnTo>
                      <a:lnTo>
                        <a:pt x="88" y="194"/>
                      </a:lnTo>
                      <a:lnTo>
                        <a:pt x="84" y="192"/>
                      </a:lnTo>
                      <a:lnTo>
                        <a:pt x="84" y="187"/>
                      </a:lnTo>
                      <a:lnTo>
                        <a:pt x="81" y="186"/>
                      </a:lnTo>
                      <a:lnTo>
                        <a:pt x="78" y="188"/>
                      </a:lnTo>
                      <a:lnTo>
                        <a:pt x="75" y="187"/>
                      </a:lnTo>
                      <a:lnTo>
                        <a:pt x="70" y="185"/>
                      </a:lnTo>
                      <a:lnTo>
                        <a:pt x="67" y="182"/>
                      </a:lnTo>
                      <a:lnTo>
                        <a:pt x="67" y="182"/>
                      </a:lnTo>
                      <a:lnTo>
                        <a:pt x="66" y="182"/>
                      </a:lnTo>
                      <a:lnTo>
                        <a:pt x="64" y="182"/>
                      </a:lnTo>
                      <a:lnTo>
                        <a:pt x="60" y="180"/>
                      </a:lnTo>
                      <a:lnTo>
                        <a:pt x="59" y="179"/>
                      </a:lnTo>
                      <a:lnTo>
                        <a:pt x="59" y="178"/>
                      </a:lnTo>
                      <a:lnTo>
                        <a:pt x="59" y="177"/>
                      </a:lnTo>
                      <a:lnTo>
                        <a:pt x="57" y="176"/>
                      </a:lnTo>
                      <a:lnTo>
                        <a:pt x="56" y="175"/>
                      </a:lnTo>
                      <a:lnTo>
                        <a:pt x="54" y="174"/>
                      </a:lnTo>
                      <a:lnTo>
                        <a:pt x="51" y="173"/>
                      </a:lnTo>
                      <a:lnTo>
                        <a:pt x="50" y="172"/>
                      </a:lnTo>
                      <a:lnTo>
                        <a:pt x="48" y="171"/>
                      </a:lnTo>
                      <a:lnTo>
                        <a:pt x="48" y="171"/>
                      </a:lnTo>
                      <a:lnTo>
                        <a:pt x="46" y="171"/>
                      </a:lnTo>
                      <a:lnTo>
                        <a:pt x="44" y="173"/>
                      </a:lnTo>
                      <a:lnTo>
                        <a:pt x="44" y="173"/>
                      </a:lnTo>
                      <a:lnTo>
                        <a:pt x="43" y="173"/>
                      </a:lnTo>
                      <a:lnTo>
                        <a:pt x="42" y="172"/>
                      </a:lnTo>
                      <a:lnTo>
                        <a:pt x="41" y="171"/>
                      </a:lnTo>
                      <a:lnTo>
                        <a:pt x="39" y="169"/>
                      </a:lnTo>
                      <a:lnTo>
                        <a:pt x="38" y="168"/>
                      </a:lnTo>
                      <a:lnTo>
                        <a:pt x="37" y="166"/>
                      </a:lnTo>
                      <a:lnTo>
                        <a:pt x="37" y="164"/>
                      </a:lnTo>
                      <a:lnTo>
                        <a:pt x="36" y="162"/>
                      </a:lnTo>
                      <a:lnTo>
                        <a:pt x="35" y="160"/>
                      </a:lnTo>
                      <a:lnTo>
                        <a:pt x="33" y="158"/>
                      </a:lnTo>
                      <a:lnTo>
                        <a:pt x="33" y="159"/>
                      </a:lnTo>
                      <a:lnTo>
                        <a:pt x="31" y="160"/>
                      </a:lnTo>
                      <a:lnTo>
                        <a:pt x="31" y="160"/>
                      </a:lnTo>
                      <a:lnTo>
                        <a:pt x="30" y="161"/>
                      </a:lnTo>
                      <a:lnTo>
                        <a:pt x="29" y="162"/>
                      </a:lnTo>
                      <a:lnTo>
                        <a:pt x="28" y="163"/>
                      </a:lnTo>
                      <a:lnTo>
                        <a:pt x="27" y="164"/>
                      </a:lnTo>
                      <a:lnTo>
                        <a:pt x="25" y="165"/>
                      </a:lnTo>
                      <a:lnTo>
                        <a:pt x="25" y="155"/>
                      </a:lnTo>
                      <a:lnTo>
                        <a:pt x="21" y="148"/>
                      </a:lnTo>
                      <a:lnTo>
                        <a:pt x="22" y="141"/>
                      </a:lnTo>
                      <a:lnTo>
                        <a:pt x="22" y="132"/>
                      </a:lnTo>
                      <a:lnTo>
                        <a:pt x="15" y="111"/>
                      </a:lnTo>
                      <a:lnTo>
                        <a:pt x="11" y="143"/>
                      </a:lnTo>
                      <a:lnTo>
                        <a:pt x="7" y="154"/>
                      </a:lnTo>
                      <a:lnTo>
                        <a:pt x="4" y="158"/>
                      </a:lnTo>
                      <a:lnTo>
                        <a:pt x="2" y="160"/>
                      </a:lnTo>
                      <a:lnTo>
                        <a:pt x="0" y="160"/>
                      </a:lnTo>
                      <a:lnTo>
                        <a:pt x="2" y="158"/>
                      </a:lnTo>
                      <a:lnTo>
                        <a:pt x="8" y="141"/>
                      </a:lnTo>
                      <a:lnTo>
                        <a:pt x="11" y="123"/>
                      </a:lnTo>
                      <a:lnTo>
                        <a:pt x="12" y="102"/>
                      </a:lnTo>
                      <a:lnTo>
                        <a:pt x="9" y="91"/>
                      </a:lnTo>
                      <a:lnTo>
                        <a:pt x="8" y="76"/>
                      </a:lnTo>
                      <a:lnTo>
                        <a:pt x="9" y="63"/>
                      </a:lnTo>
                      <a:lnTo>
                        <a:pt x="9" y="52"/>
                      </a:lnTo>
                      <a:lnTo>
                        <a:pt x="10" y="52"/>
                      </a:lnTo>
                      <a:lnTo>
                        <a:pt x="13" y="51"/>
                      </a:lnTo>
                      <a:lnTo>
                        <a:pt x="15" y="51"/>
                      </a:lnTo>
                      <a:lnTo>
                        <a:pt x="15" y="50"/>
                      </a:lnTo>
                      <a:lnTo>
                        <a:pt x="16" y="50"/>
                      </a:lnTo>
                      <a:lnTo>
                        <a:pt x="17" y="50"/>
                      </a:lnTo>
                      <a:lnTo>
                        <a:pt x="18" y="52"/>
                      </a:lnTo>
                      <a:lnTo>
                        <a:pt x="19" y="51"/>
                      </a:lnTo>
                      <a:lnTo>
                        <a:pt x="20" y="50"/>
                      </a:lnTo>
                      <a:lnTo>
                        <a:pt x="22" y="45"/>
                      </a:lnTo>
                      <a:lnTo>
                        <a:pt x="22" y="40"/>
                      </a:lnTo>
                      <a:lnTo>
                        <a:pt x="25" y="38"/>
                      </a:lnTo>
                      <a:lnTo>
                        <a:pt x="29" y="32"/>
                      </a:lnTo>
                      <a:lnTo>
                        <a:pt x="39" y="28"/>
                      </a:lnTo>
                      <a:lnTo>
                        <a:pt x="42" y="22"/>
                      </a:lnTo>
                      <a:lnTo>
                        <a:pt x="45" y="21"/>
                      </a:lnTo>
                      <a:lnTo>
                        <a:pt x="46" y="21"/>
                      </a:lnTo>
                      <a:lnTo>
                        <a:pt x="47" y="19"/>
                      </a:lnTo>
                      <a:lnTo>
                        <a:pt x="50" y="17"/>
                      </a:lnTo>
                      <a:lnTo>
                        <a:pt x="59" y="19"/>
                      </a:lnTo>
                      <a:lnTo>
                        <a:pt x="68" y="12"/>
                      </a:lnTo>
                      <a:lnTo>
                        <a:pt x="69" y="11"/>
                      </a:lnTo>
                      <a:lnTo>
                        <a:pt x="72" y="12"/>
                      </a:lnTo>
                      <a:lnTo>
                        <a:pt x="80" y="9"/>
                      </a:lnTo>
                      <a:lnTo>
                        <a:pt x="81" y="5"/>
                      </a:lnTo>
                      <a:lnTo>
                        <a:pt x="83" y="4"/>
                      </a:lnTo>
                      <a:lnTo>
                        <a:pt x="92" y="3"/>
                      </a:lnTo>
                      <a:lnTo>
                        <a:pt x="97" y="3"/>
                      </a:lnTo>
                      <a:lnTo>
                        <a:pt x="100" y="7"/>
                      </a:lnTo>
                      <a:lnTo>
                        <a:pt x="105" y="5"/>
                      </a:lnTo>
                      <a:lnTo>
                        <a:pt x="108" y="7"/>
                      </a:lnTo>
                      <a:lnTo>
                        <a:pt x="114" y="5"/>
                      </a:lnTo>
                      <a:lnTo>
                        <a:pt x="126" y="8"/>
                      </a:lnTo>
                      <a:lnTo>
                        <a:pt x="130" y="11"/>
                      </a:lnTo>
                      <a:lnTo>
                        <a:pt x="134" y="13"/>
                      </a:lnTo>
                      <a:lnTo>
                        <a:pt x="137" y="11"/>
                      </a:lnTo>
                      <a:lnTo>
                        <a:pt x="138" y="11"/>
                      </a:lnTo>
                      <a:lnTo>
                        <a:pt x="146" y="11"/>
                      </a:lnTo>
                      <a:lnTo>
                        <a:pt x="152" y="10"/>
                      </a:lnTo>
                      <a:lnTo>
                        <a:pt x="153" y="9"/>
                      </a:lnTo>
                      <a:lnTo>
                        <a:pt x="152" y="7"/>
                      </a:lnTo>
                      <a:lnTo>
                        <a:pt x="155" y="5"/>
                      </a:lnTo>
                      <a:lnTo>
                        <a:pt x="159" y="6"/>
                      </a:lnTo>
                      <a:lnTo>
                        <a:pt x="160" y="10"/>
                      </a:lnTo>
                      <a:lnTo>
                        <a:pt x="159" y="13"/>
                      </a:lnTo>
                      <a:lnTo>
                        <a:pt x="161" y="16"/>
                      </a:lnTo>
                      <a:lnTo>
                        <a:pt x="162" y="18"/>
                      </a:lnTo>
                      <a:lnTo>
                        <a:pt x="164" y="18"/>
                      </a:lnTo>
                      <a:lnTo>
                        <a:pt x="166" y="20"/>
                      </a:lnTo>
                      <a:lnTo>
                        <a:pt x="172" y="16"/>
                      </a:lnTo>
                      <a:lnTo>
                        <a:pt x="172" y="11"/>
                      </a:lnTo>
                      <a:lnTo>
                        <a:pt x="180" y="11"/>
                      </a:lnTo>
                      <a:lnTo>
                        <a:pt x="183" y="9"/>
                      </a:lnTo>
                      <a:lnTo>
                        <a:pt x="183" y="9"/>
                      </a:lnTo>
                      <a:lnTo>
                        <a:pt x="189" y="10"/>
                      </a:lnTo>
                      <a:lnTo>
                        <a:pt x="193" y="13"/>
                      </a:lnTo>
                      <a:lnTo>
                        <a:pt x="201" y="16"/>
                      </a:lnTo>
                      <a:lnTo>
                        <a:pt x="204" y="14"/>
                      </a:lnTo>
                      <a:lnTo>
                        <a:pt x="208" y="12"/>
                      </a:lnTo>
                      <a:lnTo>
                        <a:pt x="218" y="11"/>
                      </a:lnTo>
                      <a:lnTo>
                        <a:pt x="219" y="12"/>
                      </a:lnTo>
                      <a:lnTo>
                        <a:pt x="218" y="16"/>
                      </a:lnTo>
                      <a:lnTo>
                        <a:pt x="218" y="18"/>
                      </a:lnTo>
                      <a:lnTo>
                        <a:pt x="221" y="15"/>
                      </a:lnTo>
                      <a:lnTo>
                        <a:pt x="237" y="17"/>
                      </a:lnTo>
                      <a:lnTo>
                        <a:pt x="239" y="21"/>
                      </a:lnTo>
                      <a:lnTo>
                        <a:pt x="240" y="23"/>
                      </a:lnTo>
                      <a:lnTo>
                        <a:pt x="243" y="24"/>
                      </a:lnTo>
                      <a:lnTo>
                        <a:pt x="245" y="27"/>
                      </a:lnTo>
                      <a:lnTo>
                        <a:pt x="248" y="27"/>
                      </a:lnTo>
                      <a:lnTo>
                        <a:pt x="250" y="27"/>
                      </a:lnTo>
                      <a:lnTo>
                        <a:pt x="257" y="23"/>
                      </a:lnTo>
                      <a:lnTo>
                        <a:pt x="259" y="21"/>
                      </a:lnTo>
                      <a:lnTo>
                        <a:pt x="261" y="21"/>
                      </a:lnTo>
                      <a:lnTo>
                        <a:pt x="264" y="24"/>
                      </a:lnTo>
                      <a:lnTo>
                        <a:pt x="266" y="24"/>
                      </a:lnTo>
                      <a:lnTo>
                        <a:pt x="270" y="26"/>
                      </a:lnTo>
                      <a:lnTo>
                        <a:pt x="280" y="23"/>
                      </a:lnTo>
                      <a:lnTo>
                        <a:pt x="280" y="22"/>
                      </a:lnTo>
                      <a:lnTo>
                        <a:pt x="281" y="17"/>
                      </a:lnTo>
                      <a:lnTo>
                        <a:pt x="284" y="15"/>
                      </a:lnTo>
                      <a:lnTo>
                        <a:pt x="285" y="10"/>
                      </a:lnTo>
                      <a:lnTo>
                        <a:pt x="289" y="10"/>
                      </a:lnTo>
                      <a:lnTo>
                        <a:pt x="290" y="8"/>
                      </a:lnTo>
                      <a:lnTo>
                        <a:pt x="291" y="7"/>
                      </a:lnTo>
                      <a:lnTo>
                        <a:pt x="296" y="7"/>
                      </a:lnTo>
                      <a:lnTo>
                        <a:pt x="299" y="4"/>
                      </a:lnTo>
                      <a:lnTo>
                        <a:pt x="302" y="5"/>
                      </a:lnTo>
                      <a:lnTo>
                        <a:pt x="302" y="2"/>
                      </a:lnTo>
                      <a:lnTo>
                        <a:pt x="304" y="0"/>
                      </a:lnTo>
                      <a:lnTo>
                        <a:pt x="307" y="1"/>
                      </a:lnTo>
                      <a:lnTo>
                        <a:pt x="306" y="5"/>
                      </a:lnTo>
                      <a:lnTo>
                        <a:pt x="311" y="12"/>
                      </a:lnTo>
                      <a:lnTo>
                        <a:pt x="312" y="19"/>
                      </a:lnTo>
                      <a:lnTo>
                        <a:pt x="317" y="26"/>
                      </a:lnTo>
                      <a:lnTo>
                        <a:pt x="319" y="34"/>
                      </a:lnTo>
                      <a:lnTo>
                        <a:pt x="321" y="36"/>
                      </a:lnTo>
                      <a:lnTo>
                        <a:pt x="326" y="38"/>
                      </a:lnTo>
                      <a:lnTo>
                        <a:pt x="331" y="36"/>
                      </a:lnTo>
                      <a:lnTo>
                        <a:pt x="338" y="42"/>
                      </a:lnTo>
                      <a:lnTo>
                        <a:pt x="343" y="41"/>
                      </a:lnTo>
                      <a:lnTo>
                        <a:pt x="351" y="42"/>
                      </a:lnTo>
                      <a:lnTo>
                        <a:pt x="355" y="40"/>
                      </a:lnTo>
                      <a:lnTo>
                        <a:pt x="359" y="43"/>
                      </a:lnTo>
                      <a:lnTo>
                        <a:pt x="365" y="42"/>
                      </a:lnTo>
                      <a:lnTo>
                        <a:pt x="367" y="46"/>
                      </a:lnTo>
                      <a:lnTo>
                        <a:pt x="367" y="50"/>
                      </a:lnTo>
                      <a:lnTo>
                        <a:pt x="377" y="55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9" name="Freeform 38">
                  <a:extLst>
                    <a:ext uri="{FF2B5EF4-FFF2-40B4-BE49-F238E27FC236}">
                      <a16:creationId xmlns:a16="http://schemas.microsoft.com/office/drawing/2014/main" id="{FFDE2C4C-FC36-419B-89F8-B4F1ACF6C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8901" y="3824288"/>
                  <a:ext cx="890588" cy="538163"/>
                </a:xfrm>
                <a:custGeom>
                  <a:avLst/>
                  <a:gdLst>
                    <a:gd name="T0" fmla="*/ 510 w 561"/>
                    <a:gd name="T1" fmla="*/ 84 h 339"/>
                    <a:gd name="T2" fmla="*/ 527 w 561"/>
                    <a:gd name="T3" fmla="*/ 110 h 339"/>
                    <a:gd name="T4" fmla="*/ 523 w 561"/>
                    <a:gd name="T5" fmla="*/ 140 h 339"/>
                    <a:gd name="T6" fmla="*/ 523 w 561"/>
                    <a:gd name="T7" fmla="*/ 167 h 339"/>
                    <a:gd name="T8" fmla="*/ 536 w 561"/>
                    <a:gd name="T9" fmla="*/ 180 h 339"/>
                    <a:gd name="T10" fmla="*/ 541 w 561"/>
                    <a:gd name="T11" fmla="*/ 197 h 339"/>
                    <a:gd name="T12" fmla="*/ 551 w 561"/>
                    <a:gd name="T13" fmla="*/ 224 h 339"/>
                    <a:gd name="T14" fmla="*/ 561 w 561"/>
                    <a:gd name="T15" fmla="*/ 258 h 339"/>
                    <a:gd name="T16" fmla="*/ 546 w 561"/>
                    <a:gd name="T17" fmla="*/ 279 h 339"/>
                    <a:gd name="T18" fmla="*/ 517 w 561"/>
                    <a:gd name="T19" fmla="*/ 305 h 339"/>
                    <a:gd name="T20" fmla="*/ 485 w 561"/>
                    <a:gd name="T21" fmla="*/ 323 h 339"/>
                    <a:gd name="T22" fmla="*/ 456 w 561"/>
                    <a:gd name="T23" fmla="*/ 334 h 339"/>
                    <a:gd name="T24" fmla="*/ 430 w 561"/>
                    <a:gd name="T25" fmla="*/ 339 h 339"/>
                    <a:gd name="T26" fmla="*/ 406 w 561"/>
                    <a:gd name="T27" fmla="*/ 318 h 339"/>
                    <a:gd name="T28" fmla="*/ 377 w 561"/>
                    <a:gd name="T29" fmla="*/ 292 h 339"/>
                    <a:gd name="T30" fmla="*/ 349 w 561"/>
                    <a:gd name="T31" fmla="*/ 275 h 339"/>
                    <a:gd name="T32" fmla="*/ 315 w 561"/>
                    <a:gd name="T33" fmla="*/ 259 h 339"/>
                    <a:gd name="T34" fmla="*/ 300 w 561"/>
                    <a:gd name="T35" fmla="*/ 238 h 339"/>
                    <a:gd name="T36" fmla="*/ 282 w 561"/>
                    <a:gd name="T37" fmla="*/ 248 h 339"/>
                    <a:gd name="T38" fmla="*/ 259 w 561"/>
                    <a:gd name="T39" fmla="*/ 254 h 339"/>
                    <a:gd name="T40" fmla="*/ 238 w 561"/>
                    <a:gd name="T41" fmla="*/ 256 h 339"/>
                    <a:gd name="T42" fmla="*/ 216 w 561"/>
                    <a:gd name="T43" fmla="*/ 244 h 339"/>
                    <a:gd name="T44" fmla="*/ 181 w 561"/>
                    <a:gd name="T45" fmla="*/ 242 h 339"/>
                    <a:gd name="T46" fmla="*/ 159 w 561"/>
                    <a:gd name="T47" fmla="*/ 249 h 339"/>
                    <a:gd name="T48" fmla="*/ 150 w 561"/>
                    <a:gd name="T49" fmla="*/ 243 h 339"/>
                    <a:gd name="T50" fmla="*/ 112 w 561"/>
                    <a:gd name="T51" fmla="*/ 238 h 339"/>
                    <a:gd name="T52" fmla="*/ 79 w 561"/>
                    <a:gd name="T53" fmla="*/ 238 h 339"/>
                    <a:gd name="T54" fmla="*/ 45 w 561"/>
                    <a:gd name="T55" fmla="*/ 252 h 339"/>
                    <a:gd name="T56" fmla="*/ 20 w 561"/>
                    <a:gd name="T57" fmla="*/ 273 h 339"/>
                    <a:gd name="T58" fmla="*/ 13 w 561"/>
                    <a:gd name="T59" fmla="*/ 283 h 339"/>
                    <a:gd name="T60" fmla="*/ 0 w 561"/>
                    <a:gd name="T61" fmla="*/ 247 h 339"/>
                    <a:gd name="T62" fmla="*/ 7 w 561"/>
                    <a:gd name="T63" fmla="*/ 178 h 339"/>
                    <a:gd name="T64" fmla="*/ 34 w 561"/>
                    <a:gd name="T65" fmla="*/ 114 h 339"/>
                    <a:gd name="T66" fmla="*/ 58 w 561"/>
                    <a:gd name="T67" fmla="*/ 74 h 339"/>
                    <a:gd name="T68" fmla="*/ 126 w 561"/>
                    <a:gd name="T69" fmla="*/ 47 h 339"/>
                    <a:gd name="T70" fmla="*/ 135 w 561"/>
                    <a:gd name="T71" fmla="*/ 79 h 339"/>
                    <a:gd name="T72" fmla="*/ 170 w 561"/>
                    <a:gd name="T73" fmla="*/ 118 h 339"/>
                    <a:gd name="T74" fmla="*/ 194 w 561"/>
                    <a:gd name="T75" fmla="*/ 151 h 339"/>
                    <a:gd name="T76" fmla="*/ 219 w 561"/>
                    <a:gd name="T77" fmla="*/ 159 h 339"/>
                    <a:gd name="T78" fmla="*/ 249 w 561"/>
                    <a:gd name="T79" fmla="*/ 139 h 339"/>
                    <a:gd name="T80" fmla="*/ 262 w 561"/>
                    <a:gd name="T81" fmla="*/ 73 h 339"/>
                    <a:gd name="T82" fmla="*/ 266 w 561"/>
                    <a:gd name="T83" fmla="*/ 32 h 339"/>
                    <a:gd name="T84" fmla="*/ 285 w 561"/>
                    <a:gd name="T85" fmla="*/ 18 h 339"/>
                    <a:gd name="T86" fmla="*/ 300 w 561"/>
                    <a:gd name="T87" fmla="*/ 16 h 339"/>
                    <a:gd name="T88" fmla="*/ 315 w 561"/>
                    <a:gd name="T89" fmla="*/ 7 h 339"/>
                    <a:gd name="T90" fmla="*/ 328 w 561"/>
                    <a:gd name="T91" fmla="*/ 3 h 339"/>
                    <a:gd name="T92" fmla="*/ 335 w 561"/>
                    <a:gd name="T93" fmla="*/ 7 h 339"/>
                    <a:gd name="T94" fmla="*/ 349 w 561"/>
                    <a:gd name="T95" fmla="*/ 16 h 339"/>
                    <a:gd name="T96" fmla="*/ 364 w 561"/>
                    <a:gd name="T97" fmla="*/ 26 h 339"/>
                    <a:gd name="T98" fmla="*/ 386 w 561"/>
                    <a:gd name="T99" fmla="*/ 35 h 339"/>
                    <a:gd name="T100" fmla="*/ 398 w 561"/>
                    <a:gd name="T101" fmla="*/ 48 h 339"/>
                    <a:gd name="T102" fmla="*/ 410 w 561"/>
                    <a:gd name="T103" fmla="*/ 71 h 339"/>
                    <a:gd name="T104" fmla="*/ 435 w 561"/>
                    <a:gd name="T105" fmla="*/ 82 h 339"/>
                    <a:gd name="T106" fmla="*/ 448 w 561"/>
                    <a:gd name="T107" fmla="*/ 76 h 339"/>
                    <a:gd name="T108" fmla="*/ 462 w 561"/>
                    <a:gd name="T109" fmla="*/ 7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1" h="339">
                      <a:moveTo>
                        <a:pt x="493" y="82"/>
                      </a:moveTo>
                      <a:lnTo>
                        <a:pt x="495" y="80"/>
                      </a:lnTo>
                      <a:lnTo>
                        <a:pt x="498" y="81"/>
                      </a:lnTo>
                      <a:lnTo>
                        <a:pt x="505" y="79"/>
                      </a:lnTo>
                      <a:lnTo>
                        <a:pt x="509" y="80"/>
                      </a:lnTo>
                      <a:lnTo>
                        <a:pt x="509" y="82"/>
                      </a:lnTo>
                      <a:lnTo>
                        <a:pt x="510" y="84"/>
                      </a:lnTo>
                      <a:lnTo>
                        <a:pt x="509" y="90"/>
                      </a:lnTo>
                      <a:lnTo>
                        <a:pt x="507" y="91"/>
                      </a:lnTo>
                      <a:lnTo>
                        <a:pt x="506" y="95"/>
                      </a:lnTo>
                      <a:lnTo>
                        <a:pt x="518" y="100"/>
                      </a:lnTo>
                      <a:lnTo>
                        <a:pt x="519" y="103"/>
                      </a:lnTo>
                      <a:lnTo>
                        <a:pt x="525" y="106"/>
                      </a:lnTo>
                      <a:lnTo>
                        <a:pt x="527" y="110"/>
                      </a:lnTo>
                      <a:lnTo>
                        <a:pt x="530" y="111"/>
                      </a:lnTo>
                      <a:lnTo>
                        <a:pt x="532" y="113"/>
                      </a:lnTo>
                      <a:lnTo>
                        <a:pt x="533" y="120"/>
                      </a:lnTo>
                      <a:lnTo>
                        <a:pt x="530" y="127"/>
                      </a:lnTo>
                      <a:lnTo>
                        <a:pt x="530" y="132"/>
                      </a:lnTo>
                      <a:lnTo>
                        <a:pt x="529" y="135"/>
                      </a:lnTo>
                      <a:lnTo>
                        <a:pt x="523" y="140"/>
                      </a:lnTo>
                      <a:lnTo>
                        <a:pt x="524" y="141"/>
                      </a:lnTo>
                      <a:lnTo>
                        <a:pt x="523" y="143"/>
                      </a:lnTo>
                      <a:lnTo>
                        <a:pt x="525" y="144"/>
                      </a:lnTo>
                      <a:lnTo>
                        <a:pt x="522" y="155"/>
                      </a:lnTo>
                      <a:lnTo>
                        <a:pt x="525" y="156"/>
                      </a:lnTo>
                      <a:lnTo>
                        <a:pt x="525" y="157"/>
                      </a:lnTo>
                      <a:lnTo>
                        <a:pt x="523" y="167"/>
                      </a:lnTo>
                      <a:lnTo>
                        <a:pt x="519" y="170"/>
                      </a:lnTo>
                      <a:lnTo>
                        <a:pt x="517" y="178"/>
                      </a:lnTo>
                      <a:lnTo>
                        <a:pt x="519" y="179"/>
                      </a:lnTo>
                      <a:lnTo>
                        <a:pt x="523" y="176"/>
                      </a:lnTo>
                      <a:lnTo>
                        <a:pt x="532" y="173"/>
                      </a:lnTo>
                      <a:lnTo>
                        <a:pt x="533" y="174"/>
                      </a:lnTo>
                      <a:lnTo>
                        <a:pt x="536" y="180"/>
                      </a:lnTo>
                      <a:lnTo>
                        <a:pt x="541" y="180"/>
                      </a:lnTo>
                      <a:lnTo>
                        <a:pt x="541" y="182"/>
                      </a:lnTo>
                      <a:lnTo>
                        <a:pt x="539" y="184"/>
                      </a:lnTo>
                      <a:lnTo>
                        <a:pt x="538" y="187"/>
                      </a:lnTo>
                      <a:lnTo>
                        <a:pt x="536" y="189"/>
                      </a:lnTo>
                      <a:lnTo>
                        <a:pt x="536" y="192"/>
                      </a:lnTo>
                      <a:lnTo>
                        <a:pt x="541" y="197"/>
                      </a:lnTo>
                      <a:lnTo>
                        <a:pt x="544" y="202"/>
                      </a:lnTo>
                      <a:lnTo>
                        <a:pt x="544" y="208"/>
                      </a:lnTo>
                      <a:lnTo>
                        <a:pt x="547" y="213"/>
                      </a:lnTo>
                      <a:lnTo>
                        <a:pt x="554" y="216"/>
                      </a:lnTo>
                      <a:lnTo>
                        <a:pt x="554" y="219"/>
                      </a:lnTo>
                      <a:lnTo>
                        <a:pt x="552" y="221"/>
                      </a:lnTo>
                      <a:lnTo>
                        <a:pt x="551" y="224"/>
                      </a:lnTo>
                      <a:lnTo>
                        <a:pt x="553" y="225"/>
                      </a:lnTo>
                      <a:lnTo>
                        <a:pt x="554" y="229"/>
                      </a:lnTo>
                      <a:lnTo>
                        <a:pt x="558" y="234"/>
                      </a:lnTo>
                      <a:lnTo>
                        <a:pt x="558" y="239"/>
                      </a:lnTo>
                      <a:lnTo>
                        <a:pt x="556" y="243"/>
                      </a:lnTo>
                      <a:lnTo>
                        <a:pt x="558" y="247"/>
                      </a:lnTo>
                      <a:lnTo>
                        <a:pt x="561" y="258"/>
                      </a:lnTo>
                      <a:lnTo>
                        <a:pt x="558" y="263"/>
                      </a:lnTo>
                      <a:lnTo>
                        <a:pt x="558" y="266"/>
                      </a:lnTo>
                      <a:lnTo>
                        <a:pt x="557" y="271"/>
                      </a:lnTo>
                      <a:lnTo>
                        <a:pt x="555" y="272"/>
                      </a:lnTo>
                      <a:lnTo>
                        <a:pt x="553" y="273"/>
                      </a:lnTo>
                      <a:lnTo>
                        <a:pt x="550" y="276"/>
                      </a:lnTo>
                      <a:lnTo>
                        <a:pt x="546" y="279"/>
                      </a:lnTo>
                      <a:lnTo>
                        <a:pt x="541" y="279"/>
                      </a:lnTo>
                      <a:lnTo>
                        <a:pt x="536" y="288"/>
                      </a:lnTo>
                      <a:lnTo>
                        <a:pt x="529" y="290"/>
                      </a:lnTo>
                      <a:lnTo>
                        <a:pt x="530" y="293"/>
                      </a:lnTo>
                      <a:lnTo>
                        <a:pt x="527" y="298"/>
                      </a:lnTo>
                      <a:lnTo>
                        <a:pt x="524" y="299"/>
                      </a:lnTo>
                      <a:lnTo>
                        <a:pt x="517" y="305"/>
                      </a:lnTo>
                      <a:lnTo>
                        <a:pt x="515" y="310"/>
                      </a:lnTo>
                      <a:lnTo>
                        <a:pt x="515" y="317"/>
                      </a:lnTo>
                      <a:lnTo>
                        <a:pt x="513" y="324"/>
                      </a:lnTo>
                      <a:lnTo>
                        <a:pt x="500" y="324"/>
                      </a:lnTo>
                      <a:lnTo>
                        <a:pt x="494" y="321"/>
                      </a:lnTo>
                      <a:lnTo>
                        <a:pt x="487" y="324"/>
                      </a:lnTo>
                      <a:lnTo>
                        <a:pt x="485" y="323"/>
                      </a:lnTo>
                      <a:lnTo>
                        <a:pt x="479" y="317"/>
                      </a:lnTo>
                      <a:lnTo>
                        <a:pt x="476" y="316"/>
                      </a:lnTo>
                      <a:lnTo>
                        <a:pt x="473" y="319"/>
                      </a:lnTo>
                      <a:lnTo>
                        <a:pt x="467" y="319"/>
                      </a:lnTo>
                      <a:lnTo>
                        <a:pt x="464" y="321"/>
                      </a:lnTo>
                      <a:lnTo>
                        <a:pt x="459" y="325"/>
                      </a:lnTo>
                      <a:lnTo>
                        <a:pt x="456" y="334"/>
                      </a:lnTo>
                      <a:lnTo>
                        <a:pt x="451" y="337"/>
                      </a:lnTo>
                      <a:lnTo>
                        <a:pt x="449" y="339"/>
                      </a:lnTo>
                      <a:lnTo>
                        <a:pt x="446" y="339"/>
                      </a:lnTo>
                      <a:lnTo>
                        <a:pt x="443" y="336"/>
                      </a:lnTo>
                      <a:lnTo>
                        <a:pt x="440" y="336"/>
                      </a:lnTo>
                      <a:lnTo>
                        <a:pt x="437" y="339"/>
                      </a:lnTo>
                      <a:lnTo>
                        <a:pt x="430" y="339"/>
                      </a:lnTo>
                      <a:lnTo>
                        <a:pt x="423" y="335"/>
                      </a:lnTo>
                      <a:lnTo>
                        <a:pt x="418" y="335"/>
                      </a:lnTo>
                      <a:lnTo>
                        <a:pt x="416" y="331"/>
                      </a:lnTo>
                      <a:lnTo>
                        <a:pt x="412" y="330"/>
                      </a:lnTo>
                      <a:lnTo>
                        <a:pt x="409" y="327"/>
                      </a:lnTo>
                      <a:lnTo>
                        <a:pt x="407" y="321"/>
                      </a:lnTo>
                      <a:lnTo>
                        <a:pt x="406" y="318"/>
                      </a:lnTo>
                      <a:lnTo>
                        <a:pt x="404" y="315"/>
                      </a:lnTo>
                      <a:lnTo>
                        <a:pt x="397" y="311"/>
                      </a:lnTo>
                      <a:lnTo>
                        <a:pt x="392" y="303"/>
                      </a:lnTo>
                      <a:lnTo>
                        <a:pt x="392" y="301"/>
                      </a:lnTo>
                      <a:lnTo>
                        <a:pt x="386" y="298"/>
                      </a:lnTo>
                      <a:lnTo>
                        <a:pt x="378" y="295"/>
                      </a:lnTo>
                      <a:lnTo>
                        <a:pt x="377" y="292"/>
                      </a:lnTo>
                      <a:lnTo>
                        <a:pt x="375" y="288"/>
                      </a:lnTo>
                      <a:lnTo>
                        <a:pt x="365" y="283"/>
                      </a:lnTo>
                      <a:lnTo>
                        <a:pt x="365" y="279"/>
                      </a:lnTo>
                      <a:lnTo>
                        <a:pt x="363" y="275"/>
                      </a:lnTo>
                      <a:lnTo>
                        <a:pt x="357" y="276"/>
                      </a:lnTo>
                      <a:lnTo>
                        <a:pt x="353" y="273"/>
                      </a:lnTo>
                      <a:lnTo>
                        <a:pt x="349" y="275"/>
                      </a:lnTo>
                      <a:lnTo>
                        <a:pt x="341" y="274"/>
                      </a:lnTo>
                      <a:lnTo>
                        <a:pt x="336" y="275"/>
                      </a:lnTo>
                      <a:lnTo>
                        <a:pt x="329" y="269"/>
                      </a:lnTo>
                      <a:lnTo>
                        <a:pt x="324" y="271"/>
                      </a:lnTo>
                      <a:lnTo>
                        <a:pt x="319" y="269"/>
                      </a:lnTo>
                      <a:lnTo>
                        <a:pt x="317" y="267"/>
                      </a:lnTo>
                      <a:lnTo>
                        <a:pt x="315" y="259"/>
                      </a:lnTo>
                      <a:lnTo>
                        <a:pt x="310" y="252"/>
                      </a:lnTo>
                      <a:lnTo>
                        <a:pt x="309" y="245"/>
                      </a:lnTo>
                      <a:lnTo>
                        <a:pt x="304" y="238"/>
                      </a:lnTo>
                      <a:lnTo>
                        <a:pt x="305" y="234"/>
                      </a:lnTo>
                      <a:lnTo>
                        <a:pt x="302" y="233"/>
                      </a:lnTo>
                      <a:lnTo>
                        <a:pt x="300" y="235"/>
                      </a:lnTo>
                      <a:lnTo>
                        <a:pt x="300" y="238"/>
                      </a:lnTo>
                      <a:lnTo>
                        <a:pt x="297" y="237"/>
                      </a:lnTo>
                      <a:lnTo>
                        <a:pt x="294" y="240"/>
                      </a:lnTo>
                      <a:lnTo>
                        <a:pt x="289" y="240"/>
                      </a:lnTo>
                      <a:lnTo>
                        <a:pt x="288" y="241"/>
                      </a:lnTo>
                      <a:lnTo>
                        <a:pt x="287" y="243"/>
                      </a:lnTo>
                      <a:lnTo>
                        <a:pt x="283" y="243"/>
                      </a:lnTo>
                      <a:lnTo>
                        <a:pt x="282" y="248"/>
                      </a:lnTo>
                      <a:lnTo>
                        <a:pt x="279" y="250"/>
                      </a:lnTo>
                      <a:lnTo>
                        <a:pt x="278" y="255"/>
                      </a:lnTo>
                      <a:lnTo>
                        <a:pt x="278" y="256"/>
                      </a:lnTo>
                      <a:lnTo>
                        <a:pt x="268" y="259"/>
                      </a:lnTo>
                      <a:lnTo>
                        <a:pt x="264" y="257"/>
                      </a:lnTo>
                      <a:lnTo>
                        <a:pt x="262" y="257"/>
                      </a:lnTo>
                      <a:lnTo>
                        <a:pt x="259" y="254"/>
                      </a:lnTo>
                      <a:lnTo>
                        <a:pt x="257" y="254"/>
                      </a:lnTo>
                      <a:lnTo>
                        <a:pt x="255" y="256"/>
                      </a:lnTo>
                      <a:lnTo>
                        <a:pt x="248" y="260"/>
                      </a:lnTo>
                      <a:lnTo>
                        <a:pt x="246" y="260"/>
                      </a:lnTo>
                      <a:lnTo>
                        <a:pt x="243" y="260"/>
                      </a:lnTo>
                      <a:lnTo>
                        <a:pt x="241" y="257"/>
                      </a:lnTo>
                      <a:lnTo>
                        <a:pt x="238" y="256"/>
                      </a:lnTo>
                      <a:lnTo>
                        <a:pt x="237" y="254"/>
                      </a:lnTo>
                      <a:lnTo>
                        <a:pt x="235" y="250"/>
                      </a:lnTo>
                      <a:lnTo>
                        <a:pt x="219" y="248"/>
                      </a:lnTo>
                      <a:lnTo>
                        <a:pt x="216" y="251"/>
                      </a:lnTo>
                      <a:lnTo>
                        <a:pt x="216" y="249"/>
                      </a:lnTo>
                      <a:lnTo>
                        <a:pt x="217" y="245"/>
                      </a:lnTo>
                      <a:lnTo>
                        <a:pt x="216" y="244"/>
                      </a:lnTo>
                      <a:lnTo>
                        <a:pt x="206" y="245"/>
                      </a:lnTo>
                      <a:lnTo>
                        <a:pt x="202" y="247"/>
                      </a:lnTo>
                      <a:lnTo>
                        <a:pt x="199" y="249"/>
                      </a:lnTo>
                      <a:lnTo>
                        <a:pt x="191" y="246"/>
                      </a:lnTo>
                      <a:lnTo>
                        <a:pt x="187" y="243"/>
                      </a:lnTo>
                      <a:lnTo>
                        <a:pt x="181" y="242"/>
                      </a:lnTo>
                      <a:lnTo>
                        <a:pt x="181" y="242"/>
                      </a:lnTo>
                      <a:lnTo>
                        <a:pt x="178" y="244"/>
                      </a:lnTo>
                      <a:lnTo>
                        <a:pt x="170" y="244"/>
                      </a:lnTo>
                      <a:lnTo>
                        <a:pt x="170" y="249"/>
                      </a:lnTo>
                      <a:lnTo>
                        <a:pt x="164" y="253"/>
                      </a:lnTo>
                      <a:lnTo>
                        <a:pt x="162" y="251"/>
                      </a:lnTo>
                      <a:lnTo>
                        <a:pt x="160" y="251"/>
                      </a:lnTo>
                      <a:lnTo>
                        <a:pt x="159" y="249"/>
                      </a:lnTo>
                      <a:lnTo>
                        <a:pt x="157" y="246"/>
                      </a:lnTo>
                      <a:lnTo>
                        <a:pt x="158" y="243"/>
                      </a:lnTo>
                      <a:lnTo>
                        <a:pt x="157" y="239"/>
                      </a:lnTo>
                      <a:lnTo>
                        <a:pt x="153" y="238"/>
                      </a:lnTo>
                      <a:lnTo>
                        <a:pt x="150" y="240"/>
                      </a:lnTo>
                      <a:lnTo>
                        <a:pt x="151" y="242"/>
                      </a:lnTo>
                      <a:lnTo>
                        <a:pt x="150" y="243"/>
                      </a:lnTo>
                      <a:lnTo>
                        <a:pt x="144" y="244"/>
                      </a:lnTo>
                      <a:lnTo>
                        <a:pt x="136" y="244"/>
                      </a:lnTo>
                      <a:lnTo>
                        <a:pt x="135" y="244"/>
                      </a:lnTo>
                      <a:lnTo>
                        <a:pt x="132" y="246"/>
                      </a:lnTo>
                      <a:lnTo>
                        <a:pt x="128" y="244"/>
                      </a:lnTo>
                      <a:lnTo>
                        <a:pt x="124" y="241"/>
                      </a:lnTo>
                      <a:lnTo>
                        <a:pt x="112" y="238"/>
                      </a:lnTo>
                      <a:lnTo>
                        <a:pt x="106" y="240"/>
                      </a:lnTo>
                      <a:lnTo>
                        <a:pt x="103" y="238"/>
                      </a:lnTo>
                      <a:lnTo>
                        <a:pt x="98" y="240"/>
                      </a:lnTo>
                      <a:lnTo>
                        <a:pt x="95" y="236"/>
                      </a:lnTo>
                      <a:lnTo>
                        <a:pt x="90" y="236"/>
                      </a:lnTo>
                      <a:lnTo>
                        <a:pt x="81" y="237"/>
                      </a:lnTo>
                      <a:lnTo>
                        <a:pt x="79" y="238"/>
                      </a:lnTo>
                      <a:lnTo>
                        <a:pt x="78" y="242"/>
                      </a:lnTo>
                      <a:lnTo>
                        <a:pt x="70" y="245"/>
                      </a:lnTo>
                      <a:lnTo>
                        <a:pt x="67" y="244"/>
                      </a:lnTo>
                      <a:lnTo>
                        <a:pt x="66" y="245"/>
                      </a:lnTo>
                      <a:lnTo>
                        <a:pt x="57" y="252"/>
                      </a:lnTo>
                      <a:lnTo>
                        <a:pt x="48" y="250"/>
                      </a:lnTo>
                      <a:lnTo>
                        <a:pt x="45" y="252"/>
                      </a:lnTo>
                      <a:lnTo>
                        <a:pt x="44" y="254"/>
                      </a:lnTo>
                      <a:lnTo>
                        <a:pt x="43" y="254"/>
                      </a:lnTo>
                      <a:lnTo>
                        <a:pt x="40" y="255"/>
                      </a:lnTo>
                      <a:lnTo>
                        <a:pt x="37" y="261"/>
                      </a:lnTo>
                      <a:lnTo>
                        <a:pt x="27" y="265"/>
                      </a:lnTo>
                      <a:lnTo>
                        <a:pt x="23" y="271"/>
                      </a:lnTo>
                      <a:lnTo>
                        <a:pt x="20" y="273"/>
                      </a:lnTo>
                      <a:lnTo>
                        <a:pt x="20" y="278"/>
                      </a:lnTo>
                      <a:lnTo>
                        <a:pt x="18" y="283"/>
                      </a:lnTo>
                      <a:lnTo>
                        <a:pt x="17" y="284"/>
                      </a:lnTo>
                      <a:lnTo>
                        <a:pt x="16" y="285"/>
                      </a:lnTo>
                      <a:lnTo>
                        <a:pt x="15" y="283"/>
                      </a:lnTo>
                      <a:lnTo>
                        <a:pt x="14" y="283"/>
                      </a:lnTo>
                      <a:lnTo>
                        <a:pt x="13" y="283"/>
                      </a:lnTo>
                      <a:lnTo>
                        <a:pt x="13" y="284"/>
                      </a:lnTo>
                      <a:lnTo>
                        <a:pt x="11" y="284"/>
                      </a:lnTo>
                      <a:lnTo>
                        <a:pt x="8" y="285"/>
                      </a:lnTo>
                      <a:lnTo>
                        <a:pt x="7" y="285"/>
                      </a:lnTo>
                      <a:lnTo>
                        <a:pt x="1" y="265"/>
                      </a:lnTo>
                      <a:lnTo>
                        <a:pt x="1" y="254"/>
                      </a:lnTo>
                      <a:lnTo>
                        <a:pt x="0" y="247"/>
                      </a:lnTo>
                      <a:lnTo>
                        <a:pt x="2" y="231"/>
                      </a:lnTo>
                      <a:lnTo>
                        <a:pt x="1" y="223"/>
                      </a:lnTo>
                      <a:lnTo>
                        <a:pt x="5" y="207"/>
                      </a:lnTo>
                      <a:lnTo>
                        <a:pt x="6" y="198"/>
                      </a:lnTo>
                      <a:lnTo>
                        <a:pt x="6" y="196"/>
                      </a:lnTo>
                      <a:lnTo>
                        <a:pt x="6" y="180"/>
                      </a:lnTo>
                      <a:lnTo>
                        <a:pt x="7" y="178"/>
                      </a:lnTo>
                      <a:lnTo>
                        <a:pt x="11" y="174"/>
                      </a:lnTo>
                      <a:lnTo>
                        <a:pt x="21" y="167"/>
                      </a:lnTo>
                      <a:lnTo>
                        <a:pt x="31" y="155"/>
                      </a:lnTo>
                      <a:lnTo>
                        <a:pt x="33" y="149"/>
                      </a:lnTo>
                      <a:lnTo>
                        <a:pt x="34" y="145"/>
                      </a:lnTo>
                      <a:lnTo>
                        <a:pt x="33" y="131"/>
                      </a:lnTo>
                      <a:lnTo>
                        <a:pt x="34" y="114"/>
                      </a:lnTo>
                      <a:lnTo>
                        <a:pt x="41" y="104"/>
                      </a:lnTo>
                      <a:lnTo>
                        <a:pt x="43" y="98"/>
                      </a:lnTo>
                      <a:lnTo>
                        <a:pt x="47" y="96"/>
                      </a:lnTo>
                      <a:lnTo>
                        <a:pt x="49" y="91"/>
                      </a:lnTo>
                      <a:lnTo>
                        <a:pt x="53" y="83"/>
                      </a:lnTo>
                      <a:lnTo>
                        <a:pt x="55" y="76"/>
                      </a:lnTo>
                      <a:lnTo>
                        <a:pt x="58" y="74"/>
                      </a:lnTo>
                      <a:lnTo>
                        <a:pt x="66" y="71"/>
                      </a:lnTo>
                      <a:lnTo>
                        <a:pt x="67" y="70"/>
                      </a:lnTo>
                      <a:lnTo>
                        <a:pt x="79" y="70"/>
                      </a:lnTo>
                      <a:lnTo>
                        <a:pt x="90" y="64"/>
                      </a:lnTo>
                      <a:lnTo>
                        <a:pt x="97" y="60"/>
                      </a:lnTo>
                      <a:lnTo>
                        <a:pt x="119" y="49"/>
                      </a:lnTo>
                      <a:lnTo>
                        <a:pt x="126" y="47"/>
                      </a:lnTo>
                      <a:lnTo>
                        <a:pt x="124" y="54"/>
                      </a:lnTo>
                      <a:lnTo>
                        <a:pt x="124" y="58"/>
                      </a:lnTo>
                      <a:lnTo>
                        <a:pt x="124" y="60"/>
                      </a:lnTo>
                      <a:lnTo>
                        <a:pt x="125" y="64"/>
                      </a:lnTo>
                      <a:lnTo>
                        <a:pt x="127" y="69"/>
                      </a:lnTo>
                      <a:lnTo>
                        <a:pt x="132" y="76"/>
                      </a:lnTo>
                      <a:lnTo>
                        <a:pt x="135" y="79"/>
                      </a:lnTo>
                      <a:lnTo>
                        <a:pt x="142" y="83"/>
                      </a:lnTo>
                      <a:lnTo>
                        <a:pt x="149" y="91"/>
                      </a:lnTo>
                      <a:lnTo>
                        <a:pt x="152" y="96"/>
                      </a:lnTo>
                      <a:lnTo>
                        <a:pt x="159" y="101"/>
                      </a:lnTo>
                      <a:lnTo>
                        <a:pt x="166" y="104"/>
                      </a:lnTo>
                      <a:lnTo>
                        <a:pt x="168" y="111"/>
                      </a:lnTo>
                      <a:lnTo>
                        <a:pt x="170" y="118"/>
                      </a:lnTo>
                      <a:lnTo>
                        <a:pt x="171" y="123"/>
                      </a:lnTo>
                      <a:lnTo>
                        <a:pt x="175" y="132"/>
                      </a:lnTo>
                      <a:lnTo>
                        <a:pt x="175" y="140"/>
                      </a:lnTo>
                      <a:lnTo>
                        <a:pt x="177" y="143"/>
                      </a:lnTo>
                      <a:lnTo>
                        <a:pt x="181" y="147"/>
                      </a:lnTo>
                      <a:lnTo>
                        <a:pt x="183" y="148"/>
                      </a:lnTo>
                      <a:lnTo>
                        <a:pt x="194" y="151"/>
                      </a:lnTo>
                      <a:lnTo>
                        <a:pt x="198" y="157"/>
                      </a:lnTo>
                      <a:lnTo>
                        <a:pt x="202" y="160"/>
                      </a:lnTo>
                      <a:lnTo>
                        <a:pt x="205" y="161"/>
                      </a:lnTo>
                      <a:lnTo>
                        <a:pt x="207" y="161"/>
                      </a:lnTo>
                      <a:lnTo>
                        <a:pt x="211" y="161"/>
                      </a:lnTo>
                      <a:lnTo>
                        <a:pt x="215" y="160"/>
                      </a:lnTo>
                      <a:lnTo>
                        <a:pt x="219" y="159"/>
                      </a:lnTo>
                      <a:lnTo>
                        <a:pt x="224" y="157"/>
                      </a:lnTo>
                      <a:lnTo>
                        <a:pt x="228" y="155"/>
                      </a:lnTo>
                      <a:lnTo>
                        <a:pt x="229" y="155"/>
                      </a:lnTo>
                      <a:lnTo>
                        <a:pt x="234" y="150"/>
                      </a:lnTo>
                      <a:lnTo>
                        <a:pt x="236" y="147"/>
                      </a:lnTo>
                      <a:lnTo>
                        <a:pt x="243" y="143"/>
                      </a:lnTo>
                      <a:lnTo>
                        <a:pt x="249" y="139"/>
                      </a:lnTo>
                      <a:lnTo>
                        <a:pt x="260" y="128"/>
                      </a:lnTo>
                      <a:lnTo>
                        <a:pt x="265" y="121"/>
                      </a:lnTo>
                      <a:lnTo>
                        <a:pt x="266" y="116"/>
                      </a:lnTo>
                      <a:lnTo>
                        <a:pt x="264" y="91"/>
                      </a:lnTo>
                      <a:lnTo>
                        <a:pt x="263" y="83"/>
                      </a:lnTo>
                      <a:lnTo>
                        <a:pt x="262" y="78"/>
                      </a:lnTo>
                      <a:lnTo>
                        <a:pt x="262" y="73"/>
                      </a:lnTo>
                      <a:lnTo>
                        <a:pt x="264" y="67"/>
                      </a:lnTo>
                      <a:lnTo>
                        <a:pt x="262" y="60"/>
                      </a:lnTo>
                      <a:lnTo>
                        <a:pt x="261" y="55"/>
                      </a:lnTo>
                      <a:lnTo>
                        <a:pt x="261" y="44"/>
                      </a:lnTo>
                      <a:lnTo>
                        <a:pt x="260" y="39"/>
                      </a:lnTo>
                      <a:lnTo>
                        <a:pt x="261" y="30"/>
                      </a:lnTo>
                      <a:lnTo>
                        <a:pt x="266" y="32"/>
                      </a:lnTo>
                      <a:lnTo>
                        <a:pt x="269" y="30"/>
                      </a:lnTo>
                      <a:lnTo>
                        <a:pt x="269" y="29"/>
                      </a:lnTo>
                      <a:lnTo>
                        <a:pt x="269" y="25"/>
                      </a:lnTo>
                      <a:lnTo>
                        <a:pt x="270" y="24"/>
                      </a:lnTo>
                      <a:lnTo>
                        <a:pt x="279" y="18"/>
                      </a:lnTo>
                      <a:lnTo>
                        <a:pt x="282" y="21"/>
                      </a:lnTo>
                      <a:lnTo>
                        <a:pt x="285" y="18"/>
                      </a:lnTo>
                      <a:lnTo>
                        <a:pt x="288" y="20"/>
                      </a:lnTo>
                      <a:lnTo>
                        <a:pt x="288" y="19"/>
                      </a:lnTo>
                      <a:lnTo>
                        <a:pt x="291" y="17"/>
                      </a:lnTo>
                      <a:lnTo>
                        <a:pt x="292" y="15"/>
                      </a:lnTo>
                      <a:lnTo>
                        <a:pt x="296" y="14"/>
                      </a:lnTo>
                      <a:lnTo>
                        <a:pt x="298" y="16"/>
                      </a:lnTo>
                      <a:lnTo>
                        <a:pt x="300" y="16"/>
                      </a:lnTo>
                      <a:lnTo>
                        <a:pt x="301" y="15"/>
                      </a:lnTo>
                      <a:lnTo>
                        <a:pt x="305" y="13"/>
                      </a:lnTo>
                      <a:lnTo>
                        <a:pt x="307" y="11"/>
                      </a:lnTo>
                      <a:lnTo>
                        <a:pt x="311" y="11"/>
                      </a:lnTo>
                      <a:lnTo>
                        <a:pt x="313" y="10"/>
                      </a:lnTo>
                      <a:lnTo>
                        <a:pt x="314" y="8"/>
                      </a:lnTo>
                      <a:lnTo>
                        <a:pt x="315" y="7"/>
                      </a:lnTo>
                      <a:lnTo>
                        <a:pt x="317" y="3"/>
                      </a:lnTo>
                      <a:lnTo>
                        <a:pt x="319" y="3"/>
                      </a:lnTo>
                      <a:lnTo>
                        <a:pt x="320" y="1"/>
                      </a:lnTo>
                      <a:lnTo>
                        <a:pt x="325" y="2"/>
                      </a:lnTo>
                      <a:lnTo>
                        <a:pt x="327" y="0"/>
                      </a:lnTo>
                      <a:lnTo>
                        <a:pt x="328" y="1"/>
                      </a:lnTo>
                      <a:lnTo>
                        <a:pt x="328" y="3"/>
                      </a:lnTo>
                      <a:lnTo>
                        <a:pt x="328" y="5"/>
                      </a:lnTo>
                      <a:lnTo>
                        <a:pt x="329" y="8"/>
                      </a:lnTo>
                      <a:lnTo>
                        <a:pt x="330" y="11"/>
                      </a:lnTo>
                      <a:lnTo>
                        <a:pt x="332" y="13"/>
                      </a:lnTo>
                      <a:lnTo>
                        <a:pt x="334" y="14"/>
                      </a:lnTo>
                      <a:lnTo>
                        <a:pt x="335" y="13"/>
                      </a:lnTo>
                      <a:lnTo>
                        <a:pt x="335" y="7"/>
                      </a:lnTo>
                      <a:lnTo>
                        <a:pt x="332" y="3"/>
                      </a:lnTo>
                      <a:lnTo>
                        <a:pt x="334" y="1"/>
                      </a:lnTo>
                      <a:lnTo>
                        <a:pt x="340" y="8"/>
                      </a:lnTo>
                      <a:lnTo>
                        <a:pt x="346" y="10"/>
                      </a:lnTo>
                      <a:lnTo>
                        <a:pt x="347" y="12"/>
                      </a:lnTo>
                      <a:lnTo>
                        <a:pt x="346" y="13"/>
                      </a:lnTo>
                      <a:lnTo>
                        <a:pt x="349" y="16"/>
                      </a:lnTo>
                      <a:lnTo>
                        <a:pt x="351" y="16"/>
                      </a:lnTo>
                      <a:lnTo>
                        <a:pt x="355" y="18"/>
                      </a:lnTo>
                      <a:lnTo>
                        <a:pt x="356" y="17"/>
                      </a:lnTo>
                      <a:lnTo>
                        <a:pt x="357" y="18"/>
                      </a:lnTo>
                      <a:lnTo>
                        <a:pt x="357" y="21"/>
                      </a:lnTo>
                      <a:lnTo>
                        <a:pt x="360" y="22"/>
                      </a:lnTo>
                      <a:lnTo>
                        <a:pt x="364" y="26"/>
                      </a:lnTo>
                      <a:lnTo>
                        <a:pt x="366" y="26"/>
                      </a:lnTo>
                      <a:lnTo>
                        <a:pt x="369" y="24"/>
                      </a:lnTo>
                      <a:lnTo>
                        <a:pt x="372" y="26"/>
                      </a:lnTo>
                      <a:lnTo>
                        <a:pt x="375" y="32"/>
                      </a:lnTo>
                      <a:lnTo>
                        <a:pt x="379" y="33"/>
                      </a:lnTo>
                      <a:lnTo>
                        <a:pt x="380" y="34"/>
                      </a:lnTo>
                      <a:lnTo>
                        <a:pt x="386" y="35"/>
                      </a:lnTo>
                      <a:lnTo>
                        <a:pt x="389" y="33"/>
                      </a:lnTo>
                      <a:lnTo>
                        <a:pt x="390" y="35"/>
                      </a:lnTo>
                      <a:lnTo>
                        <a:pt x="393" y="35"/>
                      </a:lnTo>
                      <a:lnTo>
                        <a:pt x="393" y="36"/>
                      </a:lnTo>
                      <a:lnTo>
                        <a:pt x="391" y="44"/>
                      </a:lnTo>
                      <a:lnTo>
                        <a:pt x="391" y="46"/>
                      </a:lnTo>
                      <a:lnTo>
                        <a:pt x="398" y="48"/>
                      </a:lnTo>
                      <a:lnTo>
                        <a:pt x="400" y="51"/>
                      </a:lnTo>
                      <a:lnTo>
                        <a:pt x="404" y="53"/>
                      </a:lnTo>
                      <a:lnTo>
                        <a:pt x="404" y="54"/>
                      </a:lnTo>
                      <a:lnTo>
                        <a:pt x="403" y="58"/>
                      </a:lnTo>
                      <a:lnTo>
                        <a:pt x="407" y="62"/>
                      </a:lnTo>
                      <a:lnTo>
                        <a:pt x="408" y="66"/>
                      </a:lnTo>
                      <a:lnTo>
                        <a:pt x="410" y="71"/>
                      </a:lnTo>
                      <a:lnTo>
                        <a:pt x="414" y="73"/>
                      </a:lnTo>
                      <a:lnTo>
                        <a:pt x="425" y="74"/>
                      </a:lnTo>
                      <a:lnTo>
                        <a:pt x="427" y="81"/>
                      </a:lnTo>
                      <a:lnTo>
                        <a:pt x="429" y="82"/>
                      </a:lnTo>
                      <a:lnTo>
                        <a:pt x="432" y="83"/>
                      </a:lnTo>
                      <a:lnTo>
                        <a:pt x="434" y="80"/>
                      </a:lnTo>
                      <a:lnTo>
                        <a:pt x="435" y="82"/>
                      </a:lnTo>
                      <a:lnTo>
                        <a:pt x="436" y="83"/>
                      </a:lnTo>
                      <a:lnTo>
                        <a:pt x="437" y="80"/>
                      </a:lnTo>
                      <a:lnTo>
                        <a:pt x="441" y="75"/>
                      </a:lnTo>
                      <a:lnTo>
                        <a:pt x="444" y="75"/>
                      </a:lnTo>
                      <a:lnTo>
                        <a:pt x="446" y="73"/>
                      </a:lnTo>
                      <a:lnTo>
                        <a:pt x="448" y="74"/>
                      </a:lnTo>
                      <a:lnTo>
                        <a:pt x="448" y="76"/>
                      </a:lnTo>
                      <a:lnTo>
                        <a:pt x="449" y="76"/>
                      </a:lnTo>
                      <a:lnTo>
                        <a:pt x="451" y="73"/>
                      </a:lnTo>
                      <a:lnTo>
                        <a:pt x="455" y="72"/>
                      </a:lnTo>
                      <a:lnTo>
                        <a:pt x="456" y="68"/>
                      </a:lnTo>
                      <a:lnTo>
                        <a:pt x="460" y="66"/>
                      </a:lnTo>
                      <a:lnTo>
                        <a:pt x="462" y="68"/>
                      </a:lnTo>
                      <a:lnTo>
                        <a:pt x="462" y="70"/>
                      </a:lnTo>
                      <a:lnTo>
                        <a:pt x="465" y="69"/>
                      </a:lnTo>
                      <a:lnTo>
                        <a:pt x="468" y="70"/>
                      </a:lnTo>
                      <a:lnTo>
                        <a:pt x="470" y="73"/>
                      </a:lnTo>
                      <a:lnTo>
                        <a:pt x="474" y="75"/>
                      </a:lnTo>
                      <a:lnTo>
                        <a:pt x="486" y="78"/>
                      </a:lnTo>
                      <a:lnTo>
                        <a:pt x="493" y="82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0" name="Freeform 39">
                  <a:extLst>
                    <a:ext uri="{FF2B5EF4-FFF2-40B4-BE49-F238E27FC236}">
                      <a16:creationId xmlns:a16="http://schemas.microsoft.com/office/drawing/2014/main" id="{42ECF55C-02C2-425D-BBB6-ED81F66E2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2963" y="3322638"/>
                  <a:ext cx="500063" cy="522288"/>
                </a:xfrm>
                <a:custGeom>
                  <a:avLst/>
                  <a:gdLst>
                    <a:gd name="T0" fmla="*/ 313 w 315"/>
                    <a:gd name="T1" fmla="*/ 114 h 329"/>
                    <a:gd name="T2" fmla="*/ 312 w 315"/>
                    <a:gd name="T3" fmla="*/ 146 h 329"/>
                    <a:gd name="T4" fmla="*/ 306 w 315"/>
                    <a:gd name="T5" fmla="*/ 167 h 329"/>
                    <a:gd name="T6" fmla="*/ 299 w 315"/>
                    <a:gd name="T7" fmla="*/ 166 h 329"/>
                    <a:gd name="T8" fmla="*/ 288 w 315"/>
                    <a:gd name="T9" fmla="*/ 177 h 329"/>
                    <a:gd name="T10" fmla="*/ 267 w 315"/>
                    <a:gd name="T11" fmla="*/ 185 h 329"/>
                    <a:gd name="T12" fmla="*/ 262 w 315"/>
                    <a:gd name="T13" fmla="*/ 175 h 329"/>
                    <a:gd name="T14" fmla="*/ 253 w 315"/>
                    <a:gd name="T15" fmla="*/ 172 h 329"/>
                    <a:gd name="T16" fmla="*/ 245 w 315"/>
                    <a:gd name="T17" fmla="*/ 190 h 329"/>
                    <a:gd name="T18" fmla="*/ 237 w 315"/>
                    <a:gd name="T19" fmla="*/ 197 h 329"/>
                    <a:gd name="T20" fmla="*/ 232 w 315"/>
                    <a:gd name="T21" fmla="*/ 204 h 329"/>
                    <a:gd name="T22" fmla="*/ 222 w 315"/>
                    <a:gd name="T23" fmla="*/ 218 h 329"/>
                    <a:gd name="T24" fmla="*/ 202 w 315"/>
                    <a:gd name="T25" fmla="*/ 237 h 329"/>
                    <a:gd name="T26" fmla="*/ 199 w 315"/>
                    <a:gd name="T27" fmla="*/ 240 h 329"/>
                    <a:gd name="T28" fmla="*/ 193 w 315"/>
                    <a:gd name="T29" fmla="*/ 255 h 329"/>
                    <a:gd name="T30" fmla="*/ 174 w 315"/>
                    <a:gd name="T31" fmla="*/ 275 h 329"/>
                    <a:gd name="T32" fmla="*/ 155 w 315"/>
                    <a:gd name="T33" fmla="*/ 289 h 329"/>
                    <a:gd name="T34" fmla="*/ 139 w 315"/>
                    <a:gd name="T35" fmla="*/ 309 h 329"/>
                    <a:gd name="T36" fmla="*/ 126 w 315"/>
                    <a:gd name="T37" fmla="*/ 308 h 329"/>
                    <a:gd name="T38" fmla="*/ 106 w 315"/>
                    <a:gd name="T39" fmla="*/ 318 h 329"/>
                    <a:gd name="T40" fmla="*/ 79 w 315"/>
                    <a:gd name="T41" fmla="*/ 325 h 329"/>
                    <a:gd name="T42" fmla="*/ 51 w 315"/>
                    <a:gd name="T43" fmla="*/ 327 h 329"/>
                    <a:gd name="T44" fmla="*/ 44 w 315"/>
                    <a:gd name="T45" fmla="*/ 321 h 329"/>
                    <a:gd name="T46" fmla="*/ 33 w 315"/>
                    <a:gd name="T47" fmla="*/ 314 h 329"/>
                    <a:gd name="T48" fmla="*/ 31 w 315"/>
                    <a:gd name="T49" fmla="*/ 302 h 329"/>
                    <a:gd name="T50" fmla="*/ 15 w 315"/>
                    <a:gd name="T51" fmla="*/ 316 h 329"/>
                    <a:gd name="T52" fmla="*/ 23 w 315"/>
                    <a:gd name="T53" fmla="*/ 294 h 329"/>
                    <a:gd name="T54" fmla="*/ 9 w 315"/>
                    <a:gd name="T55" fmla="*/ 296 h 329"/>
                    <a:gd name="T56" fmla="*/ 13 w 315"/>
                    <a:gd name="T57" fmla="*/ 274 h 329"/>
                    <a:gd name="T58" fmla="*/ 13 w 315"/>
                    <a:gd name="T59" fmla="*/ 241 h 329"/>
                    <a:gd name="T60" fmla="*/ 3 w 315"/>
                    <a:gd name="T61" fmla="*/ 230 h 329"/>
                    <a:gd name="T62" fmla="*/ 11 w 315"/>
                    <a:gd name="T63" fmla="*/ 216 h 329"/>
                    <a:gd name="T64" fmla="*/ 10 w 315"/>
                    <a:gd name="T65" fmla="*/ 194 h 329"/>
                    <a:gd name="T66" fmla="*/ 36 w 315"/>
                    <a:gd name="T67" fmla="*/ 162 h 329"/>
                    <a:gd name="T68" fmla="*/ 32 w 315"/>
                    <a:gd name="T69" fmla="*/ 144 h 329"/>
                    <a:gd name="T70" fmla="*/ 36 w 315"/>
                    <a:gd name="T71" fmla="*/ 118 h 329"/>
                    <a:gd name="T72" fmla="*/ 42 w 315"/>
                    <a:gd name="T73" fmla="*/ 103 h 329"/>
                    <a:gd name="T74" fmla="*/ 52 w 315"/>
                    <a:gd name="T75" fmla="*/ 82 h 329"/>
                    <a:gd name="T76" fmla="*/ 53 w 315"/>
                    <a:gd name="T77" fmla="*/ 73 h 329"/>
                    <a:gd name="T78" fmla="*/ 56 w 315"/>
                    <a:gd name="T79" fmla="*/ 55 h 329"/>
                    <a:gd name="T80" fmla="*/ 62 w 315"/>
                    <a:gd name="T81" fmla="*/ 35 h 329"/>
                    <a:gd name="T82" fmla="*/ 78 w 315"/>
                    <a:gd name="T83" fmla="*/ 20 h 329"/>
                    <a:gd name="T84" fmla="*/ 103 w 315"/>
                    <a:gd name="T85" fmla="*/ 11 h 329"/>
                    <a:gd name="T86" fmla="*/ 115 w 315"/>
                    <a:gd name="T87" fmla="*/ 8 h 329"/>
                    <a:gd name="T88" fmla="*/ 135 w 315"/>
                    <a:gd name="T89" fmla="*/ 1 h 329"/>
                    <a:gd name="T90" fmla="*/ 177 w 315"/>
                    <a:gd name="T91" fmla="*/ 1 h 329"/>
                    <a:gd name="T92" fmla="*/ 197 w 315"/>
                    <a:gd name="T93" fmla="*/ 22 h 329"/>
                    <a:gd name="T94" fmla="*/ 214 w 315"/>
                    <a:gd name="T95" fmla="*/ 55 h 329"/>
                    <a:gd name="T96" fmla="*/ 238 w 315"/>
                    <a:gd name="T97" fmla="*/ 99 h 329"/>
                    <a:gd name="T98" fmla="*/ 250 w 315"/>
                    <a:gd name="T99" fmla="*/ 119 h 329"/>
                    <a:gd name="T100" fmla="*/ 270 w 315"/>
                    <a:gd name="T101" fmla="*/ 112 h 329"/>
                    <a:gd name="T102" fmla="*/ 270 w 315"/>
                    <a:gd name="T103" fmla="*/ 93 h 329"/>
                    <a:gd name="T104" fmla="*/ 276 w 315"/>
                    <a:gd name="T105" fmla="*/ 81 h 329"/>
                    <a:gd name="T106" fmla="*/ 303 w 315"/>
                    <a:gd name="T107" fmla="*/ 100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15" h="329">
                      <a:moveTo>
                        <a:pt x="303" y="100"/>
                      </a:moveTo>
                      <a:lnTo>
                        <a:pt x="298" y="97"/>
                      </a:lnTo>
                      <a:lnTo>
                        <a:pt x="296" y="98"/>
                      </a:lnTo>
                      <a:lnTo>
                        <a:pt x="305" y="112"/>
                      </a:lnTo>
                      <a:lnTo>
                        <a:pt x="313" y="114"/>
                      </a:lnTo>
                      <a:lnTo>
                        <a:pt x="313" y="118"/>
                      </a:lnTo>
                      <a:lnTo>
                        <a:pt x="313" y="126"/>
                      </a:lnTo>
                      <a:lnTo>
                        <a:pt x="315" y="134"/>
                      </a:lnTo>
                      <a:lnTo>
                        <a:pt x="315" y="140"/>
                      </a:lnTo>
                      <a:lnTo>
                        <a:pt x="312" y="146"/>
                      </a:lnTo>
                      <a:lnTo>
                        <a:pt x="311" y="153"/>
                      </a:lnTo>
                      <a:lnTo>
                        <a:pt x="309" y="157"/>
                      </a:lnTo>
                      <a:lnTo>
                        <a:pt x="310" y="169"/>
                      </a:lnTo>
                      <a:lnTo>
                        <a:pt x="308" y="170"/>
                      </a:lnTo>
                      <a:lnTo>
                        <a:pt x="306" y="167"/>
                      </a:lnTo>
                      <a:lnTo>
                        <a:pt x="306" y="157"/>
                      </a:lnTo>
                      <a:lnTo>
                        <a:pt x="305" y="152"/>
                      </a:lnTo>
                      <a:lnTo>
                        <a:pt x="304" y="147"/>
                      </a:lnTo>
                      <a:lnTo>
                        <a:pt x="303" y="150"/>
                      </a:lnTo>
                      <a:lnTo>
                        <a:pt x="299" y="166"/>
                      </a:lnTo>
                      <a:lnTo>
                        <a:pt x="296" y="169"/>
                      </a:lnTo>
                      <a:lnTo>
                        <a:pt x="294" y="167"/>
                      </a:lnTo>
                      <a:lnTo>
                        <a:pt x="293" y="173"/>
                      </a:lnTo>
                      <a:lnTo>
                        <a:pt x="290" y="176"/>
                      </a:lnTo>
                      <a:lnTo>
                        <a:pt x="288" y="177"/>
                      </a:lnTo>
                      <a:lnTo>
                        <a:pt x="280" y="176"/>
                      </a:lnTo>
                      <a:lnTo>
                        <a:pt x="278" y="181"/>
                      </a:lnTo>
                      <a:lnTo>
                        <a:pt x="277" y="183"/>
                      </a:lnTo>
                      <a:lnTo>
                        <a:pt x="272" y="185"/>
                      </a:lnTo>
                      <a:lnTo>
                        <a:pt x="267" y="185"/>
                      </a:lnTo>
                      <a:lnTo>
                        <a:pt x="264" y="183"/>
                      </a:lnTo>
                      <a:lnTo>
                        <a:pt x="264" y="174"/>
                      </a:lnTo>
                      <a:lnTo>
                        <a:pt x="263" y="175"/>
                      </a:lnTo>
                      <a:lnTo>
                        <a:pt x="263" y="176"/>
                      </a:lnTo>
                      <a:lnTo>
                        <a:pt x="262" y="175"/>
                      </a:lnTo>
                      <a:lnTo>
                        <a:pt x="260" y="171"/>
                      </a:lnTo>
                      <a:lnTo>
                        <a:pt x="258" y="172"/>
                      </a:lnTo>
                      <a:lnTo>
                        <a:pt x="255" y="172"/>
                      </a:lnTo>
                      <a:lnTo>
                        <a:pt x="254" y="168"/>
                      </a:lnTo>
                      <a:lnTo>
                        <a:pt x="253" y="172"/>
                      </a:lnTo>
                      <a:lnTo>
                        <a:pt x="256" y="178"/>
                      </a:lnTo>
                      <a:lnTo>
                        <a:pt x="256" y="180"/>
                      </a:lnTo>
                      <a:lnTo>
                        <a:pt x="252" y="182"/>
                      </a:lnTo>
                      <a:lnTo>
                        <a:pt x="251" y="185"/>
                      </a:lnTo>
                      <a:lnTo>
                        <a:pt x="245" y="190"/>
                      </a:lnTo>
                      <a:lnTo>
                        <a:pt x="239" y="191"/>
                      </a:lnTo>
                      <a:lnTo>
                        <a:pt x="239" y="192"/>
                      </a:lnTo>
                      <a:lnTo>
                        <a:pt x="240" y="195"/>
                      </a:lnTo>
                      <a:lnTo>
                        <a:pt x="238" y="198"/>
                      </a:lnTo>
                      <a:lnTo>
                        <a:pt x="237" y="197"/>
                      </a:lnTo>
                      <a:lnTo>
                        <a:pt x="236" y="195"/>
                      </a:lnTo>
                      <a:lnTo>
                        <a:pt x="234" y="195"/>
                      </a:lnTo>
                      <a:lnTo>
                        <a:pt x="231" y="196"/>
                      </a:lnTo>
                      <a:lnTo>
                        <a:pt x="229" y="202"/>
                      </a:lnTo>
                      <a:lnTo>
                        <a:pt x="232" y="204"/>
                      </a:lnTo>
                      <a:lnTo>
                        <a:pt x="233" y="206"/>
                      </a:lnTo>
                      <a:lnTo>
                        <a:pt x="231" y="208"/>
                      </a:lnTo>
                      <a:lnTo>
                        <a:pt x="230" y="211"/>
                      </a:lnTo>
                      <a:lnTo>
                        <a:pt x="227" y="215"/>
                      </a:lnTo>
                      <a:lnTo>
                        <a:pt x="222" y="218"/>
                      </a:lnTo>
                      <a:lnTo>
                        <a:pt x="215" y="219"/>
                      </a:lnTo>
                      <a:lnTo>
                        <a:pt x="216" y="222"/>
                      </a:lnTo>
                      <a:lnTo>
                        <a:pt x="215" y="225"/>
                      </a:lnTo>
                      <a:lnTo>
                        <a:pt x="215" y="228"/>
                      </a:lnTo>
                      <a:lnTo>
                        <a:pt x="202" y="237"/>
                      </a:lnTo>
                      <a:lnTo>
                        <a:pt x="202" y="239"/>
                      </a:lnTo>
                      <a:lnTo>
                        <a:pt x="203" y="241"/>
                      </a:lnTo>
                      <a:lnTo>
                        <a:pt x="202" y="243"/>
                      </a:lnTo>
                      <a:lnTo>
                        <a:pt x="200" y="243"/>
                      </a:lnTo>
                      <a:lnTo>
                        <a:pt x="199" y="240"/>
                      </a:lnTo>
                      <a:lnTo>
                        <a:pt x="197" y="241"/>
                      </a:lnTo>
                      <a:lnTo>
                        <a:pt x="197" y="243"/>
                      </a:lnTo>
                      <a:lnTo>
                        <a:pt x="197" y="247"/>
                      </a:lnTo>
                      <a:lnTo>
                        <a:pt x="194" y="252"/>
                      </a:lnTo>
                      <a:lnTo>
                        <a:pt x="193" y="255"/>
                      </a:lnTo>
                      <a:lnTo>
                        <a:pt x="191" y="259"/>
                      </a:lnTo>
                      <a:lnTo>
                        <a:pt x="187" y="262"/>
                      </a:lnTo>
                      <a:lnTo>
                        <a:pt x="182" y="264"/>
                      </a:lnTo>
                      <a:lnTo>
                        <a:pt x="177" y="269"/>
                      </a:lnTo>
                      <a:lnTo>
                        <a:pt x="174" y="275"/>
                      </a:lnTo>
                      <a:lnTo>
                        <a:pt x="169" y="279"/>
                      </a:lnTo>
                      <a:lnTo>
                        <a:pt x="168" y="281"/>
                      </a:lnTo>
                      <a:lnTo>
                        <a:pt x="166" y="280"/>
                      </a:lnTo>
                      <a:lnTo>
                        <a:pt x="160" y="290"/>
                      </a:lnTo>
                      <a:lnTo>
                        <a:pt x="155" y="289"/>
                      </a:lnTo>
                      <a:lnTo>
                        <a:pt x="151" y="294"/>
                      </a:lnTo>
                      <a:lnTo>
                        <a:pt x="149" y="298"/>
                      </a:lnTo>
                      <a:lnTo>
                        <a:pt x="145" y="299"/>
                      </a:lnTo>
                      <a:lnTo>
                        <a:pt x="143" y="304"/>
                      </a:lnTo>
                      <a:lnTo>
                        <a:pt x="139" y="309"/>
                      </a:lnTo>
                      <a:lnTo>
                        <a:pt x="138" y="309"/>
                      </a:lnTo>
                      <a:lnTo>
                        <a:pt x="136" y="307"/>
                      </a:lnTo>
                      <a:lnTo>
                        <a:pt x="133" y="311"/>
                      </a:lnTo>
                      <a:lnTo>
                        <a:pt x="129" y="312"/>
                      </a:lnTo>
                      <a:lnTo>
                        <a:pt x="126" y="308"/>
                      </a:lnTo>
                      <a:lnTo>
                        <a:pt x="127" y="302"/>
                      </a:lnTo>
                      <a:lnTo>
                        <a:pt x="126" y="300"/>
                      </a:lnTo>
                      <a:lnTo>
                        <a:pt x="118" y="315"/>
                      </a:lnTo>
                      <a:lnTo>
                        <a:pt x="108" y="320"/>
                      </a:lnTo>
                      <a:lnTo>
                        <a:pt x="106" y="318"/>
                      </a:lnTo>
                      <a:lnTo>
                        <a:pt x="103" y="318"/>
                      </a:lnTo>
                      <a:lnTo>
                        <a:pt x="90" y="329"/>
                      </a:lnTo>
                      <a:lnTo>
                        <a:pt x="87" y="328"/>
                      </a:lnTo>
                      <a:lnTo>
                        <a:pt x="84" y="329"/>
                      </a:lnTo>
                      <a:lnTo>
                        <a:pt x="79" y="325"/>
                      </a:lnTo>
                      <a:lnTo>
                        <a:pt x="72" y="326"/>
                      </a:lnTo>
                      <a:lnTo>
                        <a:pt x="68" y="323"/>
                      </a:lnTo>
                      <a:lnTo>
                        <a:pt x="58" y="321"/>
                      </a:lnTo>
                      <a:lnTo>
                        <a:pt x="54" y="323"/>
                      </a:lnTo>
                      <a:lnTo>
                        <a:pt x="51" y="327"/>
                      </a:lnTo>
                      <a:lnTo>
                        <a:pt x="49" y="328"/>
                      </a:lnTo>
                      <a:lnTo>
                        <a:pt x="48" y="326"/>
                      </a:lnTo>
                      <a:lnTo>
                        <a:pt x="49" y="321"/>
                      </a:lnTo>
                      <a:lnTo>
                        <a:pt x="45" y="323"/>
                      </a:lnTo>
                      <a:lnTo>
                        <a:pt x="44" y="321"/>
                      </a:lnTo>
                      <a:lnTo>
                        <a:pt x="44" y="317"/>
                      </a:lnTo>
                      <a:lnTo>
                        <a:pt x="41" y="319"/>
                      </a:lnTo>
                      <a:lnTo>
                        <a:pt x="38" y="316"/>
                      </a:lnTo>
                      <a:lnTo>
                        <a:pt x="33" y="315"/>
                      </a:lnTo>
                      <a:lnTo>
                        <a:pt x="33" y="314"/>
                      </a:lnTo>
                      <a:lnTo>
                        <a:pt x="35" y="312"/>
                      </a:lnTo>
                      <a:lnTo>
                        <a:pt x="40" y="311"/>
                      </a:lnTo>
                      <a:lnTo>
                        <a:pt x="41" y="309"/>
                      </a:lnTo>
                      <a:lnTo>
                        <a:pt x="37" y="307"/>
                      </a:lnTo>
                      <a:lnTo>
                        <a:pt x="31" y="302"/>
                      </a:lnTo>
                      <a:lnTo>
                        <a:pt x="30" y="304"/>
                      </a:lnTo>
                      <a:lnTo>
                        <a:pt x="31" y="309"/>
                      </a:lnTo>
                      <a:lnTo>
                        <a:pt x="29" y="312"/>
                      </a:lnTo>
                      <a:lnTo>
                        <a:pt x="28" y="317"/>
                      </a:lnTo>
                      <a:lnTo>
                        <a:pt x="15" y="316"/>
                      </a:lnTo>
                      <a:lnTo>
                        <a:pt x="12" y="312"/>
                      </a:lnTo>
                      <a:lnTo>
                        <a:pt x="12" y="309"/>
                      </a:lnTo>
                      <a:lnTo>
                        <a:pt x="15" y="304"/>
                      </a:lnTo>
                      <a:lnTo>
                        <a:pt x="20" y="300"/>
                      </a:lnTo>
                      <a:lnTo>
                        <a:pt x="23" y="294"/>
                      </a:lnTo>
                      <a:lnTo>
                        <a:pt x="18" y="290"/>
                      </a:lnTo>
                      <a:lnTo>
                        <a:pt x="16" y="293"/>
                      </a:lnTo>
                      <a:lnTo>
                        <a:pt x="14" y="297"/>
                      </a:lnTo>
                      <a:lnTo>
                        <a:pt x="13" y="298"/>
                      </a:lnTo>
                      <a:lnTo>
                        <a:pt x="9" y="296"/>
                      </a:lnTo>
                      <a:lnTo>
                        <a:pt x="6" y="291"/>
                      </a:lnTo>
                      <a:lnTo>
                        <a:pt x="1" y="288"/>
                      </a:lnTo>
                      <a:lnTo>
                        <a:pt x="0" y="286"/>
                      </a:lnTo>
                      <a:lnTo>
                        <a:pt x="10" y="280"/>
                      </a:lnTo>
                      <a:lnTo>
                        <a:pt x="13" y="274"/>
                      </a:lnTo>
                      <a:lnTo>
                        <a:pt x="13" y="267"/>
                      </a:lnTo>
                      <a:lnTo>
                        <a:pt x="15" y="263"/>
                      </a:lnTo>
                      <a:lnTo>
                        <a:pt x="13" y="255"/>
                      </a:lnTo>
                      <a:lnTo>
                        <a:pt x="14" y="247"/>
                      </a:lnTo>
                      <a:lnTo>
                        <a:pt x="13" y="241"/>
                      </a:lnTo>
                      <a:lnTo>
                        <a:pt x="13" y="238"/>
                      </a:lnTo>
                      <a:lnTo>
                        <a:pt x="8" y="236"/>
                      </a:lnTo>
                      <a:lnTo>
                        <a:pt x="5" y="238"/>
                      </a:lnTo>
                      <a:lnTo>
                        <a:pt x="1" y="233"/>
                      </a:lnTo>
                      <a:lnTo>
                        <a:pt x="3" y="230"/>
                      </a:lnTo>
                      <a:lnTo>
                        <a:pt x="9" y="229"/>
                      </a:lnTo>
                      <a:lnTo>
                        <a:pt x="14" y="225"/>
                      </a:lnTo>
                      <a:lnTo>
                        <a:pt x="14" y="222"/>
                      </a:lnTo>
                      <a:lnTo>
                        <a:pt x="11" y="219"/>
                      </a:lnTo>
                      <a:lnTo>
                        <a:pt x="11" y="216"/>
                      </a:lnTo>
                      <a:lnTo>
                        <a:pt x="7" y="215"/>
                      </a:lnTo>
                      <a:lnTo>
                        <a:pt x="10" y="206"/>
                      </a:lnTo>
                      <a:lnTo>
                        <a:pt x="13" y="199"/>
                      </a:lnTo>
                      <a:lnTo>
                        <a:pt x="11" y="197"/>
                      </a:lnTo>
                      <a:lnTo>
                        <a:pt x="10" y="194"/>
                      </a:lnTo>
                      <a:lnTo>
                        <a:pt x="14" y="190"/>
                      </a:lnTo>
                      <a:lnTo>
                        <a:pt x="18" y="183"/>
                      </a:lnTo>
                      <a:lnTo>
                        <a:pt x="21" y="181"/>
                      </a:lnTo>
                      <a:lnTo>
                        <a:pt x="35" y="165"/>
                      </a:lnTo>
                      <a:lnTo>
                        <a:pt x="36" y="162"/>
                      </a:lnTo>
                      <a:lnTo>
                        <a:pt x="35" y="158"/>
                      </a:lnTo>
                      <a:lnTo>
                        <a:pt x="39" y="153"/>
                      </a:lnTo>
                      <a:lnTo>
                        <a:pt x="32" y="152"/>
                      </a:lnTo>
                      <a:lnTo>
                        <a:pt x="32" y="151"/>
                      </a:lnTo>
                      <a:lnTo>
                        <a:pt x="32" y="144"/>
                      </a:lnTo>
                      <a:lnTo>
                        <a:pt x="31" y="139"/>
                      </a:lnTo>
                      <a:lnTo>
                        <a:pt x="31" y="133"/>
                      </a:lnTo>
                      <a:lnTo>
                        <a:pt x="35" y="123"/>
                      </a:lnTo>
                      <a:lnTo>
                        <a:pt x="38" y="120"/>
                      </a:lnTo>
                      <a:lnTo>
                        <a:pt x="36" y="118"/>
                      </a:lnTo>
                      <a:lnTo>
                        <a:pt x="35" y="116"/>
                      </a:lnTo>
                      <a:lnTo>
                        <a:pt x="42" y="113"/>
                      </a:lnTo>
                      <a:lnTo>
                        <a:pt x="45" y="108"/>
                      </a:lnTo>
                      <a:lnTo>
                        <a:pt x="44" y="105"/>
                      </a:lnTo>
                      <a:lnTo>
                        <a:pt x="42" y="103"/>
                      </a:lnTo>
                      <a:lnTo>
                        <a:pt x="42" y="101"/>
                      </a:lnTo>
                      <a:lnTo>
                        <a:pt x="43" y="91"/>
                      </a:lnTo>
                      <a:lnTo>
                        <a:pt x="48" y="92"/>
                      </a:lnTo>
                      <a:lnTo>
                        <a:pt x="51" y="87"/>
                      </a:lnTo>
                      <a:lnTo>
                        <a:pt x="52" y="82"/>
                      </a:lnTo>
                      <a:lnTo>
                        <a:pt x="61" y="79"/>
                      </a:lnTo>
                      <a:lnTo>
                        <a:pt x="57" y="77"/>
                      </a:lnTo>
                      <a:lnTo>
                        <a:pt x="54" y="76"/>
                      </a:lnTo>
                      <a:lnTo>
                        <a:pt x="52" y="75"/>
                      </a:lnTo>
                      <a:lnTo>
                        <a:pt x="53" y="73"/>
                      </a:lnTo>
                      <a:lnTo>
                        <a:pt x="53" y="68"/>
                      </a:lnTo>
                      <a:lnTo>
                        <a:pt x="52" y="65"/>
                      </a:lnTo>
                      <a:lnTo>
                        <a:pt x="51" y="62"/>
                      </a:lnTo>
                      <a:lnTo>
                        <a:pt x="55" y="58"/>
                      </a:lnTo>
                      <a:lnTo>
                        <a:pt x="56" y="55"/>
                      </a:lnTo>
                      <a:lnTo>
                        <a:pt x="55" y="51"/>
                      </a:lnTo>
                      <a:lnTo>
                        <a:pt x="56" y="49"/>
                      </a:lnTo>
                      <a:lnTo>
                        <a:pt x="56" y="47"/>
                      </a:lnTo>
                      <a:lnTo>
                        <a:pt x="59" y="41"/>
                      </a:lnTo>
                      <a:lnTo>
                        <a:pt x="62" y="35"/>
                      </a:lnTo>
                      <a:lnTo>
                        <a:pt x="65" y="31"/>
                      </a:lnTo>
                      <a:lnTo>
                        <a:pt x="69" y="31"/>
                      </a:lnTo>
                      <a:lnTo>
                        <a:pt x="77" y="26"/>
                      </a:lnTo>
                      <a:lnTo>
                        <a:pt x="78" y="22"/>
                      </a:lnTo>
                      <a:lnTo>
                        <a:pt x="78" y="20"/>
                      </a:lnTo>
                      <a:lnTo>
                        <a:pt x="82" y="14"/>
                      </a:lnTo>
                      <a:lnTo>
                        <a:pt x="82" y="13"/>
                      </a:lnTo>
                      <a:lnTo>
                        <a:pt x="94" y="9"/>
                      </a:lnTo>
                      <a:lnTo>
                        <a:pt x="103" y="11"/>
                      </a:lnTo>
                      <a:lnTo>
                        <a:pt x="103" y="11"/>
                      </a:lnTo>
                      <a:lnTo>
                        <a:pt x="105" y="12"/>
                      </a:lnTo>
                      <a:lnTo>
                        <a:pt x="107" y="13"/>
                      </a:lnTo>
                      <a:lnTo>
                        <a:pt x="108" y="12"/>
                      </a:lnTo>
                      <a:lnTo>
                        <a:pt x="110" y="11"/>
                      </a:lnTo>
                      <a:lnTo>
                        <a:pt x="115" y="8"/>
                      </a:lnTo>
                      <a:lnTo>
                        <a:pt x="119" y="6"/>
                      </a:lnTo>
                      <a:lnTo>
                        <a:pt x="121" y="5"/>
                      </a:lnTo>
                      <a:lnTo>
                        <a:pt x="124" y="4"/>
                      </a:lnTo>
                      <a:lnTo>
                        <a:pt x="129" y="1"/>
                      </a:lnTo>
                      <a:lnTo>
                        <a:pt x="135" y="1"/>
                      </a:lnTo>
                      <a:lnTo>
                        <a:pt x="137" y="0"/>
                      </a:lnTo>
                      <a:lnTo>
                        <a:pt x="143" y="2"/>
                      </a:lnTo>
                      <a:lnTo>
                        <a:pt x="151" y="1"/>
                      </a:lnTo>
                      <a:lnTo>
                        <a:pt x="159" y="3"/>
                      </a:lnTo>
                      <a:lnTo>
                        <a:pt x="177" y="1"/>
                      </a:lnTo>
                      <a:lnTo>
                        <a:pt x="181" y="3"/>
                      </a:lnTo>
                      <a:lnTo>
                        <a:pt x="186" y="6"/>
                      </a:lnTo>
                      <a:lnTo>
                        <a:pt x="194" y="13"/>
                      </a:lnTo>
                      <a:lnTo>
                        <a:pt x="197" y="19"/>
                      </a:lnTo>
                      <a:lnTo>
                        <a:pt x="197" y="22"/>
                      </a:lnTo>
                      <a:lnTo>
                        <a:pt x="198" y="31"/>
                      </a:lnTo>
                      <a:lnTo>
                        <a:pt x="207" y="35"/>
                      </a:lnTo>
                      <a:lnTo>
                        <a:pt x="213" y="41"/>
                      </a:lnTo>
                      <a:lnTo>
                        <a:pt x="213" y="50"/>
                      </a:lnTo>
                      <a:lnTo>
                        <a:pt x="214" y="55"/>
                      </a:lnTo>
                      <a:lnTo>
                        <a:pt x="226" y="63"/>
                      </a:lnTo>
                      <a:lnTo>
                        <a:pt x="225" y="75"/>
                      </a:lnTo>
                      <a:lnTo>
                        <a:pt x="230" y="78"/>
                      </a:lnTo>
                      <a:lnTo>
                        <a:pt x="235" y="95"/>
                      </a:lnTo>
                      <a:lnTo>
                        <a:pt x="238" y="99"/>
                      </a:lnTo>
                      <a:lnTo>
                        <a:pt x="236" y="105"/>
                      </a:lnTo>
                      <a:lnTo>
                        <a:pt x="236" y="107"/>
                      </a:lnTo>
                      <a:lnTo>
                        <a:pt x="242" y="108"/>
                      </a:lnTo>
                      <a:lnTo>
                        <a:pt x="245" y="113"/>
                      </a:lnTo>
                      <a:lnTo>
                        <a:pt x="250" y="119"/>
                      </a:lnTo>
                      <a:lnTo>
                        <a:pt x="259" y="119"/>
                      </a:lnTo>
                      <a:lnTo>
                        <a:pt x="259" y="116"/>
                      </a:lnTo>
                      <a:lnTo>
                        <a:pt x="258" y="112"/>
                      </a:lnTo>
                      <a:lnTo>
                        <a:pt x="262" y="110"/>
                      </a:lnTo>
                      <a:lnTo>
                        <a:pt x="270" y="112"/>
                      </a:lnTo>
                      <a:lnTo>
                        <a:pt x="272" y="110"/>
                      </a:lnTo>
                      <a:lnTo>
                        <a:pt x="277" y="111"/>
                      </a:lnTo>
                      <a:lnTo>
                        <a:pt x="280" y="109"/>
                      </a:lnTo>
                      <a:lnTo>
                        <a:pt x="278" y="104"/>
                      </a:lnTo>
                      <a:lnTo>
                        <a:pt x="270" y="93"/>
                      </a:lnTo>
                      <a:lnTo>
                        <a:pt x="271" y="92"/>
                      </a:lnTo>
                      <a:lnTo>
                        <a:pt x="271" y="89"/>
                      </a:lnTo>
                      <a:lnTo>
                        <a:pt x="274" y="87"/>
                      </a:lnTo>
                      <a:lnTo>
                        <a:pt x="274" y="85"/>
                      </a:lnTo>
                      <a:lnTo>
                        <a:pt x="276" y="81"/>
                      </a:lnTo>
                      <a:lnTo>
                        <a:pt x="279" y="84"/>
                      </a:lnTo>
                      <a:lnTo>
                        <a:pt x="282" y="83"/>
                      </a:lnTo>
                      <a:lnTo>
                        <a:pt x="286" y="79"/>
                      </a:lnTo>
                      <a:lnTo>
                        <a:pt x="299" y="79"/>
                      </a:lnTo>
                      <a:lnTo>
                        <a:pt x="303" y="100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1" name="Freeform 40">
                  <a:extLst>
                    <a:ext uri="{FF2B5EF4-FFF2-40B4-BE49-F238E27FC236}">
                      <a16:creationId xmlns:a16="http://schemas.microsoft.com/office/drawing/2014/main" id="{2C066063-61AC-42B1-9CA8-E7405534F9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9963" y="3097213"/>
                  <a:ext cx="549275" cy="541338"/>
                </a:xfrm>
                <a:custGeom>
                  <a:avLst/>
                  <a:gdLst>
                    <a:gd name="T0" fmla="*/ 339 w 346"/>
                    <a:gd name="T1" fmla="*/ 225 h 341"/>
                    <a:gd name="T2" fmla="*/ 329 w 346"/>
                    <a:gd name="T3" fmla="*/ 245 h 341"/>
                    <a:gd name="T4" fmla="*/ 334 w 346"/>
                    <a:gd name="T5" fmla="*/ 292 h 341"/>
                    <a:gd name="T6" fmla="*/ 327 w 346"/>
                    <a:gd name="T7" fmla="*/ 329 h 341"/>
                    <a:gd name="T8" fmla="*/ 309 w 346"/>
                    <a:gd name="T9" fmla="*/ 339 h 341"/>
                    <a:gd name="T10" fmla="*/ 291 w 346"/>
                    <a:gd name="T11" fmla="*/ 308 h 341"/>
                    <a:gd name="T12" fmla="*/ 284 w 346"/>
                    <a:gd name="T13" fmla="*/ 301 h 341"/>
                    <a:gd name="T14" fmla="*/ 274 w 346"/>
                    <a:gd name="T15" fmla="*/ 296 h 341"/>
                    <a:gd name="T16" fmla="*/ 261 w 346"/>
                    <a:gd name="T17" fmla="*/ 297 h 341"/>
                    <a:gd name="T18" fmla="*/ 255 w 346"/>
                    <a:gd name="T19" fmla="*/ 277 h 341"/>
                    <a:gd name="T20" fmla="*/ 243 w 346"/>
                    <a:gd name="T21" fmla="*/ 258 h 341"/>
                    <a:gd name="T22" fmla="*/ 247 w 346"/>
                    <a:gd name="T23" fmla="*/ 242 h 341"/>
                    <a:gd name="T24" fmla="*/ 241 w 346"/>
                    <a:gd name="T25" fmla="*/ 208 h 341"/>
                    <a:gd name="T26" fmla="*/ 255 w 346"/>
                    <a:gd name="T27" fmla="*/ 197 h 341"/>
                    <a:gd name="T28" fmla="*/ 246 w 346"/>
                    <a:gd name="T29" fmla="*/ 184 h 341"/>
                    <a:gd name="T30" fmla="*/ 235 w 346"/>
                    <a:gd name="T31" fmla="*/ 193 h 341"/>
                    <a:gd name="T32" fmla="*/ 236 w 346"/>
                    <a:gd name="T33" fmla="*/ 210 h 341"/>
                    <a:gd name="T34" fmla="*/ 242 w 346"/>
                    <a:gd name="T35" fmla="*/ 239 h 341"/>
                    <a:gd name="T36" fmla="*/ 230 w 346"/>
                    <a:gd name="T37" fmla="*/ 227 h 341"/>
                    <a:gd name="T38" fmla="*/ 216 w 346"/>
                    <a:gd name="T39" fmla="*/ 210 h 341"/>
                    <a:gd name="T40" fmla="*/ 227 w 346"/>
                    <a:gd name="T41" fmla="*/ 226 h 341"/>
                    <a:gd name="T42" fmla="*/ 206 w 346"/>
                    <a:gd name="T43" fmla="*/ 221 h 341"/>
                    <a:gd name="T44" fmla="*/ 191 w 346"/>
                    <a:gd name="T45" fmla="*/ 231 h 341"/>
                    <a:gd name="T46" fmla="*/ 192 w 346"/>
                    <a:gd name="T47" fmla="*/ 252 h 341"/>
                    <a:gd name="T48" fmla="*/ 170 w 346"/>
                    <a:gd name="T49" fmla="*/ 261 h 341"/>
                    <a:gd name="T50" fmla="*/ 155 w 346"/>
                    <a:gd name="T51" fmla="*/ 237 h 341"/>
                    <a:gd name="T52" fmla="*/ 133 w 346"/>
                    <a:gd name="T53" fmla="*/ 183 h 341"/>
                    <a:gd name="T54" fmla="*/ 106 w 346"/>
                    <a:gd name="T55" fmla="*/ 148 h 341"/>
                    <a:gd name="T56" fmla="*/ 57 w 346"/>
                    <a:gd name="T57" fmla="*/ 142 h 341"/>
                    <a:gd name="T58" fmla="*/ 35 w 346"/>
                    <a:gd name="T59" fmla="*/ 150 h 341"/>
                    <a:gd name="T60" fmla="*/ 23 w 346"/>
                    <a:gd name="T61" fmla="*/ 153 h 341"/>
                    <a:gd name="T62" fmla="*/ 16 w 346"/>
                    <a:gd name="T63" fmla="*/ 125 h 341"/>
                    <a:gd name="T64" fmla="*/ 12 w 346"/>
                    <a:gd name="T65" fmla="*/ 72 h 341"/>
                    <a:gd name="T66" fmla="*/ 6 w 346"/>
                    <a:gd name="T67" fmla="*/ 60 h 341"/>
                    <a:gd name="T68" fmla="*/ 19 w 346"/>
                    <a:gd name="T69" fmla="*/ 47 h 341"/>
                    <a:gd name="T70" fmla="*/ 39 w 346"/>
                    <a:gd name="T71" fmla="*/ 31 h 341"/>
                    <a:gd name="T72" fmla="*/ 61 w 346"/>
                    <a:gd name="T73" fmla="*/ 13 h 341"/>
                    <a:gd name="T74" fmla="*/ 71 w 346"/>
                    <a:gd name="T75" fmla="*/ 8 h 341"/>
                    <a:gd name="T76" fmla="*/ 90 w 346"/>
                    <a:gd name="T77" fmla="*/ 22 h 341"/>
                    <a:gd name="T78" fmla="*/ 130 w 346"/>
                    <a:gd name="T79" fmla="*/ 45 h 341"/>
                    <a:gd name="T80" fmla="*/ 148 w 346"/>
                    <a:gd name="T81" fmla="*/ 73 h 341"/>
                    <a:gd name="T82" fmla="*/ 156 w 346"/>
                    <a:gd name="T83" fmla="*/ 88 h 341"/>
                    <a:gd name="T84" fmla="*/ 182 w 346"/>
                    <a:gd name="T85" fmla="*/ 87 h 341"/>
                    <a:gd name="T86" fmla="*/ 190 w 346"/>
                    <a:gd name="T87" fmla="*/ 72 h 341"/>
                    <a:gd name="T88" fmla="*/ 210 w 346"/>
                    <a:gd name="T89" fmla="*/ 97 h 341"/>
                    <a:gd name="T90" fmla="*/ 224 w 346"/>
                    <a:gd name="T91" fmla="*/ 121 h 341"/>
                    <a:gd name="T92" fmla="*/ 263 w 346"/>
                    <a:gd name="T93" fmla="*/ 122 h 341"/>
                    <a:gd name="T94" fmla="*/ 250 w 346"/>
                    <a:gd name="T95" fmla="*/ 100 h 341"/>
                    <a:gd name="T96" fmla="*/ 272 w 346"/>
                    <a:gd name="T97" fmla="*/ 94 h 341"/>
                    <a:gd name="T98" fmla="*/ 290 w 346"/>
                    <a:gd name="T99" fmla="*/ 84 h 341"/>
                    <a:gd name="T100" fmla="*/ 314 w 346"/>
                    <a:gd name="T101" fmla="*/ 125 h 341"/>
                    <a:gd name="T102" fmla="*/ 324 w 346"/>
                    <a:gd name="T103" fmla="*/ 152 h 341"/>
                    <a:gd name="T104" fmla="*/ 338 w 346"/>
                    <a:gd name="T105" fmla="*/ 169 h 341"/>
                    <a:gd name="T106" fmla="*/ 338 w 346"/>
                    <a:gd name="T107" fmla="*/ 195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46" h="341">
                      <a:moveTo>
                        <a:pt x="339" y="195"/>
                      </a:moveTo>
                      <a:lnTo>
                        <a:pt x="345" y="203"/>
                      </a:lnTo>
                      <a:lnTo>
                        <a:pt x="345" y="210"/>
                      </a:lnTo>
                      <a:lnTo>
                        <a:pt x="346" y="218"/>
                      </a:lnTo>
                      <a:lnTo>
                        <a:pt x="342" y="218"/>
                      </a:lnTo>
                      <a:lnTo>
                        <a:pt x="339" y="225"/>
                      </a:lnTo>
                      <a:lnTo>
                        <a:pt x="339" y="225"/>
                      </a:lnTo>
                      <a:lnTo>
                        <a:pt x="334" y="226"/>
                      </a:lnTo>
                      <a:lnTo>
                        <a:pt x="329" y="228"/>
                      </a:lnTo>
                      <a:lnTo>
                        <a:pt x="328" y="231"/>
                      </a:lnTo>
                      <a:lnTo>
                        <a:pt x="327" y="233"/>
                      </a:lnTo>
                      <a:lnTo>
                        <a:pt x="329" y="245"/>
                      </a:lnTo>
                      <a:lnTo>
                        <a:pt x="331" y="250"/>
                      </a:lnTo>
                      <a:lnTo>
                        <a:pt x="333" y="262"/>
                      </a:lnTo>
                      <a:lnTo>
                        <a:pt x="334" y="265"/>
                      </a:lnTo>
                      <a:lnTo>
                        <a:pt x="337" y="271"/>
                      </a:lnTo>
                      <a:lnTo>
                        <a:pt x="337" y="287"/>
                      </a:lnTo>
                      <a:lnTo>
                        <a:pt x="334" y="292"/>
                      </a:lnTo>
                      <a:lnTo>
                        <a:pt x="334" y="302"/>
                      </a:lnTo>
                      <a:lnTo>
                        <a:pt x="333" y="305"/>
                      </a:lnTo>
                      <a:lnTo>
                        <a:pt x="333" y="309"/>
                      </a:lnTo>
                      <a:lnTo>
                        <a:pt x="328" y="318"/>
                      </a:lnTo>
                      <a:lnTo>
                        <a:pt x="327" y="324"/>
                      </a:lnTo>
                      <a:lnTo>
                        <a:pt x="327" y="329"/>
                      </a:lnTo>
                      <a:lnTo>
                        <a:pt x="324" y="334"/>
                      </a:lnTo>
                      <a:lnTo>
                        <a:pt x="324" y="336"/>
                      </a:lnTo>
                      <a:lnTo>
                        <a:pt x="319" y="338"/>
                      </a:lnTo>
                      <a:lnTo>
                        <a:pt x="316" y="338"/>
                      </a:lnTo>
                      <a:lnTo>
                        <a:pt x="314" y="341"/>
                      </a:lnTo>
                      <a:lnTo>
                        <a:pt x="309" y="339"/>
                      </a:lnTo>
                      <a:lnTo>
                        <a:pt x="309" y="334"/>
                      </a:lnTo>
                      <a:lnTo>
                        <a:pt x="309" y="324"/>
                      </a:lnTo>
                      <a:lnTo>
                        <a:pt x="308" y="321"/>
                      </a:lnTo>
                      <a:lnTo>
                        <a:pt x="302" y="306"/>
                      </a:lnTo>
                      <a:lnTo>
                        <a:pt x="298" y="305"/>
                      </a:lnTo>
                      <a:lnTo>
                        <a:pt x="291" y="308"/>
                      </a:lnTo>
                      <a:lnTo>
                        <a:pt x="290" y="308"/>
                      </a:lnTo>
                      <a:lnTo>
                        <a:pt x="288" y="303"/>
                      </a:lnTo>
                      <a:lnTo>
                        <a:pt x="288" y="300"/>
                      </a:lnTo>
                      <a:lnTo>
                        <a:pt x="287" y="295"/>
                      </a:lnTo>
                      <a:lnTo>
                        <a:pt x="286" y="296"/>
                      </a:lnTo>
                      <a:lnTo>
                        <a:pt x="284" y="301"/>
                      </a:lnTo>
                      <a:lnTo>
                        <a:pt x="284" y="301"/>
                      </a:lnTo>
                      <a:lnTo>
                        <a:pt x="282" y="298"/>
                      </a:lnTo>
                      <a:lnTo>
                        <a:pt x="281" y="301"/>
                      </a:lnTo>
                      <a:lnTo>
                        <a:pt x="279" y="303"/>
                      </a:lnTo>
                      <a:lnTo>
                        <a:pt x="275" y="300"/>
                      </a:lnTo>
                      <a:lnTo>
                        <a:pt x="274" y="296"/>
                      </a:lnTo>
                      <a:lnTo>
                        <a:pt x="270" y="295"/>
                      </a:lnTo>
                      <a:lnTo>
                        <a:pt x="270" y="301"/>
                      </a:lnTo>
                      <a:lnTo>
                        <a:pt x="269" y="302"/>
                      </a:lnTo>
                      <a:lnTo>
                        <a:pt x="266" y="299"/>
                      </a:lnTo>
                      <a:lnTo>
                        <a:pt x="265" y="293"/>
                      </a:lnTo>
                      <a:lnTo>
                        <a:pt x="261" y="297"/>
                      </a:lnTo>
                      <a:lnTo>
                        <a:pt x="258" y="293"/>
                      </a:lnTo>
                      <a:lnTo>
                        <a:pt x="256" y="291"/>
                      </a:lnTo>
                      <a:lnTo>
                        <a:pt x="255" y="288"/>
                      </a:lnTo>
                      <a:lnTo>
                        <a:pt x="253" y="285"/>
                      </a:lnTo>
                      <a:lnTo>
                        <a:pt x="253" y="281"/>
                      </a:lnTo>
                      <a:lnTo>
                        <a:pt x="255" y="277"/>
                      </a:lnTo>
                      <a:lnTo>
                        <a:pt x="254" y="275"/>
                      </a:lnTo>
                      <a:lnTo>
                        <a:pt x="253" y="272"/>
                      </a:lnTo>
                      <a:lnTo>
                        <a:pt x="249" y="274"/>
                      </a:lnTo>
                      <a:lnTo>
                        <a:pt x="247" y="270"/>
                      </a:lnTo>
                      <a:lnTo>
                        <a:pt x="246" y="260"/>
                      </a:lnTo>
                      <a:lnTo>
                        <a:pt x="243" y="258"/>
                      </a:lnTo>
                      <a:lnTo>
                        <a:pt x="246" y="249"/>
                      </a:lnTo>
                      <a:lnTo>
                        <a:pt x="247" y="249"/>
                      </a:lnTo>
                      <a:lnTo>
                        <a:pt x="248" y="252"/>
                      </a:lnTo>
                      <a:lnTo>
                        <a:pt x="249" y="249"/>
                      </a:lnTo>
                      <a:lnTo>
                        <a:pt x="249" y="244"/>
                      </a:lnTo>
                      <a:lnTo>
                        <a:pt x="247" y="242"/>
                      </a:lnTo>
                      <a:lnTo>
                        <a:pt x="246" y="239"/>
                      </a:lnTo>
                      <a:lnTo>
                        <a:pt x="246" y="229"/>
                      </a:lnTo>
                      <a:lnTo>
                        <a:pt x="244" y="220"/>
                      </a:lnTo>
                      <a:lnTo>
                        <a:pt x="242" y="214"/>
                      </a:lnTo>
                      <a:lnTo>
                        <a:pt x="242" y="210"/>
                      </a:lnTo>
                      <a:lnTo>
                        <a:pt x="241" y="208"/>
                      </a:lnTo>
                      <a:lnTo>
                        <a:pt x="247" y="192"/>
                      </a:lnTo>
                      <a:lnTo>
                        <a:pt x="250" y="196"/>
                      </a:lnTo>
                      <a:lnTo>
                        <a:pt x="251" y="207"/>
                      </a:lnTo>
                      <a:lnTo>
                        <a:pt x="252" y="209"/>
                      </a:lnTo>
                      <a:lnTo>
                        <a:pt x="253" y="201"/>
                      </a:lnTo>
                      <a:lnTo>
                        <a:pt x="255" y="197"/>
                      </a:lnTo>
                      <a:lnTo>
                        <a:pt x="257" y="192"/>
                      </a:lnTo>
                      <a:lnTo>
                        <a:pt x="254" y="186"/>
                      </a:lnTo>
                      <a:lnTo>
                        <a:pt x="250" y="185"/>
                      </a:lnTo>
                      <a:lnTo>
                        <a:pt x="249" y="186"/>
                      </a:lnTo>
                      <a:lnTo>
                        <a:pt x="247" y="184"/>
                      </a:lnTo>
                      <a:lnTo>
                        <a:pt x="246" y="184"/>
                      </a:lnTo>
                      <a:lnTo>
                        <a:pt x="244" y="189"/>
                      </a:lnTo>
                      <a:lnTo>
                        <a:pt x="242" y="187"/>
                      </a:lnTo>
                      <a:lnTo>
                        <a:pt x="237" y="188"/>
                      </a:lnTo>
                      <a:lnTo>
                        <a:pt x="239" y="193"/>
                      </a:lnTo>
                      <a:lnTo>
                        <a:pt x="238" y="194"/>
                      </a:lnTo>
                      <a:lnTo>
                        <a:pt x="235" y="193"/>
                      </a:lnTo>
                      <a:lnTo>
                        <a:pt x="233" y="196"/>
                      </a:lnTo>
                      <a:lnTo>
                        <a:pt x="234" y="196"/>
                      </a:lnTo>
                      <a:lnTo>
                        <a:pt x="233" y="198"/>
                      </a:lnTo>
                      <a:lnTo>
                        <a:pt x="235" y="201"/>
                      </a:lnTo>
                      <a:lnTo>
                        <a:pt x="235" y="203"/>
                      </a:lnTo>
                      <a:lnTo>
                        <a:pt x="236" y="210"/>
                      </a:lnTo>
                      <a:lnTo>
                        <a:pt x="236" y="215"/>
                      </a:lnTo>
                      <a:lnTo>
                        <a:pt x="238" y="216"/>
                      </a:lnTo>
                      <a:lnTo>
                        <a:pt x="237" y="218"/>
                      </a:lnTo>
                      <a:lnTo>
                        <a:pt x="243" y="224"/>
                      </a:lnTo>
                      <a:lnTo>
                        <a:pt x="244" y="235"/>
                      </a:lnTo>
                      <a:lnTo>
                        <a:pt x="242" y="239"/>
                      </a:lnTo>
                      <a:lnTo>
                        <a:pt x="234" y="244"/>
                      </a:lnTo>
                      <a:lnTo>
                        <a:pt x="229" y="243"/>
                      </a:lnTo>
                      <a:lnTo>
                        <a:pt x="228" y="241"/>
                      </a:lnTo>
                      <a:lnTo>
                        <a:pt x="230" y="232"/>
                      </a:lnTo>
                      <a:lnTo>
                        <a:pt x="229" y="230"/>
                      </a:lnTo>
                      <a:lnTo>
                        <a:pt x="230" y="227"/>
                      </a:lnTo>
                      <a:lnTo>
                        <a:pt x="229" y="220"/>
                      </a:lnTo>
                      <a:lnTo>
                        <a:pt x="225" y="215"/>
                      </a:lnTo>
                      <a:lnTo>
                        <a:pt x="220" y="214"/>
                      </a:lnTo>
                      <a:lnTo>
                        <a:pt x="218" y="210"/>
                      </a:lnTo>
                      <a:lnTo>
                        <a:pt x="218" y="210"/>
                      </a:lnTo>
                      <a:lnTo>
                        <a:pt x="216" y="210"/>
                      </a:lnTo>
                      <a:lnTo>
                        <a:pt x="215" y="210"/>
                      </a:lnTo>
                      <a:lnTo>
                        <a:pt x="215" y="211"/>
                      </a:lnTo>
                      <a:lnTo>
                        <a:pt x="218" y="216"/>
                      </a:lnTo>
                      <a:lnTo>
                        <a:pt x="221" y="218"/>
                      </a:lnTo>
                      <a:lnTo>
                        <a:pt x="225" y="222"/>
                      </a:lnTo>
                      <a:lnTo>
                        <a:pt x="227" y="226"/>
                      </a:lnTo>
                      <a:lnTo>
                        <a:pt x="227" y="232"/>
                      </a:lnTo>
                      <a:lnTo>
                        <a:pt x="226" y="238"/>
                      </a:lnTo>
                      <a:lnTo>
                        <a:pt x="225" y="241"/>
                      </a:lnTo>
                      <a:lnTo>
                        <a:pt x="223" y="242"/>
                      </a:lnTo>
                      <a:lnTo>
                        <a:pt x="219" y="221"/>
                      </a:lnTo>
                      <a:lnTo>
                        <a:pt x="206" y="221"/>
                      </a:lnTo>
                      <a:lnTo>
                        <a:pt x="202" y="225"/>
                      </a:lnTo>
                      <a:lnTo>
                        <a:pt x="199" y="226"/>
                      </a:lnTo>
                      <a:lnTo>
                        <a:pt x="196" y="223"/>
                      </a:lnTo>
                      <a:lnTo>
                        <a:pt x="194" y="227"/>
                      </a:lnTo>
                      <a:lnTo>
                        <a:pt x="194" y="229"/>
                      </a:lnTo>
                      <a:lnTo>
                        <a:pt x="191" y="231"/>
                      </a:lnTo>
                      <a:lnTo>
                        <a:pt x="191" y="234"/>
                      </a:lnTo>
                      <a:lnTo>
                        <a:pt x="190" y="235"/>
                      </a:lnTo>
                      <a:lnTo>
                        <a:pt x="198" y="246"/>
                      </a:lnTo>
                      <a:lnTo>
                        <a:pt x="200" y="251"/>
                      </a:lnTo>
                      <a:lnTo>
                        <a:pt x="197" y="253"/>
                      </a:lnTo>
                      <a:lnTo>
                        <a:pt x="192" y="252"/>
                      </a:lnTo>
                      <a:lnTo>
                        <a:pt x="190" y="254"/>
                      </a:lnTo>
                      <a:lnTo>
                        <a:pt x="182" y="252"/>
                      </a:lnTo>
                      <a:lnTo>
                        <a:pt x="178" y="254"/>
                      </a:lnTo>
                      <a:lnTo>
                        <a:pt x="179" y="258"/>
                      </a:lnTo>
                      <a:lnTo>
                        <a:pt x="179" y="261"/>
                      </a:lnTo>
                      <a:lnTo>
                        <a:pt x="170" y="261"/>
                      </a:lnTo>
                      <a:lnTo>
                        <a:pt x="165" y="255"/>
                      </a:lnTo>
                      <a:lnTo>
                        <a:pt x="162" y="250"/>
                      </a:lnTo>
                      <a:lnTo>
                        <a:pt x="156" y="249"/>
                      </a:lnTo>
                      <a:lnTo>
                        <a:pt x="156" y="247"/>
                      </a:lnTo>
                      <a:lnTo>
                        <a:pt x="158" y="241"/>
                      </a:lnTo>
                      <a:lnTo>
                        <a:pt x="155" y="237"/>
                      </a:lnTo>
                      <a:lnTo>
                        <a:pt x="150" y="220"/>
                      </a:lnTo>
                      <a:lnTo>
                        <a:pt x="145" y="217"/>
                      </a:lnTo>
                      <a:lnTo>
                        <a:pt x="146" y="205"/>
                      </a:lnTo>
                      <a:lnTo>
                        <a:pt x="134" y="197"/>
                      </a:lnTo>
                      <a:lnTo>
                        <a:pt x="133" y="192"/>
                      </a:lnTo>
                      <a:lnTo>
                        <a:pt x="133" y="183"/>
                      </a:lnTo>
                      <a:lnTo>
                        <a:pt x="127" y="177"/>
                      </a:lnTo>
                      <a:lnTo>
                        <a:pt x="118" y="173"/>
                      </a:lnTo>
                      <a:lnTo>
                        <a:pt x="117" y="164"/>
                      </a:lnTo>
                      <a:lnTo>
                        <a:pt x="117" y="161"/>
                      </a:lnTo>
                      <a:lnTo>
                        <a:pt x="114" y="155"/>
                      </a:lnTo>
                      <a:lnTo>
                        <a:pt x="106" y="148"/>
                      </a:lnTo>
                      <a:lnTo>
                        <a:pt x="101" y="145"/>
                      </a:lnTo>
                      <a:lnTo>
                        <a:pt x="97" y="143"/>
                      </a:lnTo>
                      <a:lnTo>
                        <a:pt x="79" y="145"/>
                      </a:lnTo>
                      <a:lnTo>
                        <a:pt x="71" y="143"/>
                      </a:lnTo>
                      <a:lnTo>
                        <a:pt x="63" y="144"/>
                      </a:lnTo>
                      <a:lnTo>
                        <a:pt x="57" y="142"/>
                      </a:lnTo>
                      <a:lnTo>
                        <a:pt x="55" y="143"/>
                      </a:lnTo>
                      <a:lnTo>
                        <a:pt x="49" y="143"/>
                      </a:lnTo>
                      <a:lnTo>
                        <a:pt x="44" y="146"/>
                      </a:lnTo>
                      <a:lnTo>
                        <a:pt x="41" y="147"/>
                      </a:lnTo>
                      <a:lnTo>
                        <a:pt x="39" y="148"/>
                      </a:lnTo>
                      <a:lnTo>
                        <a:pt x="35" y="150"/>
                      </a:lnTo>
                      <a:lnTo>
                        <a:pt x="30" y="153"/>
                      </a:lnTo>
                      <a:lnTo>
                        <a:pt x="28" y="154"/>
                      </a:lnTo>
                      <a:lnTo>
                        <a:pt x="27" y="155"/>
                      </a:lnTo>
                      <a:lnTo>
                        <a:pt x="25" y="154"/>
                      </a:lnTo>
                      <a:lnTo>
                        <a:pt x="23" y="153"/>
                      </a:lnTo>
                      <a:lnTo>
                        <a:pt x="23" y="153"/>
                      </a:lnTo>
                      <a:lnTo>
                        <a:pt x="14" y="151"/>
                      </a:lnTo>
                      <a:lnTo>
                        <a:pt x="2" y="155"/>
                      </a:lnTo>
                      <a:lnTo>
                        <a:pt x="2" y="156"/>
                      </a:lnTo>
                      <a:lnTo>
                        <a:pt x="9" y="144"/>
                      </a:lnTo>
                      <a:lnTo>
                        <a:pt x="11" y="133"/>
                      </a:lnTo>
                      <a:lnTo>
                        <a:pt x="16" y="125"/>
                      </a:lnTo>
                      <a:lnTo>
                        <a:pt x="18" y="105"/>
                      </a:lnTo>
                      <a:lnTo>
                        <a:pt x="20" y="91"/>
                      </a:lnTo>
                      <a:lnTo>
                        <a:pt x="16" y="87"/>
                      </a:lnTo>
                      <a:lnTo>
                        <a:pt x="14" y="83"/>
                      </a:lnTo>
                      <a:lnTo>
                        <a:pt x="12" y="78"/>
                      </a:lnTo>
                      <a:lnTo>
                        <a:pt x="12" y="72"/>
                      </a:lnTo>
                      <a:lnTo>
                        <a:pt x="6" y="69"/>
                      </a:lnTo>
                      <a:lnTo>
                        <a:pt x="0" y="68"/>
                      </a:lnTo>
                      <a:lnTo>
                        <a:pt x="0" y="66"/>
                      </a:lnTo>
                      <a:lnTo>
                        <a:pt x="2" y="63"/>
                      </a:lnTo>
                      <a:lnTo>
                        <a:pt x="6" y="61"/>
                      </a:lnTo>
                      <a:lnTo>
                        <a:pt x="6" y="60"/>
                      </a:lnTo>
                      <a:lnTo>
                        <a:pt x="11" y="55"/>
                      </a:lnTo>
                      <a:lnTo>
                        <a:pt x="17" y="57"/>
                      </a:lnTo>
                      <a:lnTo>
                        <a:pt x="18" y="56"/>
                      </a:lnTo>
                      <a:lnTo>
                        <a:pt x="20" y="52"/>
                      </a:lnTo>
                      <a:lnTo>
                        <a:pt x="20" y="48"/>
                      </a:lnTo>
                      <a:lnTo>
                        <a:pt x="19" y="47"/>
                      </a:lnTo>
                      <a:lnTo>
                        <a:pt x="19" y="46"/>
                      </a:lnTo>
                      <a:lnTo>
                        <a:pt x="26" y="31"/>
                      </a:lnTo>
                      <a:lnTo>
                        <a:pt x="30" y="27"/>
                      </a:lnTo>
                      <a:lnTo>
                        <a:pt x="32" y="27"/>
                      </a:lnTo>
                      <a:lnTo>
                        <a:pt x="37" y="31"/>
                      </a:lnTo>
                      <a:lnTo>
                        <a:pt x="39" y="31"/>
                      </a:lnTo>
                      <a:lnTo>
                        <a:pt x="44" y="31"/>
                      </a:lnTo>
                      <a:lnTo>
                        <a:pt x="49" y="23"/>
                      </a:lnTo>
                      <a:lnTo>
                        <a:pt x="53" y="18"/>
                      </a:lnTo>
                      <a:lnTo>
                        <a:pt x="59" y="19"/>
                      </a:lnTo>
                      <a:lnTo>
                        <a:pt x="59" y="14"/>
                      </a:lnTo>
                      <a:lnTo>
                        <a:pt x="61" y="13"/>
                      </a:lnTo>
                      <a:lnTo>
                        <a:pt x="63" y="9"/>
                      </a:lnTo>
                      <a:lnTo>
                        <a:pt x="62" y="9"/>
                      </a:lnTo>
                      <a:lnTo>
                        <a:pt x="59" y="6"/>
                      </a:lnTo>
                      <a:lnTo>
                        <a:pt x="61" y="3"/>
                      </a:lnTo>
                      <a:lnTo>
                        <a:pt x="65" y="0"/>
                      </a:lnTo>
                      <a:lnTo>
                        <a:pt x="71" y="8"/>
                      </a:lnTo>
                      <a:lnTo>
                        <a:pt x="72" y="9"/>
                      </a:lnTo>
                      <a:lnTo>
                        <a:pt x="76" y="11"/>
                      </a:lnTo>
                      <a:lnTo>
                        <a:pt x="83" y="13"/>
                      </a:lnTo>
                      <a:lnTo>
                        <a:pt x="87" y="16"/>
                      </a:lnTo>
                      <a:lnTo>
                        <a:pt x="89" y="19"/>
                      </a:lnTo>
                      <a:lnTo>
                        <a:pt x="90" y="22"/>
                      </a:lnTo>
                      <a:lnTo>
                        <a:pt x="93" y="25"/>
                      </a:lnTo>
                      <a:lnTo>
                        <a:pt x="101" y="29"/>
                      </a:lnTo>
                      <a:lnTo>
                        <a:pt x="104" y="30"/>
                      </a:lnTo>
                      <a:lnTo>
                        <a:pt x="110" y="31"/>
                      </a:lnTo>
                      <a:lnTo>
                        <a:pt x="113" y="36"/>
                      </a:lnTo>
                      <a:lnTo>
                        <a:pt x="130" y="45"/>
                      </a:lnTo>
                      <a:lnTo>
                        <a:pt x="136" y="51"/>
                      </a:lnTo>
                      <a:lnTo>
                        <a:pt x="141" y="52"/>
                      </a:lnTo>
                      <a:lnTo>
                        <a:pt x="144" y="57"/>
                      </a:lnTo>
                      <a:lnTo>
                        <a:pt x="144" y="65"/>
                      </a:lnTo>
                      <a:lnTo>
                        <a:pt x="146" y="68"/>
                      </a:lnTo>
                      <a:lnTo>
                        <a:pt x="148" y="73"/>
                      </a:lnTo>
                      <a:lnTo>
                        <a:pt x="152" y="77"/>
                      </a:lnTo>
                      <a:lnTo>
                        <a:pt x="151" y="81"/>
                      </a:lnTo>
                      <a:lnTo>
                        <a:pt x="151" y="85"/>
                      </a:lnTo>
                      <a:lnTo>
                        <a:pt x="154" y="87"/>
                      </a:lnTo>
                      <a:lnTo>
                        <a:pt x="154" y="87"/>
                      </a:lnTo>
                      <a:lnTo>
                        <a:pt x="156" y="88"/>
                      </a:lnTo>
                      <a:lnTo>
                        <a:pt x="165" y="88"/>
                      </a:lnTo>
                      <a:lnTo>
                        <a:pt x="167" y="94"/>
                      </a:lnTo>
                      <a:lnTo>
                        <a:pt x="179" y="100"/>
                      </a:lnTo>
                      <a:lnTo>
                        <a:pt x="182" y="100"/>
                      </a:lnTo>
                      <a:lnTo>
                        <a:pt x="183" y="97"/>
                      </a:lnTo>
                      <a:lnTo>
                        <a:pt x="182" y="87"/>
                      </a:lnTo>
                      <a:lnTo>
                        <a:pt x="182" y="86"/>
                      </a:lnTo>
                      <a:lnTo>
                        <a:pt x="183" y="81"/>
                      </a:lnTo>
                      <a:lnTo>
                        <a:pt x="186" y="81"/>
                      </a:lnTo>
                      <a:lnTo>
                        <a:pt x="191" y="77"/>
                      </a:lnTo>
                      <a:lnTo>
                        <a:pt x="190" y="73"/>
                      </a:lnTo>
                      <a:lnTo>
                        <a:pt x="190" y="72"/>
                      </a:lnTo>
                      <a:lnTo>
                        <a:pt x="199" y="73"/>
                      </a:lnTo>
                      <a:lnTo>
                        <a:pt x="201" y="77"/>
                      </a:lnTo>
                      <a:lnTo>
                        <a:pt x="203" y="84"/>
                      </a:lnTo>
                      <a:lnTo>
                        <a:pt x="206" y="87"/>
                      </a:lnTo>
                      <a:lnTo>
                        <a:pt x="208" y="90"/>
                      </a:lnTo>
                      <a:lnTo>
                        <a:pt x="210" y="97"/>
                      </a:lnTo>
                      <a:lnTo>
                        <a:pt x="211" y="110"/>
                      </a:lnTo>
                      <a:lnTo>
                        <a:pt x="212" y="110"/>
                      </a:lnTo>
                      <a:lnTo>
                        <a:pt x="216" y="110"/>
                      </a:lnTo>
                      <a:lnTo>
                        <a:pt x="222" y="114"/>
                      </a:lnTo>
                      <a:lnTo>
                        <a:pt x="226" y="113"/>
                      </a:lnTo>
                      <a:lnTo>
                        <a:pt x="224" y="121"/>
                      </a:lnTo>
                      <a:lnTo>
                        <a:pt x="230" y="122"/>
                      </a:lnTo>
                      <a:lnTo>
                        <a:pt x="237" y="120"/>
                      </a:lnTo>
                      <a:lnTo>
                        <a:pt x="245" y="121"/>
                      </a:lnTo>
                      <a:lnTo>
                        <a:pt x="252" y="119"/>
                      </a:lnTo>
                      <a:lnTo>
                        <a:pt x="255" y="122"/>
                      </a:lnTo>
                      <a:lnTo>
                        <a:pt x="263" y="122"/>
                      </a:lnTo>
                      <a:lnTo>
                        <a:pt x="268" y="117"/>
                      </a:lnTo>
                      <a:lnTo>
                        <a:pt x="265" y="109"/>
                      </a:lnTo>
                      <a:lnTo>
                        <a:pt x="261" y="106"/>
                      </a:lnTo>
                      <a:lnTo>
                        <a:pt x="258" y="105"/>
                      </a:lnTo>
                      <a:lnTo>
                        <a:pt x="250" y="103"/>
                      </a:lnTo>
                      <a:lnTo>
                        <a:pt x="250" y="100"/>
                      </a:lnTo>
                      <a:lnTo>
                        <a:pt x="250" y="95"/>
                      </a:lnTo>
                      <a:lnTo>
                        <a:pt x="251" y="90"/>
                      </a:lnTo>
                      <a:lnTo>
                        <a:pt x="256" y="95"/>
                      </a:lnTo>
                      <a:lnTo>
                        <a:pt x="258" y="95"/>
                      </a:lnTo>
                      <a:lnTo>
                        <a:pt x="267" y="98"/>
                      </a:lnTo>
                      <a:lnTo>
                        <a:pt x="272" y="94"/>
                      </a:lnTo>
                      <a:lnTo>
                        <a:pt x="272" y="93"/>
                      </a:lnTo>
                      <a:lnTo>
                        <a:pt x="280" y="90"/>
                      </a:lnTo>
                      <a:lnTo>
                        <a:pt x="281" y="87"/>
                      </a:lnTo>
                      <a:lnTo>
                        <a:pt x="282" y="82"/>
                      </a:lnTo>
                      <a:lnTo>
                        <a:pt x="285" y="77"/>
                      </a:lnTo>
                      <a:lnTo>
                        <a:pt x="290" y="84"/>
                      </a:lnTo>
                      <a:lnTo>
                        <a:pt x="290" y="87"/>
                      </a:lnTo>
                      <a:lnTo>
                        <a:pt x="290" y="92"/>
                      </a:lnTo>
                      <a:lnTo>
                        <a:pt x="300" y="100"/>
                      </a:lnTo>
                      <a:lnTo>
                        <a:pt x="307" y="118"/>
                      </a:lnTo>
                      <a:lnTo>
                        <a:pt x="310" y="120"/>
                      </a:lnTo>
                      <a:lnTo>
                        <a:pt x="314" y="125"/>
                      </a:lnTo>
                      <a:lnTo>
                        <a:pt x="320" y="129"/>
                      </a:lnTo>
                      <a:lnTo>
                        <a:pt x="320" y="131"/>
                      </a:lnTo>
                      <a:lnTo>
                        <a:pt x="319" y="134"/>
                      </a:lnTo>
                      <a:lnTo>
                        <a:pt x="318" y="139"/>
                      </a:lnTo>
                      <a:lnTo>
                        <a:pt x="317" y="143"/>
                      </a:lnTo>
                      <a:lnTo>
                        <a:pt x="324" y="152"/>
                      </a:lnTo>
                      <a:lnTo>
                        <a:pt x="333" y="157"/>
                      </a:lnTo>
                      <a:lnTo>
                        <a:pt x="334" y="161"/>
                      </a:lnTo>
                      <a:lnTo>
                        <a:pt x="335" y="163"/>
                      </a:lnTo>
                      <a:lnTo>
                        <a:pt x="337" y="163"/>
                      </a:lnTo>
                      <a:lnTo>
                        <a:pt x="337" y="167"/>
                      </a:lnTo>
                      <a:lnTo>
                        <a:pt x="338" y="169"/>
                      </a:lnTo>
                      <a:lnTo>
                        <a:pt x="338" y="171"/>
                      </a:lnTo>
                      <a:lnTo>
                        <a:pt x="336" y="173"/>
                      </a:lnTo>
                      <a:lnTo>
                        <a:pt x="335" y="177"/>
                      </a:lnTo>
                      <a:lnTo>
                        <a:pt x="337" y="181"/>
                      </a:lnTo>
                      <a:lnTo>
                        <a:pt x="336" y="185"/>
                      </a:lnTo>
                      <a:lnTo>
                        <a:pt x="338" y="195"/>
                      </a:lnTo>
                      <a:lnTo>
                        <a:pt x="339" y="195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2" name="Freeform 41">
                  <a:extLst>
                    <a:ext uri="{FF2B5EF4-FFF2-40B4-BE49-F238E27FC236}">
                      <a16:creationId xmlns:a16="http://schemas.microsoft.com/office/drawing/2014/main" id="{620AF20D-0B9C-40D2-BE79-6EB7542BB7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5676" y="2679700"/>
                  <a:ext cx="677863" cy="727075"/>
                </a:xfrm>
                <a:custGeom>
                  <a:avLst/>
                  <a:gdLst>
                    <a:gd name="T0" fmla="*/ 54 w 427"/>
                    <a:gd name="T1" fmla="*/ 243 h 458"/>
                    <a:gd name="T2" fmla="*/ 63 w 427"/>
                    <a:gd name="T3" fmla="*/ 211 h 458"/>
                    <a:gd name="T4" fmla="*/ 70 w 427"/>
                    <a:gd name="T5" fmla="*/ 193 h 458"/>
                    <a:gd name="T6" fmla="*/ 43 w 427"/>
                    <a:gd name="T7" fmla="*/ 174 h 458"/>
                    <a:gd name="T8" fmla="*/ 12 w 427"/>
                    <a:gd name="T9" fmla="*/ 154 h 458"/>
                    <a:gd name="T10" fmla="*/ 3 w 427"/>
                    <a:gd name="T11" fmla="*/ 118 h 458"/>
                    <a:gd name="T12" fmla="*/ 5 w 427"/>
                    <a:gd name="T13" fmla="*/ 101 h 458"/>
                    <a:gd name="T14" fmla="*/ 21 w 427"/>
                    <a:gd name="T15" fmla="*/ 101 h 458"/>
                    <a:gd name="T16" fmla="*/ 37 w 427"/>
                    <a:gd name="T17" fmla="*/ 85 h 458"/>
                    <a:gd name="T18" fmla="*/ 58 w 427"/>
                    <a:gd name="T19" fmla="*/ 72 h 458"/>
                    <a:gd name="T20" fmla="*/ 80 w 427"/>
                    <a:gd name="T21" fmla="*/ 56 h 458"/>
                    <a:gd name="T22" fmla="*/ 121 w 427"/>
                    <a:gd name="T23" fmla="*/ 57 h 458"/>
                    <a:gd name="T24" fmla="*/ 163 w 427"/>
                    <a:gd name="T25" fmla="*/ 67 h 458"/>
                    <a:gd name="T26" fmla="*/ 192 w 427"/>
                    <a:gd name="T27" fmla="*/ 64 h 458"/>
                    <a:gd name="T28" fmla="*/ 212 w 427"/>
                    <a:gd name="T29" fmla="*/ 45 h 458"/>
                    <a:gd name="T30" fmla="*/ 214 w 427"/>
                    <a:gd name="T31" fmla="*/ 6 h 458"/>
                    <a:gd name="T32" fmla="*/ 250 w 427"/>
                    <a:gd name="T33" fmla="*/ 5 h 458"/>
                    <a:gd name="T34" fmla="*/ 292 w 427"/>
                    <a:gd name="T35" fmla="*/ 7 h 458"/>
                    <a:gd name="T36" fmla="*/ 316 w 427"/>
                    <a:gd name="T37" fmla="*/ 38 h 458"/>
                    <a:gd name="T38" fmla="*/ 364 w 427"/>
                    <a:gd name="T39" fmla="*/ 59 h 458"/>
                    <a:gd name="T40" fmla="*/ 381 w 427"/>
                    <a:gd name="T41" fmla="*/ 87 h 458"/>
                    <a:gd name="T42" fmla="*/ 380 w 427"/>
                    <a:gd name="T43" fmla="*/ 173 h 458"/>
                    <a:gd name="T44" fmla="*/ 395 w 427"/>
                    <a:gd name="T45" fmla="*/ 186 h 458"/>
                    <a:gd name="T46" fmla="*/ 421 w 427"/>
                    <a:gd name="T47" fmla="*/ 212 h 458"/>
                    <a:gd name="T48" fmla="*/ 421 w 427"/>
                    <a:gd name="T49" fmla="*/ 245 h 458"/>
                    <a:gd name="T50" fmla="*/ 394 w 427"/>
                    <a:gd name="T51" fmla="*/ 270 h 458"/>
                    <a:gd name="T52" fmla="*/ 399 w 427"/>
                    <a:gd name="T53" fmla="*/ 333 h 458"/>
                    <a:gd name="T54" fmla="*/ 407 w 427"/>
                    <a:gd name="T55" fmla="*/ 355 h 458"/>
                    <a:gd name="T56" fmla="*/ 401 w 427"/>
                    <a:gd name="T57" fmla="*/ 405 h 458"/>
                    <a:gd name="T58" fmla="*/ 386 w 427"/>
                    <a:gd name="T59" fmla="*/ 439 h 458"/>
                    <a:gd name="T60" fmla="*/ 351 w 427"/>
                    <a:gd name="T61" fmla="*/ 454 h 458"/>
                    <a:gd name="T62" fmla="*/ 346 w 427"/>
                    <a:gd name="T63" fmla="*/ 444 h 458"/>
                    <a:gd name="T64" fmla="*/ 346 w 427"/>
                    <a:gd name="T65" fmla="*/ 430 h 458"/>
                    <a:gd name="T66" fmla="*/ 333 w 427"/>
                    <a:gd name="T67" fmla="*/ 415 h 458"/>
                    <a:gd name="T68" fmla="*/ 329 w 427"/>
                    <a:gd name="T69" fmla="*/ 392 h 458"/>
                    <a:gd name="T70" fmla="*/ 299 w 427"/>
                    <a:gd name="T71" fmla="*/ 355 h 458"/>
                    <a:gd name="T72" fmla="*/ 290 w 427"/>
                    <a:gd name="T73" fmla="*/ 350 h 458"/>
                    <a:gd name="T74" fmla="*/ 267 w 427"/>
                    <a:gd name="T75" fmla="*/ 358 h 458"/>
                    <a:gd name="T76" fmla="*/ 259 w 427"/>
                    <a:gd name="T77" fmla="*/ 366 h 458"/>
                    <a:gd name="T78" fmla="*/ 272 w 427"/>
                    <a:gd name="T79" fmla="*/ 385 h 458"/>
                    <a:gd name="T80" fmla="*/ 239 w 427"/>
                    <a:gd name="T81" fmla="*/ 385 h 458"/>
                    <a:gd name="T82" fmla="*/ 221 w 427"/>
                    <a:gd name="T83" fmla="*/ 373 h 458"/>
                    <a:gd name="T84" fmla="*/ 212 w 427"/>
                    <a:gd name="T85" fmla="*/ 347 h 458"/>
                    <a:gd name="T86" fmla="*/ 200 w 427"/>
                    <a:gd name="T87" fmla="*/ 340 h 458"/>
                    <a:gd name="T88" fmla="*/ 192 w 427"/>
                    <a:gd name="T89" fmla="*/ 360 h 458"/>
                    <a:gd name="T90" fmla="*/ 165 w 427"/>
                    <a:gd name="T91" fmla="*/ 351 h 458"/>
                    <a:gd name="T92" fmla="*/ 161 w 427"/>
                    <a:gd name="T93" fmla="*/ 340 h 458"/>
                    <a:gd name="T94" fmla="*/ 150 w 427"/>
                    <a:gd name="T95" fmla="*/ 315 h 458"/>
                    <a:gd name="T96" fmla="*/ 113 w 427"/>
                    <a:gd name="T97" fmla="*/ 293 h 458"/>
                    <a:gd name="T98" fmla="*/ 96 w 427"/>
                    <a:gd name="T99" fmla="*/ 279 h 458"/>
                    <a:gd name="T100" fmla="*/ 74 w 427"/>
                    <a:gd name="T101" fmla="*/ 263 h 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27" h="458">
                      <a:moveTo>
                        <a:pt x="70" y="266"/>
                      </a:moveTo>
                      <a:lnTo>
                        <a:pt x="61" y="259"/>
                      </a:lnTo>
                      <a:lnTo>
                        <a:pt x="57" y="251"/>
                      </a:lnTo>
                      <a:lnTo>
                        <a:pt x="55" y="249"/>
                      </a:lnTo>
                      <a:lnTo>
                        <a:pt x="54" y="243"/>
                      </a:lnTo>
                      <a:lnTo>
                        <a:pt x="52" y="241"/>
                      </a:lnTo>
                      <a:lnTo>
                        <a:pt x="68" y="226"/>
                      </a:lnTo>
                      <a:lnTo>
                        <a:pt x="68" y="224"/>
                      </a:lnTo>
                      <a:lnTo>
                        <a:pt x="63" y="218"/>
                      </a:lnTo>
                      <a:lnTo>
                        <a:pt x="63" y="211"/>
                      </a:lnTo>
                      <a:lnTo>
                        <a:pt x="65" y="208"/>
                      </a:lnTo>
                      <a:lnTo>
                        <a:pt x="71" y="208"/>
                      </a:lnTo>
                      <a:lnTo>
                        <a:pt x="73" y="205"/>
                      </a:lnTo>
                      <a:lnTo>
                        <a:pt x="74" y="202"/>
                      </a:lnTo>
                      <a:lnTo>
                        <a:pt x="70" y="193"/>
                      </a:lnTo>
                      <a:lnTo>
                        <a:pt x="65" y="190"/>
                      </a:lnTo>
                      <a:lnTo>
                        <a:pt x="58" y="193"/>
                      </a:lnTo>
                      <a:lnTo>
                        <a:pt x="52" y="190"/>
                      </a:lnTo>
                      <a:lnTo>
                        <a:pt x="46" y="187"/>
                      </a:lnTo>
                      <a:lnTo>
                        <a:pt x="43" y="174"/>
                      </a:lnTo>
                      <a:lnTo>
                        <a:pt x="43" y="162"/>
                      </a:lnTo>
                      <a:lnTo>
                        <a:pt x="38" y="158"/>
                      </a:lnTo>
                      <a:lnTo>
                        <a:pt x="31" y="156"/>
                      </a:lnTo>
                      <a:lnTo>
                        <a:pt x="13" y="160"/>
                      </a:lnTo>
                      <a:lnTo>
                        <a:pt x="12" y="154"/>
                      </a:lnTo>
                      <a:lnTo>
                        <a:pt x="5" y="140"/>
                      </a:lnTo>
                      <a:lnTo>
                        <a:pt x="5" y="133"/>
                      </a:lnTo>
                      <a:lnTo>
                        <a:pt x="3" y="127"/>
                      </a:lnTo>
                      <a:lnTo>
                        <a:pt x="3" y="119"/>
                      </a:lnTo>
                      <a:lnTo>
                        <a:pt x="3" y="118"/>
                      </a:lnTo>
                      <a:lnTo>
                        <a:pt x="0" y="115"/>
                      </a:lnTo>
                      <a:lnTo>
                        <a:pt x="0" y="112"/>
                      </a:lnTo>
                      <a:lnTo>
                        <a:pt x="0" y="110"/>
                      </a:lnTo>
                      <a:lnTo>
                        <a:pt x="4" y="106"/>
                      </a:lnTo>
                      <a:lnTo>
                        <a:pt x="5" y="101"/>
                      </a:lnTo>
                      <a:lnTo>
                        <a:pt x="13" y="100"/>
                      </a:lnTo>
                      <a:lnTo>
                        <a:pt x="16" y="104"/>
                      </a:lnTo>
                      <a:lnTo>
                        <a:pt x="18" y="105"/>
                      </a:lnTo>
                      <a:lnTo>
                        <a:pt x="21" y="102"/>
                      </a:lnTo>
                      <a:lnTo>
                        <a:pt x="21" y="101"/>
                      </a:lnTo>
                      <a:lnTo>
                        <a:pt x="18" y="96"/>
                      </a:lnTo>
                      <a:lnTo>
                        <a:pt x="24" y="93"/>
                      </a:lnTo>
                      <a:lnTo>
                        <a:pt x="28" y="88"/>
                      </a:lnTo>
                      <a:lnTo>
                        <a:pt x="30" y="86"/>
                      </a:lnTo>
                      <a:lnTo>
                        <a:pt x="37" y="85"/>
                      </a:lnTo>
                      <a:lnTo>
                        <a:pt x="40" y="88"/>
                      </a:lnTo>
                      <a:lnTo>
                        <a:pt x="48" y="87"/>
                      </a:lnTo>
                      <a:lnTo>
                        <a:pt x="52" y="81"/>
                      </a:lnTo>
                      <a:lnTo>
                        <a:pt x="53" y="79"/>
                      </a:lnTo>
                      <a:lnTo>
                        <a:pt x="58" y="72"/>
                      </a:lnTo>
                      <a:lnTo>
                        <a:pt x="61" y="68"/>
                      </a:lnTo>
                      <a:lnTo>
                        <a:pt x="66" y="61"/>
                      </a:lnTo>
                      <a:lnTo>
                        <a:pt x="71" y="59"/>
                      </a:lnTo>
                      <a:lnTo>
                        <a:pt x="72" y="58"/>
                      </a:lnTo>
                      <a:lnTo>
                        <a:pt x="80" y="56"/>
                      </a:lnTo>
                      <a:lnTo>
                        <a:pt x="103" y="54"/>
                      </a:lnTo>
                      <a:lnTo>
                        <a:pt x="110" y="54"/>
                      </a:lnTo>
                      <a:lnTo>
                        <a:pt x="112" y="53"/>
                      </a:lnTo>
                      <a:lnTo>
                        <a:pt x="119" y="54"/>
                      </a:lnTo>
                      <a:lnTo>
                        <a:pt x="121" y="57"/>
                      </a:lnTo>
                      <a:lnTo>
                        <a:pt x="125" y="57"/>
                      </a:lnTo>
                      <a:lnTo>
                        <a:pt x="132" y="55"/>
                      </a:lnTo>
                      <a:lnTo>
                        <a:pt x="133" y="54"/>
                      </a:lnTo>
                      <a:lnTo>
                        <a:pt x="149" y="61"/>
                      </a:lnTo>
                      <a:lnTo>
                        <a:pt x="163" y="67"/>
                      </a:lnTo>
                      <a:lnTo>
                        <a:pt x="164" y="67"/>
                      </a:lnTo>
                      <a:lnTo>
                        <a:pt x="174" y="73"/>
                      </a:lnTo>
                      <a:lnTo>
                        <a:pt x="183" y="69"/>
                      </a:lnTo>
                      <a:lnTo>
                        <a:pt x="189" y="68"/>
                      </a:lnTo>
                      <a:lnTo>
                        <a:pt x="192" y="64"/>
                      </a:lnTo>
                      <a:lnTo>
                        <a:pt x="193" y="57"/>
                      </a:lnTo>
                      <a:lnTo>
                        <a:pt x="198" y="58"/>
                      </a:lnTo>
                      <a:lnTo>
                        <a:pt x="200" y="56"/>
                      </a:lnTo>
                      <a:lnTo>
                        <a:pt x="202" y="50"/>
                      </a:lnTo>
                      <a:lnTo>
                        <a:pt x="212" y="45"/>
                      </a:lnTo>
                      <a:lnTo>
                        <a:pt x="210" y="40"/>
                      </a:lnTo>
                      <a:lnTo>
                        <a:pt x="206" y="24"/>
                      </a:lnTo>
                      <a:lnTo>
                        <a:pt x="208" y="18"/>
                      </a:lnTo>
                      <a:lnTo>
                        <a:pt x="211" y="14"/>
                      </a:lnTo>
                      <a:lnTo>
                        <a:pt x="214" y="6"/>
                      </a:lnTo>
                      <a:lnTo>
                        <a:pt x="218" y="2"/>
                      </a:lnTo>
                      <a:lnTo>
                        <a:pt x="219" y="0"/>
                      </a:lnTo>
                      <a:lnTo>
                        <a:pt x="230" y="0"/>
                      </a:lnTo>
                      <a:lnTo>
                        <a:pt x="235" y="2"/>
                      </a:lnTo>
                      <a:lnTo>
                        <a:pt x="250" y="5"/>
                      </a:lnTo>
                      <a:lnTo>
                        <a:pt x="257" y="4"/>
                      </a:lnTo>
                      <a:lnTo>
                        <a:pt x="262" y="8"/>
                      </a:lnTo>
                      <a:lnTo>
                        <a:pt x="267" y="3"/>
                      </a:lnTo>
                      <a:lnTo>
                        <a:pt x="276" y="0"/>
                      </a:lnTo>
                      <a:lnTo>
                        <a:pt x="292" y="7"/>
                      </a:lnTo>
                      <a:lnTo>
                        <a:pt x="294" y="9"/>
                      </a:lnTo>
                      <a:lnTo>
                        <a:pt x="298" y="20"/>
                      </a:lnTo>
                      <a:lnTo>
                        <a:pt x="301" y="22"/>
                      </a:lnTo>
                      <a:lnTo>
                        <a:pt x="303" y="27"/>
                      </a:lnTo>
                      <a:lnTo>
                        <a:pt x="316" y="38"/>
                      </a:lnTo>
                      <a:lnTo>
                        <a:pt x="326" y="54"/>
                      </a:lnTo>
                      <a:lnTo>
                        <a:pt x="334" y="53"/>
                      </a:lnTo>
                      <a:lnTo>
                        <a:pt x="337" y="58"/>
                      </a:lnTo>
                      <a:lnTo>
                        <a:pt x="345" y="53"/>
                      </a:lnTo>
                      <a:lnTo>
                        <a:pt x="364" y="59"/>
                      </a:lnTo>
                      <a:lnTo>
                        <a:pt x="370" y="64"/>
                      </a:lnTo>
                      <a:lnTo>
                        <a:pt x="380" y="61"/>
                      </a:lnTo>
                      <a:lnTo>
                        <a:pt x="383" y="72"/>
                      </a:lnTo>
                      <a:lnTo>
                        <a:pt x="382" y="80"/>
                      </a:lnTo>
                      <a:lnTo>
                        <a:pt x="381" y="87"/>
                      </a:lnTo>
                      <a:lnTo>
                        <a:pt x="373" y="146"/>
                      </a:lnTo>
                      <a:lnTo>
                        <a:pt x="372" y="150"/>
                      </a:lnTo>
                      <a:lnTo>
                        <a:pt x="371" y="161"/>
                      </a:lnTo>
                      <a:lnTo>
                        <a:pt x="373" y="164"/>
                      </a:lnTo>
                      <a:lnTo>
                        <a:pt x="380" y="173"/>
                      </a:lnTo>
                      <a:lnTo>
                        <a:pt x="381" y="175"/>
                      </a:lnTo>
                      <a:lnTo>
                        <a:pt x="386" y="179"/>
                      </a:lnTo>
                      <a:lnTo>
                        <a:pt x="387" y="180"/>
                      </a:lnTo>
                      <a:lnTo>
                        <a:pt x="392" y="187"/>
                      </a:lnTo>
                      <a:lnTo>
                        <a:pt x="395" y="186"/>
                      </a:lnTo>
                      <a:lnTo>
                        <a:pt x="404" y="186"/>
                      </a:lnTo>
                      <a:lnTo>
                        <a:pt x="409" y="194"/>
                      </a:lnTo>
                      <a:lnTo>
                        <a:pt x="411" y="197"/>
                      </a:lnTo>
                      <a:lnTo>
                        <a:pt x="415" y="203"/>
                      </a:lnTo>
                      <a:lnTo>
                        <a:pt x="421" y="212"/>
                      </a:lnTo>
                      <a:lnTo>
                        <a:pt x="426" y="219"/>
                      </a:lnTo>
                      <a:lnTo>
                        <a:pt x="427" y="221"/>
                      </a:lnTo>
                      <a:lnTo>
                        <a:pt x="425" y="229"/>
                      </a:lnTo>
                      <a:lnTo>
                        <a:pt x="424" y="237"/>
                      </a:lnTo>
                      <a:lnTo>
                        <a:pt x="421" y="245"/>
                      </a:lnTo>
                      <a:lnTo>
                        <a:pt x="415" y="255"/>
                      </a:lnTo>
                      <a:lnTo>
                        <a:pt x="413" y="266"/>
                      </a:lnTo>
                      <a:lnTo>
                        <a:pt x="412" y="268"/>
                      </a:lnTo>
                      <a:lnTo>
                        <a:pt x="406" y="270"/>
                      </a:lnTo>
                      <a:lnTo>
                        <a:pt x="394" y="270"/>
                      </a:lnTo>
                      <a:lnTo>
                        <a:pt x="378" y="276"/>
                      </a:lnTo>
                      <a:lnTo>
                        <a:pt x="385" y="294"/>
                      </a:lnTo>
                      <a:lnTo>
                        <a:pt x="386" y="303"/>
                      </a:lnTo>
                      <a:lnTo>
                        <a:pt x="390" y="319"/>
                      </a:lnTo>
                      <a:lnTo>
                        <a:pt x="399" y="333"/>
                      </a:lnTo>
                      <a:lnTo>
                        <a:pt x="400" y="341"/>
                      </a:lnTo>
                      <a:lnTo>
                        <a:pt x="405" y="348"/>
                      </a:lnTo>
                      <a:lnTo>
                        <a:pt x="405" y="350"/>
                      </a:lnTo>
                      <a:lnTo>
                        <a:pt x="406" y="352"/>
                      </a:lnTo>
                      <a:lnTo>
                        <a:pt x="407" y="355"/>
                      </a:lnTo>
                      <a:lnTo>
                        <a:pt x="407" y="370"/>
                      </a:lnTo>
                      <a:lnTo>
                        <a:pt x="403" y="379"/>
                      </a:lnTo>
                      <a:lnTo>
                        <a:pt x="399" y="385"/>
                      </a:lnTo>
                      <a:lnTo>
                        <a:pt x="399" y="392"/>
                      </a:lnTo>
                      <a:lnTo>
                        <a:pt x="401" y="405"/>
                      </a:lnTo>
                      <a:lnTo>
                        <a:pt x="399" y="418"/>
                      </a:lnTo>
                      <a:lnTo>
                        <a:pt x="397" y="423"/>
                      </a:lnTo>
                      <a:lnTo>
                        <a:pt x="394" y="428"/>
                      </a:lnTo>
                      <a:lnTo>
                        <a:pt x="390" y="432"/>
                      </a:lnTo>
                      <a:lnTo>
                        <a:pt x="386" y="439"/>
                      </a:lnTo>
                      <a:lnTo>
                        <a:pt x="378" y="445"/>
                      </a:lnTo>
                      <a:lnTo>
                        <a:pt x="373" y="451"/>
                      </a:lnTo>
                      <a:lnTo>
                        <a:pt x="364" y="451"/>
                      </a:lnTo>
                      <a:lnTo>
                        <a:pt x="358" y="449"/>
                      </a:lnTo>
                      <a:lnTo>
                        <a:pt x="351" y="454"/>
                      </a:lnTo>
                      <a:lnTo>
                        <a:pt x="351" y="456"/>
                      </a:lnTo>
                      <a:lnTo>
                        <a:pt x="348" y="458"/>
                      </a:lnTo>
                      <a:lnTo>
                        <a:pt x="347" y="458"/>
                      </a:lnTo>
                      <a:lnTo>
                        <a:pt x="345" y="448"/>
                      </a:lnTo>
                      <a:lnTo>
                        <a:pt x="346" y="444"/>
                      </a:lnTo>
                      <a:lnTo>
                        <a:pt x="344" y="440"/>
                      </a:lnTo>
                      <a:lnTo>
                        <a:pt x="345" y="436"/>
                      </a:lnTo>
                      <a:lnTo>
                        <a:pt x="347" y="434"/>
                      </a:lnTo>
                      <a:lnTo>
                        <a:pt x="347" y="432"/>
                      </a:lnTo>
                      <a:lnTo>
                        <a:pt x="346" y="430"/>
                      </a:lnTo>
                      <a:lnTo>
                        <a:pt x="346" y="426"/>
                      </a:lnTo>
                      <a:lnTo>
                        <a:pt x="344" y="426"/>
                      </a:lnTo>
                      <a:lnTo>
                        <a:pt x="343" y="424"/>
                      </a:lnTo>
                      <a:lnTo>
                        <a:pt x="342" y="420"/>
                      </a:lnTo>
                      <a:lnTo>
                        <a:pt x="333" y="415"/>
                      </a:lnTo>
                      <a:lnTo>
                        <a:pt x="326" y="406"/>
                      </a:lnTo>
                      <a:lnTo>
                        <a:pt x="327" y="402"/>
                      </a:lnTo>
                      <a:lnTo>
                        <a:pt x="328" y="397"/>
                      </a:lnTo>
                      <a:lnTo>
                        <a:pt x="329" y="394"/>
                      </a:lnTo>
                      <a:lnTo>
                        <a:pt x="329" y="392"/>
                      </a:lnTo>
                      <a:lnTo>
                        <a:pt x="323" y="388"/>
                      </a:lnTo>
                      <a:lnTo>
                        <a:pt x="319" y="383"/>
                      </a:lnTo>
                      <a:lnTo>
                        <a:pt x="316" y="381"/>
                      </a:lnTo>
                      <a:lnTo>
                        <a:pt x="309" y="363"/>
                      </a:lnTo>
                      <a:lnTo>
                        <a:pt x="299" y="355"/>
                      </a:lnTo>
                      <a:lnTo>
                        <a:pt x="299" y="350"/>
                      </a:lnTo>
                      <a:lnTo>
                        <a:pt x="299" y="347"/>
                      </a:lnTo>
                      <a:lnTo>
                        <a:pt x="294" y="340"/>
                      </a:lnTo>
                      <a:lnTo>
                        <a:pt x="291" y="345"/>
                      </a:lnTo>
                      <a:lnTo>
                        <a:pt x="290" y="350"/>
                      </a:lnTo>
                      <a:lnTo>
                        <a:pt x="289" y="353"/>
                      </a:lnTo>
                      <a:lnTo>
                        <a:pt x="281" y="356"/>
                      </a:lnTo>
                      <a:lnTo>
                        <a:pt x="281" y="357"/>
                      </a:lnTo>
                      <a:lnTo>
                        <a:pt x="276" y="361"/>
                      </a:lnTo>
                      <a:lnTo>
                        <a:pt x="267" y="358"/>
                      </a:lnTo>
                      <a:lnTo>
                        <a:pt x="265" y="358"/>
                      </a:lnTo>
                      <a:lnTo>
                        <a:pt x="260" y="353"/>
                      </a:lnTo>
                      <a:lnTo>
                        <a:pt x="259" y="358"/>
                      </a:lnTo>
                      <a:lnTo>
                        <a:pt x="259" y="363"/>
                      </a:lnTo>
                      <a:lnTo>
                        <a:pt x="259" y="366"/>
                      </a:lnTo>
                      <a:lnTo>
                        <a:pt x="267" y="368"/>
                      </a:lnTo>
                      <a:lnTo>
                        <a:pt x="270" y="369"/>
                      </a:lnTo>
                      <a:lnTo>
                        <a:pt x="274" y="372"/>
                      </a:lnTo>
                      <a:lnTo>
                        <a:pt x="277" y="380"/>
                      </a:lnTo>
                      <a:lnTo>
                        <a:pt x="272" y="385"/>
                      </a:lnTo>
                      <a:lnTo>
                        <a:pt x="264" y="385"/>
                      </a:lnTo>
                      <a:lnTo>
                        <a:pt x="261" y="382"/>
                      </a:lnTo>
                      <a:lnTo>
                        <a:pt x="254" y="384"/>
                      </a:lnTo>
                      <a:lnTo>
                        <a:pt x="246" y="383"/>
                      </a:lnTo>
                      <a:lnTo>
                        <a:pt x="239" y="385"/>
                      </a:lnTo>
                      <a:lnTo>
                        <a:pt x="233" y="384"/>
                      </a:lnTo>
                      <a:lnTo>
                        <a:pt x="235" y="376"/>
                      </a:lnTo>
                      <a:lnTo>
                        <a:pt x="231" y="377"/>
                      </a:lnTo>
                      <a:lnTo>
                        <a:pt x="225" y="373"/>
                      </a:lnTo>
                      <a:lnTo>
                        <a:pt x="221" y="373"/>
                      </a:lnTo>
                      <a:lnTo>
                        <a:pt x="220" y="373"/>
                      </a:lnTo>
                      <a:lnTo>
                        <a:pt x="219" y="360"/>
                      </a:lnTo>
                      <a:lnTo>
                        <a:pt x="217" y="353"/>
                      </a:lnTo>
                      <a:lnTo>
                        <a:pt x="215" y="350"/>
                      </a:lnTo>
                      <a:lnTo>
                        <a:pt x="212" y="347"/>
                      </a:lnTo>
                      <a:lnTo>
                        <a:pt x="210" y="340"/>
                      </a:lnTo>
                      <a:lnTo>
                        <a:pt x="208" y="336"/>
                      </a:lnTo>
                      <a:lnTo>
                        <a:pt x="199" y="335"/>
                      </a:lnTo>
                      <a:lnTo>
                        <a:pt x="199" y="336"/>
                      </a:lnTo>
                      <a:lnTo>
                        <a:pt x="200" y="340"/>
                      </a:lnTo>
                      <a:lnTo>
                        <a:pt x="195" y="344"/>
                      </a:lnTo>
                      <a:lnTo>
                        <a:pt x="192" y="344"/>
                      </a:lnTo>
                      <a:lnTo>
                        <a:pt x="191" y="349"/>
                      </a:lnTo>
                      <a:lnTo>
                        <a:pt x="191" y="350"/>
                      </a:lnTo>
                      <a:lnTo>
                        <a:pt x="192" y="360"/>
                      </a:lnTo>
                      <a:lnTo>
                        <a:pt x="191" y="363"/>
                      </a:lnTo>
                      <a:lnTo>
                        <a:pt x="188" y="363"/>
                      </a:lnTo>
                      <a:lnTo>
                        <a:pt x="176" y="357"/>
                      </a:lnTo>
                      <a:lnTo>
                        <a:pt x="174" y="351"/>
                      </a:lnTo>
                      <a:lnTo>
                        <a:pt x="165" y="351"/>
                      </a:lnTo>
                      <a:lnTo>
                        <a:pt x="163" y="350"/>
                      </a:lnTo>
                      <a:lnTo>
                        <a:pt x="163" y="350"/>
                      </a:lnTo>
                      <a:lnTo>
                        <a:pt x="160" y="348"/>
                      </a:lnTo>
                      <a:lnTo>
                        <a:pt x="160" y="344"/>
                      </a:lnTo>
                      <a:lnTo>
                        <a:pt x="161" y="340"/>
                      </a:lnTo>
                      <a:lnTo>
                        <a:pt x="157" y="336"/>
                      </a:lnTo>
                      <a:lnTo>
                        <a:pt x="155" y="331"/>
                      </a:lnTo>
                      <a:lnTo>
                        <a:pt x="153" y="328"/>
                      </a:lnTo>
                      <a:lnTo>
                        <a:pt x="153" y="320"/>
                      </a:lnTo>
                      <a:lnTo>
                        <a:pt x="150" y="315"/>
                      </a:lnTo>
                      <a:lnTo>
                        <a:pt x="145" y="314"/>
                      </a:lnTo>
                      <a:lnTo>
                        <a:pt x="139" y="308"/>
                      </a:lnTo>
                      <a:lnTo>
                        <a:pt x="122" y="299"/>
                      </a:lnTo>
                      <a:lnTo>
                        <a:pt x="119" y="294"/>
                      </a:lnTo>
                      <a:lnTo>
                        <a:pt x="113" y="293"/>
                      </a:lnTo>
                      <a:lnTo>
                        <a:pt x="110" y="292"/>
                      </a:lnTo>
                      <a:lnTo>
                        <a:pt x="102" y="288"/>
                      </a:lnTo>
                      <a:lnTo>
                        <a:pt x="99" y="285"/>
                      </a:lnTo>
                      <a:lnTo>
                        <a:pt x="98" y="282"/>
                      </a:lnTo>
                      <a:lnTo>
                        <a:pt x="96" y="279"/>
                      </a:lnTo>
                      <a:lnTo>
                        <a:pt x="92" y="276"/>
                      </a:lnTo>
                      <a:lnTo>
                        <a:pt x="85" y="274"/>
                      </a:lnTo>
                      <a:lnTo>
                        <a:pt x="81" y="272"/>
                      </a:lnTo>
                      <a:lnTo>
                        <a:pt x="80" y="271"/>
                      </a:lnTo>
                      <a:lnTo>
                        <a:pt x="74" y="263"/>
                      </a:lnTo>
                      <a:lnTo>
                        <a:pt x="70" y="266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3" name="Freeform 43">
                  <a:extLst>
                    <a:ext uri="{FF2B5EF4-FFF2-40B4-BE49-F238E27FC236}">
                      <a16:creationId xmlns:a16="http://schemas.microsoft.com/office/drawing/2014/main" id="{BA2D2DF1-5359-46BA-80A3-F003FABB50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7776" y="4772025"/>
                  <a:ext cx="71438" cy="69850"/>
                </a:xfrm>
                <a:custGeom>
                  <a:avLst/>
                  <a:gdLst>
                    <a:gd name="T0" fmla="*/ 27 w 45"/>
                    <a:gd name="T1" fmla="*/ 5 h 44"/>
                    <a:gd name="T2" fmla="*/ 27 w 45"/>
                    <a:gd name="T3" fmla="*/ 3 h 44"/>
                    <a:gd name="T4" fmla="*/ 30 w 45"/>
                    <a:gd name="T5" fmla="*/ 3 h 44"/>
                    <a:gd name="T6" fmla="*/ 34 w 45"/>
                    <a:gd name="T7" fmla="*/ 0 h 44"/>
                    <a:gd name="T8" fmla="*/ 36 w 45"/>
                    <a:gd name="T9" fmla="*/ 1 h 44"/>
                    <a:gd name="T10" fmla="*/ 35 w 45"/>
                    <a:gd name="T11" fmla="*/ 3 h 44"/>
                    <a:gd name="T12" fmla="*/ 33 w 45"/>
                    <a:gd name="T13" fmla="*/ 5 h 44"/>
                    <a:gd name="T14" fmla="*/ 33 w 45"/>
                    <a:gd name="T15" fmla="*/ 8 h 44"/>
                    <a:gd name="T16" fmla="*/ 36 w 45"/>
                    <a:gd name="T17" fmla="*/ 11 h 44"/>
                    <a:gd name="T18" fmla="*/ 36 w 45"/>
                    <a:gd name="T19" fmla="*/ 13 h 44"/>
                    <a:gd name="T20" fmla="*/ 38 w 45"/>
                    <a:gd name="T21" fmla="*/ 14 h 44"/>
                    <a:gd name="T22" fmla="*/ 36 w 45"/>
                    <a:gd name="T23" fmla="*/ 16 h 44"/>
                    <a:gd name="T24" fmla="*/ 36 w 45"/>
                    <a:gd name="T25" fmla="*/ 19 h 44"/>
                    <a:gd name="T26" fmla="*/ 36 w 45"/>
                    <a:gd name="T27" fmla="*/ 20 h 44"/>
                    <a:gd name="T28" fmla="*/ 33 w 45"/>
                    <a:gd name="T29" fmla="*/ 21 h 44"/>
                    <a:gd name="T30" fmla="*/ 33 w 45"/>
                    <a:gd name="T31" fmla="*/ 25 h 44"/>
                    <a:gd name="T32" fmla="*/ 34 w 45"/>
                    <a:gd name="T33" fmla="*/ 28 h 44"/>
                    <a:gd name="T34" fmla="*/ 37 w 45"/>
                    <a:gd name="T35" fmla="*/ 29 h 44"/>
                    <a:gd name="T36" fmla="*/ 38 w 45"/>
                    <a:gd name="T37" fmla="*/ 31 h 44"/>
                    <a:gd name="T38" fmla="*/ 39 w 45"/>
                    <a:gd name="T39" fmla="*/ 32 h 44"/>
                    <a:gd name="T40" fmla="*/ 40 w 45"/>
                    <a:gd name="T41" fmla="*/ 33 h 44"/>
                    <a:gd name="T42" fmla="*/ 45 w 45"/>
                    <a:gd name="T43" fmla="*/ 38 h 44"/>
                    <a:gd name="T44" fmla="*/ 45 w 45"/>
                    <a:gd name="T45" fmla="*/ 40 h 44"/>
                    <a:gd name="T46" fmla="*/ 41 w 45"/>
                    <a:gd name="T47" fmla="*/ 41 h 44"/>
                    <a:gd name="T48" fmla="*/ 39 w 45"/>
                    <a:gd name="T49" fmla="*/ 44 h 44"/>
                    <a:gd name="T50" fmla="*/ 35 w 45"/>
                    <a:gd name="T51" fmla="*/ 44 h 44"/>
                    <a:gd name="T52" fmla="*/ 25 w 45"/>
                    <a:gd name="T53" fmla="*/ 36 h 44"/>
                    <a:gd name="T54" fmla="*/ 23 w 45"/>
                    <a:gd name="T55" fmla="*/ 38 h 44"/>
                    <a:gd name="T56" fmla="*/ 23 w 45"/>
                    <a:gd name="T57" fmla="*/ 40 h 44"/>
                    <a:gd name="T58" fmla="*/ 20 w 45"/>
                    <a:gd name="T59" fmla="*/ 42 h 44"/>
                    <a:gd name="T60" fmla="*/ 18 w 45"/>
                    <a:gd name="T61" fmla="*/ 40 h 44"/>
                    <a:gd name="T62" fmla="*/ 15 w 45"/>
                    <a:gd name="T63" fmla="*/ 42 h 44"/>
                    <a:gd name="T64" fmla="*/ 15 w 45"/>
                    <a:gd name="T65" fmla="*/ 39 h 44"/>
                    <a:gd name="T66" fmla="*/ 14 w 45"/>
                    <a:gd name="T67" fmla="*/ 37 h 44"/>
                    <a:gd name="T68" fmla="*/ 10 w 45"/>
                    <a:gd name="T69" fmla="*/ 39 h 44"/>
                    <a:gd name="T70" fmla="*/ 6 w 45"/>
                    <a:gd name="T71" fmla="*/ 35 h 44"/>
                    <a:gd name="T72" fmla="*/ 6 w 45"/>
                    <a:gd name="T73" fmla="*/ 32 h 44"/>
                    <a:gd name="T74" fmla="*/ 3 w 45"/>
                    <a:gd name="T75" fmla="*/ 30 h 44"/>
                    <a:gd name="T76" fmla="*/ 3 w 45"/>
                    <a:gd name="T77" fmla="*/ 24 h 44"/>
                    <a:gd name="T78" fmla="*/ 0 w 45"/>
                    <a:gd name="T79" fmla="*/ 24 h 44"/>
                    <a:gd name="T80" fmla="*/ 2 w 45"/>
                    <a:gd name="T81" fmla="*/ 19 h 44"/>
                    <a:gd name="T82" fmla="*/ 3 w 45"/>
                    <a:gd name="T83" fmla="*/ 15 h 44"/>
                    <a:gd name="T84" fmla="*/ 6 w 45"/>
                    <a:gd name="T85" fmla="*/ 19 h 44"/>
                    <a:gd name="T86" fmla="*/ 6 w 45"/>
                    <a:gd name="T87" fmla="*/ 19 h 44"/>
                    <a:gd name="T88" fmla="*/ 8 w 45"/>
                    <a:gd name="T89" fmla="*/ 20 h 44"/>
                    <a:gd name="T90" fmla="*/ 8 w 45"/>
                    <a:gd name="T91" fmla="*/ 19 h 44"/>
                    <a:gd name="T92" fmla="*/ 12 w 45"/>
                    <a:gd name="T93" fmla="*/ 15 h 44"/>
                    <a:gd name="T94" fmla="*/ 14 w 45"/>
                    <a:gd name="T95" fmla="*/ 11 h 44"/>
                    <a:gd name="T96" fmla="*/ 17 w 45"/>
                    <a:gd name="T97" fmla="*/ 11 h 44"/>
                    <a:gd name="T98" fmla="*/ 20 w 45"/>
                    <a:gd name="T99" fmla="*/ 12 h 44"/>
                    <a:gd name="T100" fmla="*/ 21 w 45"/>
                    <a:gd name="T101" fmla="*/ 8 h 44"/>
                    <a:gd name="T102" fmla="*/ 26 w 45"/>
                    <a:gd name="T103" fmla="*/ 8 h 44"/>
                    <a:gd name="T104" fmla="*/ 27 w 45"/>
                    <a:gd name="T105" fmla="*/ 5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5" h="44">
                      <a:moveTo>
                        <a:pt x="27" y="5"/>
                      </a:moveTo>
                      <a:lnTo>
                        <a:pt x="27" y="3"/>
                      </a:lnTo>
                      <a:lnTo>
                        <a:pt x="30" y="3"/>
                      </a:lnTo>
                      <a:lnTo>
                        <a:pt x="34" y="0"/>
                      </a:lnTo>
                      <a:lnTo>
                        <a:pt x="36" y="1"/>
                      </a:lnTo>
                      <a:lnTo>
                        <a:pt x="35" y="3"/>
                      </a:lnTo>
                      <a:lnTo>
                        <a:pt x="33" y="5"/>
                      </a:lnTo>
                      <a:lnTo>
                        <a:pt x="33" y="8"/>
                      </a:lnTo>
                      <a:lnTo>
                        <a:pt x="36" y="11"/>
                      </a:lnTo>
                      <a:lnTo>
                        <a:pt x="36" y="13"/>
                      </a:lnTo>
                      <a:lnTo>
                        <a:pt x="38" y="14"/>
                      </a:lnTo>
                      <a:lnTo>
                        <a:pt x="36" y="16"/>
                      </a:lnTo>
                      <a:lnTo>
                        <a:pt x="36" y="19"/>
                      </a:lnTo>
                      <a:lnTo>
                        <a:pt x="36" y="20"/>
                      </a:lnTo>
                      <a:lnTo>
                        <a:pt x="33" y="21"/>
                      </a:lnTo>
                      <a:lnTo>
                        <a:pt x="33" y="25"/>
                      </a:lnTo>
                      <a:lnTo>
                        <a:pt x="34" y="28"/>
                      </a:lnTo>
                      <a:lnTo>
                        <a:pt x="37" y="29"/>
                      </a:lnTo>
                      <a:lnTo>
                        <a:pt x="38" y="31"/>
                      </a:lnTo>
                      <a:lnTo>
                        <a:pt x="39" y="32"/>
                      </a:lnTo>
                      <a:lnTo>
                        <a:pt x="40" y="33"/>
                      </a:lnTo>
                      <a:lnTo>
                        <a:pt x="45" y="38"/>
                      </a:lnTo>
                      <a:lnTo>
                        <a:pt x="45" y="40"/>
                      </a:lnTo>
                      <a:lnTo>
                        <a:pt x="41" y="41"/>
                      </a:lnTo>
                      <a:lnTo>
                        <a:pt x="39" y="44"/>
                      </a:lnTo>
                      <a:lnTo>
                        <a:pt x="35" y="44"/>
                      </a:lnTo>
                      <a:lnTo>
                        <a:pt x="25" y="36"/>
                      </a:lnTo>
                      <a:lnTo>
                        <a:pt x="23" y="38"/>
                      </a:lnTo>
                      <a:lnTo>
                        <a:pt x="23" y="40"/>
                      </a:lnTo>
                      <a:lnTo>
                        <a:pt x="20" y="42"/>
                      </a:lnTo>
                      <a:lnTo>
                        <a:pt x="18" y="40"/>
                      </a:lnTo>
                      <a:lnTo>
                        <a:pt x="15" y="42"/>
                      </a:lnTo>
                      <a:lnTo>
                        <a:pt x="15" y="39"/>
                      </a:lnTo>
                      <a:lnTo>
                        <a:pt x="14" y="37"/>
                      </a:lnTo>
                      <a:lnTo>
                        <a:pt x="10" y="39"/>
                      </a:lnTo>
                      <a:lnTo>
                        <a:pt x="6" y="35"/>
                      </a:lnTo>
                      <a:lnTo>
                        <a:pt x="6" y="32"/>
                      </a:lnTo>
                      <a:lnTo>
                        <a:pt x="3" y="30"/>
                      </a:lnTo>
                      <a:lnTo>
                        <a:pt x="3" y="24"/>
                      </a:lnTo>
                      <a:lnTo>
                        <a:pt x="0" y="24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6" y="19"/>
                      </a:lnTo>
                      <a:lnTo>
                        <a:pt x="6" y="19"/>
                      </a:lnTo>
                      <a:lnTo>
                        <a:pt x="8" y="20"/>
                      </a:lnTo>
                      <a:lnTo>
                        <a:pt x="8" y="19"/>
                      </a:lnTo>
                      <a:lnTo>
                        <a:pt x="12" y="15"/>
                      </a:lnTo>
                      <a:lnTo>
                        <a:pt x="14" y="11"/>
                      </a:lnTo>
                      <a:lnTo>
                        <a:pt x="17" y="11"/>
                      </a:lnTo>
                      <a:lnTo>
                        <a:pt x="20" y="12"/>
                      </a:lnTo>
                      <a:lnTo>
                        <a:pt x="21" y="8"/>
                      </a:lnTo>
                      <a:lnTo>
                        <a:pt x="26" y="8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4" name="Freeform 44">
                  <a:extLst>
                    <a:ext uri="{FF2B5EF4-FFF2-40B4-BE49-F238E27FC236}">
                      <a16:creationId xmlns:a16="http://schemas.microsoft.com/office/drawing/2014/main" id="{21A6DF91-D8A1-4CA9-9643-171260B4D1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05376" y="4797425"/>
                  <a:ext cx="61913" cy="123825"/>
                </a:xfrm>
                <a:custGeom>
                  <a:avLst/>
                  <a:gdLst>
                    <a:gd name="T0" fmla="*/ 39 w 39"/>
                    <a:gd name="T1" fmla="*/ 63 h 78"/>
                    <a:gd name="T2" fmla="*/ 36 w 39"/>
                    <a:gd name="T3" fmla="*/ 65 h 78"/>
                    <a:gd name="T4" fmla="*/ 38 w 39"/>
                    <a:gd name="T5" fmla="*/ 67 h 78"/>
                    <a:gd name="T6" fmla="*/ 37 w 39"/>
                    <a:gd name="T7" fmla="*/ 71 h 78"/>
                    <a:gd name="T8" fmla="*/ 38 w 39"/>
                    <a:gd name="T9" fmla="*/ 74 h 78"/>
                    <a:gd name="T10" fmla="*/ 33 w 39"/>
                    <a:gd name="T11" fmla="*/ 78 h 78"/>
                    <a:gd name="T12" fmla="*/ 30 w 39"/>
                    <a:gd name="T13" fmla="*/ 75 h 78"/>
                    <a:gd name="T14" fmla="*/ 28 w 39"/>
                    <a:gd name="T15" fmla="*/ 77 h 78"/>
                    <a:gd name="T16" fmla="*/ 26 w 39"/>
                    <a:gd name="T17" fmla="*/ 76 h 78"/>
                    <a:gd name="T18" fmla="*/ 22 w 39"/>
                    <a:gd name="T19" fmla="*/ 73 h 78"/>
                    <a:gd name="T20" fmla="*/ 19 w 39"/>
                    <a:gd name="T21" fmla="*/ 74 h 78"/>
                    <a:gd name="T22" fmla="*/ 17 w 39"/>
                    <a:gd name="T23" fmla="*/ 74 h 78"/>
                    <a:gd name="T24" fmla="*/ 17 w 39"/>
                    <a:gd name="T25" fmla="*/ 73 h 78"/>
                    <a:gd name="T26" fmla="*/ 17 w 39"/>
                    <a:gd name="T27" fmla="*/ 70 h 78"/>
                    <a:gd name="T28" fmla="*/ 17 w 39"/>
                    <a:gd name="T29" fmla="*/ 70 h 78"/>
                    <a:gd name="T30" fmla="*/ 16 w 39"/>
                    <a:gd name="T31" fmla="*/ 69 h 78"/>
                    <a:gd name="T32" fmla="*/ 14 w 39"/>
                    <a:gd name="T33" fmla="*/ 68 h 78"/>
                    <a:gd name="T34" fmla="*/ 14 w 39"/>
                    <a:gd name="T35" fmla="*/ 67 h 78"/>
                    <a:gd name="T36" fmla="*/ 14 w 39"/>
                    <a:gd name="T37" fmla="*/ 66 h 78"/>
                    <a:gd name="T38" fmla="*/ 13 w 39"/>
                    <a:gd name="T39" fmla="*/ 65 h 78"/>
                    <a:gd name="T40" fmla="*/ 10 w 39"/>
                    <a:gd name="T41" fmla="*/ 58 h 78"/>
                    <a:gd name="T42" fmla="*/ 3 w 39"/>
                    <a:gd name="T43" fmla="*/ 55 h 78"/>
                    <a:gd name="T44" fmla="*/ 0 w 39"/>
                    <a:gd name="T45" fmla="*/ 50 h 78"/>
                    <a:gd name="T46" fmla="*/ 2 w 39"/>
                    <a:gd name="T47" fmla="*/ 50 h 78"/>
                    <a:gd name="T48" fmla="*/ 5 w 39"/>
                    <a:gd name="T49" fmla="*/ 52 h 78"/>
                    <a:gd name="T50" fmla="*/ 8 w 39"/>
                    <a:gd name="T51" fmla="*/ 52 h 78"/>
                    <a:gd name="T52" fmla="*/ 8 w 39"/>
                    <a:gd name="T53" fmla="*/ 52 h 78"/>
                    <a:gd name="T54" fmla="*/ 7 w 39"/>
                    <a:gd name="T55" fmla="*/ 54 h 78"/>
                    <a:gd name="T56" fmla="*/ 8 w 39"/>
                    <a:gd name="T57" fmla="*/ 55 h 78"/>
                    <a:gd name="T58" fmla="*/ 11 w 39"/>
                    <a:gd name="T59" fmla="*/ 54 h 78"/>
                    <a:gd name="T60" fmla="*/ 14 w 39"/>
                    <a:gd name="T61" fmla="*/ 57 h 78"/>
                    <a:gd name="T62" fmla="*/ 18 w 39"/>
                    <a:gd name="T63" fmla="*/ 56 h 78"/>
                    <a:gd name="T64" fmla="*/ 20 w 39"/>
                    <a:gd name="T65" fmla="*/ 58 h 78"/>
                    <a:gd name="T66" fmla="*/ 26 w 39"/>
                    <a:gd name="T67" fmla="*/ 58 h 78"/>
                    <a:gd name="T68" fmla="*/ 30 w 39"/>
                    <a:gd name="T69" fmla="*/ 62 h 78"/>
                    <a:gd name="T70" fmla="*/ 33 w 39"/>
                    <a:gd name="T71" fmla="*/ 62 h 78"/>
                    <a:gd name="T72" fmla="*/ 36 w 39"/>
                    <a:gd name="T73" fmla="*/ 60 h 78"/>
                    <a:gd name="T74" fmla="*/ 39 w 39"/>
                    <a:gd name="T75" fmla="*/ 63 h 78"/>
                    <a:gd name="T76" fmla="*/ 12 w 39"/>
                    <a:gd name="T77" fmla="*/ 1 h 78"/>
                    <a:gd name="T78" fmla="*/ 13 w 39"/>
                    <a:gd name="T79" fmla="*/ 0 h 78"/>
                    <a:gd name="T80" fmla="*/ 14 w 39"/>
                    <a:gd name="T81" fmla="*/ 1 h 78"/>
                    <a:gd name="T82" fmla="*/ 13 w 39"/>
                    <a:gd name="T83" fmla="*/ 2 h 78"/>
                    <a:gd name="T84" fmla="*/ 12 w 39"/>
                    <a:gd name="T85" fmla="*/ 1 h 78"/>
                    <a:gd name="T86" fmla="*/ 3 w 39"/>
                    <a:gd name="T87" fmla="*/ 1 h 78"/>
                    <a:gd name="T88" fmla="*/ 8 w 39"/>
                    <a:gd name="T89" fmla="*/ 3 h 78"/>
                    <a:gd name="T90" fmla="*/ 12 w 39"/>
                    <a:gd name="T91" fmla="*/ 2 h 78"/>
                    <a:gd name="T92" fmla="*/ 11 w 39"/>
                    <a:gd name="T93" fmla="*/ 3 h 78"/>
                    <a:gd name="T94" fmla="*/ 11 w 39"/>
                    <a:gd name="T95" fmla="*/ 6 h 78"/>
                    <a:gd name="T96" fmla="*/ 12 w 39"/>
                    <a:gd name="T97" fmla="*/ 9 h 78"/>
                    <a:gd name="T98" fmla="*/ 12 w 39"/>
                    <a:gd name="T99" fmla="*/ 13 h 78"/>
                    <a:gd name="T100" fmla="*/ 10 w 39"/>
                    <a:gd name="T101" fmla="*/ 17 h 78"/>
                    <a:gd name="T102" fmla="*/ 0 w 39"/>
                    <a:gd name="T103" fmla="*/ 19 h 78"/>
                    <a:gd name="T104" fmla="*/ 2 w 39"/>
                    <a:gd name="T105" fmla="*/ 16 h 78"/>
                    <a:gd name="T106" fmla="*/ 5 w 39"/>
                    <a:gd name="T107" fmla="*/ 12 h 78"/>
                    <a:gd name="T108" fmla="*/ 5 w 39"/>
                    <a:gd name="T109" fmla="*/ 10 h 78"/>
                    <a:gd name="T110" fmla="*/ 1 w 39"/>
                    <a:gd name="T111" fmla="*/ 6 h 78"/>
                    <a:gd name="T112" fmla="*/ 0 w 39"/>
                    <a:gd name="T113" fmla="*/ 3 h 78"/>
                    <a:gd name="T114" fmla="*/ 3 w 39"/>
                    <a:gd name="T115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9" h="78">
                      <a:moveTo>
                        <a:pt x="39" y="63"/>
                      </a:moveTo>
                      <a:lnTo>
                        <a:pt x="36" y="65"/>
                      </a:lnTo>
                      <a:lnTo>
                        <a:pt x="38" y="67"/>
                      </a:lnTo>
                      <a:lnTo>
                        <a:pt x="37" y="71"/>
                      </a:lnTo>
                      <a:lnTo>
                        <a:pt x="38" y="74"/>
                      </a:lnTo>
                      <a:lnTo>
                        <a:pt x="33" y="78"/>
                      </a:lnTo>
                      <a:lnTo>
                        <a:pt x="30" y="75"/>
                      </a:lnTo>
                      <a:lnTo>
                        <a:pt x="28" y="77"/>
                      </a:lnTo>
                      <a:lnTo>
                        <a:pt x="26" y="76"/>
                      </a:lnTo>
                      <a:lnTo>
                        <a:pt x="22" y="73"/>
                      </a:lnTo>
                      <a:lnTo>
                        <a:pt x="19" y="74"/>
                      </a:lnTo>
                      <a:lnTo>
                        <a:pt x="17" y="74"/>
                      </a:lnTo>
                      <a:lnTo>
                        <a:pt x="17" y="73"/>
                      </a:lnTo>
                      <a:lnTo>
                        <a:pt x="17" y="70"/>
                      </a:lnTo>
                      <a:lnTo>
                        <a:pt x="17" y="70"/>
                      </a:lnTo>
                      <a:lnTo>
                        <a:pt x="16" y="69"/>
                      </a:lnTo>
                      <a:lnTo>
                        <a:pt x="14" y="68"/>
                      </a:lnTo>
                      <a:lnTo>
                        <a:pt x="14" y="67"/>
                      </a:lnTo>
                      <a:lnTo>
                        <a:pt x="14" y="66"/>
                      </a:lnTo>
                      <a:lnTo>
                        <a:pt x="13" y="65"/>
                      </a:lnTo>
                      <a:lnTo>
                        <a:pt x="10" y="58"/>
                      </a:lnTo>
                      <a:lnTo>
                        <a:pt x="3" y="55"/>
                      </a:lnTo>
                      <a:lnTo>
                        <a:pt x="0" y="50"/>
                      </a:lnTo>
                      <a:lnTo>
                        <a:pt x="2" y="50"/>
                      </a:lnTo>
                      <a:lnTo>
                        <a:pt x="5" y="52"/>
                      </a:lnTo>
                      <a:lnTo>
                        <a:pt x="8" y="52"/>
                      </a:lnTo>
                      <a:lnTo>
                        <a:pt x="8" y="52"/>
                      </a:lnTo>
                      <a:lnTo>
                        <a:pt x="7" y="54"/>
                      </a:lnTo>
                      <a:lnTo>
                        <a:pt x="8" y="55"/>
                      </a:lnTo>
                      <a:lnTo>
                        <a:pt x="11" y="54"/>
                      </a:lnTo>
                      <a:lnTo>
                        <a:pt x="14" y="57"/>
                      </a:lnTo>
                      <a:lnTo>
                        <a:pt x="18" y="56"/>
                      </a:lnTo>
                      <a:lnTo>
                        <a:pt x="20" y="58"/>
                      </a:lnTo>
                      <a:lnTo>
                        <a:pt x="26" y="58"/>
                      </a:lnTo>
                      <a:lnTo>
                        <a:pt x="30" y="62"/>
                      </a:lnTo>
                      <a:lnTo>
                        <a:pt x="33" y="62"/>
                      </a:lnTo>
                      <a:lnTo>
                        <a:pt x="36" y="60"/>
                      </a:lnTo>
                      <a:lnTo>
                        <a:pt x="39" y="63"/>
                      </a:lnTo>
                      <a:close/>
                      <a:moveTo>
                        <a:pt x="12" y="1"/>
                      </a:move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3" y="2"/>
                      </a:lnTo>
                      <a:lnTo>
                        <a:pt x="12" y="1"/>
                      </a:lnTo>
                      <a:close/>
                      <a:moveTo>
                        <a:pt x="3" y="1"/>
                      </a:moveTo>
                      <a:lnTo>
                        <a:pt x="8" y="3"/>
                      </a:lnTo>
                      <a:lnTo>
                        <a:pt x="12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12" y="9"/>
                      </a:lnTo>
                      <a:lnTo>
                        <a:pt x="12" y="13"/>
                      </a:lnTo>
                      <a:lnTo>
                        <a:pt x="10" y="17"/>
                      </a:lnTo>
                      <a:lnTo>
                        <a:pt x="0" y="19"/>
                      </a:lnTo>
                      <a:lnTo>
                        <a:pt x="2" y="16"/>
                      </a:lnTo>
                      <a:lnTo>
                        <a:pt x="5" y="12"/>
                      </a:lnTo>
                      <a:lnTo>
                        <a:pt x="5" y="10"/>
                      </a:lnTo>
                      <a:lnTo>
                        <a:pt x="1" y="6"/>
                      </a:lnTo>
                      <a:lnTo>
                        <a:pt x="0" y="3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5" name="Freeform 49">
                  <a:extLst>
                    <a:ext uri="{FF2B5EF4-FFF2-40B4-BE49-F238E27FC236}">
                      <a16:creationId xmlns:a16="http://schemas.microsoft.com/office/drawing/2014/main" id="{BC8C5130-6A9E-4972-BCE5-A1B782E0AC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05376" y="4740275"/>
                  <a:ext cx="382588" cy="285750"/>
                </a:xfrm>
                <a:custGeom>
                  <a:avLst/>
                  <a:gdLst>
                    <a:gd name="T0" fmla="*/ 42 w 241"/>
                    <a:gd name="T1" fmla="*/ 6 h 180"/>
                    <a:gd name="T2" fmla="*/ 51 w 241"/>
                    <a:gd name="T3" fmla="*/ 4 h 180"/>
                    <a:gd name="T4" fmla="*/ 59 w 241"/>
                    <a:gd name="T5" fmla="*/ 4 h 180"/>
                    <a:gd name="T6" fmla="*/ 68 w 241"/>
                    <a:gd name="T7" fmla="*/ 10 h 180"/>
                    <a:gd name="T8" fmla="*/ 79 w 241"/>
                    <a:gd name="T9" fmla="*/ 27 h 180"/>
                    <a:gd name="T10" fmla="*/ 92 w 241"/>
                    <a:gd name="T11" fmla="*/ 42 h 180"/>
                    <a:gd name="T12" fmla="*/ 102 w 241"/>
                    <a:gd name="T13" fmla="*/ 52 h 180"/>
                    <a:gd name="T14" fmla="*/ 111 w 241"/>
                    <a:gd name="T15" fmla="*/ 59 h 180"/>
                    <a:gd name="T16" fmla="*/ 119 w 241"/>
                    <a:gd name="T17" fmla="*/ 60 h 180"/>
                    <a:gd name="T18" fmla="*/ 135 w 241"/>
                    <a:gd name="T19" fmla="*/ 64 h 180"/>
                    <a:gd name="T20" fmla="*/ 153 w 241"/>
                    <a:gd name="T21" fmla="*/ 66 h 180"/>
                    <a:gd name="T22" fmla="*/ 160 w 241"/>
                    <a:gd name="T23" fmla="*/ 68 h 180"/>
                    <a:gd name="T24" fmla="*/ 163 w 241"/>
                    <a:gd name="T25" fmla="*/ 69 h 180"/>
                    <a:gd name="T26" fmla="*/ 182 w 241"/>
                    <a:gd name="T27" fmla="*/ 76 h 180"/>
                    <a:gd name="T28" fmla="*/ 194 w 241"/>
                    <a:gd name="T29" fmla="*/ 75 h 180"/>
                    <a:gd name="T30" fmla="*/ 201 w 241"/>
                    <a:gd name="T31" fmla="*/ 87 h 180"/>
                    <a:gd name="T32" fmla="*/ 209 w 241"/>
                    <a:gd name="T33" fmla="*/ 92 h 180"/>
                    <a:gd name="T34" fmla="*/ 209 w 241"/>
                    <a:gd name="T35" fmla="*/ 98 h 180"/>
                    <a:gd name="T36" fmla="*/ 212 w 241"/>
                    <a:gd name="T37" fmla="*/ 97 h 180"/>
                    <a:gd name="T38" fmla="*/ 216 w 241"/>
                    <a:gd name="T39" fmla="*/ 103 h 180"/>
                    <a:gd name="T40" fmla="*/ 236 w 241"/>
                    <a:gd name="T41" fmla="*/ 109 h 180"/>
                    <a:gd name="T42" fmla="*/ 233 w 241"/>
                    <a:gd name="T43" fmla="*/ 118 h 180"/>
                    <a:gd name="T44" fmla="*/ 226 w 241"/>
                    <a:gd name="T45" fmla="*/ 127 h 180"/>
                    <a:gd name="T46" fmla="*/ 211 w 241"/>
                    <a:gd name="T47" fmla="*/ 128 h 180"/>
                    <a:gd name="T48" fmla="*/ 197 w 241"/>
                    <a:gd name="T49" fmla="*/ 126 h 180"/>
                    <a:gd name="T50" fmla="*/ 186 w 241"/>
                    <a:gd name="T51" fmla="*/ 135 h 180"/>
                    <a:gd name="T52" fmla="*/ 176 w 241"/>
                    <a:gd name="T53" fmla="*/ 137 h 180"/>
                    <a:gd name="T54" fmla="*/ 163 w 241"/>
                    <a:gd name="T55" fmla="*/ 141 h 180"/>
                    <a:gd name="T56" fmla="*/ 156 w 241"/>
                    <a:gd name="T57" fmla="*/ 137 h 180"/>
                    <a:gd name="T58" fmla="*/ 148 w 241"/>
                    <a:gd name="T59" fmla="*/ 147 h 180"/>
                    <a:gd name="T60" fmla="*/ 149 w 241"/>
                    <a:gd name="T61" fmla="*/ 165 h 180"/>
                    <a:gd name="T62" fmla="*/ 138 w 241"/>
                    <a:gd name="T63" fmla="*/ 177 h 180"/>
                    <a:gd name="T64" fmla="*/ 125 w 241"/>
                    <a:gd name="T65" fmla="*/ 177 h 180"/>
                    <a:gd name="T66" fmla="*/ 116 w 241"/>
                    <a:gd name="T67" fmla="*/ 169 h 180"/>
                    <a:gd name="T68" fmla="*/ 104 w 241"/>
                    <a:gd name="T69" fmla="*/ 166 h 180"/>
                    <a:gd name="T70" fmla="*/ 91 w 241"/>
                    <a:gd name="T71" fmla="*/ 166 h 180"/>
                    <a:gd name="T72" fmla="*/ 85 w 241"/>
                    <a:gd name="T73" fmla="*/ 157 h 180"/>
                    <a:gd name="T74" fmla="*/ 79 w 241"/>
                    <a:gd name="T75" fmla="*/ 153 h 180"/>
                    <a:gd name="T76" fmla="*/ 69 w 241"/>
                    <a:gd name="T77" fmla="*/ 149 h 180"/>
                    <a:gd name="T78" fmla="*/ 65 w 241"/>
                    <a:gd name="T79" fmla="*/ 151 h 180"/>
                    <a:gd name="T80" fmla="*/ 62 w 241"/>
                    <a:gd name="T81" fmla="*/ 139 h 180"/>
                    <a:gd name="T82" fmla="*/ 55 w 241"/>
                    <a:gd name="T83" fmla="*/ 137 h 180"/>
                    <a:gd name="T84" fmla="*/ 54 w 241"/>
                    <a:gd name="T85" fmla="*/ 130 h 180"/>
                    <a:gd name="T86" fmla="*/ 46 w 241"/>
                    <a:gd name="T87" fmla="*/ 128 h 180"/>
                    <a:gd name="T88" fmla="*/ 38 w 241"/>
                    <a:gd name="T89" fmla="*/ 129 h 180"/>
                    <a:gd name="T90" fmla="*/ 34 w 241"/>
                    <a:gd name="T91" fmla="*/ 116 h 180"/>
                    <a:gd name="T92" fmla="*/ 38 w 241"/>
                    <a:gd name="T93" fmla="*/ 103 h 180"/>
                    <a:gd name="T94" fmla="*/ 33 w 241"/>
                    <a:gd name="T95" fmla="*/ 98 h 180"/>
                    <a:gd name="T96" fmla="*/ 18 w 241"/>
                    <a:gd name="T97" fmla="*/ 92 h 180"/>
                    <a:gd name="T98" fmla="*/ 7 w 241"/>
                    <a:gd name="T99" fmla="*/ 90 h 180"/>
                    <a:gd name="T100" fmla="*/ 2 w 241"/>
                    <a:gd name="T101" fmla="*/ 86 h 180"/>
                    <a:gd name="T102" fmla="*/ 10 w 241"/>
                    <a:gd name="T103" fmla="*/ 53 h 180"/>
                    <a:gd name="T104" fmla="*/ 11 w 241"/>
                    <a:gd name="T105" fmla="*/ 39 h 180"/>
                    <a:gd name="T106" fmla="*/ 0 w 241"/>
                    <a:gd name="T107" fmla="*/ 31 h 180"/>
                    <a:gd name="T108" fmla="*/ 10 w 241"/>
                    <a:gd name="T109" fmla="*/ 2 h 180"/>
                    <a:gd name="T110" fmla="*/ 23 w 241"/>
                    <a:gd name="T111" fmla="*/ 7 h 180"/>
                    <a:gd name="T112" fmla="*/ 12 w 241"/>
                    <a:gd name="T113" fmla="*/ 37 h 180"/>
                    <a:gd name="T114" fmla="*/ 12 w 241"/>
                    <a:gd name="T115" fmla="*/ 37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41" h="180">
                      <a:moveTo>
                        <a:pt x="41" y="7"/>
                      </a:moveTo>
                      <a:lnTo>
                        <a:pt x="41" y="7"/>
                      </a:lnTo>
                      <a:lnTo>
                        <a:pt x="41" y="7"/>
                      </a:lnTo>
                      <a:lnTo>
                        <a:pt x="42" y="6"/>
                      </a:lnTo>
                      <a:lnTo>
                        <a:pt x="44" y="5"/>
                      </a:lnTo>
                      <a:lnTo>
                        <a:pt x="45" y="5"/>
                      </a:lnTo>
                      <a:lnTo>
                        <a:pt x="46" y="4"/>
                      </a:lnTo>
                      <a:lnTo>
                        <a:pt x="51" y="4"/>
                      </a:lnTo>
                      <a:lnTo>
                        <a:pt x="53" y="4"/>
                      </a:lnTo>
                      <a:lnTo>
                        <a:pt x="57" y="4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1" y="5"/>
                      </a:lnTo>
                      <a:lnTo>
                        <a:pt x="61" y="3"/>
                      </a:lnTo>
                      <a:lnTo>
                        <a:pt x="64" y="6"/>
                      </a:lnTo>
                      <a:lnTo>
                        <a:pt x="68" y="10"/>
                      </a:lnTo>
                      <a:lnTo>
                        <a:pt x="73" y="20"/>
                      </a:lnTo>
                      <a:lnTo>
                        <a:pt x="75" y="22"/>
                      </a:lnTo>
                      <a:lnTo>
                        <a:pt x="77" y="24"/>
                      </a:lnTo>
                      <a:lnTo>
                        <a:pt x="79" y="27"/>
                      </a:lnTo>
                      <a:lnTo>
                        <a:pt x="81" y="34"/>
                      </a:lnTo>
                      <a:lnTo>
                        <a:pt x="82" y="36"/>
                      </a:lnTo>
                      <a:lnTo>
                        <a:pt x="87" y="39"/>
                      </a:lnTo>
                      <a:lnTo>
                        <a:pt x="92" y="42"/>
                      </a:lnTo>
                      <a:lnTo>
                        <a:pt x="96" y="44"/>
                      </a:lnTo>
                      <a:lnTo>
                        <a:pt x="99" y="44"/>
                      </a:lnTo>
                      <a:lnTo>
                        <a:pt x="99" y="50"/>
                      </a:lnTo>
                      <a:lnTo>
                        <a:pt x="102" y="52"/>
                      </a:lnTo>
                      <a:lnTo>
                        <a:pt x="102" y="55"/>
                      </a:lnTo>
                      <a:lnTo>
                        <a:pt x="106" y="59"/>
                      </a:lnTo>
                      <a:lnTo>
                        <a:pt x="110" y="57"/>
                      </a:lnTo>
                      <a:lnTo>
                        <a:pt x="111" y="59"/>
                      </a:lnTo>
                      <a:lnTo>
                        <a:pt x="111" y="62"/>
                      </a:lnTo>
                      <a:lnTo>
                        <a:pt x="114" y="60"/>
                      </a:lnTo>
                      <a:lnTo>
                        <a:pt x="116" y="62"/>
                      </a:lnTo>
                      <a:lnTo>
                        <a:pt x="119" y="60"/>
                      </a:lnTo>
                      <a:lnTo>
                        <a:pt x="119" y="58"/>
                      </a:lnTo>
                      <a:lnTo>
                        <a:pt x="121" y="56"/>
                      </a:lnTo>
                      <a:lnTo>
                        <a:pt x="131" y="64"/>
                      </a:lnTo>
                      <a:lnTo>
                        <a:pt x="135" y="64"/>
                      </a:lnTo>
                      <a:lnTo>
                        <a:pt x="137" y="61"/>
                      </a:lnTo>
                      <a:lnTo>
                        <a:pt x="141" y="60"/>
                      </a:lnTo>
                      <a:lnTo>
                        <a:pt x="146" y="61"/>
                      </a:lnTo>
                      <a:lnTo>
                        <a:pt x="153" y="66"/>
                      </a:lnTo>
                      <a:lnTo>
                        <a:pt x="156" y="67"/>
                      </a:lnTo>
                      <a:lnTo>
                        <a:pt x="157" y="68"/>
                      </a:lnTo>
                      <a:lnTo>
                        <a:pt x="158" y="68"/>
                      </a:lnTo>
                      <a:lnTo>
                        <a:pt x="160" y="68"/>
                      </a:lnTo>
                      <a:lnTo>
                        <a:pt x="160" y="68"/>
                      </a:lnTo>
                      <a:lnTo>
                        <a:pt x="161" y="69"/>
                      </a:lnTo>
                      <a:lnTo>
                        <a:pt x="162" y="69"/>
                      </a:lnTo>
                      <a:lnTo>
                        <a:pt x="163" y="69"/>
                      </a:lnTo>
                      <a:lnTo>
                        <a:pt x="171" y="68"/>
                      </a:lnTo>
                      <a:lnTo>
                        <a:pt x="177" y="73"/>
                      </a:lnTo>
                      <a:lnTo>
                        <a:pt x="179" y="74"/>
                      </a:lnTo>
                      <a:lnTo>
                        <a:pt x="182" y="76"/>
                      </a:lnTo>
                      <a:lnTo>
                        <a:pt x="188" y="71"/>
                      </a:lnTo>
                      <a:lnTo>
                        <a:pt x="193" y="72"/>
                      </a:lnTo>
                      <a:lnTo>
                        <a:pt x="193" y="73"/>
                      </a:lnTo>
                      <a:lnTo>
                        <a:pt x="194" y="75"/>
                      </a:lnTo>
                      <a:lnTo>
                        <a:pt x="195" y="79"/>
                      </a:lnTo>
                      <a:lnTo>
                        <a:pt x="197" y="80"/>
                      </a:lnTo>
                      <a:lnTo>
                        <a:pt x="200" y="86"/>
                      </a:lnTo>
                      <a:lnTo>
                        <a:pt x="201" y="87"/>
                      </a:lnTo>
                      <a:lnTo>
                        <a:pt x="205" y="90"/>
                      </a:lnTo>
                      <a:lnTo>
                        <a:pt x="206" y="91"/>
                      </a:lnTo>
                      <a:lnTo>
                        <a:pt x="206" y="91"/>
                      </a:lnTo>
                      <a:lnTo>
                        <a:pt x="209" y="92"/>
                      </a:lnTo>
                      <a:lnTo>
                        <a:pt x="209" y="94"/>
                      </a:lnTo>
                      <a:lnTo>
                        <a:pt x="208" y="95"/>
                      </a:lnTo>
                      <a:lnTo>
                        <a:pt x="208" y="96"/>
                      </a:lnTo>
                      <a:lnTo>
                        <a:pt x="209" y="98"/>
                      </a:lnTo>
                      <a:lnTo>
                        <a:pt x="209" y="98"/>
                      </a:lnTo>
                      <a:lnTo>
                        <a:pt x="210" y="98"/>
                      </a:lnTo>
                      <a:lnTo>
                        <a:pt x="211" y="97"/>
                      </a:lnTo>
                      <a:lnTo>
                        <a:pt x="212" y="97"/>
                      </a:lnTo>
                      <a:lnTo>
                        <a:pt x="213" y="98"/>
                      </a:lnTo>
                      <a:lnTo>
                        <a:pt x="214" y="99"/>
                      </a:lnTo>
                      <a:lnTo>
                        <a:pt x="215" y="100"/>
                      </a:lnTo>
                      <a:lnTo>
                        <a:pt x="216" y="103"/>
                      </a:lnTo>
                      <a:lnTo>
                        <a:pt x="221" y="108"/>
                      </a:lnTo>
                      <a:lnTo>
                        <a:pt x="229" y="105"/>
                      </a:lnTo>
                      <a:lnTo>
                        <a:pt x="234" y="109"/>
                      </a:lnTo>
                      <a:lnTo>
                        <a:pt x="236" y="109"/>
                      </a:lnTo>
                      <a:lnTo>
                        <a:pt x="241" y="111"/>
                      </a:lnTo>
                      <a:lnTo>
                        <a:pt x="237" y="115"/>
                      </a:lnTo>
                      <a:lnTo>
                        <a:pt x="234" y="115"/>
                      </a:lnTo>
                      <a:lnTo>
                        <a:pt x="233" y="118"/>
                      </a:lnTo>
                      <a:lnTo>
                        <a:pt x="233" y="120"/>
                      </a:lnTo>
                      <a:lnTo>
                        <a:pt x="233" y="123"/>
                      </a:lnTo>
                      <a:lnTo>
                        <a:pt x="230" y="123"/>
                      </a:lnTo>
                      <a:lnTo>
                        <a:pt x="226" y="127"/>
                      </a:lnTo>
                      <a:lnTo>
                        <a:pt x="218" y="131"/>
                      </a:lnTo>
                      <a:lnTo>
                        <a:pt x="216" y="130"/>
                      </a:lnTo>
                      <a:lnTo>
                        <a:pt x="213" y="130"/>
                      </a:lnTo>
                      <a:lnTo>
                        <a:pt x="211" y="128"/>
                      </a:lnTo>
                      <a:lnTo>
                        <a:pt x="206" y="127"/>
                      </a:lnTo>
                      <a:lnTo>
                        <a:pt x="203" y="128"/>
                      </a:lnTo>
                      <a:lnTo>
                        <a:pt x="201" y="126"/>
                      </a:lnTo>
                      <a:lnTo>
                        <a:pt x="197" y="126"/>
                      </a:lnTo>
                      <a:lnTo>
                        <a:pt x="194" y="127"/>
                      </a:lnTo>
                      <a:lnTo>
                        <a:pt x="193" y="130"/>
                      </a:lnTo>
                      <a:lnTo>
                        <a:pt x="190" y="134"/>
                      </a:lnTo>
                      <a:lnTo>
                        <a:pt x="186" y="135"/>
                      </a:lnTo>
                      <a:lnTo>
                        <a:pt x="182" y="134"/>
                      </a:lnTo>
                      <a:lnTo>
                        <a:pt x="179" y="135"/>
                      </a:lnTo>
                      <a:lnTo>
                        <a:pt x="177" y="135"/>
                      </a:lnTo>
                      <a:lnTo>
                        <a:pt x="176" y="137"/>
                      </a:lnTo>
                      <a:lnTo>
                        <a:pt x="176" y="139"/>
                      </a:lnTo>
                      <a:lnTo>
                        <a:pt x="176" y="141"/>
                      </a:lnTo>
                      <a:lnTo>
                        <a:pt x="169" y="145"/>
                      </a:lnTo>
                      <a:lnTo>
                        <a:pt x="163" y="141"/>
                      </a:lnTo>
                      <a:lnTo>
                        <a:pt x="160" y="137"/>
                      </a:lnTo>
                      <a:lnTo>
                        <a:pt x="160" y="137"/>
                      </a:lnTo>
                      <a:lnTo>
                        <a:pt x="157" y="137"/>
                      </a:lnTo>
                      <a:lnTo>
                        <a:pt x="156" y="137"/>
                      </a:lnTo>
                      <a:lnTo>
                        <a:pt x="153" y="139"/>
                      </a:lnTo>
                      <a:lnTo>
                        <a:pt x="151" y="139"/>
                      </a:lnTo>
                      <a:lnTo>
                        <a:pt x="148" y="143"/>
                      </a:lnTo>
                      <a:lnTo>
                        <a:pt x="148" y="147"/>
                      </a:lnTo>
                      <a:lnTo>
                        <a:pt x="146" y="150"/>
                      </a:lnTo>
                      <a:lnTo>
                        <a:pt x="148" y="158"/>
                      </a:lnTo>
                      <a:lnTo>
                        <a:pt x="147" y="162"/>
                      </a:lnTo>
                      <a:lnTo>
                        <a:pt x="149" y="165"/>
                      </a:lnTo>
                      <a:lnTo>
                        <a:pt x="147" y="169"/>
                      </a:lnTo>
                      <a:lnTo>
                        <a:pt x="148" y="171"/>
                      </a:lnTo>
                      <a:lnTo>
                        <a:pt x="144" y="172"/>
                      </a:lnTo>
                      <a:lnTo>
                        <a:pt x="138" y="177"/>
                      </a:lnTo>
                      <a:lnTo>
                        <a:pt x="137" y="180"/>
                      </a:lnTo>
                      <a:lnTo>
                        <a:pt x="131" y="177"/>
                      </a:lnTo>
                      <a:lnTo>
                        <a:pt x="128" y="179"/>
                      </a:lnTo>
                      <a:lnTo>
                        <a:pt x="125" y="177"/>
                      </a:lnTo>
                      <a:lnTo>
                        <a:pt x="123" y="174"/>
                      </a:lnTo>
                      <a:lnTo>
                        <a:pt x="117" y="174"/>
                      </a:lnTo>
                      <a:lnTo>
                        <a:pt x="115" y="172"/>
                      </a:lnTo>
                      <a:lnTo>
                        <a:pt x="116" y="169"/>
                      </a:lnTo>
                      <a:lnTo>
                        <a:pt x="114" y="168"/>
                      </a:lnTo>
                      <a:lnTo>
                        <a:pt x="108" y="167"/>
                      </a:lnTo>
                      <a:lnTo>
                        <a:pt x="107" y="166"/>
                      </a:lnTo>
                      <a:lnTo>
                        <a:pt x="104" y="166"/>
                      </a:lnTo>
                      <a:lnTo>
                        <a:pt x="97" y="161"/>
                      </a:lnTo>
                      <a:lnTo>
                        <a:pt x="95" y="162"/>
                      </a:lnTo>
                      <a:lnTo>
                        <a:pt x="94" y="166"/>
                      </a:lnTo>
                      <a:lnTo>
                        <a:pt x="91" y="166"/>
                      </a:lnTo>
                      <a:lnTo>
                        <a:pt x="90" y="165"/>
                      </a:lnTo>
                      <a:lnTo>
                        <a:pt x="89" y="162"/>
                      </a:lnTo>
                      <a:lnTo>
                        <a:pt x="86" y="160"/>
                      </a:lnTo>
                      <a:lnTo>
                        <a:pt x="85" y="157"/>
                      </a:lnTo>
                      <a:lnTo>
                        <a:pt x="82" y="157"/>
                      </a:lnTo>
                      <a:lnTo>
                        <a:pt x="81" y="158"/>
                      </a:lnTo>
                      <a:lnTo>
                        <a:pt x="79" y="156"/>
                      </a:lnTo>
                      <a:lnTo>
                        <a:pt x="79" y="153"/>
                      </a:lnTo>
                      <a:lnTo>
                        <a:pt x="77" y="152"/>
                      </a:lnTo>
                      <a:lnTo>
                        <a:pt x="77" y="150"/>
                      </a:lnTo>
                      <a:lnTo>
                        <a:pt x="72" y="150"/>
                      </a:lnTo>
                      <a:lnTo>
                        <a:pt x="69" y="149"/>
                      </a:lnTo>
                      <a:lnTo>
                        <a:pt x="68" y="150"/>
                      </a:lnTo>
                      <a:lnTo>
                        <a:pt x="67" y="151"/>
                      </a:lnTo>
                      <a:lnTo>
                        <a:pt x="66" y="151"/>
                      </a:lnTo>
                      <a:lnTo>
                        <a:pt x="65" y="151"/>
                      </a:lnTo>
                      <a:lnTo>
                        <a:pt x="67" y="150"/>
                      </a:lnTo>
                      <a:lnTo>
                        <a:pt x="65" y="145"/>
                      </a:lnTo>
                      <a:lnTo>
                        <a:pt x="63" y="143"/>
                      </a:lnTo>
                      <a:lnTo>
                        <a:pt x="62" y="139"/>
                      </a:lnTo>
                      <a:lnTo>
                        <a:pt x="59" y="140"/>
                      </a:lnTo>
                      <a:lnTo>
                        <a:pt x="58" y="138"/>
                      </a:lnTo>
                      <a:lnTo>
                        <a:pt x="55" y="138"/>
                      </a:lnTo>
                      <a:lnTo>
                        <a:pt x="55" y="137"/>
                      </a:lnTo>
                      <a:lnTo>
                        <a:pt x="56" y="135"/>
                      </a:lnTo>
                      <a:lnTo>
                        <a:pt x="54" y="133"/>
                      </a:lnTo>
                      <a:lnTo>
                        <a:pt x="56" y="131"/>
                      </a:lnTo>
                      <a:lnTo>
                        <a:pt x="54" y="130"/>
                      </a:lnTo>
                      <a:lnTo>
                        <a:pt x="53" y="127"/>
                      </a:lnTo>
                      <a:lnTo>
                        <a:pt x="52" y="129"/>
                      </a:lnTo>
                      <a:lnTo>
                        <a:pt x="49" y="128"/>
                      </a:lnTo>
                      <a:lnTo>
                        <a:pt x="46" y="128"/>
                      </a:lnTo>
                      <a:lnTo>
                        <a:pt x="44" y="125"/>
                      </a:lnTo>
                      <a:lnTo>
                        <a:pt x="41" y="125"/>
                      </a:lnTo>
                      <a:lnTo>
                        <a:pt x="40" y="125"/>
                      </a:lnTo>
                      <a:lnTo>
                        <a:pt x="38" y="129"/>
                      </a:lnTo>
                      <a:lnTo>
                        <a:pt x="36" y="129"/>
                      </a:lnTo>
                      <a:lnTo>
                        <a:pt x="33" y="121"/>
                      </a:lnTo>
                      <a:lnTo>
                        <a:pt x="33" y="118"/>
                      </a:lnTo>
                      <a:lnTo>
                        <a:pt x="34" y="116"/>
                      </a:lnTo>
                      <a:lnTo>
                        <a:pt x="33" y="114"/>
                      </a:lnTo>
                      <a:lnTo>
                        <a:pt x="38" y="110"/>
                      </a:lnTo>
                      <a:lnTo>
                        <a:pt x="37" y="107"/>
                      </a:lnTo>
                      <a:lnTo>
                        <a:pt x="38" y="103"/>
                      </a:lnTo>
                      <a:lnTo>
                        <a:pt x="36" y="101"/>
                      </a:lnTo>
                      <a:lnTo>
                        <a:pt x="39" y="99"/>
                      </a:lnTo>
                      <a:lnTo>
                        <a:pt x="36" y="96"/>
                      </a:lnTo>
                      <a:lnTo>
                        <a:pt x="33" y="98"/>
                      </a:lnTo>
                      <a:lnTo>
                        <a:pt x="30" y="98"/>
                      </a:lnTo>
                      <a:lnTo>
                        <a:pt x="26" y="94"/>
                      </a:lnTo>
                      <a:lnTo>
                        <a:pt x="20" y="94"/>
                      </a:lnTo>
                      <a:lnTo>
                        <a:pt x="18" y="92"/>
                      </a:lnTo>
                      <a:lnTo>
                        <a:pt x="14" y="93"/>
                      </a:lnTo>
                      <a:lnTo>
                        <a:pt x="11" y="90"/>
                      </a:lnTo>
                      <a:lnTo>
                        <a:pt x="8" y="91"/>
                      </a:lnTo>
                      <a:lnTo>
                        <a:pt x="7" y="90"/>
                      </a:lnTo>
                      <a:lnTo>
                        <a:pt x="8" y="88"/>
                      </a:lnTo>
                      <a:lnTo>
                        <a:pt x="8" y="88"/>
                      </a:lnTo>
                      <a:lnTo>
                        <a:pt x="5" y="88"/>
                      </a:lnTo>
                      <a:lnTo>
                        <a:pt x="2" y="86"/>
                      </a:lnTo>
                      <a:lnTo>
                        <a:pt x="0" y="86"/>
                      </a:lnTo>
                      <a:lnTo>
                        <a:pt x="1" y="68"/>
                      </a:lnTo>
                      <a:lnTo>
                        <a:pt x="0" y="55"/>
                      </a:lnTo>
                      <a:lnTo>
                        <a:pt x="10" y="53"/>
                      </a:lnTo>
                      <a:lnTo>
                        <a:pt x="12" y="49"/>
                      </a:lnTo>
                      <a:lnTo>
                        <a:pt x="12" y="45"/>
                      </a:lnTo>
                      <a:lnTo>
                        <a:pt x="11" y="42"/>
                      </a:lnTo>
                      <a:lnTo>
                        <a:pt x="11" y="39"/>
                      </a:lnTo>
                      <a:lnTo>
                        <a:pt x="12" y="38"/>
                      </a:lnTo>
                      <a:lnTo>
                        <a:pt x="8" y="39"/>
                      </a:lnTo>
                      <a:lnTo>
                        <a:pt x="3" y="37"/>
                      </a:lnTo>
                      <a:lnTo>
                        <a:pt x="0" y="31"/>
                      </a:lnTo>
                      <a:lnTo>
                        <a:pt x="0" y="27"/>
                      </a:lnTo>
                      <a:lnTo>
                        <a:pt x="5" y="10"/>
                      </a:lnTo>
                      <a:lnTo>
                        <a:pt x="6" y="7"/>
                      </a:lnTo>
                      <a:lnTo>
                        <a:pt x="10" y="2"/>
                      </a:lnTo>
                      <a:lnTo>
                        <a:pt x="15" y="0"/>
                      </a:lnTo>
                      <a:lnTo>
                        <a:pt x="16" y="1"/>
                      </a:lnTo>
                      <a:lnTo>
                        <a:pt x="19" y="5"/>
                      </a:lnTo>
                      <a:lnTo>
                        <a:pt x="23" y="7"/>
                      </a:lnTo>
                      <a:lnTo>
                        <a:pt x="32" y="8"/>
                      </a:lnTo>
                      <a:lnTo>
                        <a:pt x="38" y="7"/>
                      </a:lnTo>
                      <a:lnTo>
                        <a:pt x="41" y="7"/>
                      </a:lnTo>
                      <a:close/>
                      <a:moveTo>
                        <a:pt x="12" y="37"/>
                      </a:moveTo>
                      <a:lnTo>
                        <a:pt x="13" y="38"/>
                      </a:lnTo>
                      <a:lnTo>
                        <a:pt x="14" y="37"/>
                      </a:lnTo>
                      <a:lnTo>
                        <a:pt x="13" y="36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6" name="Freeform 50">
                  <a:extLst>
                    <a:ext uri="{FF2B5EF4-FFF2-40B4-BE49-F238E27FC236}">
                      <a16:creationId xmlns:a16="http://schemas.microsoft.com/office/drawing/2014/main" id="{BC7E9595-3C47-43CC-BAE7-59FB49D37AF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54751" y="401638"/>
                  <a:ext cx="1487488" cy="3009900"/>
                </a:xfrm>
                <a:custGeom>
                  <a:avLst/>
                  <a:gdLst>
                    <a:gd name="T0" fmla="*/ 741 w 937"/>
                    <a:gd name="T1" fmla="*/ 662 h 1896"/>
                    <a:gd name="T2" fmla="*/ 816 w 937"/>
                    <a:gd name="T3" fmla="*/ 905 h 1896"/>
                    <a:gd name="T4" fmla="*/ 786 w 937"/>
                    <a:gd name="T5" fmla="*/ 1048 h 1896"/>
                    <a:gd name="T6" fmla="*/ 842 w 937"/>
                    <a:gd name="T7" fmla="*/ 1158 h 1896"/>
                    <a:gd name="T8" fmla="*/ 870 w 937"/>
                    <a:gd name="T9" fmla="*/ 1313 h 1896"/>
                    <a:gd name="T10" fmla="*/ 921 w 937"/>
                    <a:gd name="T11" fmla="*/ 1444 h 1896"/>
                    <a:gd name="T12" fmla="*/ 801 w 937"/>
                    <a:gd name="T13" fmla="*/ 1608 h 1896"/>
                    <a:gd name="T14" fmla="*/ 673 w 937"/>
                    <a:gd name="T15" fmla="*/ 1749 h 1896"/>
                    <a:gd name="T16" fmla="*/ 599 w 937"/>
                    <a:gd name="T17" fmla="*/ 1789 h 1896"/>
                    <a:gd name="T18" fmla="*/ 545 w 937"/>
                    <a:gd name="T19" fmla="*/ 1807 h 1896"/>
                    <a:gd name="T20" fmla="*/ 504 w 937"/>
                    <a:gd name="T21" fmla="*/ 1800 h 1896"/>
                    <a:gd name="T22" fmla="*/ 468 w 937"/>
                    <a:gd name="T23" fmla="*/ 1826 h 1896"/>
                    <a:gd name="T24" fmla="*/ 399 w 937"/>
                    <a:gd name="T25" fmla="*/ 1854 h 1896"/>
                    <a:gd name="T26" fmla="*/ 326 w 937"/>
                    <a:gd name="T27" fmla="*/ 1880 h 1896"/>
                    <a:gd name="T28" fmla="*/ 275 w 937"/>
                    <a:gd name="T29" fmla="*/ 1882 h 1896"/>
                    <a:gd name="T30" fmla="*/ 273 w 937"/>
                    <a:gd name="T31" fmla="*/ 1820 h 1896"/>
                    <a:gd name="T32" fmla="*/ 226 w 937"/>
                    <a:gd name="T33" fmla="*/ 1865 h 1896"/>
                    <a:gd name="T34" fmla="*/ 233 w 937"/>
                    <a:gd name="T35" fmla="*/ 1819 h 1896"/>
                    <a:gd name="T36" fmla="*/ 211 w 937"/>
                    <a:gd name="T37" fmla="*/ 1815 h 1896"/>
                    <a:gd name="T38" fmla="*/ 197 w 937"/>
                    <a:gd name="T39" fmla="*/ 1813 h 1896"/>
                    <a:gd name="T40" fmla="*/ 182 w 937"/>
                    <a:gd name="T41" fmla="*/ 1772 h 1896"/>
                    <a:gd name="T42" fmla="*/ 151 w 937"/>
                    <a:gd name="T43" fmla="*/ 1772 h 1896"/>
                    <a:gd name="T44" fmla="*/ 143 w 937"/>
                    <a:gd name="T45" fmla="*/ 1716 h 1896"/>
                    <a:gd name="T46" fmla="*/ 159 w 937"/>
                    <a:gd name="T47" fmla="*/ 1665 h 1896"/>
                    <a:gd name="T48" fmla="*/ 157 w 937"/>
                    <a:gd name="T49" fmla="*/ 1584 h 1896"/>
                    <a:gd name="T50" fmla="*/ 134 w 937"/>
                    <a:gd name="T51" fmla="*/ 1483 h 1896"/>
                    <a:gd name="T52" fmla="*/ 155 w 937"/>
                    <a:gd name="T53" fmla="*/ 1387 h 1896"/>
                    <a:gd name="T54" fmla="*/ 191 w 937"/>
                    <a:gd name="T55" fmla="*/ 1341 h 1896"/>
                    <a:gd name="T56" fmla="*/ 203 w 937"/>
                    <a:gd name="T57" fmla="*/ 1329 h 1896"/>
                    <a:gd name="T58" fmla="*/ 238 w 937"/>
                    <a:gd name="T59" fmla="*/ 1271 h 1896"/>
                    <a:gd name="T60" fmla="*/ 270 w 937"/>
                    <a:gd name="T61" fmla="*/ 1234 h 1896"/>
                    <a:gd name="T62" fmla="*/ 303 w 937"/>
                    <a:gd name="T63" fmla="*/ 1217 h 1896"/>
                    <a:gd name="T64" fmla="*/ 345 w 937"/>
                    <a:gd name="T65" fmla="*/ 1153 h 1896"/>
                    <a:gd name="T66" fmla="*/ 426 w 937"/>
                    <a:gd name="T67" fmla="*/ 1050 h 1896"/>
                    <a:gd name="T68" fmla="*/ 447 w 937"/>
                    <a:gd name="T69" fmla="*/ 1006 h 1896"/>
                    <a:gd name="T70" fmla="*/ 419 w 937"/>
                    <a:gd name="T71" fmla="*/ 910 h 1896"/>
                    <a:gd name="T72" fmla="*/ 363 w 937"/>
                    <a:gd name="T73" fmla="*/ 881 h 1896"/>
                    <a:gd name="T74" fmla="*/ 329 w 937"/>
                    <a:gd name="T75" fmla="*/ 755 h 1896"/>
                    <a:gd name="T76" fmla="*/ 324 w 937"/>
                    <a:gd name="T77" fmla="*/ 633 h 1896"/>
                    <a:gd name="T78" fmla="*/ 306 w 937"/>
                    <a:gd name="T79" fmla="*/ 560 h 1896"/>
                    <a:gd name="T80" fmla="*/ 304 w 937"/>
                    <a:gd name="T81" fmla="*/ 441 h 1896"/>
                    <a:gd name="T82" fmla="*/ 247 w 937"/>
                    <a:gd name="T83" fmla="*/ 364 h 1896"/>
                    <a:gd name="T84" fmla="*/ 152 w 937"/>
                    <a:gd name="T85" fmla="*/ 306 h 1896"/>
                    <a:gd name="T86" fmla="*/ 123 w 937"/>
                    <a:gd name="T87" fmla="*/ 232 h 1896"/>
                    <a:gd name="T88" fmla="*/ 226 w 937"/>
                    <a:gd name="T89" fmla="*/ 301 h 1896"/>
                    <a:gd name="T90" fmla="*/ 435 w 937"/>
                    <a:gd name="T91" fmla="*/ 321 h 1896"/>
                    <a:gd name="T92" fmla="*/ 483 w 937"/>
                    <a:gd name="T93" fmla="*/ 198 h 1896"/>
                    <a:gd name="T94" fmla="*/ 499 w 937"/>
                    <a:gd name="T95" fmla="*/ 97 h 1896"/>
                    <a:gd name="T96" fmla="*/ 574 w 937"/>
                    <a:gd name="T97" fmla="*/ 35 h 1896"/>
                    <a:gd name="T98" fmla="*/ 673 w 937"/>
                    <a:gd name="T99" fmla="*/ 37 h 1896"/>
                    <a:gd name="T100" fmla="*/ 78 w 937"/>
                    <a:gd name="T101" fmla="*/ 1859 h 1896"/>
                    <a:gd name="T102" fmla="*/ 71 w 937"/>
                    <a:gd name="T103" fmla="*/ 1864 h 1896"/>
                    <a:gd name="T104" fmla="*/ 148 w 937"/>
                    <a:gd name="T105" fmla="*/ 1337 h 1896"/>
                    <a:gd name="T106" fmla="*/ 128 w 937"/>
                    <a:gd name="T107" fmla="*/ 1332 h 1896"/>
                    <a:gd name="T108" fmla="*/ 145 w 937"/>
                    <a:gd name="T109" fmla="*/ 1335 h 1896"/>
                    <a:gd name="T110" fmla="*/ 57 w 937"/>
                    <a:gd name="T111" fmla="*/ 1865 h 1896"/>
                    <a:gd name="T112" fmla="*/ 46 w 937"/>
                    <a:gd name="T113" fmla="*/ 1863 h 1896"/>
                    <a:gd name="T114" fmla="*/ 55 w 937"/>
                    <a:gd name="T115" fmla="*/ 1817 h 1896"/>
                    <a:gd name="T116" fmla="*/ 41 w 937"/>
                    <a:gd name="T117" fmla="*/ 1841 h 1896"/>
                    <a:gd name="T118" fmla="*/ 17 w 937"/>
                    <a:gd name="T119" fmla="*/ 1835 h 1896"/>
                    <a:gd name="T120" fmla="*/ 32 w 937"/>
                    <a:gd name="T121" fmla="*/ 1825 h 1896"/>
                    <a:gd name="T122" fmla="*/ 9 w 937"/>
                    <a:gd name="T123" fmla="*/ 1838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37" h="1896">
                      <a:moveTo>
                        <a:pt x="733" y="230"/>
                      </a:moveTo>
                      <a:lnTo>
                        <a:pt x="700" y="256"/>
                      </a:lnTo>
                      <a:lnTo>
                        <a:pt x="695" y="260"/>
                      </a:lnTo>
                      <a:lnTo>
                        <a:pt x="698" y="266"/>
                      </a:lnTo>
                      <a:lnTo>
                        <a:pt x="712" y="266"/>
                      </a:lnTo>
                      <a:lnTo>
                        <a:pt x="723" y="270"/>
                      </a:lnTo>
                      <a:lnTo>
                        <a:pt x="715" y="299"/>
                      </a:lnTo>
                      <a:lnTo>
                        <a:pt x="695" y="339"/>
                      </a:lnTo>
                      <a:lnTo>
                        <a:pt x="711" y="409"/>
                      </a:lnTo>
                      <a:lnTo>
                        <a:pt x="763" y="437"/>
                      </a:lnTo>
                      <a:lnTo>
                        <a:pt x="789" y="492"/>
                      </a:lnTo>
                      <a:lnTo>
                        <a:pt x="817" y="519"/>
                      </a:lnTo>
                      <a:lnTo>
                        <a:pt x="810" y="550"/>
                      </a:lnTo>
                      <a:lnTo>
                        <a:pt x="803" y="558"/>
                      </a:lnTo>
                      <a:lnTo>
                        <a:pt x="793" y="576"/>
                      </a:lnTo>
                      <a:lnTo>
                        <a:pt x="787" y="584"/>
                      </a:lnTo>
                      <a:lnTo>
                        <a:pt x="787" y="587"/>
                      </a:lnTo>
                      <a:lnTo>
                        <a:pt x="779" y="593"/>
                      </a:lnTo>
                      <a:lnTo>
                        <a:pt x="777" y="600"/>
                      </a:lnTo>
                      <a:lnTo>
                        <a:pt x="745" y="653"/>
                      </a:lnTo>
                      <a:lnTo>
                        <a:pt x="741" y="662"/>
                      </a:lnTo>
                      <a:lnTo>
                        <a:pt x="741" y="669"/>
                      </a:lnTo>
                      <a:lnTo>
                        <a:pt x="742" y="679"/>
                      </a:lnTo>
                      <a:lnTo>
                        <a:pt x="746" y="691"/>
                      </a:lnTo>
                      <a:lnTo>
                        <a:pt x="747" y="694"/>
                      </a:lnTo>
                      <a:lnTo>
                        <a:pt x="751" y="699"/>
                      </a:lnTo>
                      <a:lnTo>
                        <a:pt x="765" y="724"/>
                      </a:lnTo>
                      <a:lnTo>
                        <a:pt x="768" y="732"/>
                      </a:lnTo>
                      <a:lnTo>
                        <a:pt x="770" y="734"/>
                      </a:lnTo>
                      <a:lnTo>
                        <a:pt x="775" y="744"/>
                      </a:lnTo>
                      <a:lnTo>
                        <a:pt x="782" y="764"/>
                      </a:lnTo>
                      <a:lnTo>
                        <a:pt x="792" y="796"/>
                      </a:lnTo>
                      <a:lnTo>
                        <a:pt x="809" y="822"/>
                      </a:lnTo>
                      <a:lnTo>
                        <a:pt x="811" y="828"/>
                      </a:lnTo>
                      <a:lnTo>
                        <a:pt x="814" y="844"/>
                      </a:lnTo>
                      <a:lnTo>
                        <a:pt x="815" y="851"/>
                      </a:lnTo>
                      <a:lnTo>
                        <a:pt x="817" y="854"/>
                      </a:lnTo>
                      <a:lnTo>
                        <a:pt x="821" y="868"/>
                      </a:lnTo>
                      <a:lnTo>
                        <a:pt x="824" y="894"/>
                      </a:lnTo>
                      <a:lnTo>
                        <a:pt x="826" y="908"/>
                      </a:lnTo>
                      <a:lnTo>
                        <a:pt x="825" y="909"/>
                      </a:lnTo>
                      <a:lnTo>
                        <a:pt x="816" y="905"/>
                      </a:lnTo>
                      <a:lnTo>
                        <a:pt x="811" y="907"/>
                      </a:lnTo>
                      <a:lnTo>
                        <a:pt x="794" y="916"/>
                      </a:lnTo>
                      <a:lnTo>
                        <a:pt x="796" y="921"/>
                      </a:lnTo>
                      <a:lnTo>
                        <a:pt x="804" y="930"/>
                      </a:lnTo>
                      <a:lnTo>
                        <a:pt x="796" y="941"/>
                      </a:lnTo>
                      <a:lnTo>
                        <a:pt x="794" y="952"/>
                      </a:lnTo>
                      <a:lnTo>
                        <a:pt x="795" y="969"/>
                      </a:lnTo>
                      <a:lnTo>
                        <a:pt x="786" y="983"/>
                      </a:lnTo>
                      <a:lnTo>
                        <a:pt x="785" y="986"/>
                      </a:lnTo>
                      <a:lnTo>
                        <a:pt x="788" y="991"/>
                      </a:lnTo>
                      <a:lnTo>
                        <a:pt x="801" y="992"/>
                      </a:lnTo>
                      <a:lnTo>
                        <a:pt x="805" y="995"/>
                      </a:lnTo>
                      <a:lnTo>
                        <a:pt x="806" y="998"/>
                      </a:lnTo>
                      <a:lnTo>
                        <a:pt x="802" y="1006"/>
                      </a:lnTo>
                      <a:lnTo>
                        <a:pt x="805" y="1014"/>
                      </a:lnTo>
                      <a:lnTo>
                        <a:pt x="802" y="1016"/>
                      </a:lnTo>
                      <a:lnTo>
                        <a:pt x="794" y="1017"/>
                      </a:lnTo>
                      <a:lnTo>
                        <a:pt x="793" y="1018"/>
                      </a:lnTo>
                      <a:lnTo>
                        <a:pt x="786" y="1024"/>
                      </a:lnTo>
                      <a:lnTo>
                        <a:pt x="785" y="1034"/>
                      </a:lnTo>
                      <a:lnTo>
                        <a:pt x="786" y="1048"/>
                      </a:lnTo>
                      <a:lnTo>
                        <a:pt x="787" y="1056"/>
                      </a:lnTo>
                      <a:lnTo>
                        <a:pt x="791" y="1062"/>
                      </a:lnTo>
                      <a:lnTo>
                        <a:pt x="792" y="1067"/>
                      </a:lnTo>
                      <a:lnTo>
                        <a:pt x="795" y="1071"/>
                      </a:lnTo>
                      <a:lnTo>
                        <a:pt x="818" y="1071"/>
                      </a:lnTo>
                      <a:lnTo>
                        <a:pt x="821" y="1074"/>
                      </a:lnTo>
                      <a:lnTo>
                        <a:pt x="821" y="1076"/>
                      </a:lnTo>
                      <a:lnTo>
                        <a:pt x="819" y="1080"/>
                      </a:lnTo>
                      <a:lnTo>
                        <a:pt x="819" y="1082"/>
                      </a:lnTo>
                      <a:lnTo>
                        <a:pt x="825" y="1098"/>
                      </a:lnTo>
                      <a:lnTo>
                        <a:pt x="824" y="1101"/>
                      </a:lnTo>
                      <a:lnTo>
                        <a:pt x="819" y="1104"/>
                      </a:lnTo>
                      <a:lnTo>
                        <a:pt x="815" y="1108"/>
                      </a:lnTo>
                      <a:lnTo>
                        <a:pt x="814" y="1110"/>
                      </a:lnTo>
                      <a:lnTo>
                        <a:pt x="814" y="1118"/>
                      </a:lnTo>
                      <a:lnTo>
                        <a:pt x="817" y="1123"/>
                      </a:lnTo>
                      <a:lnTo>
                        <a:pt x="819" y="1132"/>
                      </a:lnTo>
                      <a:lnTo>
                        <a:pt x="819" y="1141"/>
                      </a:lnTo>
                      <a:lnTo>
                        <a:pt x="824" y="1148"/>
                      </a:lnTo>
                      <a:lnTo>
                        <a:pt x="832" y="1151"/>
                      </a:lnTo>
                      <a:lnTo>
                        <a:pt x="842" y="1158"/>
                      </a:lnTo>
                      <a:lnTo>
                        <a:pt x="843" y="1161"/>
                      </a:lnTo>
                      <a:lnTo>
                        <a:pt x="843" y="1163"/>
                      </a:lnTo>
                      <a:lnTo>
                        <a:pt x="845" y="1164"/>
                      </a:lnTo>
                      <a:lnTo>
                        <a:pt x="852" y="1166"/>
                      </a:lnTo>
                      <a:lnTo>
                        <a:pt x="854" y="1173"/>
                      </a:lnTo>
                      <a:lnTo>
                        <a:pt x="852" y="1177"/>
                      </a:lnTo>
                      <a:lnTo>
                        <a:pt x="853" y="1180"/>
                      </a:lnTo>
                      <a:lnTo>
                        <a:pt x="858" y="1189"/>
                      </a:lnTo>
                      <a:lnTo>
                        <a:pt x="858" y="1195"/>
                      </a:lnTo>
                      <a:lnTo>
                        <a:pt x="857" y="1199"/>
                      </a:lnTo>
                      <a:lnTo>
                        <a:pt x="856" y="1204"/>
                      </a:lnTo>
                      <a:lnTo>
                        <a:pt x="848" y="1218"/>
                      </a:lnTo>
                      <a:lnTo>
                        <a:pt x="845" y="1221"/>
                      </a:lnTo>
                      <a:lnTo>
                        <a:pt x="840" y="1228"/>
                      </a:lnTo>
                      <a:lnTo>
                        <a:pt x="835" y="1243"/>
                      </a:lnTo>
                      <a:lnTo>
                        <a:pt x="813" y="1255"/>
                      </a:lnTo>
                      <a:lnTo>
                        <a:pt x="833" y="1280"/>
                      </a:lnTo>
                      <a:lnTo>
                        <a:pt x="835" y="1285"/>
                      </a:lnTo>
                      <a:lnTo>
                        <a:pt x="845" y="1292"/>
                      </a:lnTo>
                      <a:lnTo>
                        <a:pt x="853" y="1305"/>
                      </a:lnTo>
                      <a:lnTo>
                        <a:pt x="870" y="1313"/>
                      </a:lnTo>
                      <a:lnTo>
                        <a:pt x="876" y="1316"/>
                      </a:lnTo>
                      <a:lnTo>
                        <a:pt x="881" y="1322"/>
                      </a:lnTo>
                      <a:lnTo>
                        <a:pt x="887" y="1325"/>
                      </a:lnTo>
                      <a:lnTo>
                        <a:pt x="891" y="1333"/>
                      </a:lnTo>
                      <a:lnTo>
                        <a:pt x="894" y="1334"/>
                      </a:lnTo>
                      <a:lnTo>
                        <a:pt x="903" y="1341"/>
                      </a:lnTo>
                      <a:lnTo>
                        <a:pt x="905" y="1344"/>
                      </a:lnTo>
                      <a:lnTo>
                        <a:pt x="910" y="1348"/>
                      </a:lnTo>
                      <a:lnTo>
                        <a:pt x="913" y="1367"/>
                      </a:lnTo>
                      <a:lnTo>
                        <a:pt x="919" y="1372"/>
                      </a:lnTo>
                      <a:lnTo>
                        <a:pt x="920" y="1373"/>
                      </a:lnTo>
                      <a:lnTo>
                        <a:pt x="923" y="1377"/>
                      </a:lnTo>
                      <a:lnTo>
                        <a:pt x="927" y="1381"/>
                      </a:lnTo>
                      <a:lnTo>
                        <a:pt x="927" y="1384"/>
                      </a:lnTo>
                      <a:lnTo>
                        <a:pt x="931" y="1387"/>
                      </a:lnTo>
                      <a:lnTo>
                        <a:pt x="937" y="1401"/>
                      </a:lnTo>
                      <a:lnTo>
                        <a:pt x="928" y="1419"/>
                      </a:lnTo>
                      <a:lnTo>
                        <a:pt x="928" y="1422"/>
                      </a:lnTo>
                      <a:lnTo>
                        <a:pt x="926" y="1423"/>
                      </a:lnTo>
                      <a:lnTo>
                        <a:pt x="922" y="1436"/>
                      </a:lnTo>
                      <a:lnTo>
                        <a:pt x="921" y="1444"/>
                      </a:lnTo>
                      <a:lnTo>
                        <a:pt x="919" y="1446"/>
                      </a:lnTo>
                      <a:lnTo>
                        <a:pt x="918" y="1447"/>
                      </a:lnTo>
                      <a:lnTo>
                        <a:pt x="910" y="1469"/>
                      </a:lnTo>
                      <a:lnTo>
                        <a:pt x="906" y="1471"/>
                      </a:lnTo>
                      <a:lnTo>
                        <a:pt x="904" y="1479"/>
                      </a:lnTo>
                      <a:lnTo>
                        <a:pt x="889" y="1495"/>
                      </a:lnTo>
                      <a:lnTo>
                        <a:pt x="888" y="1501"/>
                      </a:lnTo>
                      <a:lnTo>
                        <a:pt x="884" y="1502"/>
                      </a:lnTo>
                      <a:lnTo>
                        <a:pt x="879" y="1507"/>
                      </a:lnTo>
                      <a:lnTo>
                        <a:pt x="871" y="1517"/>
                      </a:lnTo>
                      <a:lnTo>
                        <a:pt x="865" y="1519"/>
                      </a:lnTo>
                      <a:lnTo>
                        <a:pt x="864" y="1521"/>
                      </a:lnTo>
                      <a:lnTo>
                        <a:pt x="863" y="1525"/>
                      </a:lnTo>
                      <a:lnTo>
                        <a:pt x="861" y="1529"/>
                      </a:lnTo>
                      <a:lnTo>
                        <a:pt x="839" y="1557"/>
                      </a:lnTo>
                      <a:lnTo>
                        <a:pt x="838" y="1562"/>
                      </a:lnTo>
                      <a:lnTo>
                        <a:pt x="835" y="1564"/>
                      </a:lnTo>
                      <a:lnTo>
                        <a:pt x="826" y="1576"/>
                      </a:lnTo>
                      <a:lnTo>
                        <a:pt x="820" y="1582"/>
                      </a:lnTo>
                      <a:lnTo>
                        <a:pt x="817" y="1591"/>
                      </a:lnTo>
                      <a:lnTo>
                        <a:pt x="801" y="1608"/>
                      </a:lnTo>
                      <a:lnTo>
                        <a:pt x="796" y="1617"/>
                      </a:lnTo>
                      <a:lnTo>
                        <a:pt x="794" y="1621"/>
                      </a:lnTo>
                      <a:lnTo>
                        <a:pt x="787" y="1630"/>
                      </a:lnTo>
                      <a:lnTo>
                        <a:pt x="783" y="1634"/>
                      </a:lnTo>
                      <a:lnTo>
                        <a:pt x="776" y="1635"/>
                      </a:lnTo>
                      <a:lnTo>
                        <a:pt x="775" y="1641"/>
                      </a:lnTo>
                      <a:lnTo>
                        <a:pt x="772" y="1645"/>
                      </a:lnTo>
                      <a:lnTo>
                        <a:pt x="764" y="1656"/>
                      </a:lnTo>
                      <a:lnTo>
                        <a:pt x="756" y="1670"/>
                      </a:lnTo>
                      <a:lnTo>
                        <a:pt x="752" y="1673"/>
                      </a:lnTo>
                      <a:lnTo>
                        <a:pt x="737" y="1685"/>
                      </a:lnTo>
                      <a:lnTo>
                        <a:pt x="734" y="1689"/>
                      </a:lnTo>
                      <a:lnTo>
                        <a:pt x="724" y="1694"/>
                      </a:lnTo>
                      <a:lnTo>
                        <a:pt x="722" y="1699"/>
                      </a:lnTo>
                      <a:lnTo>
                        <a:pt x="715" y="1706"/>
                      </a:lnTo>
                      <a:lnTo>
                        <a:pt x="713" y="1716"/>
                      </a:lnTo>
                      <a:lnTo>
                        <a:pt x="711" y="1721"/>
                      </a:lnTo>
                      <a:lnTo>
                        <a:pt x="700" y="1721"/>
                      </a:lnTo>
                      <a:lnTo>
                        <a:pt x="685" y="1736"/>
                      </a:lnTo>
                      <a:lnTo>
                        <a:pt x="677" y="1747"/>
                      </a:lnTo>
                      <a:lnTo>
                        <a:pt x="673" y="1749"/>
                      </a:lnTo>
                      <a:lnTo>
                        <a:pt x="670" y="1754"/>
                      </a:lnTo>
                      <a:lnTo>
                        <a:pt x="659" y="1766"/>
                      </a:lnTo>
                      <a:lnTo>
                        <a:pt x="650" y="1776"/>
                      </a:lnTo>
                      <a:lnTo>
                        <a:pt x="647" y="1780"/>
                      </a:lnTo>
                      <a:lnTo>
                        <a:pt x="647" y="1782"/>
                      </a:lnTo>
                      <a:lnTo>
                        <a:pt x="645" y="1784"/>
                      </a:lnTo>
                      <a:lnTo>
                        <a:pt x="640" y="1781"/>
                      </a:lnTo>
                      <a:lnTo>
                        <a:pt x="638" y="1784"/>
                      </a:lnTo>
                      <a:lnTo>
                        <a:pt x="639" y="1791"/>
                      </a:lnTo>
                      <a:lnTo>
                        <a:pt x="638" y="1793"/>
                      </a:lnTo>
                      <a:lnTo>
                        <a:pt x="631" y="1794"/>
                      </a:lnTo>
                      <a:lnTo>
                        <a:pt x="628" y="1791"/>
                      </a:lnTo>
                      <a:lnTo>
                        <a:pt x="627" y="1795"/>
                      </a:lnTo>
                      <a:lnTo>
                        <a:pt x="625" y="1795"/>
                      </a:lnTo>
                      <a:lnTo>
                        <a:pt x="620" y="1792"/>
                      </a:lnTo>
                      <a:lnTo>
                        <a:pt x="619" y="1793"/>
                      </a:lnTo>
                      <a:lnTo>
                        <a:pt x="619" y="1796"/>
                      </a:lnTo>
                      <a:lnTo>
                        <a:pt x="618" y="1797"/>
                      </a:lnTo>
                      <a:lnTo>
                        <a:pt x="611" y="1793"/>
                      </a:lnTo>
                      <a:lnTo>
                        <a:pt x="610" y="1791"/>
                      </a:lnTo>
                      <a:lnTo>
                        <a:pt x="599" y="1789"/>
                      </a:lnTo>
                      <a:lnTo>
                        <a:pt x="597" y="1784"/>
                      </a:lnTo>
                      <a:lnTo>
                        <a:pt x="594" y="1788"/>
                      </a:lnTo>
                      <a:lnTo>
                        <a:pt x="590" y="1786"/>
                      </a:lnTo>
                      <a:lnTo>
                        <a:pt x="586" y="1787"/>
                      </a:lnTo>
                      <a:lnTo>
                        <a:pt x="584" y="1787"/>
                      </a:lnTo>
                      <a:lnTo>
                        <a:pt x="582" y="1790"/>
                      </a:lnTo>
                      <a:lnTo>
                        <a:pt x="578" y="1794"/>
                      </a:lnTo>
                      <a:lnTo>
                        <a:pt x="578" y="1798"/>
                      </a:lnTo>
                      <a:lnTo>
                        <a:pt x="574" y="1796"/>
                      </a:lnTo>
                      <a:lnTo>
                        <a:pt x="567" y="1798"/>
                      </a:lnTo>
                      <a:lnTo>
                        <a:pt x="563" y="1797"/>
                      </a:lnTo>
                      <a:lnTo>
                        <a:pt x="561" y="1800"/>
                      </a:lnTo>
                      <a:lnTo>
                        <a:pt x="557" y="1802"/>
                      </a:lnTo>
                      <a:lnTo>
                        <a:pt x="553" y="1799"/>
                      </a:lnTo>
                      <a:lnTo>
                        <a:pt x="550" y="1799"/>
                      </a:lnTo>
                      <a:lnTo>
                        <a:pt x="550" y="1800"/>
                      </a:lnTo>
                      <a:lnTo>
                        <a:pt x="553" y="1802"/>
                      </a:lnTo>
                      <a:lnTo>
                        <a:pt x="554" y="1804"/>
                      </a:lnTo>
                      <a:lnTo>
                        <a:pt x="549" y="1807"/>
                      </a:lnTo>
                      <a:lnTo>
                        <a:pt x="547" y="1810"/>
                      </a:lnTo>
                      <a:lnTo>
                        <a:pt x="545" y="1807"/>
                      </a:lnTo>
                      <a:lnTo>
                        <a:pt x="547" y="1805"/>
                      </a:lnTo>
                      <a:lnTo>
                        <a:pt x="548" y="1802"/>
                      </a:lnTo>
                      <a:lnTo>
                        <a:pt x="540" y="1794"/>
                      </a:lnTo>
                      <a:lnTo>
                        <a:pt x="540" y="1802"/>
                      </a:lnTo>
                      <a:lnTo>
                        <a:pt x="538" y="1806"/>
                      </a:lnTo>
                      <a:lnTo>
                        <a:pt x="540" y="1810"/>
                      </a:lnTo>
                      <a:lnTo>
                        <a:pt x="545" y="1813"/>
                      </a:lnTo>
                      <a:lnTo>
                        <a:pt x="545" y="1815"/>
                      </a:lnTo>
                      <a:lnTo>
                        <a:pt x="540" y="1814"/>
                      </a:lnTo>
                      <a:lnTo>
                        <a:pt x="538" y="1815"/>
                      </a:lnTo>
                      <a:lnTo>
                        <a:pt x="536" y="1812"/>
                      </a:lnTo>
                      <a:lnTo>
                        <a:pt x="536" y="1809"/>
                      </a:lnTo>
                      <a:lnTo>
                        <a:pt x="535" y="1808"/>
                      </a:lnTo>
                      <a:lnTo>
                        <a:pt x="530" y="1810"/>
                      </a:lnTo>
                      <a:lnTo>
                        <a:pt x="525" y="1803"/>
                      </a:lnTo>
                      <a:lnTo>
                        <a:pt x="524" y="1807"/>
                      </a:lnTo>
                      <a:lnTo>
                        <a:pt x="520" y="1807"/>
                      </a:lnTo>
                      <a:lnTo>
                        <a:pt x="520" y="1810"/>
                      </a:lnTo>
                      <a:lnTo>
                        <a:pt x="519" y="1811"/>
                      </a:lnTo>
                      <a:lnTo>
                        <a:pt x="504" y="1798"/>
                      </a:lnTo>
                      <a:lnTo>
                        <a:pt x="504" y="1800"/>
                      </a:lnTo>
                      <a:lnTo>
                        <a:pt x="506" y="1805"/>
                      </a:lnTo>
                      <a:lnTo>
                        <a:pt x="508" y="1810"/>
                      </a:lnTo>
                      <a:lnTo>
                        <a:pt x="513" y="1818"/>
                      </a:lnTo>
                      <a:lnTo>
                        <a:pt x="511" y="1820"/>
                      </a:lnTo>
                      <a:lnTo>
                        <a:pt x="508" y="1821"/>
                      </a:lnTo>
                      <a:lnTo>
                        <a:pt x="504" y="1815"/>
                      </a:lnTo>
                      <a:lnTo>
                        <a:pt x="498" y="1811"/>
                      </a:lnTo>
                      <a:lnTo>
                        <a:pt x="496" y="1820"/>
                      </a:lnTo>
                      <a:lnTo>
                        <a:pt x="498" y="1828"/>
                      </a:lnTo>
                      <a:lnTo>
                        <a:pt x="498" y="1832"/>
                      </a:lnTo>
                      <a:lnTo>
                        <a:pt x="493" y="1826"/>
                      </a:lnTo>
                      <a:lnTo>
                        <a:pt x="488" y="1823"/>
                      </a:lnTo>
                      <a:lnTo>
                        <a:pt x="488" y="1824"/>
                      </a:lnTo>
                      <a:lnTo>
                        <a:pt x="490" y="1828"/>
                      </a:lnTo>
                      <a:lnTo>
                        <a:pt x="487" y="1830"/>
                      </a:lnTo>
                      <a:lnTo>
                        <a:pt x="486" y="1830"/>
                      </a:lnTo>
                      <a:lnTo>
                        <a:pt x="482" y="1827"/>
                      </a:lnTo>
                      <a:lnTo>
                        <a:pt x="478" y="1821"/>
                      </a:lnTo>
                      <a:lnTo>
                        <a:pt x="477" y="1816"/>
                      </a:lnTo>
                      <a:lnTo>
                        <a:pt x="470" y="1819"/>
                      </a:lnTo>
                      <a:lnTo>
                        <a:pt x="468" y="1826"/>
                      </a:lnTo>
                      <a:lnTo>
                        <a:pt x="462" y="1833"/>
                      </a:lnTo>
                      <a:lnTo>
                        <a:pt x="461" y="1833"/>
                      </a:lnTo>
                      <a:lnTo>
                        <a:pt x="456" y="1829"/>
                      </a:lnTo>
                      <a:lnTo>
                        <a:pt x="447" y="1830"/>
                      </a:lnTo>
                      <a:lnTo>
                        <a:pt x="445" y="1833"/>
                      </a:lnTo>
                      <a:lnTo>
                        <a:pt x="447" y="1834"/>
                      </a:lnTo>
                      <a:lnTo>
                        <a:pt x="446" y="1836"/>
                      </a:lnTo>
                      <a:lnTo>
                        <a:pt x="444" y="1834"/>
                      </a:lnTo>
                      <a:lnTo>
                        <a:pt x="439" y="1839"/>
                      </a:lnTo>
                      <a:lnTo>
                        <a:pt x="435" y="1840"/>
                      </a:lnTo>
                      <a:lnTo>
                        <a:pt x="432" y="1846"/>
                      </a:lnTo>
                      <a:lnTo>
                        <a:pt x="427" y="1839"/>
                      </a:lnTo>
                      <a:lnTo>
                        <a:pt x="422" y="1844"/>
                      </a:lnTo>
                      <a:lnTo>
                        <a:pt x="418" y="1841"/>
                      </a:lnTo>
                      <a:lnTo>
                        <a:pt x="416" y="1842"/>
                      </a:lnTo>
                      <a:lnTo>
                        <a:pt x="415" y="1840"/>
                      </a:lnTo>
                      <a:lnTo>
                        <a:pt x="413" y="1843"/>
                      </a:lnTo>
                      <a:lnTo>
                        <a:pt x="407" y="1847"/>
                      </a:lnTo>
                      <a:lnTo>
                        <a:pt x="405" y="1851"/>
                      </a:lnTo>
                      <a:lnTo>
                        <a:pt x="399" y="1848"/>
                      </a:lnTo>
                      <a:lnTo>
                        <a:pt x="399" y="1854"/>
                      </a:lnTo>
                      <a:lnTo>
                        <a:pt x="397" y="1859"/>
                      </a:lnTo>
                      <a:lnTo>
                        <a:pt x="389" y="1869"/>
                      </a:lnTo>
                      <a:lnTo>
                        <a:pt x="384" y="1872"/>
                      </a:lnTo>
                      <a:lnTo>
                        <a:pt x="382" y="1871"/>
                      </a:lnTo>
                      <a:lnTo>
                        <a:pt x="383" y="1866"/>
                      </a:lnTo>
                      <a:lnTo>
                        <a:pt x="378" y="1866"/>
                      </a:lnTo>
                      <a:lnTo>
                        <a:pt x="378" y="1859"/>
                      </a:lnTo>
                      <a:lnTo>
                        <a:pt x="376" y="1857"/>
                      </a:lnTo>
                      <a:lnTo>
                        <a:pt x="372" y="1861"/>
                      </a:lnTo>
                      <a:lnTo>
                        <a:pt x="366" y="1862"/>
                      </a:lnTo>
                      <a:lnTo>
                        <a:pt x="363" y="1864"/>
                      </a:lnTo>
                      <a:lnTo>
                        <a:pt x="354" y="1866"/>
                      </a:lnTo>
                      <a:lnTo>
                        <a:pt x="351" y="1865"/>
                      </a:lnTo>
                      <a:lnTo>
                        <a:pt x="341" y="1871"/>
                      </a:lnTo>
                      <a:lnTo>
                        <a:pt x="342" y="1872"/>
                      </a:lnTo>
                      <a:lnTo>
                        <a:pt x="347" y="1873"/>
                      </a:lnTo>
                      <a:lnTo>
                        <a:pt x="345" y="1877"/>
                      </a:lnTo>
                      <a:lnTo>
                        <a:pt x="339" y="1876"/>
                      </a:lnTo>
                      <a:lnTo>
                        <a:pt x="337" y="1872"/>
                      </a:lnTo>
                      <a:lnTo>
                        <a:pt x="329" y="1875"/>
                      </a:lnTo>
                      <a:lnTo>
                        <a:pt x="326" y="1880"/>
                      </a:lnTo>
                      <a:lnTo>
                        <a:pt x="308" y="1885"/>
                      </a:lnTo>
                      <a:lnTo>
                        <a:pt x="303" y="1889"/>
                      </a:lnTo>
                      <a:lnTo>
                        <a:pt x="302" y="1887"/>
                      </a:lnTo>
                      <a:lnTo>
                        <a:pt x="303" y="1884"/>
                      </a:lnTo>
                      <a:lnTo>
                        <a:pt x="299" y="1881"/>
                      </a:lnTo>
                      <a:lnTo>
                        <a:pt x="292" y="1886"/>
                      </a:lnTo>
                      <a:lnTo>
                        <a:pt x="291" y="1892"/>
                      </a:lnTo>
                      <a:lnTo>
                        <a:pt x="289" y="1894"/>
                      </a:lnTo>
                      <a:lnTo>
                        <a:pt x="268" y="1896"/>
                      </a:lnTo>
                      <a:lnTo>
                        <a:pt x="269" y="1893"/>
                      </a:lnTo>
                      <a:lnTo>
                        <a:pt x="280" y="1887"/>
                      </a:lnTo>
                      <a:lnTo>
                        <a:pt x="281" y="1884"/>
                      </a:lnTo>
                      <a:lnTo>
                        <a:pt x="284" y="1885"/>
                      </a:lnTo>
                      <a:lnTo>
                        <a:pt x="286" y="1883"/>
                      </a:lnTo>
                      <a:lnTo>
                        <a:pt x="285" y="1877"/>
                      </a:lnTo>
                      <a:lnTo>
                        <a:pt x="281" y="1876"/>
                      </a:lnTo>
                      <a:lnTo>
                        <a:pt x="281" y="1870"/>
                      </a:lnTo>
                      <a:lnTo>
                        <a:pt x="278" y="1871"/>
                      </a:lnTo>
                      <a:lnTo>
                        <a:pt x="278" y="1878"/>
                      </a:lnTo>
                      <a:lnTo>
                        <a:pt x="277" y="1881"/>
                      </a:lnTo>
                      <a:lnTo>
                        <a:pt x="275" y="1882"/>
                      </a:lnTo>
                      <a:lnTo>
                        <a:pt x="272" y="1879"/>
                      </a:lnTo>
                      <a:lnTo>
                        <a:pt x="269" y="1883"/>
                      </a:lnTo>
                      <a:lnTo>
                        <a:pt x="265" y="1882"/>
                      </a:lnTo>
                      <a:lnTo>
                        <a:pt x="259" y="1872"/>
                      </a:lnTo>
                      <a:lnTo>
                        <a:pt x="259" y="1869"/>
                      </a:lnTo>
                      <a:lnTo>
                        <a:pt x="259" y="1868"/>
                      </a:lnTo>
                      <a:lnTo>
                        <a:pt x="262" y="1873"/>
                      </a:lnTo>
                      <a:lnTo>
                        <a:pt x="273" y="1871"/>
                      </a:lnTo>
                      <a:lnTo>
                        <a:pt x="274" y="1869"/>
                      </a:lnTo>
                      <a:lnTo>
                        <a:pt x="273" y="1864"/>
                      </a:lnTo>
                      <a:lnTo>
                        <a:pt x="275" y="1861"/>
                      </a:lnTo>
                      <a:lnTo>
                        <a:pt x="273" y="1857"/>
                      </a:lnTo>
                      <a:lnTo>
                        <a:pt x="275" y="1854"/>
                      </a:lnTo>
                      <a:lnTo>
                        <a:pt x="274" y="1851"/>
                      </a:lnTo>
                      <a:lnTo>
                        <a:pt x="271" y="1850"/>
                      </a:lnTo>
                      <a:lnTo>
                        <a:pt x="267" y="1847"/>
                      </a:lnTo>
                      <a:lnTo>
                        <a:pt x="264" y="1842"/>
                      </a:lnTo>
                      <a:lnTo>
                        <a:pt x="264" y="1838"/>
                      </a:lnTo>
                      <a:lnTo>
                        <a:pt x="265" y="1835"/>
                      </a:lnTo>
                      <a:lnTo>
                        <a:pt x="272" y="1824"/>
                      </a:lnTo>
                      <a:lnTo>
                        <a:pt x="273" y="1820"/>
                      </a:lnTo>
                      <a:lnTo>
                        <a:pt x="271" y="1819"/>
                      </a:lnTo>
                      <a:lnTo>
                        <a:pt x="264" y="1822"/>
                      </a:lnTo>
                      <a:lnTo>
                        <a:pt x="260" y="1828"/>
                      </a:lnTo>
                      <a:lnTo>
                        <a:pt x="257" y="1829"/>
                      </a:lnTo>
                      <a:lnTo>
                        <a:pt x="256" y="1830"/>
                      </a:lnTo>
                      <a:lnTo>
                        <a:pt x="261" y="1831"/>
                      </a:lnTo>
                      <a:lnTo>
                        <a:pt x="267" y="1823"/>
                      </a:lnTo>
                      <a:lnTo>
                        <a:pt x="269" y="1822"/>
                      </a:lnTo>
                      <a:lnTo>
                        <a:pt x="270" y="1823"/>
                      </a:lnTo>
                      <a:lnTo>
                        <a:pt x="269" y="1827"/>
                      </a:lnTo>
                      <a:lnTo>
                        <a:pt x="262" y="1837"/>
                      </a:lnTo>
                      <a:lnTo>
                        <a:pt x="261" y="1842"/>
                      </a:lnTo>
                      <a:lnTo>
                        <a:pt x="262" y="1848"/>
                      </a:lnTo>
                      <a:lnTo>
                        <a:pt x="261" y="1851"/>
                      </a:lnTo>
                      <a:lnTo>
                        <a:pt x="256" y="1859"/>
                      </a:lnTo>
                      <a:lnTo>
                        <a:pt x="255" y="1865"/>
                      </a:lnTo>
                      <a:lnTo>
                        <a:pt x="252" y="1868"/>
                      </a:lnTo>
                      <a:lnTo>
                        <a:pt x="246" y="1869"/>
                      </a:lnTo>
                      <a:lnTo>
                        <a:pt x="240" y="1865"/>
                      </a:lnTo>
                      <a:lnTo>
                        <a:pt x="234" y="1868"/>
                      </a:lnTo>
                      <a:lnTo>
                        <a:pt x="226" y="1865"/>
                      </a:lnTo>
                      <a:lnTo>
                        <a:pt x="225" y="1861"/>
                      </a:lnTo>
                      <a:lnTo>
                        <a:pt x="225" y="1857"/>
                      </a:lnTo>
                      <a:lnTo>
                        <a:pt x="228" y="1854"/>
                      </a:lnTo>
                      <a:lnTo>
                        <a:pt x="232" y="1854"/>
                      </a:lnTo>
                      <a:lnTo>
                        <a:pt x="231" y="1846"/>
                      </a:lnTo>
                      <a:lnTo>
                        <a:pt x="229" y="1843"/>
                      </a:lnTo>
                      <a:lnTo>
                        <a:pt x="229" y="1840"/>
                      </a:lnTo>
                      <a:lnTo>
                        <a:pt x="233" y="1834"/>
                      </a:lnTo>
                      <a:lnTo>
                        <a:pt x="235" y="1836"/>
                      </a:lnTo>
                      <a:lnTo>
                        <a:pt x="237" y="1834"/>
                      </a:lnTo>
                      <a:lnTo>
                        <a:pt x="238" y="1830"/>
                      </a:lnTo>
                      <a:lnTo>
                        <a:pt x="237" y="1830"/>
                      </a:lnTo>
                      <a:lnTo>
                        <a:pt x="236" y="1832"/>
                      </a:lnTo>
                      <a:lnTo>
                        <a:pt x="236" y="1830"/>
                      </a:lnTo>
                      <a:lnTo>
                        <a:pt x="234" y="1828"/>
                      </a:lnTo>
                      <a:lnTo>
                        <a:pt x="233" y="1826"/>
                      </a:lnTo>
                      <a:lnTo>
                        <a:pt x="241" y="1814"/>
                      </a:lnTo>
                      <a:lnTo>
                        <a:pt x="242" y="1810"/>
                      </a:lnTo>
                      <a:lnTo>
                        <a:pt x="237" y="1811"/>
                      </a:lnTo>
                      <a:lnTo>
                        <a:pt x="234" y="1813"/>
                      </a:lnTo>
                      <a:lnTo>
                        <a:pt x="233" y="1819"/>
                      </a:lnTo>
                      <a:lnTo>
                        <a:pt x="226" y="1832"/>
                      </a:lnTo>
                      <a:lnTo>
                        <a:pt x="221" y="1832"/>
                      </a:lnTo>
                      <a:lnTo>
                        <a:pt x="220" y="1834"/>
                      </a:lnTo>
                      <a:lnTo>
                        <a:pt x="217" y="1837"/>
                      </a:lnTo>
                      <a:lnTo>
                        <a:pt x="213" y="1838"/>
                      </a:lnTo>
                      <a:lnTo>
                        <a:pt x="210" y="1835"/>
                      </a:lnTo>
                      <a:lnTo>
                        <a:pt x="209" y="1834"/>
                      </a:lnTo>
                      <a:lnTo>
                        <a:pt x="206" y="1831"/>
                      </a:lnTo>
                      <a:lnTo>
                        <a:pt x="210" y="1829"/>
                      </a:lnTo>
                      <a:lnTo>
                        <a:pt x="210" y="1827"/>
                      </a:lnTo>
                      <a:lnTo>
                        <a:pt x="205" y="1826"/>
                      </a:lnTo>
                      <a:lnTo>
                        <a:pt x="204" y="1825"/>
                      </a:lnTo>
                      <a:lnTo>
                        <a:pt x="204" y="1822"/>
                      </a:lnTo>
                      <a:lnTo>
                        <a:pt x="206" y="1819"/>
                      </a:lnTo>
                      <a:lnTo>
                        <a:pt x="218" y="1818"/>
                      </a:lnTo>
                      <a:lnTo>
                        <a:pt x="220" y="1814"/>
                      </a:lnTo>
                      <a:lnTo>
                        <a:pt x="220" y="1811"/>
                      </a:lnTo>
                      <a:lnTo>
                        <a:pt x="218" y="1810"/>
                      </a:lnTo>
                      <a:lnTo>
                        <a:pt x="217" y="1813"/>
                      </a:lnTo>
                      <a:lnTo>
                        <a:pt x="216" y="1814"/>
                      </a:lnTo>
                      <a:lnTo>
                        <a:pt x="211" y="1815"/>
                      </a:lnTo>
                      <a:lnTo>
                        <a:pt x="207" y="1814"/>
                      </a:lnTo>
                      <a:lnTo>
                        <a:pt x="206" y="1812"/>
                      </a:lnTo>
                      <a:lnTo>
                        <a:pt x="207" y="1808"/>
                      </a:lnTo>
                      <a:lnTo>
                        <a:pt x="206" y="1804"/>
                      </a:lnTo>
                      <a:lnTo>
                        <a:pt x="205" y="1800"/>
                      </a:lnTo>
                      <a:lnTo>
                        <a:pt x="201" y="1799"/>
                      </a:lnTo>
                      <a:lnTo>
                        <a:pt x="198" y="1802"/>
                      </a:lnTo>
                      <a:lnTo>
                        <a:pt x="193" y="1801"/>
                      </a:lnTo>
                      <a:lnTo>
                        <a:pt x="191" y="1799"/>
                      </a:lnTo>
                      <a:lnTo>
                        <a:pt x="191" y="1796"/>
                      </a:lnTo>
                      <a:lnTo>
                        <a:pt x="193" y="1796"/>
                      </a:lnTo>
                      <a:lnTo>
                        <a:pt x="195" y="1796"/>
                      </a:lnTo>
                      <a:lnTo>
                        <a:pt x="196" y="1794"/>
                      </a:lnTo>
                      <a:lnTo>
                        <a:pt x="193" y="1789"/>
                      </a:lnTo>
                      <a:lnTo>
                        <a:pt x="192" y="1788"/>
                      </a:lnTo>
                      <a:lnTo>
                        <a:pt x="190" y="1788"/>
                      </a:lnTo>
                      <a:lnTo>
                        <a:pt x="188" y="1785"/>
                      </a:lnTo>
                      <a:lnTo>
                        <a:pt x="186" y="1787"/>
                      </a:lnTo>
                      <a:lnTo>
                        <a:pt x="188" y="1795"/>
                      </a:lnTo>
                      <a:lnTo>
                        <a:pt x="193" y="1805"/>
                      </a:lnTo>
                      <a:lnTo>
                        <a:pt x="197" y="1813"/>
                      </a:lnTo>
                      <a:lnTo>
                        <a:pt x="195" y="1815"/>
                      </a:lnTo>
                      <a:lnTo>
                        <a:pt x="193" y="1816"/>
                      </a:lnTo>
                      <a:lnTo>
                        <a:pt x="193" y="1816"/>
                      </a:lnTo>
                      <a:lnTo>
                        <a:pt x="193" y="1817"/>
                      </a:lnTo>
                      <a:lnTo>
                        <a:pt x="193" y="1817"/>
                      </a:lnTo>
                      <a:lnTo>
                        <a:pt x="196" y="1818"/>
                      </a:lnTo>
                      <a:lnTo>
                        <a:pt x="197" y="1819"/>
                      </a:lnTo>
                      <a:lnTo>
                        <a:pt x="193" y="1825"/>
                      </a:lnTo>
                      <a:lnTo>
                        <a:pt x="188" y="1824"/>
                      </a:lnTo>
                      <a:lnTo>
                        <a:pt x="187" y="1823"/>
                      </a:lnTo>
                      <a:lnTo>
                        <a:pt x="189" y="1820"/>
                      </a:lnTo>
                      <a:lnTo>
                        <a:pt x="189" y="1817"/>
                      </a:lnTo>
                      <a:lnTo>
                        <a:pt x="184" y="1813"/>
                      </a:lnTo>
                      <a:lnTo>
                        <a:pt x="181" y="1809"/>
                      </a:lnTo>
                      <a:lnTo>
                        <a:pt x="182" y="1803"/>
                      </a:lnTo>
                      <a:lnTo>
                        <a:pt x="181" y="1801"/>
                      </a:lnTo>
                      <a:lnTo>
                        <a:pt x="181" y="1797"/>
                      </a:lnTo>
                      <a:lnTo>
                        <a:pt x="182" y="1794"/>
                      </a:lnTo>
                      <a:lnTo>
                        <a:pt x="180" y="1790"/>
                      </a:lnTo>
                      <a:lnTo>
                        <a:pt x="182" y="1779"/>
                      </a:lnTo>
                      <a:lnTo>
                        <a:pt x="182" y="1772"/>
                      </a:lnTo>
                      <a:lnTo>
                        <a:pt x="180" y="1772"/>
                      </a:lnTo>
                      <a:lnTo>
                        <a:pt x="176" y="1776"/>
                      </a:lnTo>
                      <a:lnTo>
                        <a:pt x="176" y="1779"/>
                      </a:lnTo>
                      <a:lnTo>
                        <a:pt x="175" y="1781"/>
                      </a:lnTo>
                      <a:lnTo>
                        <a:pt x="174" y="1779"/>
                      </a:lnTo>
                      <a:lnTo>
                        <a:pt x="173" y="1779"/>
                      </a:lnTo>
                      <a:lnTo>
                        <a:pt x="172" y="1779"/>
                      </a:lnTo>
                      <a:lnTo>
                        <a:pt x="172" y="1779"/>
                      </a:lnTo>
                      <a:lnTo>
                        <a:pt x="169" y="1786"/>
                      </a:lnTo>
                      <a:lnTo>
                        <a:pt x="168" y="1788"/>
                      </a:lnTo>
                      <a:lnTo>
                        <a:pt x="163" y="1792"/>
                      </a:lnTo>
                      <a:lnTo>
                        <a:pt x="162" y="1789"/>
                      </a:lnTo>
                      <a:lnTo>
                        <a:pt x="162" y="1786"/>
                      </a:lnTo>
                      <a:lnTo>
                        <a:pt x="161" y="1784"/>
                      </a:lnTo>
                      <a:lnTo>
                        <a:pt x="160" y="1784"/>
                      </a:lnTo>
                      <a:lnTo>
                        <a:pt x="158" y="1779"/>
                      </a:lnTo>
                      <a:lnTo>
                        <a:pt x="158" y="1779"/>
                      </a:lnTo>
                      <a:lnTo>
                        <a:pt x="156" y="1780"/>
                      </a:lnTo>
                      <a:lnTo>
                        <a:pt x="156" y="1779"/>
                      </a:lnTo>
                      <a:lnTo>
                        <a:pt x="153" y="1776"/>
                      </a:lnTo>
                      <a:lnTo>
                        <a:pt x="151" y="1772"/>
                      </a:lnTo>
                      <a:lnTo>
                        <a:pt x="151" y="1769"/>
                      </a:lnTo>
                      <a:lnTo>
                        <a:pt x="146" y="1761"/>
                      </a:lnTo>
                      <a:lnTo>
                        <a:pt x="147" y="1757"/>
                      </a:lnTo>
                      <a:lnTo>
                        <a:pt x="148" y="1748"/>
                      </a:lnTo>
                      <a:lnTo>
                        <a:pt x="148" y="1742"/>
                      </a:lnTo>
                      <a:lnTo>
                        <a:pt x="143" y="1741"/>
                      </a:lnTo>
                      <a:lnTo>
                        <a:pt x="141" y="1741"/>
                      </a:lnTo>
                      <a:lnTo>
                        <a:pt x="138" y="1742"/>
                      </a:lnTo>
                      <a:lnTo>
                        <a:pt x="136" y="1739"/>
                      </a:lnTo>
                      <a:lnTo>
                        <a:pt x="134" y="1735"/>
                      </a:lnTo>
                      <a:lnTo>
                        <a:pt x="133" y="1732"/>
                      </a:lnTo>
                      <a:lnTo>
                        <a:pt x="135" y="1729"/>
                      </a:lnTo>
                      <a:lnTo>
                        <a:pt x="136" y="1727"/>
                      </a:lnTo>
                      <a:lnTo>
                        <a:pt x="136" y="1727"/>
                      </a:lnTo>
                      <a:lnTo>
                        <a:pt x="140" y="1725"/>
                      </a:lnTo>
                      <a:lnTo>
                        <a:pt x="142" y="1724"/>
                      </a:lnTo>
                      <a:lnTo>
                        <a:pt x="142" y="1720"/>
                      </a:lnTo>
                      <a:lnTo>
                        <a:pt x="141" y="1718"/>
                      </a:lnTo>
                      <a:lnTo>
                        <a:pt x="139" y="1716"/>
                      </a:lnTo>
                      <a:lnTo>
                        <a:pt x="140" y="1713"/>
                      </a:lnTo>
                      <a:lnTo>
                        <a:pt x="143" y="1716"/>
                      </a:lnTo>
                      <a:lnTo>
                        <a:pt x="146" y="1718"/>
                      </a:lnTo>
                      <a:lnTo>
                        <a:pt x="147" y="1720"/>
                      </a:lnTo>
                      <a:lnTo>
                        <a:pt x="149" y="1724"/>
                      </a:lnTo>
                      <a:lnTo>
                        <a:pt x="152" y="1725"/>
                      </a:lnTo>
                      <a:lnTo>
                        <a:pt x="151" y="1719"/>
                      </a:lnTo>
                      <a:lnTo>
                        <a:pt x="150" y="1718"/>
                      </a:lnTo>
                      <a:lnTo>
                        <a:pt x="146" y="1711"/>
                      </a:lnTo>
                      <a:lnTo>
                        <a:pt x="143" y="1703"/>
                      </a:lnTo>
                      <a:lnTo>
                        <a:pt x="142" y="1701"/>
                      </a:lnTo>
                      <a:lnTo>
                        <a:pt x="143" y="1700"/>
                      </a:lnTo>
                      <a:lnTo>
                        <a:pt x="144" y="1700"/>
                      </a:lnTo>
                      <a:lnTo>
                        <a:pt x="151" y="1705"/>
                      </a:lnTo>
                      <a:lnTo>
                        <a:pt x="151" y="1701"/>
                      </a:lnTo>
                      <a:lnTo>
                        <a:pt x="153" y="1696"/>
                      </a:lnTo>
                      <a:lnTo>
                        <a:pt x="153" y="1689"/>
                      </a:lnTo>
                      <a:lnTo>
                        <a:pt x="152" y="1680"/>
                      </a:lnTo>
                      <a:lnTo>
                        <a:pt x="155" y="1679"/>
                      </a:lnTo>
                      <a:lnTo>
                        <a:pt x="155" y="1675"/>
                      </a:lnTo>
                      <a:lnTo>
                        <a:pt x="160" y="1674"/>
                      </a:lnTo>
                      <a:lnTo>
                        <a:pt x="158" y="1669"/>
                      </a:lnTo>
                      <a:lnTo>
                        <a:pt x="159" y="1665"/>
                      </a:lnTo>
                      <a:lnTo>
                        <a:pt x="160" y="1663"/>
                      </a:lnTo>
                      <a:lnTo>
                        <a:pt x="161" y="1661"/>
                      </a:lnTo>
                      <a:lnTo>
                        <a:pt x="158" y="1646"/>
                      </a:lnTo>
                      <a:lnTo>
                        <a:pt x="160" y="1645"/>
                      </a:lnTo>
                      <a:lnTo>
                        <a:pt x="162" y="1643"/>
                      </a:lnTo>
                      <a:lnTo>
                        <a:pt x="163" y="1641"/>
                      </a:lnTo>
                      <a:lnTo>
                        <a:pt x="159" y="1634"/>
                      </a:lnTo>
                      <a:lnTo>
                        <a:pt x="162" y="1632"/>
                      </a:lnTo>
                      <a:lnTo>
                        <a:pt x="164" y="1630"/>
                      </a:lnTo>
                      <a:lnTo>
                        <a:pt x="158" y="1624"/>
                      </a:lnTo>
                      <a:lnTo>
                        <a:pt x="157" y="1621"/>
                      </a:lnTo>
                      <a:lnTo>
                        <a:pt x="157" y="1618"/>
                      </a:lnTo>
                      <a:lnTo>
                        <a:pt x="159" y="1617"/>
                      </a:lnTo>
                      <a:lnTo>
                        <a:pt x="167" y="1622"/>
                      </a:lnTo>
                      <a:lnTo>
                        <a:pt x="169" y="1621"/>
                      </a:lnTo>
                      <a:lnTo>
                        <a:pt x="161" y="1602"/>
                      </a:lnTo>
                      <a:lnTo>
                        <a:pt x="160" y="1598"/>
                      </a:lnTo>
                      <a:lnTo>
                        <a:pt x="162" y="1594"/>
                      </a:lnTo>
                      <a:lnTo>
                        <a:pt x="154" y="1586"/>
                      </a:lnTo>
                      <a:lnTo>
                        <a:pt x="155" y="1584"/>
                      </a:lnTo>
                      <a:lnTo>
                        <a:pt x="157" y="1584"/>
                      </a:lnTo>
                      <a:lnTo>
                        <a:pt x="158" y="1581"/>
                      </a:lnTo>
                      <a:lnTo>
                        <a:pt x="155" y="1577"/>
                      </a:lnTo>
                      <a:lnTo>
                        <a:pt x="151" y="1563"/>
                      </a:lnTo>
                      <a:lnTo>
                        <a:pt x="144" y="1558"/>
                      </a:lnTo>
                      <a:lnTo>
                        <a:pt x="143" y="1553"/>
                      </a:lnTo>
                      <a:lnTo>
                        <a:pt x="141" y="1550"/>
                      </a:lnTo>
                      <a:lnTo>
                        <a:pt x="143" y="1539"/>
                      </a:lnTo>
                      <a:lnTo>
                        <a:pt x="142" y="1532"/>
                      </a:lnTo>
                      <a:lnTo>
                        <a:pt x="143" y="1528"/>
                      </a:lnTo>
                      <a:lnTo>
                        <a:pt x="146" y="1525"/>
                      </a:lnTo>
                      <a:lnTo>
                        <a:pt x="149" y="1514"/>
                      </a:lnTo>
                      <a:lnTo>
                        <a:pt x="148" y="1509"/>
                      </a:lnTo>
                      <a:lnTo>
                        <a:pt x="144" y="1508"/>
                      </a:lnTo>
                      <a:lnTo>
                        <a:pt x="144" y="1503"/>
                      </a:lnTo>
                      <a:lnTo>
                        <a:pt x="144" y="1499"/>
                      </a:lnTo>
                      <a:lnTo>
                        <a:pt x="145" y="1495"/>
                      </a:lnTo>
                      <a:lnTo>
                        <a:pt x="145" y="1492"/>
                      </a:lnTo>
                      <a:lnTo>
                        <a:pt x="139" y="1487"/>
                      </a:lnTo>
                      <a:lnTo>
                        <a:pt x="136" y="1492"/>
                      </a:lnTo>
                      <a:lnTo>
                        <a:pt x="136" y="1481"/>
                      </a:lnTo>
                      <a:lnTo>
                        <a:pt x="134" y="1483"/>
                      </a:lnTo>
                      <a:lnTo>
                        <a:pt x="134" y="1488"/>
                      </a:lnTo>
                      <a:lnTo>
                        <a:pt x="133" y="1488"/>
                      </a:lnTo>
                      <a:lnTo>
                        <a:pt x="132" y="1476"/>
                      </a:lnTo>
                      <a:lnTo>
                        <a:pt x="129" y="1471"/>
                      </a:lnTo>
                      <a:lnTo>
                        <a:pt x="128" y="1463"/>
                      </a:lnTo>
                      <a:lnTo>
                        <a:pt x="131" y="1459"/>
                      </a:lnTo>
                      <a:lnTo>
                        <a:pt x="133" y="1451"/>
                      </a:lnTo>
                      <a:lnTo>
                        <a:pt x="129" y="1447"/>
                      </a:lnTo>
                      <a:lnTo>
                        <a:pt x="126" y="1448"/>
                      </a:lnTo>
                      <a:lnTo>
                        <a:pt x="125" y="1445"/>
                      </a:lnTo>
                      <a:lnTo>
                        <a:pt x="126" y="1438"/>
                      </a:lnTo>
                      <a:lnTo>
                        <a:pt x="131" y="1430"/>
                      </a:lnTo>
                      <a:lnTo>
                        <a:pt x="131" y="1427"/>
                      </a:lnTo>
                      <a:lnTo>
                        <a:pt x="129" y="1422"/>
                      </a:lnTo>
                      <a:lnTo>
                        <a:pt x="130" y="1419"/>
                      </a:lnTo>
                      <a:lnTo>
                        <a:pt x="135" y="1414"/>
                      </a:lnTo>
                      <a:lnTo>
                        <a:pt x="140" y="1405"/>
                      </a:lnTo>
                      <a:lnTo>
                        <a:pt x="145" y="1404"/>
                      </a:lnTo>
                      <a:lnTo>
                        <a:pt x="149" y="1401"/>
                      </a:lnTo>
                      <a:lnTo>
                        <a:pt x="155" y="1388"/>
                      </a:lnTo>
                      <a:lnTo>
                        <a:pt x="155" y="1387"/>
                      </a:lnTo>
                      <a:lnTo>
                        <a:pt x="154" y="1385"/>
                      </a:lnTo>
                      <a:lnTo>
                        <a:pt x="155" y="1384"/>
                      </a:lnTo>
                      <a:lnTo>
                        <a:pt x="155" y="1380"/>
                      </a:lnTo>
                      <a:lnTo>
                        <a:pt x="157" y="1374"/>
                      </a:lnTo>
                      <a:lnTo>
                        <a:pt x="162" y="1370"/>
                      </a:lnTo>
                      <a:lnTo>
                        <a:pt x="165" y="1373"/>
                      </a:lnTo>
                      <a:lnTo>
                        <a:pt x="167" y="1373"/>
                      </a:lnTo>
                      <a:lnTo>
                        <a:pt x="161" y="1362"/>
                      </a:lnTo>
                      <a:lnTo>
                        <a:pt x="159" y="1362"/>
                      </a:lnTo>
                      <a:lnTo>
                        <a:pt x="158" y="1361"/>
                      </a:lnTo>
                      <a:lnTo>
                        <a:pt x="158" y="1358"/>
                      </a:lnTo>
                      <a:lnTo>
                        <a:pt x="159" y="1352"/>
                      </a:lnTo>
                      <a:lnTo>
                        <a:pt x="160" y="1345"/>
                      </a:lnTo>
                      <a:lnTo>
                        <a:pt x="162" y="1340"/>
                      </a:lnTo>
                      <a:lnTo>
                        <a:pt x="163" y="1340"/>
                      </a:lnTo>
                      <a:lnTo>
                        <a:pt x="166" y="1344"/>
                      </a:lnTo>
                      <a:lnTo>
                        <a:pt x="170" y="1346"/>
                      </a:lnTo>
                      <a:lnTo>
                        <a:pt x="175" y="1345"/>
                      </a:lnTo>
                      <a:lnTo>
                        <a:pt x="182" y="1339"/>
                      </a:lnTo>
                      <a:lnTo>
                        <a:pt x="187" y="1338"/>
                      </a:lnTo>
                      <a:lnTo>
                        <a:pt x="191" y="1341"/>
                      </a:lnTo>
                      <a:lnTo>
                        <a:pt x="195" y="1341"/>
                      </a:lnTo>
                      <a:lnTo>
                        <a:pt x="196" y="1345"/>
                      </a:lnTo>
                      <a:lnTo>
                        <a:pt x="194" y="1351"/>
                      </a:lnTo>
                      <a:lnTo>
                        <a:pt x="195" y="1354"/>
                      </a:lnTo>
                      <a:lnTo>
                        <a:pt x="200" y="1343"/>
                      </a:lnTo>
                      <a:lnTo>
                        <a:pt x="207" y="1344"/>
                      </a:lnTo>
                      <a:lnTo>
                        <a:pt x="209" y="1342"/>
                      </a:lnTo>
                      <a:lnTo>
                        <a:pt x="211" y="1340"/>
                      </a:lnTo>
                      <a:lnTo>
                        <a:pt x="209" y="1338"/>
                      </a:lnTo>
                      <a:lnTo>
                        <a:pt x="206" y="1339"/>
                      </a:lnTo>
                      <a:lnTo>
                        <a:pt x="201" y="1337"/>
                      </a:lnTo>
                      <a:lnTo>
                        <a:pt x="198" y="1338"/>
                      </a:lnTo>
                      <a:lnTo>
                        <a:pt x="196" y="1336"/>
                      </a:lnTo>
                      <a:lnTo>
                        <a:pt x="195" y="1333"/>
                      </a:lnTo>
                      <a:lnTo>
                        <a:pt x="195" y="1329"/>
                      </a:lnTo>
                      <a:lnTo>
                        <a:pt x="194" y="1325"/>
                      </a:lnTo>
                      <a:lnTo>
                        <a:pt x="197" y="1319"/>
                      </a:lnTo>
                      <a:lnTo>
                        <a:pt x="201" y="1321"/>
                      </a:lnTo>
                      <a:lnTo>
                        <a:pt x="199" y="1327"/>
                      </a:lnTo>
                      <a:lnTo>
                        <a:pt x="201" y="1331"/>
                      </a:lnTo>
                      <a:lnTo>
                        <a:pt x="203" y="1329"/>
                      </a:lnTo>
                      <a:lnTo>
                        <a:pt x="212" y="1329"/>
                      </a:lnTo>
                      <a:lnTo>
                        <a:pt x="215" y="1334"/>
                      </a:lnTo>
                      <a:lnTo>
                        <a:pt x="219" y="1332"/>
                      </a:lnTo>
                      <a:lnTo>
                        <a:pt x="223" y="1332"/>
                      </a:lnTo>
                      <a:lnTo>
                        <a:pt x="225" y="1328"/>
                      </a:lnTo>
                      <a:lnTo>
                        <a:pt x="224" y="1325"/>
                      </a:lnTo>
                      <a:lnTo>
                        <a:pt x="215" y="1311"/>
                      </a:lnTo>
                      <a:lnTo>
                        <a:pt x="213" y="1308"/>
                      </a:lnTo>
                      <a:lnTo>
                        <a:pt x="213" y="1305"/>
                      </a:lnTo>
                      <a:lnTo>
                        <a:pt x="220" y="1302"/>
                      </a:lnTo>
                      <a:lnTo>
                        <a:pt x="220" y="1295"/>
                      </a:lnTo>
                      <a:lnTo>
                        <a:pt x="223" y="1288"/>
                      </a:lnTo>
                      <a:lnTo>
                        <a:pt x="225" y="1290"/>
                      </a:lnTo>
                      <a:lnTo>
                        <a:pt x="228" y="1299"/>
                      </a:lnTo>
                      <a:lnTo>
                        <a:pt x="229" y="1300"/>
                      </a:lnTo>
                      <a:lnTo>
                        <a:pt x="230" y="1300"/>
                      </a:lnTo>
                      <a:lnTo>
                        <a:pt x="232" y="1294"/>
                      </a:lnTo>
                      <a:lnTo>
                        <a:pt x="233" y="1287"/>
                      </a:lnTo>
                      <a:lnTo>
                        <a:pt x="232" y="1282"/>
                      </a:lnTo>
                      <a:lnTo>
                        <a:pt x="233" y="1279"/>
                      </a:lnTo>
                      <a:lnTo>
                        <a:pt x="238" y="1271"/>
                      </a:lnTo>
                      <a:lnTo>
                        <a:pt x="242" y="1268"/>
                      </a:lnTo>
                      <a:lnTo>
                        <a:pt x="244" y="1263"/>
                      </a:lnTo>
                      <a:lnTo>
                        <a:pt x="248" y="1264"/>
                      </a:lnTo>
                      <a:lnTo>
                        <a:pt x="250" y="1262"/>
                      </a:lnTo>
                      <a:lnTo>
                        <a:pt x="249" y="1255"/>
                      </a:lnTo>
                      <a:lnTo>
                        <a:pt x="251" y="1250"/>
                      </a:lnTo>
                      <a:lnTo>
                        <a:pt x="250" y="1245"/>
                      </a:lnTo>
                      <a:lnTo>
                        <a:pt x="250" y="1242"/>
                      </a:lnTo>
                      <a:lnTo>
                        <a:pt x="252" y="1240"/>
                      </a:lnTo>
                      <a:lnTo>
                        <a:pt x="253" y="1239"/>
                      </a:lnTo>
                      <a:lnTo>
                        <a:pt x="258" y="1238"/>
                      </a:lnTo>
                      <a:lnTo>
                        <a:pt x="263" y="1240"/>
                      </a:lnTo>
                      <a:lnTo>
                        <a:pt x="265" y="1239"/>
                      </a:lnTo>
                      <a:lnTo>
                        <a:pt x="265" y="1237"/>
                      </a:lnTo>
                      <a:lnTo>
                        <a:pt x="260" y="1234"/>
                      </a:lnTo>
                      <a:lnTo>
                        <a:pt x="260" y="1236"/>
                      </a:lnTo>
                      <a:lnTo>
                        <a:pt x="259" y="1235"/>
                      </a:lnTo>
                      <a:lnTo>
                        <a:pt x="260" y="1233"/>
                      </a:lnTo>
                      <a:lnTo>
                        <a:pt x="261" y="1229"/>
                      </a:lnTo>
                      <a:lnTo>
                        <a:pt x="268" y="1231"/>
                      </a:lnTo>
                      <a:lnTo>
                        <a:pt x="270" y="1234"/>
                      </a:lnTo>
                      <a:lnTo>
                        <a:pt x="270" y="1241"/>
                      </a:lnTo>
                      <a:lnTo>
                        <a:pt x="272" y="1245"/>
                      </a:lnTo>
                      <a:lnTo>
                        <a:pt x="272" y="1249"/>
                      </a:lnTo>
                      <a:lnTo>
                        <a:pt x="274" y="1248"/>
                      </a:lnTo>
                      <a:lnTo>
                        <a:pt x="273" y="1242"/>
                      </a:lnTo>
                      <a:lnTo>
                        <a:pt x="275" y="1241"/>
                      </a:lnTo>
                      <a:lnTo>
                        <a:pt x="275" y="1238"/>
                      </a:lnTo>
                      <a:lnTo>
                        <a:pt x="277" y="1235"/>
                      </a:lnTo>
                      <a:lnTo>
                        <a:pt x="279" y="1233"/>
                      </a:lnTo>
                      <a:lnTo>
                        <a:pt x="281" y="1236"/>
                      </a:lnTo>
                      <a:lnTo>
                        <a:pt x="282" y="1235"/>
                      </a:lnTo>
                      <a:lnTo>
                        <a:pt x="281" y="1229"/>
                      </a:lnTo>
                      <a:lnTo>
                        <a:pt x="283" y="1230"/>
                      </a:lnTo>
                      <a:lnTo>
                        <a:pt x="284" y="1227"/>
                      </a:lnTo>
                      <a:lnTo>
                        <a:pt x="296" y="1227"/>
                      </a:lnTo>
                      <a:lnTo>
                        <a:pt x="297" y="1226"/>
                      </a:lnTo>
                      <a:lnTo>
                        <a:pt x="296" y="1222"/>
                      </a:lnTo>
                      <a:lnTo>
                        <a:pt x="298" y="1223"/>
                      </a:lnTo>
                      <a:lnTo>
                        <a:pt x="301" y="1226"/>
                      </a:lnTo>
                      <a:lnTo>
                        <a:pt x="304" y="1222"/>
                      </a:lnTo>
                      <a:lnTo>
                        <a:pt x="303" y="1217"/>
                      </a:lnTo>
                      <a:lnTo>
                        <a:pt x="303" y="1215"/>
                      </a:lnTo>
                      <a:lnTo>
                        <a:pt x="303" y="1202"/>
                      </a:lnTo>
                      <a:lnTo>
                        <a:pt x="305" y="1198"/>
                      </a:lnTo>
                      <a:lnTo>
                        <a:pt x="305" y="1197"/>
                      </a:lnTo>
                      <a:lnTo>
                        <a:pt x="307" y="1198"/>
                      </a:lnTo>
                      <a:lnTo>
                        <a:pt x="307" y="1198"/>
                      </a:lnTo>
                      <a:lnTo>
                        <a:pt x="310" y="1202"/>
                      </a:lnTo>
                      <a:lnTo>
                        <a:pt x="316" y="1204"/>
                      </a:lnTo>
                      <a:lnTo>
                        <a:pt x="319" y="1202"/>
                      </a:lnTo>
                      <a:lnTo>
                        <a:pt x="321" y="1203"/>
                      </a:lnTo>
                      <a:lnTo>
                        <a:pt x="321" y="1199"/>
                      </a:lnTo>
                      <a:lnTo>
                        <a:pt x="321" y="1198"/>
                      </a:lnTo>
                      <a:lnTo>
                        <a:pt x="319" y="1195"/>
                      </a:lnTo>
                      <a:lnTo>
                        <a:pt x="319" y="1192"/>
                      </a:lnTo>
                      <a:lnTo>
                        <a:pt x="322" y="1190"/>
                      </a:lnTo>
                      <a:lnTo>
                        <a:pt x="328" y="1179"/>
                      </a:lnTo>
                      <a:lnTo>
                        <a:pt x="328" y="1173"/>
                      </a:lnTo>
                      <a:lnTo>
                        <a:pt x="335" y="1170"/>
                      </a:lnTo>
                      <a:lnTo>
                        <a:pt x="339" y="1162"/>
                      </a:lnTo>
                      <a:lnTo>
                        <a:pt x="343" y="1160"/>
                      </a:lnTo>
                      <a:lnTo>
                        <a:pt x="345" y="1153"/>
                      </a:lnTo>
                      <a:lnTo>
                        <a:pt x="349" y="1149"/>
                      </a:lnTo>
                      <a:lnTo>
                        <a:pt x="353" y="1140"/>
                      </a:lnTo>
                      <a:lnTo>
                        <a:pt x="357" y="1138"/>
                      </a:lnTo>
                      <a:lnTo>
                        <a:pt x="359" y="1133"/>
                      </a:lnTo>
                      <a:lnTo>
                        <a:pt x="371" y="1123"/>
                      </a:lnTo>
                      <a:lnTo>
                        <a:pt x="372" y="1118"/>
                      </a:lnTo>
                      <a:lnTo>
                        <a:pt x="378" y="1115"/>
                      </a:lnTo>
                      <a:lnTo>
                        <a:pt x="380" y="1104"/>
                      </a:lnTo>
                      <a:lnTo>
                        <a:pt x="382" y="1094"/>
                      </a:lnTo>
                      <a:lnTo>
                        <a:pt x="386" y="1088"/>
                      </a:lnTo>
                      <a:lnTo>
                        <a:pt x="390" y="1086"/>
                      </a:lnTo>
                      <a:lnTo>
                        <a:pt x="394" y="1081"/>
                      </a:lnTo>
                      <a:lnTo>
                        <a:pt x="395" y="1073"/>
                      </a:lnTo>
                      <a:lnTo>
                        <a:pt x="394" y="1068"/>
                      </a:lnTo>
                      <a:lnTo>
                        <a:pt x="394" y="1066"/>
                      </a:lnTo>
                      <a:lnTo>
                        <a:pt x="399" y="1064"/>
                      </a:lnTo>
                      <a:lnTo>
                        <a:pt x="402" y="1066"/>
                      </a:lnTo>
                      <a:lnTo>
                        <a:pt x="407" y="1056"/>
                      </a:lnTo>
                      <a:lnTo>
                        <a:pt x="414" y="1054"/>
                      </a:lnTo>
                      <a:lnTo>
                        <a:pt x="423" y="1054"/>
                      </a:lnTo>
                      <a:lnTo>
                        <a:pt x="426" y="1050"/>
                      </a:lnTo>
                      <a:lnTo>
                        <a:pt x="435" y="1048"/>
                      </a:lnTo>
                      <a:lnTo>
                        <a:pt x="442" y="1051"/>
                      </a:lnTo>
                      <a:lnTo>
                        <a:pt x="445" y="1055"/>
                      </a:lnTo>
                      <a:lnTo>
                        <a:pt x="450" y="1058"/>
                      </a:lnTo>
                      <a:lnTo>
                        <a:pt x="453" y="1062"/>
                      </a:lnTo>
                      <a:lnTo>
                        <a:pt x="455" y="1059"/>
                      </a:lnTo>
                      <a:lnTo>
                        <a:pt x="457" y="1052"/>
                      </a:lnTo>
                      <a:lnTo>
                        <a:pt x="446" y="1042"/>
                      </a:lnTo>
                      <a:lnTo>
                        <a:pt x="444" y="1038"/>
                      </a:lnTo>
                      <a:lnTo>
                        <a:pt x="445" y="1034"/>
                      </a:lnTo>
                      <a:lnTo>
                        <a:pt x="452" y="1034"/>
                      </a:lnTo>
                      <a:lnTo>
                        <a:pt x="461" y="1041"/>
                      </a:lnTo>
                      <a:lnTo>
                        <a:pt x="464" y="1040"/>
                      </a:lnTo>
                      <a:lnTo>
                        <a:pt x="464" y="1037"/>
                      </a:lnTo>
                      <a:lnTo>
                        <a:pt x="460" y="1031"/>
                      </a:lnTo>
                      <a:lnTo>
                        <a:pt x="460" y="1024"/>
                      </a:lnTo>
                      <a:lnTo>
                        <a:pt x="457" y="1016"/>
                      </a:lnTo>
                      <a:lnTo>
                        <a:pt x="456" y="1015"/>
                      </a:lnTo>
                      <a:lnTo>
                        <a:pt x="453" y="1017"/>
                      </a:lnTo>
                      <a:lnTo>
                        <a:pt x="453" y="1013"/>
                      </a:lnTo>
                      <a:lnTo>
                        <a:pt x="447" y="1006"/>
                      </a:lnTo>
                      <a:lnTo>
                        <a:pt x="447" y="1002"/>
                      </a:lnTo>
                      <a:lnTo>
                        <a:pt x="450" y="997"/>
                      </a:lnTo>
                      <a:lnTo>
                        <a:pt x="451" y="992"/>
                      </a:lnTo>
                      <a:lnTo>
                        <a:pt x="453" y="988"/>
                      </a:lnTo>
                      <a:lnTo>
                        <a:pt x="452" y="985"/>
                      </a:lnTo>
                      <a:lnTo>
                        <a:pt x="451" y="982"/>
                      </a:lnTo>
                      <a:lnTo>
                        <a:pt x="451" y="978"/>
                      </a:lnTo>
                      <a:lnTo>
                        <a:pt x="448" y="971"/>
                      </a:lnTo>
                      <a:lnTo>
                        <a:pt x="450" y="967"/>
                      </a:lnTo>
                      <a:lnTo>
                        <a:pt x="449" y="960"/>
                      </a:lnTo>
                      <a:lnTo>
                        <a:pt x="455" y="954"/>
                      </a:lnTo>
                      <a:lnTo>
                        <a:pt x="454" y="947"/>
                      </a:lnTo>
                      <a:lnTo>
                        <a:pt x="444" y="931"/>
                      </a:lnTo>
                      <a:lnTo>
                        <a:pt x="441" y="929"/>
                      </a:lnTo>
                      <a:lnTo>
                        <a:pt x="437" y="929"/>
                      </a:lnTo>
                      <a:lnTo>
                        <a:pt x="435" y="924"/>
                      </a:lnTo>
                      <a:lnTo>
                        <a:pt x="433" y="921"/>
                      </a:lnTo>
                      <a:lnTo>
                        <a:pt x="431" y="920"/>
                      </a:lnTo>
                      <a:lnTo>
                        <a:pt x="430" y="918"/>
                      </a:lnTo>
                      <a:lnTo>
                        <a:pt x="423" y="915"/>
                      </a:lnTo>
                      <a:lnTo>
                        <a:pt x="419" y="910"/>
                      </a:lnTo>
                      <a:lnTo>
                        <a:pt x="414" y="910"/>
                      </a:lnTo>
                      <a:lnTo>
                        <a:pt x="412" y="912"/>
                      </a:lnTo>
                      <a:lnTo>
                        <a:pt x="409" y="910"/>
                      </a:lnTo>
                      <a:lnTo>
                        <a:pt x="406" y="915"/>
                      </a:lnTo>
                      <a:lnTo>
                        <a:pt x="403" y="915"/>
                      </a:lnTo>
                      <a:lnTo>
                        <a:pt x="402" y="913"/>
                      </a:lnTo>
                      <a:lnTo>
                        <a:pt x="403" y="910"/>
                      </a:lnTo>
                      <a:lnTo>
                        <a:pt x="399" y="905"/>
                      </a:lnTo>
                      <a:lnTo>
                        <a:pt x="400" y="903"/>
                      </a:lnTo>
                      <a:lnTo>
                        <a:pt x="399" y="901"/>
                      </a:lnTo>
                      <a:lnTo>
                        <a:pt x="390" y="895"/>
                      </a:lnTo>
                      <a:lnTo>
                        <a:pt x="385" y="895"/>
                      </a:lnTo>
                      <a:lnTo>
                        <a:pt x="383" y="890"/>
                      </a:lnTo>
                      <a:lnTo>
                        <a:pt x="376" y="885"/>
                      </a:lnTo>
                      <a:lnTo>
                        <a:pt x="370" y="885"/>
                      </a:lnTo>
                      <a:lnTo>
                        <a:pt x="368" y="890"/>
                      </a:lnTo>
                      <a:lnTo>
                        <a:pt x="363" y="892"/>
                      </a:lnTo>
                      <a:lnTo>
                        <a:pt x="362" y="891"/>
                      </a:lnTo>
                      <a:lnTo>
                        <a:pt x="362" y="886"/>
                      </a:lnTo>
                      <a:lnTo>
                        <a:pt x="363" y="884"/>
                      </a:lnTo>
                      <a:lnTo>
                        <a:pt x="363" y="881"/>
                      </a:lnTo>
                      <a:lnTo>
                        <a:pt x="361" y="875"/>
                      </a:lnTo>
                      <a:lnTo>
                        <a:pt x="362" y="871"/>
                      </a:lnTo>
                      <a:lnTo>
                        <a:pt x="360" y="865"/>
                      </a:lnTo>
                      <a:lnTo>
                        <a:pt x="360" y="861"/>
                      </a:lnTo>
                      <a:lnTo>
                        <a:pt x="355" y="854"/>
                      </a:lnTo>
                      <a:lnTo>
                        <a:pt x="354" y="846"/>
                      </a:lnTo>
                      <a:lnTo>
                        <a:pt x="347" y="832"/>
                      </a:lnTo>
                      <a:lnTo>
                        <a:pt x="346" y="826"/>
                      </a:lnTo>
                      <a:lnTo>
                        <a:pt x="345" y="817"/>
                      </a:lnTo>
                      <a:lnTo>
                        <a:pt x="331" y="810"/>
                      </a:lnTo>
                      <a:lnTo>
                        <a:pt x="328" y="803"/>
                      </a:lnTo>
                      <a:lnTo>
                        <a:pt x="328" y="800"/>
                      </a:lnTo>
                      <a:lnTo>
                        <a:pt x="325" y="797"/>
                      </a:lnTo>
                      <a:lnTo>
                        <a:pt x="325" y="794"/>
                      </a:lnTo>
                      <a:lnTo>
                        <a:pt x="324" y="789"/>
                      </a:lnTo>
                      <a:lnTo>
                        <a:pt x="325" y="779"/>
                      </a:lnTo>
                      <a:lnTo>
                        <a:pt x="327" y="773"/>
                      </a:lnTo>
                      <a:lnTo>
                        <a:pt x="324" y="765"/>
                      </a:lnTo>
                      <a:lnTo>
                        <a:pt x="324" y="760"/>
                      </a:lnTo>
                      <a:lnTo>
                        <a:pt x="327" y="756"/>
                      </a:lnTo>
                      <a:lnTo>
                        <a:pt x="329" y="755"/>
                      </a:lnTo>
                      <a:lnTo>
                        <a:pt x="330" y="750"/>
                      </a:lnTo>
                      <a:lnTo>
                        <a:pt x="335" y="748"/>
                      </a:lnTo>
                      <a:lnTo>
                        <a:pt x="335" y="744"/>
                      </a:lnTo>
                      <a:lnTo>
                        <a:pt x="340" y="739"/>
                      </a:lnTo>
                      <a:lnTo>
                        <a:pt x="341" y="735"/>
                      </a:lnTo>
                      <a:lnTo>
                        <a:pt x="342" y="729"/>
                      </a:lnTo>
                      <a:lnTo>
                        <a:pt x="341" y="720"/>
                      </a:lnTo>
                      <a:lnTo>
                        <a:pt x="344" y="708"/>
                      </a:lnTo>
                      <a:lnTo>
                        <a:pt x="342" y="700"/>
                      </a:lnTo>
                      <a:lnTo>
                        <a:pt x="344" y="698"/>
                      </a:lnTo>
                      <a:lnTo>
                        <a:pt x="344" y="694"/>
                      </a:lnTo>
                      <a:lnTo>
                        <a:pt x="349" y="695"/>
                      </a:lnTo>
                      <a:lnTo>
                        <a:pt x="350" y="688"/>
                      </a:lnTo>
                      <a:lnTo>
                        <a:pt x="346" y="676"/>
                      </a:lnTo>
                      <a:lnTo>
                        <a:pt x="341" y="669"/>
                      </a:lnTo>
                      <a:lnTo>
                        <a:pt x="340" y="662"/>
                      </a:lnTo>
                      <a:lnTo>
                        <a:pt x="338" y="660"/>
                      </a:lnTo>
                      <a:lnTo>
                        <a:pt x="335" y="654"/>
                      </a:lnTo>
                      <a:lnTo>
                        <a:pt x="331" y="650"/>
                      </a:lnTo>
                      <a:lnTo>
                        <a:pt x="326" y="640"/>
                      </a:lnTo>
                      <a:lnTo>
                        <a:pt x="324" y="633"/>
                      </a:lnTo>
                      <a:lnTo>
                        <a:pt x="318" y="621"/>
                      </a:lnTo>
                      <a:lnTo>
                        <a:pt x="317" y="619"/>
                      </a:lnTo>
                      <a:lnTo>
                        <a:pt x="318" y="617"/>
                      </a:lnTo>
                      <a:lnTo>
                        <a:pt x="319" y="615"/>
                      </a:lnTo>
                      <a:lnTo>
                        <a:pt x="319" y="612"/>
                      </a:lnTo>
                      <a:lnTo>
                        <a:pt x="318" y="610"/>
                      </a:lnTo>
                      <a:lnTo>
                        <a:pt x="317" y="608"/>
                      </a:lnTo>
                      <a:lnTo>
                        <a:pt x="318" y="601"/>
                      </a:lnTo>
                      <a:lnTo>
                        <a:pt x="318" y="601"/>
                      </a:lnTo>
                      <a:lnTo>
                        <a:pt x="330" y="597"/>
                      </a:lnTo>
                      <a:lnTo>
                        <a:pt x="333" y="586"/>
                      </a:lnTo>
                      <a:lnTo>
                        <a:pt x="331" y="583"/>
                      </a:lnTo>
                      <a:lnTo>
                        <a:pt x="330" y="576"/>
                      </a:lnTo>
                      <a:lnTo>
                        <a:pt x="332" y="572"/>
                      </a:lnTo>
                      <a:lnTo>
                        <a:pt x="332" y="567"/>
                      </a:lnTo>
                      <a:lnTo>
                        <a:pt x="329" y="564"/>
                      </a:lnTo>
                      <a:lnTo>
                        <a:pt x="325" y="565"/>
                      </a:lnTo>
                      <a:lnTo>
                        <a:pt x="318" y="562"/>
                      </a:lnTo>
                      <a:lnTo>
                        <a:pt x="316" y="561"/>
                      </a:lnTo>
                      <a:lnTo>
                        <a:pt x="312" y="564"/>
                      </a:lnTo>
                      <a:lnTo>
                        <a:pt x="306" y="560"/>
                      </a:lnTo>
                      <a:lnTo>
                        <a:pt x="304" y="556"/>
                      </a:lnTo>
                      <a:lnTo>
                        <a:pt x="305" y="554"/>
                      </a:lnTo>
                      <a:lnTo>
                        <a:pt x="310" y="546"/>
                      </a:lnTo>
                      <a:lnTo>
                        <a:pt x="310" y="541"/>
                      </a:lnTo>
                      <a:lnTo>
                        <a:pt x="313" y="540"/>
                      </a:lnTo>
                      <a:lnTo>
                        <a:pt x="315" y="536"/>
                      </a:lnTo>
                      <a:lnTo>
                        <a:pt x="316" y="529"/>
                      </a:lnTo>
                      <a:lnTo>
                        <a:pt x="312" y="521"/>
                      </a:lnTo>
                      <a:lnTo>
                        <a:pt x="311" y="512"/>
                      </a:lnTo>
                      <a:lnTo>
                        <a:pt x="311" y="505"/>
                      </a:lnTo>
                      <a:lnTo>
                        <a:pt x="312" y="496"/>
                      </a:lnTo>
                      <a:lnTo>
                        <a:pt x="311" y="488"/>
                      </a:lnTo>
                      <a:lnTo>
                        <a:pt x="311" y="484"/>
                      </a:lnTo>
                      <a:lnTo>
                        <a:pt x="314" y="476"/>
                      </a:lnTo>
                      <a:lnTo>
                        <a:pt x="318" y="473"/>
                      </a:lnTo>
                      <a:lnTo>
                        <a:pt x="323" y="469"/>
                      </a:lnTo>
                      <a:lnTo>
                        <a:pt x="325" y="463"/>
                      </a:lnTo>
                      <a:lnTo>
                        <a:pt x="324" y="460"/>
                      </a:lnTo>
                      <a:lnTo>
                        <a:pt x="318" y="457"/>
                      </a:lnTo>
                      <a:lnTo>
                        <a:pt x="315" y="450"/>
                      </a:lnTo>
                      <a:lnTo>
                        <a:pt x="304" y="441"/>
                      </a:lnTo>
                      <a:lnTo>
                        <a:pt x="300" y="430"/>
                      </a:lnTo>
                      <a:lnTo>
                        <a:pt x="299" y="424"/>
                      </a:lnTo>
                      <a:lnTo>
                        <a:pt x="297" y="421"/>
                      </a:lnTo>
                      <a:lnTo>
                        <a:pt x="294" y="419"/>
                      </a:lnTo>
                      <a:lnTo>
                        <a:pt x="286" y="423"/>
                      </a:lnTo>
                      <a:lnTo>
                        <a:pt x="285" y="419"/>
                      </a:lnTo>
                      <a:lnTo>
                        <a:pt x="285" y="414"/>
                      </a:lnTo>
                      <a:lnTo>
                        <a:pt x="286" y="411"/>
                      </a:lnTo>
                      <a:lnTo>
                        <a:pt x="285" y="408"/>
                      </a:lnTo>
                      <a:lnTo>
                        <a:pt x="285" y="403"/>
                      </a:lnTo>
                      <a:lnTo>
                        <a:pt x="285" y="401"/>
                      </a:lnTo>
                      <a:lnTo>
                        <a:pt x="280" y="396"/>
                      </a:lnTo>
                      <a:lnTo>
                        <a:pt x="278" y="388"/>
                      </a:lnTo>
                      <a:lnTo>
                        <a:pt x="271" y="382"/>
                      </a:lnTo>
                      <a:lnTo>
                        <a:pt x="269" y="382"/>
                      </a:lnTo>
                      <a:lnTo>
                        <a:pt x="267" y="381"/>
                      </a:lnTo>
                      <a:lnTo>
                        <a:pt x="262" y="376"/>
                      </a:lnTo>
                      <a:lnTo>
                        <a:pt x="261" y="371"/>
                      </a:lnTo>
                      <a:lnTo>
                        <a:pt x="258" y="370"/>
                      </a:lnTo>
                      <a:lnTo>
                        <a:pt x="253" y="371"/>
                      </a:lnTo>
                      <a:lnTo>
                        <a:pt x="247" y="364"/>
                      </a:lnTo>
                      <a:lnTo>
                        <a:pt x="246" y="362"/>
                      </a:lnTo>
                      <a:lnTo>
                        <a:pt x="241" y="363"/>
                      </a:lnTo>
                      <a:lnTo>
                        <a:pt x="233" y="359"/>
                      </a:lnTo>
                      <a:lnTo>
                        <a:pt x="229" y="355"/>
                      </a:lnTo>
                      <a:lnTo>
                        <a:pt x="223" y="358"/>
                      </a:lnTo>
                      <a:lnTo>
                        <a:pt x="223" y="352"/>
                      </a:lnTo>
                      <a:lnTo>
                        <a:pt x="223" y="351"/>
                      </a:lnTo>
                      <a:lnTo>
                        <a:pt x="208" y="353"/>
                      </a:lnTo>
                      <a:lnTo>
                        <a:pt x="205" y="351"/>
                      </a:lnTo>
                      <a:lnTo>
                        <a:pt x="204" y="351"/>
                      </a:lnTo>
                      <a:lnTo>
                        <a:pt x="200" y="351"/>
                      </a:lnTo>
                      <a:lnTo>
                        <a:pt x="197" y="346"/>
                      </a:lnTo>
                      <a:lnTo>
                        <a:pt x="196" y="340"/>
                      </a:lnTo>
                      <a:lnTo>
                        <a:pt x="188" y="330"/>
                      </a:lnTo>
                      <a:lnTo>
                        <a:pt x="184" y="328"/>
                      </a:lnTo>
                      <a:lnTo>
                        <a:pt x="174" y="328"/>
                      </a:lnTo>
                      <a:lnTo>
                        <a:pt x="173" y="325"/>
                      </a:lnTo>
                      <a:lnTo>
                        <a:pt x="173" y="320"/>
                      </a:lnTo>
                      <a:lnTo>
                        <a:pt x="170" y="316"/>
                      </a:lnTo>
                      <a:lnTo>
                        <a:pt x="167" y="313"/>
                      </a:lnTo>
                      <a:lnTo>
                        <a:pt x="152" y="306"/>
                      </a:lnTo>
                      <a:lnTo>
                        <a:pt x="151" y="304"/>
                      </a:lnTo>
                      <a:lnTo>
                        <a:pt x="151" y="294"/>
                      </a:lnTo>
                      <a:lnTo>
                        <a:pt x="149" y="291"/>
                      </a:lnTo>
                      <a:lnTo>
                        <a:pt x="142" y="291"/>
                      </a:lnTo>
                      <a:lnTo>
                        <a:pt x="141" y="289"/>
                      </a:lnTo>
                      <a:lnTo>
                        <a:pt x="137" y="281"/>
                      </a:lnTo>
                      <a:lnTo>
                        <a:pt x="120" y="264"/>
                      </a:lnTo>
                      <a:lnTo>
                        <a:pt x="111" y="263"/>
                      </a:lnTo>
                      <a:lnTo>
                        <a:pt x="111" y="260"/>
                      </a:lnTo>
                      <a:lnTo>
                        <a:pt x="108" y="255"/>
                      </a:lnTo>
                      <a:lnTo>
                        <a:pt x="111" y="251"/>
                      </a:lnTo>
                      <a:lnTo>
                        <a:pt x="112" y="249"/>
                      </a:lnTo>
                      <a:lnTo>
                        <a:pt x="112" y="247"/>
                      </a:lnTo>
                      <a:lnTo>
                        <a:pt x="109" y="244"/>
                      </a:lnTo>
                      <a:lnTo>
                        <a:pt x="106" y="241"/>
                      </a:lnTo>
                      <a:lnTo>
                        <a:pt x="103" y="235"/>
                      </a:lnTo>
                      <a:lnTo>
                        <a:pt x="94" y="230"/>
                      </a:lnTo>
                      <a:lnTo>
                        <a:pt x="84" y="227"/>
                      </a:lnTo>
                      <a:lnTo>
                        <a:pt x="94" y="219"/>
                      </a:lnTo>
                      <a:lnTo>
                        <a:pt x="97" y="215"/>
                      </a:lnTo>
                      <a:lnTo>
                        <a:pt x="123" y="232"/>
                      </a:lnTo>
                      <a:lnTo>
                        <a:pt x="127" y="218"/>
                      </a:lnTo>
                      <a:lnTo>
                        <a:pt x="124" y="214"/>
                      </a:lnTo>
                      <a:lnTo>
                        <a:pt x="119" y="200"/>
                      </a:lnTo>
                      <a:lnTo>
                        <a:pt x="119" y="193"/>
                      </a:lnTo>
                      <a:lnTo>
                        <a:pt x="127" y="184"/>
                      </a:lnTo>
                      <a:lnTo>
                        <a:pt x="141" y="173"/>
                      </a:lnTo>
                      <a:lnTo>
                        <a:pt x="168" y="181"/>
                      </a:lnTo>
                      <a:lnTo>
                        <a:pt x="170" y="184"/>
                      </a:lnTo>
                      <a:lnTo>
                        <a:pt x="184" y="208"/>
                      </a:lnTo>
                      <a:lnTo>
                        <a:pt x="195" y="225"/>
                      </a:lnTo>
                      <a:lnTo>
                        <a:pt x="196" y="227"/>
                      </a:lnTo>
                      <a:lnTo>
                        <a:pt x="199" y="232"/>
                      </a:lnTo>
                      <a:lnTo>
                        <a:pt x="200" y="233"/>
                      </a:lnTo>
                      <a:lnTo>
                        <a:pt x="201" y="234"/>
                      </a:lnTo>
                      <a:lnTo>
                        <a:pt x="201" y="235"/>
                      </a:lnTo>
                      <a:lnTo>
                        <a:pt x="204" y="240"/>
                      </a:lnTo>
                      <a:lnTo>
                        <a:pt x="206" y="244"/>
                      </a:lnTo>
                      <a:lnTo>
                        <a:pt x="210" y="250"/>
                      </a:lnTo>
                      <a:lnTo>
                        <a:pt x="212" y="259"/>
                      </a:lnTo>
                      <a:lnTo>
                        <a:pt x="223" y="278"/>
                      </a:lnTo>
                      <a:lnTo>
                        <a:pt x="226" y="301"/>
                      </a:lnTo>
                      <a:lnTo>
                        <a:pt x="238" y="296"/>
                      </a:lnTo>
                      <a:lnTo>
                        <a:pt x="258" y="307"/>
                      </a:lnTo>
                      <a:lnTo>
                        <a:pt x="269" y="307"/>
                      </a:lnTo>
                      <a:lnTo>
                        <a:pt x="277" y="307"/>
                      </a:lnTo>
                      <a:lnTo>
                        <a:pt x="287" y="320"/>
                      </a:lnTo>
                      <a:lnTo>
                        <a:pt x="308" y="307"/>
                      </a:lnTo>
                      <a:lnTo>
                        <a:pt x="326" y="303"/>
                      </a:lnTo>
                      <a:lnTo>
                        <a:pt x="330" y="294"/>
                      </a:lnTo>
                      <a:lnTo>
                        <a:pt x="334" y="280"/>
                      </a:lnTo>
                      <a:lnTo>
                        <a:pt x="342" y="276"/>
                      </a:lnTo>
                      <a:lnTo>
                        <a:pt x="350" y="278"/>
                      </a:lnTo>
                      <a:lnTo>
                        <a:pt x="357" y="288"/>
                      </a:lnTo>
                      <a:lnTo>
                        <a:pt x="363" y="286"/>
                      </a:lnTo>
                      <a:lnTo>
                        <a:pt x="364" y="294"/>
                      </a:lnTo>
                      <a:lnTo>
                        <a:pt x="371" y="299"/>
                      </a:lnTo>
                      <a:lnTo>
                        <a:pt x="398" y="309"/>
                      </a:lnTo>
                      <a:lnTo>
                        <a:pt x="410" y="317"/>
                      </a:lnTo>
                      <a:lnTo>
                        <a:pt x="417" y="333"/>
                      </a:lnTo>
                      <a:lnTo>
                        <a:pt x="420" y="335"/>
                      </a:lnTo>
                      <a:lnTo>
                        <a:pt x="423" y="325"/>
                      </a:lnTo>
                      <a:lnTo>
                        <a:pt x="435" y="321"/>
                      </a:lnTo>
                      <a:lnTo>
                        <a:pt x="437" y="318"/>
                      </a:lnTo>
                      <a:lnTo>
                        <a:pt x="439" y="294"/>
                      </a:lnTo>
                      <a:lnTo>
                        <a:pt x="441" y="285"/>
                      </a:lnTo>
                      <a:lnTo>
                        <a:pt x="451" y="272"/>
                      </a:lnTo>
                      <a:lnTo>
                        <a:pt x="460" y="264"/>
                      </a:lnTo>
                      <a:lnTo>
                        <a:pt x="466" y="262"/>
                      </a:lnTo>
                      <a:lnTo>
                        <a:pt x="470" y="265"/>
                      </a:lnTo>
                      <a:lnTo>
                        <a:pt x="474" y="266"/>
                      </a:lnTo>
                      <a:lnTo>
                        <a:pt x="477" y="264"/>
                      </a:lnTo>
                      <a:lnTo>
                        <a:pt x="479" y="261"/>
                      </a:lnTo>
                      <a:lnTo>
                        <a:pt x="481" y="255"/>
                      </a:lnTo>
                      <a:lnTo>
                        <a:pt x="484" y="249"/>
                      </a:lnTo>
                      <a:lnTo>
                        <a:pt x="485" y="244"/>
                      </a:lnTo>
                      <a:lnTo>
                        <a:pt x="489" y="238"/>
                      </a:lnTo>
                      <a:lnTo>
                        <a:pt x="489" y="236"/>
                      </a:lnTo>
                      <a:lnTo>
                        <a:pt x="487" y="233"/>
                      </a:lnTo>
                      <a:lnTo>
                        <a:pt x="487" y="228"/>
                      </a:lnTo>
                      <a:lnTo>
                        <a:pt x="485" y="224"/>
                      </a:lnTo>
                      <a:lnTo>
                        <a:pt x="485" y="217"/>
                      </a:lnTo>
                      <a:lnTo>
                        <a:pt x="486" y="210"/>
                      </a:lnTo>
                      <a:lnTo>
                        <a:pt x="483" y="198"/>
                      </a:lnTo>
                      <a:lnTo>
                        <a:pt x="484" y="195"/>
                      </a:lnTo>
                      <a:lnTo>
                        <a:pt x="484" y="186"/>
                      </a:lnTo>
                      <a:lnTo>
                        <a:pt x="486" y="180"/>
                      </a:lnTo>
                      <a:lnTo>
                        <a:pt x="486" y="173"/>
                      </a:lnTo>
                      <a:lnTo>
                        <a:pt x="487" y="171"/>
                      </a:lnTo>
                      <a:lnTo>
                        <a:pt x="490" y="164"/>
                      </a:lnTo>
                      <a:lnTo>
                        <a:pt x="492" y="162"/>
                      </a:lnTo>
                      <a:lnTo>
                        <a:pt x="492" y="159"/>
                      </a:lnTo>
                      <a:lnTo>
                        <a:pt x="494" y="155"/>
                      </a:lnTo>
                      <a:lnTo>
                        <a:pt x="492" y="152"/>
                      </a:lnTo>
                      <a:lnTo>
                        <a:pt x="491" y="149"/>
                      </a:lnTo>
                      <a:lnTo>
                        <a:pt x="494" y="139"/>
                      </a:lnTo>
                      <a:lnTo>
                        <a:pt x="496" y="137"/>
                      </a:lnTo>
                      <a:lnTo>
                        <a:pt x="495" y="133"/>
                      </a:lnTo>
                      <a:lnTo>
                        <a:pt x="495" y="132"/>
                      </a:lnTo>
                      <a:lnTo>
                        <a:pt x="497" y="126"/>
                      </a:lnTo>
                      <a:lnTo>
                        <a:pt x="494" y="121"/>
                      </a:lnTo>
                      <a:lnTo>
                        <a:pt x="501" y="116"/>
                      </a:lnTo>
                      <a:lnTo>
                        <a:pt x="504" y="108"/>
                      </a:lnTo>
                      <a:lnTo>
                        <a:pt x="503" y="100"/>
                      </a:lnTo>
                      <a:lnTo>
                        <a:pt x="499" y="97"/>
                      </a:lnTo>
                      <a:lnTo>
                        <a:pt x="499" y="95"/>
                      </a:lnTo>
                      <a:lnTo>
                        <a:pt x="501" y="92"/>
                      </a:lnTo>
                      <a:lnTo>
                        <a:pt x="502" y="90"/>
                      </a:lnTo>
                      <a:lnTo>
                        <a:pt x="507" y="83"/>
                      </a:lnTo>
                      <a:lnTo>
                        <a:pt x="511" y="83"/>
                      </a:lnTo>
                      <a:lnTo>
                        <a:pt x="517" y="79"/>
                      </a:lnTo>
                      <a:lnTo>
                        <a:pt x="518" y="75"/>
                      </a:lnTo>
                      <a:lnTo>
                        <a:pt x="520" y="74"/>
                      </a:lnTo>
                      <a:lnTo>
                        <a:pt x="521" y="71"/>
                      </a:lnTo>
                      <a:lnTo>
                        <a:pt x="525" y="66"/>
                      </a:lnTo>
                      <a:lnTo>
                        <a:pt x="526" y="62"/>
                      </a:lnTo>
                      <a:lnTo>
                        <a:pt x="536" y="53"/>
                      </a:lnTo>
                      <a:lnTo>
                        <a:pt x="538" y="47"/>
                      </a:lnTo>
                      <a:lnTo>
                        <a:pt x="538" y="43"/>
                      </a:lnTo>
                      <a:lnTo>
                        <a:pt x="541" y="39"/>
                      </a:lnTo>
                      <a:lnTo>
                        <a:pt x="542" y="37"/>
                      </a:lnTo>
                      <a:lnTo>
                        <a:pt x="543" y="34"/>
                      </a:lnTo>
                      <a:lnTo>
                        <a:pt x="559" y="29"/>
                      </a:lnTo>
                      <a:lnTo>
                        <a:pt x="562" y="33"/>
                      </a:lnTo>
                      <a:lnTo>
                        <a:pt x="572" y="30"/>
                      </a:lnTo>
                      <a:lnTo>
                        <a:pt x="574" y="35"/>
                      </a:lnTo>
                      <a:lnTo>
                        <a:pt x="581" y="34"/>
                      </a:lnTo>
                      <a:lnTo>
                        <a:pt x="584" y="37"/>
                      </a:lnTo>
                      <a:lnTo>
                        <a:pt x="587" y="40"/>
                      </a:lnTo>
                      <a:lnTo>
                        <a:pt x="593" y="37"/>
                      </a:lnTo>
                      <a:lnTo>
                        <a:pt x="594" y="36"/>
                      </a:lnTo>
                      <a:lnTo>
                        <a:pt x="595" y="36"/>
                      </a:lnTo>
                      <a:lnTo>
                        <a:pt x="607" y="31"/>
                      </a:lnTo>
                      <a:lnTo>
                        <a:pt x="607" y="30"/>
                      </a:lnTo>
                      <a:lnTo>
                        <a:pt x="606" y="26"/>
                      </a:lnTo>
                      <a:lnTo>
                        <a:pt x="606" y="25"/>
                      </a:lnTo>
                      <a:lnTo>
                        <a:pt x="612" y="22"/>
                      </a:lnTo>
                      <a:lnTo>
                        <a:pt x="617" y="17"/>
                      </a:lnTo>
                      <a:lnTo>
                        <a:pt x="625" y="15"/>
                      </a:lnTo>
                      <a:lnTo>
                        <a:pt x="627" y="7"/>
                      </a:lnTo>
                      <a:lnTo>
                        <a:pt x="631" y="4"/>
                      </a:lnTo>
                      <a:lnTo>
                        <a:pt x="636" y="3"/>
                      </a:lnTo>
                      <a:lnTo>
                        <a:pt x="642" y="6"/>
                      </a:lnTo>
                      <a:lnTo>
                        <a:pt x="653" y="2"/>
                      </a:lnTo>
                      <a:lnTo>
                        <a:pt x="658" y="0"/>
                      </a:lnTo>
                      <a:lnTo>
                        <a:pt x="661" y="19"/>
                      </a:lnTo>
                      <a:lnTo>
                        <a:pt x="673" y="37"/>
                      </a:lnTo>
                      <a:lnTo>
                        <a:pt x="674" y="38"/>
                      </a:lnTo>
                      <a:lnTo>
                        <a:pt x="688" y="47"/>
                      </a:lnTo>
                      <a:lnTo>
                        <a:pt x="687" y="55"/>
                      </a:lnTo>
                      <a:lnTo>
                        <a:pt x="692" y="61"/>
                      </a:lnTo>
                      <a:lnTo>
                        <a:pt x="709" y="70"/>
                      </a:lnTo>
                      <a:lnTo>
                        <a:pt x="749" y="89"/>
                      </a:lnTo>
                      <a:lnTo>
                        <a:pt x="749" y="90"/>
                      </a:lnTo>
                      <a:lnTo>
                        <a:pt x="750" y="92"/>
                      </a:lnTo>
                      <a:lnTo>
                        <a:pt x="752" y="102"/>
                      </a:lnTo>
                      <a:lnTo>
                        <a:pt x="763" y="132"/>
                      </a:lnTo>
                      <a:lnTo>
                        <a:pt x="764" y="137"/>
                      </a:lnTo>
                      <a:lnTo>
                        <a:pt x="757" y="152"/>
                      </a:lnTo>
                      <a:lnTo>
                        <a:pt x="756" y="155"/>
                      </a:lnTo>
                      <a:lnTo>
                        <a:pt x="743" y="171"/>
                      </a:lnTo>
                      <a:lnTo>
                        <a:pt x="726" y="193"/>
                      </a:lnTo>
                      <a:lnTo>
                        <a:pt x="725" y="204"/>
                      </a:lnTo>
                      <a:lnTo>
                        <a:pt x="724" y="217"/>
                      </a:lnTo>
                      <a:lnTo>
                        <a:pt x="727" y="225"/>
                      </a:lnTo>
                      <a:lnTo>
                        <a:pt x="733" y="230"/>
                      </a:lnTo>
                      <a:close/>
                      <a:moveTo>
                        <a:pt x="77" y="1859"/>
                      </a:moveTo>
                      <a:lnTo>
                        <a:pt x="78" y="1859"/>
                      </a:lnTo>
                      <a:lnTo>
                        <a:pt x="81" y="1858"/>
                      </a:lnTo>
                      <a:lnTo>
                        <a:pt x="82" y="1860"/>
                      </a:lnTo>
                      <a:lnTo>
                        <a:pt x="84" y="1860"/>
                      </a:lnTo>
                      <a:lnTo>
                        <a:pt x="86" y="1860"/>
                      </a:lnTo>
                      <a:lnTo>
                        <a:pt x="88" y="1863"/>
                      </a:lnTo>
                      <a:lnTo>
                        <a:pt x="86" y="1866"/>
                      </a:lnTo>
                      <a:lnTo>
                        <a:pt x="84" y="1867"/>
                      </a:lnTo>
                      <a:lnTo>
                        <a:pt x="81" y="1868"/>
                      </a:lnTo>
                      <a:lnTo>
                        <a:pt x="79" y="1865"/>
                      </a:lnTo>
                      <a:lnTo>
                        <a:pt x="77" y="1866"/>
                      </a:lnTo>
                      <a:lnTo>
                        <a:pt x="77" y="1866"/>
                      </a:lnTo>
                      <a:lnTo>
                        <a:pt x="77" y="1864"/>
                      </a:lnTo>
                      <a:lnTo>
                        <a:pt x="76" y="1863"/>
                      </a:lnTo>
                      <a:lnTo>
                        <a:pt x="76" y="1864"/>
                      </a:lnTo>
                      <a:lnTo>
                        <a:pt x="74" y="1866"/>
                      </a:lnTo>
                      <a:lnTo>
                        <a:pt x="75" y="1869"/>
                      </a:lnTo>
                      <a:lnTo>
                        <a:pt x="75" y="1871"/>
                      </a:lnTo>
                      <a:lnTo>
                        <a:pt x="64" y="1872"/>
                      </a:lnTo>
                      <a:lnTo>
                        <a:pt x="66" y="1865"/>
                      </a:lnTo>
                      <a:lnTo>
                        <a:pt x="70" y="1866"/>
                      </a:lnTo>
                      <a:lnTo>
                        <a:pt x="71" y="1864"/>
                      </a:lnTo>
                      <a:lnTo>
                        <a:pt x="70" y="1862"/>
                      </a:lnTo>
                      <a:lnTo>
                        <a:pt x="73" y="1861"/>
                      </a:lnTo>
                      <a:lnTo>
                        <a:pt x="75" y="1857"/>
                      </a:lnTo>
                      <a:lnTo>
                        <a:pt x="77" y="1859"/>
                      </a:lnTo>
                      <a:close/>
                      <a:moveTo>
                        <a:pt x="129" y="1335"/>
                      </a:moveTo>
                      <a:lnTo>
                        <a:pt x="132" y="1336"/>
                      </a:lnTo>
                      <a:lnTo>
                        <a:pt x="133" y="1332"/>
                      </a:lnTo>
                      <a:lnTo>
                        <a:pt x="136" y="1330"/>
                      </a:lnTo>
                      <a:lnTo>
                        <a:pt x="137" y="1330"/>
                      </a:lnTo>
                      <a:lnTo>
                        <a:pt x="137" y="1332"/>
                      </a:lnTo>
                      <a:lnTo>
                        <a:pt x="137" y="1333"/>
                      </a:lnTo>
                      <a:lnTo>
                        <a:pt x="138" y="1333"/>
                      </a:lnTo>
                      <a:lnTo>
                        <a:pt x="139" y="1332"/>
                      </a:lnTo>
                      <a:lnTo>
                        <a:pt x="139" y="1332"/>
                      </a:lnTo>
                      <a:lnTo>
                        <a:pt x="139" y="1334"/>
                      </a:lnTo>
                      <a:lnTo>
                        <a:pt x="136" y="1338"/>
                      </a:lnTo>
                      <a:lnTo>
                        <a:pt x="135" y="1342"/>
                      </a:lnTo>
                      <a:lnTo>
                        <a:pt x="138" y="1344"/>
                      </a:lnTo>
                      <a:lnTo>
                        <a:pt x="140" y="1340"/>
                      </a:lnTo>
                      <a:lnTo>
                        <a:pt x="143" y="1340"/>
                      </a:lnTo>
                      <a:lnTo>
                        <a:pt x="148" y="1337"/>
                      </a:lnTo>
                      <a:lnTo>
                        <a:pt x="153" y="1342"/>
                      </a:lnTo>
                      <a:lnTo>
                        <a:pt x="153" y="1346"/>
                      </a:lnTo>
                      <a:lnTo>
                        <a:pt x="154" y="1349"/>
                      </a:lnTo>
                      <a:lnTo>
                        <a:pt x="153" y="1351"/>
                      </a:lnTo>
                      <a:lnTo>
                        <a:pt x="151" y="1350"/>
                      </a:lnTo>
                      <a:lnTo>
                        <a:pt x="148" y="1352"/>
                      </a:lnTo>
                      <a:lnTo>
                        <a:pt x="147" y="1349"/>
                      </a:lnTo>
                      <a:lnTo>
                        <a:pt x="144" y="1353"/>
                      </a:lnTo>
                      <a:lnTo>
                        <a:pt x="143" y="1356"/>
                      </a:lnTo>
                      <a:lnTo>
                        <a:pt x="141" y="1357"/>
                      </a:lnTo>
                      <a:lnTo>
                        <a:pt x="137" y="1356"/>
                      </a:lnTo>
                      <a:lnTo>
                        <a:pt x="135" y="1351"/>
                      </a:lnTo>
                      <a:lnTo>
                        <a:pt x="134" y="1352"/>
                      </a:lnTo>
                      <a:lnTo>
                        <a:pt x="132" y="1352"/>
                      </a:lnTo>
                      <a:lnTo>
                        <a:pt x="130" y="1349"/>
                      </a:lnTo>
                      <a:lnTo>
                        <a:pt x="129" y="1344"/>
                      </a:lnTo>
                      <a:lnTo>
                        <a:pt x="126" y="1339"/>
                      </a:lnTo>
                      <a:lnTo>
                        <a:pt x="127" y="1338"/>
                      </a:lnTo>
                      <a:lnTo>
                        <a:pt x="126" y="1336"/>
                      </a:lnTo>
                      <a:lnTo>
                        <a:pt x="125" y="1333"/>
                      </a:lnTo>
                      <a:lnTo>
                        <a:pt x="128" y="1332"/>
                      </a:lnTo>
                      <a:lnTo>
                        <a:pt x="129" y="1330"/>
                      </a:lnTo>
                      <a:lnTo>
                        <a:pt x="130" y="1329"/>
                      </a:lnTo>
                      <a:lnTo>
                        <a:pt x="131" y="1327"/>
                      </a:lnTo>
                      <a:lnTo>
                        <a:pt x="132" y="1324"/>
                      </a:lnTo>
                      <a:lnTo>
                        <a:pt x="135" y="1323"/>
                      </a:lnTo>
                      <a:lnTo>
                        <a:pt x="135" y="1322"/>
                      </a:lnTo>
                      <a:lnTo>
                        <a:pt x="133" y="1322"/>
                      </a:lnTo>
                      <a:lnTo>
                        <a:pt x="134" y="1318"/>
                      </a:lnTo>
                      <a:lnTo>
                        <a:pt x="137" y="1317"/>
                      </a:lnTo>
                      <a:lnTo>
                        <a:pt x="138" y="1317"/>
                      </a:lnTo>
                      <a:lnTo>
                        <a:pt x="137" y="1324"/>
                      </a:lnTo>
                      <a:lnTo>
                        <a:pt x="134" y="1326"/>
                      </a:lnTo>
                      <a:lnTo>
                        <a:pt x="131" y="1332"/>
                      </a:lnTo>
                      <a:lnTo>
                        <a:pt x="131" y="1334"/>
                      </a:lnTo>
                      <a:lnTo>
                        <a:pt x="129" y="1334"/>
                      </a:lnTo>
                      <a:lnTo>
                        <a:pt x="129" y="1335"/>
                      </a:lnTo>
                      <a:close/>
                      <a:moveTo>
                        <a:pt x="150" y="1322"/>
                      </a:moveTo>
                      <a:lnTo>
                        <a:pt x="150" y="1325"/>
                      </a:lnTo>
                      <a:lnTo>
                        <a:pt x="147" y="1332"/>
                      </a:lnTo>
                      <a:lnTo>
                        <a:pt x="146" y="1334"/>
                      </a:lnTo>
                      <a:lnTo>
                        <a:pt x="145" y="1335"/>
                      </a:lnTo>
                      <a:lnTo>
                        <a:pt x="144" y="1334"/>
                      </a:lnTo>
                      <a:lnTo>
                        <a:pt x="145" y="1331"/>
                      </a:lnTo>
                      <a:lnTo>
                        <a:pt x="140" y="1331"/>
                      </a:lnTo>
                      <a:lnTo>
                        <a:pt x="140" y="1328"/>
                      </a:lnTo>
                      <a:lnTo>
                        <a:pt x="138" y="1327"/>
                      </a:lnTo>
                      <a:lnTo>
                        <a:pt x="138" y="1323"/>
                      </a:lnTo>
                      <a:lnTo>
                        <a:pt x="141" y="1323"/>
                      </a:lnTo>
                      <a:lnTo>
                        <a:pt x="144" y="1321"/>
                      </a:lnTo>
                      <a:lnTo>
                        <a:pt x="150" y="1322"/>
                      </a:lnTo>
                      <a:close/>
                      <a:moveTo>
                        <a:pt x="49" y="1854"/>
                      </a:moveTo>
                      <a:lnTo>
                        <a:pt x="51" y="1855"/>
                      </a:lnTo>
                      <a:lnTo>
                        <a:pt x="53" y="1855"/>
                      </a:lnTo>
                      <a:lnTo>
                        <a:pt x="54" y="1856"/>
                      </a:lnTo>
                      <a:lnTo>
                        <a:pt x="56" y="1856"/>
                      </a:lnTo>
                      <a:lnTo>
                        <a:pt x="57" y="1856"/>
                      </a:lnTo>
                      <a:lnTo>
                        <a:pt x="58" y="1857"/>
                      </a:lnTo>
                      <a:lnTo>
                        <a:pt x="57" y="1859"/>
                      </a:lnTo>
                      <a:lnTo>
                        <a:pt x="58" y="1860"/>
                      </a:lnTo>
                      <a:lnTo>
                        <a:pt x="57" y="1862"/>
                      </a:lnTo>
                      <a:lnTo>
                        <a:pt x="57" y="1864"/>
                      </a:lnTo>
                      <a:lnTo>
                        <a:pt x="57" y="1865"/>
                      </a:lnTo>
                      <a:lnTo>
                        <a:pt x="57" y="1867"/>
                      </a:lnTo>
                      <a:lnTo>
                        <a:pt x="59" y="1868"/>
                      </a:lnTo>
                      <a:lnTo>
                        <a:pt x="57" y="1869"/>
                      </a:lnTo>
                      <a:lnTo>
                        <a:pt x="56" y="1872"/>
                      </a:lnTo>
                      <a:lnTo>
                        <a:pt x="55" y="1874"/>
                      </a:lnTo>
                      <a:lnTo>
                        <a:pt x="54" y="1872"/>
                      </a:lnTo>
                      <a:lnTo>
                        <a:pt x="55" y="1871"/>
                      </a:lnTo>
                      <a:lnTo>
                        <a:pt x="55" y="1871"/>
                      </a:lnTo>
                      <a:lnTo>
                        <a:pt x="55" y="1868"/>
                      </a:lnTo>
                      <a:lnTo>
                        <a:pt x="54" y="1867"/>
                      </a:lnTo>
                      <a:lnTo>
                        <a:pt x="53" y="1869"/>
                      </a:lnTo>
                      <a:lnTo>
                        <a:pt x="52" y="1870"/>
                      </a:lnTo>
                      <a:lnTo>
                        <a:pt x="51" y="1869"/>
                      </a:lnTo>
                      <a:lnTo>
                        <a:pt x="50" y="1869"/>
                      </a:lnTo>
                      <a:lnTo>
                        <a:pt x="50" y="1868"/>
                      </a:lnTo>
                      <a:lnTo>
                        <a:pt x="50" y="1867"/>
                      </a:lnTo>
                      <a:lnTo>
                        <a:pt x="50" y="1866"/>
                      </a:lnTo>
                      <a:lnTo>
                        <a:pt x="49" y="1864"/>
                      </a:lnTo>
                      <a:lnTo>
                        <a:pt x="47" y="1862"/>
                      </a:lnTo>
                      <a:lnTo>
                        <a:pt x="47" y="1862"/>
                      </a:lnTo>
                      <a:lnTo>
                        <a:pt x="46" y="1863"/>
                      </a:lnTo>
                      <a:lnTo>
                        <a:pt x="44" y="1863"/>
                      </a:lnTo>
                      <a:lnTo>
                        <a:pt x="44" y="1862"/>
                      </a:lnTo>
                      <a:lnTo>
                        <a:pt x="42" y="1859"/>
                      </a:lnTo>
                      <a:lnTo>
                        <a:pt x="40" y="1858"/>
                      </a:lnTo>
                      <a:lnTo>
                        <a:pt x="39" y="1858"/>
                      </a:lnTo>
                      <a:lnTo>
                        <a:pt x="40" y="1856"/>
                      </a:lnTo>
                      <a:lnTo>
                        <a:pt x="42" y="1855"/>
                      </a:lnTo>
                      <a:lnTo>
                        <a:pt x="44" y="1856"/>
                      </a:lnTo>
                      <a:lnTo>
                        <a:pt x="45" y="1857"/>
                      </a:lnTo>
                      <a:lnTo>
                        <a:pt x="46" y="1856"/>
                      </a:lnTo>
                      <a:lnTo>
                        <a:pt x="46" y="1855"/>
                      </a:lnTo>
                      <a:lnTo>
                        <a:pt x="47" y="1855"/>
                      </a:lnTo>
                      <a:lnTo>
                        <a:pt x="47" y="1852"/>
                      </a:lnTo>
                      <a:lnTo>
                        <a:pt x="49" y="1854"/>
                      </a:lnTo>
                      <a:close/>
                      <a:moveTo>
                        <a:pt x="36" y="1807"/>
                      </a:moveTo>
                      <a:lnTo>
                        <a:pt x="37" y="1810"/>
                      </a:lnTo>
                      <a:lnTo>
                        <a:pt x="39" y="1809"/>
                      </a:lnTo>
                      <a:lnTo>
                        <a:pt x="41" y="1812"/>
                      </a:lnTo>
                      <a:lnTo>
                        <a:pt x="48" y="1812"/>
                      </a:lnTo>
                      <a:lnTo>
                        <a:pt x="52" y="1816"/>
                      </a:lnTo>
                      <a:lnTo>
                        <a:pt x="55" y="1817"/>
                      </a:lnTo>
                      <a:lnTo>
                        <a:pt x="56" y="1819"/>
                      </a:lnTo>
                      <a:lnTo>
                        <a:pt x="56" y="1823"/>
                      </a:lnTo>
                      <a:lnTo>
                        <a:pt x="60" y="1825"/>
                      </a:lnTo>
                      <a:lnTo>
                        <a:pt x="60" y="1830"/>
                      </a:lnTo>
                      <a:lnTo>
                        <a:pt x="59" y="1832"/>
                      </a:lnTo>
                      <a:lnTo>
                        <a:pt x="59" y="1835"/>
                      </a:lnTo>
                      <a:lnTo>
                        <a:pt x="61" y="1836"/>
                      </a:lnTo>
                      <a:lnTo>
                        <a:pt x="56" y="1838"/>
                      </a:lnTo>
                      <a:lnTo>
                        <a:pt x="54" y="1841"/>
                      </a:lnTo>
                      <a:lnTo>
                        <a:pt x="50" y="1839"/>
                      </a:lnTo>
                      <a:lnTo>
                        <a:pt x="45" y="1841"/>
                      </a:lnTo>
                      <a:lnTo>
                        <a:pt x="44" y="1835"/>
                      </a:lnTo>
                      <a:lnTo>
                        <a:pt x="43" y="1831"/>
                      </a:lnTo>
                      <a:lnTo>
                        <a:pt x="45" y="1823"/>
                      </a:lnTo>
                      <a:lnTo>
                        <a:pt x="44" y="1821"/>
                      </a:lnTo>
                      <a:lnTo>
                        <a:pt x="42" y="1828"/>
                      </a:lnTo>
                      <a:lnTo>
                        <a:pt x="40" y="1829"/>
                      </a:lnTo>
                      <a:lnTo>
                        <a:pt x="42" y="1834"/>
                      </a:lnTo>
                      <a:lnTo>
                        <a:pt x="42" y="1835"/>
                      </a:lnTo>
                      <a:lnTo>
                        <a:pt x="41" y="1836"/>
                      </a:lnTo>
                      <a:lnTo>
                        <a:pt x="41" y="1841"/>
                      </a:lnTo>
                      <a:lnTo>
                        <a:pt x="44" y="1841"/>
                      </a:lnTo>
                      <a:lnTo>
                        <a:pt x="43" y="1848"/>
                      </a:lnTo>
                      <a:lnTo>
                        <a:pt x="44" y="1850"/>
                      </a:lnTo>
                      <a:lnTo>
                        <a:pt x="44" y="1852"/>
                      </a:lnTo>
                      <a:lnTo>
                        <a:pt x="40" y="1854"/>
                      </a:lnTo>
                      <a:lnTo>
                        <a:pt x="38" y="1852"/>
                      </a:lnTo>
                      <a:lnTo>
                        <a:pt x="37" y="1852"/>
                      </a:lnTo>
                      <a:lnTo>
                        <a:pt x="38" y="1857"/>
                      </a:lnTo>
                      <a:lnTo>
                        <a:pt x="37" y="1861"/>
                      </a:lnTo>
                      <a:lnTo>
                        <a:pt x="35" y="1854"/>
                      </a:lnTo>
                      <a:lnTo>
                        <a:pt x="34" y="1855"/>
                      </a:lnTo>
                      <a:lnTo>
                        <a:pt x="32" y="1854"/>
                      </a:lnTo>
                      <a:lnTo>
                        <a:pt x="32" y="1852"/>
                      </a:lnTo>
                      <a:lnTo>
                        <a:pt x="29" y="1855"/>
                      </a:lnTo>
                      <a:lnTo>
                        <a:pt x="27" y="1855"/>
                      </a:lnTo>
                      <a:lnTo>
                        <a:pt x="25" y="1853"/>
                      </a:lnTo>
                      <a:lnTo>
                        <a:pt x="23" y="1854"/>
                      </a:lnTo>
                      <a:lnTo>
                        <a:pt x="22" y="1854"/>
                      </a:lnTo>
                      <a:lnTo>
                        <a:pt x="20" y="1848"/>
                      </a:lnTo>
                      <a:lnTo>
                        <a:pt x="18" y="1844"/>
                      </a:lnTo>
                      <a:lnTo>
                        <a:pt x="17" y="1835"/>
                      </a:lnTo>
                      <a:lnTo>
                        <a:pt x="14" y="1832"/>
                      </a:lnTo>
                      <a:lnTo>
                        <a:pt x="14" y="1826"/>
                      </a:lnTo>
                      <a:lnTo>
                        <a:pt x="13" y="1824"/>
                      </a:lnTo>
                      <a:lnTo>
                        <a:pt x="14" y="1823"/>
                      </a:lnTo>
                      <a:lnTo>
                        <a:pt x="17" y="1824"/>
                      </a:lnTo>
                      <a:lnTo>
                        <a:pt x="18" y="1822"/>
                      </a:lnTo>
                      <a:lnTo>
                        <a:pt x="18" y="1823"/>
                      </a:lnTo>
                      <a:lnTo>
                        <a:pt x="20" y="1824"/>
                      </a:lnTo>
                      <a:lnTo>
                        <a:pt x="21" y="1825"/>
                      </a:lnTo>
                      <a:lnTo>
                        <a:pt x="22" y="1823"/>
                      </a:lnTo>
                      <a:lnTo>
                        <a:pt x="21" y="1818"/>
                      </a:lnTo>
                      <a:lnTo>
                        <a:pt x="25" y="1820"/>
                      </a:lnTo>
                      <a:lnTo>
                        <a:pt x="23" y="1828"/>
                      </a:lnTo>
                      <a:lnTo>
                        <a:pt x="25" y="1835"/>
                      </a:lnTo>
                      <a:lnTo>
                        <a:pt x="25" y="1836"/>
                      </a:lnTo>
                      <a:lnTo>
                        <a:pt x="26" y="1837"/>
                      </a:lnTo>
                      <a:lnTo>
                        <a:pt x="27" y="1835"/>
                      </a:lnTo>
                      <a:lnTo>
                        <a:pt x="26" y="1832"/>
                      </a:lnTo>
                      <a:lnTo>
                        <a:pt x="27" y="1829"/>
                      </a:lnTo>
                      <a:lnTo>
                        <a:pt x="29" y="1831"/>
                      </a:lnTo>
                      <a:lnTo>
                        <a:pt x="32" y="1825"/>
                      </a:lnTo>
                      <a:lnTo>
                        <a:pt x="30" y="1822"/>
                      </a:lnTo>
                      <a:lnTo>
                        <a:pt x="29" y="1824"/>
                      </a:lnTo>
                      <a:lnTo>
                        <a:pt x="29" y="1827"/>
                      </a:lnTo>
                      <a:lnTo>
                        <a:pt x="27" y="1826"/>
                      </a:lnTo>
                      <a:lnTo>
                        <a:pt x="27" y="1822"/>
                      </a:lnTo>
                      <a:lnTo>
                        <a:pt x="29" y="1819"/>
                      </a:lnTo>
                      <a:lnTo>
                        <a:pt x="27" y="1815"/>
                      </a:lnTo>
                      <a:lnTo>
                        <a:pt x="26" y="1817"/>
                      </a:lnTo>
                      <a:lnTo>
                        <a:pt x="25" y="1816"/>
                      </a:lnTo>
                      <a:lnTo>
                        <a:pt x="25" y="1810"/>
                      </a:lnTo>
                      <a:lnTo>
                        <a:pt x="24" y="1807"/>
                      </a:lnTo>
                      <a:lnTo>
                        <a:pt x="32" y="1804"/>
                      </a:lnTo>
                      <a:lnTo>
                        <a:pt x="36" y="1807"/>
                      </a:lnTo>
                      <a:close/>
                      <a:moveTo>
                        <a:pt x="13" y="1829"/>
                      </a:moveTo>
                      <a:lnTo>
                        <a:pt x="14" y="1832"/>
                      </a:lnTo>
                      <a:lnTo>
                        <a:pt x="15" y="1835"/>
                      </a:lnTo>
                      <a:lnTo>
                        <a:pt x="17" y="1841"/>
                      </a:lnTo>
                      <a:lnTo>
                        <a:pt x="17" y="1843"/>
                      </a:lnTo>
                      <a:lnTo>
                        <a:pt x="12" y="1842"/>
                      </a:lnTo>
                      <a:lnTo>
                        <a:pt x="10" y="1838"/>
                      </a:lnTo>
                      <a:lnTo>
                        <a:pt x="9" y="1838"/>
                      </a:lnTo>
                      <a:lnTo>
                        <a:pt x="10" y="1843"/>
                      </a:lnTo>
                      <a:lnTo>
                        <a:pt x="10" y="1845"/>
                      </a:lnTo>
                      <a:lnTo>
                        <a:pt x="8" y="1846"/>
                      </a:lnTo>
                      <a:lnTo>
                        <a:pt x="6" y="1846"/>
                      </a:lnTo>
                      <a:lnTo>
                        <a:pt x="4" y="1841"/>
                      </a:lnTo>
                      <a:lnTo>
                        <a:pt x="4" y="1837"/>
                      </a:lnTo>
                      <a:lnTo>
                        <a:pt x="5" y="1835"/>
                      </a:lnTo>
                      <a:lnTo>
                        <a:pt x="5" y="1833"/>
                      </a:lnTo>
                      <a:lnTo>
                        <a:pt x="3" y="1831"/>
                      </a:lnTo>
                      <a:lnTo>
                        <a:pt x="1" y="1832"/>
                      </a:lnTo>
                      <a:lnTo>
                        <a:pt x="0" y="1830"/>
                      </a:lnTo>
                      <a:lnTo>
                        <a:pt x="1" y="1828"/>
                      </a:lnTo>
                      <a:lnTo>
                        <a:pt x="4" y="1830"/>
                      </a:lnTo>
                      <a:lnTo>
                        <a:pt x="9" y="1826"/>
                      </a:lnTo>
                      <a:lnTo>
                        <a:pt x="9" y="1824"/>
                      </a:lnTo>
                      <a:lnTo>
                        <a:pt x="10" y="1822"/>
                      </a:lnTo>
                      <a:lnTo>
                        <a:pt x="12" y="1826"/>
                      </a:lnTo>
                      <a:lnTo>
                        <a:pt x="13" y="1829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7" name="Freeform 51">
                  <a:extLst>
                    <a:ext uri="{FF2B5EF4-FFF2-40B4-BE49-F238E27FC236}">
                      <a16:creationId xmlns:a16="http://schemas.microsoft.com/office/drawing/2014/main" id="{DC0E4858-4B83-493A-8422-8710613617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67276" y="2000250"/>
                  <a:ext cx="755650" cy="795338"/>
                </a:xfrm>
                <a:custGeom>
                  <a:avLst/>
                  <a:gdLst>
                    <a:gd name="T0" fmla="*/ 447 w 476"/>
                    <a:gd name="T1" fmla="*/ 55 h 501"/>
                    <a:gd name="T2" fmla="*/ 442 w 476"/>
                    <a:gd name="T3" fmla="*/ 114 h 501"/>
                    <a:gd name="T4" fmla="*/ 453 w 476"/>
                    <a:gd name="T5" fmla="*/ 191 h 501"/>
                    <a:gd name="T6" fmla="*/ 319 w 476"/>
                    <a:gd name="T7" fmla="*/ 262 h 501"/>
                    <a:gd name="T8" fmla="*/ 306 w 476"/>
                    <a:gd name="T9" fmla="*/ 419 h 501"/>
                    <a:gd name="T10" fmla="*/ 262 w 476"/>
                    <a:gd name="T11" fmla="*/ 482 h 501"/>
                    <a:gd name="T12" fmla="*/ 193 w 476"/>
                    <a:gd name="T13" fmla="*/ 432 h 501"/>
                    <a:gd name="T14" fmla="*/ 146 w 476"/>
                    <a:gd name="T15" fmla="*/ 468 h 501"/>
                    <a:gd name="T16" fmla="*/ 100 w 476"/>
                    <a:gd name="T17" fmla="*/ 495 h 501"/>
                    <a:gd name="T18" fmla="*/ 81 w 476"/>
                    <a:gd name="T19" fmla="*/ 449 h 501"/>
                    <a:gd name="T20" fmla="*/ 70 w 476"/>
                    <a:gd name="T21" fmla="*/ 418 h 501"/>
                    <a:gd name="T22" fmla="*/ 99 w 476"/>
                    <a:gd name="T23" fmla="*/ 369 h 501"/>
                    <a:gd name="T24" fmla="*/ 60 w 476"/>
                    <a:gd name="T25" fmla="*/ 355 h 501"/>
                    <a:gd name="T26" fmla="*/ 25 w 476"/>
                    <a:gd name="T27" fmla="*/ 369 h 501"/>
                    <a:gd name="T28" fmla="*/ 1 w 476"/>
                    <a:gd name="T29" fmla="*/ 362 h 501"/>
                    <a:gd name="T30" fmla="*/ 24 w 476"/>
                    <a:gd name="T31" fmla="*/ 354 h 501"/>
                    <a:gd name="T32" fmla="*/ 51 w 476"/>
                    <a:gd name="T33" fmla="*/ 342 h 501"/>
                    <a:gd name="T34" fmla="*/ 46 w 476"/>
                    <a:gd name="T35" fmla="*/ 306 h 501"/>
                    <a:gd name="T36" fmla="*/ 73 w 476"/>
                    <a:gd name="T37" fmla="*/ 306 h 501"/>
                    <a:gd name="T38" fmla="*/ 88 w 476"/>
                    <a:gd name="T39" fmla="*/ 295 h 501"/>
                    <a:gd name="T40" fmla="*/ 105 w 476"/>
                    <a:gd name="T41" fmla="*/ 276 h 501"/>
                    <a:gd name="T42" fmla="*/ 130 w 476"/>
                    <a:gd name="T43" fmla="*/ 320 h 501"/>
                    <a:gd name="T44" fmla="*/ 149 w 476"/>
                    <a:gd name="T45" fmla="*/ 306 h 501"/>
                    <a:gd name="T46" fmla="*/ 210 w 476"/>
                    <a:gd name="T47" fmla="*/ 298 h 501"/>
                    <a:gd name="T48" fmla="*/ 209 w 476"/>
                    <a:gd name="T49" fmla="*/ 273 h 501"/>
                    <a:gd name="T50" fmla="*/ 224 w 476"/>
                    <a:gd name="T51" fmla="*/ 256 h 501"/>
                    <a:gd name="T52" fmla="*/ 227 w 476"/>
                    <a:gd name="T53" fmla="*/ 231 h 501"/>
                    <a:gd name="T54" fmla="*/ 236 w 476"/>
                    <a:gd name="T55" fmla="*/ 196 h 501"/>
                    <a:gd name="T56" fmla="*/ 214 w 476"/>
                    <a:gd name="T57" fmla="*/ 249 h 501"/>
                    <a:gd name="T58" fmla="*/ 134 w 476"/>
                    <a:gd name="T59" fmla="*/ 277 h 501"/>
                    <a:gd name="T60" fmla="*/ 118 w 476"/>
                    <a:gd name="T61" fmla="*/ 257 h 501"/>
                    <a:gd name="T62" fmla="*/ 128 w 476"/>
                    <a:gd name="T63" fmla="*/ 229 h 501"/>
                    <a:gd name="T64" fmla="*/ 145 w 476"/>
                    <a:gd name="T65" fmla="*/ 191 h 501"/>
                    <a:gd name="T66" fmla="*/ 164 w 476"/>
                    <a:gd name="T67" fmla="*/ 168 h 501"/>
                    <a:gd name="T68" fmla="*/ 190 w 476"/>
                    <a:gd name="T69" fmla="*/ 141 h 501"/>
                    <a:gd name="T70" fmla="*/ 202 w 476"/>
                    <a:gd name="T71" fmla="*/ 136 h 501"/>
                    <a:gd name="T72" fmla="*/ 211 w 476"/>
                    <a:gd name="T73" fmla="*/ 117 h 501"/>
                    <a:gd name="T74" fmla="*/ 239 w 476"/>
                    <a:gd name="T75" fmla="*/ 119 h 501"/>
                    <a:gd name="T76" fmla="*/ 254 w 476"/>
                    <a:gd name="T77" fmla="*/ 116 h 501"/>
                    <a:gd name="T78" fmla="*/ 245 w 476"/>
                    <a:gd name="T79" fmla="*/ 118 h 501"/>
                    <a:gd name="T80" fmla="*/ 239 w 476"/>
                    <a:gd name="T81" fmla="*/ 100 h 501"/>
                    <a:gd name="T82" fmla="*/ 272 w 476"/>
                    <a:gd name="T83" fmla="*/ 59 h 501"/>
                    <a:gd name="T84" fmla="*/ 240 w 476"/>
                    <a:gd name="T85" fmla="*/ 58 h 501"/>
                    <a:gd name="T86" fmla="*/ 205 w 476"/>
                    <a:gd name="T87" fmla="*/ 51 h 501"/>
                    <a:gd name="T88" fmla="*/ 244 w 476"/>
                    <a:gd name="T89" fmla="*/ 42 h 501"/>
                    <a:gd name="T90" fmla="*/ 279 w 476"/>
                    <a:gd name="T91" fmla="*/ 25 h 501"/>
                    <a:gd name="T92" fmla="*/ 305 w 476"/>
                    <a:gd name="T93" fmla="*/ 24 h 501"/>
                    <a:gd name="T94" fmla="*/ 342 w 476"/>
                    <a:gd name="T95" fmla="*/ 32 h 501"/>
                    <a:gd name="T96" fmla="*/ 367 w 476"/>
                    <a:gd name="T97" fmla="*/ 20 h 501"/>
                    <a:gd name="T98" fmla="*/ 414 w 476"/>
                    <a:gd name="T99" fmla="*/ 4 h 501"/>
                    <a:gd name="T100" fmla="*/ 52 w 476"/>
                    <a:gd name="T101" fmla="*/ 263 h 501"/>
                    <a:gd name="T102" fmla="*/ 77 w 476"/>
                    <a:gd name="T103" fmla="*/ 279 h 501"/>
                    <a:gd name="T104" fmla="*/ 45 w 476"/>
                    <a:gd name="T105" fmla="*/ 295 h 501"/>
                    <a:gd name="T106" fmla="*/ 11 w 476"/>
                    <a:gd name="T107" fmla="*/ 291 h 501"/>
                    <a:gd name="T108" fmla="*/ 16 w 476"/>
                    <a:gd name="T109" fmla="*/ 284 h 501"/>
                    <a:gd name="T110" fmla="*/ 41 w 476"/>
                    <a:gd name="T111" fmla="*/ 241 h 501"/>
                    <a:gd name="T112" fmla="*/ 50 w 476"/>
                    <a:gd name="T113" fmla="*/ 257 h 501"/>
                    <a:gd name="T114" fmla="*/ 35 w 476"/>
                    <a:gd name="T115" fmla="*/ 250 h 501"/>
                    <a:gd name="T116" fmla="*/ 40 w 476"/>
                    <a:gd name="T117" fmla="*/ 237 h 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76" h="501">
                      <a:moveTo>
                        <a:pt x="476" y="3"/>
                      </a:moveTo>
                      <a:lnTo>
                        <a:pt x="472" y="10"/>
                      </a:lnTo>
                      <a:lnTo>
                        <a:pt x="471" y="11"/>
                      </a:lnTo>
                      <a:lnTo>
                        <a:pt x="468" y="17"/>
                      </a:lnTo>
                      <a:lnTo>
                        <a:pt x="463" y="24"/>
                      </a:lnTo>
                      <a:lnTo>
                        <a:pt x="457" y="36"/>
                      </a:lnTo>
                      <a:lnTo>
                        <a:pt x="455" y="38"/>
                      </a:lnTo>
                      <a:lnTo>
                        <a:pt x="455" y="40"/>
                      </a:lnTo>
                      <a:lnTo>
                        <a:pt x="448" y="53"/>
                      </a:lnTo>
                      <a:lnTo>
                        <a:pt x="447" y="55"/>
                      </a:lnTo>
                      <a:lnTo>
                        <a:pt x="445" y="57"/>
                      </a:lnTo>
                      <a:lnTo>
                        <a:pt x="444" y="60"/>
                      </a:lnTo>
                      <a:lnTo>
                        <a:pt x="433" y="81"/>
                      </a:lnTo>
                      <a:lnTo>
                        <a:pt x="428" y="90"/>
                      </a:lnTo>
                      <a:lnTo>
                        <a:pt x="425" y="99"/>
                      </a:lnTo>
                      <a:lnTo>
                        <a:pt x="424" y="101"/>
                      </a:lnTo>
                      <a:lnTo>
                        <a:pt x="425" y="101"/>
                      </a:lnTo>
                      <a:lnTo>
                        <a:pt x="428" y="104"/>
                      </a:lnTo>
                      <a:lnTo>
                        <a:pt x="433" y="108"/>
                      </a:lnTo>
                      <a:lnTo>
                        <a:pt x="442" y="114"/>
                      </a:lnTo>
                      <a:lnTo>
                        <a:pt x="447" y="116"/>
                      </a:lnTo>
                      <a:lnTo>
                        <a:pt x="455" y="119"/>
                      </a:lnTo>
                      <a:lnTo>
                        <a:pt x="457" y="119"/>
                      </a:lnTo>
                      <a:lnTo>
                        <a:pt x="460" y="122"/>
                      </a:lnTo>
                      <a:lnTo>
                        <a:pt x="460" y="136"/>
                      </a:lnTo>
                      <a:lnTo>
                        <a:pt x="462" y="150"/>
                      </a:lnTo>
                      <a:lnTo>
                        <a:pt x="462" y="153"/>
                      </a:lnTo>
                      <a:lnTo>
                        <a:pt x="463" y="170"/>
                      </a:lnTo>
                      <a:lnTo>
                        <a:pt x="462" y="172"/>
                      </a:lnTo>
                      <a:lnTo>
                        <a:pt x="453" y="191"/>
                      </a:lnTo>
                      <a:lnTo>
                        <a:pt x="448" y="202"/>
                      </a:lnTo>
                      <a:lnTo>
                        <a:pt x="425" y="195"/>
                      </a:lnTo>
                      <a:lnTo>
                        <a:pt x="403" y="191"/>
                      </a:lnTo>
                      <a:lnTo>
                        <a:pt x="389" y="188"/>
                      </a:lnTo>
                      <a:lnTo>
                        <a:pt x="379" y="191"/>
                      </a:lnTo>
                      <a:lnTo>
                        <a:pt x="368" y="194"/>
                      </a:lnTo>
                      <a:lnTo>
                        <a:pt x="348" y="209"/>
                      </a:lnTo>
                      <a:lnTo>
                        <a:pt x="329" y="242"/>
                      </a:lnTo>
                      <a:lnTo>
                        <a:pt x="322" y="253"/>
                      </a:lnTo>
                      <a:lnTo>
                        <a:pt x="319" y="262"/>
                      </a:lnTo>
                      <a:lnTo>
                        <a:pt x="308" y="275"/>
                      </a:lnTo>
                      <a:lnTo>
                        <a:pt x="312" y="296"/>
                      </a:lnTo>
                      <a:lnTo>
                        <a:pt x="303" y="316"/>
                      </a:lnTo>
                      <a:lnTo>
                        <a:pt x="294" y="331"/>
                      </a:lnTo>
                      <a:lnTo>
                        <a:pt x="300" y="346"/>
                      </a:lnTo>
                      <a:lnTo>
                        <a:pt x="309" y="367"/>
                      </a:lnTo>
                      <a:lnTo>
                        <a:pt x="312" y="376"/>
                      </a:lnTo>
                      <a:lnTo>
                        <a:pt x="309" y="383"/>
                      </a:lnTo>
                      <a:lnTo>
                        <a:pt x="302" y="393"/>
                      </a:lnTo>
                      <a:lnTo>
                        <a:pt x="306" y="419"/>
                      </a:lnTo>
                      <a:lnTo>
                        <a:pt x="304" y="429"/>
                      </a:lnTo>
                      <a:lnTo>
                        <a:pt x="300" y="442"/>
                      </a:lnTo>
                      <a:lnTo>
                        <a:pt x="309" y="468"/>
                      </a:lnTo>
                      <a:lnTo>
                        <a:pt x="316" y="489"/>
                      </a:lnTo>
                      <a:lnTo>
                        <a:pt x="306" y="492"/>
                      </a:lnTo>
                      <a:lnTo>
                        <a:pt x="300" y="487"/>
                      </a:lnTo>
                      <a:lnTo>
                        <a:pt x="281" y="481"/>
                      </a:lnTo>
                      <a:lnTo>
                        <a:pt x="273" y="486"/>
                      </a:lnTo>
                      <a:lnTo>
                        <a:pt x="270" y="481"/>
                      </a:lnTo>
                      <a:lnTo>
                        <a:pt x="262" y="482"/>
                      </a:lnTo>
                      <a:lnTo>
                        <a:pt x="252" y="466"/>
                      </a:lnTo>
                      <a:lnTo>
                        <a:pt x="239" y="455"/>
                      </a:lnTo>
                      <a:lnTo>
                        <a:pt x="237" y="450"/>
                      </a:lnTo>
                      <a:lnTo>
                        <a:pt x="234" y="448"/>
                      </a:lnTo>
                      <a:lnTo>
                        <a:pt x="230" y="437"/>
                      </a:lnTo>
                      <a:lnTo>
                        <a:pt x="228" y="435"/>
                      </a:lnTo>
                      <a:lnTo>
                        <a:pt x="212" y="428"/>
                      </a:lnTo>
                      <a:lnTo>
                        <a:pt x="203" y="431"/>
                      </a:lnTo>
                      <a:lnTo>
                        <a:pt x="198" y="436"/>
                      </a:lnTo>
                      <a:lnTo>
                        <a:pt x="193" y="432"/>
                      </a:lnTo>
                      <a:lnTo>
                        <a:pt x="186" y="433"/>
                      </a:lnTo>
                      <a:lnTo>
                        <a:pt x="171" y="430"/>
                      </a:lnTo>
                      <a:lnTo>
                        <a:pt x="166" y="428"/>
                      </a:lnTo>
                      <a:lnTo>
                        <a:pt x="155" y="428"/>
                      </a:lnTo>
                      <a:lnTo>
                        <a:pt x="154" y="430"/>
                      </a:lnTo>
                      <a:lnTo>
                        <a:pt x="150" y="434"/>
                      </a:lnTo>
                      <a:lnTo>
                        <a:pt x="147" y="442"/>
                      </a:lnTo>
                      <a:lnTo>
                        <a:pt x="144" y="446"/>
                      </a:lnTo>
                      <a:lnTo>
                        <a:pt x="142" y="452"/>
                      </a:lnTo>
                      <a:lnTo>
                        <a:pt x="146" y="468"/>
                      </a:lnTo>
                      <a:lnTo>
                        <a:pt x="148" y="473"/>
                      </a:lnTo>
                      <a:lnTo>
                        <a:pt x="138" y="478"/>
                      </a:lnTo>
                      <a:lnTo>
                        <a:pt x="136" y="484"/>
                      </a:lnTo>
                      <a:lnTo>
                        <a:pt x="134" y="486"/>
                      </a:lnTo>
                      <a:lnTo>
                        <a:pt x="129" y="485"/>
                      </a:lnTo>
                      <a:lnTo>
                        <a:pt x="128" y="492"/>
                      </a:lnTo>
                      <a:lnTo>
                        <a:pt x="125" y="496"/>
                      </a:lnTo>
                      <a:lnTo>
                        <a:pt x="119" y="497"/>
                      </a:lnTo>
                      <a:lnTo>
                        <a:pt x="110" y="501"/>
                      </a:lnTo>
                      <a:lnTo>
                        <a:pt x="100" y="495"/>
                      </a:lnTo>
                      <a:lnTo>
                        <a:pt x="99" y="495"/>
                      </a:lnTo>
                      <a:lnTo>
                        <a:pt x="85" y="489"/>
                      </a:lnTo>
                      <a:lnTo>
                        <a:pt x="69" y="482"/>
                      </a:lnTo>
                      <a:lnTo>
                        <a:pt x="74" y="479"/>
                      </a:lnTo>
                      <a:lnTo>
                        <a:pt x="78" y="473"/>
                      </a:lnTo>
                      <a:lnTo>
                        <a:pt x="78" y="468"/>
                      </a:lnTo>
                      <a:lnTo>
                        <a:pt x="80" y="458"/>
                      </a:lnTo>
                      <a:lnTo>
                        <a:pt x="82" y="454"/>
                      </a:lnTo>
                      <a:lnTo>
                        <a:pt x="82" y="452"/>
                      </a:lnTo>
                      <a:lnTo>
                        <a:pt x="81" y="449"/>
                      </a:lnTo>
                      <a:lnTo>
                        <a:pt x="76" y="449"/>
                      </a:lnTo>
                      <a:lnTo>
                        <a:pt x="74" y="447"/>
                      </a:lnTo>
                      <a:lnTo>
                        <a:pt x="68" y="438"/>
                      </a:lnTo>
                      <a:lnTo>
                        <a:pt x="66" y="435"/>
                      </a:lnTo>
                      <a:lnTo>
                        <a:pt x="62" y="433"/>
                      </a:lnTo>
                      <a:lnTo>
                        <a:pt x="60" y="430"/>
                      </a:lnTo>
                      <a:lnTo>
                        <a:pt x="58" y="425"/>
                      </a:lnTo>
                      <a:lnTo>
                        <a:pt x="64" y="420"/>
                      </a:lnTo>
                      <a:lnTo>
                        <a:pt x="68" y="419"/>
                      </a:lnTo>
                      <a:lnTo>
                        <a:pt x="70" y="418"/>
                      </a:lnTo>
                      <a:lnTo>
                        <a:pt x="76" y="418"/>
                      </a:lnTo>
                      <a:lnTo>
                        <a:pt x="90" y="412"/>
                      </a:lnTo>
                      <a:lnTo>
                        <a:pt x="90" y="412"/>
                      </a:lnTo>
                      <a:lnTo>
                        <a:pt x="96" y="407"/>
                      </a:lnTo>
                      <a:lnTo>
                        <a:pt x="99" y="401"/>
                      </a:lnTo>
                      <a:lnTo>
                        <a:pt x="97" y="390"/>
                      </a:lnTo>
                      <a:lnTo>
                        <a:pt x="97" y="386"/>
                      </a:lnTo>
                      <a:lnTo>
                        <a:pt x="99" y="383"/>
                      </a:lnTo>
                      <a:lnTo>
                        <a:pt x="104" y="376"/>
                      </a:lnTo>
                      <a:lnTo>
                        <a:pt x="99" y="369"/>
                      </a:lnTo>
                      <a:lnTo>
                        <a:pt x="98" y="368"/>
                      </a:lnTo>
                      <a:lnTo>
                        <a:pt x="98" y="347"/>
                      </a:lnTo>
                      <a:lnTo>
                        <a:pt x="91" y="342"/>
                      </a:lnTo>
                      <a:lnTo>
                        <a:pt x="82" y="342"/>
                      </a:lnTo>
                      <a:lnTo>
                        <a:pt x="77" y="347"/>
                      </a:lnTo>
                      <a:lnTo>
                        <a:pt x="77" y="352"/>
                      </a:lnTo>
                      <a:lnTo>
                        <a:pt x="76" y="354"/>
                      </a:lnTo>
                      <a:lnTo>
                        <a:pt x="68" y="355"/>
                      </a:lnTo>
                      <a:lnTo>
                        <a:pt x="63" y="356"/>
                      </a:lnTo>
                      <a:lnTo>
                        <a:pt x="60" y="355"/>
                      </a:lnTo>
                      <a:lnTo>
                        <a:pt x="53" y="357"/>
                      </a:lnTo>
                      <a:lnTo>
                        <a:pt x="50" y="355"/>
                      </a:lnTo>
                      <a:lnTo>
                        <a:pt x="49" y="353"/>
                      </a:lnTo>
                      <a:lnTo>
                        <a:pt x="49" y="354"/>
                      </a:lnTo>
                      <a:lnTo>
                        <a:pt x="49" y="355"/>
                      </a:lnTo>
                      <a:lnTo>
                        <a:pt x="46" y="358"/>
                      </a:lnTo>
                      <a:lnTo>
                        <a:pt x="46" y="359"/>
                      </a:lnTo>
                      <a:lnTo>
                        <a:pt x="37" y="366"/>
                      </a:lnTo>
                      <a:lnTo>
                        <a:pt x="36" y="365"/>
                      </a:lnTo>
                      <a:lnTo>
                        <a:pt x="25" y="369"/>
                      </a:lnTo>
                      <a:lnTo>
                        <a:pt x="24" y="363"/>
                      </a:lnTo>
                      <a:lnTo>
                        <a:pt x="20" y="366"/>
                      </a:lnTo>
                      <a:lnTo>
                        <a:pt x="19" y="369"/>
                      </a:lnTo>
                      <a:lnTo>
                        <a:pt x="17" y="367"/>
                      </a:lnTo>
                      <a:lnTo>
                        <a:pt x="12" y="371"/>
                      </a:lnTo>
                      <a:lnTo>
                        <a:pt x="12" y="369"/>
                      </a:lnTo>
                      <a:lnTo>
                        <a:pt x="7" y="373"/>
                      </a:lnTo>
                      <a:lnTo>
                        <a:pt x="5" y="372"/>
                      </a:lnTo>
                      <a:lnTo>
                        <a:pt x="4" y="366"/>
                      </a:lnTo>
                      <a:lnTo>
                        <a:pt x="1" y="362"/>
                      </a:lnTo>
                      <a:lnTo>
                        <a:pt x="0" y="357"/>
                      </a:lnTo>
                      <a:lnTo>
                        <a:pt x="4" y="355"/>
                      </a:lnTo>
                      <a:lnTo>
                        <a:pt x="10" y="363"/>
                      </a:lnTo>
                      <a:lnTo>
                        <a:pt x="11" y="362"/>
                      </a:lnTo>
                      <a:lnTo>
                        <a:pt x="11" y="360"/>
                      </a:lnTo>
                      <a:lnTo>
                        <a:pt x="7" y="355"/>
                      </a:lnTo>
                      <a:lnTo>
                        <a:pt x="7" y="353"/>
                      </a:lnTo>
                      <a:lnTo>
                        <a:pt x="11" y="352"/>
                      </a:lnTo>
                      <a:lnTo>
                        <a:pt x="16" y="354"/>
                      </a:lnTo>
                      <a:lnTo>
                        <a:pt x="24" y="354"/>
                      </a:lnTo>
                      <a:lnTo>
                        <a:pt x="27" y="352"/>
                      </a:lnTo>
                      <a:lnTo>
                        <a:pt x="33" y="359"/>
                      </a:lnTo>
                      <a:lnTo>
                        <a:pt x="33" y="357"/>
                      </a:lnTo>
                      <a:lnTo>
                        <a:pt x="31" y="353"/>
                      </a:lnTo>
                      <a:lnTo>
                        <a:pt x="30" y="350"/>
                      </a:lnTo>
                      <a:lnTo>
                        <a:pt x="38" y="346"/>
                      </a:lnTo>
                      <a:lnTo>
                        <a:pt x="45" y="345"/>
                      </a:lnTo>
                      <a:lnTo>
                        <a:pt x="46" y="345"/>
                      </a:lnTo>
                      <a:lnTo>
                        <a:pt x="51" y="344"/>
                      </a:lnTo>
                      <a:lnTo>
                        <a:pt x="51" y="342"/>
                      </a:lnTo>
                      <a:lnTo>
                        <a:pt x="53" y="338"/>
                      </a:lnTo>
                      <a:lnTo>
                        <a:pt x="50" y="335"/>
                      </a:lnTo>
                      <a:lnTo>
                        <a:pt x="50" y="331"/>
                      </a:lnTo>
                      <a:lnTo>
                        <a:pt x="53" y="326"/>
                      </a:lnTo>
                      <a:lnTo>
                        <a:pt x="53" y="322"/>
                      </a:lnTo>
                      <a:lnTo>
                        <a:pt x="56" y="317"/>
                      </a:lnTo>
                      <a:lnTo>
                        <a:pt x="53" y="314"/>
                      </a:lnTo>
                      <a:lnTo>
                        <a:pt x="49" y="313"/>
                      </a:lnTo>
                      <a:lnTo>
                        <a:pt x="48" y="308"/>
                      </a:lnTo>
                      <a:lnTo>
                        <a:pt x="46" y="306"/>
                      </a:lnTo>
                      <a:lnTo>
                        <a:pt x="46" y="305"/>
                      </a:lnTo>
                      <a:lnTo>
                        <a:pt x="45" y="304"/>
                      </a:lnTo>
                      <a:lnTo>
                        <a:pt x="52" y="304"/>
                      </a:lnTo>
                      <a:lnTo>
                        <a:pt x="55" y="307"/>
                      </a:lnTo>
                      <a:lnTo>
                        <a:pt x="58" y="306"/>
                      </a:lnTo>
                      <a:lnTo>
                        <a:pt x="62" y="306"/>
                      </a:lnTo>
                      <a:lnTo>
                        <a:pt x="63" y="305"/>
                      </a:lnTo>
                      <a:lnTo>
                        <a:pt x="64" y="300"/>
                      </a:lnTo>
                      <a:lnTo>
                        <a:pt x="66" y="298"/>
                      </a:lnTo>
                      <a:lnTo>
                        <a:pt x="73" y="306"/>
                      </a:lnTo>
                      <a:lnTo>
                        <a:pt x="75" y="310"/>
                      </a:lnTo>
                      <a:lnTo>
                        <a:pt x="72" y="323"/>
                      </a:lnTo>
                      <a:lnTo>
                        <a:pt x="72" y="325"/>
                      </a:lnTo>
                      <a:lnTo>
                        <a:pt x="73" y="325"/>
                      </a:lnTo>
                      <a:lnTo>
                        <a:pt x="86" y="316"/>
                      </a:lnTo>
                      <a:lnTo>
                        <a:pt x="86" y="315"/>
                      </a:lnTo>
                      <a:lnTo>
                        <a:pt x="80" y="310"/>
                      </a:lnTo>
                      <a:lnTo>
                        <a:pt x="79" y="306"/>
                      </a:lnTo>
                      <a:lnTo>
                        <a:pt x="90" y="298"/>
                      </a:lnTo>
                      <a:lnTo>
                        <a:pt x="88" y="295"/>
                      </a:lnTo>
                      <a:lnTo>
                        <a:pt x="86" y="299"/>
                      </a:lnTo>
                      <a:lnTo>
                        <a:pt x="80" y="298"/>
                      </a:lnTo>
                      <a:lnTo>
                        <a:pt x="78" y="295"/>
                      </a:lnTo>
                      <a:lnTo>
                        <a:pt x="79" y="292"/>
                      </a:lnTo>
                      <a:lnTo>
                        <a:pt x="92" y="283"/>
                      </a:lnTo>
                      <a:lnTo>
                        <a:pt x="95" y="287"/>
                      </a:lnTo>
                      <a:lnTo>
                        <a:pt x="97" y="284"/>
                      </a:lnTo>
                      <a:lnTo>
                        <a:pt x="101" y="281"/>
                      </a:lnTo>
                      <a:lnTo>
                        <a:pt x="106" y="280"/>
                      </a:lnTo>
                      <a:lnTo>
                        <a:pt x="105" y="276"/>
                      </a:lnTo>
                      <a:lnTo>
                        <a:pt x="107" y="274"/>
                      </a:lnTo>
                      <a:lnTo>
                        <a:pt x="111" y="271"/>
                      </a:lnTo>
                      <a:lnTo>
                        <a:pt x="119" y="268"/>
                      </a:lnTo>
                      <a:lnTo>
                        <a:pt x="121" y="269"/>
                      </a:lnTo>
                      <a:lnTo>
                        <a:pt x="123" y="276"/>
                      </a:lnTo>
                      <a:lnTo>
                        <a:pt x="126" y="283"/>
                      </a:lnTo>
                      <a:lnTo>
                        <a:pt x="128" y="290"/>
                      </a:lnTo>
                      <a:lnTo>
                        <a:pt x="138" y="303"/>
                      </a:lnTo>
                      <a:lnTo>
                        <a:pt x="136" y="313"/>
                      </a:lnTo>
                      <a:lnTo>
                        <a:pt x="130" y="320"/>
                      </a:lnTo>
                      <a:lnTo>
                        <a:pt x="130" y="322"/>
                      </a:lnTo>
                      <a:lnTo>
                        <a:pt x="141" y="318"/>
                      </a:lnTo>
                      <a:lnTo>
                        <a:pt x="152" y="323"/>
                      </a:lnTo>
                      <a:lnTo>
                        <a:pt x="156" y="322"/>
                      </a:lnTo>
                      <a:lnTo>
                        <a:pt x="157" y="320"/>
                      </a:lnTo>
                      <a:lnTo>
                        <a:pt x="156" y="319"/>
                      </a:lnTo>
                      <a:lnTo>
                        <a:pt x="149" y="315"/>
                      </a:lnTo>
                      <a:lnTo>
                        <a:pt x="147" y="313"/>
                      </a:lnTo>
                      <a:lnTo>
                        <a:pt x="147" y="311"/>
                      </a:lnTo>
                      <a:lnTo>
                        <a:pt x="149" y="306"/>
                      </a:lnTo>
                      <a:lnTo>
                        <a:pt x="157" y="300"/>
                      </a:lnTo>
                      <a:lnTo>
                        <a:pt x="164" y="300"/>
                      </a:lnTo>
                      <a:lnTo>
                        <a:pt x="170" y="302"/>
                      </a:lnTo>
                      <a:lnTo>
                        <a:pt x="176" y="300"/>
                      </a:lnTo>
                      <a:lnTo>
                        <a:pt x="182" y="303"/>
                      </a:lnTo>
                      <a:lnTo>
                        <a:pt x="192" y="302"/>
                      </a:lnTo>
                      <a:lnTo>
                        <a:pt x="203" y="305"/>
                      </a:lnTo>
                      <a:lnTo>
                        <a:pt x="207" y="302"/>
                      </a:lnTo>
                      <a:lnTo>
                        <a:pt x="210" y="300"/>
                      </a:lnTo>
                      <a:lnTo>
                        <a:pt x="210" y="298"/>
                      </a:lnTo>
                      <a:lnTo>
                        <a:pt x="208" y="295"/>
                      </a:lnTo>
                      <a:lnTo>
                        <a:pt x="203" y="295"/>
                      </a:lnTo>
                      <a:lnTo>
                        <a:pt x="200" y="291"/>
                      </a:lnTo>
                      <a:lnTo>
                        <a:pt x="200" y="288"/>
                      </a:lnTo>
                      <a:lnTo>
                        <a:pt x="202" y="285"/>
                      </a:lnTo>
                      <a:lnTo>
                        <a:pt x="203" y="285"/>
                      </a:lnTo>
                      <a:lnTo>
                        <a:pt x="211" y="282"/>
                      </a:lnTo>
                      <a:lnTo>
                        <a:pt x="209" y="278"/>
                      </a:lnTo>
                      <a:lnTo>
                        <a:pt x="211" y="273"/>
                      </a:lnTo>
                      <a:lnTo>
                        <a:pt x="209" y="273"/>
                      </a:lnTo>
                      <a:lnTo>
                        <a:pt x="203" y="277"/>
                      </a:lnTo>
                      <a:lnTo>
                        <a:pt x="193" y="283"/>
                      </a:lnTo>
                      <a:lnTo>
                        <a:pt x="192" y="282"/>
                      </a:lnTo>
                      <a:lnTo>
                        <a:pt x="197" y="272"/>
                      </a:lnTo>
                      <a:lnTo>
                        <a:pt x="201" y="268"/>
                      </a:lnTo>
                      <a:lnTo>
                        <a:pt x="203" y="268"/>
                      </a:lnTo>
                      <a:lnTo>
                        <a:pt x="206" y="266"/>
                      </a:lnTo>
                      <a:lnTo>
                        <a:pt x="216" y="257"/>
                      </a:lnTo>
                      <a:lnTo>
                        <a:pt x="219" y="255"/>
                      </a:lnTo>
                      <a:lnTo>
                        <a:pt x="224" y="256"/>
                      </a:lnTo>
                      <a:lnTo>
                        <a:pt x="232" y="254"/>
                      </a:lnTo>
                      <a:lnTo>
                        <a:pt x="234" y="253"/>
                      </a:lnTo>
                      <a:lnTo>
                        <a:pt x="236" y="247"/>
                      </a:lnTo>
                      <a:lnTo>
                        <a:pt x="242" y="247"/>
                      </a:lnTo>
                      <a:lnTo>
                        <a:pt x="251" y="243"/>
                      </a:lnTo>
                      <a:lnTo>
                        <a:pt x="252" y="238"/>
                      </a:lnTo>
                      <a:lnTo>
                        <a:pt x="250" y="233"/>
                      </a:lnTo>
                      <a:lnTo>
                        <a:pt x="244" y="232"/>
                      </a:lnTo>
                      <a:lnTo>
                        <a:pt x="239" y="228"/>
                      </a:lnTo>
                      <a:lnTo>
                        <a:pt x="227" y="231"/>
                      </a:lnTo>
                      <a:lnTo>
                        <a:pt x="225" y="230"/>
                      </a:lnTo>
                      <a:lnTo>
                        <a:pt x="225" y="227"/>
                      </a:lnTo>
                      <a:lnTo>
                        <a:pt x="226" y="223"/>
                      </a:lnTo>
                      <a:lnTo>
                        <a:pt x="233" y="219"/>
                      </a:lnTo>
                      <a:lnTo>
                        <a:pt x="239" y="211"/>
                      </a:lnTo>
                      <a:lnTo>
                        <a:pt x="250" y="208"/>
                      </a:lnTo>
                      <a:lnTo>
                        <a:pt x="253" y="202"/>
                      </a:lnTo>
                      <a:lnTo>
                        <a:pt x="251" y="200"/>
                      </a:lnTo>
                      <a:lnTo>
                        <a:pt x="239" y="198"/>
                      </a:lnTo>
                      <a:lnTo>
                        <a:pt x="236" y="196"/>
                      </a:lnTo>
                      <a:lnTo>
                        <a:pt x="232" y="203"/>
                      </a:lnTo>
                      <a:lnTo>
                        <a:pt x="220" y="212"/>
                      </a:lnTo>
                      <a:lnTo>
                        <a:pt x="206" y="226"/>
                      </a:lnTo>
                      <a:lnTo>
                        <a:pt x="205" y="227"/>
                      </a:lnTo>
                      <a:lnTo>
                        <a:pt x="206" y="228"/>
                      </a:lnTo>
                      <a:lnTo>
                        <a:pt x="215" y="222"/>
                      </a:lnTo>
                      <a:lnTo>
                        <a:pt x="221" y="226"/>
                      </a:lnTo>
                      <a:lnTo>
                        <a:pt x="222" y="232"/>
                      </a:lnTo>
                      <a:lnTo>
                        <a:pt x="218" y="242"/>
                      </a:lnTo>
                      <a:lnTo>
                        <a:pt x="214" y="249"/>
                      </a:lnTo>
                      <a:lnTo>
                        <a:pt x="203" y="255"/>
                      </a:lnTo>
                      <a:lnTo>
                        <a:pt x="190" y="261"/>
                      </a:lnTo>
                      <a:lnTo>
                        <a:pt x="185" y="268"/>
                      </a:lnTo>
                      <a:lnTo>
                        <a:pt x="173" y="278"/>
                      </a:lnTo>
                      <a:lnTo>
                        <a:pt x="160" y="282"/>
                      </a:lnTo>
                      <a:lnTo>
                        <a:pt x="154" y="287"/>
                      </a:lnTo>
                      <a:lnTo>
                        <a:pt x="147" y="292"/>
                      </a:lnTo>
                      <a:lnTo>
                        <a:pt x="139" y="292"/>
                      </a:lnTo>
                      <a:lnTo>
                        <a:pt x="135" y="286"/>
                      </a:lnTo>
                      <a:lnTo>
                        <a:pt x="134" y="277"/>
                      </a:lnTo>
                      <a:lnTo>
                        <a:pt x="130" y="275"/>
                      </a:lnTo>
                      <a:lnTo>
                        <a:pt x="128" y="270"/>
                      </a:lnTo>
                      <a:lnTo>
                        <a:pt x="127" y="264"/>
                      </a:lnTo>
                      <a:lnTo>
                        <a:pt x="128" y="260"/>
                      </a:lnTo>
                      <a:lnTo>
                        <a:pt x="144" y="252"/>
                      </a:lnTo>
                      <a:lnTo>
                        <a:pt x="145" y="250"/>
                      </a:lnTo>
                      <a:lnTo>
                        <a:pt x="145" y="246"/>
                      </a:lnTo>
                      <a:lnTo>
                        <a:pt x="137" y="248"/>
                      </a:lnTo>
                      <a:lnTo>
                        <a:pt x="129" y="253"/>
                      </a:lnTo>
                      <a:lnTo>
                        <a:pt x="118" y="257"/>
                      </a:lnTo>
                      <a:lnTo>
                        <a:pt x="110" y="262"/>
                      </a:lnTo>
                      <a:lnTo>
                        <a:pt x="108" y="262"/>
                      </a:lnTo>
                      <a:lnTo>
                        <a:pt x="108" y="261"/>
                      </a:lnTo>
                      <a:lnTo>
                        <a:pt x="108" y="254"/>
                      </a:lnTo>
                      <a:lnTo>
                        <a:pt x="113" y="249"/>
                      </a:lnTo>
                      <a:lnTo>
                        <a:pt x="111" y="244"/>
                      </a:lnTo>
                      <a:lnTo>
                        <a:pt x="111" y="241"/>
                      </a:lnTo>
                      <a:lnTo>
                        <a:pt x="115" y="234"/>
                      </a:lnTo>
                      <a:lnTo>
                        <a:pt x="119" y="229"/>
                      </a:lnTo>
                      <a:lnTo>
                        <a:pt x="128" y="229"/>
                      </a:lnTo>
                      <a:lnTo>
                        <a:pt x="131" y="224"/>
                      </a:lnTo>
                      <a:lnTo>
                        <a:pt x="138" y="224"/>
                      </a:lnTo>
                      <a:lnTo>
                        <a:pt x="156" y="215"/>
                      </a:lnTo>
                      <a:lnTo>
                        <a:pt x="155" y="213"/>
                      </a:lnTo>
                      <a:lnTo>
                        <a:pt x="153" y="213"/>
                      </a:lnTo>
                      <a:lnTo>
                        <a:pt x="141" y="218"/>
                      </a:lnTo>
                      <a:lnTo>
                        <a:pt x="147" y="212"/>
                      </a:lnTo>
                      <a:lnTo>
                        <a:pt x="141" y="209"/>
                      </a:lnTo>
                      <a:lnTo>
                        <a:pt x="145" y="198"/>
                      </a:lnTo>
                      <a:lnTo>
                        <a:pt x="145" y="191"/>
                      </a:lnTo>
                      <a:lnTo>
                        <a:pt x="145" y="188"/>
                      </a:lnTo>
                      <a:lnTo>
                        <a:pt x="148" y="187"/>
                      </a:lnTo>
                      <a:lnTo>
                        <a:pt x="152" y="190"/>
                      </a:lnTo>
                      <a:lnTo>
                        <a:pt x="155" y="188"/>
                      </a:lnTo>
                      <a:lnTo>
                        <a:pt x="153" y="181"/>
                      </a:lnTo>
                      <a:lnTo>
                        <a:pt x="154" y="176"/>
                      </a:lnTo>
                      <a:lnTo>
                        <a:pt x="157" y="176"/>
                      </a:lnTo>
                      <a:lnTo>
                        <a:pt x="157" y="172"/>
                      </a:lnTo>
                      <a:lnTo>
                        <a:pt x="158" y="170"/>
                      </a:lnTo>
                      <a:lnTo>
                        <a:pt x="164" y="168"/>
                      </a:lnTo>
                      <a:lnTo>
                        <a:pt x="169" y="169"/>
                      </a:lnTo>
                      <a:lnTo>
                        <a:pt x="168" y="167"/>
                      </a:lnTo>
                      <a:lnTo>
                        <a:pt x="165" y="163"/>
                      </a:lnTo>
                      <a:lnTo>
                        <a:pt x="164" y="160"/>
                      </a:lnTo>
                      <a:lnTo>
                        <a:pt x="177" y="152"/>
                      </a:lnTo>
                      <a:lnTo>
                        <a:pt x="177" y="145"/>
                      </a:lnTo>
                      <a:lnTo>
                        <a:pt x="179" y="141"/>
                      </a:lnTo>
                      <a:lnTo>
                        <a:pt x="183" y="139"/>
                      </a:lnTo>
                      <a:lnTo>
                        <a:pt x="188" y="142"/>
                      </a:lnTo>
                      <a:lnTo>
                        <a:pt x="190" y="141"/>
                      </a:lnTo>
                      <a:lnTo>
                        <a:pt x="188" y="137"/>
                      </a:lnTo>
                      <a:lnTo>
                        <a:pt x="186" y="135"/>
                      </a:lnTo>
                      <a:lnTo>
                        <a:pt x="179" y="133"/>
                      </a:lnTo>
                      <a:lnTo>
                        <a:pt x="179" y="131"/>
                      </a:lnTo>
                      <a:lnTo>
                        <a:pt x="181" y="128"/>
                      </a:lnTo>
                      <a:lnTo>
                        <a:pt x="187" y="131"/>
                      </a:lnTo>
                      <a:lnTo>
                        <a:pt x="188" y="127"/>
                      </a:lnTo>
                      <a:lnTo>
                        <a:pt x="189" y="126"/>
                      </a:lnTo>
                      <a:lnTo>
                        <a:pt x="197" y="132"/>
                      </a:lnTo>
                      <a:lnTo>
                        <a:pt x="202" y="136"/>
                      </a:lnTo>
                      <a:lnTo>
                        <a:pt x="202" y="129"/>
                      </a:lnTo>
                      <a:lnTo>
                        <a:pt x="197" y="128"/>
                      </a:lnTo>
                      <a:lnTo>
                        <a:pt x="195" y="127"/>
                      </a:lnTo>
                      <a:lnTo>
                        <a:pt x="194" y="125"/>
                      </a:lnTo>
                      <a:lnTo>
                        <a:pt x="193" y="122"/>
                      </a:lnTo>
                      <a:lnTo>
                        <a:pt x="197" y="120"/>
                      </a:lnTo>
                      <a:lnTo>
                        <a:pt x="201" y="120"/>
                      </a:lnTo>
                      <a:lnTo>
                        <a:pt x="202" y="116"/>
                      </a:lnTo>
                      <a:lnTo>
                        <a:pt x="204" y="115"/>
                      </a:lnTo>
                      <a:lnTo>
                        <a:pt x="211" y="117"/>
                      </a:lnTo>
                      <a:lnTo>
                        <a:pt x="215" y="111"/>
                      </a:lnTo>
                      <a:lnTo>
                        <a:pt x="214" y="101"/>
                      </a:lnTo>
                      <a:lnTo>
                        <a:pt x="217" y="99"/>
                      </a:lnTo>
                      <a:lnTo>
                        <a:pt x="223" y="103"/>
                      </a:lnTo>
                      <a:lnTo>
                        <a:pt x="225" y="110"/>
                      </a:lnTo>
                      <a:lnTo>
                        <a:pt x="231" y="116"/>
                      </a:lnTo>
                      <a:lnTo>
                        <a:pt x="233" y="123"/>
                      </a:lnTo>
                      <a:lnTo>
                        <a:pt x="235" y="119"/>
                      </a:lnTo>
                      <a:lnTo>
                        <a:pt x="237" y="118"/>
                      </a:lnTo>
                      <a:lnTo>
                        <a:pt x="239" y="119"/>
                      </a:lnTo>
                      <a:lnTo>
                        <a:pt x="240" y="123"/>
                      </a:lnTo>
                      <a:lnTo>
                        <a:pt x="244" y="125"/>
                      </a:lnTo>
                      <a:lnTo>
                        <a:pt x="243" y="131"/>
                      </a:lnTo>
                      <a:lnTo>
                        <a:pt x="238" y="143"/>
                      </a:lnTo>
                      <a:lnTo>
                        <a:pt x="238" y="145"/>
                      </a:lnTo>
                      <a:lnTo>
                        <a:pt x="246" y="135"/>
                      </a:lnTo>
                      <a:lnTo>
                        <a:pt x="249" y="128"/>
                      </a:lnTo>
                      <a:lnTo>
                        <a:pt x="254" y="125"/>
                      </a:lnTo>
                      <a:lnTo>
                        <a:pt x="253" y="120"/>
                      </a:lnTo>
                      <a:lnTo>
                        <a:pt x="254" y="116"/>
                      </a:lnTo>
                      <a:lnTo>
                        <a:pt x="257" y="111"/>
                      </a:lnTo>
                      <a:lnTo>
                        <a:pt x="259" y="107"/>
                      </a:lnTo>
                      <a:lnTo>
                        <a:pt x="264" y="106"/>
                      </a:lnTo>
                      <a:lnTo>
                        <a:pt x="268" y="101"/>
                      </a:lnTo>
                      <a:lnTo>
                        <a:pt x="265" y="97"/>
                      </a:lnTo>
                      <a:lnTo>
                        <a:pt x="263" y="101"/>
                      </a:lnTo>
                      <a:lnTo>
                        <a:pt x="253" y="108"/>
                      </a:lnTo>
                      <a:lnTo>
                        <a:pt x="252" y="114"/>
                      </a:lnTo>
                      <a:lnTo>
                        <a:pt x="250" y="118"/>
                      </a:lnTo>
                      <a:lnTo>
                        <a:pt x="245" y="118"/>
                      </a:lnTo>
                      <a:lnTo>
                        <a:pt x="239" y="114"/>
                      </a:lnTo>
                      <a:lnTo>
                        <a:pt x="232" y="111"/>
                      </a:lnTo>
                      <a:lnTo>
                        <a:pt x="230" y="106"/>
                      </a:lnTo>
                      <a:lnTo>
                        <a:pt x="232" y="101"/>
                      </a:lnTo>
                      <a:lnTo>
                        <a:pt x="224" y="98"/>
                      </a:lnTo>
                      <a:lnTo>
                        <a:pt x="222" y="95"/>
                      </a:lnTo>
                      <a:lnTo>
                        <a:pt x="223" y="92"/>
                      </a:lnTo>
                      <a:lnTo>
                        <a:pt x="227" y="90"/>
                      </a:lnTo>
                      <a:lnTo>
                        <a:pt x="236" y="95"/>
                      </a:lnTo>
                      <a:lnTo>
                        <a:pt x="239" y="100"/>
                      </a:lnTo>
                      <a:lnTo>
                        <a:pt x="241" y="106"/>
                      </a:lnTo>
                      <a:lnTo>
                        <a:pt x="244" y="107"/>
                      </a:lnTo>
                      <a:lnTo>
                        <a:pt x="246" y="102"/>
                      </a:lnTo>
                      <a:lnTo>
                        <a:pt x="246" y="97"/>
                      </a:lnTo>
                      <a:lnTo>
                        <a:pt x="250" y="93"/>
                      </a:lnTo>
                      <a:lnTo>
                        <a:pt x="249" y="85"/>
                      </a:lnTo>
                      <a:lnTo>
                        <a:pt x="252" y="78"/>
                      </a:lnTo>
                      <a:lnTo>
                        <a:pt x="266" y="67"/>
                      </a:lnTo>
                      <a:lnTo>
                        <a:pt x="275" y="63"/>
                      </a:lnTo>
                      <a:lnTo>
                        <a:pt x="272" y="59"/>
                      </a:lnTo>
                      <a:lnTo>
                        <a:pt x="273" y="55"/>
                      </a:lnTo>
                      <a:lnTo>
                        <a:pt x="269" y="50"/>
                      </a:lnTo>
                      <a:lnTo>
                        <a:pt x="266" y="55"/>
                      </a:lnTo>
                      <a:lnTo>
                        <a:pt x="254" y="62"/>
                      </a:lnTo>
                      <a:lnTo>
                        <a:pt x="247" y="70"/>
                      </a:lnTo>
                      <a:lnTo>
                        <a:pt x="239" y="73"/>
                      </a:lnTo>
                      <a:lnTo>
                        <a:pt x="239" y="71"/>
                      </a:lnTo>
                      <a:lnTo>
                        <a:pt x="245" y="67"/>
                      </a:lnTo>
                      <a:lnTo>
                        <a:pt x="247" y="63"/>
                      </a:lnTo>
                      <a:lnTo>
                        <a:pt x="240" y="58"/>
                      </a:lnTo>
                      <a:lnTo>
                        <a:pt x="240" y="50"/>
                      </a:lnTo>
                      <a:lnTo>
                        <a:pt x="237" y="54"/>
                      </a:lnTo>
                      <a:lnTo>
                        <a:pt x="234" y="56"/>
                      </a:lnTo>
                      <a:lnTo>
                        <a:pt x="226" y="54"/>
                      </a:lnTo>
                      <a:lnTo>
                        <a:pt x="225" y="51"/>
                      </a:lnTo>
                      <a:lnTo>
                        <a:pt x="225" y="48"/>
                      </a:lnTo>
                      <a:lnTo>
                        <a:pt x="223" y="45"/>
                      </a:lnTo>
                      <a:lnTo>
                        <a:pt x="219" y="46"/>
                      </a:lnTo>
                      <a:lnTo>
                        <a:pt x="210" y="53"/>
                      </a:lnTo>
                      <a:lnTo>
                        <a:pt x="205" y="51"/>
                      </a:lnTo>
                      <a:lnTo>
                        <a:pt x="200" y="52"/>
                      </a:lnTo>
                      <a:lnTo>
                        <a:pt x="199" y="50"/>
                      </a:lnTo>
                      <a:lnTo>
                        <a:pt x="200" y="47"/>
                      </a:lnTo>
                      <a:lnTo>
                        <a:pt x="202" y="41"/>
                      </a:lnTo>
                      <a:lnTo>
                        <a:pt x="211" y="37"/>
                      </a:lnTo>
                      <a:lnTo>
                        <a:pt x="224" y="28"/>
                      </a:lnTo>
                      <a:lnTo>
                        <a:pt x="229" y="30"/>
                      </a:lnTo>
                      <a:lnTo>
                        <a:pt x="238" y="40"/>
                      </a:lnTo>
                      <a:lnTo>
                        <a:pt x="244" y="38"/>
                      </a:lnTo>
                      <a:lnTo>
                        <a:pt x="244" y="42"/>
                      </a:lnTo>
                      <a:lnTo>
                        <a:pt x="245" y="43"/>
                      </a:lnTo>
                      <a:lnTo>
                        <a:pt x="262" y="34"/>
                      </a:lnTo>
                      <a:lnTo>
                        <a:pt x="265" y="33"/>
                      </a:lnTo>
                      <a:lnTo>
                        <a:pt x="267" y="35"/>
                      </a:lnTo>
                      <a:lnTo>
                        <a:pt x="268" y="32"/>
                      </a:lnTo>
                      <a:lnTo>
                        <a:pt x="274" y="32"/>
                      </a:lnTo>
                      <a:lnTo>
                        <a:pt x="275" y="29"/>
                      </a:lnTo>
                      <a:lnTo>
                        <a:pt x="267" y="25"/>
                      </a:lnTo>
                      <a:lnTo>
                        <a:pt x="269" y="22"/>
                      </a:lnTo>
                      <a:lnTo>
                        <a:pt x="279" y="25"/>
                      </a:lnTo>
                      <a:lnTo>
                        <a:pt x="293" y="11"/>
                      </a:lnTo>
                      <a:lnTo>
                        <a:pt x="293" y="11"/>
                      </a:lnTo>
                      <a:lnTo>
                        <a:pt x="294" y="12"/>
                      </a:lnTo>
                      <a:lnTo>
                        <a:pt x="299" y="14"/>
                      </a:lnTo>
                      <a:lnTo>
                        <a:pt x="299" y="15"/>
                      </a:lnTo>
                      <a:lnTo>
                        <a:pt x="299" y="16"/>
                      </a:lnTo>
                      <a:lnTo>
                        <a:pt x="299" y="18"/>
                      </a:lnTo>
                      <a:lnTo>
                        <a:pt x="300" y="22"/>
                      </a:lnTo>
                      <a:lnTo>
                        <a:pt x="303" y="25"/>
                      </a:lnTo>
                      <a:lnTo>
                        <a:pt x="305" y="24"/>
                      </a:lnTo>
                      <a:lnTo>
                        <a:pt x="307" y="21"/>
                      </a:lnTo>
                      <a:lnTo>
                        <a:pt x="310" y="24"/>
                      </a:lnTo>
                      <a:lnTo>
                        <a:pt x="310" y="25"/>
                      </a:lnTo>
                      <a:lnTo>
                        <a:pt x="310" y="28"/>
                      </a:lnTo>
                      <a:lnTo>
                        <a:pt x="317" y="32"/>
                      </a:lnTo>
                      <a:lnTo>
                        <a:pt x="326" y="27"/>
                      </a:lnTo>
                      <a:lnTo>
                        <a:pt x="335" y="29"/>
                      </a:lnTo>
                      <a:lnTo>
                        <a:pt x="340" y="27"/>
                      </a:lnTo>
                      <a:lnTo>
                        <a:pt x="341" y="28"/>
                      </a:lnTo>
                      <a:lnTo>
                        <a:pt x="342" y="32"/>
                      </a:lnTo>
                      <a:lnTo>
                        <a:pt x="344" y="36"/>
                      </a:lnTo>
                      <a:lnTo>
                        <a:pt x="351" y="34"/>
                      </a:lnTo>
                      <a:lnTo>
                        <a:pt x="355" y="36"/>
                      </a:lnTo>
                      <a:lnTo>
                        <a:pt x="357" y="33"/>
                      </a:lnTo>
                      <a:lnTo>
                        <a:pt x="356" y="30"/>
                      </a:lnTo>
                      <a:lnTo>
                        <a:pt x="366" y="30"/>
                      </a:lnTo>
                      <a:lnTo>
                        <a:pt x="368" y="28"/>
                      </a:lnTo>
                      <a:lnTo>
                        <a:pt x="369" y="25"/>
                      </a:lnTo>
                      <a:lnTo>
                        <a:pt x="367" y="22"/>
                      </a:lnTo>
                      <a:lnTo>
                        <a:pt x="367" y="20"/>
                      </a:lnTo>
                      <a:lnTo>
                        <a:pt x="368" y="18"/>
                      </a:lnTo>
                      <a:lnTo>
                        <a:pt x="371" y="19"/>
                      </a:lnTo>
                      <a:lnTo>
                        <a:pt x="373" y="13"/>
                      </a:lnTo>
                      <a:lnTo>
                        <a:pt x="377" y="11"/>
                      </a:lnTo>
                      <a:lnTo>
                        <a:pt x="378" y="10"/>
                      </a:lnTo>
                      <a:lnTo>
                        <a:pt x="380" y="5"/>
                      </a:lnTo>
                      <a:lnTo>
                        <a:pt x="385" y="4"/>
                      </a:lnTo>
                      <a:lnTo>
                        <a:pt x="405" y="7"/>
                      </a:lnTo>
                      <a:lnTo>
                        <a:pt x="410" y="5"/>
                      </a:lnTo>
                      <a:lnTo>
                        <a:pt x="414" y="4"/>
                      </a:lnTo>
                      <a:lnTo>
                        <a:pt x="415" y="4"/>
                      </a:lnTo>
                      <a:lnTo>
                        <a:pt x="422" y="6"/>
                      </a:lnTo>
                      <a:lnTo>
                        <a:pt x="425" y="6"/>
                      </a:lnTo>
                      <a:lnTo>
                        <a:pt x="434" y="5"/>
                      </a:lnTo>
                      <a:lnTo>
                        <a:pt x="451" y="1"/>
                      </a:lnTo>
                      <a:lnTo>
                        <a:pt x="455" y="2"/>
                      </a:lnTo>
                      <a:lnTo>
                        <a:pt x="463" y="0"/>
                      </a:lnTo>
                      <a:lnTo>
                        <a:pt x="471" y="2"/>
                      </a:lnTo>
                      <a:lnTo>
                        <a:pt x="476" y="3"/>
                      </a:lnTo>
                      <a:close/>
                      <a:moveTo>
                        <a:pt x="52" y="263"/>
                      </a:moveTo>
                      <a:lnTo>
                        <a:pt x="54" y="267"/>
                      </a:lnTo>
                      <a:lnTo>
                        <a:pt x="63" y="265"/>
                      </a:lnTo>
                      <a:lnTo>
                        <a:pt x="62" y="270"/>
                      </a:lnTo>
                      <a:lnTo>
                        <a:pt x="62" y="277"/>
                      </a:lnTo>
                      <a:lnTo>
                        <a:pt x="66" y="274"/>
                      </a:lnTo>
                      <a:lnTo>
                        <a:pt x="68" y="274"/>
                      </a:lnTo>
                      <a:lnTo>
                        <a:pt x="71" y="274"/>
                      </a:lnTo>
                      <a:lnTo>
                        <a:pt x="74" y="277"/>
                      </a:lnTo>
                      <a:lnTo>
                        <a:pt x="75" y="281"/>
                      </a:lnTo>
                      <a:lnTo>
                        <a:pt x="77" y="279"/>
                      </a:lnTo>
                      <a:lnTo>
                        <a:pt x="77" y="276"/>
                      </a:lnTo>
                      <a:lnTo>
                        <a:pt x="79" y="279"/>
                      </a:lnTo>
                      <a:lnTo>
                        <a:pt x="73" y="288"/>
                      </a:lnTo>
                      <a:lnTo>
                        <a:pt x="70" y="290"/>
                      </a:lnTo>
                      <a:lnTo>
                        <a:pt x="68" y="290"/>
                      </a:lnTo>
                      <a:lnTo>
                        <a:pt x="64" y="290"/>
                      </a:lnTo>
                      <a:lnTo>
                        <a:pt x="56" y="293"/>
                      </a:lnTo>
                      <a:lnTo>
                        <a:pt x="52" y="295"/>
                      </a:lnTo>
                      <a:lnTo>
                        <a:pt x="46" y="295"/>
                      </a:lnTo>
                      <a:lnTo>
                        <a:pt x="45" y="295"/>
                      </a:lnTo>
                      <a:lnTo>
                        <a:pt x="34" y="298"/>
                      </a:lnTo>
                      <a:lnTo>
                        <a:pt x="27" y="304"/>
                      </a:lnTo>
                      <a:lnTo>
                        <a:pt x="17" y="304"/>
                      </a:lnTo>
                      <a:lnTo>
                        <a:pt x="16" y="303"/>
                      </a:lnTo>
                      <a:lnTo>
                        <a:pt x="13" y="300"/>
                      </a:lnTo>
                      <a:lnTo>
                        <a:pt x="11" y="304"/>
                      </a:lnTo>
                      <a:lnTo>
                        <a:pt x="10" y="300"/>
                      </a:lnTo>
                      <a:lnTo>
                        <a:pt x="11" y="298"/>
                      </a:lnTo>
                      <a:lnTo>
                        <a:pt x="10" y="293"/>
                      </a:lnTo>
                      <a:lnTo>
                        <a:pt x="11" y="291"/>
                      </a:lnTo>
                      <a:lnTo>
                        <a:pt x="10" y="289"/>
                      </a:lnTo>
                      <a:lnTo>
                        <a:pt x="7" y="292"/>
                      </a:lnTo>
                      <a:lnTo>
                        <a:pt x="7" y="292"/>
                      </a:lnTo>
                      <a:lnTo>
                        <a:pt x="6" y="292"/>
                      </a:lnTo>
                      <a:lnTo>
                        <a:pt x="7" y="290"/>
                      </a:lnTo>
                      <a:lnTo>
                        <a:pt x="10" y="288"/>
                      </a:lnTo>
                      <a:lnTo>
                        <a:pt x="12" y="287"/>
                      </a:lnTo>
                      <a:lnTo>
                        <a:pt x="13" y="289"/>
                      </a:lnTo>
                      <a:lnTo>
                        <a:pt x="15" y="285"/>
                      </a:lnTo>
                      <a:lnTo>
                        <a:pt x="16" y="284"/>
                      </a:lnTo>
                      <a:lnTo>
                        <a:pt x="25" y="281"/>
                      </a:lnTo>
                      <a:lnTo>
                        <a:pt x="26" y="278"/>
                      </a:lnTo>
                      <a:lnTo>
                        <a:pt x="32" y="272"/>
                      </a:lnTo>
                      <a:lnTo>
                        <a:pt x="39" y="270"/>
                      </a:lnTo>
                      <a:lnTo>
                        <a:pt x="39" y="267"/>
                      </a:lnTo>
                      <a:lnTo>
                        <a:pt x="46" y="264"/>
                      </a:lnTo>
                      <a:lnTo>
                        <a:pt x="48" y="263"/>
                      </a:lnTo>
                      <a:lnTo>
                        <a:pt x="52" y="263"/>
                      </a:lnTo>
                      <a:close/>
                      <a:moveTo>
                        <a:pt x="40" y="237"/>
                      </a:moveTo>
                      <a:lnTo>
                        <a:pt x="41" y="241"/>
                      </a:lnTo>
                      <a:lnTo>
                        <a:pt x="44" y="239"/>
                      </a:lnTo>
                      <a:lnTo>
                        <a:pt x="45" y="240"/>
                      </a:lnTo>
                      <a:lnTo>
                        <a:pt x="48" y="237"/>
                      </a:lnTo>
                      <a:lnTo>
                        <a:pt x="50" y="245"/>
                      </a:lnTo>
                      <a:lnTo>
                        <a:pt x="51" y="244"/>
                      </a:lnTo>
                      <a:lnTo>
                        <a:pt x="51" y="245"/>
                      </a:lnTo>
                      <a:lnTo>
                        <a:pt x="51" y="247"/>
                      </a:lnTo>
                      <a:lnTo>
                        <a:pt x="50" y="247"/>
                      </a:lnTo>
                      <a:lnTo>
                        <a:pt x="51" y="252"/>
                      </a:lnTo>
                      <a:lnTo>
                        <a:pt x="50" y="257"/>
                      </a:lnTo>
                      <a:lnTo>
                        <a:pt x="46" y="259"/>
                      </a:lnTo>
                      <a:lnTo>
                        <a:pt x="27" y="263"/>
                      </a:lnTo>
                      <a:lnTo>
                        <a:pt x="20" y="261"/>
                      </a:lnTo>
                      <a:lnTo>
                        <a:pt x="12" y="263"/>
                      </a:lnTo>
                      <a:lnTo>
                        <a:pt x="10" y="261"/>
                      </a:lnTo>
                      <a:lnTo>
                        <a:pt x="10" y="261"/>
                      </a:lnTo>
                      <a:lnTo>
                        <a:pt x="16" y="257"/>
                      </a:lnTo>
                      <a:lnTo>
                        <a:pt x="31" y="253"/>
                      </a:lnTo>
                      <a:lnTo>
                        <a:pt x="31" y="252"/>
                      </a:lnTo>
                      <a:lnTo>
                        <a:pt x="35" y="250"/>
                      </a:lnTo>
                      <a:lnTo>
                        <a:pt x="36" y="247"/>
                      </a:lnTo>
                      <a:lnTo>
                        <a:pt x="38" y="247"/>
                      </a:lnTo>
                      <a:lnTo>
                        <a:pt x="40" y="246"/>
                      </a:lnTo>
                      <a:lnTo>
                        <a:pt x="40" y="245"/>
                      </a:lnTo>
                      <a:lnTo>
                        <a:pt x="39" y="245"/>
                      </a:lnTo>
                      <a:lnTo>
                        <a:pt x="38" y="243"/>
                      </a:lnTo>
                      <a:lnTo>
                        <a:pt x="35" y="242"/>
                      </a:lnTo>
                      <a:lnTo>
                        <a:pt x="36" y="240"/>
                      </a:lnTo>
                      <a:lnTo>
                        <a:pt x="39" y="239"/>
                      </a:lnTo>
                      <a:lnTo>
                        <a:pt x="40" y="237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8" name="Freeform 52">
                  <a:extLst>
                    <a:ext uri="{FF2B5EF4-FFF2-40B4-BE49-F238E27FC236}">
                      <a16:creationId xmlns:a16="http://schemas.microsoft.com/office/drawing/2014/main" id="{7D0C0479-80C2-4C5A-A27E-E115981BF0B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49763" y="2470150"/>
                  <a:ext cx="582613" cy="1306513"/>
                </a:xfrm>
                <a:custGeom>
                  <a:avLst/>
                  <a:gdLst>
                    <a:gd name="T0" fmla="*/ 217 w 367"/>
                    <a:gd name="T1" fmla="*/ 237 h 823"/>
                    <a:gd name="T2" fmla="*/ 270 w 367"/>
                    <a:gd name="T3" fmla="*/ 340 h 823"/>
                    <a:gd name="T4" fmla="*/ 227 w 367"/>
                    <a:gd name="T5" fmla="*/ 441 h 823"/>
                    <a:gd name="T6" fmla="*/ 197 w 367"/>
                    <a:gd name="T7" fmla="*/ 568 h 823"/>
                    <a:gd name="T8" fmla="*/ 163 w 367"/>
                    <a:gd name="T9" fmla="*/ 653 h 823"/>
                    <a:gd name="T10" fmla="*/ 131 w 367"/>
                    <a:gd name="T11" fmla="*/ 767 h 823"/>
                    <a:gd name="T12" fmla="*/ 76 w 367"/>
                    <a:gd name="T13" fmla="*/ 788 h 823"/>
                    <a:gd name="T14" fmla="*/ 103 w 367"/>
                    <a:gd name="T15" fmla="*/ 733 h 823"/>
                    <a:gd name="T16" fmla="*/ 114 w 367"/>
                    <a:gd name="T17" fmla="*/ 669 h 823"/>
                    <a:gd name="T18" fmla="*/ 75 w 367"/>
                    <a:gd name="T19" fmla="*/ 668 h 823"/>
                    <a:gd name="T20" fmla="*/ 40 w 367"/>
                    <a:gd name="T21" fmla="*/ 643 h 823"/>
                    <a:gd name="T22" fmla="*/ 60 w 367"/>
                    <a:gd name="T23" fmla="*/ 620 h 823"/>
                    <a:gd name="T24" fmla="*/ 79 w 367"/>
                    <a:gd name="T25" fmla="*/ 578 h 823"/>
                    <a:gd name="T26" fmla="*/ 160 w 367"/>
                    <a:gd name="T27" fmla="*/ 493 h 823"/>
                    <a:gd name="T28" fmla="*/ 108 w 367"/>
                    <a:gd name="T29" fmla="*/ 524 h 823"/>
                    <a:gd name="T30" fmla="*/ 48 w 367"/>
                    <a:gd name="T31" fmla="*/ 568 h 823"/>
                    <a:gd name="T32" fmla="*/ 59 w 367"/>
                    <a:gd name="T33" fmla="*/ 532 h 823"/>
                    <a:gd name="T34" fmla="*/ 74 w 367"/>
                    <a:gd name="T35" fmla="*/ 459 h 823"/>
                    <a:gd name="T36" fmla="*/ 9 w 367"/>
                    <a:gd name="T37" fmla="*/ 456 h 823"/>
                    <a:gd name="T38" fmla="*/ 48 w 367"/>
                    <a:gd name="T39" fmla="*/ 462 h 823"/>
                    <a:gd name="T40" fmla="*/ 29 w 367"/>
                    <a:gd name="T41" fmla="*/ 414 h 823"/>
                    <a:gd name="T42" fmla="*/ 120 w 367"/>
                    <a:gd name="T43" fmla="*/ 399 h 823"/>
                    <a:gd name="T44" fmla="*/ 175 w 367"/>
                    <a:gd name="T45" fmla="*/ 397 h 823"/>
                    <a:gd name="T46" fmla="*/ 200 w 367"/>
                    <a:gd name="T47" fmla="*/ 379 h 823"/>
                    <a:gd name="T48" fmla="*/ 138 w 367"/>
                    <a:gd name="T49" fmla="*/ 364 h 823"/>
                    <a:gd name="T50" fmla="*/ 32 w 367"/>
                    <a:gd name="T51" fmla="*/ 387 h 823"/>
                    <a:gd name="T52" fmla="*/ 28 w 367"/>
                    <a:gd name="T53" fmla="*/ 356 h 823"/>
                    <a:gd name="T54" fmla="*/ 16 w 367"/>
                    <a:gd name="T55" fmla="*/ 300 h 823"/>
                    <a:gd name="T56" fmla="*/ 91 w 367"/>
                    <a:gd name="T57" fmla="*/ 274 h 823"/>
                    <a:gd name="T58" fmla="*/ 119 w 367"/>
                    <a:gd name="T59" fmla="*/ 271 h 823"/>
                    <a:gd name="T60" fmla="*/ 26 w 367"/>
                    <a:gd name="T61" fmla="*/ 222 h 823"/>
                    <a:gd name="T62" fmla="*/ 87 w 367"/>
                    <a:gd name="T63" fmla="*/ 217 h 823"/>
                    <a:gd name="T64" fmla="*/ 138 w 367"/>
                    <a:gd name="T65" fmla="*/ 227 h 823"/>
                    <a:gd name="T66" fmla="*/ 174 w 367"/>
                    <a:gd name="T67" fmla="*/ 218 h 823"/>
                    <a:gd name="T68" fmla="*/ 131 w 367"/>
                    <a:gd name="T69" fmla="*/ 166 h 823"/>
                    <a:gd name="T70" fmla="*/ 223 w 367"/>
                    <a:gd name="T71" fmla="*/ 154 h 823"/>
                    <a:gd name="T72" fmla="*/ 172 w 367"/>
                    <a:gd name="T73" fmla="*/ 124 h 823"/>
                    <a:gd name="T74" fmla="*/ 261 w 367"/>
                    <a:gd name="T75" fmla="*/ 112 h 823"/>
                    <a:gd name="T76" fmla="*/ 246 w 367"/>
                    <a:gd name="T77" fmla="*/ 72 h 823"/>
                    <a:gd name="T78" fmla="*/ 289 w 367"/>
                    <a:gd name="T79" fmla="*/ 80 h 823"/>
                    <a:gd name="T80" fmla="*/ 340 w 367"/>
                    <a:gd name="T81" fmla="*/ 56 h 823"/>
                    <a:gd name="T82" fmla="*/ 344 w 367"/>
                    <a:gd name="T83" fmla="*/ 153 h 823"/>
                    <a:gd name="T84" fmla="*/ 275 w 367"/>
                    <a:gd name="T85" fmla="*/ 37 h 823"/>
                    <a:gd name="T86" fmla="*/ 308 w 367"/>
                    <a:gd name="T87" fmla="*/ 8 h 823"/>
                    <a:gd name="T88" fmla="*/ 243 w 367"/>
                    <a:gd name="T89" fmla="*/ 22 h 823"/>
                    <a:gd name="T90" fmla="*/ 257 w 367"/>
                    <a:gd name="T91" fmla="*/ 55 h 823"/>
                    <a:gd name="T92" fmla="*/ 228 w 367"/>
                    <a:gd name="T93" fmla="*/ 71 h 823"/>
                    <a:gd name="T94" fmla="*/ 224 w 367"/>
                    <a:gd name="T95" fmla="*/ 75 h 823"/>
                    <a:gd name="T96" fmla="*/ 218 w 367"/>
                    <a:gd name="T97" fmla="*/ 70 h 823"/>
                    <a:gd name="T98" fmla="*/ 92 w 367"/>
                    <a:gd name="T99" fmla="*/ 200 h 823"/>
                    <a:gd name="T100" fmla="*/ 72 w 367"/>
                    <a:gd name="T101" fmla="*/ 199 h 823"/>
                    <a:gd name="T102" fmla="*/ 62 w 367"/>
                    <a:gd name="T103" fmla="*/ 216 h 823"/>
                    <a:gd name="T104" fmla="*/ 71 w 367"/>
                    <a:gd name="T105" fmla="*/ 196 h 823"/>
                    <a:gd name="T106" fmla="*/ 4 w 367"/>
                    <a:gd name="T107" fmla="*/ 272 h 823"/>
                    <a:gd name="T108" fmla="*/ 57 w 367"/>
                    <a:gd name="T109" fmla="*/ 601 h 823"/>
                    <a:gd name="T110" fmla="*/ 31 w 367"/>
                    <a:gd name="T111" fmla="*/ 584 h 823"/>
                    <a:gd name="T112" fmla="*/ 29 w 367"/>
                    <a:gd name="T113" fmla="*/ 615 h 823"/>
                    <a:gd name="T114" fmla="*/ 35 w 367"/>
                    <a:gd name="T115" fmla="*/ 663 h 823"/>
                    <a:gd name="T116" fmla="*/ 29 w 367"/>
                    <a:gd name="T117" fmla="*/ 530 h 823"/>
                    <a:gd name="T118" fmla="*/ 13 w 367"/>
                    <a:gd name="T119" fmla="*/ 511 h 823"/>
                    <a:gd name="T120" fmla="*/ 9 w 367"/>
                    <a:gd name="T121" fmla="*/ 394 h 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67" h="823">
                      <a:moveTo>
                        <a:pt x="332" y="186"/>
                      </a:moveTo>
                      <a:lnTo>
                        <a:pt x="331" y="187"/>
                      </a:lnTo>
                      <a:lnTo>
                        <a:pt x="324" y="189"/>
                      </a:lnTo>
                      <a:lnTo>
                        <a:pt x="320" y="189"/>
                      </a:lnTo>
                      <a:lnTo>
                        <a:pt x="318" y="186"/>
                      </a:lnTo>
                      <a:lnTo>
                        <a:pt x="311" y="185"/>
                      </a:lnTo>
                      <a:lnTo>
                        <a:pt x="309" y="186"/>
                      </a:lnTo>
                      <a:lnTo>
                        <a:pt x="302" y="186"/>
                      </a:lnTo>
                      <a:lnTo>
                        <a:pt x="279" y="188"/>
                      </a:lnTo>
                      <a:lnTo>
                        <a:pt x="271" y="190"/>
                      </a:lnTo>
                      <a:lnTo>
                        <a:pt x="270" y="191"/>
                      </a:lnTo>
                      <a:lnTo>
                        <a:pt x="265" y="193"/>
                      </a:lnTo>
                      <a:lnTo>
                        <a:pt x="260" y="200"/>
                      </a:lnTo>
                      <a:lnTo>
                        <a:pt x="257" y="204"/>
                      </a:lnTo>
                      <a:lnTo>
                        <a:pt x="252" y="211"/>
                      </a:lnTo>
                      <a:lnTo>
                        <a:pt x="251" y="213"/>
                      </a:lnTo>
                      <a:lnTo>
                        <a:pt x="247" y="219"/>
                      </a:lnTo>
                      <a:lnTo>
                        <a:pt x="239" y="220"/>
                      </a:lnTo>
                      <a:lnTo>
                        <a:pt x="236" y="217"/>
                      </a:lnTo>
                      <a:lnTo>
                        <a:pt x="229" y="218"/>
                      </a:lnTo>
                      <a:lnTo>
                        <a:pt x="227" y="220"/>
                      </a:lnTo>
                      <a:lnTo>
                        <a:pt x="223" y="225"/>
                      </a:lnTo>
                      <a:lnTo>
                        <a:pt x="217" y="228"/>
                      </a:lnTo>
                      <a:lnTo>
                        <a:pt x="220" y="233"/>
                      </a:lnTo>
                      <a:lnTo>
                        <a:pt x="220" y="234"/>
                      </a:lnTo>
                      <a:lnTo>
                        <a:pt x="217" y="237"/>
                      </a:lnTo>
                      <a:lnTo>
                        <a:pt x="215" y="236"/>
                      </a:lnTo>
                      <a:lnTo>
                        <a:pt x="212" y="232"/>
                      </a:lnTo>
                      <a:lnTo>
                        <a:pt x="204" y="233"/>
                      </a:lnTo>
                      <a:lnTo>
                        <a:pt x="203" y="238"/>
                      </a:lnTo>
                      <a:lnTo>
                        <a:pt x="199" y="242"/>
                      </a:lnTo>
                      <a:lnTo>
                        <a:pt x="199" y="244"/>
                      </a:lnTo>
                      <a:lnTo>
                        <a:pt x="199" y="247"/>
                      </a:lnTo>
                      <a:lnTo>
                        <a:pt x="202" y="250"/>
                      </a:lnTo>
                      <a:lnTo>
                        <a:pt x="202" y="251"/>
                      </a:lnTo>
                      <a:lnTo>
                        <a:pt x="202" y="259"/>
                      </a:lnTo>
                      <a:lnTo>
                        <a:pt x="204" y="265"/>
                      </a:lnTo>
                      <a:lnTo>
                        <a:pt x="204" y="272"/>
                      </a:lnTo>
                      <a:lnTo>
                        <a:pt x="211" y="286"/>
                      </a:lnTo>
                      <a:lnTo>
                        <a:pt x="212" y="292"/>
                      </a:lnTo>
                      <a:lnTo>
                        <a:pt x="230" y="288"/>
                      </a:lnTo>
                      <a:lnTo>
                        <a:pt x="237" y="290"/>
                      </a:lnTo>
                      <a:lnTo>
                        <a:pt x="242" y="294"/>
                      </a:lnTo>
                      <a:lnTo>
                        <a:pt x="242" y="306"/>
                      </a:lnTo>
                      <a:lnTo>
                        <a:pt x="245" y="319"/>
                      </a:lnTo>
                      <a:lnTo>
                        <a:pt x="251" y="322"/>
                      </a:lnTo>
                      <a:lnTo>
                        <a:pt x="257" y="325"/>
                      </a:lnTo>
                      <a:lnTo>
                        <a:pt x="264" y="322"/>
                      </a:lnTo>
                      <a:lnTo>
                        <a:pt x="269" y="325"/>
                      </a:lnTo>
                      <a:lnTo>
                        <a:pt x="273" y="334"/>
                      </a:lnTo>
                      <a:lnTo>
                        <a:pt x="272" y="337"/>
                      </a:lnTo>
                      <a:lnTo>
                        <a:pt x="270" y="340"/>
                      </a:lnTo>
                      <a:lnTo>
                        <a:pt x="264" y="340"/>
                      </a:lnTo>
                      <a:lnTo>
                        <a:pt x="262" y="343"/>
                      </a:lnTo>
                      <a:lnTo>
                        <a:pt x="262" y="350"/>
                      </a:lnTo>
                      <a:lnTo>
                        <a:pt x="267" y="356"/>
                      </a:lnTo>
                      <a:lnTo>
                        <a:pt x="267" y="358"/>
                      </a:lnTo>
                      <a:lnTo>
                        <a:pt x="251" y="373"/>
                      </a:lnTo>
                      <a:lnTo>
                        <a:pt x="253" y="375"/>
                      </a:lnTo>
                      <a:lnTo>
                        <a:pt x="254" y="381"/>
                      </a:lnTo>
                      <a:lnTo>
                        <a:pt x="256" y="383"/>
                      </a:lnTo>
                      <a:lnTo>
                        <a:pt x="260" y="391"/>
                      </a:lnTo>
                      <a:lnTo>
                        <a:pt x="269" y="398"/>
                      </a:lnTo>
                      <a:lnTo>
                        <a:pt x="267" y="401"/>
                      </a:lnTo>
                      <a:lnTo>
                        <a:pt x="270" y="404"/>
                      </a:lnTo>
                      <a:lnTo>
                        <a:pt x="271" y="404"/>
                      </a:lnTo>
                      <a:lnTo>
                        <a:pt x="269" y="408"/>
                      </a:lnTo>
                      <a:lnTo>
                        <a:pt x="267" y="409"/>
                      </a:lnTo>
                      <a:lnTo>
                        <a:pt x="267" y="414"/>
                      </a:lnTo>
                      <a:lnTo>
                        <a:pt x="261" y="413"/>
                      </a:lnTo>
                      <a:lnTo>
                        <a:pt x="257" y="418"/>
                      </a:lnTo>
                      <a:lnTo>
                        <a:pt x="252" y="426"/>
                      </a:lnTo>
                      <a:lnTo>
                        <a:pt x="247" y="426"/>
                      </a:lnTo>
                      <a:lnTo>
                        <a:pt x="245" y="426"/>
                      </a:lnTo>
                      <a:lnTo>
                        <a:pt x="240" y="422"/>
                      </a:lnTo>
                      <a:lnTo>
                        <a:pt x="238" y="422"/>
                      </a:lnTo>
                      <a:lnTo>
                        <a:pt x="234" y="426"/>
                      </a:lnTo>
                      <a:lnTo>
                        <a:pt x="227" y="441"/>
                      </a:lnTo>
                      <a:lnTo>
                        <a:pt x="227" y="442"/>
                      </a:lnTo>
                      <a:lnTo>
                        <a:pt x="228" y="443"/>
                      </a:lnTo>
                      <a:lnTo>
                        <a:pt x="228" y="447"/>
                      </a:lnTo>
                      <a:lnTo>
                        <a:pt x="226" y="451"/>
                      </a:lnTo>
                      <a:lnTo>
                        <a:pt x="225" y="452"/>
                      </a:lnTo>
                      <a:lnTo>
                        <a:pt x="219" y="450"/>
                      </a:lnTo>
                      <a:lnTo>
                        <a:pt x="214" y="455"/>
                      </a:lnTo>
                      <a:lnTo>
                        <a:pt x="214" y="456"/>
                      </a:lnTo>
                      <a:lnTo>
                        <a:pt x="210" y="458"/>
                      </a:lnTo>
                      <a:lnTo>
                        <a:pt x="208" y="461"/>
                      </a:lnTo>
                      <a:lnTo>
                        <a:pt x="208" y="463"/>
                      </a:lnTo>
                      <a:lnTo>
                        <a:pt x="214" y="464"/>
                      </a:lnTo>
                      <a:lnTo>
                        <a:pt x="220" y="467"/>
                      </a:lnTo>
                      <a:lnTo>
                        <a:pt x="220" y="473"/>
                      </a:lnTo>
                      <a:lnTo>
                        <a:pt x="222" y="478"/>
                      </a:lnTo>
                      <a:lnTo>
                        <a:pt x="224" y="482"/>
                      </a:lnTo>
                      <a:lnTo>
                        <a:pt x="228" y="486"/>
                      </a:lnTo>
                      <a:lnTo>
                        <a:pt x="226" y="500"/>
                      </a:lnTo>
                      <a:lnTo>
                        <a:pt x="224" y="520"/>
                      </a:lnTo>
                      <a:lnTo>
                        <a:pt x="219" y="528"/>
                      </a:lnTo>
                      <a:lnTo>
                        <a:pt x="217" y="539"/>
                      </a:lnTo>
                      <a:lnTo>
                        <a:pt x="210" y="551"/>
                      </a:lnTo>
                      <a:lnTo>
                        <a:pt x="206" y="557"/>
                      </a:lnTo>
                      <a:lnTo>
                        <a:pt x="206" y="559"/>
                      </a:lnTo>
                      <a:lnTo>
                        <a:pt x="205" y="563"/>
                      </a:lnTo>
                      <a:lnTo>
                        <a:pt x="197" y="568"/>
                      </a:lnTo>
                      <a:lnTo>
                        <a:pt x="193" y="568"/>
                      </a:lnTo>
                      <a:lnTo>
                        <a:pt x="190" y="572"/>
                      </a:lnTo>
                      <a:lnTo>
                        <a:pt x="187" y="578"/>
                      </a:lnTo>
                      <a:lnTo>
                        <a:pt x="184" y="584"/>
                      </a:lnTo>
                      <a:lnTo>
                        <a:pt x="184" y="586"/>
                      </a:lnTo>
                      <a:lnTo>
                        <a:pt x="183" y="588"/>
                      </a:lnTo>
                      <a:lnTo>
                        <a:pt x="184" y="592"/>
                      </a:lnTo>
                      <a:lnTo>
                        <a:pt x="183" y="595"/>
                      </a:lnTo>
                      <a:lnTo>
                        <a:pt x="179" y="599"/>
                      </a:lnTo>
                      <a:lnTo>
                        <a:pt x="180" y="602"/>
                      </a:lnTo>
                      <a:lnTo>
                        <a:pt x="181" y="605"/>
                      </a:lnTo>
                      <a:lnTo>
                        <a:pt x="181" y="610"/>
                      </a:lnTo>
                      <a:lnTo>
                        <a:pt x="180" y="612"/>
                      </a:lnTo>
                      <a:lnTo>
                        <a:pt x="182" y="613"/>
                      </a:lnTo>
                      <a:lnTo>
                        <a:pt x="185" y="614"/>
                      </a:lnTo>
                      <a:lnTo>
                        <a:pt x="189" y="616"/>
                      </a:lnTo>
                      <a:lnTo>
                        <a:pt x="180" y="619"/>
                      </a:lnTo>
                      <a:lnTo>
                        <a:pt x="179" y="624"/>
                      </a:lnTo>
                      <a:lnTo>
                        <a:pt x="176" y="629"/>
                      </a:lnTo>
                      <a:lnTo>
                        <a:pt x="171" y="628"/>
                      </a:lnTo>
                      <a:lnTo>
                        <a:pt x="170" y="638"/>
                      </a:lnTo>
                      <a:lnTo>
                        <a:pt x="170" y="640"/>
                      </a:lnTo>
                      <a:lnTo>
                        <a:pt x="172" y="642"/>
                      </a:lnTo>
                      <a:lnTo>
                        <a:pt x="173" y="645"/>
                      </a:lnTo>
                      <a:lnTo>
                        <a:pt x="170" y="650"/>
                      </a:lnTo>
                      <a:lnTo>
                        <a:pt x="163" y="653"/>
                      </a:lnTo>
                      <a:lnTo>
                        <a:pt x="164" y="655"/>
                      </a:lnTo>
                      <a:lnTo>
                        <a:pt x="166" y="657"/>
                      </a:lnTo>
                      <a:lnTo>
                        <a:pt x="163" y="660"/>
                      </a:lnTo>
                      <a:lnTo>
                        <a:pt x="159" y="670"/>
                      </a:lnTo>
                      <a:lnTo>
                        <a:pt x="159" y="676"/>
                      </a:lnTo>
                      <a:lnTo>
                        <a:pt x="160" y="681"/>
                      </a:lnTo>
                      <a:lnTo>
                        <a:pt x="160" y="688"/>
                      </a:lnTo>
                      <a:lnTo>
                        <a:pt x="160" y="689"/>
                      </a:lnTo>
                      <a:lnTo>
                        <a:pt x="167" y="690"/>
                      </a:lnTo>
                      <a:lnTo>
                        <a:pt x="163" y="695"/>
                      </a:lnTo>
                      <a:lnTo>
                        <a:pt x="164" y="699"/>
                      </a:lnTo>
                      <a:lnTo>
                        <a:pt x="163" y="702"/>
                      </a:lnTo>
                      <a:lnTo>
                        <a:pt x="149" y="718"/>
                      </a:lnTo>
                      <a:lnTo>
                        <a:pt x="146" y="720"/>
                      </a:lnTo>
                      <a:lnTo>
                        <a:pt x="142" y="727"/>
                      </a:lnTo>
                      <a:lnTo>
                        <a:pt x="138" y="731"/>
                      </a:lnTo>
                      <a:lnTo>
                        <a:pt x="139" y="734"/>
                      </a:lnTo>
                      <a:lnTo>
                        <a:pt x="141" y="736"/>
                      </a:lnTo>
                      <a:lnTo>
                        <a:pt x="138" y="743"/>
                      </a:lnTo>
                      <a:lnTo>
                        <a:pt x="135" y="752"/>
                      </a:lnTo>
                      <a:lnTo>
                        <a:pt x="139" y="753"/>
                      </a:lnTo>
                      <a:lnTo>
                        <a:pt x="139" y="756"/>
                      </a:lnTo>
                      <a:lnTo>
                        <a:pt x="142" y="759"/>
                      </a:lnTo>
                      <a:lnTo>
                        <a:pt x="142" y="762"/>
                      </a:lnTo>
                      <a:lnTo>
                        <a:pt x="137" y="766"/>
                      </a:lnTo>
                      <a:lnTo>
                        <a:pt x="131" y="767"/>
                      </a:lnTo>
                      <a:lnTo>
                        <a:pt x="129" y="770"/>
                      </a:lnTo>
                      <a:lnTo>
                        <a:pt x="133" y="775"/>
                      </a:lnTo>
                      <a:lnTo>
                        <a:pt x="136" y="773"/>
                      </a:lnTo>
                      <a:lnTo>
                        <a:pt x="141" y="775"/>
                      </a:lnTo>
                      <a:lnTo>
                        <a:pt x="141" y="778"/>
                      </a:lnTo>
                      <a:lnTo>
                        <a:pt x="142" y="784"/>
                      </a:lnTo>
                      <a:lnTo>
                        <a:pt x="141" y="792"/>
                      </a:lnTo>
                      <a:lnTo>
                        <a:pt x="143" y="800"/>
                      </a:lnTo>
                      <a:lnTo>
                        <a:pt x="141" y="804"/>
                      </a:lnTo>
                      <a:lnTo>
                        <a:pt x="141" y="811"/>
                      </a:lnTo>
                      <a:lnTo>
                        <a:pt x="138" y="817"/>
                      </a:lnTo>
                      <a:lnTo>
                        <a:pt x="128" y="823"/>
                      </a:lnTo>
                      <a:lnTo>
                        <a:pt x="123" y="823"/>
                      </a:lnTo>
                      <a:lnTo>
                        <a:pt x="118" y="819"/>
                      </a:lnTo>
                      <a:lnTo>
                        <a:pt x="107" y="815"/>
                      </a:lnTo>
                      <a:lnTo>
                        <a:pt x="99" y="810"/>
                      </a:lnTo>
                      <a:lnTo>
                        <a:pt x="94" y="802"/>
                      </a:lnTo>
                      <a:lnTo>
                        <a:pt x="91" y="803"/>
                      </a:lnTo>
                      <a:lnTo>
                        <a:pt x="89" y="799"/>
                      </a:lnTo>
                      <a:lnTo>
                        <a:pt x="87" y="802"/>
                      </a:lnTo>
                      <a:lnTo>
                        <a:pt x="85" y="802"/>
                      </a:lnTo>
                      <a:lnTo>
                        <a:pt x="85" y="801"/>
                      </a:lnTo>
                      <a:lnTo>
                        <a:pt x="87" y="797"/>
                      </a:lnTo>
                      <a:lnTo>
                        <a:pt x="81" y="794"/>
                      </a:lnTo>
                      <a:lnTo>
                        <a:pt x="80" y="792"/>
                      </a:lnTo>
                      <a:lnTo>
                        <a:pt x="76" y="788"/>
                      </a:lnTo>
                      <a:lnTo>
                        <a:pt x="69" y="783"/>
                      </a:lnTo>
                      <a:lnTo>
                        <a:pt x="61" y="769"/>
                      </a:lnTo>
                      <a:lnTo>
                        <a:pt x="57" y="755"/>
                      </a:lnTo>
                      <a:lnTo>
                        <a:pt x="57" y="753"/>
                      </a:lnTo>
                      <a:lnTo>
                        <a:pt x="62" y="735"/>
                      </a:lnTo>
                      <a:lnTo>
                        <a:pt x="62" y="727"/>
                      </a:lnTo>
                      <a:lnTo>
                        <a:pt x="63" y="722"/>
                      </a:lnTo>
                      <a:lnTo>
                        <a:pt x="62" y="718"/>
                      </a:lnTo>
                      <a:lnTo>
                        <a:pt x="63" y="716"/>
                      </a:lnTo>
                      <a:lnTo>
                        <a:pt x="64" y="715"/>
                      </a:lnTo>
                      <a:lnTo>
                        <a:pt x="71" y="718"/>
                      </a:lnTo>
                      <a:lnTo>
                        <a:pt x="74" y="718"/>
                      </a:lnTo>
                      <a:lnTo>
                        <a:pt x="75" y="723"/>
                      </a:lnTo>
                      <a:lnTo>
                        <a:pt x="75" y="730"/>
                      </a:lnTo>
                      <a:lnTo>
                        <a:pt x="76" y="735"/>
                      </a:lnTo>
                      <a:lnTo>
                        <a:pt x="80" y="728"/>
                      </a:lnTo>
                      <a:lnTo>
                        <a:pt x="81" y="724"/>
                      </a:lnTo>
                      <a:lnTo>
                        <a:pt x="83" y="726"/>
                      </a:lnTo>
                      <a:lnTo>
                        <a:pt x="87" y="724"/>
                      </a:lnTo>
                      <a:lnTo>
                        <a:pt x="91" y="727"/>
                      </a:lnTo>
                      <a:lnTo>
                        <a:pt x="94" y="732"/>
                      </a:lnTo>
                      <a:lnTo>
                        <a:pt x="99" y="735"/>
                      </a:lnTo>
                      <a:lnTo>
                        <a:pt x="106" y="740"/>
                      </a:lnTo>
                      <a:lnTo>
                        <a:pt x="109" y="740"/>
                      </a:lnTo>
                      <a:lnTo>
                        <a:pt x="104" y="735"/>
                      </a:lnTo>
                      <a:lnTo>
                        <a:pt x="103" y="733"/>
                      </a:lnTo>
                      <a:lnTo>
                        <a:pt x="103" y="730"/>
                      </a:lnTo>
                      <a:lnTo>
                        <a:pt x="108" y="724"/>
                      </a:lnTo>
                      <a:lnTo>
                        <a:pt x="117" y="717"/>
                      </a:lnTo>
                      <a:lnTo>
                        <a:pt x="113" y="718"/>
                      </a:lnTo>
                      <a:lnTo>
                        <a:pt x="100" y="729"/>
                      </a:lnTo>
                      <a:lnTo>
                        <a:pt x="95" y="722"/>
                      </a:lnTo>
                      <a:lnTo>
                        <a:pt x="98" y="719"/>
                      </a:lnTo>
                      <a:lnTo>
                        <a:pt x="98" y="717"/>
                      </a:lnTo>
                      <a:lnTo>
                        <a:pt x="96" y="715"/>
                      </a:lnTo>
                      <a:lnTo>
                        <a:pt x="90" y="712"/>
                      </a:lnTo>
                      <a:lnTo>
                        <a:pt x="88" y="709"/>
                      </a:lnTo>
                      <a:lnTo>
                        <a:pt x="88" y="706"/>
                      </a:lnTo>
                      <a:lnTo>
                        <a:pt x="93" y="701"/>
                      </a:lnTo>
                      <a:lnTo>
                        <a:pt x="103" y="697"/>
                      </a:lnTo>
                      <a:lnTo>
                        <a:pt x="103" y="696"/>
                      </a:lnTo>
                      <a:lnTo>
                        <a:pt x="99" y="693"/>
                      </a:lnTo>
                      <a:lnTo>
                        <a:pt x="103" y="686"/>
                      </a:lnTo>
                      <a:lnTo>
                        <a:pt x="109" y="680"/>
                      </a:lnTo>
                      <a:lnTo>
                        <a:pt x="120" y="676"/>
                      </a:lnTo>
                      <a:lnTo>
                        <a:pt x="123" y="671"/>
                      </a:lnTo>
                      <a:lnTo>
                        <a:pt x="122" y="671"/>
                      </a:lnTo>
                      <a:lnTo>
                        <a:pt x="117" y="674"/>
                      </a:lnTo>
                      <a:lnTo>
                        <a:pt x="106" y="676"/>
                      </a:lnTo>
                      <a:lnTo>
                        <a:pt x="105" y="674"/>
                      </a:lnTo>
                      <a:lnTo>
                        <a:pt x="113" y="671"/>
                      </a:lnTo>
                      <a:lnTo>
                        <a:pt x="114" y="669"/>
                      </a:lnTo>
                      <a:lnTo>
                        <a:pt x="113" y="666"/>
                      </a:lnTo>
                      <a:lnTo>
                        <a:pt x="110" y="668"/>
                      </a:lnTo>
                      <a:lnTo>
                        <a:pt x="107" y="669"/>
                      </a:lnTo>
                      <a:lnTo>
                        <a:pt x="99" y="666"/>
                      </a:lnTo>
                      <a:lnTo>
                        <a:pt x="99" y="662"/>
                      </a:lnTo>
                      <a:lnTo>
                        <a:pt x="103" y="658"/>
                      </a:lnTo>
                      <a:lnTo>
                        <a:pt x="103" y="656"/>
                      </a:lnTo>
                      <a:lnTo>
                        <a:pt x="97" y="658"/>
                      </a:lnTo>
                      <a:lnTo>
                        <a:pt x="93" y="662"/>
                      </a:lnTo>
                      <a:lnTo>
                        <a:pt x="91" y="662"/>
                      </a:lnTo>
                      <a:lnTo>
                        <a:pt x="89" y="657"/>
                      </a:lnTo>
                      <a:lnTo>
                        <a:pt x="89" y="652"/>
                      </a:lnTo>
                      <a:lnTo>
                        <a:pt x="96" y="650"/>
                      </a:lnTo>
                      <a:lnTo>
                        <a:pt x="99" y="647"/>
                      </a:lnTo>
                      <a:lnTo>
                        <a:pt x="88" y="645"/>
                      </a:lnTo>
                      <a:lnTo>
                        <a:pt x="83" y="638"/>
                      </a:lnTo>
                      <a:lnTo>
                        <a:pt x="82" y="640"/>
                      </a:lnTo>
                      <a:lnTo>
                        <a:pt x="82" y="645"/>
                      </a:lnTo>
                      <a:lnTo>
                        <a:pt x="82" y="647"/>
                      </a:lnTo>
                      <a:lnTo>
                        <a:pt x="78" y="650"/>
                      </a:lnTo>
                      <a:lnTo>
                        <a:pt x="76" y="650"/>
                      </a:lnTo>
                      <a:lnTo>
                        <a:pt x="74" y="653"/>
                      </a:lnTo>
                      <a:lnTo>
                        <a:pt x="82" y="654"/>
                      </a:lnTo>
                      <a:lnTo>
                        <a:pt x="85" y="660"/>
                      </a:lnTo>
                      <a:lnTo>
                        <a:pt x="84" y="665"/>
                      </a:lnTo>
                      <a:lnTo>
                        <a:pt x="75" y="668"/>
                      </a:lnTo>
                      <a:lnTo>
                        <a:pt x="72" y="672"/>
                      </a:lnTo>
                      <a:lnTo>
                        <a:pt x="71" y="675"/>
                      </a:lnTo>
                      <a:lnTo>
                        <a:pt x="70" y="675"/>
                      </a:lnTo>
                      <a:lnTo>
                        <a:pt x="68" y="676"/>
                      </a:lnTo>
                      <a:lnTo>
                        <a:pt x="67" y="673"/>
                      </a:lnTo>
                      <a:lnTo>
                        <a:pt x="68" y="668"/>
                      </a:lnTo>
                      <a:lnTo>
                        <a:pt x="67" y="665"/>
                      </a:lnTo>
                      <a:lnTo>
                        <a:pt x="66" y="660"/>
                      </a:lnTo>
                      <a:lnTo>
                        <a:pt x="65" y="658"/>
                      </a:lnTo>
                      <a:lnTo>
                        <a:pt x="63" y="671"/>
                      </a:lnTo>
                      <a:lnTo>
                        <a:pt x="60" y="674"/>
                      </a:lnTo>
                      <a:lnTo>
                        <a:pt x="56" y="675"/>
                      </a:lnTo>
                      <a:lnTo>
                        <a:pt x="54" y="674"/>
                      </a:lnTo>
                      <a:lnTo>
                        <a:pt x="53" y="670"/>
                      </a:lnTo>
                      <a:lnTo>
                        <a:pt x="51" y="673"/>
                      </a:lnTo>
                      <a:lnTo>
                        <a:pt x="49" y="672"/>
                      </a:lnTo>
                      <a:lnTo>
                        <a:pt x="46" y="660"/>
                      </a:lnTo>
                      <a:lnTo>
                        <a:pt x="46" y="663"/>
                      </a:lnTo>
                      <a:lnTo>
                        <a:pt x="46" y="672"/>
                      </a:lnTo>
                      <a:lnTo>
                        <a:pt x="45" y="674"/>
                      </a:lnTo>
                      <a:lnTo>
                        <a:pt x="42" y="666"/>
                      </a:lnTo>
                      <a:lnTo>
                        <a:pt x="37" y="652"/>
                      </a:lnTo>
                      <a:lnTo>
                        <a:pt x="35" y="645"/>
                      </a:lnTo>
                      <a:lnTo>
                        <a:pt x="37" y="643"/>
                      </a:lnTo>
                      <a:lnTo>
                        <a:pt x="41" y="645"/>
                      </a:lnTo>
                      <a:lnTo>
                        <a:pt x="40" y="643"/>
                      </a:lnTo>
                      <a:lnTo>
                        <a:pt x="36" y="641"/>
                      </a:lnTo>
                      <a:lnTo>
                        <a:pt x="35" y="638"/>
                      </a:lnTo>
                      <a:lnTo>
                        <a:pt x="36" y="635"/>
                      </a:lnTo>
                      <a:lnTo>
                        <a:pt x="39" y="632"/>
                      </a:lnTo>
                      <a:lnTo>
                        <a:pt x="43" y="624"/>
                      </a:lnTo>
                      <a:lnTo>
                        <a:pt x="46" y="621"/>
                      </a:lnTo>
                      <a:lnTo>
                        <a:pt x="48" y="620"/>
                      </a:lnTo>
                      <a:lnTo>
                        <a:pt x="51" y="624"/>
                      </a:lnTo>
                      <a:lnTo>
                        <a:pt x="53" y="624"/>
                      </a:lnTo>
                      <a:lnTo>
                        <a:pt x="53" y="622"/>
                      </a:lnTo>
                      <a:lnTo>
                        <a:pt x="51" y="617"/>
                      </a:lnTo>
                      <a:lnTo>
                        <a:pt x="53" y="612"/>
                      </a:lnTo>
                      <a:lnTo>
                        <a:pt x="58" y="609"/>
                      </a:lnTo>
                      <a:lnTo>
                        <a:pt x="59" y="612"/>
                      </a:lnTo>
                      <a:lnTo>
                        <a:pt x="57" y="622"/>
                      </a:lnTo>
                      <a:lnTo>
                        <a:pt x="58" y="632"/>
                      </a:lnTo>
                      <a:lnTo>
                        <a:pt x="56" y="638"/>
                      </a:lnTo>
                      <a:lnTo>
                        <a:pt x="53" y="637"/>
                      </a:lnTo>
                      <a:lnTo>
                        <a:pt x="53" y="643"/>
                      </a:lnTo>
                      <a:lnTo>
                        <a:pt x="57" y="640"/>
                      </a:lnTo>
                      <a:lnTo>
                        <a:pt x="58" y="638"/>
                      </a:lnTo>
                      <a:lnTo>
                        <a:pt x="61" y="634"/>
                      </a:lnTo>
                      <a:lnTo>
                        <a:pt x="61" y="632"/>
                      </a:lnTo>
                      <a:lnTo>
                        <a:pt x="62" y="629"/>
                      </a:lnTo>
                      <a:lnTo>
                        <a:pt x="60" y="626"/>
                      </a:lnTo>
                      <a:lnTo>
                        <a:pt x="60" y="620"/>
                      </a:lnTo>
                      <a:lnTo>
                        <a:pt x="63" y="615"/>
                      </a:lnTo>
                      <a:lnTo>
                        <a:pt x="76" y="620"/>
                      </a:lnTo>
                      <a:lnTo>
                        <a:pt x="78" y="623"/>
                      </a:lnTo>
                      <a:lnTo>
                        <a:pt x="77" y="626"/>
                      </a:lnTo>
                      <a:lnTo>
                        <a:pt x="80" y="626"/>
                      </a:lnTo>
                      <a:lnTo>
                        <a:pt x="79" y="622"/>
                      </a:lnTo>
                      <a:lnTo>
                        <a:pt x="81" y="620"/>
                      </a:lnTo>
                      <a:lnTo>
                        <a:pt x="83" y="619"/>
                      </a:lnTo>
                      <a:lnTo>
                        <a:pt x="80" y="617"/>
                      </a:lnTo>
                      <a:lnTo>
                        <a:pt x="80" y="615"/>
                      </a:lnTo>
                      <a:lnTo>
                        <a:pt x="83" y="609"/>
                      </a:lnTo>
                      <a:lnTo>
                        <a:pt x="91" y="604"/>
                      </a:lnTo>
                      <a:lnTo>
                        <a:pt x="95" y="606"/>
                      </a:lnTo>
                      <a:lnTo>
                        <a:pt x="101" y="605"/>
                      </a:lnTo>
                      <a:lnTo>
                        <a:pt x="112" y="593"/>
                      </a:lnTo>
                      <a:lnTo>
                        <a:pt x="111" y="593"/>
                      </a:lnTo>
                      <a:lnTo>
                        <a:pt x="97" y="603"/>
                      </a:lnTo>
                      <a:lnTo>
                        <a:pt x="95" y="602"/>
                      </a:lnTo>
                      <a:lnTo>
                        <a:pt x="93" y="600"/>
                      </a:lnTo>
                      <a:lnTo>
                        <a:pt x="92" y="592"/>
                      </a:lnTo>
                      <a:lnTo>
                        <a:pt x="90" y="596"/>
                      </a:lnTo>
                      <a:lnTo>
                        <a:pt x="86" y="599"/>
                      </a:lnTo>
                      <a:lnTo>
                        <a:pt x="82" y="598"/>
                      </a:lnTo>
                      <a:lnTo>
                        <a:pt x="78" y="593"/>
                      </a:lnTo>
                      <a:lnTo>
                        <a:pt x="72" y="590"/>
                      </a:lnTo>
                      <a:lnTo>
                        <a:pt x="79" y="578"/>
                      </a:lnTo>
                      <a:lnTo>
                        <a:pt x="81" y="575"/>
                      </a:lnTo>
                      <a:lnTo>
                        <a:pt x="93" y="572"/>
                      </a:lnTo>
                      <a:lnTo>
                        <a:pt x="94" y="569"/>
                      </a:lnTo>
                      <a:lnTo>
                        <a:pt x="95" y="563"/>
                      </a:lnTo>
                      <a:lnTo>
                        <a:pt x="98" y="556"/>
                      </a:lnTo>
                      <a:lnTo>
                        <a:pt x="104" y="551"/>
                      </a:lnTo>
                      <a:lnTo>
                        <a:pt x="116" y="546"/>
                      </a:lnTo>
                      <a:lnTo>
                        <a:pt x="115" y="544"/>
                      </a:lnTo>
                      <a:lnTo>
                        <a:pt x="112" y="546"/>
                      </a:lnTo>
                      <a:lnTo>
                        <a:pt x="107" y="547"/>
                      </a:lnTo>
                      <a:lnTo>
                        <a:pt x="103" y="537"/>
                      </a:lnTo>
                      <a:lnTo>
                        <a:pt x="104" y="534"/>
                      </a:lnTo>
                      <a:lnTo>
                        <a:pt x="109" y="530"/>
                      </a:lnTo>
                      <a:lnTo>
                        <a:pt x="114" y="520"/>
                      </a:lnTo>
                      <a:lnTo>
                        <a:pt x="121" y="514"/>
                      </a:lnTo>
                      <a:lnTo>
                        <a:pt x="124" y="509"/>
                      </a:lnTo>
                      <a:lnTo>
                        <a:pt x="132" y="506"/>
                      </a:lnTo>
                      <a:lnTo>
                        <a:pt x="138" y="500"/>
                      </a:lnTo>
                      <a:lnTo>
                        <a:pt x="144" y="503"/>
                      </a:lnTo>
                      <a:lnTo>
                        <a:pt x="144" y="507"/>
                      </a:lnTo>
                      <a:lnTo>
                        <a:pt x="138" y="531"/>
                      </a:lnTo>
                      <a:lnTo>
                        <a:pt x="136" y="546"/>
                      </a:lnTo>
                      <a:lnTo>
                        <a:pt x="137" y="548"/>
                      </a:lnTo>
                      <a:lnTo>
                        <a:pt x="147" y="511"/>
                      </a:lnTo>
                      <a:lnTo>
                        <a:pt x="153" y="500"/>
                      </a:lnTo>
                      <a:lnTo>
                        <a:pt x="160" y="493"/>
                      </a:lnTo>
                      <a:lnTo>
                        <a:pt x="170" y="491"/>
                      </a:lnTo>
                      <a:lnTo>
                        <a:pt x="175" y="493"/>
                      </a:lnTo>
                      <a:lnTo>
                        <a:pt x="176" y="491"/>
                      </a:lnTo>
                      <a:lnTo>
                        <a:pt x="173" y="489"/>
                      </a:lnTo>
                      <a:lnTo>
                        <a:pt x="169" y="487"/>
                      </a:lnTo>
                      <a:lnTo>
                        <a:pt x="170" y="481"/>
                      </a:lnTo>
                      <a:lnTo>
                        <a:pt x="170" y="480"/>
                      </a:lnTo>
                      <a:lnTo>
                        <a:pt x="166" y="482"/>
                      </a:lnTo>
                      <a:lnTo>
                        <a:pt x="165" y="486"/>
                      </a:lnTo>
                      <a:lnTo>
                        <a:pt x="162" y="489"/>
                      </a:lnTo>
                      <a:lnTo>
                        <a:pt x="154" y="493"/>
                      </a:lnTo>
                      <a:lnTo>
                        <a:pt x="149" y="498"/>
                      </a:lnTo>
                      <a:lnTo>
                        <a:pt x="146" y="497"/>
                      </a:lnTo>
                      <a:lnTo>
                        <a:pt x="145" y="495"/>
                      </a:lnTo>
                      <a:lnTo>
                        <a:pt x="147" y="490"/>
                      </a:lnTo>
                      <a:lnTo>
                        <a:pt x="147" y="489"/>
                      </a:lnTo>
                      <a:lnTo>
                        <a:pt x="140" y="494"/>
                      </a:lnTo>
                      <a:lnTo>
                        <a:pt x="135" y="496"/>
                      </a:lnTo>
                      <a:lnTo>
                        <a:pt x="122" y="503"/>
                      </a:lnTo>
                      <a:lnTo>
                        <a:pt x="117" y="505"/>
                      </a:lnTo>
                      <a:lnTo>
                        <a:pt x="114" y="507"/>
                      </a:lnTo>
                      <a:lnTo>
                        <a:pt x="109" y="508"/>
                      </a:lnTo>
                      <a:lnTo>
                        <a:pt x="108" y="510"/>
                      </a:lnTo>
                      <a:lnTo>
                        <a:pt x="110" y="514"/>
                      </a:lnTo>
                      <a:lnTo>
                        <a:pt x="109" y="518"/>
                      </a:lnTo>
                      <a:lnTo>
                        <a:pt x="108" y="524"/>
                      </a:lnTo>
                      <a:lnTo>
                        <a:pt x="105" y="527"/>
                      </a:lnTo>
                      <a:lnTo>
                        <a:pt x="96" y="526"/>
                      </a:lnTo>
                      <a:lnTo>
                        <a:pt x="92" y="533"/>
                      </a:lnTo>
                      <a:lnTo>
                        <a:pt x="90" y="540"/>
                      </a:lnTo>
                      <a:lnTo>
                        <a:pt x="88" y="543"/>
                      </a:lnTo>
                      <a:lnTo>
                        <a:pt x="88" y="557"/>
                      </a:lnTo>
                      <a:lnTo>
                        <a:pt x="86" y="563"/>
                      </a:lnTo>
                      <a:lnTo>
                        <a:pt x="82" y="567"/>
                      </a:lnTo>
                      <a:lnTo>
                        <a:pt x="80" y="566"/>
                      </a:lnTo>
                      <a:lnTo>
                        <a:pt x="77" y="567"/>
                      </a:lnTo>
                      <a:lnTo>
                        <a:pt x="72" y="563"/>
                      </a:lnTo>
                      <a:lnTo>
                        <a:pt x="67" y="573"/>
                      </a:lnTo>
                      <a:lnTo>
                        <a:pt x="67" y="578"/>
                      </a:lnTo>
                      <a:lnTo>
                        <a:pt x="68" y="579"/>
                      </a:lnTo>
                      <a:lnTo>
                        <a:pt x="65" y="581"/>
                      </a:lnTo>
                      <a:lnTo>
                        <a:pt x="64" y="589"/>
                      </a:lnTo>
                      <a:lnTo>
                        <a:pt x="62" y="592"/>
                      </a:lnTo>
                      <a:lnTo>
                        <a:pt x="61" y="591"/>
                      </a:lnTo>
                      <a:lnTo>
                        <a:pt x="61" y="589"/>
                      </a:lnTo>
                      <a:lnTo>
                        <a:pt x="62" y="585"/>
                      </a:lnTo>
                      <a:lnTo>
                        <a:pt x="62" y="583"/>
                      </a:lnTo>
                      <a:lnTo>
                        <a:pt x="59" y="581"/>
                      </a:lnTo>
                      <a:lnTo>
                        <a:pt x="58" y="578"/>
                      </a:lnTo>
                      <a:lnTo>
                        <a:pt x="56" y="574"/>
                      </a:lnTo>
                      <a:lnTo>
                        <a:pt x="53" y="573"/>
                      </a:lnTo>
                      <a:lnTo>
                        <a:pt x="48" y="568"/>
                      </a:lnTo>
                      <a:lnTo>
                        <a:pt x="50" y="566"/>
                      </a:lnTo>
                      <a:lnTo>
                        <a:pt x="53" y="566"/>
                      </a:lnTo>
                      <a:lnTo>
                        <a:pt x="54" y="560"/>
                      </a:lnTo>
                      <a:lnTo>
                        <a:pt x="61" y="556"/>
                      </a:lnTo>
                      <a:lnTo>
                        <a:pt x="65" y="556"/>
                      </a:lnTo>
                      <a:lnTo>
                        <a:pt x="69" y="555"/>
                      </a:lnTo>
                      <a:lnTo>
                        <a:pt x="73" y="556"/>
                      </a:lnTo>
                      <a:lnTo>
                        <a:pt x="79" y="555"/>
                      </a:lnTo>
                      <a:lnTo>
                        <a:pt x="75" y="551"/>
                      </a:lnTo>
                      <a:lnTo>
                        <a:pt x="75" y="545"/>
                      </a:lnTo>
                      <a:lnTo>
                        <a:pt x="73" y="539"/>
                      </a:lnTo>
                      <a:lnTo>
                        <a:pt x="71" y="539"/>
                      </a:lnTo>
                      <a:lnTo>
                        <a:pt x="66" y="542"/>
                      </a:lnTo>
                      <a:lnTo>
                        <a:pt x="64" y="542"/>
                      </a:lnTo>
                      <a:lnTo>
                        <a:pt x="64" y="541"/>
                      </a:lnTo>
                      <a:lnTo>
                        <a:pt x="65" y="535"/>
                      </a:lnTo>
                      <a:lnTo>
                        <a:pt x="69" y="530"/>
                      </a:lnTo>
                      <a:lnTo>
                        <a:pt x="68" y="527"/>
                      </a:lnTo>
                      <a:lnTo>
                        <a:pt x="66" y="526"/>
                      </a:lnTo>
                      <a:lnTo>
                        <a:pt x="66" y="524"/>
                      </a:lnTo>
                      <a:lnTo>
                        <a:pt x="70" y="513"/>
                      </a:lnTo>
                      <a:lnTo>
                        <a:pt x="74" y="508"/>
                      </a:lnTo>
                      <a:lnTo>
                        <a:pt x="74" y="506"/>
                      </a:lnTo>
                      <a:lnTo>
                        <a:pt x="72" y="506"/>
                      </a:lnTo>
                      <a:lnTo>
                        <a:pt x="68" y="511"/>
                      </a:lnTo>
                      <a:lnTo>
                        <a:pt x="59" y="532"/>
                      </a:lnTo>
                      <a:lnTo>
                        <a:pt x="50" y="543"/>
                      </a:lnTo>
                      <a:lnTo>
                        <a:pt x="48" y="542"/>
                      </a:lnTo>
                      <a:lnTo>
                        <a:pt x="45" y="538"/>
                      </a:lnTo>
                      <a:lnTo>
                        <a:pt x="44" y="533"/>
                      </a:lnTo>
                      <a:lnTo>
                        <a:pt x="39" y="531"/>
                      </a:lnTo>
                      <a:lnTo>
                        <a:pt x="40" y="527"/>
                      </a:lnTo>
                      <a:lnTo>
                        <a:pt x="35" y="524"/>
                      </a:lnTo>
                      <a:lnTo>
                        <a:pt x="34" y="520"/>
                      </a:lnTo>
                      <a:lnTo>
                        <a:pt x="35" y="515"/>
                      </a:lnTo>
                      <a:lnTo>
                        <a:pt x="33" y="513"/>
                      </a:lnTo>
                      <a:lnTo>
                        <a:pt x="32" y="510"/>
                      </a:lnTo>
                      <a:lnTo>
                        <a:pt x="35" y="506"/>
                      </a:lnTo>
                      <a:lnTo>
                        <a:pt x="40" y="503"/>
                      </a:lnTo>
                      <a:lnTo>
                        <a:pt x="40" y="497"/>
                      </a:lnTo>
                      <a:lnTo>
                        <a:pt x="38" y="490"/>
                      </a:lnTo>
                      <a:lnTo>
                        <a:pt x="39" y="488"/>
                      </a:lnTo>
                      <a:lnTo>
                        <a:pt x="40" y="486"/>
                      </a:lnTo>
                      <a:lnTo>
                        <a:pt x="46" y="488"/>
                      </a:lnTo>
                      <a:lnTo>
                        <a:pt x="52" y="497"/>
                      </a:lnTo>
                      <a:lnTo>
                        <a:pt x="58" y="500"/>
                      </a:lnTo>
                      <a:lnTo>
                        <a:pt x="64" y="499"/>
                      </a:lnTo>
                      <a:lnTo>
                        <a:pt x="68" y="495"/>
                      </a:lnTo>
                      <a:lnTo>
                        <a:pt x="73" y="494"/>
                      </a:lnTo>
                      <a:lnTo>
                        <a:pt x="74" y="491"/>
                      </a:lnTo>
                      <a:lnTo>
                        <a:pt x="73" y="480"/>
                      </a:lnTo>
                      <a:lnTo>
                        <a:pt x="74" y="459"/>
                      </a:lnTo>
                      <a:lnTo>
                        <a:pt x="73" y="459"/>
                      </a:lnTo>
                      <a:lnTo>
                        <a:pt x="73" y="465"/>
                      </a:lnTo>
                      <a:lnTo>
                        <a:pt x="71" y="490"/>
                      </a:lnTo>
                      <a:lnTo>
                        <a:pt x="63" y="497"/>
                      </a:lnTo>
                      <a:lnTo>
                        <a:pt x="58" y="498"/>
                      </a:lnTo>
                      <a:lnTo>
                        <a:pt x="47" y="482"/>
                      </a:lnTo>
                      <a:lnTo>
                        <a:pt x="49" y="480"/>
                      </a:lnTo>
                      <a:lnTo>
                        <a:pt x="52" y="480"/>
                      </a:lnTo>
                      <a:lnTo>
                        <a:pt x="55" y="474"/>
                      </a:lnTo>
                      <a:lnTo>
                        <a:pt x="62" y="468"/>
                      </a:lnTo>
                      <a:lnTo>
                        <a:pt x="66" y="459"/>
                      </a:lnTo>
                      <a:lnTo>
                        <a:pt x="69" y="456"/>
                      </a:lnTo>
                      <a:lnTo>
                        <a:pt x="69" y="453"/>
                      </a:lnTo>
                      <a:lnTo>
                        <a:pt x="65" y="456"/>
                      </a:lnTo>
                      <a:lnTo>
                        <a:pt x="63" y="463"/>
                      </a:lnTo>
                      <a:lnTo>
                        <a:pt x="61" y="466"/>
                      </a:lnTo>
                      <a:lnTo>
                        <a:pt x="48" y="473"/>
                      </a:lnTo>
                      <a:lnTo>
                        <a:pt x="45" y="478"/>
                      </a:lnTo>
                      <a:lnTo>
                        <a:pt x="41" y="480"/>
                      </a:lnTo>
                      <a:lnTo>
                        <a:pt x="36" y="478"/>
                      </a:lnTo>
                      <a:lnTo>
                        <a:pt x="33" y="473"/>
                      </a:lnTo>
                      <a:lnTo>
                        <a:pt x="32" y="474"/>
                      </a:lnTo>
                      <a:lnTo>
                        <a:pt x="29" y="473"/>
                      </a:lnTo>
                      <a:lnTo>
                        <a:pt x="23" y="470"/>
                      </a:lnTo>
                      <a:lnTo>
                        <a:pt x="11" y="459"/>
                      </a:lnTo>
                      <a:lnTo>
                        <a:pt x="9" y="456"/>
                      </a:lnTo>
                      <a:lnTo>
                        <a:pt x="9" y="453"/>
                      </a:lnTo>
                      <a:lnTo>
                        <a:pt x="10" y="451"/>
                      </a:lnTo>
                      <a:lnTo>
                        <a:pt x="15" y="453"/>
                      </a:lnTo>
                      <a:lnTo>
                        <a:pt x="23" y="459"/>
                      </a:lnTo>
                      <a:lnTo>
                        <a:pt x="25" y="461"/>
                      </a:lnTo>
                      <a:lnTo>
                        <a:pt x="28" y="460"/>
                      </a:lnTo>
                      <a:lnTo>
                        <a:pt x="29" y="460"/>
                      </a:lnTo>
                      <a:lnTo>
                        <a:pt x="33" y="463"/>
                      </a:lnTo>
                      <a:lnTo>
                        <a:pt x="33" y="462"/>
                      </a:lnTo>
                      <a:lnTo>
                        <a:pt x="29" y="456"/>
                      </a:lnTo>
                      <a:lnTo>
                        <a:pt x="28" y="453"/>
                      </a:lnTo>
                      <a:lnTo>
                        <a:pt x="23" y="452"/>
                      </a:lnTo>
                      <a:lnTo>
                        <a:pt x="20" y="448"/>
                      </a:lnTo>
                      <a:lnTo>
                        <a:pt x="12" y="450"/>
                      </a:lnTo>
                      <a:lnTo>
                        <a:pt x="9" y="447"/>
                      </a:lnTo>
                      <a:lnTo>
                        <a:pt x="8" y="444"/>
                      </a:lnTo>
                      <a:lnTo>
                        <a:pt x="11" y="441"/>
                      </a:lnTo>
                      <a:lnTo>
                        <a:pt x="14" y="443"/>
                      </a:lnTo>
                      <a:lnTo>
                        <a:pt x="15" y="440"/>
                      </a:lnTo>
                      <a:lnTo>
                        <a:pt x="17" y="439"/>
                      </a:lnTo>
                      <a:lnTo>
                        <a:pt x="24" y="444"/>
                      </a:lnTo>
                      <a:lnTo>
                        <a:pt x="29" y="445"/>
                      </a:lnTo>
                      <a:lnTo>
                        <a:pt x="41" y="452"/>
                      </a:lnTo>
                      <a:lnTo>
                        <a:pt x="43" y="455"/>
                      </a:lnTo>
                      <a:lnTo>
                        <a:pt x="45" y="461"/>
                      </a:lnTo>
                      <a:lnTo>
                        <a:pt x="48" y="462"/>
                      </a:lnTo>
                      <a:lnTo>
                        <a:pt x="50" y="458"/>
                      </a:lnTo>
                      <a:lnTo>
                        <a:pt x="49" y="455"/>
                      </a:lnTo>
                      <a:lnTo>
                        <a:pt x="46" y="451"/>
                      </a:lnTo>
                      <a:lnTo>
                        <a:pt x="40" y="447"/>
                      </a:lnTo>
                      <a:lnTo>
                        <a:pt x="40" y="445"/>
                      </a:lnTo>
                      <a:lnTo>
                        <a:pt x="45" y="438"/>
                      </a:lnTo>
                      <a:lnTo>
                        <a:pt x="47" y="432"/>
                      </a:lnTo>
                      <a:lnTo>
                        <a:pt x="55" y="428"/>
                      </a:lnTo>
                      <a:lnTo>
                        <a:pt x="54" y="427"/>
                      </a:lnTo>
                      <a:lnTo>
                        <a:pt x="47" y="429"/>
                      </a:lnTo>
                      <a:lnTo>
                        <a:pt x="42" y="437"/>
                      </a:lnTo>
                      <a:lnTo>
                        <a:pt x="38" y="439"/>
                      </a:lnTo>
                      <a:lnTo>
                        <a:pt x="35" y="437"/>
                      </a:lnTo>
                      <a:lnTo>
                        <a:pt x="31" y="438"/>
                      </a:lnTo>
                      <a:lnTo>
                        <a:pt x="29" y="435"/>
                      </a:lnTo>
                      <a:lnTo>
                        <a:pt x="28" y="435"/>
                      </a:lnTo>
                      <a:lnTo>
                        <a:pt x="25" y="435"/>
                      </a:lnTo>
                      <a:lnTo>
                        <a:pt x="22" y="433"/>
                      </a:lnTo>
                      <a:lnTo>
                        <a:pt x="21" y="428"/>
                      </a:lnTo>
                      <a:lnTo>
                        <a:pt x="19" y="418"/>
                      </a:lnTo>
                      <a:lnTo>
                        <a:pt x="20" y="416"/>
                      </a:lnTo>
                      <a:lnTo>
                        <a:pt x="24" y="417"/>
                      </a:lnTo>
                      <a:lnTo>
                        <a:pt x="27" y="421"/>
                      </a:lnTo>
                      <a:lnTo>
                        <a:pt x="29" y="417"/>
                      </a:lnTo>
                      <a:lnTo>
                        <a:pt x="30" y="414"/>
                      </a:lnTo>
                      <a:lnTo>
                        <a:pt x="29" y="414"/>
                      </a:lnTo>
                      <a:lnTo>
                        <a:pt x="22" y="412"/>
                      </a:lnTo>
                      <a:lnTo>
                        <a:pt x="20" y="409"/>
                      </a:lnTo>
                      <a:lnTo>
                        <a:pt x="20" y="404"/>
                      </a:lnTo>
                      <a:lnTo>
                        <a:pt x="22" y="400"/>
                      </a:lnTo>
                      <a:lnTo>
                        <a:pt x="29" y="398"/>
                      </a:lnTo>
                      <a:lnTo>
                        <a:pt x="31" y="397"/>
                      </a:lnTo>
                      <a:lnTo>
                        <a:pt x="38" y="399"/>
                      </a:lnTo>
                      <a:lnTo>
                        <a:pt x="43" y="404"/>
                      </a:lnTo>
                      <a:lnTo>
                        <a:pt x="51" y="405"/>
                      </a:lnTo>
                      <a:lnTo>
                        <a:pt x="54" y="407"/>
                      </a:lnTo>
                      <a:lnTo>
                        <a:pt x="55" y="404"/>
                      </a:lnTo>
                      <a:lnTo>
                        <a:pt x="55" y="402"/>
                      </a:lnTo>
                      <a:lnTo>
                        <a:pt x="59" y="399"/>
                      </a:lnTo>
                      <a:lnTo>
                        <a:pt x="66" y="397"/>
                      </a:lnTo>
                      <a:lnTo>
                        <a:pt x="68" y="394"/>
                      </a:lnTo>
                      <a:lnTo>
                        <a:pt x="72" y="394"/>
                      </a:lnTo>
                      <a:lnTo>
                        <a:pt x="78" y="391"/>
                      </a:lnTo>
                      <a:lnTo>
                        <a:pt x="80" y="392"/>
                      </a:lnTo>
                      <a:lnTo>
                        <a:pt x="81" y="396"/>
                      </a:lnTo>
                      <a:lnTo>
                        <a:pt x="82" y="395"/>
                      </a:lnTo>
                      <a:lnTo>
                        <a:pt x="87" y="389"/>
                      </a:lnTo>
                      <a:lnTo>
                        <a:pt x="92" y="389"/>
                      </a:lnTo>
                      <a:lnTo>
                        <a:pt x="98" y="392"/>
                      </a:lnTo>
                      <a:lnTo>
                        <a:pt x="109" y="392"/>
                      </a:lnTo>
                      <a:lnTo>
                        <a:pt x="117" y="394"/>
                      </a:lnTo>
                      <a:lnTo>
                        <a:pt x="120" y="399"/>
                      </a:lnTo>
                      <a:lnTo>
                        <a:pt x="125" y="399"/>
                      </a:lnTo>
                      <a:lnTo>
                        <a:pt x="125" y="402"/>
                      </a:lnTo>
                      <a:lnTo>
                        <a:pt x="125" y="404"/>
                      </a:lnTo>
                      <a:lnTo>
                        <a:pt x="124" y="407"/>
                      </a:lnTo>
                      <a:lnTo>
                        <a:pt x="125" y="407"/>
                      </a:lnTo>
                      <a:lnTo>
                        <a:pt x="127" y="404"/>
                      </a:lnTo>
                      <a:lnTo>
                        <a:pt x="130" y="398"/>
                      </a:lnTo>
                      <a:lnTo>
                        <a:pt x="136" y="394"/>
                      </a:lnTo>
                      <a:lnTo>
                        <a:pt x="138" y="393"/>
                      </a:lnTo>
                      <a:lnTo>
                        <a:pt x="140" y="393"/>
                      </a:lnTo>
                      <a:lnTo>
                        <a:pt x="145" y="384"/>
                      </a:lnTo>
                      <a:lnTo>
                        <a:pt x="160" y="387"/>
                      </a:lnTo>
                      <a:lnTo>
                        <a:pt x="162" y="389"/>
                      </a:lnTo>
                      <a:lnTo>
                        <a:pt x="164" y="395"/>
                      </a:lnTo>
                      <a:lnTo>
                        <a:pt x="169" y="397"/>
                      </a:lnTo>
                      <a:lnTo>
                        <a:pt x="172" y="401"/>
                      </a:lnTo>
                      <a:lnTo>
                        <a:pt x="173" y="409"/>
                      </a:lnTo>
                      <a:lnTo>
                        <a:pt x="172" y="415"/>
                      </a:lnTo>
                      <a:lnTo>
                        <a:pt x="178" y="415"/>
                      </a:lnTo>
                      <a:lnTo>
                        <a:pt x="183" y="420"/>
                      </a:lnTo>
                      <a:lnTo>
                        <a:pt x="184" y="426"/>
                      </a:lnTo>
                      <a:lnTo>
                        <a:pt x="185" y="424"/>
                      </a:lnTo>
                      <a:lnTo>
                        <a:pt x="186" y="419"/>
                      </a:lnTo>
                      <a:lnTo>
                        <a:pt x="178" y="411"/>
                      </a:lnTo>
                      <a:lnTo>
                        <a:pt x="175" y="402"/>
                      </a:lnTo>
                      <a:lnTo>
                        <a:pt x="175" y="397"/>
                      </a:lnTo>
                      <a:lnTo>
                        <a:pt x="176" y="394"/>
                      </a:lnTo>
                      <a:lnTo>
                        <a:pt x="187" y="391"/>
                      </a:lnTo>
                      <a:lnTo>
                        <a:pt x="192" y="387"/>
                      </a:lnTo>
                      <a:lnTo>
                        <a:pt x="205" y="392"/>
                      </a:lnTo>
                      <a:lnTo>
                        <a:pt x="205" y="390"/>
                      </a:lnTo>
                      <a:lnTo>
                        <a:pt x="204" y="386"/>
                      </a:lnTo>
                      <a:lnTo>
                        <a:pt x="205" y="385"/>
                      </a:lnTo>
                      <a:lnTo>
                        <a:pt x="212" y="380"/>
                      </a:lnTo>
                      <a:lnTo>
                        <a:pt x="220" y="377"/>
                      </a:lnTo>
                      <a:lnTo>
                        <a:pt x="223" y="374"/>
                      </a:lnTo>
                      <a:lnTo>
                        <a:pt x="222" y="373"/>
                      </a:lnTo>
                      <a:lnTo>
                        <a:pt x="217" y="375"/>
                      </a:lnTo>
                      <a:lnTo>
                        <a:pt x="204" y="376"/>
                      </a:lnTo>
                      <a:lnTo>
                        <a:pt x="203" y="374"/>
                      </a:lnTo>
                      <a:lnTo>
                        <a:pt x="201" y="367"/>
                      </a:lnTo>
                      <a:lnTo>
                        <a:pt x="198" y="363"/>
                      </a:lnTo>
                      <a:lnTo>
                        <a:pt x="202" y="356"/>
                      </a:lnTo>
                      <a:lnTo>
                        <a:pt x="205" y="348"/>
                      </a:lnTo>
                      <a:lnTo>
                        <a:pt x="213" y="336"/>
                      </a:lnTo>
                      <a:lnTo>
                        <a:pt x="209" y="338"/>
                      </a:lnTo>
                      <a:lnTo>
                        <a:pt x="203" y="346"/>
                      </a:lnTo>
                      <a:lnTo>
                        <a:pt x="198" y="348"/>
                      </a:lnTo>
                      <a:lnTo>
                        <a:pt x="197" y="356"/>
                      </a:lnTo>
                      <a:lnTo>
                        <a:pt x="193" y="361"/>
                      </a:lnTo>
                      <a:lnTo>
                        <a:pt x="197" y="368"/>
                      </a:lnTo>
                      <a:lnTo>
                        <a:pt x="200" y="379"/>
                      </a:lnTo>
                      <a:lnTo>
                        <a:pt x="198" y="383"/>
                      </a:lnTo>
                      <a:lnTo>
                        <a:pt x="190" y="382"/>
                      </a:lnTo>
                      <a:lnTo>
                        <a:pt x="184" y="386"/>
                      </a:lnTo>
                      <a:lnTo>
                        <a:pt x="176" y="388"/>
                      </a:lnTo>
                      <a:lnTo>
                        <a:pt x="170" y="391"/>
                      </a:lnTo>
                      <a:lnTo>
                        <a:pt x="168" y="390"/>
                      </a:lnTo>
                      <a:lnTo>
                        <a:pt x="168" y="387"/>
                      </a:lnTo>
                      <a:lnTo>
                        <a:pt x="176" y="380"/>
                      </a:lnTo>
                      <a:lnTo>
                        <a:pt x="182" y="377"/>
                      </a:lnTo>
                      <a:lnTo>
                        <a:pt x="183" y="370"/>
                      </a:lnTo>
                      <a:lnTo>
                        <a:pt x="181" y="370"/>
                      </a:lnTo>
                      <a:lnTo>
                        <a:pt x="178" y="376"/>
                      </a:lnTo>
                      <a:lnTo>
                        <a:pt x="169" y="384"/>
                      </a:lnTo>
                      <a:lnTo>
                        <a:pt x="159" y="380"/>
                      </a:lnTo>
                      <a:lnTo>
                        <a:pt x="151" y="380"/>
                      </a:lnTo>
                      <a:lnTo>
                        <a:pt x="141" y="375"/>
                      </a:lnTo>
                      <a:lnTo>
                        <a:pt x="141" y="371"/>
                      </a:lnTo>
                      <a:lnTo>
                        <a:pt x="147" y="365"/>
                      </a:lnTo>
                      <a:lnTo>
                        <a:pt x="151" y="356"/>
                      </a:lnTo>
                      <a:lnTo>
                        <a:pt x="151" y="352"/>
                      </a:lnTo>
                      <a:lnTo>
                        <a:pt x="151" y="351"/>
                      </a:lnTo>
                      <a:lnTo>
                        <a:pt x="148" y="356"/>
                      </a:lnTo>
                      <a:lnTo>
                        <a:pt x="144" y="364"/>
                      </a:lnTo>
                      <a:lnTo>
                        <a:pt x="140" y="367"/>
                      </a:lnTo>
                      <a:lnTo>
                        <a:pt x="138" y="365"/>
                      </a:lnTo>
                      <a:lnTo>
                        <a:pt x="138" y="364"/>
                      </a:lnTo>
                      <a:lnTo>
                        <a:pt x="136" y="365"/>
                      </a:lnTo>
                      <a:lnTo>
                        <a:pt x="137" y="372"/>
                      </a:lnTo>
                      <a:lnTo>
                        <a:pt x="135" y="376"/>
                      </a:lnTo>
                      <a:lnTo>
                        <a:pt x="136" y="386"/>
                      </a:lnTo>
                      <a:lnTo>
                        <a:pt x="130" y="391"/>
                      </a:lnTo>
                      <a:lnTo>
                        <a:pt x="123" y="391"/>
                      </a:lnTo>
                      <a:lnTo>
                        <a:pt x="117" y="388"/>
                      </a:lnTo>
                      <a:lnTo>
                        <a:pt x="111" y="382"/>
                      </a:lnTo>
                      <a:lnTo>
                        <a:pt x="101" y="385"/>
                      </a:lnTo>
                      <a:lnTo>
                        <a:pt x="97" y="384"/>
                      </a:lnTo>
                      <a:lnTo>
                        <a:pt x="97" y="382"/>
                      </a:lnTo>
                      <a:lnTo>
                        <a:pt x="100" y="379"/>
                      </a:lnTo>
                      <a:lnTo>
                        <a:pt x="99" y="377"/>
                      </a:lnTo>
                      <a:lnTo>
                        <a:pt x="89" y="383"/>
                      </a:lnTo>
                      <a:lnTo>
                        <a:pt x="82" y="383"/>
                      </a:lnTo>
                      <a:lnTo>
                        <a:pt x="80" y="378"/>
                      </a:lnTo>
                      <a:lnTo>
                        <a:pt x="78" y="383"/>
                      </a:lnTo>
                      <a:lnTo>
                        <a:pt x="74" y="384"/>
                      </a:lnTo>
                      <a:lnTo>
                        <a:pt x="71" y="387"/>
                      </a:lnTo>
                      <a:lnTo>
                        <a:pt x="65" y="387"/>
                      </a:lnTo>
                      <a:lnTo>
                        <a:pt x="59" y="392"/>
                      </a:lnTo>
                      <a:lnTo>
                        <a:pt x="49" y="397"/>
                      </a:lnTo>
                      <a:lnTo>
                        <a:pt x="45" y="394"/>
                      </a:lnTo>
                      <a:lnTo>
                        <a:pt x="43" y="389"/>
                      </a:lnTo>
                      <a:lnTo>
                        <a:pt x="36" y="392"/>
                      </a:lnTo>
                      <a:lnTo>
                        <a:pt x="32" y="387"/>
                      </a:lnTo>
                      <a:lnTo>
                        <a:pt x="29" y="385"/>
                      </a:lnTo>
                      <a:lnTo>
                        <a:pt x="24" y="381"/>
                      </a:lnTo>
                      <a:lnTo>
                        <a:pt x="25" y="378"/>
                      </a:lnTo>
                      <a:lnTo>
                        <a:pt x="27" y="377"/>
                      </a:lnTo>
                      <a:lnTo>
                        <a:pt x="29" y="378"/>
                      </a:lnTo>
                      <a:lnTo>
                        <a:pt x="38" y="381"/>
                      </a:lnTo>
                      <a:lnTo>
                        <a:pt x="39" y="379"/>
                      </a:lnTo>
                      <a:lnTo>
                        <a:pt x="38" y="378"/>
                      </a:lnTo>
                      <a:lnTo>
                        <a:pt x="31" y="374"/>
                      </a:lnTo>
                      <a:lnTo>
                        <a:pt x="29" y="374"/>
                      </a:lnTo>
                      <a:lnTo>
                        <a:pt x="20" y="374"/>
                      </a:lnTo>
                      <a:lnTo>
                        <a:pt x="18" y="368"/>
                      </a:lnTo>
                      <a:lnTo>
                        <a:pt x="14" y="368"/>
                      </a:lnTo>
                      <a:lnTo>
                        <a:pt x="15" y="366"/>
                      </a:lnTo>
                      <a:lnTo>
                        <a:pt x="20" y="362"/>
                      </a:lnTo>
                      <a:lnTo>
                        <a:pt x="28" y="361"/>
                      </a:lnTo>
                      <a:lnTo>
                        <a:pt x="32" y="360"/>
                      </a:lnTo>
                      <a:lnTo>
                        <a:pt x="34" y="356"/>
                      </a:lnTo>
                      <a:lnTo>
                        <a:pt x="34" y="355"/>
                      </a:lnTo>
                      <a:lnTo>
                        <a:pt x="45" y="352"/>
                      </a:lnTo>
                      <a:lnTo>
                        <a:pt x="48" y="350"/>
                      </a:lnTo>
                      <a:lnTo>
                        <a:pt x="47" y="349"/>
                      </a:lnTo>
                      <a:lnTo>
                        <a:pt x="34" y="352"/>
                      </a:lnTo>
                      <a:lnTo>
                        <a:pt x="29" y="356"/>
                      </a:lnTo>
                      <a:lnTo>
                        <a:pt x="28" y="356"/>
                      </a:lnTo>
                      <a:lnTo>
                        <a:pt x="28" y="356"/>
                      </a:lnTo>
                      <a:lnTo>
                        <a:pt x="25" y="357"/>
                      </a:lnTo>
                      <a:lnTo>
                        <a:pt x="24" y="356"/>
                      </a:lnTo>
                      <a:lnTo>
                        <a:pt x="21" y="353"/>
                      </a:lnTo>
                      <a:lnTo>
                        <a:pt x="20" y="349"/>
                      </a:lnTo>
                      <a:lnTo>
                        <a:pt x="22" y="346"/>
                      </a:lnTo>
                      <a:lnTo>
                        <a:pt x="25" y="346"/>
                      </a:lnTo>
                      <a:lnTo>
                        <a:pt x="26" y="343"/>
                      </a:lnTo>
                      <a:lnTo>
                        <a:pt x="19" y="344"/>
                      </a:lnTo>
                      <a:lnTo>
                        <a:pt x="19" y="343"/>
                      </a:lnTo>
                      <a:lnTo>
                        <a:pt x="21" y="340"/>
                      </a:lnTo>
                      <a:lnTo>
                        <a:pt x="28" y="338"/>
                      </a:lnTo>
                      <a:lnTo>
                        <a:pt x="37" y="333"/>
                      </a:lnTo>
                      <a:lnTo>
                        <a:pt x="43" y="335"/>
                      </a:lnTo>
                      <a:lnTo>
                        <a:pt x="51" y="334"/>
                      </a:lnTo>
                      <a:lnTo>
                        <a:pt x="37" y="329"/>
                      </a:lnTo>
                      <a:lnTo>
                        <a:pt x="33" y="327"/>
                      </a:lnTo>
                      <a:lnTo>
                        <a:pt x="32" y="325"/>
                      </a:lnTo>
                      <a:lnTo>
                        <a:pt x="33" y="322"/>
                      </a:lnTo>
                      <a:lnTo>
                        <a:pt x="38" y="322"/>
                      </a:lnTo>
                      <a:lnTo>
                        <a:pt x="39" y="321"/>
                      </a:lnTo>
                      <a:lnTo>
                        <a:pt x="34" y="315"/>
                      </a:lnTo>
                      <a:lnTo>
                        <a:pt x="33" y="312"/>
                      </a:lnTo>
                      <a:lnTo>
                        <a:pt x="34" y="309"/>
                      </a:lnTo>
                      <a:lnTo>
                        <a:pt x="28" y="308"/>
                      </a:lnTo>
                      <a:lnTo>
                        <a:pt x="18" y="307"/>
                      </a:lnTo>
                      <a:lnTo>
                        <a:pt x="16" y="300"/>
                      </a:lnTo>
                      <a:lnTo>
                        <a:pt x="17" y="293"/>
                      </a:lnTo>
                      <a:lnTo>
                        <a:pt x="21" y="289"/>
                      </a:lnTo>
                      <a:lnTo>
                        <a:pt x="24" y="290"/>
                      </a:lnTo>
                      <a:lnTo>
                        <a:pt x="26" y="292"/>
                      </a:lnTo>
                      <a:lnTo>
                        <a:pt x="28" y="293"/>
                      </a:lnTo>
                      <a:lnTo>
                        <a:pt x="31" y="293"/>
                      </a:lnTo>
                      <a:lnTo>
                        <a:pt x="30" y="287"/>
                      </a:lnTo>
                      <a:lnTo>
                        <a:pt x="28" y="286"/>
                      </a:lnTo>
                      <a:lnTo>
                        <a:pt x="27" y="286"/>
                      </a:lnTo>
                      <a:lnTo>
                        <a:pt x="27" y="284"/>
                      </a:lnTo>
                      <a:lnTo>
                        <a:pt x="28" y="282"/>
                      </a:lnTo>
                      <a:lnTo>
                        <a:pt x="32" y="279"/>
                      </a:lnTo>
                      <a:lnTo>
                        <a:pt x="39" y="276"/>
                      </a:lnTo>
                      <a:lnTo>
                        <a:pt x="38" y="274"/>
                      </a:lnTo>
                      <a:lnTo>
                        <a:pt x="39" y="273"/>
                      </a:lnTo>
                      <a:lnTo>
                        <a:pt x="40" y="274"/>
                      </a:lnTo>
                      <a:lnTo>
                        <a:pt x="41" y="272"/>
                      </a:lnTo>
                      <a:lnTo>
                        <a:pt x="39" y="268"/>
                      </a:lnTo>
                      <a:lnTo>
                        <a:pt x="39" y="267"/>
                      </a:lnTo>
                      <a:lnTo>
                        <a:pt x="51" y="263"/>
                      </a:lnTo>
                      <a:lnTo>
                        <a:pt x="70" y="267"/>
                      </a:lnTo>
                      <a:lnTo>
                        <a:pt x="73" y="271"/>
                      </a:lnTo>
                      <a:lnTo>
                        <a:pt x="71" y="274"/>
                      </a:lnTo>
                      <a:lnTo>
                        <a:pt x="71" y="275"/>
                      </a:lnTo>
                      <a:lnTo>
                        <a:pt x="82" y="272"/>
                      </a:lnTo>
                      <a:lnTo>
                        <a:pt x="91" y="274"/>
                      </a:lnTo>
                      <a:lnTo>
                        <a:pt x="92" y="278"/>
                      </a:lnTo>
                      <a:lnTo>
                        <a:pt x="90" y="285"/>
                      </a:lnTo>
                      <a:lnTo>
                        <a:pt x="90" y="287"/>
                      </a:lnTo>
                      <a:lnTo>
                        <a:pt x="92" y="285"/>
                      </a:lnTo>
                      <a:lnTo>
                        <a:pt x="94" y="277"/>
                      </a:lnTo>
                      <a:lnTo>
                        <a:pt x="96" y="275"/>
                      </a:lnTo>
                      <a:lnTo>
                        <a:pt x="99" y="276"/>
                      </a:lnTo>
                      <a:lnTo>
                        <a:pt x="104" y="283"/>
                      </a:lnTo>
                      <a:lnTo>
                        <a:pt x="107" y="285"/>
                      </a:lnTo>
                      <a:lnTo>
                        <a:pt x="108" y="283"/>
                      </a:lnTo>
                      <a:lnTo>
                        <a:pt x="104" y="278"/>
                      </a:lnTo>
                      <a:lnTo>
                        <a:pt x="103" y="276"/>
                      </a:lnTo>
                      <a:lnTo>
                        <a:pt x="116" y="274"/>
                      </a:lnTo>
                      <a:lnTo>
                        <a:pt x="126" y="278"/>
                      </a:lnTo>
                      <a:lnTo>
                        <a:pt x="132" y="279"/>
                      </a:lnTo>
                      <a:lnTo>
                        <a:pt x="136" y="278"/>
                      </a:lnTo>
                      <a:lnTo>
                        <a:pt x="140" y="274"/>
                      </a:lnTo>
                      <a:lnTo>
                        <a:pt x="142" y="270"/>
                      </a:lnTo>
                      <a:lnTo>
                        <a:pt x="151" y="270"/>
                      </a:lnTo>
                      <a:lnTo>
                        <a:pt x="156" y="272"/>
                      </a:lnTo>
                      <a:lnTo>
                        <a:pt x="157" y="271"/>
                      </a:lnTo>
                      <a:lnTo>
                        <a:pt x="147" y="265"/>
                      </a:lnTo>
                      <a:lnTo>
                        <a:pt x="139" y="268"/>
                      </a:lnTo>
                      <a:lnTo>
                        <a:pt x="134" y="274"/>
                      </a:lnTo>
                      <a:lnTo>
                        <a:pt x="130" y="275"/>
                      </a:lnTo>
                      <a:lnTo>
                        <a:pt x="119" y="271"/>
                      </a:lnTo>
                      <a:lnTo>
                        <a:pt x="106" y="272"/>
                      </a:lnTo>
                      <a:lnTo>
                        <a:pt x="95" y="268"/>
                      </a:lnTo>
                      <a:lnTo>
                        <a:pt x="89" y="268"/>
                      </a:lnTo>
                      <a:lnTo>
                        <a:pt x="81" y="270"/>
                      </a:lnTo>
                      <a:lnTo>
                        <a:pt x="80" y="268"/>
                      </a:lnTo>
                      <a:lnTo>
                        <a:pt x="86" y="263"/>
                      </a:lnTo>
                      <a:lnTo>
                        <a:pt x="85" y="262"/>
                      </a:lnTo>
                      <a:lnTo>
                        <a:pt x="70" y="262"/>
                      </a:lnTo>
                      <a:lnTo>
                        <a:pt x="52" y="259"/>
                      </a:lnTo>
                      <a:lnTo>
                        <a:pt x="42" y="262"/>
                      </a:lnTo>
                      <a:lnTo>
                        <a:pt x="31" y="264"/>
                      </a:lnTo>
                      <a:lnTo>
                        <a:pt x="28" y="260"/>
                      </a:lnTo>
                      <a:lnTo>
                        <a:pt x="28" y="259"/>
                      </a:lnTo>
                      <a:lnTo>
                        <a:pt x="28" y="258"/>
                      </a:lnTo>
                      <a:lnTo>
                        <a:pt x="30" y="252"/>
                      </a:lnTo>
                      <a:lnTo>
                        <a:pt x="36" y="252"/>
                      </a:lnTo>
                      <a:lnTo>
                        <a:pt x="39" y="254"/>
                      </a:lnTo>
                      <a:lnTo>
                        <a:pt x="43" y="247"/>
                      </a:lnTo>
                      <a:lnTo>
                        <a:pt x="43" y="241"/>
                      </a:lnTo>
                      <a:lnTo>
                        <a:pt x="42" y="237"/>
                      </a:lnTo>
                      <a:lnTo>
                        <a:pt x="36" y="232"/>
                      </a:lnTo>
                      <a:lnTo>
                        <a:pt x="28" y="230"/>
                      </a:lnTo>
                      <a:lnTo>
                        <a:pt x="27" y="230"/>
                      </a:lnTo>
                      <a:lnTo>
                        <a:pt x="27" y="228"/>
                      </a:lnTo>
                      <a:lnTo>
                        <a:pt x="28" y="226"/>
                      </a:lnTo>
                      <a:lnTo>
                        <a:pt x="26" y="222"/>
                      </a:lnTo>
                      <a:lnTo>
                        <a:pt x="26" y="218"/>
                      </a:lnTo>
                      <a:lnTo>
                        <a:pt x="27" y="216"/>
                      </a:lnTo>
                      <a:lnTo>
                        <a:pt x="28" y="215"/>
                      </a:lnTo>
                      <a:lnTo>
                        <a:pt x="32" y="214"/>
                      </a:lnTo>
                      <a:lnTo>
                        <a:pt x="35" y="215"/>
                      </a:lnTo>
                      <a:lnTo>
                        <a:pt x="41" y="221"/>
                      </a:lnTo>
                      <a:lnTo>
                        <a:pt x="43" y="228"/>
                      </a:lnTo>
                      <a:lnTo>
                        <a:pt x="53" y="239"/>
                      </a:lnTo>
                      <a:lnTo>
                        <a:pt x="54" y="241"/>
                      </a:lnTo>
                      <a:lnTo>
                        <a:pt x="54" y="245"/>
                      </a:lnTo>
                      <a:lnTo>
                        <a:pt x="55" y="245"/>
                      </a:lnTo>
                      <a:lnTo>
                        <a:pt x="59" y="237"/>
                      </a:lnTo>
                      <a:lnTo>
                        <a:pt x="62" y="235"/>
                      </a:lnTo>
                      <a:lnTo>
                        <a:pt x="60" y="232"/>
                      </a:lnTo>
                      <a:lnTo>
                        <a:pt x="53" y="231"/>
                      </a:lnTo>
                      <a:lnTo>
                        <a:pt x="50" y="228"/>
                      </a:lnTo>
                      <a:lnTo>
                        <a:pt x="50" y="225"/>
                      </a:lnTo>
                      <a:lnTo>
                        <a:pt x="52" y="220"/>
                      </a:lnTo>
                      <a:lnTo>
                        <a:pt x="55" y="217"/>
                      </a:lnTo>
                      <a:lnTo>
                        <a:pt x="66" y="221"/>
                      </a:lnTo>
                      <a:lnTo>
                        <a:pt x="70" y="228"/>
                      </a:lnTo>
                      <a:lnTo>
                        <a:pt x="73" y="231"/>
                      </a:lnTo>
                      <a:lnTo>
                        <a:pt x="71" y="225"/>
                      </a:lnTo>
                      <a:lnTo>
                        <a:pt x="72" y="220"/>
                      </a:lnTo>
                      <a:lnTo>
                        <a:pt x="82" y="215"/>
                      </a:lnTo>
                      <a:lnTo>
                        <a:pt x="87" y="217"/>
                      </a:lnTo>
                      <a:lnTo>
                        <a:pt x="89" y="222"/>
                      </a:lnTo>
                      <a:lnTo>
                        <a:pt x="90" y="227"/>
                      </a:lnTo>
                      <a:lnTo>
                        <a:pt x="85" y="240"/>
                      </a:lnTo>
                      <a:lnTo>
                        <a:pt x="85" y="242"/>
                      </a:lnTo>
                      <a:lnTo>
                        <a:pt x="90" y="234"/>
                      </a:lnTo>
                      <a:lnTo>
                        <a:pt x="92" y="228"/>
                      </a:lnTo>
                      <a:lnTo>
                        <a:pt x="94" y="226"/>
                      </a:lnTo>
                      <a:lnTo>
                        <a:pt x="98" y="229"/>
                      </a:lnTo>
                      <a:lnTo>
                        <a:pt x="102" y="236"/>
                      </a:lnTo>
                      <a:lnTo>
                        <a:pt x="115" y="235"/>
                      </a:lnTo>
                      <a:lnTo>
                        <a:pt x="114" y="234"/>
                      </a:lnTo>
                      <a:lnTo>
                        <a:pt x="105" y="230"/>
                      </a:lnTo>
                      <a:lnTo>
                        <a:pt x="94" y="218"/>
                      </a:lnTo>
                      <a:lnTo>
                        <a:pt x="91" y="213"/>
                      </a:lnTo>
                      <a:lnTo>
                        <a:pt x="93" y="212"/>
                      </a:lnTo>
                      <a:lnTo>
                        <a:pt x="96" y="215"/>
                      </a:lnTo>
                      <a:lnTo>
                        <a:pt x="100" y="215"/>
                      </a:lnTo>
                      <a:lnTo>
                        <a:pt x="96" y="211"/>
                      </a:lnTo>
                      <a:lnTo>
                        <a:pt x="94" y="205"/>
                      </a:lnTo>
                      <a:lnTo>
                        <a:pt x="96" y="202"/>
                      </a:lnTo>
                      <a:lnTo>
                        <a:pt x="108" y="192"/>
                      </a:lnTo>
                      <a:lnTo>
                        <a:pt x="119" y="187"/>
                      </a:lnTo>
                      <a:lnTo>
                        <a:pt x="123" y="191"/>
                      </a:lnTo>
                      <a:lnTo>
                        <a:pt x="128" y="204"/>
                      </a:lnTo>
                      <a:lnTo>
                        <a:pt x="138" y="223"/>
                      </a:lnTo>
                      <a:lnTo>
                        <a:pt x="138" y="227"/>
                      </a:lnTo>
                      <a:lnTo>
                        <a:pt x="139" y="227"/>
                      </a:lnTo>
                      <a:lnTo>
                        <a:pt x="140" y="225"/>
                      </a:lnTo>
                      <a:lnTo>
                        <a:pt x="139" y="215"/>
                      </a:lnTo>
                      <a:lnTo>
                        <a:pt x="134" y="208"/>
                      </a:lnTo>
                      <a:lnTo>
                        <a:pt x="128" y="193"/>
                      </a:lnTo>
                      <a:lnTo>
                        <a:pt x="127" y="186"/>
                      </a:lnTo>
                      <a:lnTo>
                        <a:pt x="131" y="182"/>
                      </a:lnTo>
                      <a:lnTo>
                        <a:pt x="135" y="183"/>
                      </a:lnTo>
                      <a:lnTo>
                        <a:pt x="138" y="186"/>
                      </a:lnTo>
                      <a:lnTo>
                        <a:pt x="140" y="179"/>
                      </a:lnTo>
                      <a:lnTo>
                        <a:pt x="149" y="174"/>
                      </a:lnTo>
                      <a:lnTo>
                        <a:pt x="160" y="177"/>
                      </a:lnTo>
                      <a:lnTo>
                        <a:pt x="163" y="179"/>
                      </a:lnTo>
                      <a:lnTo>
                        <a:pt x="165" y="190"/>
                      </a:lnTo>
                      <a:lnTo>
                        <a:pt x="171" y="203"/>
                      </a:lnTo>
                      <a:lnTo>
                        <a:pt x="172" y="211"/>
                      </a:lnTo>
                      <a:lnTo>
                        <a:pt x="172" y="218"/>
                      </a:lnTo>
                      <a:lnTo>
                        <a:pt x="167" y="229"/>
                      </a:lnTo>
                      <a:lnTo>
                        <a:pt x="167" y="231"/>
                      </a:lnTo>
                      <a:lnTo>
                        <a:pt x="174" y="233"/>
                      </a:lnTo>
                      <a:lnTo>
                        <a:pt x="180" y="230"/>
                      </a:lnTo>
                      <a:lnTo>
                        <a:pt x="181" y="229"/>
                      </a:lnTo>
                      <a:lnTo>
                        <a:pt x="175" y="231"/>
                      </a:lnTo>
                      <a:lnTo>
                        <a:pt x="171" y="228"/>
                      </a:lnTo>
                      <a:lnTo>
                        <a:pt x="172" y="224"/>
                      </a:lnTo>
                      <a:lnTo>
                        <a:pt x="174" y="218"/>
                      </a:lnTo>
                      <a:lnTo>
                        <a:pt x="175" y="208"/>
                      </a:lnTo>
                      <a:lnTo>
                        <a:pt x="176" y="204"/>
                      </a:lnTo>
                      <a:lnTo>
                        <a:pt x="182" y="203"/>
                      </a:lnTo>
                      <a:lnTo>
                        <a:pt x="188" y="204"/>
                      </a:lnTo>
                      <a:lnTo>
                        <a:pt x="197" y="201"/>
                      </a:lnTo>
                      <a:lnTo>
                        <a:pt x="185" y="200"/>
                      </a:lnTo>
                      <a:lnTo>
                        <a:pt x="172" y="196"/>
                      </a:lnTo>
                      <a:lnTo>
                        <a:pt x="169" y="190"/>
                      </a:lnTo>
                      <a:lnTo>
                        <a:pt x="168" y="183"/>
                      </a:lnTo>
                      <a:lnTo>
                        <a:pt x="166" y="177"/>
                      </a:lnTo>
                      <a:lnTo>
                        <a:pt x="162" y="173"/>
                      </a:lnTo>
                      <a:lnTo>
                        <a:pt x="154" y="169"/>
                      </a:lnTo>
                      <a:lnTo>
                        <a:pt x="148" y="169"/>
                      </a:lnTo>
                      <a:lnTo>
                        <a:pt x="136" y="175"/>
                      </a:lnTo>
                      <a:lnTo>
                        <a:pt x="124" y="177"/>
                      </a:lnTo>
                      <a:lnTo>
                        <a:pt x="115" y="181"/>
                      </a:lnTo>
                      <a:lnTo>
                        <a:pt x="105" y="181"/>
                      </a:lnTo>
                      <a:lnTo>
                        <a:pt x="102" y="178"/>
                      </a:lnTo>
                      <a:lnTo>
                        <a:pt x="111" y="174"/>
                      </a:lnTo>
                      <a:lnTo>
                        <a:pt x="117" y="176"/>
                      </a:lnTo>
                      <a:lnTo>
                        <a:pt x="118" y="173"/>
                      </a:lnTo>
                      <a:lnTo>
                        <a:pt x="118" y="176"/>
                      </a:lnTo>
                      <a:lnTo>
                        <a:pt x="120" y="174"/>
                      </a:lnTo>
                      <a:lnTo>
                        <a:pt x="117" y="171"/>
                      </a:lnTo>
                      <a:lnTo>
                        <a:pt x="118" y="170"/>
                      </a:lnTo>
                      <a:lnTo>
                        <a:pt x="131" y="166"/>
                      </a:lnTo>
                      <a:lnTo>
                        <a:pt x="139" y="165"/>
                      </a:lnTo>
                      <a:lnTo>
                        <a:pt x="140" y="164"/>
                      </a:lnTo>
                      <a:lnTo>
                        <a:pt x="135" y="159"/>
                      </a:lnTo>
                      <a:lnTo>
                        <a:pt x="117" y="158"/>
                      </a:lnTo>
                      <a:lnTo>
                        <a:pt x="116" y="151"/>
                      </a:lnTo>
                      <a:lnTo>
                        <a:pt x="121" y="148"/>
                      </a:lnTo>
                      <a:lnTo>
                        <a:pt x="127" y="147"/>
                      </a:lnTo>
                      <a:lnTo>
                        <a:pt x="130" y="149"/>
                      </a:lnTo>
                      <a:lnTo>
                        <a:pt x="132" y="146"/>
                      </a:lnTo>
                      <a:lnTo>
                        <a:pt x="136" y="146"/>
                      </a:lnTo>
                      <a:lnTo>
                        <a:pt x="141" y="151"/>
                      </a:lnTo>
                      <a:lnTo>
                        <a:pt x="145" y="145"/>
                      </a:lnTo>
                      <a:lnTo>
                        <a:pt x="155" y="141"/>
                      </a:lnTo>
                      <a:lnTo>
                        <a:pt x="158" y="142"/>
                      </a:lnTo>
                      <a:lnTo>
                        <a:pt x="165" y="149"/>
                      </a:lnTo>
                      <a:lnTo>
                        <a:pt x="167" y="141"/>
                      </a:lnTo>
                      <a:lnTo>
                        <a:pt x="176" y="140"/>
                      </a:lnTo>
                      <a:lnTo>
                        <a:pt x="179" y="143"/>
                      </a:lnTo>
                      <a:lnTo>
                        <a:pt x="182" y="154"/>
                      </a:lnTo>
                      <a:lnTo>
                        <a:pt x="183" y="148"/>
                      </a:lnTo>
                      <a:lnTo>
                        <a:pt x="184" y="146"/>
                      </a:lnTo>
                      <a:lnTo>
                        <a:pt x="193" y="146"/>
                      </a:lnTo>
                      <a:lnTo>
                        <a:pt x="198" y="148"/>
                      </a:lnTo>
                      <a:lnTo>
                        <a:pt x="205" y="157"/>
                      </a:lnTo>
                      <a:lnTo>
                        <a:pt x="215" y="162"/>
                      </a:lnTo>
                      <a:lnTo>
                        <a:pt x="223" y="154"/>
                      </a:lnTo>
                      <a:lnTo>
                        <a:pt x="212" y="154"/>
                      </a:lnTo>
                      <a:lnTo>
                        <a:pt x="206" y="150"/>
                      </a:lnTo>
                      <a:lnTo>
                        <a:pt x="205" y="145"/>
                      </a:lnTo>
                      <a:lnTo>
                        <a:pt x="208" y="144"/>
                      </a:lnTo>
                      <a:lnTo>
                        <a:pt x="212" y="147"/>
                      </a:lnTo>
                      <a:lnTo>
                        <a:pt x="213" y="146"/>
                      </a:lnTo>
                      <a:lnTo>
                        <a:pt x="212" y="141"/>
                      </a:lnTo>
                      <a:lnTo>
                        <a:pt x="213" y="138"/>
                      </a:lnTo>
                      <a:lnTo>
                        <a:pt x="222" y="134"/>
                      </a:lnTo>
                      <a:lnTo>
                        <a:pt x="236" y="127"/>
                      </a:lnTo>
                      <a:lnTo>
                        <a:pt x="248" y="125"/>
                      </a:lnTo>
                      <a:lnTo>
                        <a:pt x="251" y="127"/>
                      </a:lnTo>
                      <a:lnTo>
                        <a:pt x="257" y="132"/>
                      </a:lnTo>
                      <a:lnTo>
                        <a:pt x="259" y="131"/>
                      </a:lnTo>
                      <a:lnTo>
                        <a:pt x="257" y="127"/>
                      </a:lnTo>
                      <a:lnTo>
                        <a:pt x="254" y="124"/>
                      </a:lnTo>
                      <a:lnTo>
                        <a:pt x="253" y="121"/>
                      </a:lnTo>
                      <a:lnTo>
                        <a:pt x="251" y="120"/>
                      </a:lnTo>
                      <a:lnTo>
                        <a:pt x="239" y="122"/>
                      </a:lnTo>
                      <a:lnTo>
                        <a:pt x="210" y="133"/>
                      </a:lnTo>
                      <a:lnTo>
                        <a:pt x="203" y="131"/>
                      </a:lnTo>
                      <a:lnTo>
                        <a:pt x="203" y="126"/>
                      </a:lnTo>
                      <a:lnTo>
                        <a:pt x="215" y="119"/>
                      </a:lnTo>
                      <a:lnTo>
                        <a:pt x="185" y="126"/>
                      </a:lnTo>
                      <a:lnTo>
                        <a:pt x="174" y="127"/>
                      </a:lnTo>
                      <a:lnTo>
                        <a:pt x="172" y="124"/>
                      </a:lnTo>
                      <a:lnTo>
                        <a:pt x="171" y="120"/>
                      </a:lnTo>
                      <a:lnTo>
                        <a:pt x="174" y="112"/>
                      </a:lnTo>
                      <a:lnTo>
                        <a:pt x="182" y="110"/>
                      </a:lnTo>
                      <a:lnTo>
                        <a:pt x="185" y="112"/>
                      </a:lnTo>
                      <a:lnTo>
                        <a:pt x="186" y="111"/>
                      </a:lnTo>
                      <a:lnTo>
                        <a:pt x="183" y="107"/>
                      </a:lnTo>
                      <a:lnTo>
                        <a:pt x="173" y="107"/>
                      </a:lnTo>
                      <a:lnTo>
                        <a:pt x="167" y="96"/>
                      </a:lnTo>
                      <a:lnTo>
                        <a:pt x="174" y="88"/>
                      </a:lnTo>
                      <a:lnTo>
                        <a:pt x="181" y="84"/>
                      </a:lnTo>
                      <a:lnTo>
                        <a:pt x="192" y="80"/>
                      </a:lnTo>
                      <a:lnTo>
                        <a:pt x="195" y="82"/>
                      </a:lnTo>
                      <a:lnTo>
                        <a:pt x="198" y="86"/>
                      </a:lnTo>
                      <a:lnTo>
                        <a:pt x="204" y="90"/>
                      </a:lnTo>
                      <a:lnTo>
                        <a:pt x="209" y="97"/>
                      </a:lnTo>
                      <a:lnTo>
                        <a:pt x="216" y="94"/>
                      </a:lnTo>
                      <a:lnTo>
                        <a:pt x="226" y="86"/>
                      </a:lnTo>
                      <a:lnTo>
                        <a:pt x="230" y="88"/>
                      </a:lnTo>
                      <a:lnTo>
                        <a:pt x="228" y="93"/>
                      </a:lnTo>
                      <a:lnTo>
                        <a:pt x="228" y="95"/>
                      </a:lnTo>
                      <a:lnTo>
                        <a:pt x="237" y="90"/>
                      </a:lnTo>
                      <a:lnTo>
                        <a:pt x="248" y="87"/>
                      </a:lnTo>
                      <a:lnTo>
                        <a:pt x="251" y="87"/>
                      </a:lnTo>
                      <a:lnTo>
                        <a:pt x="256" y="94"/>
                      </a:lnTo>
                      <a:lnTo>
                        <a:pt x="258" y="102"/>
                      </a:lnTo>
                      <a:lnTo>
                        <a:pt x="261" y="112"/>
                      </a:lnTo>
                      <a:lnTo>
                        <a:pt x="270" y="117"/>
                      </a:lnTo>
                      <a:lnTo>
                        <a:pt x="274" y="119"/>
                      </a:lnTo>
                      <a:lnTo>
                        <a:pt x="279" y="123"/>
                      </a:lnTo>
                      <a:lnTo>
                        <a:pt x="282" y="127"/>
                      </a:lnTo>
                      <a:lnTo>
                        <a:pt x="287" y="128"/>
                      </a:lnTo>
                      <a:lnTo>
                        <a:pt x="289" y="134"/>
                      </a:lnTo>
                      <a:lnTo>
                        <a:pt x="291" y="135"/>
                      </a:lnTo>
                      <a:lnTo>
                        <a:pt x="291" y="134"/>
                      </a:lnTo>
                      <a:lnTo>
                        <a:pt x="292" y="131"/>
                      </a:lnTo>
                      <a:lnTo>
                        <a:pt x="292" y="128"/>
                      </a:lnTo>
                      <a:lnTo>
                        <a:pt x="290" y="126"/>
                      </a:lnTo>
                      <a:lnTo>
                        <a:pt x="284" y="123"/>
                      </a:lnTo>
                      <a:lnTo>
                        <a:pt x="276" y="116"/>
                      </a:lnTo>
                      <a:lnTo>
                        <a:pt x="268" y="113"/>
                      </a:lnTo>
                      <a:lnTo>
                        <a:pt x="264" y="109"/>
                      </a:lnTo>
                      <a:lnTo>
                        <a:pt x="262" y="106"/>
                      </a:lnTo>
                      <a:lnTo>
                        <a:pt x="262" y="102"/>
                      </a:lnTo>
                      <a:lnTo>
                        <a:pt x="263" y="97"/>
                      </a:lnTo>
                      <a:lnTo>
                        <a:pt x="259" y="90"/>
                      </a:lnTo>
                      <a:lnTo>
                        <a:pt x="251" y="81"/>
                      </a:lnTo>
                      <a:lnTo>
                        <a:pt x="249" y="78"/>
                      </a:lnTo>
                      <a:lnTo>
                        <a:pt x="243" y="81"/>
                      </a:lnTo>
                      <a:lnTo>
                        <a:pt x="242" y="80"/>
                      </a:lnTo>
                      <a:lnTo>
                        <a:pt x="242" y="78"/>
                      </a:lnTo>
                      <a:lnTo>
                        <a:pt x="243" y="75"/>
                      </a:lnTo>
                      <a:lnTo>
                        <a:pt x="246" y="72"/>
                      </a:lnTo>
                      <a:lnTo>
                        <a:pt x="249" y="65"/>
                      </a:lnTo>
                      <a:lnTo>
                        <a:pt x="251" y="65"/>
                      </a:lnTo>
                      <a:lnTo>
                        <a:pt x="257" y="64"/>
                      </a:lnTo>
                      <a:lnTo>
                        <a:pt x="259" y="67"/>
                      </a:lnTo>
                      <a:lnTo>
                        <a:pt x="261" y="75"/>
                      </a:lnTo>
                      <a:lnTo>
                        <a:pt x="273" y="86"/>
                      </a:lnTo>
                      <a:lnTo>
                        <a:pt x="273" y="94"/>
                      </a:lnTo>
                      <a:lnTo>
                        <a:pt x="275" y="102"/>
                      </a:lnTo>
                      <a:lnTo>
                        <a:pt x="278" y="102"/>
                      </a:lnTo>
                      <a:lnTo>
                        <a:pt x="285" y="106"/>
                      </a:lnTo>
                      <a:lnTo>
                        <a:pt x="288" y="107"/>
                      </a:lnTo>
                      <a:lnTo>
                        <a:pt x="287" y="105"/>
                      </a:lnTo>
                      <a:lnTo>
                        <a:pt x="284" y="101"/>
                      </a:lnTo>
                      <a:lnTo>
                        <a:pt x="285" y="100"/>
                      </a:lnTo>
                      <a:lnTo>
                        <a:pt x="294" y="104"/>
                      </a:lnTo>
                      <a:lnTo>
                        <a:pt x="299" y="109"/>
                      </a:lnTo>
                      <a:lnTo>
                        <a:pt x="299" y="107"/>
                      </a:lnTo>
                      <a:lnTo>
                        <a:pt x="296" y="103"/>
                      </a:lnTo>
                      <a:lnTo>
                        <a:pt x="287" y="98"/>
                      </a:lnTo>
                      <a:lnTo>
                        <a:pt x="284" y="90"/>
                      </a:lnTo>
                      <a:lnTo>
                        <a:pt x="286" y="88"/>
                      </a:lnTo>
                      <a:lnTo>
                        <a:pt x="298" y="86"/>
                      </a:lnTo>
                      <a:lnTo>
                        <a:pt x="299" y="84"/>
                      </a:lnTo>
                      <a:lnTo>
                        <a:pt x="296" y="83"/>
                      </a:lnTo>
                      <a:lnTo>
                        <a:pt x="288" y="85"/>
                      </a:lnTo>
                      <a:lnTo>
                        <a:pt x="289" y="80"/>
                      </a:lnTo>
                      <a:lnTo>
                        <a:pt x="278" y="85"/>
                      </a:lnTo>
                      <a:lnTo>
                        <a:pt x="276" y="82"/>
                      </a:lnTo>
                      <a:lnTo>
                        <a:pt x="276" y="79"/>
                      </a:lnTo>
                      <a:lnTo>
                        <a:pt x="272" y="79"/>
                      </a:lnTo>
                      <a:lnTo>
                        <a:pt x="270" y="77"/>
                      </a:lnTo>
                      <a:lnTo>
                        <a:pt x="275" y="73"/>
                      </a:lnTo>
                      <a:lnTo>
                        <a:pt x="275" y="75"/>
                      </a:lnTo>
                      <a:lnTo>
                        <a:pt x="280" y="71"/>
                      </a:lnTo>
                      <a:lnTo>
                        <a:pt x="282" y="73"/>
                      </a:lnTo>
                      <a:lnTo>
                        <a:pt x="283" y="70"/>
                      </a:lnTo>
                      <a:lnTo>
                        <a:pt x="287" y="67"/>
                      </a:lnTo>
                      <a:lnTo>
                        <a:pt x="288" y="73"/>
                      </a:lnTo>
                      <a:lnTo>
                        <a:pt x="299" y="69"/>
                      </a:lnTo>
                      <a:lnTo>
                        <a:pt x="300" y="70"/>
                      </a:lnTo>
                      <a:lnTo>
                        <a:pt x="309" y="63"/>
                      </a:lnTo>
                      <a:lnTo>
                        <a:pt x="309" y="62"/>
                      </a:lnTo>
                      <a:lnTo>
                        <a:pt x="312" y="59"/>
                      </a:lnTo>
                      <a:lnTo>
                        <a:pt x="312" y="58"/>
                      </a:lnTo>
                      <a:lnTo>
                        <a:pt x="312" y="57"/>
                      </a:lnTo>
                      <a:lnTo>
                        <a:pt x="313" y="59"/>
                      </a:lnTo>
                      <a:lnTo>
                        <a:pt x="316" y="61"/>
                      </a:lnTo>
                      <a:lnTo>
                        <a:pt x="323" y="59"/>
                      </a:lnTo>
                      <a:lnTo>
                        <a:pt x="326" y="60"/>
                      </a:lnTo>
                      <a:lnTo>
                        <a:pt x="331" y="59"/>
                      </a:lnTo>
                      <a:lnTo>
                        <a:pt x="339" y="58"/>
                      </a:lnTo>
                      <a:lnTo>
                        <a:pt x="340" y="56"/>
                      </a:lnTo>
                      <a:lnTo>
                        <a:pt x="340" y="51"/>
                      </a:lnTo>
                      <a:lnTo>
                        <a:pt x="345" y="46"/>
                      </a:lnTo>
                      <a:lnTo>
                        <a:pt x="354" y="46"/>
                      </a:lnTo>
                      <a:lnTo>
                        <a:pt x="361" y="51"/>
                      </a:lnTo>
                      <a:lnTo>
                        <a:pt x="361" y="72"/>
                      </a:lnTo>
                      <a:lnTo>
                        <a:pt x="362" y="73"/>
                      </a:lnTo>
                      <a:lnTo>
                        <a:pt x="367" y="80"/>
                      </a:lnTo>
                      <a:lnTo>
                        <a:pt x="362" y="87"/>
                      </a:lnTo>
                      <a:lnTo>
                        <a:pt x="360" y="90"/>
                      </a:lnTo>
                      <a:lnTo>
                        <a:pt x="360" y="94"/>
                      </a:lnTo>
                      <a:lnTo>
                        <a:pt x="362" y="105"/>
                      </a:lnTo>
                      <a:lnTo>
                        <a:pt x="359" y="111"/>
                      </a:lnTo>
                      <a:lnTo>
                        <a:pt x="353" y="116"/>
                      </a:lnTo>
                      <a:lnTo>
                        <a:pt x="353" y="116"/>
                      </a:lnTo>
                      <a:lnTo>
                        <a:pt x="339" y="122"/>
                      </a:lnTo>
                      <a:lnTo>
                        <a:pt x="333" y="122"/>
                      </a:lnTo>
                      <a:lnTo>
                        <a:pt x="331" y="123"/>
                      </a:lnTo>
                      <a:lnTo>
                        <a:pt x="327" y="124"/>
                      </a:lnTo>
                      <a:lnTo>
                        <a:pt x="321" y="129"/>
                      </a:lnTo>
                      <a:lnTo>
                        <a:pt x="323" y="134"/>
                      </a:lnTo>
                      <a:lnTo>
                        <a:pt x="325" y="137"/>
                      </a:lnTo>
                      <a:lnTo>
                        <a:pt x="329" y="139"/>
                      </a:lnTo>
                      <a:lnTo>
                        <a:pt x="331" y="142"/>
                      </a:lnTo>
                      <a:lnTo>
                        <a:pt x="337" y="151"/>
                      </a:lnTo>
                      <a:lnTo>
                        <a:pt x="339" y="153"/>
                      </a:lnTo>
                      <a:lnTo>
                        <a:pt x="344" y="153"/>
                      </a:lnTo>
                      <a:lnTo>
                        <a:pt x="345" y="156"/>
                      </a:lnTo>
                      <a:lnTo>
                        <a:pt x="345" y="158"/>
                      </a:lnTo>
                      <a:lnTo>
                        <a:pt x="343" y="162"/>
                      </a:lnTo>
                      <a:lnTo>
                        <a:pt x="341" y="172"/>
                      </a:lnTo>
                      <a:lnTo>
                        <a:pt x="341" y="177"/>
                      </a:lnTo>
                      <a:lnTo>
                        <a:pt x="337" y="183"/>
                      </a:lnTo>
                      <a:lnTo>
                        <a:pt x="332" y="186"/>
                      </a:lnTo>
                      <a:close/>
                      <a:moveTo>
                        <a:pt x="314" y="46"/>
                      </a:moveTo>
                      <a:lnTo>
                        <a:pt x="309" y="47"/>
                      </a:lnTo>
                      <a:lnTo>
                        <a:pt x="297" y="48"/>
                      </a:lnTo>
                      <a:lnTo>
                        <a:pt x="289" y="35"/>
                      </a:lnTo>
                      <a:lnTo>
                        <a:pt x="289" y="36"/>
                      </a:lnTo>
                      <a:lnTo>
                        <a:pt x="289" y="40"/>
                      </a:lnTo>
                      <a:lnTo>
                        <a:pt x="293" y="47"/>
                      </a:lnTo>
                      <a:lnTo>
                        <a:pt x="293" y="50"/>
                      </a:lnTo>
                      <a:lnTo>
                        <a:pt x="287" y="54"/>
                      </a:lnTo>
                      <a:lnTo>
                        <a:pt x="278" y="53"/>
                      </a:lnTo>
                      <a:lnTo>
                        <a:pt x="270" y="43"/>
                      </a:lnTo>
                      <a:lnTo>
                        <a:pt x="270" y="43"/>
                      </a:lnTo>
                      <a:lnTo>
                        <a:pt x="270" y="40"/>
                      </a:lnTo>
                      <a:lnTo>
                        <a:pt x="271" y="39"/>
                      </a:lnTo>
                      <a:lnTo>
                        <a:pt x="270" y="39"/>
                      </a:lnTo>
                      <a:lnTo>
                        <a:pt x="269" y="36"/>
                      </a:lnTo>
                      <a:lnTo>
                        <a:pt x="270" y="35"/>
                      </a:lnTo>
                      <a:lnTo>
                        <a:pt x="270" y="35"/>
                      </a:lnTo>
                      <a:lnTo>
                        <a:pt x="275" y="37"/>
                      </a:lnTo>
                      <a:lnTo>
                        <a:pt x="284" y="33"/>
                      </a:lnTo>
                      <a:lnTo>
                        <a:pt x="287" y="38"/>
                      </a:lnTo>
                      <a:lnTo>
                        <a:pt x="288" y="32"/>
                      </a:lnTo>
                      <a:lnTo>
                        <a:pt x="293" y="28"/>
                      </a:lnTo>
                      <a:lnTo>
                        <a:pt x="293" y="24"/>
                      </a:lnTo>
                      <a:lnTo>
                        <a:pt x="291" y="23"/>
                      </a:lnTo>
                      <a:lnTo>
                        <a:pt x="291" y="26"/>
                      </a:lnTo>
                      <a:lnTo>
                        <a:pt x="287" y="25"/>
                      </a:lnTo>
                      <a:lnTo>
                        <a:pt x="284" y="29"/>
                      </a:lnTo>
                      <a:lnTo>
                        <a:pt x="279" y="29"/>
                      </a:lnTo>
                      <a:lnTo>
                        <a:pt x="278" y="28"/>
                      </a:lnTo>
                      <a:lnTo>
                        <a:pt x="279" y="26"/>
                      </a:lnTo>
                      <a:lnTo>
                        <a:pt x="288" y="21"/>
                      </a:lnTo>
                      <a:lnTo>
                        <a:pt x="288" y="17"/>
                      </a:lnTo>
                      <a:lnTo>
                        <a:pt x="289" y="16"/>
                      </a:lnTo>
                      <a:lnTo>
                        <a:pt x="294" y="14"/>
                      </a:lnTo>
                      <a:lnTo>
                        <a:pt x="298" y="16"/>
                      </a:lnTo>
                      <a:lnTo>
                        <a:pt x="302" y="20"/>
                      </a:lnTo>
                      <a:lnTo>
                        <a:pt x="304" y="25"/>
                      </a:lnTo>
                      <a:lnTo>
                        <a:pt x="308" y="23"/>
                      </a:lnTo>
                      <a:lnTo>
                        <a:pt x="308" y="22"/>
                      </a:lnTo>
                      <a:lnTo>
                        <a:pt x="304" y="21"/>
                      </a:lnTo>
                      <a:lnTo>
                        <a:pt x="300" y="13"/>
                      </a:lnTo>
                      <a:lnTo>
                        <a:pt x="301" y="11"/>
                      </a:lnTo>
                      <a:lnTo>
                        <a:pt x="306" y="9"/>
                      </a:lnTo>
                      <a:lnTo>
                        <a:pt x="308" y="8"/>
                      </a:lnTo>
                      <a:lnTo>
                        <a:pt x="309" y="9"/>
                      </a:lnTo>
                      <a:lnTo>
                        <a:pt x="309" y="10"/>
                      </a:lnTo>
                      <a:lnTo>
                        <a:pt x="311" y="12"/>
                      </a:lnTo>
                      <a:lnTo>
                        <a:pt x="312" y="17"/>
                      </a:lnTo>
                      <a:lnTo>
                        <a:pt x="316" y="18"/>
                      </a:lnTo>
                      <a:lnTo>
                        <a:pt x="319" y="21"/>
                      </a:lnTo>
                      <a:lnTo>
                        <a:pt x="316" y="26"/>
                      </a:lnTo>
                      <a:lnTo>
                        <a:pt x="316" y="30"/>
                      </a:lnTo>
                      <a:lnTo>
                        <a:pt x="313" y="35"/>
                      </a:lnTo>
                      <a:lnTo>
                        <a:pt x="313" y="39"/>
                      </a:lnTo>
                      <a:lnTo>
                        <a:pt x="316" y="42"/>
                      </a:lnTo>
                      <a:lnTo>
                        <a:pt x="314" y="46"/>
                      </a:lnTo>
                      <a:close/>
                      <a:moveTo>
                        <a:pt x="259" y="0"/>
                      </a:moveTo>
                      <a:lnTo>
                        <a:pt x="259" y="2"/>
                      </a:lnTo>
                      <a:lnTo>
                        <a:pt x="262" y="8"/>
                      </a:lnTo>
                      <a:lnTo>
                        <a:pt x="262" y="12"/>
                      </a:lnTo>
                      <a:lnTo>
                        <a:pt x="265" y="14"/>
                      </a:lnTo>
                      <a:lnTo>
                        <a:pt x="265" y="18"/>
                      </a:lnTo>
                      <a:lnTo>
                        <a:pt x="260" y="24"/>
                      </a:lnTo>
                      <a:lnTo>
                        <a:pt x="257" y="25"/>
                      </a:lnTo>
                      <a:lnTo>
                        <a:pt x="254" y="25"/>
                      </a:lnTo>
                      <a:lnTo>
                        <a:pt x="252" y="28"/>
                      </a:lnTo>
                      <a:lnTo>
                        <a:pt x="251" y="28"/>
                      </a:lnTo>
                      <a:lnTo>
                        <a:pt x="249" y="28"/>
                      </a:lnTo>
                      <a:lnTo>
                        <a:pt x="249" y="26"/>
                      </a:lnTo>
                      <a:lnTo>
                        <a:pt x="243" y="22"/>
                      </a:lnTo>
                      <a:lnTo>
                        <a:pt x="235" y="25"/>
                      </a:lnTo>
                      <a:lnTo>
                        <a:pt x="235" y="23"/>
                      </a:lnTo>
                      <a:lnTo>
                        <a:pt x="237" y="22"/>
                      </a:lnTo>
                      <a:lnTo>
                        <a:pt x="237" y="20"/>
                      </a:lnTo>
                      <a:lnTo>
                        <a:pt x="234" y="20"/>
                      </a:lnTo>
                      <a:lnTo>
                        <a:pt x="233" y="18"/>
                      </a:lnTo>
                      <a:lnTo>
                        <a:pt x="234" y="11"/>
                      </a:lnTo>
                      <a:lnTo>
                        <a:pt x="235" y="9"/>
                      </a:lnTo>
                      <a:lnTo>
                        <a:pt x="237" y="7"/>
                      </a:lnTo>
                      <a:lnTo>
                        <a:pt x="241" y="7"/>
                      </a:lnTo>
                      <a:lnTo>
                        <a:pt x="243" y="5"/>
                      </a:lnTo>
                      <a:lnTo>
                        <a:pt x="245" y="6"/>
                      </a:lnTo>
                      <a:lnTo>
                        <a:pt x="247" y="1"/>
                      </a:lnTo>
                      <a:lnTo>
                        <a:pt x="251" y="2"/>
                      </a:lnTo>
                      <a:lnTo>
                        <a:pt x="252" y="2"/>
                      </a:lnTo>
                      <a:lnTo>
                        <a:pt x="259" y="0"/>
                      </a:lnTo>
                      <a:close/>
                      <a:moveTo>
                        <a:pt x="251" y="56"/>
                      </a:moveTo>
                      <a:lnTo>
                        <a:pt x="246" y="56"/>
                      </a:lnTo>
                      <a:lnTo>
                        <a:pt x="242" y="53"/>
                      </a:lnTo>
                      <a:lnTo>
                        <a:pt x="248" y="46"/>
                      </a:lnTo>
                      <a:lnTo>
                        <a:pt x="251" y="46"/>
                      </a:lnTo>
                      <a:lnTo>
                        <a:pt x="257" y="41"/>
                      </a:lnTo>
                      <a:lnTo>
                        <a:pt x="259" y="41"/>
                      </a:lnTo>
                      <a:lnTo>
                        <a:pt x="262" y="48"/>
                      </a:lnTo>
                      <a:lnTo>
                        <a:pt x="263" y="54"/>
                      </a:lnTo>
                      <a:lnTo>
                        <a:pt x="257" y="55"/>
                      </a:lnTo>
                      <a:lnTo>
                        <a:pt x="251" y="56"/>
                      </a:lnTo>
                      <a:close/>
                      <a:moveTo>
                        <a:pt x="237" y="58"/>
                      </a:moveTo>
                      <a:lnTo>
                        <a:pt x="239" y="59"/>
                      </a:lnTo>
                      <a:lnTo>
                        <a:pt x="239" y="61"/>
                      </a:lnTo>
                      <a:lnTo>
                        <a:pt x="238" y="62"/>
                      </a:lnTo>
                      <a:lnTo>
                        <a:pt x="239" y="63"/>
                      </a:lnTo>
                      <a:lnTo>
                        <a:pt x="240" y="63"/>
                      </a:lnTo>
                      <a:lnTo>
                        <a:pt x="241" y="64"/>
                      </a:lnTo>
                      <a:lnTo>
                        <a:pt x="241" y="66"/>
                      </a:lnTo>
                      <a:lnTo>
                        <a:pt x="240" y="68"/>
                      </a:lnTo>
                      <a:lnTo>
                        <a:pt x="241" y="69"/>
                      </a:lnTo>
                      <a:lnTo>
                        <a:pt x="240" y="72"/>
                      </a:lnTo>
                      <a:lnTo>
                        <a:pt x="239" y="73"/>
                      </a:lnTo>
                      <a:lnTo>
                        <a:pt x="236" y="75"/>
                      </a:lnTo>
                      <a:lnTo>
                        <a:pt x="235" y="77"/>
                      </a:lnTo>
                      <a:lnTo>
                        <a:pt x="233" y="77"/>
                      </a:lnTo>
                      <a:lnTo>
                        <a:pt x="233" y="78"/>
                      </a:lnTo>
                      <a:lnTo>
                        <a:pt x="231" y="78"/>
                      </a:lnTo>
                      <a:lnTo>
                        <a:pt x="230" y="78"/>
                      </a:lnTo>
                      <a:lnTo>
                        <a:pt x="228" y="75"/>
                      </a:lnTo>
                      <a:lnTo>
                        <a:pt x="226" y="75"/>
                      </a:lnTo>
                      <a:lnTo>
                        <a:pt x="226" y="74"/>
                      </a:lnTo>
                      <a:lnTo>
                        <a:pt x="226" y="71"/>
                      </a:lnTo>
                      <a:lnTo>
                        <a:pt x="227" y="71"/>
                      </a:lnTo>
                      <a:lnTo>
                        <a:pt x="228" y="73"/>
                      </a:lnTo>
                      <a:lnTo>
                        <a:pt x="228" y="71"/>
                      </a:lnTo>
                      <a:lnTo>
                        <a:pt x="227" y="69"/>
                      </a:lnTo>
                      <a:lnTo>
                        <a:pt x="227" y="67"/>
                      </a:lnTo>
                      <a:lnTo>
                        <a:pt x="228" y="66"/>
                      </a:lnTo>
                      <a:lnTo>
                        <a:pt x="229" y="66"/>
                      </a:lnTo>
                      <a:lnTo>
                        <a:pt x="233" y="66"/>
                      </a:lnTo>
                      <a:lnTo>
                        <a:pt x="233" y="65"/>
                      </a:lnTo>
                      <a:lnTo>
                        <a:pt x="234" y="64"/>
                      </a:lnTo>
                      <a:lnTo>
                        <a:pt x="234" y="63"/>
                      </a:lnTo>
                      <a:lnTo>
                        <a:pt x="232" y="63"/>
                      </a:lnTo>
                      <a:lnTo>
                        <a:pt x="232" y="63"/>
                      </a:lnTo>
                      <a:lnTo>
                        <a:pt x="230" y="63"/>
                      </a:lnTo>
                      <a:lnTo>
                        <a:pt x="229" y="64"/>
                      </a:lnTo>
                      <a:lnTo>
                        <a:pt x="227" y="64"/>
                      </a:lnTo>
                      <a:lnTo>
                        <a:pt x="227" y="63"/>
                      </a:lnTo>
                      <a:lnTo>
                        <a:pt x="226" y="61"/>
                      </a:lnTo>
                      <a:lnTo>
                        <a:pt x="226" y="59"/>
                      </a:lnTo>
                      <a:lnTo>
                        <a:pt x="227" y="59"/>
                      </a:lnTo>
                      <a:lnTo>
                        <a:pt x="228" y="59"/>
                      </a:lnTo>
                      <a:lnTo>
                        <a:pt x="229" y="58"/>
                      </a:lnTo>
                      <a:lnTo>
                        <a:pt x="231" y="61"/>
                      </a:lnTo>
                      <a:lnTo>
                        <a:pt x="233" y="59"/>
                      </a:lnTo>
                      <a:lnTo>
                        <a:pt x="235" y="58"/>
                      </a:lnTo>
                      <a:lnTo>
                        <a:pt x="236" y="59"/>
                      </a:lnTo>
                      <a:lnTo>
                        <a:pt x="237" y="58"/>
                      </a:lnTo>
                      <a:close/>
                      <a:moveTo>
                        <a:pt x="223" y="62"/>
                      </a:moveTo>
                      <a:lnTo>
                        <a:pt x="224" y="75"/>
                      </a:lnTo>
                      <a:lnTo>
                        <a:pt x="227" y="79"/>
                      </a:lnTo>
                      <a:lnTo>
                        <a:pt x="227" y="81"/>
                      </a:lnTo>
                      <a:lnTo>
                        <a:pt x="213" y="91"/>
                      </a:lnTo>
                      <a:lnTo>
                        <a:pt x="210" y="92"/>
                      </a:lnTo>
                      <a:lnTo>
                        <a:pt x="208" y="88"/>
                      </a:lnTo>
                      <a:lnTo>
                        <a:pt x="201" y="85"/>
                      </a:lnTo>
                      <a:lnTo>
                        <a:pt x="200" y="84"/>
                      </a:lnTo>
                      <a:lnTo>
                        <a:pt x="205" y="78"/>
                      </a:lnTo>
                      <a:lnTo>
                        <a:pt x="205" y="75"/>
                      </a:lnTo>
                      <a:lnTo>
                        <a:pt x="203" y="74"/>
                      </a:lnTo>
                      <a:lnTo>
                        <a:pt x="203" y="73"/>
                      </a:lnTo>
                      <a:lnTo>
                        <a:pt x="210" y="69"/>
                      </a:lnTo>
                      <a:lnTo>
                        <a:pt x="211" y="67"/>
                      </a:lnTo>
                      <a:lnTo>
                        <a:pt x="212" y="69"/>
                      </a:lnTo>
                      <a:lnTo>
                        <a:pt x="211" y="70"/>
                      </a:lnTo>
                      <a:lnTo>
                        <a:pt x="212" y="73"/>
                      </a:lnTo>
                      <a:lnTo>
                        <a:pt x="215" y="74"/>
                      </a:lnTo>
                      <a:lnTo>
                        <a:pt x="215" y="72"/>
                      </a:lnTo>
                      <a:lnTo>
                        <a:pt x="215" y="72"/>
                      </a:lnTo>
                      <a:lnTo>
                        <a:pt x="215" y="75"/>
                      </a:lnTo>
                      <a:lnTo>
                        <a:pt x="217" y="77"/>
                      </a:lnTo>
                      <a:lnTo>
                        <a:pt x="217" y="72"/>
                      </a:lnTo>
                      <a:lnTo>
                        <a:pt x="215" y="69"/>
                      </a:lnTo>
                      <a:lnTo>
                        <a:pt x="216" y="67"/>
                      </a:lnTo>
                      <a:lnTo>
                        <a:pt x="217" y="67"/>
                      </a:lnTo>
                      <a:lnTo>
                        <a:pt x="218" y="70"/>
                      </a:lnTo>
                      <a:lnTo>
                        <a:pt x="220" y="70"/>
                      </a:lnTo>
                      <a:lnTo>
                        <a:pt x="220" y="69"/>
                      </a:lnTo>
                      <a:lnTo>
                        <a:pt x="219" y="68"/>
                      </a:lnTo>
                      <a:lnTo>
                        <a:pt x="220" y="65"/>
                      </a:lnTo>
                      <a:lnTo>
                        <a:pt x="218" y="64"/>
                      </a:lnTo>
                      <a:lnTo>
                        <a:pt x="218" y="63"/>
                      </a:lnTo>
                      <a:lnTo>
                        <a:pt x="220" y="62"/>
                      </a:lnTo>
                      <a:lnTo>
                        <a:pt x="223" y="62"/>
                      </a:lnTo>
                      <a:close/>
                      <a:moveTo>
                        <a:pt x="167" y="126"/>
                      </a:moveTo>
                      <a:lnTo>
                        <a:pt x="166" y="130"/>
                      </a:lnTo>
                      <a:lnTo>
                        <a:pt x="160" y="134"/>
                      </a:lnTo>
                      <a:lnTo>
                        <a:pt x="159" y="134"/>
                      </a:lnTo>
                      <a:lnTo>
                        <a:pt x="155" y="134"/>
                      </a:lnTo>
                      <a:lnTo>
                        <a:pt x="148" y="138"/>
                      </a:lnTo>
                      <a:lnTo>
                        <a:pt x="146" y="134"/>
                      </a:lnTo>
                      <a:lnTo>
                        <a:pt x="146" y="134"/>
                      </a:lnTo>
                      <a:lnTo>
                        <a:pt x="148" y="132"/>
                      </a:lnTo>
                      <a:lnTo>
                        <a:pt x="147" y="129"/>
                      </a:lnTo>
                      <a:lnTo>
                        <a:pt x="149" y="125"/>
                      </a:lnTo>
                      <a:lnTo>
                        <a:pt x="151" y="126"/>
                      </a:lnTo>
                      <a:lnTo>
                        <a:pt x="151" y="129"/>
                      </a:lnTo>
                      <a:lnTo>
                        <a:pt x="154" y="126"/>
                      </a:lnTo>
                      <a:lnTo>
                        <a:pt x="165" y="124"/>
                      </a:lnTo>
                      <a:lnTo>
                        <a:pt x="167" y="126"/>
                      </a:lnTo>
                      <a:close/>
                      <a:moveTo>
                        <a:pt x="101" y="191"/>
                      </a:moveTo>
                      <a:lnTo>
                        <a:pt x="92" y="200"/>
                      </a:lnTo>
                      <a:lnTo>
                        <a:pt x="86" y="210"/>
                      </a:lnTo>
                      <a:lnTo>
                        <a:pt x="85" y="209"/>
                      </a:lnTo>
                      <a:lnTo>
                        <a:pt x="85" y="207"/>
                      </a:lnTo>
                      <a:lnTo>
                        <a:pt x="82" y="206"/>
                      </a:lnTo>
                      <a:lnTo>
                        <a:pt x="82" y="205"/>
                      </a:lnTo>
                      <a:lnTo>
                        <a:pt x="84" y="203"/>
                      </a:lnTo>
                      <a:lnTo>
                        <a:pt x="84" y="202"/>
                      </a:lnTo>
                      <a:lnTo>
                        <a:pt x="83" y="200"/>
                      </a:lnTo>
                      <a:lnTo>
                        <a:pt x="82" y="198"/>
                      </a:lnTo>
                      <a:lnTo>
                        <a:pt x="79" y="198"/>
                      </a:lnTo>
                      <a:lnTo>
                        <a:pt x="78" y="196"/>
                      </a:lnTo>
                      <a:lnTo>
                        <a:pt x="79" y="194"/>
                      </a:lnTo>
                      <a:lnTo>
                        <a:pt x="82" y="194"/>
                      </a:lnTo>
                      <a:lnTo>
                        <a:pt x="83" y="193"/>
                      </a:lnTo>
                      <a:lnTo>
                        <a:pt x="81" y="189"/>
                      </a:lnTo>
                      <a:lnTo>
                        <a:pt x="81" y="186"/>
                      </a:lnTo>
                      <a:lnTo>
                        <a:pt x="83" y="181"/>
                      </a:lnTo>
                      <a:lnTo>
                        <a:pt x="89" y="178"/>
                      </a:lnTo>
                      <a:lnTo>
                        <a:pt x="94" y="178"/>
                      </a:lnTo>
                      <a:lnTo>
                        <a:pt x="97" y="186"/>
                      </a:lnTo>
                      <a:lnTo>
                        <a:pt x="101" y="190"/>
                      </a:lnTo>
                      <a:lnTo>
                        <a:pt x="101" y="191"/>
                      </a:lnTo>
                      <a:close/>
                      <a:moveTo>
                        <a:pt x="71" y="196"/>
                      </a:moveTo>
                      <a:lnTo>
                        <a:pt x="71" y="198"/>
                      </a:lnTo>
                      <a:lnTo>
                        <a:pt x="72" y="199"/>
                      </a:lnTo>
                      <a:lnTo>
                        <a:pt x="72" y="199"/>
                      </a:lnTo>
                      <a:lnTo>
                        <a:pt x="73" y="198"/>
                      </a:lnTo>
                      <a:lnTo>
                        <a:pt x="74" y="198"/>
                      </a:lnTo>
                      <a:lnTo>
                        <a:pt x="74" y="197"/>
                      </a:lnTo>
                      <a:lnTo>
                        <a:pt x="75" y="198"/>
                      </a:lnTo>
                      <a:lnTo>
                        <a:pt x="74" y="201"/>
                      </a:lnTo>
                      <a:lnTo>
                        <a:pt x="74" y="201"/>
                      </a:lnTo>
                      <a:lnTo>
                        <a:pt x="76" y="201"/>
                      </a:lnTo>
                      <a:lnTo>
                        <a:pt x="77" y="201"/>
                      </a:lnTo>
                      <a:lnTo>
                        <a:pt x="78" y="200"/>
                      </a:lnTo>
                      <a:lnTo>
                        <a:pt x="79" y="201"/>
                      </a:lnTo>
                      <a:lnTo>
                        <a:pt x="81" y="200"/>
                      </a:lnTo>
                      <a:lnTo>
                        <a:pt x="81" y="202"/>
                      </a:lnTo>
                      <a:lnTo>
                        <a:pt x="81" y="202"/>
                      </a:lnTo>
                      <a:lnTo>
                        <a:pt x="81" y="203"/>
                      </a:lnTo>
                      <a:lnTo>
                        <a:pt x="79" y="205"/>
                      </a:lnTo>
                      <a:lnTo>
                        <a:pt x="78" y="206"/>
                      </a:lnTo>
                      <a:lnTo>
                        <a:pt x="78" y="208"/>
                      </a:lnTo>
                      <a:lnTo>
                        <a:pt x="80" y="208"/>
                      </a:lnTo>
                      <a:lnTo>
                        <a:pt x="80" y="210"/>
                      </a:lnTo>
                      <a:lnTo>
                        <a:pt x="78" y="213"/>
                      </a:lnTo>
                      <a:lnTo>
                        <a:pt x="76" y="214"/>
                      </a:lnTo>
                      <a:lnTo>
                        <a:pt x="73" y="215"/>
                      </a:lnTo>
                      <a:lnTo>
                        <a:pt x="69" y="216"/>
                      </a:lnTo>
                      <a:lnTo>
                        <a:pt x="65" y="217"/>
                      </a:lnTo>
                      <a:lnTo>
                        <a:pt x="64" y="217"/>
                      </a:lnTo>
                      <a:lnTo>
                        <a:pt x="62" y="216"/>
                      </a:lnTo>
                      <a:lnTo>
                        <a:pt x="61" y="214"/>
                      </a:lnTo>
                      <a:lnTo>
                        <a:pt x="60" y="212"/>
                      </a:lnTo>
                      <a:lnTo>
                        <a:pt x="58" y="211"/>
                      </a:lnTo>
                      <a:lnTo>
                        <a:pt x="59" y="210"/>
                      </a:lnTo>
                      <a:lnTo>
                        <a:pt x="62" y="211"/>
                      </a:lnTo>
                      <a:lnTo>
                        <a:pt x="64" y="210"/>
                      </a:lnTo>
                      <a:lnTo>
                        <a:pt x="65" y="211"/>
                      </a:lnTo>
                      <a:lnTo>
                        <a:pt x="64" y="210"/>
                      </a:lnTo>
                      <a:lnTo>
                        <a:pt x="62" y="209"/>
                      </a:lnTo>
                      <a:lnTo>
                        <a:pt x="58" y="207"/>
                      </a:lnTo>
                      <a:lnTo>
                        <a:pt x="58" y="206"/>
                      </a:lnTo>
                      <a:lnTo>
                        <a:pt x="58" y="205"/>
                      </a:lnTo>
                      <a:lnTo>
                        <a:pt x="60" y="205"/>
                      </a:lnTo>
                      <a:lnTo>
                        <a:pt x="61" y="206"/>
                      </a:lnTo>
                      <a:lnTo>
                        <a:pt x="62" y="205"/>
                      </a:lnTo>
                      <a:lnTo>
                        <a:pt x="60" y="203"/>
                      </a:lnTo>
                      <a:lnTo>
                        <a:pt x="60" y="201"/>
                      </a:lnTo>
                      <a:lnTo>
                        <a:pt x="61" y="199"/>
                      </a:lnTo>
                      <a:lnTo>
                        <a:pt x="64" y="199"/>
                      </a:lnTo>
                      <a:lnTo>
                        <a:pt x="66" y="199"/>
                      </a:lnTo>
                      <a:lnTo>
                        <a:pt x="67" y="198"/>
                      </a:lnTo>
                      <a:lnTo>
                        <a:pt x="70" y="199"/>
                      </a:lnTo>
                      <a:lnTo>
                        <a:pt x="70" y="198"/>
                      </a:lnTo>
                      <a:lnTo>
                        <a:pt x="69" y="198"/>
                      </a:lnTo>
                      <a:lnTo>
                        <a:pt x="70" y="196"/>
                      </a:lnTo>
                      <a:lnTo>
                        <a:pt x="71" y="196"/>
                      </a:lnTo>
                      <a:close/>
                      <a:moveTo>
                        <a:pt x="26" y="264"/>
                      </a:moveTo>
                      <a:lnTo>
                        <a:pt x="28" y="268"/>
                      </a:lnTo>
                      <a:lnTo>
                        <a:pt x="29" y="268"/>
                      </a:lnTo>
                      <a:lnTo>
                        <a:pt x="29" y="267"/>
                      </a:lnTo>
                      <a:lnTo>
                        <a:pt x="29" y="266"/>
                      </a:lnTo>
                      <a:lnTo>
                        <a:pt x="30" y="267"/>
                      </a:lnTo>
                      <a:lnTo>
                        <a:pt x="30" y="269"/>
                      </a:lnTo>
                      <a:lnTo>
                        <a:pt x="35" y="270"/>
                      </a:lnTo>
                      <a:lnTo>
                        <a:pt x="37" y="270"/>
                      </a:lnTo>
                      <a:lnTo>
                        <a:pt x="37" y="271"/>
                      </a:lnTo>
                      <a:lnTo>
                        <a:pt x="37" y="275"/>
                      </a:lnTo>
                      <a:lnTo>
                        <a:pt x="28" y="276"/>
                      </a:lnTo>
                      <a:lnTo>
                        <a:pt x="28" y="275"/>
                      </a:lnTo>
                      <a:lnTo>
                        <a:pt x="29" y="273"/>
                      </a:lnTo>
                      <a:lnTo>
                        <a:pt x="29" y="272"/>
                      </a:lnTo>
                      <a:lnTo>
                        <a:pt x="28" y="274"/>
                      </a:lnTo>
                      <a:lnTo>
                        <a:pt x="25" y="278"/>
                      </a:lnTo>
                      <a:lnTo>
                        <a:pt x="18" y="283"/>
                      </a:lnTo>
                      <a:lnTo>
                        <a:pt x="15" y="284"/>
                      </a:lnTo>
                      <a:lnTo>
                        <a:pt x="13" y="283"/>
                      </a:lnTo>
                      <a:lnTo>
                        <a:pt x="12" y="285"/>
                      </a:lnTo>
                      <a:lnTo>
                        <a:pt x="10" y="279"/>
                      </a:lnTo>
                      <a:lnTo>
                        <a:pt x="14" y="278"/>
                      </a:lnTo>
                      <a:lnTo>
                        <a:pt x="15" y="275"/>
                      </a:lnTo>
                      <a:lnTo>
                        <a:pt x="10" y="275"/>
                      </a:lnTo>
                      <a:lnTo>
                        <a:pt x="4" y="272"/>
                      </a:lnTo>
                      <a:lnTo>
                        <a:pt x="6" y="269"/>
                      </a:lnTo>
                      <a:lnTo>
                        <a:pt x="11" y="267"/>
                      </a:lnTo>
                      <a:lnTo>
                        <a:pt x="11" y="265"/>
                      </a:lnTo>
                      <a:lnTo>
                        <a:pt x="12" y="263"/>
                      </a:lnTo>
                      <a:lnTo>
                        <a:pt x="24" y="268"/>
                      </a:lnTo>
                      <a:lnTo>
                        <a:pt x="26" y="267"/>
                      </a:lnTo>
                      <a:lnTo>
                        <a:pt x="25" y="265"/>
                      </a:lnTo>
                      <a:lnTo>
                        <a:pt x="20" y="264"/>
                      </a:lnTo>
                      <a:lnTo>
                        <a:pt x="19" y="262"/>
                      </a:lnTo>
                      <a:lnTo>
                        <a:pt x="19" y="261"/>
                      </a:lnTo>
                      <a:lnTo>
                        <a:pt x="26" y="264"/>
                      </a:lnTo>
                      <a:close/>
                      <a:moveTo>
                        <a:pt x="43" y="571"/>
                      </a:moveTo>
                      <a:lnTo>
                        <a:pt x="44" y="571"/>
                      </a:lnTo>
                      <a:lnTo>
                        <a:pt x="45" y="570"/>
                      </a:lnTo>
                      <a:lnTo>
                        <a:pt x="47" y="572"/>
                      </a:lnTo>
                      <a:lnTo>
                        <a:pt x="48" y="574"/>
                      </a:lnTo>
                      <a:lnTo>
                        <a:pt x="50" y="575"/>
                      </a:lnTo>
                      <a:lnTo>
                        <a:pt x="52" y="576"/>
                      </a:lnTo>
                      <a:lnTo>
                        <a:pt x="54" y="578"/>
                      </a:lnTo>
                      <a:lnTo>
                        <a:pt x="56" y="580"/>
                      </a:lnTo>
                      <a:lnTo>
                        <a:pt x="58" y="584"/>
                      </a:lnTo>
                      <a:lnTo>
                        <a:pt x="58" y="590"/>
                      </a:lnTo>
                      <a:lnTo>
                        <a:pt x="58" y="593"/>
                      </a:lnTo>
                      <a:lnTo>
                        <a:pt x="59" y="598"/>
                      </a:lnTo>
                      <a:lnTo>
                        <a:pt x="57" y="599"/>
                      </a:lnTo>
                      <a:lnTo>
                        <a:pt x="57" y="601"/>
                      </a:lnTo>
                      <a:lnTo>
                        <a:pt x="55" y="603"/>
                      </a:lnTo>
                      <a:lnTo>
                        <a:pt x="52" y="605"/>
                      </a:lnTo>
                      <a:lnTo>
                        <a:pt x="49" y="604"/>
                      </a:lnTo>
                      <a:lnTo>
                        <a:pt x="47" y="601"/>
                      </a:lnTo>
                      <a:lnTo>
                        <a:pt x="43" y="598"/>
                      </a:lnTo>
                      <a:lnTo>
                        <a:pt x="43" y="596"/>
                      </a:lnTo>
                      <a:lnTo>
                        <a:pt x="45" y="597"/>
                      </a:lnTo>
                      <a:lnTo>
                        <a:pt x="45" y="592"/>
                      </a:lnTo>
                      <a:lnTo>
                        <a:pt x="44" y="594"/>
                      </a:lnTo>
                      <a:lnTo>
                        <a:pt x="42" y="594"/>
                      </a:lnTo>
                      <a:lnTo>
                        <a:pt x="38" y="580"/>
                      </a:lnTo>
                      <a:lnTo>
                        <a:pt x="41" y="578"/>
                      </a:lnTo>
                      <a:lnTo>
                        <a:pt x="41" y="576"/>
                      </a:lnTo>
                      <a:lnTo>
                        <a:pt x="42" y="576"/>
                      </a:lnTo>
                      <a:lnTo>
                        <a:pt x="43" y="575"/>
                      </a:lnTo>
                      <a:lnTo>
                        <a:pt x="42" y="573"/>
                      </a:lnTo>
                      <a:lnTo>
                        <a:pt x="41" y="573"/>
                      </a:lnTo>
                      <a:lnTo>
                        <a:pt x="39" y="572"/>
                      </a:lnTo>
                      <a:lnTo>
                        <a:pt x="42" y="569"/>
                      </a:lnTo>
                      <a:lnTo>
                        <a:pt x="42" y="569"/>
                      </a:lnTo>
                      <a:lnTo>
                        <a:pt x="43" y="571"/>
                      </a:lnTo>
                      <a:close/>
                      <a:moveTo>
                        <a:pt x="29" y="590"/>
                      </a:moveTo>
                      <a:lnTo>
                        <a:pt x="29" y="593"/>
                      </a:lnTo>
                      <a:lnTo>
                        <a:pt x="31" y="591"/>
                      </a:lnTo>
                      <a:lnTo>
                        <a:pt x="30" y="587"/>
                      </a:lnTo>
                      <a:lnTo>
                        <a:pt x="31" y="584"/>
                      </a:lnTo>
                      <a:lnTo>
                        <a:pt x="36" y="589"/>
                      </a:lnTo>
                      <a:lnTo>
                        <a:pt x="37" y="592"/>
                      </a:lnTo>
                      <a:lnTo>
                        <a:pt x="38" y="592"/>
                      </a:lnTo>
                      <a:lnTo>
                        <a:pt x="38" y="596"/>
                      </a:lnTo>
                      <a:lnTo>
                        <a:pt x="41" y="597"/>
                      </a:lnTo>
                      <a:lnTo>
                        <a:pt x="44" y="605"/>
                      </a:lnTo>
                      <a:lnTo>
                        <a:pt x="45" y="609"/>
                      </a:lnTo>
                      <a:lnTo>
                        <a:pt x="47" y="612"/>
                      </a:lnTo>
                      <a:lnTo>
                        <a:pt x="42" y="615"/>
                      </a:lnTo>
                      <a:lnTo>
                        <a:pt x="41" y="614"/>
                      </a:lnTo>
                      <a:lnTo>
                        <a:pt x="43" y="613"/>
                      </a:lnTo>
                      <a:lnTo>
                        <a:pt x="43" y="612"/>
                      </a:lnTo>
                      <a:lnTo>
                        <a:pt x="42" y="607"/>
                      </a:lnTo>
                      <a:lnTo>
                        <a:pt x="40" y="607"/>
                      </a:lnTo>
                      <a:lnTo>
                        <a:pt x="38" y="606"/>
                      </a:lnTo>
                      <a:lnTo>
                        <a:pt x="37" y="610"/>
                      </a:lnTo>
                      <a:lnTo>
                        <a:pt x="38" y="610"/>
                      </a:lnTo>
                      <a:lnTo>
                        <a:pt x="37" y="613"/>
                      </a:lnTo>
                      <a:lnTo>
                        <a:pt x="37" y="616"/>
                      </a:lnTo>
                      <a:lnTo>
                        <a:pt x="35" y="619"/>
                      </a:lnTo>
                      <a:lnTo>
                        <a:pt x="36" y="627"/>
                      </a:lnTo>
                      <a:lnTo>
                        <a:pt x="33" y="630"/>
                      </a:lnTo>
                      <a:lnTo>
                        <a:pt x="32" y="630"/>
                      </a:lnTo>
                      <a:lnTo>
                        <a:pt x="31" y="623"/>
                      </a:lnTo>
                      <a:lnTo>
                        <a:pt x="29" y="619"/>
                      </a:lnTo>
                      <a:lnTo>
                        <a:pt x="29" y="615"/>
                      </a:lnTo>
                      <a:lnTo>
                        <a:pt x="31" y="609"/>
                      </a:lnTo>
                      <a:lnTo>
                        <a:pt x="34" y="605"/>
                      </a:lnTo>
                      <a:lnTo>
                        <a:pt x="34" y="604"/>
                      </a:lnTo>
                      <a:lnTo>
                        <a:pt x="30" y="602"/>
                      </a:lnTo>
                      <a:lnTo>
                        <a:pt x="29" y="603"/>
                      </a:lnTo>
                      <a:lnTo>
                        <a:pt x="28" y="603"/>
                      </a:lnTo>
                      <a:lnTo>
                        <a:pt x="27" y="602"/>
                      </a:lnTo>
                      <a:lnTo>
                        <a:pt x="26" y="600"/>
                      </a:lnTo>
                      <a:lnTo>
                        <a:pt x="27" y="594"/>
                      </a:lnTo>
                      <a:lnTo>
                        <a:pt x="23" y="590"/>
                      </a:lnTo>
                      <a:lnTo>
                        <a:pt x="24" y="585"/>
                      </a:lnTo>
                      <a:lnTo>
                        <a:pt x="22" y="583"/>
                      </a:lnTo>
                      <a:lnTo>
                        <a:pt x="22" y="581"/>
                      </a:lnTo>
                      <a:lnTo>
                        <a:pt x="25" y="581"/>
                      </a:lnTo>
                      <a:lnTo>
                        <a:pt x="26" y="583"/>
                      </a:lnTo>
                      <a:lnTo>
                        <a:pt x="29" y="589"/>
                      </a:lnTo>
                      <a:lnTo>
                        <a:pt x="29" y="590"/>
                      </a:lnTo>
                      <a:close/>
                      <a:moveTo>
                        <a:pt x="41" y="691"/>
                      </a:moveTo>
                      <a:lnTo>
                        <a:pt x="40" y="695"/>
                      </a:lnTo>
                      <a:lnTo>
                        <a:pt x="33" y="695"/>
                      </a:lnTo>
                      <a:lnTo>
                        <a:pt x="31" y="687"/>
                      </a:lnTo>
                      <a:lnTo>
                        <a:pt x="32" y="681"/>
                      </a:lnTo>
                      <a:lnTo>
                        <a:pt x="32" y="676"/>
                      </a:lnTo>
                      <a:lnTo>
                        <a:pt x="35" y="672"/>
                      </a:lnTo>
                      <a:lnTo>
                        <a:pt x="32" y="666"/>
                      </a:lnTo>
                      <a:lnTo>
                        <a:pt x="35" y="663"/>
                      </a:lnTo>
                      <a:lnTo>
                        <a:pt x="34" y="659"/>
                      </a:lnTo>
                      <a:lnTo>
                        <a:pt x="35" y="657"/>
                      </a:lnTo>
                      <a:lnTo>
                        <a:pt x="36" y="656"/>
                      </a:lnTo>
                      <a:lnTo>
                        <a:pt x="36" y="657"/>
                      </a:lnTo>
                      <a:lnTo>
                        <a:pt x="39" y="661"/>
                      </a:lnTo>
                      <a:lnTo>
                        <a:pt x="40" y="665"/>
                      </a:lnTo>
                      <a:lnTo>
                        <a:pt x="39" y="667"/>
                      </a:lnTo>
                      <a:lnTo>
                        <a:pt x="41" y="670"/>
                      </a:lnTo>
                      <a:lnTo>
                        <a:pt x="41" y="673"/>
                      </a:lnTo>
                      <a:lnTo>
                        <a:pt x="42" y="678"/>
                      </a:lnTo>
                      <a:lnTo>
                        <a:pt x="41" y="691"/>
                      </a:lnTo>
                      <a:close/>
                      <a:moveTo>
                        <a:pt x="18" y="502"/>
                      </a:moveTo>
                      <a:lnTo>
                        <a:pt x="23" y="509"/>
                      </a:lnTo>
                      <a:lnTo>
                        <a:pt x="26" y="509"/>
                      </a:lnTo>
                      <a:lnTo>
                        <a:pt x="25" y="507"/>
                      </a:lnTo>
                      <a:lnTo>
                        <a:pt x="26" y="505"/>
                      </a:lnTo>
                      <a:lnTo>
                        <a:pt x="29" y="506"/>
                      </a:lnTo>
                      <a:lnTo>
                        <a:pt x="29" y="506"/>
                      </a:lnTo>
                      <a:lnTo>
                        <a:pt x="29" y="509"/>
                      </a:lnTo>
                      <a:lnTo>
                        <a:pt x="29" y="513"/>
                      </a:lnTo>
                      <a:lnTo>
                        <a:pt x="29" y="513"/>
                      </a:lnTo>
                      <a:lnTo>
                        <a:pt x="27" y="514"/>
                      </a:lnTo>
                      <a:lnTo>
                        <a:pt x="28" y="517"/>
                      </a:lnTo>
                      <a:lnTo>
                        <a:pt x="28" y="522"/>
                      </a:lnTo>
                      <a:lnTo>
                        <a:pt x="26" y="524"/>
                      </a:lnTo>
                      <a:lnTo>
                        <a:pt x="29" y="530"/>
                      </a:lnTo>
                      <a:lnTo>
                        <a:pt x="29" y="532"/>
                      </a:lnTo>
                      <a:lnTo>
                        <a:pt x="29" y="536"/>
                      </a:lnTo>
                      <a:lnTo>
                        <a:pt x="29" y="536"/>
                      </a:lnTo>
                      <a:lnTo>
                        <a:pt x="25" y="539"/>
                      </a:lnTo>
                      <a:lnTo>
                        <a:pt x="23" y="536"/>
                      </a:lnTo>
                      <a:lnTo>
                        <a:pt x="23" y="540"/>
                      </a:lnTo>
                      <a:lnTo>
                        <a:pt x="20" y="540"/>
                      </a:lnTo>
                      <a:lnTo>
                        <a:pt x="21" y="536"/>
                      </a:lnTo>
                      <a:lnTo>
                        <a:pt x="22" y="533"/>
                      </a:lnTo>
                      <a:lnTo>
                        <a:pt x="22" y="532"/>
                      </a:lnTo>
                      <a:lnTo>
                        <a:pt x="22" y="530"/>
                      </a:lnTo>
                      <a:lnTo>
                        <a:pt x="21" y="529"/>
                      </a:lnTo>
                      <a:lnTo>
                        <a:pt x="21" y="532"/>
                      </a:lnTo>
                      <a:lnTo>
                        <a:pt x="20" y="534"/>
                      </a:lnTo>
                      <a:lnTo>
                        <a:pt x="17" y="533"/>
                      </a:lnTo>
                      <a:lnTo>
                        <a:pt x="17" y="532"/>
                      </a:lnTo>
                      <a:lnTo>
                        <a:pt x="16" y="527"/>
                      </a:lnTo>
                      <a:lnTo>
                        <a:pt x="14" y="525"/>
                      </a:lnTo>
                      <a:lnTo>
                        <a:pt x="14" y="522"/>
                      </a:lnTo>
                      <a:lnTo>
                        <a:pt x="15" y="520"/>
                      </a:lnTo>
                      <a:lnTo>
                        <a:pt x="17" y="521"/>
                      </a:lnTo>
                      <a:lnTo>
                        <a:pt x="19" y="520"/>
                      </a:lnTo>
                      <a:lnTo>
                        <a:pt x="16" y="514"/>
                      </a:lnTo>
                      <a:lnTo>
                        <a:pt x="15" y="516"/>
                      </a:lnTo>
                      <a:lnTo>
                        <a:pt x="12" y="513"/>
                      </a:lnTo>
                      <a:lnTo>
                        <a:pt x="13" y="511"/>
                      </a:lnTo>
                      <a:lnTo>
                        <a:pt x="16" y="511"/>
                      </a:lnTo>
                      <a:lnTo>
                        <a:pt x="15" y="505"/>
                      </a:lnTo>
                      <a:lnTo>
                        <a:pt x="13" y="503"/>
                      </a:lnTo>
                      <a:lnTo>
                        <a:pt x="14" y="501"/>
                      </a:lnTo>
                      <a:lnTo>
                        <a:pt x="14" y="498"/>
                      </a:lnTo>
                      <a:lnTo>
                        <a:pt x="12" y="494"/>
                      </a:lnTo>
                      <a:lnTo>
                        <a:pt x="13" y="489"/>
                      </a:lnTo>
                      <a:lnTo>
                        <a:pt x="14" y="490"/>
                      </a:lnTo>
                      <a:lnTo>
                        <a:pt x="15" y="496"/>
                      </a:lnTo>
                      <a:lnTo>
                        <a:pt x="17" y="497"/>
                      </a:lnTo>
                      <a:lnTo>
                        <a:pt x="18" y="499"/>
                      </a:lnTo>
                      <a:lnTo>
                        <a:pt x="18" y="502"/>
                      </a:lnTo>
                      <a:close/>
                      <a:moveTo>
                        <a:pt x="11" y="377"/>
                      </a:moveTo>
                      <a:lnTo>
                        <a:pt x="13" y="383"/>
                      </a:lnTo>
                      <a:lnTo>
                        <a:pt x="13" y="383"/>
                      </a:lnTo>
                      <a:lnTo>
                        <a:pt x="13" y="381"/>
                      </a:lnTo>
                      <a:lnTo>
                        <a:pt x="15" y="380"/>
                      </a:lnTo>
                      <a:lnTo>
                        <a:pt x="14" y="378"/>
                      </a:lnTo>
                      <a:lnTo>
                        <a:pt x="17" y="379"/>
                      </a:lnTo>
                      <a:lnTo>
                        <a:pt x="18" y="385"/>
                      </a:lnTo>
                      <a:lnTo>
                        <a:pt x="19" y="391"/>
                      </a:lnTo>
                      <a:lnTo>
                        <a:pt x="18" y="394"/>
                      </a:lnTo>
                      <a:lnTo>
                        <a:pt x="14" y="396"/>
                      </a:lnTo>
                      <a:lnTo>
                        <a:pt x="12" y="399"/>
                      </a:lnTo>
                      <a:lnTo>
                        <a:pt x="10" y="395"/>
                      </a:lnTo>
                      <a:lnTo>
                        <a:pt x="9" y="394"/>
                      </a:lnTo>
                      <a:lnTo>
                        <a:pt x="8" y="396"/>
                      </a:lnTo>
                      <a:lnTo>
                        <a:pt x="10" y="401"/>
                      </a:lnTo>
                      <a:lnTo>
                        <a:pt x="8" y="403"/>
                      </a:lnTo>
                      <a:lnTo>
                        <a:pt x="7" y="402"/>
                      </a:lnTo>
                      <a:lnTo>
                        <a:pt x="7" y="399"/>
                      </a:lnTo>
                      <a:lnTo>
                        <a:pt x="5" y="401"/>
                      </a:lnTo>
                      <a:lnTo>
                        <a:pt x="4" y="400"/>
                      </a:lnTo>
                      <a:lnTo>
                        <a:pt x="4" y="391"/>
                      </a:lnTo>
                      <a:lnTo>
                        <a:pt x="3" y="391"/>
                      </a:lnTo>
                      <a:lnTo>
                        <a:pt x="1" y="391"/>
                      </a:lnTo>
                      <a:lnTo>
                        <a:pt x="0" y="388"/>
                      </a:lnTo>
                      <a:lnTo>
                        <a:pt x="0" y="387"/>
                      </a:lnTo>
                      <a:lnTo>
                        <a:pt x="2" y="388"/>
                      </a:lnTo>
                      <a:lnTo>
                        <a:pt x="2" y="386"/>
                      </a:lnTo>
                      <a:lnTo>
                        <a:pt x="6" y="384"/>
                      </a:lnTo>
                      <a:lnTo>
                        <a:pt x="7" y="381"/>
                      </a:lnTo>
                      <a:lnTo>
                        <a:pt x="9" y="387"/>
                      </a:lnTo>
                      <a:lnTo>
                        <a:pt x="10" y="386"/>
                      </a:lnTo>
                      <a:lnTo>
                        <a:pt x="8" y="377"/>
                      </a:lnTo>
                      <a:lnTo>
                        <a:pt x="10" y="376"/>
                      </a:lnTo>
                      <a:lnTo>
                        <a:pt x="11" y="377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9" name="Freeform 53">
                  <a:extLst>
                    <a:ext uri="{FF2B5EF4-FFF2-40B4-BE49-F238E27FC236}">
                      <a16:creationId xmlns:a16="http://schemas.microsoft.com/office/drawing/2014/main" id="{EAE3B70D-B90C-414B-8A82-7805BA7A57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29226" y="762000"/>
                  <a:ext cx="1601788" cy="3673475"/>
                </a:xfrm>
                <a:custGeom>
                  <a:avLst/>
                  <a:gdLst>
                    <a:gd name="T0" fmla="*/ 936 w 1009"/>
                    <a:gd name="T1" fmla="*/ 660 h 2314"/>
                    <a:gd name="T2" fmla="*/ 867 w 1009"/>
                    <a:gd name="T3" fmla="*/ 664 h 2314"/>
                    <a:gd name="T4" fmla="*/ 850 w 1009"/>
                    <a:gd name="T5" fmla="*/ 710 h 2314"/>
                    <a:gd name="T6" fmla="*/ 806 w 1009"/>
                    <a:gd name="T7" fmla="*/ 734 h 2314"/>
                    <a:gd name="T8" fmla="*/ 781 w 1009"/>
                    <a:gd name="T9" fmla="*/ 825 h 2314"/>
                    <a:gd name="T10" fmla="*/ 800 w 1009"/>
                    <a:gd name="T11" fmla="*/ 883 h 2314"/>
                    <a:gd name="T12" fmla="*/ 770 w 1009"/>
                    <a:gd name="T13" fmla="*/ 948 h 2314"/>
                    <a:gd name="T14" fmla="*/ 718 w 1009"/>
                    <a:gd name="T15" fmla="*/ 1038 h 2314"/>
                    <a:gd name="T16" fmla="*/ 647 w 1009"/>
                    <a:gd name="T17" fmla="*/ 1073 h 2314"/>
                    <a:gd name="T18" fmla="*/ 593 w 1009"/>
                    <a:gd name="T19" fmla="*/ 1126 h 2314"/>
                    <a:gd name="T20" fmla="*/ 563 w 1009"/>
                    <a:gd name="T21" fmla="*/ 1182 h 2314"/>
                    <a:gd name="T22" fmla="*/ 512 w 1009"/>
                    <a:gd name="T23" fmla="*/ 1160 h 2314"/>
                    <a:gd name="T24" fmla="*/ 484 w 1009"/>
                    <a:gd name="T25" fmla="*/ 1270 h 2314"/>
                    <a:gd name="T26" fmla="*/ 490 w 1009"/>
                    <a:gd name="T27" fmla="*/ 1369 h 2314"/>
                    <a:gd name="T28" fmla="*/ 463 w 1009"/>
                    <a:gd name="T29" fmla="*/ 1423 h 2314"/>
                    <a:gd name="T30" fmla="*/ 487 w 1009"/>
                    <a:gd name="T31" fmla="*/ 1541 h 2314"/>
                    <a:gd name="T32" fmla="*/ 537 w 1009"/>
                    <a:gd name="T33" fmla="*/ 1566 h 2314"/>
                    <a:gd name="T34" fmla="*/ 572 w 1009"/>
                    <a:gd name="T35" fmla="*/ 1619 h 2314"/>
                    <a:gd name="T36" fmla="*/ 612 w 1009"/>
                    <a:gd name="T37" fmla="*/ 1686 h 2314"/>
                    <a:gd name="T38" fmla="*/ 547 w 1009"/>
                    <a:gd name="T39" fmla="*/ 1734 h 2314"/>
                    <a:gd name="T40" fmla="*/ 584 w 1009"/>
                    <a:gd name="T41" fmla="*/ 1752 h 2314"/>
                    <a:gd name="T42" fmla="*/ 532 w 1009"/>
                    <a:gd name="T43" fmla="*/ 1797 h 2314"/>
                    <a:gd name="T44" fmla="*/ 512 w 1009"/>
                    <a:gd name="T45" fmla="*/ 1781 h 2314"/>
                    <a:gd name="T46" fmla="*/ 509 w 1009"/>
                    <a:gd name="T47" fmla="*/ 1800 h 2314"/>
                    <a:gd name="T48" fmla="*/ 475 w 1009"/>
                    <a:gd name="T49" fmla="*/ 1835 h 2314"/>
                    <a:gd name="T50" fmla="*/ 397 w 1009"/>
                    <a:gd name="T51" fmla="*/ 1847 h 2314"/>
                    <a:gd name="T52" fmla="*/ 438 w 1009"/>
                    <a:gd name="T53" fmla="*/ 1895 h 2314"/>
                    <a:gd name="T54" fmla="*/ 433 w 1009"/>
                    <a:gd name="T55" fmla="*/ 1959 h 2314"/>
                    <a:gd name="T56" fmla="*/ 422 w 1009"/>
                    <a:gd name="T57" fmla="*/ 2032 h 2314"/>
                    <a:gd name="T58" fmla="*/ 365 w 1009"/>
                    <a:gd name="T59" fmla="*/ 2211 h 2314"/>
                    <a:gd name="T60" fmla="*/ 300 w 1009"/>
                    <a:gd name="T61" fmla="*/ 2202 h 2314"/>
                    <a:gd name="T62" fmla="*/ 238 w 1009"/>
                    <a:gd name="T63" fmla="*/ 2263 h 2314"/>
                    <a:gd name="T64" fmla="*/ 132 w 1009"/>
                    <a:gd name="T65" fmla="*/ 2304 h 2314"/>
                    <a:gd name="T66" fmla="*/ 106 w 1009"/>
                    <a:gd name="T67" fmla="*/ 2184 h 2314"/>
                    <a:gd name="T68" fmla="*/ 117 w 1009"/>
                    <a:gd name="T69" fmla="*/ 2121 h 2314"/>
                    <a:gd name="T70" fmla="*/ 63 w 1009"/>
                    <a:gd name="T71" fmla="*/ 2031 h 2314"/>
                    <a:gd name="T72" fmla="*/ 59 w 1009"/>
                    <a:gd name="T73" fmla="*/ 1910 h 2314"/>
                    <a:gd name="T74" fmla="*/ 25 w 1009"/>
                    <a:gd name="T75" fmla="*/ 1925 h 2314"/>
                    <a:gd name="T76" fmla="*/ 13 w 1009"/>
                    <a:gd name="T77" fmla="*/ 1876 h 2314"/>
                    <a:gd name="T78" fmla="*/ 0 w 1009"/>
                    <a:gd name="T79" fmla="*/ 1808 h 2314"/>
                    <a:gd name="T80" fmla="*/ 51 w 1009"/>
                    <a:gd name="T81" fmla="*/ 1773 h 2314"/>
                    <a:gd name="T82" fmla="*/ 86 w 1009"/>
                    <a:gd name="T83" fmla="*/ 1653 h 2314"/>
                    <a:gd name="T84" fmla="*/ 121 w 1009"/>
                    <a:gd name="T85" fmla="*/ 1474 h 2314"/>
                    <a:gd name="T86" fmla="*/ 91 w 1009"/>
                    <a:gd name="T87" fmla="*/ 1280 h 2314"/>
                    <a:gd name="T88" fmla="*/ 220 w 1009"/>
                    <a:gd name="T89" fmla="*/ 982 h 2314"/>
                    <a:gd name="T90" fmla="*/ 227 w 1009"/>
                    <a:gd name="T91" fmla="*/ 818 h 2314"/>
                    <a:gd name="T92" fmla="*/ 268 w 1009"/>
                    <a:gd name="T93" fmla="*/ 640 h 2314"/>
                    <a:gd name="T94" fmla="*/ 393 w 1009"/>
                    <a:gd name="T95" fmla="*/ 429 h 2314"/>
                    <a:gd name="T96" fmla="*/ 435 w 1009"/>
                    <a:gd name="T97" fmla="*/ 242 h 2314"/>
                    <a:gd name="T98" fmla="*/ 702 w 1009"/>
                    <a:gd name="T99" fmla="*/ 120 h 2314"/>
                    <a:gd name="T100" fmla="*/ 783 w 1009"/>
                    <a:gd name="T101" fmla="*/ 54 h 2314"/>
                    <a:gd name="T102" fmla="*/ 879 w 1009"/>
                    <a:gd name="T103" fmla="*/ 132 h 2314"/>
                    <a:gd name="T104" fmla="*/ 950 w 1009"/>
                    <a:gd name="T105" fmla="*/ 214 h 2314"/>
                    <a:gd name="T106" fmla="*/ 964 w 1009"/>
                    <a:gd name="T107" fmla="*/ 335 h 2314"/>
                    <a:gd name="T108" fmla="*/ 987 w 1009"/>
                    <a:gd name="T109" fmla="*/ 442 h 2314"/>
                    <a:gd name="T110" fmla="*/ 974 w 1009"/>
                    <a:gd name="T111" fmla="*/ 573 h 2314"/>
                    <a:gd name="T112" fmla="*/ 594 w 1009"/>
                    <a:gd name="T113" fmla="*/ 1989 h 2314"/>
                    <a:gd name="T114" fmla="*/ 585 w 1009"/>
                    <a:gd name="T115" fmla="*/ 2052 h 2314"/>
                    <a:gd name="T116" fmla="*/ 544 w 1009"/>
                    <a:gd name="T117" fmla="*/ 2062 h 2314"/>
                    <a:gd name="T118" fmla="*/ 597 w 1009"/>
                    <a:gd name="T119" fmla="*/ 1954 h 2314"/>
                    <a:gd name="T120" fmla="*/ 448 w 1009"/>
                    <a:gd name="T121" fmla="*/ 2062 h 2314"/>
                    <a:gd name="T122" fmla="*/ 438 w 1009"/>
                    <a:gd name="T123" fmla="*/ 2114 h 2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009" h="2314">
                      <a:moveTo>
                        <a:pt x="1009" y="654"/>
                      </a:moveTo>
                      <a:lnTo>
                        <a:pt x="1000" y="655"/>
                      </a:lnTo>
                      <a:lnTo>
                        <a:pt x="990" y="661"/>
                      </a:lnTo>
                      <a:lnTo>
                        <a:pt x="985" y="659"/>
                      </a:lnTo>
                      <a:lnTo>
                        <a:pt x="981" y="660"/>
                      </a:lnTo>
                      <a:lnTo>
                        <a:pt x="974" y="652"/>
                      </a:lnTo>
                      <a:lnTo>
                        <a:pt x="969" y="657"/>
                      </a:lnTo>
                      <a:lnTo>
                        <a:pt x="965" y="658"/>
                      </a:lnTo>
                      <a:lnTo>
                        <a:pt x="958" y="655"/>
                      </a:lnTo>
                      <a:lnTo>
                        <a:pt x="955" y="653"/>
                      </a:lnTo>
                      <a:lnTo>
                        <a:pt x="955" y="654"/>
                      </a:lnTo>
                      <a:lnTo>
                        <a:pt x="955" y="656"/>
                      </a:lnTo>
                      <a:lnTo>
                        <a:pt x="954" y="660"/>
                      </a:lnTo>
                      <a:lnTo>
                        <a:pt x="954" y="659"/>
                      </a:lnTo>
                      <a:lnTo>
                        <a:pt x="954" y="656"/>
                      </a:lnTo>
                      <a:lnTo>
                        <a:pt x="953" y="656"/>
                      </a:lnTo>
                      <a:lnTo>
                        <a:pt x="952" y="663"/>
                      </a:lnTo>
                      <a:lnTo>
                        <a:pt x="951" y="665"/>
                      </a:lnTo>
                      <a:lnTo>
                        <a:pt x="949" y="663"/>
                      </a:lnTo>
                      <a:lnTo>
                        <a:pt x="946" y="656"/>
                      </a:lnTo>
                      <a:lnTo>
                        <a:pt x="942" y="657"/>
                      </a:lnTo>
                      <a:lnTo>
                        <a:pt x="936" y="656"/>
                      </a:lnTo>
                      <a:lnTo>
                        <a:pt x="936" y="657"/>
                      </a:lnTo>
                      <a:lnTo>
                        <a:pt x="936" y="660"/>
                      </a:lnTo>
                      <a:lnTo>
                        <a:pt x="940" y="666"/>
                      </a:lnTo>
                      <a:lnTo>
                        <a:pt x="941" y="670"/>
                      </a:lnTo>
                      <a:lnTo>
                        <a:pt x="938" y="671"/>
                      </a:lnTo>
                      <a:lnTo>
                        <a:pt x="934" y="668"/>
                      </a:lnTo>
                      <a:lnTo>
                        <a:pt x="931" y="669"/>
                      </a:lnTo>
                      <a:lnTo>
                        <a:pt x="927" y="673"/>
                      </a:lnTo>
                      <a:lnTo>
                        <a:pt x="923" y="666"/>
                      </a:lnTo>
                      <a:lnTo>
                        <a:pt x="919" y="664"/>
                      </a:lnTo>
                      <a:lnTo>
                        <a:pt x="908" y="657"/>
                      </a:lnTo>
                      <a:lnTo>
                        <a:pt x="903" y="648"/>
                      </a:lnTo>
                      <a:lnTo>
                        <a:pt x="894" y="640"/>
                      </a:lnTo>
                      <a:lnTo>
                        <a:pt x="893" y="641"/>
                      </a:lnTo>
                      <a:lnTo>
                        <a:pt x="895" y="646"/>
                      </a:lnTo>
                      <a:lnTo>
                        <a:pt x="896" y="655"/>
                      </a:lnTo>
                      <a:lnTo>
                        <a:pt x="896" y="660"/>
                      </a:lnTo>
                      <a:lnTo>
                        <a:pt x="894" y="663"/>
                      </a:lnTo>
                      <a:lnTo>
                        <a:pt x="890" y="658"/>
                      </a:lnTo>
                      <a:lnTo>
                        <a:pt x="883" y="659"/>
                      </a:lnTo>
                      <a:lnTo>
                        <a:pt x="881" y="653"/>
                      </a:lnTo>
                      <a:lnTo>
                        <a:pt x="878" y="649"/>
                      </a:lnTo>
                      <a:lnTo>
                        <a:pt x="871" y="647"/>
                      </a:lnTo>
                      <a:lnTo>
                        <a:pt x="870" y="650"/>
                      </a:lnTo>
                      <a:lnTo>
                        <a:pt x="869" y="657"/>
                      </a:lnTo>
                      <a:lnTo>
                        <a:pt x="867" y="664"/>
                      </a:lnTo>
                      <a:lnTo>
                        <a:pt x="869" y="679"/>
                      </a:lnTo>
                      <a:lnTo>
                        <a:pt x="867" y="681"/>
                      </a:lnTo>
                      <a:lnTo>
                        <a:pt x="863" y="678"/>
                      </a:lnTo>
                      <a:lnTo>
                        <a:pt x="862" y="683"/>
                      </a:lnTo>
                      <a:lnTo>
                        <a:pt x="863" y="685"/>
                      </a:lnTo>
                      <a:lnTo>
                        <a:pt x="865" y="684"/>
                      </a:lnTo>
                      <a:lnTo>
                        <a:pt x="868" y="688"/>
                      </a:lnTo>
                      <a:lnTo>
                        <a:pt x="869" y="693"/>
                      </a:lnTo>
                      <a:lnTo>
                        <a:pt x="872" y="693"/>
                      </a:lnTo>
                      <a:lnTo>
                        <a:pt x="871" y="695"/>
                      </a:lnTo>
                      <a:lnTo>
                        <a:pt x="869" y="696"/>
                      </a:lnTo>
                      <a:lnTo>
                        <a:pt x="871" y="700"/>
                      </a:lnTo>
                      <a:lnTo>
                        <a:pt x="871" y="703"/>
                      </a:lnTo>
                      <a:lnTo>
                        <a:pt x="866" y="703"/>
                      </a:lnTo>
                      <a:lnTo>
                        <a:pt x="864" y="705"/>
                      </a:lnTo>
                      <a:lnTo>
                        <a:pt x="869" y="712"/>
                      </a:lnTo>
                      <a:lnTo>
                        <a:pt x="865" y="712"/>
                      </a:lnTo>
                      <a:lnTo>
                        <a:pt x="862" y="715"/>
                      </a:lnTo>
                      <a:lnTo>
                        <a:pt x="858" y="709"/>
                      </a:lnTo>
                      <a:lnTo>
                        <a:pt x="856" y="702"/>
                      </a:lnTo>
                      <a:lnTo>
                        <a:pt x="854" y="700"/>
                      </a:lnTo>
                      <a:lnTo>
                        <a:pt x="853" y="702"/>
                      </a:lnTo>
                      <a:lnTo>
                        <a:pt x="854" y="707"/>
                      </a:lnTo>
                      <a:lnTo>
                        <a:pt x="850" y="710"/>
                      </a:lnTo>
                      <a:lnTo>
                        <a:pt x="851" y="712"/>
                      </a:lnTo>
                      <a:lnTo>
                        <a:pt x="850" y="714"/>
                      </a:lnTo>
                      <a:lnTo>
                        <a:pt x="848" y="715"/>
                      </a:lnTo>
                      <a:lnTo>
                        <a:pt x="847" y="711"/>
                      </a:lnTo>
                      <a:lnTo>
                        <a:pt x="843" y="712"/>
                      </a:lnTo>
                      <a:lnTo>
                        <a:pt x="841" y="711"/>
                      </a:lnTo>
                      <a:lnTo>
                        <a:pt x="838" y="711"/>
                      </a:lnTo>
                      <a:lnTo>
                        <a:pt x="837" y="710"/>
                      </a:lnTo>
                      <a:lnTo>
                        <a:pt x="833" y="709"/>
                      </a:lnTo>
                      <a:lnTo>
                        <a:pt x="833" y="711"/>
                      </a:lnTo>
                      <a:lnTo>
                        <a:pt x="836" y="714"/>
                      </a:lnTo>
                      <a:lnTo>
                        <a:pt x="842" y="724"/>
                      </a:lnTo>
                      <a:lnTo>
                        <a:pt x="840" y="726"/>
                      </a:lnTo>
                      <a:lnTo>
                        <a:pt x="837" y="726"/>
                      </a:lnTo>
                      <a:lnTo>
                        <a:pt x="834" y="730"/>
                      </a:lnTo>
                      <a:lnTo>
                        <a:pt x="830" y="732"/>
                      </a:lnTo>
                      <a:lnTo>
                        <a:pt x="827" y="735"/>
                      </a:lnTo>
                      <a:lnTo>
                        <a:pt x="826" y="739"/>
                      </a:lnTo>
                      <a:lnTo>
                        <a:pt x="819" y="735"/>
                      </a:lnTo>
                      <a:lnTo>
                        <a:pt x="816" y="730"/>
                      </a:lnTo>
                      <a:lnTo>
                        <a:pt x="810" y="729"/>
                      </a:lnTo>
                      <a:lnTo>
                        <a:pt x="809" y="731"/>
                      </a:lnTo>
                      <a:lnTo>
                        <a:pt x="811" y="739"/>
                      </a:lnTo>
                      <a:lnTo>
                        <a:pt x="806" y="734"/>
                      </a:lnTo>
                      <a:lnTo>
                        <a:pt x="802" y="737"/>
                      </a:lnTo>
                      <a:lnTo>
                        <a:pt x="802" y="740"/>
                      </a:lnTo>
                      <a:lnTo>
                        <a:pt x="805" y="744"/>
                      </a:lnTo>
                      <a:lnTo>
                        <a:pt x="811" y="745"/>
                      </a:lnTo>
                      <a:lnTo>
                        <a:pt x="815" y="750"/>
                      </a:lnTo>
                      <a:lnTo>
                        <a:pt x="818" y="750"/>
                      </a:lnTo>
                      <a:lnTo>
                        <a:pt x="816" y="759"/>
                      </a:lnTo>
                      <a:lnTo>
                        <a:pt x="817" y="764"/>
                      </a:lnTo>
                      <a:lnTo>
                        <a:pt x="811" y="762"/>
                      </a:lnTo>
                      <a:lnTo>
                        <a:pt x="807" y="765"/>
                      </a:lnTo>
                      <a:lnTo>
                        <a:pt x="807" y="769"/>
                      </a:lnTo>
                      <a:lnTo>
                        <a:pt x="809" y="777"/>
                      </a:lnTo>
                      <a:lnTo>
                        <a:pt x="806" y="783"/>
                      </a:lnTo>
                      <a:lnTo>
                        <a:pt x="806" y="793"/>
                      </a:lnTo>
                      <a:lnTo>
                        <a:pt x="800" y="795"/>
                      </a:lnTo>
                      <a:lnTo>
                        <a:pt x="801" y="799"/>
                      </a:lnTo>
                      <a:lnTo>
                        <a:pt x="805" y="798"/>
                      </a:lnTo>
                      <a:lnTo>
                        <a:pt x="805" y="801"/>
                      </a:lnTo>
                      <a:lnTo>
                        <a:pt x="796" y="803"/>
                      </a:lnTo>
                      <a:lnTo>
                        <a:pt x="793" y="808"/>
                      </a:lnTo>
                      <a:lnTo>
                        <a:pt x="792" y="812"/>
                      </a:lnTo>
                      <a:lnTo>
                        <a:pt x="784" y="816"/>
                      </a:lnTo>
                      <a:lnTo>
                        <a:pt x="783" y="821"/>
                      </a:lnTo>
                      <a:lnTo>
                        <a:pt x="781" y="825"/>
                      </a:lnTo>
                      <a:lnTo>
                        <a:pt x="780" y="829"/>
                      </a:lnTo>
                      <a:lnTo>
                        <a:pt x="778" y="831"/>
                      </a:lnTo>
                      <a:lnTo>
                        <a:pt x="776" y="837"/>
                      </a:lnTo>
                      <a:lnTo>
                        <a:pt x="772" y="836"/>
                      </a:lnTo>
                      <a:lnTo>
                        <a:pt x="768" y="831"/>
                      </a:lnTo>
                      <a:lnTo>
                        <a:pt x="766" y="832"/>
                      </a:lnTo>
                      <a:lnTo>
                        <a:pt x="767" y="837"/>
                      </a:lnTo>
                      <a:lnTo>
                        <a:pt x="772" y="842"/>
                      </a:lnTo>
                      <a:lnTo>
                        <a:pt x="773" y="845"/>
                      </a:lnTo>
                      <a:lnTo>
                        <a:pt x="782" y="846"/>
                      </a:lnTo>
                      <a:lnTo>
                        <a:pt x="785" y="848"/>
                      </a:lnTo>
                      <a:lnTo>
                        <a:pt x="786" y="851"/>
                      </a:lnTo>
                      <a:lnTo>
                        <a:pt x="783" y="854"/>
                      </a:lnTo>
                      <a:lnTo>
                        <a:pt x="786" y="861"/>
                      </a:lnTo>
                      <a:lnTo>
                        <a:pt x="785" y="864"/>
                      </a:lnTo>
                      <a:lnTo>
                        <a:pt x="779" y="860"/>
                      </a:lnTo>
                      <a:lnTo>
                        <a:pt x="778" y="862"/>
                      </a:lnTo>
                      <a:lnTo>
                        <a:pt x="782" y="870"/>
                      </a:lnTo>
                      <a:lnTo>
                        <a:pt x="784" y="876"/>
                      </a:lnTo>
                      <a:lnTo>
                        <a:pt x="790" y="881"/>
                      </a:lnTo>
                      <a:lnTo>
                        <a:pt x="791" y="878"/>
                      </a:lnTo>
                      <a:lnTo>
                        <a:pt x="794" y="878"/>
                      </a:lnTo>
                      <a:lnTo>
                        <a:pt x="798" y="884"/>
                      </a:lnTo>
                      <a:lnTo>
                        <a:pt x="800" y="883"/>
                      </a:lnTo>
                      <a:lnTo>
                        <a:pt x="802" y="888"/>
                      </a:lnTo>
                      <a:lnTo>
                        <a:pt x="806" y="891"/>
                      </a:lnTo>
                      <a:lnTo>
                        <a:pt x="806" y="892"/>
                      </a:lnTo>
                      <a:lnTo>
                        <a:pt x="803" y="893"/>
                      </a:lnTo>
                      <a:lnTo>
                        <a:pt x="800" y="889"/>
                      </a:lnTo>
                      <a:lnTo>
                        <a:pt x="797" y="891"/>
                      </a:lnTo>
                      <a:lnTo>
                        <a:pt x="798" y="893"/>
                      </a:lnTo>
                      <a:lnTo>
                        <a:pt x="800" y="895"/>
                      </a:lnTo>
                      <a:lnTo>
                        <a:pt x="802" y="904"/>
                      </a:lnTo>
                      <a:lnTo>
                        <a:pt x="803" y="904"/>
                      </a:lnTo>
                      <a:lnTo>
                        <a:pt x="806" y="902"/>
                      </a:lnTo>
                      <a:lnTo>
                        <a:pt x="809" y="901"/>
                      </a:lnTo>
                      <a:lnTo>
                        <a:pt x="811" y="906"/>
                      </a:lnTo>
                      <a:lnTo>
                        <a:pt x="805" y="912"/>
                      </a:lnTo>
                      <a:lnTo>
                        <a:pt x="800" y="921"/>
                      </a:lnTo>
                      <a:lnTo>
                        <a:pt x="797" y="923"/>
                      </a:lnTo>
                      <a:lnTo>
                        <a:pt x="795" y="926"/>
                      </a:lnTo>
                      <a:lnTo>
                        <a:pt x="793" y="928"/>
                      </a:lnTo>
                      <a:lnTo>
                        <a:pt x="792" y="931"/>
                      </a:lnTo>
                      <a:lnTo>
                        <a:pt x="787" y="933"/>
                      </a:lnTo>
                      <a:lnTo>
                        <a:pt x="784" y="932"/>
                      </a:lnTo>
                      <a:lnTo>
                        <a:pt x="783" y="933"/>
                      </a:lnTo>
                      <a:lnTo>
                        <a:pt x="774" y="950"/>
                      </a:lnTo>
                      <a:lnTo>
                        <a:pt x="770" y="948"/>
                      </a:lnTo>
                      <a:lnTo>
                        <a:pt x="768" y="952"/>
                      </a:lnTo>
                      <a:lnTo>
                        <a:pt x="767" y="955"/>
                      </a:lnTo>
                      <a:lnTo>
                        <a:pt x="763" y="958"/>
                      </a:lnTo>
                      <a:lnTo>
                        <a:pt x="761" y="962"/>
                      </a:lnTo>
                      <a:lnTo>
                        <a:pt x="760" y="970"/>
                      </a:lnTo>
                      <a:lnTo>
                        <a:pt x="760" y="971"/>
                      </a:lnTo>
                      <a:lnTo>
                        <a:pt x="758" y="978"/>
                      </a:lnTo>
                      <a:lnTo>
                        <a:pt x="756" y="986"/>
                      </a:lnTo>
                      <a:lnTo>
                        <a:pt x="750" y="995"/>
                      </a:lnTo>
                      <a:lnTo>
                        <a:pt x="746" y="1007"/>
                      </a:lnTo>
                      <a:lnTo>
                        <a:pt x="743" y="1011"/>
                      </a:lnTo>
                      <a:lnTo>
                        <a:pt x="739" y="1012"/>
                      </a:lnTo>
                      <a:lnTo>
                        <a:pt x="740" y="1019"/>
                      </a:lnTo>
                      <a:lnTo>
                        <a:pt x="736" y="1020"/>
                      </a:lnTo>
                      <a:lnTo>
                        <a:pt x="734" y="1019"/>
                      </a:lnTo>
                      <a:lnTo>
                        <a:pt x="732" y="1020"/>
                      </a:lnTo>
                      <a:lnTo>
                        <a:pt x="731" y="1024"/>
                      </a:lnTo>
                      <a:lnTo>
                        <a:pt x="730" y="1029"/>
                      </a:lnTo>
                      <a:lnTo>
                        <a:pt x="729" y="1028"/>
                      </a:lnTo>
                      <a:lnTo>
                        <a:pt x="727" y="1020"/>
                      </a:lnTo>
                      <a:lnTo>
                        <a:pt x="726" y="1018"/>
                      </a:lnTo>
                      <a:lnTo>
                        <a:pt x="721" y="1028"/>
                      </a:lnTo>
                      <a:lnTo>
                        <a:pt x="720" y="1035"/>
                      </a:lnTo>
                      <a:lnTo>
                        <a:pt x="718" y="1038"/>
                      </a:lnTo>
                      <a:lnTo>
                        <a:pt x="715" y="1038"/>
                      </a:lnTo>
                      <a:lnTo>
                        <a:pt x="715" y="1032"/>
                      </a:lnTo>
                      <a:lnTo>
                        <a:pt x="712" y="1029"/>
                      </a:lnTo>
                      <a:lnTo>
                        <a:pt x="711" y="1031"/>
                      </a:lnTo>
                      <a:lnTo>
                        <a:pt x="711" y="1039"/>
                      </a:lnTo>
                      <a:lnTo>
                        <a:pt x="709" y="1043"/>
                      </a:lnTo>
                      <a:lnTo>
                        <a:pt x="707" y="1042"/>
                      </a:lnTo>
                      <a:lnTo>
                        <a:pt x="706" y="1038"/>
                      </a:lnTo>
                      <a:lnTo>
                        <a:pt x="702" y="1044"/>
                      </a:lnTo>
                      <a:lnTo>
                        <a:pt x="689" y="1043"/>
                      </a:lnTo>
                      <a:lnTo>
                        <a:pt x="686" y="1051"/>
                      </a:lnTo>
                      <a:lnTo>
                        <a:pt x="679" y="1053"/>
                      </a:lnTo>
                      <a:lnTo>
                        <a:pt x="668" y="1067"/>
                      </a:lnTo>
                      <a:lnTo>
                        <a:pt x="667" y="1069"/>
                      </a:lnTo>
                      <a:lnTo>
                        <a:pt x="668" y="1074"/>
                      </a:lnTo>
                      <a:lnTo>
                        <a:pt x="668" y="1077"/>
                      </a:lnTo>
                      <a:lnTo>
                        <a:pt x="662" y="1082"/>
                      </a:lnTo>
                      <a:lnTo>
                        <a:pt x="660" y="1082"/>
                      </a:lnTo>
                      <a:lnTo>
                        <a:pt x="659" y="1080"/>
                      </a:lnTo>
                      <a:lnTo>
                        <a:pt x="654" y="1068"/>
                      </a:lnTo>
                      <a:lnTo>
                        <a:pt x="646" y="1060"/>
                      </a:lnTo>
                      <a:lnTo>
                        <a:pt x="644" y="1062"/>
                      </a:lnTo>
                      <a:lnTo>
                        <a:pt x="644" y="1067"/>
                      </a:lnTo>
                      <a:lnTo>
                        <a:pt x="647" y="1073"/>
                      </a:lnTo>
                      <a:lnTo>
                        <a:pt x="647" y="1078"/>
                      </a:lnTo>
                      <a:lnTo>
                        <a:pt x="648" y="1081"/>
                      </a:lnTo>
                      <a:lnTo>
                        <a:pt x="648" y="1085"/>
                      </a:lnTo>
                      <a:lnTo>
                        <a:pt x="645" y="1083"/>
                      </a:lnTo>
                      <a:lnTo>
                        <a:pt x="643" y="1080"/>
                      </a:lnTo>
                      <a:lnTo>
                        <a:pt x="641" y="1080"/>
                      </a:lnTo>
                      <a:lnTo>
                        <a:pt x="637" y="1075"/>
                      </a:lnTo>
                      <a:lnTo>
                        <a:pt x="636" y="1079"/>
                      </a:lnTo>
                      <a:lnTo>
                        <a:pt x="632" y="1077"/>
                      </a:lnTo>
                      <a:lnTo>
                        <a:pt x="630" y="1083"/>
                      </a:lnTo>
                      <a:lnTo>
                        <a:pt x="628" y="1099"/>
                      </a:lnTo>
                      <a:lnTo>
                        <a:pt x="621" y="1102"/>
                      </a:lnTo>
                      <a:lnTo>
                        <a:pt x="617" y="1113"/>
                      </a:lnTo>
                      <a:lnTo>
                        <a:pt x="613" y="1115"/>
                      </a:lnTo>
                      <a:lnTo>
                        <a:pt x="614" y="1119"/>
                      </a:lnTo>
                      <a:lnTo>
                        <a:pt x="613" y="1122"/>
                      </a:lnTo>
                      <a:lnTo>
                        <a:pt x="605" y="1120"/>
                      </a:lnTo>
                      <a:lnTo>
                        <a:pt x="604" y="1115"/>
                      </a:lnTo>
                      <a:lnTo>
                        <a:pt x="600" y="1110"/>
                      </a:lnTo>
                      <a:lnTo>
                        <a:pt x="595" y="1112"/>
                      </a:lnTo>
                      <a:lnTo>
                        <a:pt x="590" y="1111"/>
                      </a:lnTo>
                      <a:lnTo>
                        <a:pt x="591" y="1113"/>
                      </a:lnTo>
                      <a:lnTo>
                        <a:pt x="598" y="1120"/>
                      </a:lnTo>
                      <a:lnTo>
                        <a:pt x="593" y="1126"/>
                      </a:lnTo>
                      <a:lnTo>
                        <a:pt x="589" y="1124"/>
                      </a:lnTo>
                      <a:lnTo>
                        <a:pt x="588" y="1118"/>
                      </a:lnTo>
                      <a:lnTo>
                        <a:pt x="586" y="1117"/>
                      </a:lnTo>
                      <a:lnTo>
                        <a:pt x="586" y="1127"/>
                      </a:lnTo>
                      <a:lnTo>
                        <a:pt x="580" y="1127"/>
                      </a:lnTo>
                      <a:lnTo>
                        <a:pt x="577" y="1134"/>
                      </a:lnTo>
                      <a:lnTo>
                        <a:pt x="574" y="1133"/>
                      </a:lnTo>
                      <a:lnTo>
                        <a:pt x="572" y="1141"/>
                      </a:lnTo>
                      <a:lnTo>
                        <a:pt x="569" y="1149"/>
                      </a:lnTo>
                      <a:lnTo>
                        <a:pt x="563" y="1148"/>
                      </a:lnTo>
                      <a:lnTo>
                        <a:pt x="561" y="1151"/>
                      </a:lnTo>
                      <a:lnTo>
                        <a:pt x="558" y="1151"/>
                      </a:lnTo>
                      <a:lnTo>
                        <a:pt x="556" y="1154"/>
                      </a:lnTo>
                      <a:lnTo>
                        <a:pt x="555" y="1157"/>
                      </a:lnTo>
                      <a:lnTo>
                        <a:pt x="557" y="1158"/>
                      </a:lnTo>
                      <a:lnTo>
                        <a:pt x="568" y="1157"/>
                      </a:lnTo>
                      <a:lnTo>
                        <a:pt x="573" y="1161"/>
                      </a:lnTo>
                      <a:lnTo>
                        <a:pt x="571" y="1164"/>
                      </a:lnTo>
                      <a:lnTo>
                        <a:pt x="565" y="1164"/>
                      </a:lnTo>
                      <a:lnTo>
                        <a:pt x="566" y="1166"/>
                      </a:lnTo>
                      <a:lnTo>
                        <a:pt x="569" y="1168"/>
                      </a:lnTo>
                      <a:lnTo>
                        <a:pt x="569" y="1170"/>
                      </a:lnTo>
                      <a:lnTo>
                        <a:pt x="565" y="1179"/>
                      </a:lnTo>
                      <a:lnTo>
                        <a:pt x="563" y="1182"/>
                      </a:lnTo>
                      <a:lnTo>
                        <a:pt x="558" y="1182"/>
                      </a:lnTo>
                      <a:lnTo>
                        <a:pt x="554" y="1176"/>
                      </a:lnTo>
                      <a:lnTo>
                        <a:pt x="551" y="1176"/>
                      </a:lnTo>
                      <a:lnTo>
                        <a:pt x="550" y="1178"/>
                      </a:lnTo>
                      <a:lnTo>
                        <a:pt x="549" y="1180"/>
                      </a:lnTo>
                      <a:lnTo>
                        <a:pt x="550" y="1183"/>
                      </a:lnTo>
                      <a:lnTo>
                        <a:pt x="552" y="1185"/>
                      </a:lnTo>
                      <a:lnTo>
                        <a:pt x="552" y="1188"/>
                      </a:lnTo>
                      <a:lnTo>
                        <a:pt x="549" y="1190"/>
                      </a:lnTo>
                      <a:lnTo>
                        <a:pt x="546" y="1190"/>
                      </a:lnTo>
                      <a:lnTo>
                        <a:pt x="542" y="1193"/>
                      </a:lnTo>
                      <a:lnTo>
                        <a:pt x="540" y="1194"/>
                      </a:lnTo>
                      <a:lnTo>
                        <a:pt x="534" y="1189"/>
                      </a:lnTo>
                      <a:lnTo>
                        <a:pt x="537" y="1186"/>
                      </a:lnTo>
                      <a:lnTo>
                        <a:pt x="536" y="1184"/>
                      </a:lnTo>
                      <a:lnTo>
                        <a:pt x="530" y="1188"/>
                      </a:lnTo>
                      <a:lnTo>
                        <a:pt x="528" y="1187"/>
                      </a:lnTo>
                      <a:lnTo>
                        <a:pt x="526" y="1183"/>
                      </a:lnTo>
                      <a:lnTo>
                        <a:pt x="525" y="1172"/>
                      </a:lnTo>
                      <a:lnTo>
                        <a:pt x="518" y="1164"/>
                      </a:lnTo>
                      <a:lnTo>
                        <a:pt x="516" y="1156"/>
                      </a:lnTo>
                      <a:lnTo>
                        <a:pt x="515" y="1156"/>
                      </a:lnTo>
                      <a:lnTo>
                        <a:pt x="512" y="1158"/>
                      </a:lnTo>
                      <a:lnTo>
                        <a:pt x="512" y="1160"/>
                      </a:lnTo>
                      <a:lnTo>
                        <a:pt x="513" y="1162"/>
                      </a:lnTo>
                      <a:lnTo>
                        <a:pt x="523" y="1176"/>
                      </a:lnTo>
                      <a:lnTo>
                        <a:pt x="523" y="1187"/>
                      </a:lnTo>
                      <a:lnTo>
                        <a:pt x="528" y="1198"/>
                      </a:lnTo>
                      <a:lnTo>
                        <a:pt x="530" y="1210"/>
                      </a:lnTo>
                      <a:lnTo>
                        <a:pt x="529" y="1213"/>
                      </a:lnTo>
                      <a:lnTo>
                        <a:pt x="525" y="1214"/>
                      </a:lnTo>
                      <a:lnTo>
                        <a:pt x="526" y="1219"/>
                      </a:lnTo>
                      <a:lnTo>
                        <a:pt x="525" y="1226"/>
                      </a:lnTo>
                      <a:lnTo>
                        <a:pt x="522" y="1240"/>
                      </a:lnTo>
                      <a:lnTo>
                        <a:pt x="518" y="1242"/>
                      </a:lnTo>
                      <a:lnTo>
                        <a:pt x="510" y="1242"/>
                      </a:lnTo>
                      <a:lnTo>
                        <a:pt x="508" y="1245"/>
                      </a:lnTo>
                      <a:lnTo>
                        <a:pt x="508" y="1248"/>
                      </a:lnTo>
                      <a:lnTo>
                        <a:pt x="510" y="1254"/>
                      </a:lnTo>
                      <a:lnTo>
                        <a:pt x="510" y="1256"/>
                      </a:lnTo>
                      <a:lnTo>
                        <a:pt x="497" y="1248"/>
                      </a:lnTo>
                      <a:lnTo>
                        <a:pt x="491" y="1240"/>
                      </a:lnTo>
                      <a:lnTo>
                        <a:pt x="482" y="1245"/>
                      </a:lnTo>
                      <a:lnTo>
                        <a:pt x="482" y="1247"/>
                      </a:lnTo>
                      <a:lnTo>
                        <a:pt x="484" y="1254"/>
                      </a:lnTo>
                      <a:lnTo>
                        <a:pt x="484" y="1257"/>
                      </a:lnTo>
                      <a:lnTo>
                        <a:pt x="482" y="1261"/>
                      </a:lnTo>
                      <a:lnTo>
                        <a:pt x="484" y="1270"/>
                      </a:lnTo>
                      <a:lnTo>
                        <a:pt x="488" y="1271"/>
                      </a:lnTo>
                      <a:lnTo>
                        <a:pt x="493" y="1281"/>
                      </a:lnTo>
                      <a:lnTo>
                        <a:pt x="504" y="1286"/>
                      </a:lnTo>
                      <a:lnTo>
                        <a:pt x="503" y="1289"/>
                      </a:lnTo>
                      <a:lnTo>
                        <a:pt x="499" y="1292"/>
                      </a:lnTo>
                      <a:lnTo>
                        <a:pt x="498" y="1291"/>
                      </a:lnTo>
                      <a:lnTo>
                        <a:pt x="497" y="1288"/>
                      </a:lnTo>
                      <a:lnTo>
                        <a:pt x="495" y="1288"/>
                      </a:lnTo>
                      <a:lnTo>
                        <a:pt x="494" y="1290"/>
                      </a:lnTo>
                      <a:lnTo>
                        <a:pt x="495" y="1295"/>
                      </a:lnTo>
                      <a:lnTo>
                        <a:pt x="493" y="1301"/>
                      </a:lnTo>
                      <a:lnTo>
                        <a:pt x="490" y="1312"/>
                      </a:lnTo>
                      <a:lnTo>
                        <a:pt x="490" y="1317"/>
                      </a:lnTo>
                      <a:lnTo>
                        <a:pt x="488" y="1324"/>
                      </a:lnTo>
                      <a:lnTo>
                        <a:pt x="486" y="1327"/>
                      </a:lnTo>
                      <a:lnTo>
                        <a:pt x="482" y="1334"/>
                      </a:lnTo>
                      <a:lnTo>
                        <a:pt x="482" y="1338"/>
                      </a:lnTo>
                      <a:lnTo>
                        <a:pt x="482" y="1344"/>
                      </a:lnTo>
                      <a:lnTo>
                        <a:pt x="480" y="1348"/>
                      </a:lnTo>
                      <a:lnTo>
                        <a:pt x="482" y="1353"/>
                      </a:lnTo>
                      <a:lnTo>
                        <a:pt x="485" y="1356"/>
                      </a:lnTo>
                      <a:lnTo>
                        <a:pt x="484" y="1362"/>
                      </a:lnTo>
                      <a:lnTo>
                        <a:pt x="485" y="1368"/>
                      </a:lnTo>
                      <a:lnTo>
                        <a:pt x="490" y="1369"/>
                      </a:lnTo>
                      <a:lnTo>
                        <a:pt x="494" y="1373"/>
                      </a:lnTo>
                      <a:lnTo>
                        <a:pt x="493" y="1381"/>
                      </a:lnTo>
                      <a:lnTo>
                        <a:pt x="489" y="1384"/>
                      </a:lnTo>
                      <a:lnTo>
                        <a:pt x="481" y="1374"/>
                      </a:lnTo>
                      <a:lnTo>
                        <a:pt x="479" y="1378"/>
                      </a:lnTo>
                      <a:lnTo>
                        <a:pt x="473" y="1370"/>
                      </a:lnTo>
                      <a:lnTo>
                        <a:pt x="465" y="1370"/>
                      </a:lnTo>
                      <a:lnTo>
                        <a:pt x="465" y="1371"/>
                      </a:lnTo>
                      <a:lnTo>
                        <a:pt x="472" y="1375"/>
                      </a:lnTo>
                      <a:lnTo>
                        <a:pt x="473" y="1379"/>
                      </a:lnTo>
                      <a:lnTo>
                        <a:pt x="471" y="1382"/>
                      </a:lnTo>
                      <a:lnTo>
                        <a:pt x="466" y="1384"/>
                      </a:lnTo>
                      <a:lnTo>
                        <a:pt x="466" y="1385"/>
                      </a:lnTo>
                      <a:lnTo>
                        <a:pt x="469" y="1385"/>
                      </a:lnTo>
                      <a:lnTo>
                        <a:pt x="469" y="1387"/>
                      </a:lnTo>
                      <a:lnTo>
                        <a:pt x="465" y="1389"/>
                      </a:lnTo>
                      <a:lnTo>
                        <a:pt x="463" y="1393"/>
                      </a:lnTo>
                      <a:lnTo>
                        <a:pt x="464" y="1396"/>
                      </a:lnTo>
                      <a:lnTo>
                        <a:pt x="464" y="1400"/>
                      </a:lnTo>
                      <a:lnTo>
                        <a:pt x="466" y="1407"/>
                      </a:lnTo>
                      <a:lnTo>
                        <a:pt x="467" y="1413"/>
                      </a:lnTo>
                      <a:lnTo>
                        <a:pt x="469" y="1417"/>
                      </a:lnTo>
                      <a:lnTo>
                        <a:pt x="463" y="1420"/>
                      </a:lnTo>
                      <a:lnTo>
                        <a:pt x="463" y="1423"/>
                      </a:lnTo>
                      <a:lnTo>
                        <a:pt x="465" y="1427"/>
                      </a:lnTo>
                      <a:lnTo>
                        <a:pt x="470" y="1431"/>
                      </a:lnTo>
                      <a:lnTo>
                        <a:pt x="472" y="1436"/>
                      </a:lnTo>
                      <a:lnTo>
                        <a:pt x="471" y="1437"/>
                      </a:lnTo>
                      <a:lnTo>
                        <a:pt x="470" y="1440"/>
                      </a:lnTo>
                      <a:lnTo>
                        <a:pt x="468" y="1442"/>
                      </a:lnTo>
                      <a:lnTo>
                        <a:pt x="469" y="1448"/>
                      </a:lnTo>
                      <a:lnTo>
                        <a:pt x="467" y="1453"/>
                      </a:lnTo>
                      <a:lnTo>
                        <a:pt x="469" y="1472"/>
                      </a:lnTo>
                      <a:lnTo>
                        <a:pt x="468" y="1480"/>
                      </a:lnTo>
                      <a:lnTo>
                        <a:pt x="469" y="1486"/>
                      </a:lnTo>
                      <a:lnTo>
                        <a:pt x="468" y="1493"/>
                      </a:lnTo>
                      <a:lnTo>
                        <a:pt x="469" y="1498"/>
                      </a:lnTo>
                      <a:lnTo>
                        <a:pt x="477" y="1505"/>
                      </a:lnTo>
                      <a:lnTo>
                        <a:pt x="475" y="1514"/>
                      </a:lnTo>
                      <a:lnTo>
                        <a:pt x="477" y="1517"/>
                      </a:lnTo>
                      <a:lnTo>
                        <a:pt x="480" y="1516"/>
                      </a:lnTo>
                      <a:lnTo>
                        <a:pt x="481" y="1518"/>
                      </a:lnTo>
                      <a:lnTo>
                        <a:pt x="479" y="1520"/>
                      </a:lnTo>
                      <a:lnTo>
                        <a:pt x="480" y="1525"/>
                      </a:lnTo>
                      <a:lnTo>
                        <a:pt x="474" y="1534"/>
                      </a:lnTo>
                      <a:lnTo>
                        <a:pt x="479" y="1539"/>
                      </a:lnTo>
                      <a:lnTo>
                        <a:pt x="483" y="1540"/>
                      </a:lnTo>
                      <a:lnTo>
                        <a:pt x="487" y="1541"/>
                      </a:lnTo>
                      <a:lnTo>
                        <a:pt x="489" y="1543"/>
                      </a:lnTo>
                      <a:lnTo>
                        <a:pt x="497" y="1540"/>
                      </a:lnTo>
                      <a:lnTo>
                        <a:pt x="505" y="1545"/>
                      </a:lnTo>
                      <a:lnTo>
                        <a:pt x="505" y="1546"/>
                      </a:lnTo>
                      <a:lnTo>
                        <a:pt x="502" y="1549"/>
                      </a:lnTo>
                      <a:lnTo>
                        <a:pt x="501" y="1551"/>
                      </a:lnTo>
                      <a:lnTo>
                        <a:pt x="503" y="1555"/>
                      </a:lnTo>
                      <a:lnTo>
                        <a:pt x="504" y="1558"/>
                      </a:lnTo>
                      <a:lnTo>
                        <a:pt x="506" y="1561"/>
                      </a:lnTo>
                      <a:lnTo>
                        <a:pt x="507" y="1563"/>
                      </a:lnTo>
                      <a:lnTo>
                        <a:pt x="509" y="1559"/>
                      </a:lnTo>
                      <a:lnTo>
                        <a:pt x="510" y="1563"/>
                      </a:lnTo>
                      <a:lnTo>
                        <a:pt x="511" y="1563"/>
                      </a:lnTo>
                      <a:lnTo>
                        <a:pt x="511" y="1557"/>
                      </a:lnTo>
                      <a:lnTo>
                        <a:pt x="514" y="1554"/>
                      </a:lnTo>
                      <a:lnTo>
                        <a:pt x="515" y="1554"/>
                      </a:lnTo>
                      <a:lnTo>
                        <a:pt x="524" y="1549"/>
                      </a:lnTo>
                      <a:lnTo>
                        <a:pt x="527" y="1548"/>
                      </a:lnTo>
                      <a:lnTo>
                        <a:pt x="531" y="1549"/>
                      </a:lnTo>
                      <a:lnTo>
                        <a:pt x="531" y="1549"/>
                      </a:lnTo>
                      <a:lnTo>
                        <a:pt x="533" y="1553"/>
                      </a:lnTo>
                      <a:lnTo>
                        <a:pt x="533" y="1558"/>
                      </a:lnTo>
                      <a:lnTo>
                        <a:pt x="532" y="1563"/>
                      </a:lnTo>
                      <a:lnTo>
                        <a:pt x="537" y="1566"/>
                      </a:lnTo>
                      <a:lnTo>
                        <a:pt x="542" y="1576"/>
                      </a:lnTo>
                      <a:lnTo>
                        <a:pt x="547" y="1581"/>
                      </a:lnTo>
                      <a:lnTo>
                        <a:pt x="552" y="1583"/>
                      </a:lnTo>
                      <a:lnTo>
                        <a:pt x="551" y="1589"/>
                      </a:lnTo>
                      <a:lnTo>
                        <a:pt x="557" y="1586"/>
                      </a:lnTo>
                      <a:lnTo>
                        <a:pt x="562" y="1590"/>
                      </a:lnTo>
                      <a:lnTo>
                        <a:pt x="566" y="1590"/>
                      </a:lnTo>
                      <a:lnTo>
                        <a:pt x="571" y="1597"/>
                      </a:lnTo>
                      <a:lnTo>
                        <a:pt x="574" y="1598"/>
                      </a:lnTo>
                      <a:lnTo>
                        <a:pt x="574" y="1599"/>
                      </a:lnTo>
                      <a:lnTo>
                        <a:pt x="575" y="1601"/>
                      </a:lnTo>
                      <a:lnTo>
                        <a:pt x="579" y="1603"/>
                      </a:lnTo>
                      <a:lnTo>
                        <a:pt x="579" y="1607"/>
                      </a:lnTo>
                      <a:lnTo>
                        <a:pt x="574" y="1608"/>
                      </a:lnTo>
                      <a:lnTo>
                        <a:pt x="574" y="1611"/>
                      </a:lnTo>
                      <a:lnTo>
                        <a:pt x="573" y="1613"/>
                      </a:lnTo>
                      <a:lnTo>
                        <a:pt x="572" y="1616"/>
                      </a:lnTo>
                      <a:lnTo>
                        <a:pt x="570" y="1613"/>
                      </a:lnTo>
                      <a:lnTo>
                        <a:pt x="570" y="1610"/>
                      </a:lnTo>
                      <a:lnTo>
                        <a:pt x="568" y="1607"/>
                      </a:lnTo>
                      <a:lnTo>
                        <a:pt x="568" y="1610"/>
                      </a:lnTo>
                      <a:lnTo>
                        <a:pt x="567" y="1612"/>
                      </a:lnTo>
                      <a:lnTo>
                        <a:pt x="567" y="1614"/>
                      </a:lnTo>
                      <a:lnTo>
                        <a:pt x="572" y="1619"/>
                      </a:lnTo>
                      <a:lnTo>
                        <a:pt x="574" y="1620"/>
                      </a:lnTo>
                      <a:lnTo>
                        <a:pt x="577" y="1624"/>
                      </a:lnTo>
                      <a:lnTo>
                        <a:pt x="578" y="1622"/>
                      </a:lnTo>
                      <a:lnTo>
                        <a:pt x="580" y="1621"/>
                      </a:lnTo>
                      <a:lnTo>
                        <a:pt x="588" y="1623"/>
                      </a:lnTo>
                      <a:lnTo>
                        <a:pt x="591" y="1626"/>
                      </a:lnTo>
                      <a:lnTo>
                        <a:pt x="595" y="1625"/>
                      </a:lnTo>
                      <a:lnTo>
                        <a:pt x="597" y="1634"/>
                      </a:lnTo>
                      <a:lnTo>
                        <a:pt x="598" y="1637"/>
                      </a:lnTo>
                      <a:lnTo>
                        <a:pt x="603" y="1652"/>
                      </a:lnTo>
                      <a:lnTo>
                        <a:pt x="613" y="1661"/>
                      </a:lnTo>
                      <a:lnTo>
                        <a:pt x="615" y="1662"/>
                      </a:lnTo>
                      <a:lnTo>
                        <a:pt x="615" y="1667"/>
                      </a:lnTo>
                      <a:lnTo>
                        <a:pt x="613" y="1669"/>
                      </a:lnTo>
                      <a:lnTo>
                        <a:pt x="607" y="1661"/>
                      </a:lnTo>
                      <a:lnTo>
                        <a:pt x="606" y="1659"/>
                      </a:lnTo>
                      <a:lnTo>
                        <a:pt x="604" y="1658"/>
                      </a:lnTo>
                      <a:lnTo>
                        <a:pt x="604" y="1661"/>
                      </a:lnTo>
                      <a:lnTo>
                        <a:pt x="609" y="1670"/>
                      </a:lnTo>
                      <a:lnTo>
                        <a:pt x="609" y="1676"/>
                      </a:lnTo>
                      <a:lnTo>
                        <a:pt x="613" y="1679"/>
                      </a:lnTo>
                      <a:lnTo>
                        <a:pt x="615" y="1681"/>
                      </a:lnTo>
                      <a:lnTo>
                        <a:pt x="614" y="1684"/>
                      </a:lnTo>
                      <a:lnTo>
                        <a:pt x="612" y="1686"/>
                      </a:lnTo>
                      <a:lnTo>
                        <a:pt x="603" y="1687"/>
                      </a:lnTo>
                      <a:lnTo>
                        <a:pt x="598" y="1690"/>
                      </a:lnTo>
                      <a:lnTo>
                        <a:pt x="604" y="1694"/>
                      </a:lnTo>
                      <a:lnTo>
                        <a:pt x="607" y="1697"/>
                      </a:lnTo>
                      <a:lnTo>
                        <a:pt x="607" y="1699"/>
                      </a:lnTo>
                      <a:lnTo>
                        <a:pt x="604" y="1701"/>
                      </a:lnTo>
                      <a:lnTo>
                        <a:pt x="601" y="1706"/>
                      </a:lnTo>
                      <a:lnTo>
                        <a:pt x="599" y="1705"/>
                      </a:lnTo>
                      <a:lnTo>
                        <a:pt x="599" y="1703"/>
                      </a:lnTo>
                      <a:lnTo>
                        <a:pt x="594" y="1706"/>
                      </a:lnTo>
                      <a:lnTo>
                        <a:pt x="594" y="1704"/>
                      </a:lnTo>
                      <a:lnTo>
                        <a:pt x="600" y="1695"/>
                      </a:lnTo>
                      <a:lnTo>
                        <a:pt x="595" y="1691"/>
                      </a:lnTo>
                      <a:lnTo>
                        <a:pt x="591" y="1692"/>
                      </a:lnTo>
                      <a:lnTo>
                        <a:pt x="589" y="1694"/>
                      </a:lnTo>
                      <a:lnTo>
                        <a:pt x="588" y="1700"/>
                      </a:lnTo>
                      <a:lnTo>
                        <a:pt x="585" y="1704"/>
                      </a:lnTo>
                      <a:lnTo>
                        <a:pt x="573" y="1714"/>
                      </a:lnTo>
                      <a:lnTo>
                        <a:pt x="563" y="1723"/>
                      </a:lnTo>
                      <a:lnTo>
                        <a:pt x="557" y="1726"/>
                      </a:lnTo>
                      <a:lnTo>
                        <a:pt x="556" y="1728"/>
                      </a:lnTo>
                      <a:lnTo>
                        <a:pt x="558" y="1729"/>
                      </a:lnTo>
                      <a:lnTo>
                        <a:pt x="555" y="1735"/>
                      </a:lnTo>
                      <a:lnTo>
                        <a:pt x="547" y="1734"/>
                      </a:lnTo>
                      <a:lnTo>
                        <a:pt x="546" y="1734"/>
                      </a:lnTo>
                      <a:lnTo>
                        <a:pt x="543" y="1728"/>
                      </a:lnTo>
                      <a:lnTo>
                        <a:pt x="540" y="1731"/>
                      </a:lnTo>
                      <a:lnTo>
                        <a:pt x="539" y="1737"/>
                      </a:lnTo>
                      <a:lnTo>
                        <a:pt x="544" y="1744"/>
                      </a:lnTo>
                      <a:lnTo>
                        <a:pt x="545" y="1743"/>
                      </a:lnTo>
                      <a:lnTo>
                        <a:pt x="541" y="1737"/>
                      </a:lnTo>
                      <a:lnTo>
                        <a:pt x="542" y="1735"/>
                      </a:lnTo>
                      <a:lnTo>
                        <a:pt x="547" y="1737"/>
                      </a:lnTo>
                      <a:lnTo>
                        <a:pt x="549" y="1738"/>
                      </a:lnTo>
                      <a:lnTo>
                        <a:pt x="551" y="1741"/>
                      </a:lnTo>
                      <a:lnTo>
                        <a:pt x="560" y="1740"/>
                      </a:lnTo>
                      <a:lnTo>
                        <a:pt x="567" y="1744"/>
                      </a:lnTo>
                      <a:lnTo>
                        <a:pt x="568" y="1742"/>
                      </a:lnTo>
                      <a:lnTo>
                        <a:pt x="566" y="1737"/>
                      </a:lnTo>
                      <a:lnTo>
                        <a:pt x="563" y="1738"/>
                      </a:lnTo>
                      <a:lnTo>
                        <a:pt x="561" y="1735"/>
                      </a:lnTo>
                      <a:lnTo>
                        <a:pt x="562" y="1733"/>
                      </a:lnTo>
                      <a:lnTo>
                        <a:pt x="565" y="1732"/>
                      </a:lnTo>
                      <a:lnTo>
                        <a:pt x="567" y="1729"/>
                      </a:lnTo>
                      <a:lnTo>
                        <a:pt x="576" y="1738"/>
                      </a:lnTo>
                      <a:lnTo>
                        <a:pt x="579" y="1737"/>
                      </a:lnTo>
                      <a:lnTo>
                        <a:pt x="582" y="1749"/>
                      </a:lnTo>
                      <a:lnTo>
                        <a:pt x="584" y="1752"/>
                      </a:lnTo>
                      <a:lnTo>
                        <a:pt x="578" y="1757"/>
                      </a:lnTo>
                      <a:lnTo>
                        <a:pt x="578" y="1760"/>
                      </a:lnTo>
                      <a:lnTo>
                        <a:pt x="577" y="1758"/>
                      </a:lnTo>
                      <a:lnTo>
                        <a:pt x="573" y="1761"/>
                      </a:lnTo>
                      <a:lnTo>
                        <a:pt x="561" y="1753"/>
                      </a:lnTo>
                      <a:lnTo>
                        <a:pt x="558" y="1748"/>
                      </a:lnTo>
                      <a:lnTo>
                        <a:pt x="557" y="1747"/>
                      </a:lnTo>
                      <a:lnTo>
                        <a:pt x="556" y="1750"/>
                      </a:lnTo>
                      <a:lnTo>
                        <a:pt x="556" y="1755"/>
                      </a:lnTo>
                      <a:lnTo>
                        <a:pt x="562" y="1762"/>
                      </a:lnTo>
                      <a:lnTo>
                        <a:pt x="562" y="1766"/>
                      </a:lnTo>
                      <a:lnTo>
                        <a:pt x="563" y="1767"/>
                      </a:lnTo>
                      <a:lnTo>
                        <a:pt x="565" y="1771"/>
                      </a:lnTo>
                      <a:lnTo>
                        <a:pt x="564" y="1773"/>
                      </a:lnTo>
                      <a:lnTo>
                        <a:pt x="557" y="1776"/>
                      </a:lnTo>
                      <a:lnTo>
                        <a:pt x="554" y="1781"/>
                      </a:lnTo>
                      <a:lnTo>
                        <a:pt x="550" y="1782"/>
                      </a:lnTo>
                      <a:lnTo>
                        <a:pt x="550" y="1779"/>
                      </a:lnTo>
                      <a:lnTo>
                        <a:pt x="549" y="1778"/>
                      </a:lnTo>
                      <a:lnTo>
                        <a:pt x="547" y="1779"/>
                      </a:lnTo>
                      <a:lnTo>
                        <a:pt x="535" y="1788"/>
                      </a:lnTo>
                      <a:lnTo>
                        <a:pt x="533" y="1790"/>
                      </a:lnTo>
                      <a:lnTo>
                        <a:pt x="531" y="1796"/>
                      </a:lnTo>
                      <a:lnTo>
                        <a:pt x="532" y="1797"/>
                      </a:lnTo>
                      <a:lnTo>
                        <a:pt x="534" y="1797"/>
                      </a:lnTo>
                      <a:lnTo>
                        <a:pt x="533" y="1801"/>
                      </a:lnTo>
                      <a:lnTo>
                        <a:pt x="530" y="1803"/>
                      </a:lnTo>
                      <a:lnTo>
                        <a:pt x="527" y="1811"/>
                      </a:lnTo>
                      <a:lnTo>
                        <a:pt x="525" y="1812"/>
                      </a:lnTo>
                      <a:lnTo>
                        <a:pt x="525" y="1818"/>
                      </a:lnTo>
                      <a:lnTo>
                        <a:pt x="523" y="1818"/>
                      </a:lnTo>
                      <a:lnTo>
                        <a:pt x="522" y="1813"/>
                      </a:lnTo>
                      <a:lnTo>
                        <a:pt x="520" y="1813"/>
                      </a:lnTo>
                      <a:lnTo>
                        <a:pt x="520" y="1815"/>
                      </a:lnTo>
                      <a:lnTo>
                        <a:pt x="521" y="1820"/>
                      </a:lnTo>
                      <a:lnTo>
                        <a:pt x="520" y="1823"/>
                      </a:lnTo>
                      <a:lnTo>
                        <a:pt x="517" y="1821"/>
                      </a:lnTo>
                      <a:lnTo>
                        <a:pt x="518" y="1809"/>
                      </a:lnTo>
                      <a:lnTo>
                        <a:pt x="517" y="1808"/>
                      </a:lnTo>
                      <a:lnTo>
                        <a:pt x="516" y="1811"/>
                      </a:lnTo>
                      <a:lnTo>
                        <a:pt x="514" y="1808"/>
                      </a:lnTo>
                      <a:lnTo>
                        <a:pt x="512" y="1804"/>
                      </a:lnTo>
                      <a:lnTo>
                        <a:pt x="513" y="1795"/>
                      </a:lnTo>
                      <a:lnTo>
                        <a:pt x="512" y="1787"/>
                      </a:lnTo>
                      <a:lnTo>
                        <a:pt x="514" y="1781"/>
                      </a:lnTo>
                      <a:lnTo>
                        <a:pt x="514" y="1779"/>
                      </a:lnTo>
                      <a:lnTo>
                        <a:pt x="513" y="1778"/>
                      </a:lnTo>
                      <a:lnTo>
                        <a:pt x="512" y="1781"/>
                      </a:lnTo>
                      <a:lnTo>
                        <a:pt x="511" y="1784"/>
                      </a:lnTo>
                      <a:lnTo>
                        <a:pt x="509" y="1784"/>
                      </a:lnTo>
                      <a:lnTo>
                        <a:pt x="508" y="1782"/>
                      </a:lnTo>
                      <a:lnTo>
                        <a:pt x="508" y="1781"/>
                      </a:lnTo>
                      <a:lnTo>
                        <a:pt x="508" y="1776"/>
                      </a:lnTo>
                      <a:lnTo>
                        <a:pt x="506" y="1770"/>
                      </a:lnTo>
                      <a:lnTo>
                        <a:pt x="506" y="1771"/>
                      </a:lnTo>
                      <a:lnTo>
                        <a:pt x="507" y="1776"/>
                      </a:lnTo>
                      <a:lnTo>
                        <a:pt x="507" y="1777"/>
                      </a:lnTo>
                      <a:lnTo>
                        <a:pt x="506" y="1778"/>
                      </a:lnTo>
                      <a:lnTo>
                        <a:pt x="504" y="1781"/>
                      </a:lnTo>
                      <a:lnTo>
                        <a:pt x="503" y="1782"/>
                      </a:lnTo>
                      <a:lnTo>
                        <a:pt x="503" y="1785"/>
                      </a:lnTo>
                      <a:lnTo>
                        <a:pt x="502" y="1790"/>
                      </a:lnTo>
                      <a:lnTo>
                        <a:pt x="503" y="1794"/>
                      </a:lnTo>
                      <a:lnTo>
                        <a:pt x="504" y="1792"/>
                      </a:lnTo>
                      <a:lnTo>
                        <a:pt x="505" y="1791"/>
                      </a:lnTo>
                      <a:lnTo>
                        <a:pt x="504" y="1789"/>
                      </a:lnTo>
                      <a:lnTo>
                        <a:pt x="505" y="1784"/>
                      </a:lnTo>
                      <a:lnTo>
                        <a:pt x="506" y="1784"/>
                      </a:lnTo>
                      <a:lnTo>
                        <a:pt x="508" y="1787"/>
                      </a:lnTo>
                      <a:lnTo>
                        <a:pt x="509" y="1795"/>
                      </a:lnTo>
                      <a:lnTo>
                        <a:pt x="510" y="1797"/>
                      </a:lnTo>
                      <a:lnTo>
                        <a:pt x="509" y="1800"/>
                      </a:lnTo>
                      <a:lnTo>
                        <a:pt x="509" y="1803"/>
                      </a:lnTo>
                      <a:lnTo>
                        <a:pt x="509" y="1805"/>
                      </a:lnTo>
                      <a:lnTo>
                        <a:pt x="507" y="1807"/>
                      </a:lnTo>
                      <a:lnTo>
                        <a:pt x="505" y="1805"/>
                      </a:lnTo>
                      <a:lnTo>
                        <a:pt x="504" y="1801"/>
                      </a:lnTo>
                      <a:lnTo>
                        <a:pt x="503" y="1799"/>
                      </a:lnTo>
                      <a:lnTo>
                        <a:pt x="499" y="1801"/>
                      </a:lnTo>
                      <a:lnTo>
                        <a:pt x="501" y="1805"/>
                      </a:lnTo>
                      <a:lnTo>
                        <a:pt x="502" y="1808"/>
                      </a:lnTo>
                      <a:lnTo>
                        <a:pt x="502" y="1812"/>
                      </a:lnTo>
                      <a:lnTo>
                        <a:pt x="501" y="1811"/>
                      </a:lnTo>
                      <a:lnTo>
                        <a:pt x="498" y="1811"/>
                      </a:lnTo>
                      <a:lnTo>
                        <a:pt x="498" y="1815"/>
                      </a:lnTo>
                      <a:lnTo>
                        <a:pt x="498" y="1817"/>
                      </a:lnTo>
                      <a:lnTo>
                        <a:pt x="495" y="1815"/>
                      </a:lnTo>
                      <a:lnTo>
                        <a:pt x="493" y="1814"/>
                      </a:lnTo>
                      <a:lnTo>
                        <a:pt x="493" y="1818"/>
                      </a:lnTo>
                      <a:lnTo>
                        <a:pt x="491" y="1822"/>
                      </a:lnTo>
                      <a:lnTo>
                        <a:pt x="491" y="1825"/>
                      </a:lnTo>
                      <a:lnTo>
                        <a:pt x="485" y="1825"/>
                      </a:lnTo>
                      <a:lnTo>
                        <a:pt x="484" y="1831"/>
                      </a:lnTo>
                      <a:lnTo>
                        <a:pt x="479" y="1831"/>
                      </a:lnTo>
                      <a:lnTo>
                        <a:pt x="478" y="1834"/>
                      </a:lnTo>
                      <a:lnTo>
                        <a:pt x="475" y="1835"/>
                      </a:lnTo>
                      <a:lnTo>
                        <a:pt x="470" y="1834"/>
                      </a:lnTo>
                      <a:lnTo>
                        <a:pt x="466" y="1834"/>
                      </a:lnTo>
                      <a:lnTo>
                        <a:pt x="464" y="1832"/>
                      </a:lnTo>
                      <a:lnTo>
                        <a:pt x="462" y="1830"/>
                      </a:lnTo>
                      <a:lnTo>
                        <a:pt x="460" y="1832"/>
                      </a:lnTo>
                      <a:lnTo>
                        <a:pt x="462" y="1834"/>
                      </a:lnTo>
                      <a:lnTo>
                        <a:pt x="461" y="1839"/>
                      </a:lnTo>
                      <a:lnTo>
                        <a:pt x="464" y="1840"/>
                      </a:lnTo>
                      <a:lnTo>
                        <a:pt x="465" y="1840"/>
                      </a:lnTo>
                      <a:lnTo>
                        <a:pt x="465" y="1841"/>
                      </a:lnTo>
                      <a:lnTo>
                        <a:pt x="464" y="1844"/>
                      </a:lnTo>
                      <a:lnTo>
                        <a:pt x="461" y="1845"/>
                      </a:lnTo>
                      <a:lnTo>
                        <a:pt x="456" y="1842"/>
                      </a:lnTo>
                      <a:lnTo>
                        <a:pt x="452" y="1842"/>
                      </a:lnTo>
                      <a:lnTo>
                        <a:pt x="452" y="1843"/>
                      </a:lnTo>
                      <a:lnTo>
                        <a:pt x="456" y="1845"/>
                      </a:lnTo>
                      <a:lnTo>
                        <a:pt x="456" y="1848"/>
                      </a:lnTo>
                      <a:lnTo>
                        <a:pt x="454" y="1850"/>
                      </a:lnTo>
                      <a:lnTo>
                        <a:pt x="449" y="1851"/>
                      </a:lnTo>
                      <a:lnTo>
                        <a:pt x="435" y="1849"/>
                      </a:lnTo>
                      <a:lnTo>
                        <a:pt x="430" y="1848"/>
                      </a:lnTo>
                      <a:lnTo>
                        <a:pt x="399" y="1843"/>
                      </a:lnTo>
                      <a:lnTo>
                        <a:pt x="397" y="1844"/>
                      </a:lnTo>
                      <a:lnTo>
                        <a:pt x="397" y="1847"/>
                      </a:lnTo>
                      <a:lnTo>
                        <a:pt x="396" y="1849"/>
                      </a:lnTo>
                      <a:lnTo>
                        <a:pt x="397" y="1851"/>
                      </a:lnTo>
                      <a:lnTo>
                        <a:pt x="399" y="1852"/>
                      </a:lnTo>
                      <a:lnTo>
                        <a:pt x="405" y="1850"/>
                      </a:lnTo>
                      <a:lnTo>
                        <a:pt x="409" y="1854"/>
                      </a:lnTo>
                      <a:lnTo>
                        <a:pt x="412" y="1849"/>
                      </a:lnTo>
                      <a:lnTo>
                        <a:pt x="418" y="1850"/>
                      </a:lnTo>
                      <a:lnTo>
                        <a:pt x="422" y="1849"/>
                      </a:lnTo>
                      <a:lnTo>
                        <a:pt x="430" y="1852"/>
                      </a:lnTo>
                      <a:lnTo>
                        <a:pt x="431" y="1853"/>
                      </a:lnTo>
                      <a:lnTo>
                        <a:pt x="437" y="1853"/>
                      </a:lnTo>
                      <a:lnTo>
                        <a:pt x="438" y="1854"/>
                      </a:lnTo>
                      <a:lnTo>
                        <a:pt x="439" y="1858"/>
                      </a:lnTo>
                      <a:lnTo>
                        <a:pt x="442" y="1861"/>
                      </a:lnTo>
                      <a:lnTo>
                        <a:pt x="447" y="1869"/>
                      </a:lnTo>
                      <a:lnTo>
                        <a:pt x="448" y="1869"/>
                      </a:lnTo>
                      <a:lnTo>
                        <a:pt x="441" y="1876"/>
                      </a:lnTo>
                      <a:lnTo>
                        <a:pt x="438" y="1877"/>
                      </a:lnTo>
                      <a:lnTo>
                        <a:pt x="428" y="1879"/>
                      </a:lnTo>
                      <a:lnTo>
                        <a:pt x="433" y="1887"/>
                      </a:lnTo>
                      <a:lnTo>
                        <a:pt x="437" y="1889"/>
                      </a:lnTo>
                      <a:lnTo>
                        <a:pt x="437" y="1891"/>
                      </a:lnTo>
                      <a:lnTo>
                        <a:pt x="435" y="1893"/>
                      </a:lnTo>
                      <a:lnTo>
                        <a:pt x="438" y="1895"/>
                      </a:lnTo>
                      <a:lnTo>
                        <a:pt x="439" y="1896"/>
                      </a:lnTo>
                      <a:lnTo>
                        <a:pt x="439" y="1899"/>
                      </a:lnTo>
                      <a:lnTo>
                        <a:pt x="438" y="1900"/>
                      </a:lnTo>
                      <a:lnTo>
                        <a:pt x="436" y="1904"/>
                      </a:lnTo>
                      <a:lnTo>
                        <a:pt x="438" y="1907"/>
                      </a:lnTo>
                      <a:lnTo>
                        <a:pt x="439" y="1908"/>
                      </a:lnTo>
                      <a:lnTo>
                        <a:pt x="442" y="1914"/>
                      </a:lnTo>
                      <a:lnTo>
                        <a:pt x="440" y="1926"/>
                      </a:lnTo>
                      <a:lnTo>
                        <a:pt x="438" y="1925"/>
                      </a:lnTo>
                      <a:lnTo>
                        <a:pt x="435" y="1925"/>
                      </a:lnTo>
                      <a:lnTo>
                        <a:pt x="438" y="1932"/>
                      </a:lnTo>
                      <a:lnTo>
                        <a:pt x="436" y="1933"/>
                      </a:lnTo>
                      <a:lnTo>
                        <a:pt x="435" y="1939"/>
                      </a:lnTo>
                      <a:lnTo>
                        <a:pt x="433" y="1940"/>
                      </a:lnTo>
                      <a:lnTo>
                        <a:pt x="430" y="1939"/>
                      </a:lnTo>
                      <a:lnTo>
                        <a:pt x="429" y="1942"/>
                      </a:lnTo>
                      <a:lnTo>
                        <a:pt x="430" y="1944"/>
                      </a:lnTo>
                      <a:lnTo>
                        <a:pt x="432" y="1945"/>
                      </a:lnTo>
                      <a:lnTo>
                        <a:pt x="436" y="1943"/>
                      </a:lnTo>
                      <a:lnTo>
                        <a:pt x="438" y="1943"/>
                      </a:lnTo>
                      <a:lnTo>
                        <a:pt x="438" y="1943"/>
                      </a:lnTo>
                      <a:lnTo>
                        <a:pt x="438" y="1947"/>
                      </a:lnTo>
                      <a:lnTo>
                        <a:pt x="437" y="1959"/>
                      </a:lnTo>
                      <a:lnTo>
                        <a:pt x="433" y="1959"/>
                      </a:lnTo>
                      <a:lnTo>
                        <a:pt x="431" y="1957"/>
                      </a:lnTo>
                      <a:lnTo>
                        <a:pt x="427" y="1959"/>
                      </a:lnTo>
                      <a:lnTo>
                        <a:pt x="425" y="1955"/>
                      </a:lnTo>
                      <a:lnTo>
                        <a:pt x="424" y="1950"/>
                      </a:lnTo>
                      <a:lnTo>
                        <a:pt x="418" y="1944"/>
                      </a:lnTo>
                      <a:lnTo>
                        <a:pt x="417" y="1944"/>
                      </a:lnTo>
                      <a:lnTo>
                        <a:pt x="418" y="1946"/>
                      </a:lnTo>
                      <a:lnTo>
                        <a:pt x="421" y="1951"/>
                      </a:lnTo>
                      <a:lnTo>
                        <a:pt x="422" y="1955"/>
                      </a:lnTo>
                      <a:lnTo>
                        <a:pt x="417" y="1956"/>
                      </a:lnTo>
                      <a:lnTo>
                        <a:pt x="416" y="1958"/>
                      </a:lnTo>
                      <a:lnTo>
                        <a:pt x="420" y="1965"/>
                      </a:lnTo>
                      <a:lnTo>
                        <a:pt x="429" y="1974"/>
                      </a:lnTo>
                      <a:lnTo>
                        <a:pt x="430" y="1979"/>
                      </a:lnTo>
                      <a:lnTo>
                        <a:pt x="432" y="1983"/>
                      </a:lnTo>
                      <a:lnTo>
                        <a:pt x="432" y="1987"/>
                      </a:lnTo>
                      <a:lnTo>
                        <a:pt x="429" y="1988"/>
                      </a:lnTo>
                      <a:lnTo>
                        <a:pt x="425" y="1988"/>
                      </a:lnTo>
                      <a:lnTo>
                        <a:pt x="427" y="2007"/>
                      </a:lnTo>
                      <a:lnTo>
                        <a:pt x="431" y="2012"/>
                      </a:lnTo>
                      <a:lnTo>
                        <a:pt x="430" y="2018"/>
                      </a:lnTo>
                      <a:lnTo>
                        <a:pt x="432" y="2021"/>
                      </a:lnTo>
                      <a:lnTo>
                        <a:pt x="426" y="2030"/>
                      </a:lnTo>
                      <a:lnTo>
                        <a:pt x="422" y="2032"/>
                      </a:lnTo>
                      <a:lnTo>
                        <a:pt x="420" y="2039"/>
                      </a:lnTo>
                      <a:lnTo>
                        <a:pt x="415" y="2045"/>
                      </a:lnTo>
                      <a:lnTo>
                        <a:pt x="415" y="2051"/>
                      </a:lnTo>
                      <a:lnTo>
                        <a:pt x="413" y="2056"/>
                      </a:lnTo>
                      <a:lnTo>
                        <a:pt x="413" y="2059"/>
                      </a:lnTo>
                      <a:lnTo>
                        <a:pt x="416" y="2066"/>
                      </a:lnTo>
                      <a:lnTo>
                        <a:pt x="420" y="2072"/>
                      </a:lnTo>
                      <a:lnTo>
                        <a:pt x="421" y="2077"/>
                      </a:lnTo>
                      <a:lnTo>
                        <a:pt x="416" y="2078"/>
                      </a:lnTo>
                      <a:lnTo>
                        <a:pt x="413" y="2084"/>
                      </a:lnTo>
                      <a:lnTo>
                        <a:pt x="412" y="2085"/>
                      </a:lnTo>
                      <a:lnTo>
                        <a:pt x="412" y="2094"/>
                      </a:lnTo>
                      <a:lnTo>
                        <a:pt x="409" y="2113"/>
                      </a:lnTo>
                      <a:lnTo>
                        <a:pt x="406" y="2120"/>
                      </a:lnTo>
                      <a:lnTo>
                        <a:pt x="405" y="2130"/>
                      </a:lnTo>
                      <a:lnTo>
                        <a:pt x="403" y="2133"/>
                      </a:lnTo>
                      <a:lnTo>
                        <a:pt x="399" y="2134"/>
                      </a:lnTo>
                      <a:lnTo>
                        <a:pt x="396" y="2138"/>
                      </a:lnTo>
                      <a:lnTo>
                        <a:pt x="394" y="2149"/>
                      </a:lnTo>
                      <a:lnTo>
                        <a:pt x="386" y="2164"/>
                      </a:lnTo>
                      <a:lnTo>
                        <a:pt x="383" y="2175"/>
                      </a:lnTo>
                      <a:lnTo>
                        <a:pt x="381" y="2179"/>
                      </a:lnTo>
                      <a:lnTo>
                        <a:pt x="380" y="2189"/>
                      </a:lnTo>
                      <a:lnTo>
                        <a:pt x="365" y="2211"/>
                      </a:lnTo>
                      <a:lnTo>
                        <a:pt x="362" y="2209"/>
                      </a:lnTo>
                      <a:lnTo>
                        <a:pt x="362" y="2202"/>
                      </a:lnTo>
                      <a:lnTo>
                        <a:pt x="358" y="2203"/>
                      </a:lnTo>
                      <a:lnTo>
                        <a:pt x="353" y="2200"/>
                      </a:lnTo>
                      <a:lnTo>
                        <a:pt x="350" y="2200"/>
                      </a:lnTo>
                      <a:lnTo>
                        <a:pt x="349" y="2199"/>
                      </a:lnTo>
                      <a:lnTo>
                        <a:pt x="345" y="2201"/>
                      </a:lnTo>
                      <a:lnTo>
                        <a:pt x="346" y="2197"/>
                      </a:lnTo>
                      <a:lnTo>
                        <a:pt x="345" y="2196"/>
                      </a:lnTo>
                      <a:lnTo>
                        <a:pt x="336" y="2202"/>
                      </a:lnTo>
                      <a:lnTo>
                        <a:pt x="334" y="2204"/>
                      </a:lnTo>
                      <a:lnTo>
                        <a:pt x="333" y="2204"/>
                      </a:lnTo>
                      <a:lnTo>
                        <a:pt x="333" y="2201"/>
                      </a:lnTo>
                      <a:lnTo>
                        <a:pt x="331" y="2200"/>
                      </a:lnTo>
                      <a:lnTo>
                        <a:pt x="330" y="2202"/>
                      </a:lnTo>
                      <a:lnTo>
                        <a:pt x="329" y="2202"/>
                      </a:lnTo>
                      <a:lnTo>
                        <a:pt x="326" y="2206"/>
                      </a:lnTo>
                      <a:lnTo>
                        <a:pt x="323" y="2205"/>
                      </a:lnTo>
                      <a:lnTo>
                        <a:pt x="323" y="2201"/>
                      </a:lnTo>
                      <a:lnTo>
                        <a:pt x="321" y="2200"/>
                      </a:lnTo>
                      <a:lnTo>
                        <a:pt x="313" y="2203"/>
                      </a:lnTo>
                      <a:lnTo>
                        <a:pt x="306" y="2202"/>
                      </a:lnTo>
                      <a:lnTo>
                        <a:pt x="302" y="2199"/>
                      </a:lnTo>
                      <a:lnTo>
                        <a:pt x="300" y="2202"/>
                      </a:lnTo>
                      <a:lnTo>
                        <a:pt x="298" y="2201"/>
                      </a:lnTo>
                      <a:lnTo>
                        <a:pt x="293" y="2201"/>
                      </a:lnTo>
                      <a:lnTo>
                        <a:pt x="288" y="2203"/>
                      </a:lnTo>
                      <a:lnTo>
                        <a:pt x="276" y="2202"/>
                      </a:lnTo>
                      <a:lnTo>
                        <a:pt x="275" y="2204"/>
                      </a:lnTo>
                      <a:lnTo>
                        <a:pt x="275" y="2206"/>
                      </a:lnTo>
                      <a:lnTo>
                        <a:pt x="282" y="2219"/>
                      </a:lnTo>
                      <a:lnTo>
                        <a:pt x="281" y="2221"/>
                      </a:lnTo>
                      <a:lnTo>
                        <a:pt x="278" y="2223"/>
                      </a:lnTo>
                      <a:lnTo>
                        <a:pt x="271" y="2223"/>
                      </a:lnTo>
                      <a:lnTo>
                        <a:pt x="266" y="2218"/>
                      </a:lnTo>
                      <a:lnTo>
                        <a:pt x="265" y="2215"/>
                      </a:lnTo>
                      <a:lnTo>
                        <a:pt x="263" y="2218"/>
                      </a:lnTo>
                      <a:lnTo>
                        <a:pt x="259" y="2219"/>
                      </a:lnTo>
                      <a:lnTo>
                        <a:pt x="258" y="2222"/>
                      </a:lnTo>
                      <a:lnTo>
                        <a:pt x="254" y="2227"/>
                      </a:lnTo>
                      <a:lnTo>
                        <a:pt x="251" y="2229"/>
                      </a:lnTo>
                      <a:lnTo>
                        <a:pt x="249" y="2230"/>
                      </a:lnTo>
                      <a:lnTo>
                        <a:pt x="247" y="2235"/>
                      </a:lnTo>
                      <a:lnTo>
                        <a:pt x="243" y="2239"/>
                      </a:lnTo>
                      <a:lnTo>
                        <a:pt x="242" y="2242"/>
                      </a:lnTo>
                      <a:lnTo>
                        <a:pt x="240" y="2247"/>
                      </a:lnTo>
                      <a:lnTo>
                        <a:pt x="238" y="2256"/>
                      </a:lnTo>
                      <a:lnTo>
                        <a:pt x="238" y="2263"/>
                      </a:lnTo>
                      <a:lnTo>
                        <a:pt x="239" y="2264"/>
                      </a:lnTo>
                      <a:lnTo>
                        <a:pt x="243" y="2269"/>
                      </a:lnTo>
                      <a:lnTo>
                        <a:pt x="245" y="2275"/>
                      </a:lnTo>
                      <a:lnTo>
                        <a:pt x="248" y="2281"/>
                      </a:lnTo>
                      <a:lnTo>
                        <a:pt x="250" y="2286"/>
                      </a:lnTo>
                      <a:lnTo>
                        <a:pt x="249" y="2291"/>
                      </a:lnTo>
                      <a:lnTo>
                        <a:pt x="241" y="2300"/>
                      </a:lnTo>
                      <a:lnTo>
                        <a:pt x="238" y="2307"/>
                      </a:lnTo>
                      <a:lnTo>
                        <a:pt x="235" y="2308"/>
                      </a:lnTo>
                      <a:lnTo>
                        <a:pt x="227" y="2308"/>
                      </a:lnTo>
                      <a:lnTo>
                        <a:pt x="220" y="2303"/>
                      </a:lnTo>
                      <a:lnTo>
                        <a:pt x="216" y="2301"/>
                      </a:lnTo>
                      <a:lnTo>
                        <a:pt x="209" y="2303"/>
                      </a:lnTo>
                      <a:lnTo>
                        <a:pt x="200" y="2302"/>
                      </a:lnTo>
                      <a:lnTo>
                        <a:pt x="195" y="2304"/>
                      </a:lnTo>
                      <a:lnTo>
                        <a:pt x="190" y="2307"/>
                      </a:lnTo>
                      <a:lnTo>
                        <a:pt x="183" y="2308"/>
                      </a:lnTo>
                      <a:lnTo>
                        <a:pt x="172" y="2314"/>
                      </a:lnTo>
                      <a:lnTo>
                        <a:pt x="166" y="2313"/>
                      </a:lnTo>
                      <a:lnTo>
                        <a:pt x="157" y="2310"/>
                      </a:lnTo>
                      <a:lnTo>
                        <a:pt x="150" y="2309"/>
                      </a:lnTo>
                      <a:lnTo>
                        <a:pt x="143" y="2306"/>
                      </a:lnTo>
                      <a:lnTo>
                        <a:pt x="132" y="2307"/>
                      </a:lnTo>
                      <a:lnTo>
                        <a:pt x="132" y="2304"/>
                      </a:lnTo>
                      <a:lnTo>
                        <a:pt x="134" y="2302"/>
                      </a:lnTo>
                      <a:lnTo>
                        <a:pt x="138" y="2304"/>
                      </a:lnTo>
                      <a:lnTo>
                        <a:pt x="141" y="2302"/>
                      </a:lnTo>
                      <a:lnTo>
                        <a:pt x="142" y="2298"/>
                      </a:lnTo>
                      <a:lnTo>
                        <a:pt x="138" y="2289"/>
                      </a:lnTo>
                      <a:lnTo>
                        <a:pt x="138" y="2283"/>
                      </a:lnTo>
                      <a:lnTo>
                        <a:pt x="140" y="2279"/>
                      </a:lnTo>
                      <a:lnTo>
                        <a:pt x="148" y="2273"/>
                      </a:lnTo>
                      <a:lnTo>
                        <a:pt x="149" y="2269"/>
                      </a:lnTo>
                      <a:lnTo>
                        <a:pt x="149" y="2267"/>
                      </a:lnTo>
                      <a:lnTo>
                        <a:pt x="147" y="2264"/>
                      </a:lnTo>
                      <a:lnTo>
                        <a:pt x="145" y="2262"/>
                      </a:lnTo>
                      <a:lnTo>
                        <a:pt x="139" y="2258"/>
                      </a:lnTo>
                      <a:lnTo>
                        <a:pt x="139" y="2252"/>
                      </a:lnTo>
                      <a:lnTo>
                        <a:pt x="138" y="2246"/>
                      </a:lnTo>
                      <a:lnTo>
                        <a:pt x="135" y="2243"/>
                      </a:lnTo>
                      <a:lnTo>
                        <a:pt x="131" y="2242"/>
                      </a:lnTo>
                      <a:lnTo>
                        <a:pt x="130" y="2238"/>
                      </a:lnTo>
                      <a:lnTo>
                        <a:pt x="126" y="2226"/>
                      </a:lnTo>
                      <a:lnTo>
                        <a:pt x="122" y="2221"/>
                      </a:lnTo>
                      <a:lnTo>
                        <a:pt x="119" y="2214"/>
                      </a:lnTo>
                      <a:lnTo>
                        <a:pt x="112" y="2203"/>
                      </a:lnTo>
                      <a:lnTo>
                        <a:pt x="109" y="2191"/>
                      </a:lnTo>
                      <a:lnTo>
                        <a:pt x="106" y="2184"/>
                      </a:lnTo>
                      <a:lnTo>
                        <a:pt x="108" y="2183"/>
                      </a:lnTo>
                      <a:lnTo>
                        <a:pt x="116" y="2187"/>
                      </a:lnTo>
                      <a:lnTo>
                        <a:pt x="122" y="2192"/>
                      </a:lnTo>
                      <a:lnTo>
                        <a:pt x="129" y="2192"/>
                      </a:lnTo>
                      <a:lnTo>
                        <a:pt x="131" y="2189"/>
                      </a:lnTo>
                      <a:lnTo>
                        <a:pt x="131" y="2186"/>
                      </a:lnTo>
                      <a:lnTo>
                        <a:pt x="128" y="2182"/>
                      </a:lnTo>
                      <a:lnTo>
                        <a:pt x="127" y="2181"/>
                      </a:lnTo>
                      <a:lnTo>
                        <a:pt x="124" y="2174"/>
                      </a:lnTo>
                      <a:lnTo>
                        <a:pt x="117" y="2169"/>
                      </a:lnTo>
                      <a:lnTo>
                        <a:pt x="117" y="2165"/>
                      </a:lnTo>
                      <a:lnTo>
                        <a:pt x="119" y="2161"/>
                      </a:lnTo>
                      <a:lnTo>
                        <a:pt x="123" y="2159"/>
                      </a:lnTo>
                      <a:lnTo>
                        <a:pt x="126" y="2159"/>
                      </a:lnTo>
                      <a:lnTo>
                        <a:pt x="133" y="2163"/>
                      </a:lnTo>
                      <a:lnTo>
                        <a:pt x="137" y="2162"/>
                      </a:lnTo>
                      <a:lnTo>
                        <a:pt x="140" y="2155"/>
                      </a:lnTo>
                      <a:lnTo>
                        <a:pt x="141" y="2149"/>
                      </a:lnTo>
                      <a:lnTo>
                        <a:pt x="140" y="2143"/>
                      </a:lnTo>
                      <a:lnTo>
                        <a:pt x="138" y="2139"/>
                      </a:lnTo>
                      <a:lnTo>
                        <a:pt x="133" y="2133"/>
                      </a:lnTo>
                      <a:lnTo>
                        <a:pt x="128" y="2134"/>
                      </a:lnTo>
                      <a:lnTo>
                        <a:pt x="124" y="2133"/>
                      </a:lnTo>
                      <a:lnTo>
                        <a:pt x="117" y="2121"/>
                      </a:lnTo>
                      <a:lnTo>
                        <a:pt x="115" y="2112"/>
                      </a:lnTo>
                      <a:lnTo>
                        <a:pt x="113" y="2108"/>
                      </a:lnTo>
                      <a:lnTo>
                        <a:pt x="107" y="2101"/>
                      </a:lnTo>
                      <a:lnTo>
                        <a:pt x="100" y="2098"/>
                      </a:lnTo>
                      <a:lnTo>
                        <a:pt x="96" y="2095"/>
                      </a:lnTo>
                      <a:lnTo>
                        <a:pt x="94" y="2084"/>
                      </a:lnTo>
                      <a:lnTo>
                        <a:pt x="89" y="2077"/>
                      </a:lnTo>
                      <a:lnTo>
                        <a:pt x="84" y="2066"/>
                      </a:lnTo>
                      <a:lnTo>
                        <a:pt x="84" y="2061"/>
                      </a:lnTo>
                      <a:lnTo>
                        <a:pt x="82" y="2057"/>
                      </a:lnTo>
                      <a:lnTo>
                        <a:pt x="83" y="2054"/>
                      </a:lnTo>
                      <a:lnTo>
                        <a:pt x="79" y="2053"/>
                      </a:lnTo>
                      <a:lnTo>
                        <a:pt x="76" y="2051"/>
                      </a:lnTo>
                      <a:lnTo>
                        <a:pt x="76" y="2047"/>
                      </a:lnTo>
                      <a:lnTo>
                        <a:pt x="79" y="2044"/>
                      </a:lnTo>
                      <a:lnTo>
                        <a:pt x="80" y="2041"/>
                      </a:lnTo>
                      <a:lnTo>
                        <a:pt x="78" y="2037"/>
                      </a:lnTo>
                      <a:lnTo>
                        <a:pt x="74" y="2035"/>
                      </a:lnTo>
                      <a:lnTo>
                        <a:pt x="76" y="2030"/>
                      </a:lnTo>
                      <a:lnTo>
                        <a:pt x="75" y="2022"/>
                      </a:lnTo>
                      <a:lnTo>
                        <a:pt x="73" y="2020"/>
                      </a:lnTo>
                      <a:lnTo>
                        <a:pt x="72" y="2020"/>
                      </a:lnTo>
                      <a:lnTo>
                        <a:pt x="68" y="2033"/>
                      </a:lnTo>
                      <a:lnTo>
                        <a:pt x="63" y="2031"/>
                      </a:lnTo>
                      <a:lnTo>
                        <a:pt x="61" y="2023"/>
                      </a:lnTo>
                      <a:lnTo>
                        <a:pt x="62" y="2017"/>
                      </a:lnTo>
                      <a:lnTo>
                        <a:pt x="63" y="2013"/>
                      </a:lnTo>
                      <a:lnTo>
                        <a:pt x="62" y="2008"/>
                      </a:lnTo>
                      <a:lnTo>
                        <a:pt x="62" y="2004"/>
                      </a:lnTo>
                      <a:lnTo>
                        <a:pt x="61" y="1997"/>
                      </a:lnTo>
                      <a:lnTo>
                        <a:pt x="56" y="1995"/>
                      </a:lnTo>
                      <a:lnTo>
                        <a:pt x="57" y="1986"/>
                      </a:lnTo>
                      <a:lnTo>
                        <a:pt x="50" y="1986"/>
                      </a:lnTo>
                      <a:lnTo>
                        <a:pt x="46" y="1983"/>
                      </a:lnTo>
                      <a:lnTo>
                        <a:pt x="47" y="1979"/>
                      </a:lnTo>
                      <a:lnTo>
                        <a:pt x="51" y="1976"/>
                      </a:lnTo>
                      <a:lnTo>
                        <a:pt x="52" y="1973"/>
                      </a:lnTo>
                      <a:lnTo>
                        <a:pt x="48" y="1971"/>
                      </a:lnTo>
                      <a:lnTo>
                        <a:pt x="44" y="1965"/>
                      </a:lnTo>
                      <a:lnTo>
                        <a:pt x="44" y="1962"/>
                      </a:lnTo>
                      <a:lnTo>
                        <a:pt x="45" y="1957"/>
                      </a:lnTo>
                      <a:lnTo>
                        <a:pt x="49" y="1953"/>
                      </a:lnTo>
                      <a:lnTo>
                        <a:pt x="50" y="1946"/>
                      </a:lnTo>
                      <a:lnTo>
                        <a:pt x="53" y="1939"/>
                      </a:lnTo>
                      <a:lnTo>
                        <a:pt x="53" y="1929"/>
                      </a:lnTo>
                      <a:lnTo>
                        <a:pt x="56" y="1922"/>
                      </a:lnTo>
                      <a:lnTo>
                        <a:pt x="57" y="1914"/>
                      </a:lnTo>
                      <a:lnTo>
                        <a:pt x="59" y="1910"/>
                      </a:lnTo>
                      <a:lnTo>
                        <a:pt x="56" y="1905"/>
                      </a:lnTo>
                      <a:lnTo>
                        <a:pt x="55" y="1898"/>
                      </a:lnTo>
                      <a:lnTo>
                        <a:pt x="57" y="1893"/>
                      </a:lnTo>
                      <a:lnTo>
                        <a:pt x="47" y="1893"/>
                      </a:lnTo>
                      <a:lnTo>
                        <a:pt x="41" y="1902"/>
                      </a:lnTo>
                      <a:lnTo>
                        <a:pt x="34" y="1904"/>
                      </a:lnTo>
                      <a:lnTo>
                        <a:pt x="31" y="1909"/>
                      </a:lnTo>
                      <a:lnTo>
                        <a:pt x="33" y="1910"/>
                      </a:lnTo>
                      <a:lnTo>
                        <a:pt x="38" y="1906"/>
                      </a:lnTo>
                      <a:lnTo>
                        <a:pt x="41" y="1905"/>
                      </a:lnTo>
                      <a:lnTo>
                        <a:pt x="45" y="1899"/>
                      </a:lnTo>
                      <a:lnTo>
                        <a:pt x="48" y="1898"/>
                      </a:lnTo>
                      <a:lnTo>
                        <a:pt x="55" y="1908"/>
                      </a:lnTo>
                      <a:lnTo>
                        <a:pt x="55" y="1916"/>
                      </a:lnTo>
                      <a:lnTo>
                        <a:pt x="54" y="1921"/>
                      </a:lnTo>
                      <a:lnTo>
                        <a:pt x="46" y="1926"/>
                      </a:lnTo>
                      <a:lnTo>
                        <a:pt x="40" y="1924"/>
                      </a:lnTo>
                      <a:lnTo>
                        <a:pt x="38" y="1924"/>
                      </a:lnTo>
                      <a:lnTo>
                        <a:pt x="37" y="1924"/>
                      </a:lnTo>
                      <a:lnTo>
                        <a:pt x="34" y="1928"/>
                      </a:lnTo>
                      <a:lnTo>
                        <a:pt x="30" y="1930"/>
                      </a:lnTo>
                      <a:lnTo>
                        <a:pt x="27" y="1927"/>
                      </a:lnTo>
                      <a:lnTo>
                        <a:pt x="25" y="1928"/>
                      </a:lnTo>
                      <a:lnTo>
                        <a:pt x="25" y="1925"/>
                      </a:lnTo>
                      <a:lnTo>
                        <a:pt x="23" y="1921"/>
                      </a:lnTo>
                      <a:lnTo>
                        <a:pt x="23" y="1918"/>
                      </a:lnTo>
                      <a:lnTo>
                        <a:pt x="26" y="1913"/>
                      </a:lnTo>
                      <a:lnTo>
                        <a:pt x="24" y="1911"/>
                      </a:lnTo>
                      <a:lnTo>
                        <a:pt x="24" y="1908"/>
                      </a:lnTo>
                      <a:lnTo>
                        <a:pt x="26" y="1904"/>
                      </a:lnTo>
                      <a:lnTo>
                        <a:pt x="30" y="1903"/>
                      </a:lnTo>
                      <a:lnTo>
                        <a:pt x="32" y="1897"/>
                      </a:lnTo>
                      <a:lnTo>
                        <a:pt x="40" y="1885"/>
                      </a:lnTo>
                      <a:lnTo>
                        <a:pt x="40" y="1880"/>
                      </a:lnTo>
                      <a:lnTo>
                        <a:pt x="38" y="1880"/>
                      </a:lnTo>
                      <a:lnTo>
                        <a:pt x="36" y="1877"/>
                      </a:lnTo>
                      <a:lnTo>
                        <a:pt x="33" y="1890"/>
                      </a:lnTo>
                      <a:lnTo>
                        <a:pt x="28" y="1898"/>
                      </a:lnTo>
                      <a:lnTo>
                        <a:pt x="25" y="1900"/>
                      </a:lnTo>
                      <a:lnTo>
                        <a:pt x="23" y="1894"/>
                      </a:lnTo>
                      <a:lnTo>
                        <a:pt x="24" y="1889"/>
                      </a:lnTo>
                      <a:lnTo>
                        <a:pt x="24" y="1888"/>
                      </a:lnTo>
                      <a:lnTo>
                        <a:pt x="21" y="1888"/>
                      </a:lnTo>
                      <a:lnTo>
                        <a:pt x="19" y="1886"/>
                      </a:lnTo>
                      <a:lnTo>
                        <a:pt x="10" y="1888"/>
                      </a:lnTo>
                      <a:lnTo>
                        <a:pt x="9" y="1883"/>
                      </a:lnTo>
                      <a:lnTo>
                        <a:pt x="9" y="1879"/>
                      </a:lnTo>
                      <a:lnTo>
                        <a:pt x="13" y="1876"/>
                      </a:lnTo>
                      <a:lnTo>
                        <a:pt x="14" y="1871"/>
                      </a:lnTo>
                      <a:lnTo>
                        <a:pt x="13" y="1868"/>
                      </a:lnTo>
                      <a:lnTo>
                        <a:pt x="10" y="1863"/>
                      </a:lnTo>
                      <a:lnTo>
                        <a:pt x="10" y="1857"/>
                      </a:lnTo>
                      <a:lnTo>
                        <a:pt x="12" y="1854"/>
                      </a:lnTo>
                      <a:lnTo>
                        <a:pt x="10" y="1844"/>
                      </a:lnTo>
                      <a:lnTo>
                        <a:pt x="8" y="1846"/>
                      </a:lnTo>
                      <a:lnTo>
                        <a:pt x="7" y="1845"/>
                      </a:lnTo>
                      <a:lnTo>
                        <a:pt x="9" y="1843"/>
                      </a:lnTo>
                      <a:lnTo>
                        <a:pt x="9" y="1841"/>
                      </a:lnTo>
                      <a:lnTo>
                        <a:pt x="5" y="1835"/>
                      </a:lnTo>
                      <a:lnTo>
                        <a:pt x="2" y="1827"/>
                      </a:lnTo>
                      <a:lnTo>
                        <a:pt x="2" y="1824"/>
                      </a:lnTo>
                      <a:lnTo>
                        <a:pt x="4" y="1827"/>
                      </a:lnTo>
                      <a:lnTo>
                        <a:pt x="7" y="1826"/>
                      </a:lnTo>
                      <a:lnTo>
                        <a:pt x="8" y="1823"/>
                      </a:lnTo>
                      <a:lnTo>
                        <a:pt x="6" y="1821"/>
                      </a:lnTo>
                      <a:lnTo>
                        <a:pt x="7" y="1817"/>
                      </a:lnTo>
                      <a:lnTo>
                        <a:pt x="6" y="1812"/>
                      </a:lnTo>
                      <a:lnTo>
                        <a:pt x="5" y="1812"/>
                      </a:lnTo>
                      <a:lnTo>
                        <a:pt x="6" y="1817"/>
                      </a:lnTo>
                      <a:lnTo>
                        <a:pt x="3" y="1818"/>
                      </a:lnTo>
                      <a:lnTo>
                        <a:pt x="2" y="1814"/>
                      </a:lnTo>
                      <a:lnTo>
                        <a:pt x="0" y="1808"/>
                      </a:lnTo>
                      <a:lnTo>
                        <a:pt x="0" y="1806"/>
                      </a:lnTo>
                      <a:lnTo>
                        <a:pt x="3" y="1805"/>
                      </a:lnTo>
                      <a:lnTo>
                        <a:pt x="1" y="1800"/>
                      </a:lnTo>
                      <a:lnTo>
                        <a:pt x="2" y="1795"/>
                      </a:lnTo>
                      <a:lnTo>
                        <a:pt x="1" y="1793"/>
                      </a:lnTo>
                      <a:lnTo>
                        <a:pt x="1" y="1791"/>
                      </a:lnTo>
                      <a:lnTo>
                        <a:pt x="2" y="1787"/>
                      </a:lnTo>
                      <a:lnTo>
                        <a:pt x="5" y="1783"/>
                      </a:lnTo>
                      <a:lnTo>
                        <a:pt x="16" y="1778"/>
                      </a:lnTo>
                      <a:lnTo>
                        <a:pt x="19" y="1781"/>
                      </a:lnTo>
                      <a:lnTo>
                        <a:pt x="26" y="1795"/>
                      </a:lnTo>
                      <a:lnTo>
                        <a:pt x="26" y="1805"/>
                      </a:lnTo>
                      <a:lnTo>
                        <a:pt x="26" y="1810"/>
                      </a:lnTo>
                      <a:lnTo>
                        <a:pt x="31" y="1812"/>
                      </a:lnTo>
                      <a:lnTo>
                        <a:pt x="33" y="1809"/>
                      </a:lnTo>
                      <a:lnTo>
                        <a:pt x="36" y="1809"/>
                      </a:lnTo>
                      <a:lnTo>
                        <a:pt x="41" y="1807"/>
                      </a:lnTo>
                      <a:lnTo>
                        <a:pt x="41" y="1805"/>
                      </a:lnTo>
                      <a:lnTo>
                        <a:pt x="44" y="1800"/>
                      </a:lnTo>
                      <a:lnTo>
                        <a:pt x="44" y="1795"/>
                      </a:lnTo>
                      <a:lnTo>
                        <a:pt x="45" y="1789"/>
                      </a:lnTo>
                      <a:lnTo>
                        <a:pt x="50" y="1780"/>
                      </a:lnTo>
                      <a:lnTo>
                        <a:pt x="50" y="1776"/>
                      </a:lnTo>
                      <a:lnTo>
                        <a:pt x="51" y="1773"/>
                      </a:lnTo>
                      <a:lnTo>
                        <a:pt x="51" y="1763"/>
                      </a:lnTo>
                      <a:lnTo>
                        <a:pt x="54" y="1758"/>
                      </a:lnTo>
                      <a:lnTo>
                        <a:pt x="54" y="1742"/>
                      </a:lnTo>
                      <a:lnTo>
                        <a:pt x="51" y="1736"/>
                      </a:lnTo>
                      <a:lnTo>
                        <a:pt x="50" y="1733"/>
                      </a:lnTo>
                      <a:lnTo>
                        <a:pt x="48" y="1721"/>
                      </a:lnTo>
                      <a:lnTo>
                        <a:pt x="46" y="1716"/>
                      </a:lnTo>
                      <a:lnTo>
                        <a:pt x="44" y="1704"/>
                      </a:lnTo>
                      <a:lnTo>
                        <a:pt x="45" y="1702"/>
                      </a:lnTo>
                      <a:lnTo>
                        <a:pt x="46" y="1699"/>
                      </a:lnTo>
                      <a:lnTo>
                        <a:pt x="51" y="1697"/>
                      </a:lnTo>
                      <a:lnTo>
                        <a:pt x="56" y="1696"/>
                      </a:lnTo>
                      <a:lnTo>
                        <a:pt x="56" y="1696"/>
                      </a:lnTo>
                      <a:lnTo>
                        <a:pt x="59" y="1689"/>
                      </a:lnTo>
                      <a:lnTo>
                        <a:pt x="63" y="1689"/>
                      </a:lnTo>
                      <a:lnTo>
                        <a:pt x="62" y="1681"/>
                      </a:lnTo>
                      <a:lnTo>
                        <a:pt x="62" y="1674"/>
                      </a:lnTo>
                      <a:lnTo>
                        <a:pt x="56" y="1666"/>
                      </a:lnTo>
                      <a:lnTo>
                        <a:pt x="59" y="1664"/>
                      </a:lnTo>
                      <a:lnTo>
                        <a:pt x="59" y="1662"/>
                      </a:lnTo>
                      <a:lnTo>
                        <a:pt x="66" y="1657"/>
                      </a:lnTo>
                      <a:lnTo>
                        <a:pt x="72" y="1659"/>
                      </a:lnTo>
                      <a:lnTo>
                        <a:pt x="81" y="1659"/>
                      </a:lnTo>
                      <a:lnTo>
                        <a:pt x="86" y="1653"/>
                      </a:lnTo>
                      <a:lnTo>
                        <a:pt x="94" y="1647"/>
                      </a:lnTo>
                      <a:lnTo>
                        <a:pt x="98" y="1640"/>
                      </a:lnTo>
                      <a:lnTo>
                        <a:pt x="102" y="1636"/>
                      </a:lnTo>
                      <a:lnTo>
                        <a:pt x="105" y="1631"/>
                      </a:lnTo>
                      <a:lnTo>
                        <a:pt x="107" y="1626"/>
                      </a:lnTo>
                      <a:lnTo>
                        <a:pt x="109" y="1613"/>
                      </a:lnTo>
                      <a:lnTo>
                        <a:pt x="107" y="1600"/>
                      </a:lnTo>
                      <a:lnTo>
                        <a:pt x="107" y="1593"/>
                      </a:lnTo>
                      <a:lnTo>
                        <a:pt x="111" y="1587"/>
                      </a:lnTo>
                      <a:lnTo>
                        <a:pt x="115" y="1578"/>
                      </a:lnTo>
                      <a:lnTo>
                        <a:pt x="115" y="1563"/>
                      </a:lnTo>
                      <a:lnTo>
                        <a:pt x="114" y="1560"/>
                      </a:lnTo>
                      <a:lnTo>
                        <a:pt x="113" y="1558"/>
                      </a:lnTo>
                      <a:lnTo>
                        <a:pt x="113" y="1556"/>
                      </a:lnTo>
                      <a:lnTo>
                        <a:pt x="108" y="1549"/>
                      </a:lnTo>
                      <a:lnTo>
                        <a:pt x="107" y="1541"/>
                      </a:lnTo>
                      <a:lnTo>
                        <a:pt x="98" y="1527"/>
                      </a:lnTo>
                      <a:lnTo>
                        <a:pt x="94" y="1511"/>
                      </a:lnTo>
                      <a:lnTo>
                        <a:pt x="93" y="1502"/>
                      </a:lnTo>
                      <a:lnTo>
                        <a:pt x="86" y="1484"/>
                      </a:lnTo>
                      <a:lnTo>
                        <a:pt x="102" y="1478"/>
                      </a:lnTo>
                      <a:lnTo>
                        <a:pt x="114" y="1478"/>
                      </a:lnTo>
                      <a:lnTo>
                        <a:pt x="120" y="1476"/>
                      </a:lnTo>
                      <a:lnTo>
                        <a:pt x="121" y="1474"/>
                      </a:lnTo>
                      <a:lnTo>
                        <a:pt x="123" y="1463"/>
                      </a:lnTo>
                      <a:lnTo>
                        <a:pt x="129" y="1453"/>
                      </a:lnTo>
                      <a:lnTo>
                        <a:pt x="132" y="1445"/>
                      </a:lnTo>
                      <a:lnTo>
                        <a:pt x="133" y="1437"/>
                      </a:lnTo>
                      <a:lnTo>
                        <a:pt x="135" y="1429"/>
                      </a:lnTo>
                      <a:lnTo>
                        <a:pt x="134" y="1427"/>
                      </a:lnTo>
                      <a:lnTo>
                        <a:pt x="129" y="1420"/>
                      </a:lnTo>
                      <a:lnTo>
                        <a:pt x="123" y="1411"/>
                      </a:lnTo>
                      <a:lnTo>
                        <a:pt x="119" y="1405"/>
                      </a:lnTo>
                      <a:lnTo>
                        <a:pt x="117" y="1402"/>
                      </a:lnTo>
                      <a:lnTo>
                        <a:pt x="112" y="1394"/>
                      </a:lnTo>
                      <a:lnTo>
                        <a:pt x="103" y="1394"/>
                      </a:lnTo>
                      <a:lnTo>
                        <a:pt x="100" y="1395"/>
                      </a:lnTo>
                      <a:lnTo>
                        <a:pt x="95" y="1388"/>
                      </a:lnTo>
                      <a:lnTo>
                        <a:pt x="94" y="1387"/>
                      </a:lnTo>
                      <a:lnTo>
                        <a:pt x="89" y="1383"/>
                      </a:lnTo>
                      <a:lnTo>
                        <a:pt x="88" y="1381"/>
                      </a:lnTo>
                      <a:lnTo>
                        <a:pt x="81" y="1372"/>
                      </a:lnTo>
                      <a:lnTo>
                        <a:pt x="79" y="1369"/>
                      </a:lnTo>
                      <a:lnTo>
                        <a:pt x="80" y="1358"/>
                      </a:lnTo>
                      <a:lnTo>
                        <a:pt x="81" y="1354"/>
                      </a:lnTo>
                      <a:lnTo>
                        <a:pt x="89" y="1295"/>
                      </a:lnTo>
                      <a:lnTo>
                        <a:pt x="90" y="1288"/>
                      </a:lnTo>
                      <a:lnTo>
                        <a:pt x="91" y="1280"/>
                      </a:lnTo>
                      <a:lnTo>
                        <a:pt x="88" y="1269"/>
                      </a:lnTo>
                      <a:lnTo>
                        <a:pt x="81" y="1248"/>
                      </a:lnTo>
                      <a:lnTo>
                        <a:pt x="72" y="1222"/>
                      </a:lnTo>
                      <a:lnTo>
                        <a:pt x="76" y="1209"/>
                      </a:lnTo>
                      <a:lnTo>
                        <a:pt x="78" y="1199"/>
                      </a:lnTo>
                      <a:lnTo>
                        <a:pt x="74" y="1173"/>
                      </a:lnTo>
                      <a:lnTo>
                        <a:pt x="81" y="1163"/>
                      </a:lnTo>
                      <a:lnTo>
                        <a:pt x="84" y="1156"/>
                      </a:lnTo>
                      <a:lnTo>
                        <a:pt x="81" y="1147"/>
                      </a:lnTo>
                      <a:lnTo>
                        <a:pt x="72" y="1126"/>
                      </a:lnTo>
                      <a:lnTo>
                        <a:pt x="66" y="1111"/>
                      </a:lnTo>
                      <a:lnTo>
                        <a:pt x="75" y="1096"/>
                      </a:lnTo>
                      <a:lnTo>
                        <a:pt x="84" y="1076"/>
                      </a:lnTo>
                      <a:lnTo>
                        <a:pt x="80" y="1055"/>
                      </a:lnTo>
                      <a:lnTo>
                        <a:pt x="91" y="1042"/>
                      </a:lnTo>
                      <a:lnTo>
                        <a:pt x="94" y="1033"/>
                      </a:lnTo>
                      <a:lnTo>
                        <a:pt x="101" y="1022"/>
                      </a:lnTo>
                      <a:lnTo>
                        <a:pt x="120" y="989"/>
                      </a:lnTo>
                      <a:lnTo>
                        <a:pt x="140" y="974"/>
                      </a:lnTo>
                      <a:lnTo>
                        <a:pt x="151" y="971"/>
                      </a:lnTo>
                      <a:lnTo>
                        <a:pt x="161" y="968"/>
                      </a:lnTo>
                      <a:lnTo>
                        <a:pt x="175" y="971"/>
                      </a:lnTo>
                      <a:lnTo>
                        <a:pt x="197" y="975"/>
                      </a:lnTo>
                      <a:lnTo>
                        <a:pt x="220" y="982"/>
                      </a:lnTo>
                      <a:lnTo>
                        <a:pt x="225" y="971"/>
                      </a:lnTo>
                      <a:lnTo>
                        <a:pt x="234" y="952"/>
                      </a:lnTo>
                      <a:lnTo>
                        <a:pt x="235" y="950"/>
                      </a:lnTo>
                      <a:lnTo>
                        <a:pt x="234" y="933"/>
                      </a:lnTo>
                      <a:lnTo>
                        <a:pt x="234" y="930"/>
                      </a:lnTo>
                      <a:lnTo>
                        <a:pt x="232" y="916"/>
                      </a:lnTo>
                      <a:lnTo>
                        <a:pt x="232" y="902"/>
                      </a:lnTo>
                      <a:lnTo>
                        <a:pt x="229" y="899"/>
                      </a:lnTo>
                      <a:lnTo>
                        <a:pt x="227" y="899"/>
                      </a:lnTo>
                      <a:lnTo>
                        <a:pt x="219" y="896"/>
                      </a:lnTo>
                      <a:lnTo>
                        <a:pt x="214" y="894"/>
                      </a:lnTo>
                      <a:lnTo>
                        <a:pt x="205" y="888"/>
                      </a:lnTo>
                      <a:lnTo>
                        <a:pt x="200" y="884"/>
                      </a:lnTo>
                      <a:lnTo>
                        <a:pt x="197" y="881"/>
                      </a:lnTo>
                      <a:lnTo>
                        <a:pt x="196" y="881"/>
                      </a:lnTo>
                      <a:lnTo>
                        <a:pt x="197" y="879"/>
                      </a:lnTo>
                      <a:lnTo>
                        <a:pt x="200" y="870"/>
                      </a:lnTo>
                      <a:lnTo>
                        <a:pt x="205" y="861"/>
                      </a:lnTo>
                      <a:lnTo>
                        <a:pt x="216" y="840"/>
                      </a:lnTo>
                      <a:lnTo>
                        <a:pt x="217" y="837"/>
                      </a:lnTo>
                      <a:lnTo>
                        <a:pt x="219" y="835"/>
                      </a:lnTo>
                      <a:lnTo>
                        <a:pt x="220" y="833"/>
                      </a:lnTo>
                      <a:lnTo>
                        <a:pt x="227" y="820"/>
                      </a:lnTo>
                      <a:lnTo>
                        <a:pt x="227" y="818"/>
                      </a:lnTo>
                      <a:lnTo>
                        <a:pt x="229" y="816"/>
                      </a:lnTo>
                      <a:lnTo>
                        <a:pt x="235" y="804"/>
                      </a:lnTo>
                      <a:lnTo>
                        <a:pt x="240" y="797"/>
                      </a:lnTo>
                      <a:lnTo>
                        <a:pt x="243" y="791"/>
                      </a:lnTo>
                      <a:lnTo>
                        <a:pt x="244" y="790"/>
                      </a:lnTo>
                      <a:lnTo>
                        <a:pt x="248" y="783"/>
                      </a:lnTo>
                      <a:lnTo>
                        <a:pt x="252" y="760"/>
                      </a:lnTo>
                      <a:lnTo>
                        <a:pt x="252" y="759"/>
                      </a:lnTo>
                      <a:lnTo>
                        <a:pt x="257" y="754"/>
                      </a:lnTo>
                      <a:lnTo>
                        <a:pt x="262" y="748"/>
                      </a:lnTo>
                      <a:lnTo>
                        <a:pt x="262" y="747"/>
                      </a:lnTo>
                      <a:lnTo>
                        <a:pt x="262" y="740"/>
                      </a:lnTo>
                      <a:lnTo>
                        <a:pt x="262" y="728"/>
                      </a:lnTo>
                      <a:lnTo>
                        <a:pt x="262" y="723"/>
                      </a:lnTo>
                      <a:lnTo>
                        <a:pt x="261" y="709"/>
                      </a:lnTo>
                      <a:lnTo>
                        <a:pt x="262" y="705"/>
                      </a:lnTo>
                      <a:lnTo>
                        <a:pt x="263" y="693"/>
                      </a:lnTo>
                      <a:lnTo>
                        <a:pt x="263" y="689"/>
                      </a:lnTo>
                      <a:lnTo>
                        <a:pt x="264" y="678"/>
                      </a:lnTo>
                      <a:lnTo>
                        <a:pt x="265" y="676"/>
                      </a:lnTo>
                      <a:lnTo>
                        <a:pt x="266" y="671"/>
                      </a:lnTo>
                      <a:lnTo>
                        <a:pt x="271" y="655"/>
                      </a:lnTo>
                      <a:lnTo>
                        <a:pt x="269" y="645"/>
                      </a:lnTo>
                      <a:lnTo>
                        <a:pt x="268" y="640"/>
                      </a:lnTo>
                      <a:lnTo>
                        <a:pt x="268" y="638"/>
                      </a:lnTo>
                      <a:lnTo>
                        <a:pt x="267" y="627"/>
                      </a:lnTo>
                      <a:lnTo>
                        <a:pt x="264" y="601"/>
                      </a:lnTo>
                      <a:lnTo>
                        <a:pt x="263" y="594"/>
                      </a:lnTo>
                      <a:lnTo>
                        <a:pt x="272" y="593"/>
                      </a:lnTo>
                      <a:lnTo>
                        <a:pt x="275" y="593"/>
                      </a:lnTo>
                      <a:lnTo>
                        <a:pt x="296" y="590"/>
                      </a:lnTo>
                      <a:lnTo>
                        <a:pt x="301" y="590"/>
                      </a:lnTo>
                      <a:lnTo>
                        <a:pt x="303" y="590"/>
                      </a:lnTo>
                      <a:lnTo>
                        <a:pt x="314" y="582"/>
                      </a:lnTo>
                      <a:lnTo>
                        <a:pt x="323" y="575"/>
                      </a:lnTo>
                      <a:lnTo>
                        <a:pt x="324" y="575"/>
                      </a:lnTo>
                      <a:lnTo>
                        <a:pt x="337" y="565"/>
                      </a:lnTo>
                      <a:lnTo>
                        <a:pt x="335" y="553"/>
                      </a:lnTo>
                      <a:lnTo>
                        <a:pt x="330" y="526"/>
                      </a:lnTo>
                      <a:lnTo>
                        <a:pt x="335" y="518"/>
                      </a:lnTo>
                      <a:lnTo>
                        <a:pt x="348" y="505"/>
                      </a:lnTo>
                      <a:lnTo>
                        <a:pt x="352" y="498"/>
                      </a:lnTo>
                      <a:lnTo>
                        <a:pt x="355" y="493"/>
                      </a:lnTo>
                      <a:lnTo>
                        <a:pt x="365" y="472"/>
                      </a:lnTo>
                      <a:lnTo>
                        <a:pt x="381" y="443"/>
                      </a:lnTo>
                      <a:lnTo>
                        <a:pt x="390" y="433"/>
                      </a:lnTo>
                      <a:lnTo>
                        <a:pt x="391" y="431"/>
                      </a:lnTo>
                      <a:lnTo>
                        <a:pt x="393" y="429"/>
                      </a:lnTo>
                      <a:lnTo>
                        <a:pt x="397" y="426"/>
                      </a:lnTo>
                      <a:lnTo>
                        <a:pt x="401" y="422"/>
                      </a:lnTo>
                      <a:lnTo>
                        <a:pt x="401" y="422"/>
                      </a:lnTo>
                      <a:lnTo>
                        <a:pt x="406" y="418"/>
                      </a:lnTo>
                      <a:lnTo>
                        <a:pt x="408" y="416"/>
                      </a:lnTo>
                      <a:lnTo>
                        <a:pt x="408" y="396"/>
                      </a:lnTo>
                      <a:lnTo>
                        <a:pt x="409" y="388"/>
                      </a:lnTo>
                      <a:lnTo>
                        <a:pt x="409" y="385"/>
                      </a:lnTo>
                      <a:lnTo>
                        <a:pt x="406" y="379"/>
                      </a:lnTo>
                      <a:lnTo>
                        <a:pt x="403" y="373"/>
                      </a:lnTo>
                      <a:lnTo>
                        <a:pt x="391" y="350"/>
                      </a:lnTo>
                      <a:lnTo>
                        <a:pt x="388" y="345"/>
                      </a:lnTo>
                      <a:lnTo>
                        <a:pt x="385" y="339"/>
                      </a:lnTo>
                      <a:lnTo>
                        <a:pt x="388" y="327"/>
                      </a:lnTo>
                      <a:lnTo>
                        <a:pt x="389" y="326"/>
                      </a:lnTo>
                      <a:lnTo>
                        <a:pt x="390" y="322"/>
                      </a:lnTo>
                      <a:lnTo>
                        <a:pt x="391" y="322"/>
                      </a:lnTo>
                      <a:lnTo>
                        <a:pt x="406" y="319"/>
                      </a:lnTo>
                      <a:lnTo>
                        <a:pt x="409" y="318"/>
                      </a:lnTo>
                      <a:lnTo>
                        <a:pt x="410" y="318"/>
                      </a:lnTo>
                      <a:lnTo>
                        <a:pt x="416" y="305"/>
                      </a:lnTo>
                      <a:lnTo>
                        <a:pt x="421" y="296"/>
                      </a:lnTo>
                      <a:lnTo>
                        <a:pt x="424" y="282"/>
                      </a:lnTo>
                      <a:lnTo>
                        <a:pt x="435" y="242"/>
                      </a:lnTo>
                      <a:lnTo>
                        <a:pt x="447" y="231"/>
                      </a:lnTo>
                      <a:lnTo>
                        <a:pt x="451" y="228"/>
                      </a:lnTo>
                      <a:lnTo>
                        <a:pt x="470" y="211"/>
                      </a:lnTo>
                      <a:lnTo>
                        <a:pt x="472" y="209"/>
                      </a:lnTo>
                      <a:lnTo>
                        <a:pt x="477" y="200"/>
                      </a:lnTo>
                      <a:lnTo>
                        <a:pt x="478" y="200"/>
                      </a:lnTo>
                      <a:lnTo>
                        <a:pt x="498" y="211"/>
                      </a:lnTo>
                      <a:lnTo>
                        <a:pt x="499" y="211"/>
                      </a:lnTo>
                      <a:lnTo>
                        <a:pt x="507" y="216"/>
                      </a:lnTo>
                      <a:lnTo>
                        <a:pt x="523" y="229"/>
                      </a:lnTo>
                      <a:lnTo>
                        <a:pt x="525" y="230"/>
                      </a:lnTo>
                      <a:lnTo>
                        <a:pt x="533" y="211"/>
                      </a:lnTo>
                      <a:lnTo>
                        <a:pt x="544" y="183"/>
                      </a:lnTo>
                      <a:lnTo>
                        <a:pt x="542" y="161"/>
                      </a:lnTo>
                      <a:lnTo>
                        <a:pt x="541" y="140"/>
                      </a:lnTo>
                      <a:lnTo>
                        <a:pt x="542" y="112"/>
                      </a:lnTo>
                      <a:lnTo>
                        <a:pt x="564" y="103"/>
                      </a:lnTo>
                      <a:lnTo>
                        <a:pt x="581" y="118"/>
                      </a:lnTo>
                      <a:lnTo>
                        <a:pt x="608" y="117"/>
                      </a:lnTo>
                      <a:lnTo>
                        <a:pt x="666" y="141"/>
                      </a:lnTo>
                      <a:lnTo>
                        <a:pt x="682" y="148"/>
                      </a:lnTo>
                      <a:lnTo>
                        <a:pt x="699" y="128"/>
                      </a:lnTo>
                      <a:lnTo>
                        <a:pt x="703" y="123"/>
                      </a:lnTo>
                      <a:lnTo>
                        <a:pt x="702" y="120"/>
                      </a:lnTo>
                      <a:lnTo>
                        <a:pt x="699" y="119"/>
                      </a:lnTo>
                      <a:lnTo>
                        <a:pt x="690" y="113"/>
                      </a:lnTo>
                      <a:lnTo>
                        <a:pt x="686" y="108"/>
                      </a:lnTo>
                      <a:lnTo>
                        <a:pt x="699" y="90"/>
                      </a:lnTo>
                      <a:lnTo>
                        <a:pt x="702" y="85"/>
                      </a:lnTo>
                      <a:lnTo>
                        <a:pt x="713" y="55"/>
                      </a:lnTo>
                      <a:lnTo>
                        <a:pt x="711" y="30"/>
                      </a:lnTo>
                      <a:lnTo>
                        <a:pt x="699" y="10"/>
                      </a:lnTo>
                      <a:lnTo>
                        <a:pt x="697" y="6"/>
                      </a:lnTo>
                      <a:lnTo>
                        <a:pt x="698" y="5"/>
                      </a:lnTo>
                      <a:lnTo>
                        <a:pt x="699" y="5"/>
                      </a:lnTo>
                      <a:lnTo>
                        <a:pt x="730" y="0"/>
                      </a:lnTo>
                      <a:lnTo>
                        <a:pt x="740" y="3"/>
                      </a:lnTo>
                      <a:lnTo>
                        <a:pt x="749" y="8"/>
                      </a:lnTo>
                      <a:lnTo>
                        <a:pt x="752" y="14"/>
                      </a:lnTo>
                      <a:lnTo>
                        <a:pt x="755" y="17"/>
                      </a:lnTo>
                      <a:lnTo>
                        <a:pt x="758" y="20"/>
                      </a:lnTo>
                      <a:lnTo>
                        <a:pt x="758" y="22"/>
                      </a:lnTo>
                      <a:lnTo>
                        <a:pt x="757" y="24"/>
                      </a:lnTo>
                      <a:lnTo>
                        <a:pt x="754" y="28"/>
                      </a:lnTo>
                      <a:lnTo>
                        <a:pt x="757" y="33"/>
                      </a:lnTo>
                      <a:lnTo>
                        <a:pt x="757" y="36"/>
                      </a:lnTo>
                      <a:lnTo>
                        <a:pt x="766" y="37"/>
                      </a:lnTo>
                      <a:lnTo>
                        <a:pt x="783" y="54"/>
                      </a:lnTo>
                      <a:lnTo>
                        <a:pt x="787" y="62"/>
                      </a:lnTo>
                      <a:lnTo>
                        <a:pt x="788" y="64"/>
                      </a:lnTo>
                      <a:lnTo>
                        <a:pt x="795" y="64"/>
                      </a:lnTo>
                      <a:lnTo>
                        <a:pt x="797" y="67"/>
                      </a:lnTo>
                      <a:lnTo>
                        <a:pt x="797" y="77"/>
                      </a:lnTo>
                      <a:lnTo>
                        <a:pt x="798" y="79"/>
                      </a:lnTo>
                      <a:lnTo>
                        <a:pt x="813" y="86"/>
                      </a:lnTo>
                      <a:lnTo>
                        <a:pt x="816" y="89"/>
                      </a:lnTo>
                      <a:lnTo>
                        <a:pt x="819" y="93"/>
                      </a:lnTo>
                      <a:lnTo>
                        <a:pt x="819" y="98"/>
                      </a:lnTo>
                      <a:lnTo>
                        <a:pt x="820" y="101"/>
                      </a:lnTo>
                      <a:lnTo>
                        <a:pt x="830" y="101"/>
                      </a:lnTo>
                      <a:lnTo>
                        <a:pt x="834" y="103"/>
                      </a:lnTo>
                      <a:lnTo>
                        <a:pt x="842" y="113"/>
                      </a:lnTo>
                      <a:lnTo>
                        <a:pt x="843" y="119"/>
                      </a:lnTo>
                      <a:lnTo>
                        <a:pt x="846" y="124"/>
                      </a:lnTo>
                      <a:lnTo>
                        <a:pt x="850" y="124"/>
                      </a:lnTo>
                      <a:lnTo>
                        <a:pt x="851" y="124"/>
                      </a:lnTo>
                      <a:lnTo>
                        <a:pt x="854" y="126"/>
                      </a:lnTo>
                      <a:lnTo>
                        <a:pt x="869" y="124"/>
                      </a:lnTo>
                      <a:lnTo>
                        <a:pt x="869" y="125"/>
                      </a:lnTo>
                      <a:lnTo>
                        <a:pt x="869" y="131"/>
                      </a:lnTo>
                      <a:lnTo>
                        <a:pt x="875" y="128"/>
                      </a:lnTo>
                      <a:lnTo>
                        <a:pt x="879" y="132"/>
                      </a:lnTo>
                      <a:lnTo>
                        <a:pt x="887" y="136"/>
                      </a:lnTo>
                      <a:lnTo>
                        <a:pt x="892" y="135"/>
                      </a:lnTo>
                      <a:lnTo>
                        <a:pt x="893" y="137"/>
                      </a:lnTo>
                      <a:lnTo>
                        <a:pt x="899" y="144"/>
                      </a:lnTo>
                      <a:lnTo>
                        <a:pt x="904" y="143"/>
                      </a:lnTo>
                      <a:lnTo>
                        <a:pt x="907" y="144"/>
                      </a:lnTo>
                      <a:lnTo>
                        <a:pt x="908" y="149"/>
                      </a:lnTo>
                      <a:lnTo>
                        <a:pt x="913" y="154"/>
                      </a:lnTo>
                      <a:lnTo>
                        <a:pt x="915" y="155"/>
                      </a:lnTo>
                      <a:lnTo>
                        <a:pt x="917" y="155"/>
                      </a:lnTo>
                      <a:lnTo>
                        <a:pt x="924" y="161"/>
                      </a:lnTo>
                      <a:lnTo>
                        <a:pt x="926" y="169"/>
                      </a:lnTo>
                      <a:lnTo>
                        <a:pt x="931" y="174"/>
                      </a:lnTo>
                      <a:lnTo>
                        <a:pt x="931" y="176"/>
                      </a:lnTo>
                      <a:lnTo>
                        <a:pt x="931" y="181"/>
                      </a:lnTo>
                      <a:lnTo>
                        <a:pt x="932" y="184"/>
                      </a:lnTo>
                      <a:lnTo>
                        <a:pt x="931" y="187"/>
                      </a:lnTo>
                      <a:lnTo>
                        <a:pt x="931" y="192"/>
                      </a:lnTo>
                      <a:lnTo>
                        <a:pt x="932" y="196"/>
                      </a:lnTo>
                      <a:lnTo>
                        <a:pt x="940" y="192"/>
                      </a:lnTo>
                      <a:lnTo>
                        <a:pt x="943" y="194"/>
                      </a:lnTo>
                      <a:lnTo>
                        <a:pt x="945" y="197"/>
                      </a:lnTo>
                      <a:lnTo>
                        <a:pt x="946" y="203"/>
                      </a:lnTo>
                      <a:lnTo>
                        <a:pt x="950" y="214"/>
                      </a:lnTo>
                      <a:lnTo>
                        <a:pt x="961" y="223"/>
                      </a:lnTo>
                      <a:lnTo>
                        <a:pt x="964" y="230"/>
                      </a:lnTo>
                      <a:lnTo>
                        <a:pt x="970" y="233"/>
                      </a:lnTo>
                      <a:lnTo>
                        <a:pt x="971" y="236"/>
                      </a:lnTo>
                      <a:lnTo>
                        <a:pt x="969" y="242"/>
                      </a:lnTo>
                      <a:lnTo>
                        <a:pt x="964" y="246"/>
                      </a:lnTo>
                      <a:lnTo>
                        <a:pt x="960" y="249"/>
                      </a:lnTo>
                      <a:lnTo>
                        <a:pt x="957" y="257"/>
                      </a:lnTo>
                      <a:lnTo>
                        <a:pt x="957" y="261"/>
                      </a:lnTo>
                      <a:lnTo>
                        <a:pt x="958" y="269"/>
                      </a:lnTo>
                      <a:lnTo>
                        <a:pt x="957" y="278"/>
                      </a:lnTo>
                      <a:lnTo>
                        <a:pt x="957" y="285"/>
                      </a:lnTo>
                      <a:lnTo>
                        <a:pt x="958" y="294"/>
                      </a:lnTo>
                      <a:lnTo>
                        <a:pt x="962" y="302"/>
                      </a:lnTo>
                      <a:lnTo>
                        <a:pt x="961" y="309"/>
                      </a:lnTo>
                      <a:lnTo>
                        <a:pt x="959" y="313"/>
                      </a:lnTo>
                      <a:lnTo>
                        <a:pt x="956" y="314"/>
                      </a:lnTo>
                      <a:lnTo>
                        <a:pt x="956" y="319"/>
                      </a:lnTo>
                      <a:lnTo>
                        <a:pt x="951" y="327"/>
                      </a:lnTo>
                      <a:lnTo>
                        <a:pt x="950" y="329"/>
                      </a:lnTo>
                      <a:lnTo>
                        <a:pt x="952" y="333"/>
                      </a:lnTo>
                      <a:lnTo>
                        <a:pt x="958" y="337"/>
                      </a:lnTo>
                      <a:lnTo>
                        <a:pt x="962" y="334"/>
                      </a:lnTo>
                      <a:lnTo>
                        <a:pt x="964" y="335"/>
                      </a:lnTo>
                      <a:lnTo>
                        <a:pt x="971" y="338"/>
                      </a:lnTo>
                      <a:lnTo>
                        <a:pt x="975" y="337"/>
                      </a:lnTo>
                      <a:lnTo>
                        <a:pt x="978" y="340"/>
                      </a:lnTo>
                      <a:lnTo>
                        <a:pt x="978" y="345"/>
                      </a:lnTo>
                      <a:lnTo>
                        <a:pt x="976" y="349"/>
                      </a:lnTo>
                      <a:lnTo>
                        <a:pt x="977" y="356"/>
                      </a:lnTo>
                      <a:lnTo>
                        <a:pt x="979" y="359"/>
                      </a:lnTo>
                      <a:lnTo>
                        <a:pt x="976" y="370"/>
                      </a:lnTo>
                      <a:lnTo>
                        <a:pt x="964" y="374"/>
                      </a:lnTo>
                      <a:lnTo>
                        <a:pt x="964" y="374"/>
                      </a:lnTo>
                      <a:lnTo>
                        <a:pt x="963" y="381"/>
                      </a:lnTo>
                      <a:lnTo>
                        <a:pt x="964" y="383"/>
                      </a:lnTo>
                      <a:lnTo>
                        <a:pt x="965" y="385"/>
                      </a:lnTo>
                      <a:lnTo>
                        <a:pt x="965" y="388"/>
                      </a:lnTo>
                      <a:lnTo>
                        <a:pt x="964" y="390"/>
                      </a:lnTo>
                      <a:lnTo>
                        <a:pt x="963" y="392"/>
                      </a:lnTo>
                      <a:lnTo>
                        <a:pt x="964" y="394"/>
                      </a:lnTo>
                      <a:lnTo>
                        <a:pt x="970" y="406"/>
                      </a:lnTo>
                      <a:lnTo>
                        <a:pt x="972" y="413"/>
                      </a:lnTo>
                      <a:lnTo>
                        <a:pt x="977" y="423"/>
                      </a:lnTo>
                      <a:lnTo>
                        <a:pt x="981" y="427"/>
                      </a:lnTo>
                      <a:lnTo>
                        <a:pt x="984" y="433"/>
                      </a:lnTo>
                      <a:lnTo>
                        <a:pt x="986" y="435"/>
                      </a:lnTo>
                      <a:lnTo>
                        <a:pt x="987" y="442"/>
                      </a:lnTo>
                      <a:lnTo>
                        <a:pt x="992" y="449"/>
                      </a:lnTo>
                      <a:lnTo>
                        <a:pt x="996" y="461"/>
                      </a:lnTo>
                      <a:lnTo>
                        <a:pt x="995" y="468"/>
                      </a:lnTo>
                      <a:lnTo>
                        <a:pt x="990" y="467"/>
                      </a:lnTo>
                      <a:lnTo>
                        <a:pt x="990" y="471"/>
                      </a:lnTo>
                      <a:lnTo>
                        <a:pt x="988" y="473"/>
                      </a:lnTo>
                      <a:lnTo>
                        <a:pt x="990" y="481"/>
                      </a:lnTo>
                      <a:lnTo>
                        <a:pt x="987" y="493"/>
                      </a:lnTo>
                      <a:lnTo>
                        <a:pt x="988" y="502"/>
                      </a:lnTo>
                      <a:lnTo>
                        <a:pt x="987" y="508"/>
                      </a:lnTo>
                      <a:lnTo>
                        <a:pt x="986" y="512"/>
                      </a:lnTo>
                      <a:lnTo>
                        <a:pt x="981" y="517"/>
                      </a:lnTo>
                      <a:lnTo>
                        <a:pt x="981" y="521"/>
                      </a:lnTo>
                      <a:lnTo>
                        <a:pt x="976" y="523"/>
                      </a:lnTo>
                      <a:lnTo>
                        <a:pt x="975" y="528"/>
                      </a:lnTo>
                      <a:lnTo>
                        <a:pt x="973" y="529"/>
                      </a:lnTo>
                      <a:lnTo>
                        <a:pt x="970" y="533"/>
                      </a:lnTo>
                      <a:lnTo>
                        <a:pt x="970" y="538"/>
                      </a:lnTo>
                      <a:lnTo>
                        <a:pt x="973" y="546"/>
                      </a:lnTo>
                      <a:lnTo>
                        <a:pt x="971" y="552"/>
                      </a:lnTo>
                      <a:lnTo>
                        <a:pt x="970" y="562"/>
                      </a:lnTo>
                      <a:lnTo>
                        <a:pt x="971" y="567"/>
                      </a:lnTo>
                      <a:lnTo>
                        <a:pt x="971" y="570"/>
                      </a:lnTo>
                      <a:lnTo>
                        <a:pt x="974" y="573"/>
                      </a:lnTo>
                      <a:lnTo>
                        <a:pt x="974" y="576"/>
                      </a:lnTo>
                      <a:lnTo>
                        <a:pt x="977" y="583"/>
                      </a:lnTo>
                      <a:lnTo>
                        <a:pt x="991" y="590"/>
                      </a:lnTo>
                      <a:lnTo>
                        <a:pt x="992" y="599"/>
                      </a:lnTo>
                      <a:lnTo>
                        <a:pt x="993" y="605"/>
                      </a:lnTo>
                      <a:lnTo>
                        <a:pt x="1000" y="619"/>
                      </a:lnTo>
                      <a:lnTo>
                        <a:pt x="1001" y="627"/>
                      </a:lnTo>
                      <a:lnTo>
                        <a:pt x="1006" y="634"/>
                      </a:lnTo>
                      <a:lnTo>
                        <a:pt x="1006" y="638"/>
                      </a:lnTo>
                      <a:lnTo>
                        <a:pt x="1008" y="644"/>
                      </a:lnTo>
                      <a:lnTo>
                        <a:pt x="1007" y="648"/>
                      </a:lnTo>
                      <a:lnTo>
                        <a:pt x="1009" y="654"/>
                      </a:lnTo>
                      <a:close/>
                      <a:moveTo>
                        <a:pt x="612" y="1959"/>
                      </a:moveTo>
                      <a:lnTo>
                        <a:pt x="616" y="1966"/>
                      </a:lnTo>
                      <a:lnTo>
                        <a:pt x="616" y="1967"/>
                      </a:lnTo>
                      <a:lnTo>
                        <a:pt x="612" y="1966"/>
                      </a:lnTo>
                      <a:lnTo>
                        <a:pt x="608" y="1973"/>
                      </a:lnTo>
                      <a:lnTo>
                        <a:pt x="606" y="1973"/>
                      </a:lnTo>
                      <a:lnTo>
                        <a:pt x="605" y="1980"/>
                      </a:lnTo>
                      <a:lnTo>
                        <a:pt x="602" y="1982"/>
                      </a:lnTo>
                      <a:lnTo>
                        <a:pt x="600" y="1980"/>
                      </a:lnTo>
                      <a:lnTo>
                        <a:pt x="598" y="1981"/>
                      </a:lnTo>
                      <a:lnTo>
                        <a:pt x="595" y="1979"/>
                      </a:lnTo>
                      <a:lnTo>
                        <a:pt x="594" y="1989"/>
                      </a:lnTo>
                      <a:lnTo>
                        <a:pt x="592" y="1993"/>
                      </a:lnTo>
                      <a:lnTo>
                        <a:pt x="592" y="1995"/>
                      </a:lnTo>
                      <a:lnTo>
                        <a:pt x="594" y="1999"/>
                      </a:lnTo>
                      <a:lnTo>
                        <a:pt x="594" y="2005"/>
                      </a:lnTo>
                      <a:lnTo>
                        <a:pt x="593" y="2008"/>
                      </a:lnTo>
                      <a:lnTo>
                        <a:pt x="591" y="2011"/>
                      </a:lnTo>
                      <a:lnTo>
                        <a:pt x="592" y="2015"/>
                      </a:lnTo>
                      <a:lnTo>
                        <a:pt x="591" y="2017"/>
                      </a:lnTo>
                      <a:lnTo>
                        <a:pt x="593" y="2018"/>
                      </a:lnTo>
                      <a:lnTo>
                        <a:pt x="593" y="2020"/>
                      </a:lnTo>
                      <a:lnTo>
                        <a:pt x="594" y="2021"/>
                      </a:lnTo>
                      <a:lnTo>
                        <a:pt x="598" y="2022"/>
                      </a:lnTo>
                      <a:lnTo>
                        <a:pt x="600" y="2022"/>
                      </a:lnTo>
                      <a:lnTo>
                        <a:pt x="603" y="2025"/>
                      </a:lnTo>
                      <a:lnTo>
                        <a:pt x="600" y="2029"/>
                      </a:lnTo>
                      <a:lnTo>
                        <a:pt x="598" y="2028"/>
                      </a:lnTo>
                      <a:lnTo>
                        <a:pt x="591" y="2033"/>
                      </a:lnTo>
                      <a:lnTo>
                        <a:pt x="587" y="2038"/>
                      </a:lnTo>
                      <a:lnTo>
                        <a:pt x="584" y="2041"/>
                      </a:lnTo>
                      <a:lnTo>
                        <a:pt x="584" y="2044"/>
                      </a:lnTo>
                      <a:lnTo>
                        <a:pt x="587" y="2047"/>
                      </a:lnTo>
                      <a:lnTo>
                        <a:pt x="586" y="2049"/>
                      </a:lnTo>
                      <a:lnTo>
                        <a:pt x="585" y="2050"/>
                      </a:lnTo>
                      <a:lnTo>
                        <a:pt x="585" y="2052"/>
                      </a:lnTo>
                      <a:lnTo>
                        <a:pt x="576" y="2054"/>
                      </a:lnTo>
                      <a:lnTo>
                        <a:pt x="575" y="2055"/>
                      </a:lnTo>
                      <a:lnTo>
                        <a:pt x="575" y="2057"/>
                      </a:lnTo>
                      <a:lnTo>
                        <a:pt x="563" y="2065"/>
                      </a:lnTo>
                      <a:lnTo>
                        <a:pt x="563" y="2066"/>
                      </a:lnTo>
                      <a:lnTo>
                        <a:pt x="564" y="2069"/>
                      </a:lnTo>
                      <a:lnTo>
                        <a:pt x="561" y="2071"/>
                      </a:lnTo>
                      <a:lnTo>
                        <a:pt x="559" y="2076"/>
                      </a:lnTo>
                      <a:lnTo>
                        <a:pt x="559" y="2081"/>
                      </a:lnTo>
                      <a:lnTo>
                        <a:pt x="561" y="2085"/>
                      </a:lnTo>
                      <a:lnTo>
                        <a:pt x="555" y="2094"/>
                      </a:lnTo>
                      <a:lnTo>
                        <a:pt x="547" y="2097"/>
                      </a:lnTo>
                      <a:lnTo>
                        <a:pt x="543" y="2097"/>
                      </a:lnTo>
                      <a:lnTo>
                        <a:pt x="542" y="2095"/>
                      </a:lnTo>
                      <a:lnTo>
                        <a:pt x="547" y="2087"/>
                      </a:lnTo>
                      <a:lnTo>
                        <a:pt x="548" y="2082"/>
                      </a:lnTo>
                      <a:lnTo>
                        <a:pt x="553" y="2078"/>
                      </a:lnTo>
                      <a:lnTo>
                        <a:pt x="555" y="2074"/>
                      </a:lnTo>
                      <a:lnTo>
                        <a:pt x="554" y="2072"/>
                      </a:lnTo>
                      <a:lnTo>
                        <a:pt x="550" y="2075"/>
                      </a:lnTo>
                      <a:lnTo>
                        <a:pt x="548" y="2075"/>
                      </a:lnTo>
                      <a:lnTo>
                        <a:pt x="548" y="2066"/>
                      </a:lnTo>
                      <a:lnTo>
                        <a:pt x="548" y="2065"/>
                      </a:lnTo>
                      <a:lnTo>
                        <a:pt x="544" y="2062"/>
                      </a:lnTo>
                      <a:lnTo>
                        <a:pt x="543" y="2051"/>
                      </a:lnTo>
                      <a:lnTo>
                        <a:pt x="540" y="2047"/>
                      </a:lnTo>
                      <a:lnTo>
                        <a:pt x="540" y="2044"/>
                      </a:lnTo>
                      <a:lnTo>
                        <a:pt x="544" y="2040"/>
                      </a:lnTo>
                      <a:lnTo>
                        <a:pt x="545" y="2037"/>
                      </a:lnTo>
                      <a:lnTo>
                        <a:pt x="546" y="2029"/>
                      </a:lnTo>
                      <a:lnTo>
                        <a:pt x="541" y="2021"/>
                      </a:lnTo>
                      <a:lnTo>
                        <a:pt x="542" y="2015"/>
                      </a:lnTo>
                      <a:lnTo>
                        <a:pt x="540" y="2009"/>
                      </a:lnTo>
                      <a:lnTo>
                        <a:pt x="543" y="2004"/>
                      </a:lnTo>
                      <a:lnTo>
                        <a:pt x="547" y="2000"/>
                      </a:lnTo>
                      <a:lnTo>
                        <a:pt x="552" y="1996"/>
                      </a:lnTo>
                      <a:lnTo>
                        <a:pt x="557" y="1989"/>
                      </a:lnTo>
                      <a:lnTo>
                        <a:pt x="568" y="1968"/>
                      </a:lnTo>
                      <a:lnTo>
                        <a:pt x="575" y="1964"/>
                      </a:lnTo>
                      <a:lnTo>
                        <a:pt x="578" y="1964"/>
                      </a:lnTo>
                      <a:lnTo>
                        <a:pt x="581" y="1957"/>
                      </a:lnTo>
                      <a:lnTo>
                        <a:pt x="587" y="1952"/>
                      </a:lnTo>
                      <a:lnTo>
                        <a:pt x="589" y="1952"/>
                      </a:lnTo>
                      <a:lnTo>
                        <a:pt x="591" y="1954"/>
                      </a:lnTo>
                      <a:lnTo>
                        <a:pt x="593" y="1965"/>
                      </a:lnTo>
                      <a:lnTo>
                        <a:pt x="595" y="1960"/>
                      </a:lnTo>
                      <a:lnTo>
                        <a:pt x="597" y="1958"/>
                      </a:lnTo>
                      <a:lnTo>
                        <a:pt x="597" y="1954"/>
                      </a:lnTo>
                      <a:lnTo>
                        <a:pt x="601" y="1952"/>
                      </a:lnTo>
                      <a:lnTo>
                        <a:pt x="610" y="1953"/>
                      </a:lnTo>
                      <a:lnTo>
                        <a:pt x="612" y="1959"/>
                      </a:lnTo>
                      <a:close/>
                      <a:moveTo>
                        <a:pt x="414" y="2191"/>
                      </a:moveTo>
                      <a:lnTo>
                        <a:pt x="408" y="2196"/>
                      </a:lnTo>
                      <a:lnTo>
                        <a:pt x="409" y="2189"/>
                      </a:lnTo>
                      <a:lnTo>
                        <a:pt x="408" y="2186"/>
                      </a:lnTo>
                      <a:lnTo>
                        <a:pt x="408" y="2182"/>
                      </a:lnTo>
                      <a:lnTo>
                        <a:pt x="408" y="2168"/>
                      </a:lnTo>
                      <a:lnTo>
                        <a:pt x="406" y="2164"/>
                      </a:lnTo>
                      <a:lnTo>
                        <a:pt x="406" y="2152"/>
                      </a:lnTo>
                      <a:lnTo>
                        <a:pt x="409" y="2141"/>
                      </a:lnTo>
                      <a:lnTo>
                        <a:pt x="412" y="2136"/>
                      </a:lnTo>
                      <a:lnTo>
                        <a:pt x="416" y="2125"/>
                      </a:lnTo>
                      <a:lnTo>
                        <a:pt x="426" y="2102"/>
                      </a:lnTo>
                      <a:lnTo>
                        <a:pt x="428" y="2101"/>
                      </a:lnTo>
                      <a:lnTo>
                        <a:pt x="433" y="2100"/>
                      </a:lnTo>
                      <a:lnTo>
                        <a:pt x="435" y="2092"/>
                      </a:lnTo>
                      <a:lnTo>
                        <a:pt x="437" y="2086"/>
                      </a:lnTo>
                      <a:lnTo>
                        <a:pt x="438" y="2085"/>
                      </a:lnTo>
                      <a:lnTo>
                        <a:pt x="440" y="2082"/>
                      </a:lnTo>
                      <a:lnTo>
                        <a:pt x="442" y="2076"/>
                      </a:lnTo>
                      <a:lnTo>
                        <a:pt x="446" y="2068"/>
                      </a:lnTo>
                      <a:lnTo>
                        <a:pt x="448" y="2062"/>
                      </a:lnTo>
                      <a:lnTo>
                        <a:pt x="448" y="2057"/>
                      </a:lnTo>
                      <a:lnTo>
                        <a:pt x="451" y="2052"/>
                      </a:lnTo>
                      <a:lnTo>
                        <a:pt x="453" y="2042"/>
                      </a:lnTo>
                      <a:lnTo>
                        <a:pt x="456" y="2036"/>
                      </a:lnTo>
                      <a:lnTo>
                        <a:pt x="459" y="2033"/>
                      </a:lnTo>
                      <a:lnTo>
                        <a:pt x="460" y="2033"/>
                      </a:lnTo>
                      <a:lnTo>
                        <a:pt x="462" y="2036"/>
                      </a:lnTo>
                      <a:lnTo>
                        <a:pt x="464" y="2036"/>
                      </a:lnTo>
                      <a:lnTo>
                        <a:pt x="465" y="2040"/>
                      </a:lnTo>
                      <a:lnTo>
                        <a:pt x="461" y="2042"/>
                      </a:lnTo>
                      <a:lnTo>
                        <a:pt x="459" y="2046"/>
                      </a:lnTo>
                      <a:lnTo>
                        <a:pt x="460" y="2052"/>
                      </a:lnTo>
                      <a:lnTo>
                        <a:pt x="460" y="2058"/>
                      </a:lnTo>
                      <a:lnTo>
                        <a:pt x="458" y="2062"/>
                      </a:lnTo>
                      <a:lnTo>
                        <a:pt x="451" y="2077"/>
                      </a:lnTo>
                      <a:lnTo>
                        <a:pt x="448" y="2080"/>
                      </a:lnTo>
                      <a:lnTo>
                        <a:pt x="449" y="2083"/>
                      </a:lnTo>
                      <a:lnTo>
                        <a:pt x="446" y="2088"/>
                      </a:lnTo>
                      <a:lnTo>
                        <a:pt x="447" y="2090"/>
                      </a:lnTo>
                      <a:lnTo>
                        <a:pt x="446" y="2096"/>
                      </a:lnTo>
                      <a:lnTo>
                        <a:pt x="444" y="2101"/>
                      </a:lnTo>
                      <a:lnTo>
                        <a:pt x="443" y="2107"/>
                      </a:lnTo>
                      <a:lnTo>
                        <a:pt x="438" y="2113"/>
                      </a:lnTo>
                      <a:lnTo>
                        <a:pt x="438" y="2114"/>
                      </a:lnTo>
                      <a:lnTo>
                        <a:pt x="435" y="2125"/>
                      </a:lnTo>
                      <a:lnTo>
                        <a:pt x="432" y="2136"/>
                      </a:lnTo>
                      <a:lnTo>
                        <a:pt x="431" y="2142"/>
                      </a:lnTo>
                      <a:lnTo>
                        <a:pt x="427" y="2148"/>
                      </a:lnTo>
                      <a:lnTo>
                        <a:pt x="426" y="2152"/>
                      </a:lnTo>
                      <a:lnTo>
                        <a:pt x="421" y="2168"/>
                      </a:lnTo>
                      <a:lnTo>
                        <a:pt x="421" y="2174"/>
                      </a:lnTo>
                      <a:lnTo>
                        <a:pt x="419" y="2179"/>
                      </a:lnTo>
                      <a:lnTo>
                        <a:pt x="417" y="2182"/>
                      </a:lnTo>
                      <a:lnTo>
                        <a:pt x="414" y="2191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0" name="Freeform 54">
                  <a:extLst>
                    <a:ext uri="{FF2B5EF4-FFF2-40B4-BE49-F238E27FC236}">
                      <a16:creationId xmlns:a16="http://schemas.microsoft.com/office/drawing/2014/main" id="{B6F1A738-6059-4E83-8F27-6D7F803169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45263" y="3451225"/>
                  <a:ext cx="781050" cy="504825"/>
                </a:xfrm>
                <a:custGeom>
                  <a:avLst/>
                  <a:gdLst>
                    <a:gd name="T0" fmla="*/ 322 w 492"/>
                    <a:gd name="T1" fmla="*/ 7 h 318"/>
                    <a:gd name="T2" fmla="*/ 366 w 492"/>
                    <a:gd name="T3" fmla="*/ 22 h 318"/>
                    <a:gd name="T4" fmla="*/ 428 w 492"/>
                    <a:gd name="T5" fmla="*/ 33 h 318"/>
                    <a:gd name="T6" fmla="*/ 488 w 492"/>
                    <a:gd name="T7" fmla="*/ 37 h 318"/>
                    <a:gd name="T8" fmla="*/ 469 w 492"/>
                    <a:gd name="T9" fmla="*/ 65 h 318"/>
                    <a:gd name="T10" fmla="*/ 448 w 492"/>
                    <a:gd name="T11" fmla="*/ 112 h 318"/>
                    <a:gd name="T12" fmla="*/ 437 w 492"/>
                    <a:gd name="T13" fmla="*/ 210 h 318"/>
                    <a:gd name="T14" fmla="*/ 449 w 492"/>
                    <a:gd name="T15" fmla="*/ 245 h 318"/>
                    <a:gd name="T16" fmla="*/ 454 w 492"/>
                    <a:gd name="T17" fmla="*/ 262 h 318"/>
                    <a:gd name="T18" fmla="*/ 441 w 492"/>
                    <a:gd name="T19" fmla="*/ 286 h 318"/>
                    <a:gd name="T20" fmla="*/ 424 w 492"/>
                    <a:gd name="T21" fmla="*/ 309 h 318"/>
                    <a:gd name="T22" fmla="*/ 393 w 492"/>
                    <a:gd name="T23" fmla="*/ 301 h 318"/>
                    <a:gd name="T24" fmla="*/ 374 w 492"/>
                    <a:gd name="T25" fmla="*/ 310 h 318"/>
                    <a:gd name="T26" fmla="*/ 347 w 492"/>
                    <a:gd name="T27" fmla="*/ 308 h 318"/>
                    <a:gd name="T28" fmla="*/ 324 w 492"/>
                    <a:gd name="T29" fmla="*/ 281 h 318"/>
                    <a:gd name="T30" fmla="*/ 308 w 492"/>
                    <a:gd name="T31" fmla="*/ 267 h 318"/>
                    <a:gd name="T32" fmla="*/ 288 w 492"/>
                    <a:gd name="T33" fmla="*/ 253 h 318"/>
                    <a:gd name="T34" fmla="*/ 268 w 492"/>
                    <a:gd name="T35" fmla="*/ 242 h 318"/>
                    <a:gd name="T36" fmla="*/ 260 w 492"/>
                    <a:gd name="T37" fmla="*/ 235 h 318"/>
                    <a:gd name="T38" fmla="*/ 240 w 492"/>
                    <a:gd name="T39" fmla="*/ 246 h 318"/>
                    <a:gd name="T40" fmla="*/ 221 w 492"/>
                    <a:gd name="T41" fmla="*/ 255 h 318"/>
                    <a:gd name="T42" fmla="*/ 194 w 492"/>
                    <a:gd name="T43" fmla="*/ 265 h 318"/>
                    <a:gd name="T44" fmla="*/ 211 w 492"/>
                    <a:gd name="T45" fmla="*/ 199 h 318"/>
                    <a:gd name="T46" fmla="*/ 173 w 492"/>
                    <a:gd name="T47" fmla="*/ 210 h 318"/>
                    <a:gd name="T48" fmla="*/ 148 w 492"/>
                    <a:gd name="T49" fmla="*/ 197 h 318"/>
                    <a:gd name="T50" fmla="*/ 130 w 492"/>
                    <a:gd name="T51" fmla="*/ 161 h 318"/>
                    <a:gd name="T52" fmla="*/ 150 w 492"/>
                    <a:gd name="T53" fmla="*/ 137 h 318"/>
                    <a:gd name="T54" fmla="*/ 124 w 492"/>
                    <a:gd name="T55" fmla="*/ 114 h 318"/>
                    <a:gd name="T56" fmla="*/ 137 w 492"/>
                    <a:gd name="T57" fmla="*/ 101 h 318"/>
                    <a:gd name="T58" fmla="*/ 131 w 492"/>
                    <a:gd name="T59" fmla="*/ 84 h 318"/>
                    <a:gd name="T60" fmla="*/ 159 w 492"/>
                    <a:gd name="T61" fmla="*/ 59 h 318"/>
                    <a:gd name="T62" fmla="*/ 185 w 492"/>
                    <a:gd name="T63" fmla="*/ 48 h 318"/>
                    <a:gd name="T64" fmla="*/ 218 w 492"/>
                    <a:gd name="T65" fmla="*/ 35 h 318"/>
                    <a:gd name="T66" fmla="*/ 229 w 492"/>
                    <a:gd name="T67" fmla="*/ 19 h 318"/>
                    <a:gd name="T68" fmla="*/ 256 w 492"/>
                    <a:gd name="T69" fmla="*/ 22 h 318"/>
                    <a:gd name="T70" fmla="*/ 285 w 492"/>
                    <a:gd name="T71" fmla="*/ 22 h 318"/>
                    <a:gd name="T72" fmla="*/ 294 w 492"/>
                    <a:gd name="T73" fmla="*/ 14 h 318"/>
                    <a:gd name="T74" fmla="*/ 305 w 492"/>
                    <a:gd name="T75" fmla="*/ 14 h 318"/>
                    <a:gd name="T76" fmla="*/ 117 w 492"/>
                    <a:gd name="T77" fmla="*/ 158 h 318"/>
                    <a:gd name="T78" fmla="*/ 107 w 492"/>
                    <a:gd name="T79" fmla="*/ 170 h 318"/>
                    <a:gd name="T80" fmla="*/ 101 w 492"/>
                    <a:gd name="T81" fmla="*/ 155 h 318"/>
                    <a:gd name="T82" fmla="*/ 66 w 492"/>
                    <a:gd name="T83" fmla="*/ 160 h 318"/>
                    <a:gd name="T84" fmla="*/ 102 w 492"/>
                    <a:gd name="T85" fmla="*/ 172 h 318"/>
                    <a:gd name="T86" fmla="*/ 100 w 492"/>
                    <a:gd name="T87" fmla="*/ 185 h 318"/>
                    <a:gd name="T88" fmla="*/ 75 w 492"/>
                    <a:gd name="T89" fmla="*/ 208 h 318"/>
                    <a:gd name="T90" fmla="*/ 61 w 492"/>
                    <a:gd name="T91" fmla="*/ 211 h 318"/>
                    <a:gd name="T92" fmla="*/ 33 w 492"/>
                    <a:gd name="T93" fmla="*/ 222 h 318"/>
                    <a:gd name="T94" fmla="*/ 15 w 492"/>
                    <a:gd name="T95" fmla="*/ 246 h 318"/>
                    <a:gd name="T96" fmla="*/ 10 w 492"/>
                    <a:gd name="T97" fmla="*/ 213 h 318"/>
                    <a:gd name="T98" fmla="*/ 11 w 492"/>
                    <a:gd name="T99" fmla="*/ 197 h 318"/>
                    <a:gd name="T100" fmla="*/ 13 w 492"/>
                    <a:gd name="T101" fmla="*/ 175 h 318"/>
                    <a:gd name="T102" fmla="*/ 30 w 492"/>
                    <a:gd name="T103" fmla="*/ 169 h 318"/>
                    <a:gd name="T104" fmla="*/ 54 w 492"/>
                    <a:gd name="T105" fmla="*/ 154 h 318"/>
                    <a:gd name="T106" fmla="*/ 116 w 492"/>
                    <a:gd name="T107" fmla="*/ 96 h 318"/>
                    <a:gd name="T108" fmla="*/ 107 w 492"/>
                    <a:gd name="T109" fmla="*/ 103 h 318"/>
                    <a:gd name="T110" fmla="*/ 87 w 492"/>
                    <a:gd name="T111" fmla="*/ 112 h 318"/>
                    <a:gd name="T112" fmla="*/ 92 w 492"/>
                    <a:gd name="T113" fmla="*/ 118 h 318"/>
                    <a:gd name="T114" fmla="*/ 86 w 492"/>
                    <a:gd name="T115" fmla="*/ 125 h 318"/>
                    <a:gd name="T116" fmla="*/ 75 w 492"/>
                    <a:gd name="T117" fmla="*/ 134 h 318"/>
                    <a:gd name="T118" fmla="*/ 52 w 492"/>
                    <a:gd name="T119" fmla="*/ 145 h 318"/>
                    <a:gd name="T120" fmla="*/ 28 w 492"/>
                    <a:gd name="T121" fmla="*/ 118 h 318"/>
                    <a:gd name="T122" fmla="*/ 45 w 492"/>
                    <a:gd name="T123" fmla="*/ 106 h 318"/>
                    <a:gd name="T124" fmla="*/ 67 w 492"/>
                    <a:gd name="T125" fmla="*/ 97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92" h="318">
                      <a:moveTo>
                        <a:pt x="309" y="15"/>
                      </a:moveTo>
                      <a:lnTo>
                        <a:pt x="312" y="13"/>
                      </a:lnTo>
                      <a:lnTo>
                        <a:pt x="312" y="7"/>
                      </a:lnTo>
                      <a:lnTo>
                        <a:pt x="315" y="8"/>
                      </a:lnTo>
                      <a:lnTo>
                        <a:pt x="316" y="12"/>
                      </a:lnTo>
                      <a:lnTo>
                        <a:pt x="319" y="12"/>
                      </a:lnTo>
                      <a:lnTo>
                        <a:pt x="320" y="10"/>
                      </a:lnTo>
                      <a:lnTo>
                        <a:pt x="320" y="5"/>
                      </a:lnTo>
                      <a:lnTo>
                        <a:pt x="322" y="7"/>
                      </a:lnTo>
                      <a:lnTo>
                        <a:pt x="326" y="6"/>
                      </a:lnTo>
                      <a:lnTo>
                        <a:pt x="330" y="12"/>
                      </a:lnTo>
                      <a:lnTo>
                        <a:pt x="335" y="12"/>
                      </a:lnTo>
                      <a:lnTo>
                        <a:pt x="342" y="12"/>
                      </a:lnTo>
                      <a:lnTo>
                        <a:pt x="347" y="16"/>
                      </a:lnTo>
                      <a:lnTo>
                        <a:pt x="349" y="17"/>
                      </a:lnTo>
                      <a:lnTo>
                        <a:pt x="355" y="18"/>
                      </a:lnTo>
                      <a:lnTo>
                        <a:pt x="360" y="23"/>
                      </a:lnTo>
                      <a:lnTo>
                        <a:pt x="366" y="22"/>
                      </a:lnTo>
                      <a:lnTo>
                        <a:pt x="367" y="20"/>
                      </a:lnTo>
                      <a:lnTo>
                        <a:pt x="367" y="18"/>
                      </a:lnTo>
                      <a:lnTo>
                        <a:pt x="369" y="17"/>
                      </a:lnTo>
                      <a:lnTo>
                        <a:pt x="379" y="22"/>
                      </a:lnTo>
                      <a:lnTo>
                        <a:pt x="381" y="25"/>
                      </a:lnTo>
                      <a:lnTo>
                        <a:pt x="392" y="33"/>
                      </a:lnTo>
                      <a:lnTo>
                        <a:pt x="396" y="35"/>
                      </a:lnTo>
                      <a:lnTo>
                        <a:pt x="425" y="33"/>
                      </a:lnTo>
                      <a:lnTo>
                        <a:pt x="428" y="33"/>
                      </a:lnTo>
                      <a:lnTo>
                        <a:pt x="448" y="38"/>
                      </a:lnTo>
                      <a:lnTo>
                        <a:pt x="456" y="38"/>
                      </a:lnTo>
                      <a:lnTo>
                        <a:pt x="458" y="40"/>
                      </a:lnTo>
                      <a:lnTo>
                        <a:pt x="462" y="41"/>
                      </a:lnTo>
                      <a:lnTo>
                        <a:pt x="470" y="40"/>
                      </a:lnTo>
                      <a:lnTo>
                        <a:pt x="475" y="36"/>
                      </a:lnTo>
                      <a:lnTo>
                        <a:pt x="480" y="30"/>
                      </a:lnTo>
                      <a:lnTo>
                        <a:pt x="484" y="32"/>
                      </a:lnTo>
                      <a:lnTo>
                        <a:pt x="488" y="37"/>
                      </a:lnTo>
                      <a:lnTo>
                        <a:pt x="491" y="40"/>
                      </a:lnTo>
                      <a:lnTo>
                        <a:pt x="492" y="43"/>
                      </a:lnTo>
                      <a:lnTo>
                        <a:pt x="492" y="45"/>
                      </a:lnTo>
                      <a:lnTo>
                        <a:pt x="492" y="47"/>
                      </a:lnTo>
                      <a:lnTo>
                        <a:pt x="487" y="56"/>
                      </a:lnTo>
                      <a:lnTo>
                        <a:pt x="479" y="57"/>
                      </a:lnTo>
                      <a:lnTo>
                        <a:pt x="473" y="60"/>
                      </a:lnTo>
                      <a:lnTo>
                        <a:pt x="470" y="63"/>
                      </a:lnTo>
                      <a:lnTo>
                        <a:pt x="469" y="65"/>
                      </a:lnTo>
                      <a:lnTo>
                        <a:pt x="468" y="73"/>
                      </a:lnTo>
                      <a:lnTo>
                        <a:pt x="462" y="81"/>
                      </a:lnTo>
                      <a:lnTo>
                        <a:pt x="462" y="85"/>
                      </a:lnTo>
                      <a:lnTo>
                        <a:pt x="460" y="87"/>
                      </a:lnTo>
                      <a:lnTo>
                        <a:pt x="460" y="90"/>
                      </a:lnTo>
                      <a:lnTo>
                        <a:pt x="459" y="94"/>
                      </a:lnTo>
                      <a:lnTo>
                        <a:pt x="457" y="97"/>
                      </a:lnTo>
                      <a:lnTo>
                        <a:pt x="456" y="103"/>
                      </a:lnTo>
                      <a:lnTo>
                        <a:pt x="448" y="112"/>
                      </a:lnTo>
                      <a:lnTo>
                        <a:pt x="438" y="121"/>
                      </a:lnTo>
                      <a:lnTo>
                        <a:pt x="437" y="123"/>
                      </a:lnTo>
                      <a:lnTo>
                        <a:pt x="433" y="127"/>
                      </a:lnTo>
                      <a:lnTo>
                        <a:pt x="427" y="132"/>
                      </a:lnTo>
                      <a:lnTo>
                        <a:pt x="430" y="144"/>
                      </a:lnTo>
                      <a:lnTo>
                        <a:pt x="434" y="161"/>
                      </a:lnTo>
                      <a:lnTo>
                        <a:pt x="442" y="193"/>
                      </a:lnTo>
                      <a:lnTo>
                        <a:pt x="439" y="201"/>
                      </a:lnTo>
                      <a:lnTo>
                        <a:pt x="437" y="210"/>
                      </a:lnTo>
                      <a:lnTo>
                        <a:pt x="437" y="215"/>
                      </a:lnTo>
                      <a:lnTo>
                        <a:pt x="444" y="230"/>
                      </a:lnTo>
                      <a:lnTo>
                        <a:pt x="448" y="233"/>
                      </a:lnTo>
                      <a:lnTo>
                        <a:pt x="446" y="239"/>
                      </a:lnTo>
                      <a:lnTo>
                        <a:pt x="447" y="242"/>
                      </a:lnTo>
                      <a:lnTo>
                        <a:pt x="447" y="247"/>
                      </a:lnTo>
                      <a:lnTo>
                        <a:pt x="449" y="247"/>
                      </a:lnTo>
                      <a:lnTo>
                        <a:pt x="449" y="246"/>
                      </a:lnTo>
                      <a:lnTo>
                        <a:pt x="449" y="245"/>
                      </a:lnTo>
                      <a:lnTo>
                        <a:pt x="450" y="245"/>
                      </a:lnTo>
                      <a:lnTo>
                        <a:pt x="453" y="247"/>
                      </a:lnTo>
                      <a:lnTo>
                        <a:pt x="453" y="249"/>
                      </a:lnTo>
                      <a:lnTo>
                        <a:pt x="452" y="253"/>
                      </a:lnTo>
                      <a:lnTo>
                        <a:pt x="450" y="254"/>
                      </a:lnTo>
                      <a:lnTo>
                        <a:pt x="451" y="256"/>
                      </a:lnTo>
                      <a:lnTo>
                        <a:pt x="452" y="259"/>
                      </a:lnTo>
                      <a:lnTo>
                        <a:pt x="454" y="259"/>
                      </a:lnTo>
                      <a:lnTo>
                        <a:pt x="454" y="262"/>
                      </a:lnTo>
                      <a:lnTo>
                        <a:pt x="462" y="263"/>
                      </a:lnTo>
                      <a:lnTo>
                        <a:pt x="462" y="268"/>
                      </a:lnTo>
                      <a:lnTo>
                        <a:pt x="459" y="271"/>
                      </a:lnTo>
                      <a:lnTo>
                        <a:pt x="456" y="272"/>
                      </a:lnTo>
                      <a:lnTo>
                        <a:pt x="454" y="270"/>
                      </a:lnTo>
                      <a:lnTo>
                        <a:pt x="442" y="272"/>
                      </a:lnTo>
                      <a:lnTo>
                        <a:pt x="440" y="277"/>
                      </a:lnTo>
                      <a:lnTo>
                        <a:pt x="438" y="279"/>
                      </a:lnTo>
                      <a:lnTo>
                        <a:pt x="441" y="286"/>
                      </a:lnTo>
                      <a:lnTo>
                        <a:pt x="439" y="289"/>
                      </a:lnTo>
                      <a:lnTo>
                        <a:pt x="438" y="290"/>
                      </a:lnTo>
                      <a:lnTo>
                        <a:pt x="437" y="288"/>
                      </a:lnTo>
                      <a:lnTo>
                        <a:pt x="433" y="289"/>
                      </a:lnTo>
                      <a:lnTo>
                        <a:pt x="429" y="295"/>
                      </a:lnTo>
                      <a:lnTo>
                        <a:pt x="429" y="299"/>
                      </a:lnTo>
                      <a:lnTo>
                        <a:pt x="430" y="301"/>
                      </a:lnTo>
                      <a:lnTo>
                        <a:pt x="430" y="304"/>
                      </a:lnTo>
                      <a:lnTo>
                        <a:pt x="424" y="309"/>
                      </a:lnTo>
                      <a:lnTo>
                        <a:pt x="426" y="317"/>
                      </a:lnTo>
                      <a:lnTo>
                        <a:pt x="419" y="313"/>
                      </a:lnTo>
                      <a:lnTo>
                        <a:pt x="407" y="310"/>
                      </a:lnTo>
                      <a:lnTo>
                        <a:pt x="403" y="308"/>
                      </a:lnTo>
                      <a:lnTo>
                        <a:pt x="401" y="305"/>
                      </a:lnTo>
                      <a:lnTo>
                        <a:pt x="398" y="304"/>
                      </a:lnTo>
                      <a:lnTo>
                        <a:pt x="395" y="305"/>
                      </a:lnTo>
                      <a:lnTo>
                        <a:pt x="395" y="303"/>
                      </a:lnTo>
                      <a:lnTo>
                        <a:pt x="393" y="301"/>
                      </a:lnTo>
                      <a:lnTo>
                        <a:pt x="389" y="303"/>
                      </a:lnTo>
                      <a:lnTo>
                        <a:pt x="388" y="307"/>
                      </a:lnTo>
                      <a:lnTo>
                        <a:pt x="384" y="308"/>
                      </a:lnTo>
                      <a:lnTo>
                        <a:pt x="382" y="311"/>
                      </a:lnTo>
                      <a:lnTo>
                        <a:pt x="381" y="311"/>
                      </a:lnTo>
                      <a:lnTo>
                        <a:pt x="381" y="309"/>
                      </a:lnTo>
                      <a:lnTo>
                        <a:pt x="379" y="308"/>
                      </a:lnTo>
                      <a:lnTo>
                        <a:pt x="377" y="310"/>
                      </a:lnTo>
                      <a:lnTo>
                        <a:pt x="374" y="310"/>
                      </a:lnTo>
                      <a:lnTo>
                        <a:pt x="370" y="315"/>
                      </a:lnTo>
                      <a:lnTo>
                        <a:pt x="369" y="318"/>
                      </a:lnTo>
                      <a:lnTo>
                        <a:pt x="368" y="317"/>
                      </a:lnTo>
                      <a:lnTo>
                        <a:pt x="367" y="315"/>
                      </a:lnTo>
                      <a:lnTo>
                        <a:pt x="365" y="318"/>
                      </a:lnTo>
                      <a:lnTo>
                        <a:pt x="362" y="317"/>
                      </a:lnTo>
                      <a:lnTo>
                        <a:pt x="360" y="316"/>
                      </a:lnTo>
                      <a:lnTo>
                        <a:pt x="358" y="309"/>
                      </a:lnTo>
                      <a:lnTo>
                        <a:pt x="347" y="308"/>
                      </a:lnTo>
                      <a:lnTo>
                        <a:pt x="343" y="306"/>
                      </a:lnTo>
                      <a:lnTo>
                        <a:pt x="341" y="301"/>
                      </a:lnTo>
                      <a:lnTo>
                        <a:pt x="340" y="297"/>
                      </a:lnTo>
                      <a:lnTo>
                        <a:pt x="336" y="293"/>
                      </a:lnTo>
                      <a:lnTo>
                        <a:pt x="337" y="289"/>
                      </a:lnTo>
                      <a:lnTo>
                        <a:pt x="337" y="288"/>
                      </a:lnTo>
                      <a:lnTo>
                        <a:pt x="333" y="286"/>
                      </a:lnTo>
                      <a:lnTo>
                        <a:pt x="331" y="283"/>
                      </a:lnTo>
                      <a:lnTo>
                        <a:pt x="324" y="281"/>
                      </a:lnTo>
                      <a:lnTo>
                        <a:pt x="324" y="279"/>
                      </a:lnTo>
                      <a:lnTo>
                        <a:pt x="326" y="271"/>
                      </a:lnTo>
                      <a:lnTo>
                        <a:pt x="326" y="270"/>
                      </a:lnTo>
                      <a:lnTo>
                        <a:pt x="323" y="270"/>
                      </a:lnTo>
                      <a:lnTo>
                        <a:pt x="322" y="268"/>
                      </a:lnTo>
                      <a:lnTo>
                        <a:pt x="319" y="270"/>
                      </a:lnTo>
                      <a:lnTo>
                        <a:pt x="313" y="269"/>
                      </a:lnTo>
                      <a:lnTo>
                        <a:pt x="312" y="268"/>
                      </a:lnTo>
                      <a:lnTo>
                        <a:pt x="308" y="267"/>
                      </a:lnTo>
                      <a:lnTo>
                        <a:pt x="305" y="261"/>
                      </a:lnTo>
                      <a:lnTo>
                        <a:pt x="302" y="259"/>
                      </a:lnTo>
                      <a:lnTo>
                        <a:pt x="299" y="261"/>
                      </a:lnTo>
                      <a:lnTo>
                        <a:pt x="297" y="261"/>
                      </a:lnTo>
                      <a:lnTo>
                        <a:pt x="293" y="257"/>
                      </a:lnTo>
                      <a:lnTo>
                        <a:pt x="290" y="256"/>
                      </a:lnTo>
                      <a:lnTo>
                        <a:pt x="290" y="253"/>
                      </a:lnTo>
                      <a:lnTo>
                        <a:pt x="289" y="252"/>
                      </a:lnTo>
                      <a:lnTo>
                        <a:pt x="288" y="253"/>
                      </a:lnTo>
                      <a:lnTo>
                        <a:pt x="284" y="251"/>
                      </a:lnTo>
                      <a:lnTo>
                        <a:pt x="282" y="251"/>
                      </a:lnTo>
                      <a:lnTo>
                        <a:pt x="279" y="248"/>
                      </a:lnTo>
                      <a:lnTo>
                        <a:pt x="280" y="247"/>
                      </a:lnTo>
                      <a:lnTo>
                        <a:pt x="279" y="245"/>
                      </a:lnTo>
                      <a:lnTo>
                        <a:pt x="273" y="243"/>
                      </a:lnTo>
                      <a:lnTo>
                        <a:pt x="267" y="236"/>
                      </a:lnTo>
                      <a:lnTo>
                        <a:pt x="265" y="238"/>
                      </a:lnTo>
                      <a:lnTo>
                        <a:pt x="268" y="242"/>
                      </a:lnTo>
                      <a:lnTo>
                        <a:pt x="268" y="248"/>
                      </a:lnTo>
                      <a:lnTo>
                        <a:pt x="267" y="249"/>
                      </a:lnTo>
                      <a:lnTo>
                        <a:pt x="265" y="248"/>
                      </a:lnTo>
                      <a:lnTo>
                        <a:pt x="263" y="246"/>
                      </a:lnTo>
                      <a:lnTo>
                        <a:pt x="262" y="243"/>
                      </a:lnTo>
                      <a:lnTo>
                        <a:pt x="261" y="240"/>
                      </a:lnTo>
                      <a:lnTo>
                        <a:pt x="261" y="238"/>
                      </a:lnTo>
                      <a:lnTo>
                        <a:pt x="261" y="236"/>
                      </a:lnTo>
                      <a:lnTo>
                        <a:pt x="260" y="235"/>
                      </a:lnTo>
                      <a:lnTo>
                        <a:pt x="258" y="237"/>
                      </a:lnTo>
                      <a:lnTo>
                        <a:pt x="253" y="236"/>
                      </a:lnTo>
                      <a:lnTo>
                        <a:pt x="252" y="238"/>
                      </a:lnTo>
                      <a:lnTo>
                        <a:pt x="250" y="238"/>
                      </a:lnTo>
                      <a:lnTo>
                        <a:pt x="248" y="242"/>
                      </a:lnTo>
                      <a:lnTo>
                        <a:pt x="247" y="243"/>
                      </a:lnTo>
                      <a:lnTo>
                        <a:pt x="246" y="245"/>
                      </a:lnTo>
                      <a:lnTo>
                        <a:pt x="244" y="246"/>
                      </a:lnTo>
                      <a:lnTo>
                        <a:pt x="240" y="246"/>
                      </a:lnTo>
                      <a:lnTo>
                        <a:pt x="238" y="248"/>
                      </a:lnTo>
                      <a:lnTo>
                        <a:pt x="234" y="250"/>
                      </a:lnTo>
                      <a:lnTo>
                        <a:pt x="233" y="251"/>
                      </a:lnTo>
                      <a:lnTo>
                        <a:pt x="231" y="251"/>
                      </a:lnTo>
                      <a:lnTo>
                        <a:pt x="229" y="249"/>
                      </a:lnTo>
                      <a:lnTo>
                        <a:pt x="225" y="250"/>
                      </a:lnTo>
                      <a:lnTo>
                        <a:pt x="224" y="252"/>
                      </a:lnTo>
                      <a:lnTo>
                        <a:pt x="221" y="254"/>
                      </a:lnTo>
                      <a:lnTo>
                        <a:pt x="221" y="255"/>
                      </a:lnTo>
                      <a:lnTo>
                        <a:pt x="218" y="253"/>
                      </a:lnTo>
                      <a:lnTo>
                        <a:pt x="215" y="256"/>
                      </a:lnTo>
                      <a:lnTo>
                        <a:pt x="212" y="253"/>
                      </a:lnTo>
                      <a:lnTo>
                        <a:pt x="203" y="259"/>
                      </a:lnTo>
                      <a:lnTo>
                        <a:pt x="202" y="260"/>
                      </a:lnTo>
                      <a:lnTo>
                        <a:pt x="202" y="264"/>
                      </a:lnTo>
                      <a:lnTo>
                        <a:pt x="202" y="265"/>
                      </a:lnTo>
                      <a:lnTo>
                        <a:pt x="199" y="267"/>
                      </a:lnTo>
                      <a:lnTo>
                        <a:pt x="194" y="265"/>
                      </a:lnTo>
                      <a:lnTo>
                        <a:pt x="199" y="251"/>
                      </a:lnTo>
                      <a:lnTo>
                        <a:pt x="201" y="246"/>
                      </a:lnTo>
                      <a:lnTo>
                        <a:pt x="204" y="239"/>
                      </a:lnTo>
                      <a:lnTo>
                        <a:pt x="204" y="226"/>
                      </a:lnTo>
                      <a:lnTo>
                        <a:pt x="203" y="221"/>
                      </a:lnTo>
                      <a:lnTo>
                        <a:pt x="204" y="213"/>
                      </a:lnTo>
                      <a:lnTo>
                        <a:pt x="211" y="204"/>
                      </a:lnTo>
                      <a:lnTo>
                        <a:pt x="212" y="202"/>
                      </a:lnTo>
                      <a:lnTo>
                        <a:pt x="211" y="199"/>
                      </a:lnTo>
                      <a:lnTo>
                        <a:pt x="209" y="195"/>
                      </a:lnTo>
                      <a:lnTo>
                        <a:pt x="202" y="191"/>
                      </a:lnTo>
                      <a:lnTo>
                        <a:pt x="192" y="192"/>
                      </a:lnTo>
                      <a:lnTo>
                        <a:pt x="190" y="195"/>
                      </a:lnTo>
                      <a:lnTo>
                        <a:pt x="189" y="201"/>
                      </a:lnTo>
                      <a:lnTo>
                        <a:pt x="187" y="206"/>
                      </a:lnTo>
                      <a:lnTo>
                        <a:pt x="181" y="209"/>
                      </a:lnTo>
                      <a:lnTo>
                        <a:pt x="176" y="213"/>
                      </a:lnTo>
                      <a:lnTo>
                        <a:pt x="173" y="210"/>
                      </a:lnTo>
                      <a:lnTo>
                        <a:pt x="168" y="202"/>
                      </a:lnTo>
                      <a:lnTo>
                        <a:pt x="167" y="203"/>
                      </a:lnTo>
                      <a:lnTo>
                        <a:pt x="163" y="200"/>
                      </a:lnTo>
                      <a:lnTo>
                        <a:pt x="159" y="201"/>
                      </a:lnTo>
                      <a:lnTo>
                        <a:pt x="155" y="196"/>
                      </a:lnTo>
                      <a:lnTo>
                        <a:pt x="151" y="197"/>
                      </a:lnTo>
                      <a:lnTo>
                        <a:pt x="151" y="199"/>
                      </a:lnTo>
                      <a:lnTo>
                        <a:pt x="149" y="197"/>
                      </a:lnTo>
                      <a:lnTo>
                        <a:pt x="148" y="197"/>
                      </a:lnTo>
                      <a:lnTo>
                        <a:pt x="143" y="184"/>
                      </a:lnTo>
                      <a:lnTo>
                        <a:pt x="143" y="176"/>
                      </a:lnTo>
                      <a:lnTo>
                        <a:pt x="142" y="171"/>
                      </a:lnTo>
                      <a:lnTo>
                        <a:pt x="139" y="171"/>
                      </a:lnTo>
                      <a:lnTo>
                        <a:pt x="136" y="167"/>
                      </a:lnTo>
                      <a:lnTo>
                        <a:pt x="134" y="164"/>
                      </a:lnTo>
                      <a:lnTo>
                        <a:pt x="132" y="165"/>
                      </a:lnTo>
                      <a:lnTo>
                        <a:pt x="130" y="164"/>
                      </a:lnTo>
                      <a:lnTo>
                        <a:pt x="130" y="161"/>
                      </a:lnTo>
                      <a:lnTo>
                        <a:pt x="130" y="159"/>
                      </a:lnTo>
                      <a:lnTo>
                        <a:pt x="129" y="148"/>
                      </a:lnTo>
                      <a:lnTo>
                        <a:pt x="130" y="145"/>
                      </a:lnTo>
                      <a:lnTo>
                        <a:pt x="133" y="143"/>
                      </a:lnTo>
                      <a:lnTo>
                        <a:pt x="132" y="140"/>
                      </a:lnTo>
                      <a:lnTo>
                        <a:pt x="136" y="140"/>
                      </a:lnTo>
                      <a:lnTo>
                        <a:pt x="142" y="138"/>
                      </a:lnTo>
                      <a:lnTo>
                        <a:pt x="148" y="139"/>
                      </a:lnTo>
                      <a:lnTo>
                        <a:pt x="150" y="137"/>
                      </a:lnTo>
                      <a:lnTo>
                        <a:pt x="146" y="133"/>
                      </a:lnTo>
                      <a:lnTo>
                        <a:pt x="141" y="135"/>
                      </a:lnTo>
                      <a:lnTo>
                        <a:pt x="139" y="132"/>
                      </a:lnTo>
                      <a:lnTo>
                        <a:pt x="132" y="134"/>
                      </a:lnTo>
                      <a:lnTo>
                        <a:pt x="126" y="133"/>
                      </a:lnTo>
                      <a:lnTo>
                        <a:pt x="126" y="131"/>
                      </a:lnTo>
                      <a:lnTo>
                        <a:pt x="127" y="129"/>
                      </a:lnTo>
                      <a:lnTo>
                        <a:pt x="130" y="127"/>
                      </a:lnTo>
                      <a:lnTo>
                        <a:pt x="124" y="114"/>
                      </a:lnTo>
                      <a:lnTo>
                        <a:pt x="124" y="110"/>
                      </a:lnTo>
                      <a:lnTo>
                        <a:pt x="128" y="109"/>
                      </a:lnTo>
                      <a:lnTo>
                        <a:pt x="131" y="107"/>
                      </a:lnTo>
                      <a:lnTo>
                        <a:pt x="133" y="107"/>
                      </a:lnTo>
                      <a:lnTo>
                        <a:pt x="136" y="105"/>
                      </a:lnTo>
                      <a:lnTo>
                        <a:pt x="140" y="105"/>
                      </a:lnTo>
                      <a:lnTo>
                        <a:pt x="140" y="104"/>
                      </a:lnTo>
                      <a:lnTo>
                        <a:pt x="139" y="101"/>
                      </a:lnTo>
                      <a:lnTo>
                        <a:pt x="137" y="101"/>
                      </a:lnTo>
                      <a:lnTo>
                        <a:pt x="135" y="100"/>
                      </a:lnTo>
                      <a:lnTo>
                        <a:pt x="133" y="104"/>
                      </a:lnTo>
                      <a:lnTo>
                        <a:pt x="131" y="105"/>
                      </a:lnTo>
                      <a:lnTo>
                        <a:pt x="125" y="102"/>
                      </a:lnTo>
                      <a:lnTo>
                        <a:pt x="122" y="98"/>
                      </a:lnTo>
                      <a:lnTo>
                        <a:pt x="123" y="95"/>
                      </a:lnTo>
                      <a:lnTo>
                        <a:pt x="124" y="89"/>
                      </a:lnTo>
                      <a:lnTo>
                        <a:pt x="131" y="86"/>
                      </a:lnTo>
                      <a:lnTo>
                        <a:pt x="131" y="84"/>
                      </a:lnTo>
                      <a:lnTo>
                        <a:pt x="128" y="72"/>
                      </a:lnTo>
                      <a:lnTo>
                        <a:pt x="129" y="68"/>
                      </a:lnTo>
                      <a:lnTo>
                        <a:pt x="136" y="66"/>
                      </a:lnTo>
                      <a:lnTo>
                        <a:pt x="140" y="63"/>
                      </a:lnTo>
                      <a:lnTo>
                        <a:pt x="144" y="65"/>
                      </a:lnTo>
                      <a:lnTo>
                        <a:pt x="146" y="64"/>
                      </a:lnTo>
                      <a:lnTo>
                        <a:pt x="147" y="60"/>
                      </a:lnTo>
                      <a:lnTo>
                        <a:pt x="152" y="57"/>
                      </a:lnTo>
                      <a:lnTo>
                        <a:pt x="159" y="59"/>
                      </a:lnTo>
                      <a:lnTo>
                        <a:pt x="169" y="57"/>
                      </a:lnTo>
                      <a:lnTo>
                        <a:pt x="174" y="58"/>
                      </a:lnTo>
                      <a:lnTo>
                        <a:pt x="175" y="56"/>
                      </a:lnTo>
                      <a:lnTo>
                        <a:pt x="175" y="53"/>
                      </a:lnTo>
                      <a:lnTo>
                        <a:pt x="171" y="47"/>
                      </a:lnTo>
                      <a:lnTo>
                        <a:pt x="171" y="43"/>
                      </a:lnTo>
                      <a:lnTo>
                        <a:pt x="178" y="45"/>
                      </a:lnTo>
                      <a:lnTo>
                        <a:pt x="182" y="48"/>
                      </a:lnTo>
                      <a:lnTo>
                        <a:pt x="185" y="48"/>
                      </a:lnTo>
                      <a:lnTo>
                        <a:pt x="186" y="46"/>
                      </a:lnTo>
                      <a:lnTo>
                        <a:pt x="184" y="41"/>
                      </a:lnTo>
                      <a:lnTo>
                        <a:pt x="193" y="36"/>
                      </a:lnTo>
                      <a:lnTo>
                        <a:pt x="195" y="31"/>
                      </a:lnTo>
                      <a:lnTo>
                        <a:pt x="196" y="29"/>
                      </a:lnTo>
                      <a:lnTo>
                        <a:pt x="202" y="30"/>
                      </a:lnTo>
                      <a:lnTo>
                        <a:pt x="209" y="34"/>
                      </a:lnTo>
                      <a:lnTo>
                        <a:pt x="213" y="32"/>
                      </a:lnTo>
                      <a:lnTo>
                        <a:pt x="218" y="35"/>
                      </a:lnTo>
                      <a:lnTo>
                        <a:pt x="219" y="34"/>
                      </a:lnTo>
                      <a:lnTo>
                        <a:pt x="219" y="31"/>
                      </a:lnTo>
                      <a:lnTo>
                        <a:pt x="222" y="28"/>
                      </a:lnTo>
                      <a:lnTo>
                        <a:pt x="223" y="29"/>
                      </a:lnTo>
                      <a:lnTo>
                        <a:pt x="224" y="32"/>
                      </a:lnTo>
                      <a:lnTo>
                        <a:pt x="229" y="33"/>
                      </a:lnTo>
                      <a:lnTo>
                        <a:pt x="231" y="30"/>
                      </a:lnTo>
                      <a:lnTo>
                        <a:pt x="231" y="27"/>
                      </a:lnTo>
                      <a:lnTo>
                        <a:pt x="229" y="19"/>
                      </a:lnTo>
                      <a:lnTo>
                        <a:pt x="229" y="15"/>
                      </a:lnTo>
                      <a:lnTo>
                        <a:pt x="235" y="18"/>
                      </a:lnTo>
                      <a:lnTo>
                        <a:pt x="238" y="24"/>
                      </a:lnTo>
                      <a:lnTo>
                        <a:pt x="241" y="26"/>
                      </a:lnTo>
                      <a:lnTo>
                        <a:pt x="245" y="24"/>
                      </a:lnTo>
                      <a:lnTo>
                        <a:pt x="251" y="24"/>
                      </a:lnTo>
                      <a:lnTo>
                        <a:pt x="256" y="28"/>
                      </a:lnTo>
                      <a:lnTo>
                        <a:pt x="258" y="25"/>
                      </a:lnTo>
                      <a:lnTo>
                        <a:pt x="256" y="22"/>
                      </a:lnTo>
                      <a:lnTo>
                        <a:pt x="256" y="20"/>
                      </a:lnTo>
                      <a:lnTo>
                        <a:pt x="261" y="24"/>
                      </a:lnTo>
                      <a:lnTo>
                        <a:pt x="265" y="22"/>
                      </a:lnTo>
                      <a:lnTo>
                        <a:pt x="267" y="24"/>
                      </a:lnTo>
                      <a:lnTo>
                        <a:pt x="270" y="25"/>
                      </a:lnTo>
                      <a:lnTo>
                        <a:pt x="278" y="26"/>
                      </a:lnTo>
                      <a:lnTo>
                        <a:pt x="280" y="25"/>
                      </a:lnTo>
                      <a:lnTo>
                        <a:pt x="281" y="22"/>
                      </a:lnTo>
                      <a:lnTo>
                        <a:pt x="285" y="22"/>
                      </a:lnTo>
                      <a:lnTo>
                        <a:pt x="287" y="19"/>
                      </a:lnTo>
                      <a:lnTo>
                        <a:pt x="287" y="17"/>
                      </a:lnTo>
                      <a:lnTo>
                        <a:pt x="283" y="9"/>
                      </a:lnTo>
                      <a:lnTo>
                        <a:pt x="283" y="6"/>
                      </a:lnTo>
                      <a:lnTo>
                        <a:pt x="283" y="3"/>
                      </a:lnTo>
                      <a:lnTo>
                        <a:pt x="285" y="4"/>
                      </a:lnTo>
                      <a:lnTo>
                        <a:pt x="286" y="7"/>
                      </a:lnTo>
                      <a:lnTo>
                        <a:pt x="288" y="8"/>
                      </a:lnTo>
                      <a:lnTo>
                        <a:pt x="294" y="14"/>
                      </a:lnTo>
                      <a:lnTo>
                        <a:pt x="297" y="15"/>
                      </a:lnTo>
                      <a:lnTo>
                        <a:pt x="299" y="13"/>
                      </a:lnTo>
                      <a:lnTo>
                        <a:pt x="299" y="11"/>
                      </a:lnTo>
                      <a:lnTo>
                        <a:pt x="298" y="7"/>
                      </a:lnTo>
                      <a:lnTo>
                        <a:pt x="297" y="1"/>
                      </a:lnTo>
                      <a:lnTo>
                        <a:pt x="299" y="0"/>
                      </a:lnTo>
                      <a:lnTo>
                        <a:pt x="303" y="3"/>
                      </a:lnTo>
                      <a:lnTo>
                        <a:pt x="305" y="7"/>
                      </a:lnTo>
                      <a:lnTo>
                        <a:pt x="305" y="14"/>
                      </a:lnTo>
                      <a:lnTo>
                        <a:pt x="309" y="15"/>
                      </a:lnTo>
                      <a:close/>
                      <a:moveTo>
                        <a:pt x="105" y="147"/>
                      </a:moveTo>
                      <a:lnTo>
                        <a:pt x="111" y="150"/>
                      </a:lnTo>
                      <a:lnTo>
                        <a:pt x="113" y="151"/>
                      </a:lnTo>
                      <a:lnTo>
                        <a:pt x="116" y="152"/>
                      </a:lnTo>
                      <a:lnTo>
                        <a:pt x="117" y="154"/>
                      </a:lnTo>
                      <a:lnTo>
                        <a:pt x="118" y="155"/>
                      </a:lnTo>
                      <a:lnTo>
                        <a:pt x="116" y="157"/>
                      </a:lnTo>
                      <a:lnTo>
                        <a:pt x="117" y="158"/>
                      </a:lnTo>
                      <a:lnTo>
                        <a:pt x="118" y="161"/>
                      </a:lnTo>
                      <a:lnTo>
                        <a:pt x="121" y="167"/>
                      </a:lnTo>
                      <a:lnTo>
                        <a:pt x="118" y="173"/>
                      </a:lnTo>
                      <a:lnTo>
                        <a:pt x="117" y="170"/>
                      </a:lnTo>
                      <a:lnTo>
                        <a:pt x="115" y="167"/>
                      </a:lnTo>
                      <a:lnTo>
                        <a:pt x="113" y="169"/>
                      </a:lnTo>
                      <a:lnTo>
                        <a:pt x="110" y="168"/>
                      </a:lnTo>
                      <a:lnTo>
                        <a:pt x="110" y="170"/>
                      </a:lnTo>
                      <a:lnTo>
                        <a:pt x="107" y="170"/>
                      </a:lnTo>
                      <a:lnTo>
                        <a:pt x="102" y="163"/>
                      </a:lnTo>
                      <a:lnTo>
                        <a:pt x="96" y="161"/>
                      </a:lnTo>
                      <a:lnTo>
                        <a:pt x="95" y="159"/>
                      </a:lnTo>
                      <a:lnTo>
                        <a:pt x="96" y="158"/>
                      </a:lnTo>
                      <a:lnTo>
                        <a:pt x="95" y="157"/>
                      </a:lnTo>
                      <a:lnTo>
                        <a:pt x="97" y="156"/>
                      </a:lnTo>
                      <a:lnTo>
                        <a:pt x="99" y="156"/>
                      </a:lnTo>
                      <a:lnTo>
                        <a:pt x="101" y="156"/>
                      </a:lnTo>
                      <a:lnTo>
                        <a:pt x="101" y="155"/>
                      </a:lnTo>
                      <a:lnTo>
                        <a:pt x="100" y="154"/>
                      </a:lnTo>
                      <a:lnTo>
                        <a:pt x="100" y="150"/>
                      </a:lnTo>
                      <a:lnTo>
                        <a:pt x="101" y="149"/>
                      </a:lnTo>
                      <a:lnTo>
                        <a:pt x="102" y="148"/>
                      </a:lnTo>
                      <a:lnTo>
                        <a:pt x="103" y="148"/>
                      </a:lnTo>
                      <a:lnTo>
                        <a:pt x="105" y="147"/>
                      </a:lnTo>
                      <a:close/>
                      <a:moveTo>
                        <a:pt x="62" y="162"/>
                      </a:moveTo>
                      <a:lnTo>
                        <a:pt x="64" y="162"/>
                      </a:lnTo>
                      <a:lnTo>
                        <a:pt x="66" y="160"/>
                      </a:lnTo>
                      <a:lnTo>
                        <a:pt x="68" y="162"/>
                      </a:lnTo>
                      <a:lnTo>
                        <a:pt x="70" y="163"/>
                      </a:lnTo>
                      <a:lnTo>
                        <a:pt x="71" y="161"/>
                      </a:lnTo>
                      <a:lnTo>
                        <a:pt x="73" y="157"/>
                      </a:lnTo>
                      <a:lnTo>
                        <a:pt x="74" y="156"/>
                      </a:lnTo>
                      <a:lnTo>
                        <a:pt x="85" y="157"/>
                      </a:lnTo>
                      <a:lnTo>
                        <a:pt x="90" y="161"/>
                      </a:lnTo>
                      <a:lnTo>
                        <a:pt x="99" y="166"/>
                      </a:lnTo>
                      <a:lnTo>
                        <a:pt x="102" y="172"/>
                      </a:lnTo>
                      <a:lnTo>
                        <a:pt x="112" y="177"/>
                      </a:lnTo>
                      <a:lnTo>
                        <a:pt x="114" y="182"/>
                      </a:lnTo>
                      <a:lnTo>
                        <a:pt x="113" y="183"/>
                      </a:lnTo>
                      <a:lnTo>
                        <a:pt x="112" y="182"/>
                      </a:lnTo>
                      <a:lnTo>
                        <a:pt x="109" y="181"/>
                      </a:lnTo>
                      <a:lnTo>
                        <a:pt x="109" y="184"/>
                      </a:lnTo>
                      <a:lnTo>
                        <a:pt x="108" y="184"/>
                      </a:lnTo>
                      <a:lnTo>
                        <a:pt x="102" y="179"/>
                      </a:lnTo>
                      <a:lnTo>
                        <a:pt x="100" y="185"/>
                      </a:lnTo>
                      <a:lnTo>
                        <a:pt x="96" y="187"/>
                      </a:lnTo>
                      <a:lnTo>
                        <a:pt x="96" y="191"/>
                      </a:lnTo>
                      <a:lnTo>
                        <a:pt x="94" y="191"/>
                      </a:lnTo>
                      <a:lnTo>
                        <a:pt x="91" y="194"/>
                      </a:lnTo>
                      <a:lnTo>
                        <a:pt x="86" y="193"/>
                      </a:lnTo>
                      <a:lnTo>
                        <a:pt x="86" y="197"/>
                      </a:lnTo>
                      <a:lnTo>
                        <a:pt x="83" y="203"/>
                      </a:lnTo>
                      <a:lnTo>
                        <a:pt x="79" y="202"/>
                      </a:lnTo>
                      <a:lnTo>
                        <a:pt x="75" y="208"/>
                      </a:lnTo>
                      <a:lnTo>
                        <a:pt x="68" y="208"/>
                      </a:lnTo>
                      <a:lnTo>
                        <a:pt x="68" y="207"/>
                      </a:lnTo>
                      <a:lnTo>
                        <a:pt x="67" y="210"/>
                      </a:lnTo>
                      <a:lnTo>
                        <a:pt x="68" y="212"/>
                      </a:lnTo>
                      <a:lnTo>
                        <a:pt x="69" y="214"/>
                      </a:lnTo>
                      <a:lnTo>
                        <a:pt x="68" y="215"/>
                      </a:lnTo>
                      <a:lnTo>
                        <a:pt x="68" y="216"/>
                      </a:lnTo>
                      <a:lnTo>
                        <a:pt x="63" y="214"/>
                      </a:lnTo>
                      <a:lnTo>
                        <a:pt x="61" y="211"/>
                      </a:lnTo>
                      <a:lnTo>
                        <a:pt x="58" y="214"/>
                      </a:lnTo>
                      <a:lnTo>
                        <a:pt x="55" y="214"/>
                      </a:lnTo>
                      <a:lnTo>
                        <a:pt x="54" y="212"/>
                      </a:lnTo>
                      <a:lnTo>
                        <a:pt x="51" y="215"/>
                      </a:lnTo>
                      <a:lnTo>
                        <a:pt x="48" y="212"/>
                      </a:lnTo>
                      <a:lnTo>
                        <a:pt x="45" y="215"/>
                      </a:lnTo>
                      <a:lnTo>
                        <a:pt x="40" y="216"/>
                      </a:lnTo>
                      <a:lnTo>
                        <a:pt x="36" y="217"/>
                      </a:lnTo>
                      <a:lnTo>
                        <a:pt x="33" y="222"/>
                      </a:lnTo>
                      <a:lnTo>
                        <a:pt x="32" y="230"/>
                      </a:lnTo>
                      <a:lnTo>
                        <a:pt x="29" y="241"/>
                      </a:lnTo>
                      <a:lnTo>
                        <a:pt x="27" y="245"/>
                      </a:lnTo>
                      <a:lnTo>
                        <a:pt x="27" y="250"/>
                      </a:lnTo>
                      <a:lnTo>
                        <a:pt x="17" y="259"/>
                      </a:lnTo>
                      <a:lnTo>
                        <a:pt x="15" y="260"/>
                      </a:lnTo>
                      <a:lnTo>
                        <a:pt x="14" y="258"/>
                      </a:lnTo>
                      <a:lnTo>
                        <a:pt x="12" y="252"/>
                      </a:lnTo>
                      <a:lnTo>
                        <a:pt x="15" y="246"/>
                      </a:lnTo>
                      <a:lnTo>
                        <a:pt x="18" y="237"/>
                      </a:lnTo>
                      <a:lnTo>
                        <a:pt x="21" y="235"/>
                      </a:lnTo>
                      <a:lnTo>
                        <a:pt x="23" y="237"/>
                      </a:lnTo>
                      <a:lnTo>
                        <a:pt x="25" y="237"/>
                      </a:lnTo>
                      <a:lnTo>
                        <a:pt x="29" y="226"/>
                      </a:lnTo>
                      <a:lnTo>
                        <a:pt x="22" y="222"/>
                      </a:lnTo>
                      <a:lnTo>
                        <a:pt x="18" y="221"/>
                      </a:lnTo>
                      <a:lnTo>
                        <a:pt x="13" y="212"/>
                      </a:lnTo>
                      <a:lnTo>
                        <a:pt x="10" y="213"/>
                      </a:lnTo>
                      <a:lnTo>
                        <a:pt x="3" y="209"/>
                      </a:lnTo>
                      <a:lnTo>
                        <a:pt x="0" y="207"/>
                      </a:lnTo>
                      <a:lnTo>
                        <a:pt x="0" y="204"/>
                      </a:lnTo>
                      <a:lnTo>
                        <a:pt x="0" y="203"/>
                      </a:lnTo>
                      <a:lnTo>
                        <a:pt x="4" y="202"/>
                      </a:lnTo>
                      <a:lnTo>
                        <a:pt x="4" y="198"/>
                      </a:lnTo>
                      <a:lnTo>
                        <a:pt x="8" y="201"/>
                      </a:lnTo>
                      <a:lnTo>
                        <a:pt x="8" y="197"/>
                      </a:lnTo>
                      <a:lnTo>
                        <a:pt x="11" y="197"/>
                      </a:lnTo>
                      <a:lnTo>
                        <a:pt x="12" y="193"/>
                      </a:lnTo>
                      <a:lnTo>
                        <a:pt x="5" y="180"/>
                      </a:lnTo>
                      <a:lnTo>
                        <a:pt x="2" y="178"/>
                      </a:lnTo>
                      <a:lnTo>
                        <a:pt x="1" y="176"/>
                      </a:lnTo>
                      <a:lnTo>
                        <a:pt x="5" y="176"/>
                      </a:lnTo>
                      <a:lnTo>
                        <a:pt x="6" y="175"/>
                      </a:lnTo>
                      <a:lnTo>
                        <a:pt x="7" y="173"/>
                      </a:lnTo>
                      <a:lnTo>
                        <a:pt x="13" y="174"/>
                      </a:lnTo>
                      <a:lnTo>
                        <a:pt x="13" y="175"/>
                      </a:lnTo>
                      <a:lnTo>
                        <a:pt x="15" y="176"/>
                      </a:lnTo>
                      <a:lnTo>
                        <a:pt x="18" y="185"/>
                      </a:lnTo>
                      <a:lnTo>
                        <a:pt x="20" y="186"/>
                      </a:lnTo>
                      <a:lnTo>
                        <a:pt x="21" y="184"/>
                      </a:lnTo>
                      <a:lnTo>
                        <a:pt x="22" y="177"/>
                      </a:lnTo>
                      <a:lnTo>
                        <a:pt x="24" y="175"/>
                      </a:lnTo>
                      <a:lnTo>
                        <a:pt x="27" y="172"/>
                      </a:lnTo>
                      <a:lnTo>
                        <a:pt x="28" y="168"/>
                      </a:lnTo>
                      <a:lnTo>
                        <a:pt x="30" y="169"/>
                      </a:lnTo>
                      <a:lnTo>
                        <a:pt x="32" y="175"/>
                      </a:lnTo>
                      <a:lnTo>
                        <a:pt x="32" y="175"/>
                      </a:lnTo>
                      <a:lnTo>
                        <a:pt x="34" y="176"/>
                      </a:lnTo>
                      <a:lnTo>
                        <a:pt x="34" y="175"/>
                      </a:lnTo>
                      <a:lnTo>
                        <a:pt x="36" y="172"/>
                      </a:lnTo>
                      <a:lnTo>
                        <a:pt x="35" y="168"/>
                      </a:lnTo>
                      <a:lnTo>
                        <a:pt x="35" y="165"/>
                      </a:lnTo>
                      <a:lnTo>
                        <a:pt x="50" y="161"/>
                      </a:lnTo>
                      <a:lnTo>
                        <a:pt x="54" y="154"/>
                      </a:lnTo>
                      <a:lnTo>
                        <a:pt x="57" y="155"/>
                      </a:lnTo>
                      <a:lnTo>
                        <a:pt x="62" y="162"/>
                      </a:lnTo>
                      <a:close/>
                      <a:moveTo>
                        <a:pt x="103" y="93"/>
                      </a:moveTo>
                      <a:lnTo>
                        <a:pt x="111" y="97"/>
                      </a:lnTo>
                      <a:lnTo>
                        <a:pt x="112" y="96"/>
                      </a:lnTo>
                      <a:lnTo>
                        <a:pt x="112" y="93"/>
                      </a:lnTo>
                      <a:lnTo>
                        <a:pt x="115" y="96"/>
                      </a:lnTo>
                      <a:lnTo>
                        <a:pt x="116" y="95"/>
                      </a:lnTo>
                      <a:lnTo>
                        <a:pt x="116" y="96"/>
                      </a:lnTo>
                      <a:lnTo>
                        <a:pt x="117" y="97"/>
                      </a:lnTo>
                      <a:lnTo>
                        <a:pt x="120" y="101"/>
                      </a:lnTo>
                      <a:lnTo>
                        <a:pt x="118" y="104"/>
                      </a:lnTo>
                      <a:lnTo>
                        <a:pt x="117" y="103"/>
                      </a:lnTo>
                      <a:lnTo>
                        <a:pt x="116" y="103"/>
                      </a:lnTo>
                      <a:lnTo>
                        <a:pt x="115" y="103"/>
                      </a:lnTo>
                      <a:lnTo>
                        <a:pt x="115" y="104"/>
                      </a:lnTo>
                      <a:lnTo>
                        <a:pt x="111" y="106"/>
                      </a:lnTo>
                      <a:lnTo>
                        <a:pt x="107" y="103"/>
                      </a:lnTo>
                      <a:lnTo>
                        <a:pt x="106" y="105"/>
                      </a:lnTo>
                      <a:lnTo>
                        <a:pt x="103" y="106"/>
                      </a:lnTo>
                      <a:lnTo>
                        <a:pt x="102" y="104"/>
                      </a:lnTo>
                      <a:lnTo>
                        <a:pt x="102" y="103"/>
                      </a:lnTo>
                      <a:lnTo>
                        <a:pt x="99" y="97"/>
                      </a:lnTo>
                      <a:lnTo>
                        <a:pt x="100" y="95"/>
                      </a:lnTo>
                      <a:lnTo>
                        <a:pt x="103" y="93"/>
                      </a:lnTo>
                      <a:close/>
                      <a:moveTo>
                        <a:pt x="85" y="108"/>
                      </a:moveTo>
                      <a:lnTo>
                        <a:pt x="87" y="112"/>
                      </a:lnTo>
                      <a:lnTo>
                        <a:pt x="88" y="112"/>
                      </a:lnTo>
                      <a:lnTo>
                        <a:pt x="90" y="113"/>
                      </a:lnTo>
                      <a:lnTo>
                        <a:pt x="91" y="112"/>
                      </a:lnTo>
                      <a:lnTo>
                        <a:pt x="91" y="111"/>
                      </a:lnTo>
                      <a:lnTo>
                        <a:pt x="92" y="112"/>
                      </a:lnTo>
                      <a:lnTo>
                        <a:pt x="93" y="113"/>
                      </a:lnTo>
                      <a:lnTo>
                        <a:pt x="92" y="115"/>
                      </a:lnTo>
                      <a:lnTo>
                        <a:pt x="91" y="115"/>
                      </a:lnTo>
                      <a:lnTo>
                        <a:pt x="92" y="118"/>
                      </a:lnTo>
                      <a:lnTo>
                        <a:pt x="95" y="124"/>
                      </a:lnTo>
                      <a:lnTo>
                        <a:pt x="95" y="127"/>
                      </a:lnTo>
                      <a:lnTo>
                        <a:pt x="95" y="128"/>
                      </a:lnTo>
                      <a:lnTo>
                        <a:pt x="94" y="125"/>
                      </a:lnTo>
                      <a:lnTo>
                        <a:pt x="92" y="126"/>
                      </a:lnTo>
                      <a:lnTo>
                        <a:pt x="91" y="124"/>
                      </a:lnTo>
                      <a:lnTo>
                        <a:pt x="87" y="123"/>
                      </a:lnTo>
                      <a:lnTo>
                        <a:pt x="86" y="124"/>
                      </a:lnTo>
                      <a:lnTo>
                        <a:pt x="86" y="125"/>
                      </a:lnTo>
                      <a:lnTo>
                        <a:pt x="84" y="124"/>
                      </a:lnTo>
                      <a:lnTo>
                        <a:pt x="83" y="126"/>
                      </a:lnTo>
                      <a:lnTo>
                        <a:pt x="81" y="127"/>
                      </a:lnTo>
                      <a:lnTo>
                        <a:pt x="80" y="129"/>
                      </a:lnTo>
                      <a:lnTo>
                        <a:pt x="80" y="132"/>
                      </a:lnTo>
                      <a:lnTo>
                        <a:pt x="79" y="132"/>
                      </a:lnTo>
                      <a:lnTo>
                        <a:pt x="76" y="133"/>
                      </a:lnTo>
                      <a:lnTo>
                        <a:pt x="75" y="135"/>
                      </a:lnTo>
                      <a:lnTo>
                        <a:pt x="75" y="134"/>
                      </a:lnTo>
                      <a:lnTo>
                        <a:pt x="73" y="134"/>
                      </a:lnTo>
                      <a:lnTo>
                        <a:pt x="71" y="130"/>
                      </a:lnTo>
                      <a:lnTo>
                        <a:pt x="71" y="131"/>
                      </a:lnTo>
                      <a:lnTo>
                        <a:pt x="69" y="129"/>
                      </a:lnTo>
                      <a:lnTo>
                        <a:pt x="68" y="130"/>
                      </a:lnTo>
                      <a:lnTo>
                        <a:pt x="68" y="135"/>
                      </a:lnTo>
                      <a:lnTo>
                        <a:pt x="64" y="145"/>
                      </a:lnTo>
                      <a:lnTo>
                        <a:pt x="56" y="146"/>
                      </a:lnTo>
                      <a:lnTo>
                        <a:pt x="52" y="145"/>
                      </a:lnTo>
                      <a:lnTo>
                        <a:pt x="49" y="142"/>
                      </a:lnTo>
                      <a:lnTo>
                        <a:pt x="51" y="140"/>
                      </a:lnTo>
                      <a:lnTo>
                        <a:pt x="49" y="137"/>
                      </a:lnTo>
                      <a:lnTo>
                        <a:pt x="49" y="134"/>
                      </a:lnTo>
                      <a:lnTo>
                        <a:pt x="47" y="131"/>
                      </a:lnTo>
                      <a:lnTo>
                        <a:pt x="47" y="124"/>
                      </a:lnTo>
                      <a:lnTo>
                        <a:pt x="43" y="117"/>
                      </a:lnTo>
                      <a:lnTo>
                        <a:pt x="40" y="116"/>
                      </a:lnTo>
                      <a:lnTo>
                        <a:pt x="28" y="118"/>
                      </a:lnTo>
                      <a:lnTo>
                        <a:pt x="24" y="116"/>
                      </a:lnTo>
                      <a:lnTo>
                        <a:pt x="22" y="114"/>
                      </a:lnTo>
                      <a:lnTo>
                        <a:pt x="17" y="112"/>
                      </a:lnTo>
                      <a:lnTo>
                        <a:pt x="16" y="110"/>
                      </a:lnTo>
                      <a:lnTo>
                        <a:pt x="18" y="108"/>
                      </a:lnTo>
                      <a:lnTo>
                        <a:pt x="29" y="110"/>
                      </a:lnTo>
                      <a:lnTo>
                        <a:pt x="37" y="108"/>
                      </a:lnTo>
                      <a:lnTo>
                        <a:pt x="43" y="109"/>
                      </a:lnTo>
                      <a:lnTo>
                        <a:pt x="45" y="106"/>
                      </a:lnTo>
                      <a:lnTo>
                        <a:pt x="47" y="105"/>
                      </a:lnTo>
                      <a:lnTo>
                        <a:pt x="47" y="102"/>
                      </a:lnTo>
                      <a:lnTo>
                        <a:pt x="50" y="100"/>
                      </a:lnTo>
                      <a:lnTo>
                        <a:pt x="50" y="97"/>
                      </a:lnTo>
                      <a:lnTo>
                        <a:pt x="56" y="94"/>
                      </a:lnTo>
                      <a:lnTo>
                        <a:pt x="58" y="88"/>
                      </a:lnTo>
                      <a:lnTo>
                        <a:pt x="59" y="87"/>
                      </a:lnTo>
                      <a:lnTo>
                        <a:pt x="65" y="89"/>
                      </a:lnTo>
                      <a:lnTo>
                        <a:pt x="67" y="97"/>
                      </a:lnTo>
                      <a:lnTo>
                        <a:pt x="69" y="99"/>
                      </a:lnTo>
                      <a:lnTo>
                        <a:pt x="78" y="100"/>
                      </a:lnTo>
                      <a:lnTo>
                        <a:pt x="81" y="103"/>
                      </a:lnTo>
                      <a:lnTo>
                        <a:pt x="84" y="103"/>
                      </a:lnTo>
                      <a:lnTo>
                        <a:pt x="85" y="108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1" name="Freeform 55">
                  <a:extLst>
                    <a:ext uri="{FF2B5EF4-FFF2-40B4-BE49-F238E27FC236}">
                      <a16:creationId xmlns:a16="http://schemas.microsoft.com/office/drawing/2014/main" id="{9D57FF22-75DA-4843-9B70-807D2B24007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54576" y="3903663"/>
                  <a:ext cx="869950" cy="696913"/>
                </a:xfrm>
                <a:custGeom>
                  <a:avLst/>
                  <a:gdLst>
                    <a:gd name="T0" fmla="*/ 518 w 548"/>
                    <a:gd name="T1" fmla="*/ 373 h 439"/>
                    <a:gd name="T2" fmla="*/ 350 w 548"/>
                    <a:gd name="T3" fmla="*/ 285 h 439"/>
                    <a:gd name="T4" fmla="*/ 342 w 548"/>
                    <a:gd name="T5" fmla="*/ 299 h 439"/>
                    <a:gd name="T6" fmla="*/ 332 w 548"/>
                    <a:gd name="T7" fmla="*/ 347 h 439"/>
                    <a:gd name="T8" fmla="*/ 315 w 548"/>
                    <a:gd name="T9" fmla="*/ 381 h 439"/>
                    <a:gd name="T10" fmla="*/ 257 w 548"/>
                    <a:gd name="T11" fmla="*/ 354 h 439"/>
                    <a:gd name="T12" fmla="*/ 234 w 548"/>
                    <a:gd name="T13" fmla="*/ 296 h 439"/>
                    <a:gd name="T14" fmla="*/ 266 w 548"/>
                    <a:gd name="T15" fmla="*/ 262 h 439"/>
                    <a:gd name="T16" fmla="*/ 280 w 548"/>
                    <a:gd name="T17" fmla="*/ 257 h 439"/>
                    <a:gd name="T18" fmla="*/ 289 w 548"/>
                    <a:gd name="T19" fmla="*/ 291 h 439"/>
                    <a:gd name="T20" fmla="*/ 296 w 548"/>
                    <a:gd name="T21" fmla="*/ 256 h 439"/>
                    <a:gd name="T22" fmla="*/ 302 w 548"/>
                    <a:gd name="T23" fmla="*/ 282 h 439"/>
                    <a:gd name="T24" fmla="*/ 309 w 548"/>
                    <a:gd name="T25" fmla="*/ 269 h 439"/>
                    <a:gd name="T26" fmla="*/ 304 w 548"/>
                    <a:gd name="T27" fmla="*/ 241 h 439"/>
                    <a:gd name="T28" fmla="*/ 347 w 548"/>
                    <a:gd name="T29" fmla="*/ 263 h 439"/>
                    <a:gd name="T30" fmla="*/ 317 w 548"/>
                    <a:gd name="T31" fmla="*/ 396 h 439"/>
                    <a:gd name="T32" fmla="*/ 324 w 548"/>
                    <a:gd name="T33" fmla="*/ 376 h 439"/>
                    <a:gd name="T34" fmla="*/ 275 w 548"/>
                    <a:gd name="T35" fmla="*/ 399 h 439"/>
                    <a:gd name="T36" fmla="*/ 296 w 548"/>
                    <a:gd name="T37" fmla="*/ 391 h 439"/>
                    <a:gd name="T38" fmla="*/ 297 w 548"/>
                    <a:gd name="T39" fmla="*/ 433 h 439"/>
                    <a:gd name="T40" fmla="*/ 292 w 548"/>
                    <a:gd name="T41" fmla="*/ 423 h 439"/>
                    <a:gd name="T42" fmla="*/ 231 w 548"/>
                    <a:gd name="T43" fmla="*/ 407 h 439"/>
                    <a:gd name="T44" fmla="*/ 241 w 548"/>
                    <a:gd name="T45" fmla="*/ 63 h 439"/>
                    <a:gd name="T46" fmla="*/ 229 w 548"/>
                    <a:gd name="T47" fmla="*/ 60 h 439"/>
                    <a:gd name="T48" fmla="*/ 202 w 548"/>
                    <a:gd name="T49" fmla="*/ 393 h 439"/>
                    <a:gd name="T50" fmla="*/ 214 w 548"/>
                    <a:gd name="T51" fmla="*/ 388 h 439"/>
                    <a:gd name="T52" fmla="*/ 185 w 548"/>
                    <a:gd name="T53" fmla="*/ 172 h 439"/>
                    <a:gd name="T54" fmla="*/ 202 w 548"/>
                    <a:gd name="T55" fmla="*/ 224 h 439"/>
                    <a:gd name="T56" fmla="*/ 177 w 548"/>
                    <a:gd name="T57" fmla="*/ 219 h 439"/>
                    <a:gd name="T58" fmla="*/ 169 w 548"/>
                    <a:gd name="T59" fmla="*/ 252 h 439"/>
                    <a:gd name="T60" fmla="*/ 151 w 548"/>
                    <a:gd name="T61" fmla="*/ 276 h 439"/>
                    <a:gd name="T62" fmla="*/ 122 w 548"/>
                    <a:gd name="T63" fmla="*/ 321 h 439"/>
                    <a:gd name="T64" fmla="*/ 118 w 548"/>
                    <a:gd name="T65" fmla="*/ 377 h 439"/>
                    <a:gd name="T66" fmla="*/ 149 w 548"/>
                    <a:gd name="T67" fmla="*/ 398 h 439"/>
                    <a:gd name="T68" fmla="*/ 120 w 548"/>
                    <a:gd name="T69" fmla="*/ 391 h 439"/>
                    <a:gd name="T70" fmla="*/ 57 w 548"/>
                    <a:gd name="T71" fmla="*/ 393 h 439"/>
                    <a:gd name="T72" fmla="*/ 42 w 548"/>
                    <a:gd name="T73" fmla="*/ 323 h 439"/>
                    <a:gd name="T74" fmla="*/ 11 w 548"/>
                    <a:gd name="T75" fmla="*/ 312 h 439"/>
                    <a:gd name="T76" fmla="*/ 4 w 548"/>
                    <a:gd name="T77" fmla="*/ 210 h 439"/>
                    <a:gd name="T78" fmla="*/ 18 w 548"/>
                    <a:gd name="T79" fmla="*/ 167 h 439"/>
                    <a:gd name="T80" fmla="*/ 47 w 548"/>
                    <a:gd name="T81" fmla="*/ 159 h 439"/>
                    <a:gd name="T82" fmla="*/ 80 w 548"/>
                    <a:gd name="T83" fmla="*/ 152 h 439"/>
                    <a:gd name="T84" fmla="*/ 96 w 548"/>
                    <a:gd name="T85" fmla="*/ 155 h 439"/>
                    <a:gd name="T86" fmla="*/ 87 w 548"/>
                    <a:gd name="T87" fmla="*/ 116 h 439"/>
                    <a:gd name="T88" fmla="*/ 42 w 548"/>
                    <a:gd name="T89" fmla="*/ 127 h 439"/>
                    <a:gd name="T90" fmla="*/ 33 w 548"/>
                    <a:gd name="T91" fmla="*/ 152 h 439"/>
                    <a:gd name="T92" fmla="*/ 22 w 548"/>
                    <a:gd name="T93" fmla="*/ 149 h 439"/>
                    <a:gd name="T94" fmla="*/ 71 w 548"/>
                    <a:gd name="T95" fmla="*/ 83 h 439"/>
                    <a:gd name="T96" fmla="*/ 183 w 548"/>
                    <a:gd name="T97" fmla="*/ 21 h 439"/>
                    <a:gd name="T98" fmla="*/ 170 w 548"/>
                    <a:gd name="T99" fmla="*/ 125 h 439"/>
                    <a:gd name="T100" fmla="*/ 188 w 548"/>
                    <a:gd name="T101" fmla="*/ 317 h 439"/>
                    <a:gd name="T102" fmla="*/ 208 w 548"/>
                    <a:gd name="T103" fmla="*/ 328 h 439"/>
                    <a:gd name="T104" fmla="*/ 201 w 548"/>
                    <a:gd name="T105" fmla="*/ 376 h 439"/>
                    <a:gd name="T106" fmla="*/ 188 w 548"/>
                    <a:gd name="T107" fmla="*/ 376 h 439"/>
                    <a:gd name="T108" fmla="*/ 142 w 548"/>
                    <a:gd name="T109" fmla="*/ 348 h 439"/>
                    <a:gd name="T110" fmla="*/ 125 w 548"/>
                    <a:gd name="T111" fmla="*/ 313 h 439"/>
                    <a:gd name="T112" fmla="*/ 172 w 548"/>
                    <a:gd name="T113" fmla="*/ 298 h 439"/>
                    <a:gd name="T114" fmla="*/ 42 w 548"/>
                    <a:gd name="T115" fmla="*/ 134 h 439"/>
                    <a:gd name="T116" fmla="*/ 60 w 548"/>
                    <a:gd name="T117" fmla="*/ 129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48" h="439">
                      <a:moveTo>
                        <a:pt x="527" y="350"/>
                      </a:moveTo>
                      <a:lnTo>
                        <a:pt x="531" y="352"/>
                      </a:lnTo>
                      <a:lnTo>
                        <a:pt x="534" y="352"/>
                      </a:lnTo>
                      <a:lnTo>
                        <a:pt x="538" y="357"/>
                      </a:lnTo>
                      <a:lnTo>
                        <a:pt x="547" y="362"/>
                      </a:lnTo>
                      <a:lnTo>
                        <a:pt x="548" y="364"/>
                      </a:lnTo>
                      <a:lnTo>
                        <a:pt x="548" y="369"/>
                      </a:lnTo>
                      <a:lnTo>
                        <a:pt x="545" y="375"/>
                      </a:lnTo>
                      <a:lnTo>
                        <a:pt x="545" y="379"/>
                      </a:lnTo>
                      <a:lnTo>
                        <a:pt x="542" y="382"/>
                      </a:lnTo>
                      <a:lnTo>
                        <a:pt x="534" y="380"/>
                      </a:lnTo>
                      <a:lnTo>
                        <a:pt x="526" y="376"/>
                      </a:lnTo>
                      <a:lnTo>
                        <a:pt x="518" y="373"/>
                      </a:lnTo>
                      <a:lnTo>
                        <a:pt x="512" y="367"/>
                      </a:lnTo>
                      <a:lnTo>
                        <a:pt x="513" y="363"/>
                      </a:lnTo>
                      <a:lnTo>
                        <a:pt x="513" y="355"/>
                      </a:lnTo>
                      <a:lnTo>
                        <a:pt x="513" y="351"/>
                      </a:lnTo>
                      <a:lnTo>
                        <a:pt x="518" y="341"/>
                      </a:lnTo>
                      <a:lnTo>
                        <a:pt x="521" y="343"/>
                      </a:lnTo>
                      <a:lnTo>
                        <a:pt x="523" y="346"/>
                      </a:lnTo>
                      <a:lnTo>
                        <a:pt x="527" y="350"/>
                      </a:lnTo>
                      <a:close/>
                      <a:moveTo>
                        <a:pt x="349" y="271"/>
                      </a:moveTo>
                      <a:lnTo>
                        <a:pt x="350" y="277"/>
                      </a:lnTo>
                      <a:lnTo>
                        <a:pt x="349" y="283"/>
                      </a:lnTo>
                      <a:lnTo>
                        <a:pt x="351" y="283"/>
                      </a:lnTo>
                      <a:lnTo>
                        <a:pt x="350" y="285"/>
                      </a:lnTo>
                      <a:lnTo>
                        <a:pt x="350" y="287"/>
                      </a:lnTo>
                      <a:lnTo>
                        <a:pt x="352" y="287"/>
                      </a:lnTo>
                      <a:lnTo>
                        <a:pt x="353" y="289"/>
                      </a:lnTo>
                      <a:lnTo>
                        <a:pt x="354" y="293"/>
                      </a:lnTo>
                      <a:lnTo>
                        <a:pt x="356" y="296"/>
                      </a:lnTo>
                      <a:lnTo>
                        <a:pt x="356" y="301"/>
                      </a:lnTo>
                      <a:lnTo>
                        <a:pt x="350" y="305"/>
                      </a:lnTo>
                      <a:lnTo>
                        <a:pt x="348" y="305"/>
                      </a:lnTo>
                      <a:lnTo>
                        <a:pt x="344" y="301"/>
                      </a:lnTo>
                      <a:lnTo>
                        <a:pt x="343" y="299"/>
                      </a:lnTo>
                      <a:lnTo>
                        <a:pt x="344" y="295"/>
                      </a:lnTo>
                      <a:lnTo>
                        <a:pt x="343" y="294"/>
                      </a:lnTo>
                      <a:lnTo>
                        <a:pt x="342" y="299"/>
                      </a:lnTo>
                      <a:lnTo>
                        <a:pt x="334" y="298"/>
                      </a:lnTo>
                      <a:lnTo>
                        <a:pt x="332" y="300"/>
                      </a:lnTo>
                      <a:lnTo>
                        <a:pt x="327" y="303"/>
                      </a:lnTo>
                      <a:lnTo>
                        <a:pt x="322" y="308"/>
                      </a:lnTo>
                      <a:lnTo>
                        <a:pt x="319" y="315"/>
                      </a:lnTo>
                      <a:lnTo>
                        <a:pt x="319" y="321"/>
                      </a:lnTo>
                      <a:lnTo>
                        <a:pt x="321" y="323"/>
                      </a:lnTo>
                      <a:lnTo>
                        <a:pt x="331" y="327"/>
                      </a:lnTo>
                      <a:lnTo>
                        <a:pt x="335" y="331"/>
                      </a:lnTo>
                      <a:lnTo>
                        <a:pt x="338" y="336"/>
                      </a:lnTo>
                      <a:lnTo>
                        <a:pt x="338" y="341"/>
                      </a:lnTo>
                      <a:lnTo>
                        <a:pt x="336" y="345"/>
                      </a:lnTo>
                      <a:lnTo>
                        <a:pt x="332" y="347"/>
                      </a:lnTo>
                      <a:lnTo>
                        <a:pt x="324" y="349"/>
                      </a:lnTo>
                      <a:lnTo>
                        <a:pt x="317" y="352"/>
                      </a:lnTo>
                      <a:lnTo>
                        <a:pt x="314" y="356"/>
                      </a:lnTo>
                      <a:lnTo>
                        <a:pt x="311" y="360"/>
                      </a:lnTo>
                      <a:lnTo>
                        <a:pt x="309" y="358"/>
                      </a:lnTo>
                      <a:lnTo>
                        <a:pt x="307" y="360"/>
                      </a:lnTo>
                      <a:lnTo>
                        <a:pt x="306" y="361"/>
                      </a:lnTo>
                      <a:lnTo>
                        <a:pt x="307" y="363"/>
                      </a:lnTo>
                      <a:lnTo>
                        <a:pt x="313" y="363"/>
                      </a:lnTo>
                      <a:lnTo>
                        <a:pt x="316" y="366"/>
                      </a:lnTo>
                      <a:lnTo>
                        <a:pt x="316" y="368"/>
                      </a:lnTo>
                      <a:lnTo>
                        <a:pt x="314" y="372"/>
                      </a:lnTo>
                      <a:lnTo>
                        <a:pt x="315" y="381"/>
                      </a:lnTo>
                      <a:lnTo>
                        <a:pt x="307" y="385"/>
                      </a:lnTo>
                      <a:lnTo>
                        <a:pt x="299" y="381"/>
                      </a:lnTo>
                      <a:lnTo>
                        <a:pt x="295" y="381"/>
                      </a:lnTo>
                      <a:lnTo>
                        <a:pt x="288" y="375"/>
                      </a:lnTo>
                      <a:lnTo>
                        <a:pt x="288" y="372"/>
                      </a:lnTo>
                      <a:lnTo>
                        <a:pt x="285" y="368"/>
                      </a:lnTo>
                      <a:lnTo>
                        <a:pt x="283" y="365"/>
                      </a:lnTo>
                      <a:lnTo>
                        <a:pt x="286" y="361"/>
                      </a:lnTo>
                      <a:lnTo>
                        <a:pt x="282" y="358"/>
                      </a:lnTo>
                      <a:lnTo>
                        <a:pt x="280" y="354"/>
                      </a:lnTo>
                      <a:lnTo>
                        <a:pt x="276" y="357"/>
                      </a:lnTo>
                      <a:lnTo>
                        <a:pt x="262" y="353"/>
                      </a:lnTo>
                      <a:lnTo>
                        <a:pt x="257" y="354"/>
                      </a:lnTo>
                      <a:lnTo>
                        <a:pt x="249" y="353"/>
                      </a:lnTo>
                      <a:lnTo>
                        <a:pt x="247" y="352"/>
                      </a:lnTo>
                      <a:lnTo>
                        <a:pt x="243" y="342"/>
                      </a:lnTo>
                      <a:lnTo>
                        <a:pt x="236" y="333"/>
                      </a:lnTo>
                      <a:lnTo>
                        <a:pt x="236" y="332"/>
                      </a:lnTo>
                      <a:lnTo>
                        <a:pt x="239" y="329"/>
                      </a:lnTo>
                      <a:lnTo>
                        <a:pt x="242" y="326"/>
                      </a:lnTo>
                      <a:lnTo>
                        <a:pt x="241" y="320"/>
                      </a:lnTo>
                      <a:lnTo>
                        <a:pt x="239" y="314"/>
                      </a:lnTo>
                      <a:lnTo>
                        <a:pt x="236" y="310"/>
                      </a:lnTo>
                      <a:lnTo>
                        <a:pt x="237" y="306"/>
                      </a:lnTo>
                      <a:lnTo>
                        <a:pt x="237" y="301"/>
                      </a:lnTo>
                      <a:lnTo>
                        <a:pt x="234" y="296"/>
                      </a:lnTo>
                      <a:lnTo>
                        <a:pt x="228" y="292"/>
                      </a:lnTo>
                      <a:lnTo>
                        <a:pt x="230" y="290"/>
                      </a:lnTo>
                      <a:lnTo>
                        <a:pt x="230" y="288"/>
                      </a:lnTo>
                      <a:lnTo>
                        <a:pt x="227" y="285"/>
                      </a:lnTo>
                      <a:lnTo>
                        <a:pt x="222" y="280"/>
                      </a:lnTo>
                      <a:lnTo>
                        <a:pt x="231" y="281"/>
                      </a:lnTo>
                      <a:lnTo>
                        <a:pt x="238" y="279"/>
                      </a:lnTo>
                      <a:lnTo>
                        <a:pt x="242" y="280"/>
                      </a:lnTo>
                      <a:lnTo>
                        <a:pt x="248" y="280"/>
                      </a:lnTo>
                      <a:lnTo>
                        <a:pt x="254" y="276"/>
                      </a:lnTo>
                      <a:lnTo>
                        <a:pt x="257" y="268"/>
                      </a:lnTo>
                      <a:lnTo>
                        <a:pt x="264" y="265"/>
                      </a:lnTo>
                      <a:lnTo>
                        <a:pt x="266" y="262"/>
                      </a:lnTo>
                      <a:lnTo>
                        <a:pt x="266" y="257"/>
                      </a:lnTo>
                      <a:lnTo>
                        <a:pt x="265" y="254"/>
                      </a:lnTo>
                      <a:lnTo>
                        <a:pt x="261" y="252"/>
                      </a:lnTo>
                      <a:lnTo>
                        <a:pt x="254" y="250"/>
                      </a:lnTo>
                      <a:lnTo>
                        <a:pt x="252" y="249"/>
                      </a:lnTo>
                      <a:lnTo>
                        <a:pt x="252" y="248"/>
                      </a:lnTo>
                      <a:lnTo>
                        <a:pt x="265" y="251"/>
                      </a:lnTo>
                      <a:lnTo>
                        <a:pt x="272" y="251"/>
                      </a:lnTo>
                      <a:lnTo>
                        <a:pt x="276" y="252"/>
                      </a:lnTo>
                      <a:lnTo>
                        <a:pt x="285" y="250"/>
                      </a:lnTo>
                      <a:lnTo>
                        <a:pt x="286" y="251"/>
                      </a:lnTo>
                      <a:lnTo>
                        <a:pt x="284" y="256"/>
                      </a:lnTo>
                      <a:lnTo>
                        <a:pt x="280" y="257"/>
                      </a:lnTo>
                      <a:lnTo>
                        <a:pt x="279" y="259"/>
                      </a:lnTo>
                      <a:lnTo>
                        <a:pt x="281" y="265"/>
                      </a:lnTo>
                      <a:lnTo>
                        <a:pt x="282" y="269"/>
                      </a:lnTo>
                      <a:lnTo>
                        <a:pt x="278" y="271"/>
                      </a:lnTo>
                      <a:lnTo>
                        <a:pt x="276" y="274"/>
                      </a:lnTo>
                      <a:lnTo>
                        <a:pt x="277" y="275"/>
                      </a:lnTo>
                      <a:lnTo>
                        <a:pt x="284" y="276"/>
                      </a:lnTo>
                      <a:lnTo>
                        <a:pt x="284" y="279"/>
                      </a:lnTo>
                      <a:lnTo>
                        <a:pt x="281" y="282"/>
                      </a:lnTo>
                      <a:lnTo>
                        <a:pt x="287" y="285"/>
                      </a:lnTo>
                      <a:lnTo>
                        <a:pt x="288" y="288"/>
                      </a:lnTo>
                      <a:lnTo>
                        <a:pt x="287" y="291"/>
                      </a:lnTo>
                      <a:lnTo>
                        <a:pt x="289" y="291"/>
                      </a:lnTo>
                      <a:lnTo>
                        <a:pt x="291" y="287"/>
                      </a:lnTo>
                      <a:lnTo>
                        <a:pt x="292" y="285"/>
                      </a:lnTo>
                      <a:lnTo>
                        <a:pt x="292" y="284"/>
                      </a:lnTo>
                      <a:lnTo>
                        <a:pt x="292" y="282"/>
                      </a:lnTo>
                      <a:lnTo>
                        <a:pt x="294" y="281"/>
                      </a:lnTo>
                      <a:lnTo>
                        <a:pt x="293" y="279"/>
                      </a:lnTo>
                      <a:lnTo>
                        <a:pt x="294" y="273"/>
                      </a:lnTo>
                      <a:lnTo>
                        <a:pt x="295" y="270"/>
                      </a:lnTo>
                      <a:lnTo>
                        <a:pt x="299" y="269"/>
                      </a:lnTo>
                      <a:lnTo>
                        <a:pt x="300" y="265"/>
                      </a:lnTo>
                      <a:lnTo>
                        <a:pt x="299" y="263"/>
                      </a:lnTo>
                      <a:lnTo>
                        <a:pt x="298" y="259"/>
                      </a:lnTo>
                      <a:lnTo>
                        <a:pt x="296" y="256"/>
                      </a:lnTo>
                      <a:lnTo>
                        <a:pt x="297" y="254"/>
                      </a:lnTo>
                      <a:lnTo>
                        <a:pt x="297" y="254"/>
                      </a:lnTo>
                      <a:lnTo>
                        <a:pt x="301" y="254"/>
                      </a:lnTo>
                      <a:lnTo>
                        <a:pt x="305" y="258"/>
                      </a:lnTo>
                      <a:lnTo>
                        <a:pt x="305" y="259"/>
                      </a:lnTo>
                      <a:lnTo>
                        <a:pt x="304" y="263"/>
                      </a:lnTo>
                      <a:lnTo>
                        <a:pt x="306" y="266"/>
                      </a:lnTo>
                      <a:lnTo>
                        <a:pt x="308" y="275"/>
                      </a:lnTo>
                      <a:lnTo>
                        <a:pt x="308" y="280"/>
                      </a:lnTo>
                      <a:lnTo>
                        <a:pt x="308" y="281"/>
                      </a:lnTo>
                      <a:lnTo>
                        <a:pt x="305" y="283"/>
                      </a:lnTo>
                      <a:lnTo>
                        <a:pt x="303" y="281"/>
                      </a:lnTo>
                      <a:lnTo>
                        <a:pt x="302" y="282"/>
                      </a:lnTo>
                      <a:lnTo>
                        <a:pt x="301" y="285"/>
                      </a:lnTo>
                      <a:lnTo>
                        <a:pt x="300" y="289"/>
                      </a:lnTo>
                      <a:lnTo>
                        <a:pt x="302" y="289"/>
                      </a:lnTo>
                      <a:lnTo>
                        <a:pt x="304" y="286"/>
                      </a:lnTo>
                      <a:lnTo>
                        <a:pt x="305" y="287"/>
                      </a:lnTo>
                      <a:lnTo>
                        <a:pt x="305" y="289"/>
                      </a:lnTo>
                      <a:lnTo>
                        <a:pt x="310" y="292"/>
                      </a:lnTo>
                      <a:lnTo>
                        <a:pt x="310" y="288"/>
                      </a:lnTo>
                      <a:lnTo>
                        <a:pt x="312" y="285"/>
                      </a:lnTo>
                      <a:lnTo>
                        <a:pt x="312" y="284"/>
                      </a:lnTo>
                      <a:lnTo>
                        <a:pt x="311" y="275"/>
                      </a:lnTo>
                      <a:lnTo>
                        <a:pt x="310" y="274"/>
                      </a:lnTo>
                      <a:lnTo>
                        <a:pt x="309" y="269"/>
                      </a:lnTo>
                      <a:lnTo>
                        <a:pt x="307" y="266"/>
                      </a:lnTo>
                      <a:lnTo>
                        <a:pt x="308" y="265"/>
                      </a:lnTo>
                      <a:lnTo>
                        <a:pt x="308" y="263"/>
                      </a:lnTo>
                      <a:lnTo>
                        <a:pt x="309" y="262"/>
                      </a:lnTo>
                      <a:lnTo>
                        <a:pt x="308" y="259"/>
                      </a:lnTo>
                      <a:lnTo>
                        <a:pt x="305" y="251"/>
                      </a:lnTo>
                      <a:lnTo>
                        <a:pt x="304" y="249"/>
                      </a:lnTo>
                      <a:lnTo>
                        <a:pt x="302" y="249"/>
                      </a:lnTo>
                      <a:lnTo>
                        <a:pt x="295" y="253"/>
                      </a:lnTo>
                      <a:lnTo>
                        <a:pt x="292" y="252"/>
                      </a:lnTo>
                      <a:lnTo>
                        <a:pt x="292" y="249"/>
                      </a:lnTo>
                      <a:lnTo>
                        <a:pt x="293" y="248"/>
                      </a:lnTo>
                      <a:lnTo>
                        <a:pt x="304" y="241"/>
                      </a:lnTo>
                      <a:lnTo>
                        <a:pt x="317" y="231"/>
                      </a:lnTo>
                      <a:lnTo>
                        <a:pt x="320" y="229"/>
                      </a:lnTo>
                      <a:lnTo>
                        <a:pt x="326" y="227"/>
                      </a:lnTo>
                      <a:lnTo>
                        <a:pt x="327" y="227"/>
                      </a:lnTo>
                      <a:lnTo>
                        <a:pt x="332" y="229"/>
                      </a:lnTo>
                      <a:lnTo>
                        <a:pt x="334" y="230"/>
                      </a:lnTo>
                      <a:lnTo>
                        <a:pt x="345" y="233"/>
                      </a:lnTo>
                      <a:lnTo>
                        <a:pt x="351" y="239"/>
                      </a:lnTo>
                      <a:lnTo>
                        <a:pt x="350" y="243"/>
                      </a:lnTo>
                      <a:lnTo>
                        <a:pt x="347" y="247"/>
                      </a:lnTo>
                      <a:lnTo>
                        <a:pt x="344" y="255"/>
                      </a:lnTo>
                      <a:lnTo>
                        <a:pt x="346" y="260"/>
                      </a:lnTo>
                      <a:lnTo>
                        <a:pt x="347" y="263"/>
                      </a:lnTo>
                      <a:lnTo>
                        <a:pt x="348" y="265"/>
                      </a:lnTo>
                      <a:lnTo>
                        <a:pt x="348" y="266"/>
                      </a:lnTo>
                      <a:lnTo>
                        <a:pt x="349" y="271"/>
                      </a:lnTo>
                      <a:close/>
                      <a:moveTo>
                        <a:pt x="346" y="382"/>
                      </a:moveTo>
                      <a:lnTo>
                        <a:pt x="347" y="385"/>
                      </a:lnTo>
                      <a:lnTo>
                        <a:pt x="346" y="387"/>
                      </a:lnTo>
                      <a:lnTo>
                        <a:pt x="344" y="388"/>
                      </a:lnTo>
                      <a:lnTo>
                        <a:pt x="336" y="386"/>
                      </a:lnTo>
                      <a:lnTo>
                        <a:pt x="332" y="385"/>
                      </a:lnTo>
                      <a:lnTo>
                        <a:pt x="326" y="389"/>
                      </a:lnTo>
                      <a:lnTo>
                        <a:pt x="325" y="390"/>
                      </a:lnTo>
                      <a:lnTo>
                        <a:pt x="319" y="396"/>
                      </a:lnTo>
                      <a:lnTo>
                        <a:pt x="317" y="396"/>
                      </a:lnTo>
                      <a:lnTo>
                        <a:pt x="315" y="396"/>
                      </a:lnTo>
                      <a:lnTo>
                        <a:pt x="313" y="393"/>
                      </a:lnTo>
                      <a:lnTo>
                        <a:pt x="313" y="391"/>
                      </a:lnTo>
                      <a:lnTo>
                        <a:pt x="313" y="390"/>
                      </a:lnTo>
                      <a:lnTo>
                        <a:pt x="314" y="388"/>
                      </a:lnTo>
                      <a:lnTo>
                        <a:pt x="313" y="386"/>
                      </a:lnTo>
                      <a:lnTo>
                        <a:pt x="317" y="385"/>
                      </a:lnTo>
                      <a:lnTo>
                        <a:pt x="317" y="384"/>
                      </a:lnTo>
                      <a:lnTo>
                        <a:pt x="317" y="382"/>
                      </a:lnTo>
                      <a:lnTo>
                        <a:pt x="320" y="385"/>
                      </a:lnTo>
                      <a:lnTo>
                        <a:pt x="325" y="383"/>
                      </a:lnTo>
                      <a:lnTo>
                        <a:pt x="325" y="378"/>
                      </a:lnTo>
                      <a:lnTo>
                        <a:pt x="324" y="376"/>
                      </a:lnTo>
                      <a:lnTo>
                        <a:pt x="322" y="375"/>
                      </a:lnTo>
                      <a:lnTo>
                        <a:pt x="323" y="373"/>
                      </a:lnTo>
                      <a:lnTo>
                        <a:pt x="324" y="373"/>
                      </a:lnTo>
                      <a:lnTo>
                        <a:pt x="327" y="376"/>
                      </a:lnTo>
                      <a:lnTo>
                        <a:pt x="332" y="377"/>
                      </a:lnTo>
                      <a:lnTo>
                        <a:pt x="339" y="377"/>
                      </a:lnTo>
                      <a:lnTo>
                        <a:pt x="343" y="379"/>
                      </a:lnTo>
                      <a:lnTo>
                        <a:pt x="346" y="382"/>
                      </a:lnTo>
                      <a:close/>
                      <a:moveTo>
                        <a:pt x="266" y="403"/>
                      </a:moveTo>
                      <a:lnTo>
                        <a:pt x="269" y="403"/>
                      </a:lnTo>
                      <a:lnTo>
                        <a:pt x="270" y="403"/>
                      </a:lnTo>
                      <a:lnTo>
                        <a:pt x="271" y="401"/>
                      </a:lnTo>
                      <a:lnTo>
                        <a:pt x="275" y="399"/>
                      </a:lnTo>
                      <a:lnTo>
                        <a:pt x="276" y="395"/>
                      </a:lnTo>
                      <a:lnTo>
                        <a:pt x="278" y="395"/>
                      </a:lnTo>
                      <a:lnTo>
                        <a:pt x="283" y="398"/>
                      </a:lnTo>
                      <a:lnTo>
                        <a:pt x="288" y="406"/>
                      </a:lnTo>
                      <a:lnTo>
                        <a:pt x="289" y="407"/>
                      </a:lnTo>
                      <a:lnTo>
                        <a:pt x="288" y="402"/>
                      </a:lnTo>
                      <a:lnTo>
                        <a:pt x="285" y="398"/>
                      </a:lnTo>
                      <a:lnTo>
                        <a:pt x="284" y="392"/>
                      </a:lnTo>
                      <a:lnTo>
                        <a:pt x="282" y="389"/>
                      </a:lnTo>
                      <a:lnTo>
                        <a:pt x="285" y="386"/>
                      </a:lnTo>
                      <a:lnTo>
                        <a:pt x="289" y="388"/>
                      </a:lnTo>
                      <a:lnTo>
                        <a:pt x="291" y="386"/>
                      </a:lnTo>
                      <a:lnTo>
                        <a:pt x="296" y="391"/>
                      </a:lnTo>
                      <a:lnTo>
                        <a:pt x="299" y="389"/>
                      </a:lnTo>
                      <a:lnTo>
                        <a:pt x="301" y="389"/>
                      </a:lnTo>
                      <a:lnTo>
                        <a:pt x="304" y="394"/>
                      </a:lnTo>
                      <a:lnTo>
                        <a:pt x="313" y="396"/>
                      </a:lnTo>
                      <a:lnTo>
                        <a:pt x="316" y="403"/>
                      </a:lnTo>
                      <a:lnTo>
                        <a:pt x="307" y="413"/>
                      </a:lnTo>
                      <a:lnTo>
                        <a:pt x="302" y="422"/>
                      </a:lnTo>
                      <a:lnTo>
                        <a:pt x="301" y="426"/>
                      </a:lnTo>
                      <a:lnTo>
                        <a:pt x="301" y="438"/>
                      </a:lnTo>
                      <a:lnTo>
                        <a:pt x="301" y="439"/>
                      </a:lnTo>
                      <a:lnTo>
                        <a:pt x="299" y="438"/>
                      </a:lnTo>
                      <a:lnTo>
                        <a:pt x="298" y="437"/>
                      </a:lnTo>
                      <a:lnTo>
                        <a:pt x="297" y="433"/>
                      </a:lnTo>
                      <a:lnTo>
                        <a:pt x="294" y="427"/>
                      </a:lnTo>
                      <a:lnTo>
                        <a:pt x="295" y="422"/>
                      </a:lnTo>
                      <a:lnTo>
                        <a:pt x="296" y="419"/>
                      </a:lnTo>
                      <a:lnTo>
                        <a:pt x="294" y="417"/>
                      </a:lnTo>
                      <a:lnTo>
                        <a:pt x="294" y="414"/>
                      </a:lnTo>
                      <a:lnTo>
                        <a:pt x="293" y="412"/>
                      </a:lnTo>
                      <a:lnTo>
                        <a:pt x="293" y="416"/>
                      </a:lnTo>
                      <a:lnTo>
                        <a:pt x="292" y="416"/>
                      </a:lnTo>
                      <a:lnTo>
                        <a:pt x="290" y="417"/>
                      </a:lnTo>
                      <a:lnTo>
                        <a:pt x="289" y="418"/>
                      </a:lnTo>
                      <a:lnTo>
                        <a:pt x="292" y="421"/>
                      </a:lnTo>
                      <a:lnTo>
                        <a:pt x="292" y="422"/>
                      </a:lnTo>
                      <a:lnTo>
                        <a:pt x="292" y="423"/>
                      </a:lnTo>
                      <a:lnTo>
                        <a:pt x="290" y="427"/>
                      </a:lnTo>
                      <a:lnTo>
                        <a:pt x="289" y="428"/>
                      </a:lnTo>
                      <a:lnTo>
                        <a:pt x="279" y="426"/>
                      </a:lnTo>
                      <a:lnTo>
                        <a:pt x="272" y="426"/>
                      </a:lnTo>
                      <a:lnTo>
                        <a:pt x="269" y="428"/>
                      </a:lnTo>
                      <a:lnTo>
                        <a:pt x="262" y="432"/>
                      </a:lnTo>
                      <a:lnTo>
                        <a:pt x="254" y="427"/>
                      </a:lnTo>
                      <a:lnTo>
                        <a:pt x="246" y="420"/>
                      </a:lnTo>
                      <a:lnTo>
                        <a:pt x="231" y="414"/>
                      </a:lnTo>
                      <a:lnTo>
                        <a:pt x="226" y="410"/>
                      </a:lnTo>
                      <a:lnTo>
                        <a:pt x="225" y="408"/>
                      </a:lnTo>
                      <a:lnTo>
                        <a:pt x="228" y="406"/>
                      </a:lnTo>
                      <a:lnTo>
                        <a:pt x="231" y="407"/>
                      </a:lnTo>
                      <a:lnTo>
                        <a:pt x="234" y="404"/>
                      </a:lnTo>
                      <a:lnTo>
                        <a:pt x="231" y="401"/>
                      </a:lnTo>
                      <a:lnTo>
                        <a:pt x="230" y="399"/>
                      </a:lnTo>
                      <a:lnTo>
                        <a:pt x="228" y="396"/>
                      </a:lnTo>
                      <a:lnTo>
                        <a:pt x="229" y="392"/>
                      </a:lnTo>
                      <a:lnTo>
                        <a:pt x="233" y="388"/>
                      </a:lnTo>
                      <a:lnTo>
                        <a:pt x="240" y="386"/>
                      </a:lnTo>
                      <a:lnTo>
                        <a:pt x="248" y="388"/>
                      </a:lnTo>
                      <a:lnTo>
                        <a:pt x="254" y="392"/>
                      </a:lnTo>
                      <a:lnTo>
                        <a:pt x="256" y="396"/>
                      </a:lnTo>
                      <a:lnTo>
                        <a:pt x="266" y="403"/>
                      </a:lnTo>
                      <a:close/>
                      <a:moveTo>
                        <a:pt x="242" y="61"/>
                      </a:moveTo>
                      <a:lnTo>
                        <a:pt x="241" y="63"/>
                      </a:lnTo>
                      <a:lnTo>
                        <a:pt x="240" y="62"/>
                      </a:lnTo>
                      <a:lnTo>
                        <a:pt x="233" y="64"/>
                      </a:lnTo>
                      <a:lnTo>
                        <a:pt x="233" y="65"/>
                      </a:lnTo>
                      <a:lnTo>
                        <a:pt x="233" y="67"/>
                      </a:lnTo>
                      <a:lnTo>
                        <a:pt x="233" y="69"/>
                      </a:lnTo>
                      <a:lnTo>
                        <a:pt x="230" y="72"/>
                      </a:lnTo>
                      <a:lnTo>
                        <a:pt x="227" y="74"/>
                      </a:lnTo>
                      <a:lnTo>
                        <a:pt x="225" y="74"/>
                      </a:lnTo>
                      <a:lnTo>
                        <a:pt x="217" y="68"/>
                      </a:lnTo>
                      <a:lnTo>
                        <a:pt x="221" y="63"/>
                      </a:lnTo>
                      <a:lnTo>
                        <a:pt x="225" y="62"/>
                      </a:lnTo>
                      <a:lnTo>
                        <a:pt x="227" y="62"/>
                      </a:lnTo>
                      <a:lnTo>
                        <a:pt x="229" y="60"/>
                      </a:lnTo>
                      <a:lnTo>
                        <a:pt x="238" y="59"/>
                      </a:lnTo>
                      <a:lnTo>
                        <a:pt x="241" y="59"/>
                      </a:lnTo>
                      <a:lnTo>
                        <a:pt x="242" y="61"/>
                      </a:lnTo>
                      <a:close/>
                      <a:moveTo>
                        <a:pt x="206" y="414"/>
                      </a:moveTo>
                      <a:lnTo>
                        <a:pt x="203" y="417"/>
                      </a:lnTo>
                      <a:lnTo>
                        <a:pt x="201" y="415"/>
                      </a:lnTo>
                      <a:lnTo>
                        <a:pt x="200" y="408"/>
                      </a:lnTo>
                      <a:lnTo>
                        <a:pt x="197" y="403"/>
                      </a:lnTo>
                      <a:lnTo>
                        <a:pt x="199" y="402"/>
                      </a:lnTo>
                      <a:lnTo>
                        <a:pt x="201" y="397"/>
                      </a:lnTo>
                      <a:lnTo>
                        <a:pt x="204" y="397"/>
                      </a:lnTo>
                      <a:lnTo>
                        <a:pt x="204" y="394"/>
                      </a:lnTo>
                      <a:lnTo>
                        <a:pt x="202" y="393"/>
                      </a:lnTo>
                      <a:lnTo>
                        <a:pt x="203" y="390"/>
                      </a:lnTo>
                      <a:lnTo>
                        <a:pt x="206" y="386"/>
                      </a:lnTo>
                      <a:lnTo>
                        <a:pt x="211" y="382"/>
                      </a:lnTo>
                      <a:lnTo>
                        <a:pt x="212" y="381"/>
                      </a:lnTo>
                      <a:lnTo>
                        <a:pt x="214" y="376"/>
                      </a:lnTo>
                      <a:lnTo>
                        <a:pt x="217" y="367"/>
                      </a:lnTo>
                      <a:lnTo>
                        <a:pt x="218" y="364"/>
                      </a:lnTo>
                      <a:lnTo>
                        <a:pt x="219" y="362"/>
                      </a:lnTo>
                      <a:lnTo>
                        <a:pt x="222" y="359"/>
                      </a:lnTo>
                      <a:lnTo>
                        <a:pt x="223" y="360"/>
                      </a:lnTo>
                      <a:lnTo>
                        <a:pt x="222" y="364"/>
                      </a:lnTo>
                      <a:lnTo>
                        <a:pt x="218" y="381"/>
                      </a:lnTo>
                      <a:lnTo>
                        <a:pt x="214" y="388"/>
                      </a:lnTo>
                      <a:lnTo>
                        <a:pt x="213" y="390"/>
                      </a:lnTo>
                      <a:lnTo>
                        <a:pt x="211" y="398"/>
                      </a:lnTo>
                      <a:lnTo>
                        <a:pt x="206" y="414"/>
                      </a:lnTo>
                      <a:close/>
                      <a:moveTo>
                        <a:pt x="164" y="150"/>
                      </a:moveTo>
                      <a:lnTo>
                        <a:pt x="174" y="148"/>
                      </a:lnTo>
                      <a:lnTo>
                        <a:pt x="176" y="149"/>
                      </a:lnTo>
                      <a:lnTo>
                        <a:pt x="176" y="151"/>
                      </a:lnTo>
                      <a:lnTo>
                        <a:pt x="175" y="157"/>
                      </a:lnTo>
                      <a:lnTo>
                        <a:pt x="168" y="166"/>
                      </a:lnTo>
                      <a:lnTo>
                        <a:pt x="167" y="171"/>
                      </a:lnTo>
                      <a:lnTo>
                        <a:pt x="174" y="162"/>
                      </a:lnTo>
                      <a:lnTo>
                        <a:pt x="179" y="169"/>
                      </a:lnTo>
                      <a:lnTo>
                        <a:pt x="185" y="172"/>
                      </a:lnTo>
                      <a:lnTo>
                        <a:pt x="191" y="173"/>
                      </a:lnTo>
                      <a:lnTo>
                        <a:pt x="211" y="171"/>
                      </a:lnTo>
                      <a:lnTo>
                        <a:pt x="212" y="171"/>
                      </a:lnTo>
                      <a:lnTo>
                        <a:pt x="215" y="173"/>
                      </a:lnTo>
                      <a:lnTo>
                        <a:pt x="222" y="183"/>
                      </a:lnTo>
                      <a:lnTo>
                        <a:pt x="221" y="187"/>
                      </a:lnTo>
                      <a:lnTo>
                        <a:pt x="219" y="198"/>
                      </a:lnTo>
                      <a:lnTo>
                        <a:pt x="211" y="209"/>
                      </a:lnTo>
                      <a:lnTo>
                        <a:pt x="211" y="210"/>
                      </a:lnTo>
                      <a:lnTo>
                        <a:pt x="207" y="214"/>
                      </a:lnTo>
                      <a:lnTo>
                        <a:pt x="206" y="221"/>
                      </a:lnTo>
                      <a:lnTo>
                        <a:pt x="204" y="224"/>
                      </a:lnTo>
                      <a:lnTo>
                        <a:pt x="202" y="224"/>
                      </a:lnTo>
                      <a:lnTo>
                        <a:pt x="200" y="221"/>
                      </a:lnTo>
                      <a:lnTo>
                        <a:pt x="200" y="217"/>
                      </a:lnTo>
                      <a:lnTo>
                        <a:pt x="200" y="215"/>
                      </a:lnTo>
                      <a:lnTo>
                        <a:pt x="196" y="215"/>
                      </a:lnTo>
                      <a:lnTo>
                        <a:pt x="191" y="221"/>
                      </a:lnTo>
                      <a:lnTo>
                        <a:pt x="191" y="229"/>
                      </a:lnTo>
                      <a:lnTo>
                        <a:pt x="190" y="230"/>
                      </a:lnTo>
                      <a:lnTo>
                        <a:pt x="188" y="227"/>
                      </a:lnTo>
                      <a:lnTo>
                        <a:pt x="188" y="223"/>
                      </a:lnTo>
                      <a:lnTo>
                        <a:pt x="188" y="221"/>
                      </a:lnTo>
                      <a:lnTo>
                        <a:pt x="184" y="220"/>
                      </a:lnTo>
                      <a:lnTo>
                        <a:pt x="180" y="221"/>
                      </a:lnTo>
                      <a:lnTo>
                        <a:pt x="177" y="219"/>
                      </a:lnTo>
                      <a:lnTo>
                        <a:pt x="181" y="215"/>
                      </a:lnTo>
                      <a:lnTo>
                        <a:pt x="185" y="216"/>
                      </a:lnTo>
                      <a:lnTo>
                        <a:pt x="185" y="212"/>
                      </a:lnTo>
                      <a:lnTo>
                        <a:pt x="187" y="208"/>
                      </a:lnTo>
                      <a:lnTo>
                        <a:pt x="183" y="205"/>
                      </a:lnTo>
                      <a:lnTo>
                        <a:pt x="179" y="206"/>
                      </a:lnTo>
                      <a:lnTo>
                        <a:pt x="174" y="213"/>
                      </a:lnTo>
                      <a:lnTo>
                        <a:pt x="168" y="219"/>
                      </a:lnTo>
                      <a:lnTo>
                        <a:pt x="167" y="222"/>
                      </a:lnTo>
                      <a:lnTo>
                        <a:pt x="168" y="224"/>
                      </a:lnTo>
                      <a:lnTo>
                        <a:pt x="166" y="227"/>
                      </a:lnTo>
                      <a:lnTo>
                        <a:pt x="170" y="241"/>
                      </a:lnTo>
                      <a:lnTo>
                        <a:pt x="169" y="252"/>
                      </a:lnTo>
                      <a:lnTo>
                        <a:pt x="168" y="256"/>
                      </a:lnTo>
                      <a:lnTo>
                        <a:pt x="165" y="260"/>
                      </a:lnTo>
                      <a:lnTo>
                        <a:pt x="164" y="265"/>
                      </a:lnTo>
                      <a:lnTo>
                        <a:pt x="154" y="261"/>
                      </a:lnTo>
                      <a:lnTo>
                        <a:pt x="149" y="262"/>
                      </a:lnTo>
                      <a:lnTo>
                        <a:pt x="149" y="263"/>
                      </a:lnTo>
                      <a:lnTo>
                        <a:pt x="148" y="262"/>
                      </a:lnTo>
                      <a:lnTo>
                        <a:pt x="141" y="265"/>
                      </a:lnTo>
                      <a:lnTo>
                        <a:pt x="141" y="266"/>
                      </a:lnTo>
                      <a:lnTo>
                        <a:pt x="150" y="268"/>
                      </a:lnTo>
                      <a:lnTo>
                        <a:pt x="153" y="270"/>
                      </a:lnTo>
                      <a:lnTo>
                        <a:pt x="153" y="272"/>
                      </a:lnTo>
                      <a:lnTo>
                        <a:pt x="151" y="276"/>
                      </a:lnTo>
                      <a:lnTo>
                        <a:pt x="153" y="279"/>
                      </a:lnTo>
                      <a:lnTo>
                        <a:pt x="150" y="282"/>
                      </a:lnTo>
                      <a:lnTo>
                        <a:pt x="150" y="286"/>
                      </a:lnTo>
                      <a:lnTo>
                        <a:pt x="135" y="289"/>
                      </a:lnTo>
                      <a:lnTo>
                        <a:pt x="130" y="288"/>
                      </a:lnTo>
                      <a:lnTo>
                        <a:pt x="124" y="284"/>
                      </a:lnTo>
                      <a:lnTo>
                        <a:pt x="122" y="286"/>
                      </a:lnTo>
                      <a:lnTo>
                        <a:pt x="134" y="298"/>
                      </a:lnTo>
                      <a:lnTo>
                        <a:pt x="127" y="309"/>
                      </a:lnTo>
                      <a:lnTo>
                        <a:pt x="118" y="311"/>
                      </a:lnTo>
                      <a:lnTo>
                        <a:pt x="117" y="312"/>
                      </a:lnTo>
                      <a:lnTo>
                        <a:pt x="123" y="318"/>
                      </a:lnTo>
                      <a:lnTo>
                        <a:pt x="122" y="321"/>
                      </a:lnTo>
                      <a:lnTo>
                        <a:pt x="119" y="324"/>
                      </a:lnTo>
                      <a:lnTo>
                        <a:pt x="118" y="330"/>
                      </a:lnTo>
                      <a:lnTo>
                        <a:pt x="121" y="336"/>
                      </a:lnTo>
                      <a:lnTo>
                        <a:pt x="125" y="349"/>
                      </a:lnTo>
                      <a:lnTo>
                        <a:pt x="123" y="355"/>
                      </a:lnTo>
                      <a:lnTo>
                        <a:pt x="117" y="356"/>
                      </a:lnTo>
                      <a:lnTo>
                        <a:pt x="112" y="359"/>
                      </a:lnTo>
                      <a:lnTo>
                        <a:pt x="111" y="364"/>
                      </a:lnTo>
                      <a:lnTo>
                        <a:pt x="113" y="368"/>
                      </a:lnTo>
                      <a:lnTo>
                        <a:pt x="113" y="371"/>
                      </a:lnTo>
                      <a:lnTo>
                        <a:pt x="106" y="376"/>
                      </a:lnTo>
                      <a:lnTo>
                        <a:pt x="110" y="378"/>
                      </a:lnTo>
                      <a:lnTo>
                        <a:pt x="118" y="377"/>
                      </a:lnTo>
                      <a:lnTo>
                        <a:pt x="130" y="385"/>
                      </a:lnTo>
                      <a:lnTo>
                        <a:pt x="136" y="387"/>
                      </a:lnTo>
                      <a:lnTo>
                        <a:pt x="135" y="384"/>
                      </a:lnTo>
                      <a:lnTo>
                        <a:pt x="133" y="381"/>
                      </a:lnTo>
                      <a:lnTo>
                        <a:pt x="126" y="379"/>
                      </a:lnTo>
                      <a:lnTo>
                        <a:pt x="123" y="375"/>
                      </a:lnTo>
                      <a:lnTo>
                        <a:pt x="124" y="372"/>
                      </a:lnTo>
                      <a:lnTo>
                        <a:pt x="125" y="371"/>
                      </a:lnTo>
                      <a:lnTo>
                        <a:pt x="132" y="371"/>
                      </a:lnTo>
                      <a:lnTo>
                        <a:pt x="147" y="381"/>
                      </a:lnTo>
                      <a:lnTo>
                        <a:pt x="152" y="389"/>
                      </a:lnTo>
                      <a:lnTo>
                        <a:pt x="153" y="395"/>
                      </a:lnTo>
                      <a:lnTo>
                        <a:pt x="149" y="398"/>
                      </a:lnTo>
                      <a:lnTo>
                        <a:pt x="144" y="396"/>
                      </a:lnTo>
                      <a:lnTo>
                        <a:pt x="147" y="399"/>
                      </a:lnTo>
                      <a:lnTo>
                        <a:pt x="146" y="400"/>
                      </a:lnTo>
                      <a:lnTo>
                        <a:pt x="140" y="397"/>
                      </a:lnTo>
                      <a:lnTo>
                        <a:pt x="140" y="394"/>
                      </a:lnTo>
                      <a:lnTo>
                        <a:pt x="129" y="394"/>
                      </a:lnTo>
                      <a:lnTo>
                        <a:pt x="128" y="396"/>
                      </a:lnTo>
                      <a:lnTo>
                        <a:pt x="129" y="400"/>
                      </a:lnTo>
                      <a:lnTo>
                        <a:pt x="128" y="401"/>
                      </a:lnTo>
                      <a:lnTo>
                        <a:pt x="122" y="398"/>
                      </a:lnTo>
                      <a:lnTo>
                        <a:pt x="121" y="395"/>
                      </a:lnTo>
                      <a:lnTo>
                        <a:pt x="121" y="392"/>
                      </a:lnTo>
                      <a:lnTo>
                        <a:pt x="120" y="391"/>
                      </a:lnTo>
                      <a:lnTo>
                        <a:pt x="115" y="396"/>
                      </a:lnTo>
                      <a:lnTo>
                        <a:pt x="104" y="403"/>
                      </a:lnTo>
                      <a:lnTo>
                        <a:pt x="103" y="402"/>
                      </a:lnTo>
                      <a:lnTo>
                        <a:pt x="101" y="402"/>
                      </a:lnTo>
                      <a:lnTo>
                        <a:pt x="98" y="407"/>
                      </a:lnTo>
                      <a:lnTo>
                        <a:pt x="91" y="406"/>
                      </a:lnTo>
                      <a:lnTo>
                        <a:pt x="90" y="404"/>
                      </a:lnTo>
                      <a:lnTo>
                        <a:pt x="90" y="401"/>
                      </a:lnTo>
                      <a:lnTo>
                        <a:pt x="86" y="399"/>
                      </a:lnTo>
                      <a:lnTo>
                        <a:pt x="80" y="397"/>
                      </a:lnTo>
                      <a:lnTo>
                        <a:pt x="76" y="397"/>
                      </a:lnTo>
                      <a:lnTo>
                        <a:pt x="67" y="394"/>
                      </a:lnTo>
                      <a:lnTo>
                        <a:pt x="57" y="393"/>
                      </a:lnTo>
                      <a:lnTo>
                        <a:pt x="54" y="395"/>
                      </a:lnTo>
                      <a:lnTo>
                        <a:pt x="51" y="395"/>
                      </a:lnTo>
                      <a:lnTo>
                        <a:pt x="47" y="393"/>
                      </a:lnTo>
                      <a:lnTo>
                        <a:pt x="44" y="392"/>
                      </a:lnTo>
                      <a:lnTo>
                        <a:pt x="44" y="390"/>
                      </a:lnTo>
                      <a:lnTo>
                        <a:pt x="45" y="384"/>
                      </a:lnTo>
                      <a:lnTo>
                        <a:pt x="44" y="373"/>
                      </a:lnTo>
                      <a:lnTo>
                        <a:pt x="47" y="362"/>
                      </a:lnTo>
                      <a:lnTo>
                        <a:pt x="46" y="360"/>
                      </a:lnTo>
                      <a:lnTo>
                        <a:pt x="47" y="358"/>
                      </a:lnTo>
                      <a:lnTo>
                        <a:pt x="45" y="344"/>
                      </a:lnTo>
                      <a:lnTo>
                        <a:pt x="46" y="335"/>
                      </a:lnTo>
                      <a:lnTo>
                        <a:pt x="42" y="323"/>
                      </a:lnTo>
                      <a:lnTo>
                        <a:pt x="37" y="319"/>
                      </a:lnTo>
                      <a:lnTo>
                        <a:pt x="29" y="319"/>
                      </a:lnTo>
                      <a:lnTo>
                        <a:pt x="18" y="305"/>
                      </a:lnTo>
                      <a:lnTo>
                        <a:pt x="17" y="304"/>
                      </a:lnTo>
                      <a:lnTo>
                        <a:pt x="19" y="302"/>
                      </a:lnTo>
                      <a:lnTo>
                        <a:pt x="17" y="300"/>
                      </a:lnTo>
                      <a:lnTo>
                        <a:pt x="15" y="301"/>
                      </a:lnTo>
                      <a:lnTo>
                        <a:pt x="13" y="305"/>
                      </a:lnTo>
                      <a:lnTo>
                        <a:pt x="15" y="308"/>
                      </a:lnTo>
                      <a:lnTo>
                        <a:pt x="15" y="310"/>
                      </a:lnTo>
                      <a:lnTo>
                        <a:pt x="18" y="314"/>
                      </a:lnTo>
                      <a:lnTo>
                        <a:pt x="18" y="316"/>
                      </a:lnTo>
                      <a:lnTo>
                        <a:pt x="11" y="312"/>
                      </a:lnTo>
                      <a:lnTo>
                        <a:pt x="5" y="307"/>
                      </a:lnTo>
                      <a:lnTo>
                        <a:pt x="0" y="305"/>
                      </a:lnTo>
                      <a:lnTo>
                        <a:pt x="0" y="304"/>
                      </a:lnTo>
                      <a:lnTo>
                        <a:pt x="2" y="301"/>
                      </a:lnTo>
                      <a:lnTo>
                        <a:pt x="2" y="300"/>
                      </a:lnTo>
                      <a:lnTo>
                        <a:pt x="4" y="294"/>
                      </a:lnTo>
                      <a:lnTo>
                        <a:pt x="5" y="292"/>
                      </a:lnTo>
                      <a:lnTo>
                        <a:pt x="8" y="278"/>
                      </a:lnTo>
                      <a:lnTo>
                        <a:pt x="8" y="270"/>
                      </a:lnTo>
                      <a:lnTo>
                        <a:pt x="5" y="252"/>
                      </a:lnTo>
                      <a:lnTo>
                        <a:pt x="2" y="239"/>
                      </a:lnTo>
                      <a:lnTo>
                        <a:pt x="4" y="213"/>
                      </a:lnTo>
                      <a:lnTo>
                        <a:pt x="4" y="210"/>
                      </a:lnTo>
                      <a:lnTo>
                        <a:pt x="3" y="192"/>
                      </a:lnTo>
                      <a:lnTo>
                        <a:pt x="3" y="172"/>
                      </a:lnTo>
                      <a:lnTo>
                        <a:pt x="5" y="165"/>
                      </a:lnTo>
                      <a:lnTo>
                        <a:pt x="7" y="154"/>
                      </a:lnTo>
                      <a:lnTo>
                        <a:pt x="11" y="147"/>
                      </a:lnTo>
                      <a:lnTo>
                        <a:pt x="11" y="148"/>
                      </a:lnTo>
                      <a:lnTo>
                        <a:pt x="12" y="150"/>
                      </a:lnTo>
                      <a:lnTo>
                        <a:pt x="11" y="152"/>
                      </a:lnTo>
                      <a:lnTo>
                        <a:pt x="9" y="156"/>
                      </a:lnTo>
                      <a:lnTo>
                        <a:pt x="11" y="157"/>
                      </a:lnTo>
                      <a:lnTo>
                        <a:pt x="13" y="161"/>
                      </a:lnTo>
                      <a:lnTo>
                        <a:pt x="17" y="162"/>
                      </a:lnTo>
                      <a:lnTo>
                        <a:pt x="18" y="167"/>
                      </a:lnTo>
                      <a:lnTo>
                        <a:pt x="20" y="165"/>
                      </a:lnTo>
                      <a:lnTo>
                        <a:pt x="24" y="165"/>
                      </a:lnTo>
                      <a:lnTo>
                        <a:pt x="34" y="169"/>
                      </a:lnTo>
                      <a:lnTo>
                        <a:pt x="38" y="167"/>
                      </a:lnTo>
                      <a:lnTo>
                        <a:pt x="40" y="172"/>
                      </a:lnTo>
                      <a:lnTo>
                        <a:pt x="40" y="176"/>
                      </a:lnTo>
                      <a:lnTo>
                        <a:pt x="43" y="179"/>
                      </a:lnTo>
                      <a:lnTo>
                        <a:pt x="46" y="180"/>
                      </a:lnTo>
                      <a:lnTo>
                        <a:pt x="51" y="177"/>
                      </a:lnTo>
                      <a:lnTo>
                        <a:pt x="52" y="171"/>
                      </a:lnTo>
                      <a:lnTo>
                        <a:pt x="53" y="168"/>
                      </a:lnTo>
                      <a:lnTo>
                        <a:pt x="49" y="163"/>
                      </a:lnTo>
                      <a:lnTo>
                        <a:pt x="47" y="159"/>
                      </a:lnTo>
                      <a:lnTo>
                        <a:pt x="51" y="157"/>
                      </a:lnTo>
                      <a:lnTo>
                        <a:pt x="54" y="153"/>
                      </a:lnTo>
                      <a:lnTo>
                        <a:pt x="57" y="149"/>
                      </a:lnTo>
                      <a:lnTo>
                        <a:pt x="64" y="147"/>
                      </a:lnTo>
                      <a:lnTo>
                        <a:pt x="63" y="146"/>
                      </a:lnTo>
                      <a:lnTo>
                        <a:pt x="59" y="145"/>
                      </a:lnTo>
                      <a:lnTo>
                        <a:pt x="62" y="139"/>
                      </a:lnTo>
                      <a:lnTo>
                        <a:pt x="68" y="134"/>
                      </a:lnTo>
                      <a:lnTo>
                        <a:pt x="73" y="135"/>
                      </a:lnTo>
                      <a:lnTo>
                        <a:pt x="76" y="134"/>
                      </a:lnTo>
                      <a:lnTo>
                        <a:pt x="79" y="135"/>
                      </a:lnTo>
                      <a:lnTo>
                        <a:pt x="84" y="145"/>
                      </a:lnTo>
                      <a:lnTo>
                        <a:pt x="80" y="152"/>
                      </a:lnTo>
                      <a:lnTo>
                        <a:pt x="79" y="155"/>
                      </a:lnTo>
                      <a:lnTo>
                        <a:pt x="76" y="159"/>
                      </a:lnTo>
                      <a:lnTo>
                        <a:pt x="76" y="163"/>
                      </a:lnTo>
                      <a:lnTo>
                        <a:pt x="77" y="167"/>
                      </a:lnTo>
                      <a:lnTo>
                        <a:pt x="79" y="165"/>
                      </a:lnTo>
                      <a:lnTo>
                        <a:pt x="80" y="161"/>
                      </a:lnTo>
                      <a:lnTo>
                        <a:pt x="82" y="160"/>
                      </a:lnTo>
                      <a:lnTo>
                        <a:pt x="82" y="158"/>
                      </a:lnTo>
                      <a:lnTo>
                        <a:pt x="83" y="155"/>
                      </a:lnTo>
                      <a:lnTo>
                        <a:pt x="85" y="158"/>
                      </a:lnTo>
                      <a:lnTo>
                        <a:pt x="91" y="158"/>
                      </a:lnTo>
                      <a:lnTo>
                        <a:pt x="95" y="159"/>
                      </a:lnTo>
                      <a:lnTo>
                        <a:pt x="96" y="155"/>
                      </a:lnTo>
                      <a:lnTo>
                        <a:pt x="96" y="151"/>
                      </a:lnTo>
                      <a:lnTo>
                        <a:pt x="94" y="149"/>
                      </a:lnTo>
                      <a:lnTo>
                        <a:pt x="87" y="151"/>
                      </a:lnTo>
                      <a:lnTo>
                        <a:pt x="85" y="151"/>
                      </a:lnTo>
                      <a:lnTo>
                        <a:pt x="89" y="145"/>
                      </a:lnTo>
                      <a:lnTo>
                        <a:pt x="90" y="141"/>
                      </a:lnTo>
                      <a:lnTo>
                        <a:pt x="89" y="139"/>
                      </a:lnTo>
                      <a:lnTo>
                        <a:pt x="86" y="135"/>
                      </a:lnTo>
                      <a:lnTo>
                        <a:pt x="86" y="132"/>
                      </a:lnTo>
                      <a:lnTo>
                        <a:pt x="87" y="126"/>
                      </a:lnTo>
                      <a:lnTo>
                        <a:pt x="85" y="121"/>
                      </a:lnTo>
                      <a:lnTo>
                        <a:pt x="85" y="119"/>
                      </a:lnTo>
                      <a:lnTo>
                        <a:pt x="87" y="116"/>
                      </a:lnTo>
                      <a:lnTo>
                        <a:pt x="92" y="107"/>
                      </a:lnTo>
                      <a:lnTo>
                        <a:pt x="81" y="100"/>
                      </a:lnTo>
                      <a:lnTo>
                        <a:pt x="76" y="103"/>
                      </a:lnTo>
                      <a:lnTo>
                        <a:pt x="72" y="103"/>
                      </a:lnTo>
                      <a:lnTo>
                        <a:pt x="69" y="104"/>
                      </a:lnTo>
                      <a:lnTo>
                        <a:pt x="64" y="108"/>
                      </a:lnTo>
                      <a:lnTo>
                        <a:pt x="60" y="107"/>
                      </a:lnTo>
                      <a:lnTo>
                        <a:pt x="58" y="109"/>
                      </a:lnTo>
                      <a:lnTo>
                        <a:pt x="54" y="112"/>
                      </a:lnTo>
                      <a:lnTo>
                        <a:pt x="46" y="113"/>
                      </a:lnTo>
                      <a:lnTo>
                        <a:pt x="44" y="120"/>
                      </a:lnTo>
                      <a:lnTo>
                        <a:pt x="43" y="124"/>
                      </a:lnTo>
                      <a:lnTo>
                        <a:pt x="42" y="127"/>
                      </a:lnTo>
                      <a:lnTo>
                        <a:pt x="39" y="130"/>
                      </a:lnTo>
                      <a:lnTo>
                        <a:pt x="35" y="132"/>
                      </a:lnTo>
                      <a:lnTo>
                        <a:pt x="32" y="136"/>
                      </a:lnTo>
                      <a:lnTo>
                        <a:pt x="32" y="140"/>
                      </a:lnTo>
                      <a:lnTo>
                        <a:pt x="32" y="144"/>
                      </a:lnTo>
                      <a:lnTo>
                        <a:pt x="34" y="146"/>
                      </a:lnTo>
                      <a:lnTo>
                        <a:pt x="34" y="148"/>
                      </a:lnTo>
                      <a:lnTo>
                        <a:pt x="29" y="148"/>
                      </a:lnTo>
                      <a:lnTo>
                        <a:pt x="26" y="151"/>
                      </a:lnTo>
                      <a:lnTo>
                        <a:pt x="27" y="151"/>
                      </a:lnTo>
                      <a:lnTo>
                        <a:pt x="31" y="150"/>
                      </a:lnTo>
                      <a:lnTo>
                        <a:pt x="33" y="151"/>
                      </a:lnTo>
                      <a:lnTo>
                        <a:pt x="33" y="152"/>
                      </a:lnTo>
                      <a:lnTo>
                        <a:pt x="34" y="151"/>
                      </a:lnTo>
                      <a:lnTo>
                        <a:pt x="37" y="150"/>
                      </a:lnTo>
                      <a:lnTo>
                        <a:pt x="39" y="149"/>
                      </a:lnTo>
                      <a:lnTo>
                        <a:pt x="40" y="150"/>
                      </a:lnTo>
                      <a:lnTo>
                        <a:pt x="39" y="151"/>
                      </a:lnTo>
                      <a:lnTo>
                        <a:pt x="39" y="154"/>
                      </a:lnTo>
                      <a:lnTo>
                        <a:pt x="40" y="157"/>
                      </a:lnTo>
                      <a:lnTo>
                        <a:pt x="40" y="160"/>
                      </a:lnTo>
                      <a:lnTo>
                        <a:pt x="36" y="162"/>
                      </a:lnTo>
                      <a:lnTo>
                        <a:pt x="35" y="164"/>
                      </a:lnTo>
                      <a:lnTo>
                        <a:pt x="32" y="157"/>
                      </a:lnTo>
                      <a:lnTo>
                        <a:pt x="26" y="151"/>
                      </a:lnTo>
                      <a:lnTo>
                        <a:pt x="22" y="149"/>
                      </a:lnTo>
                      <a:lnTo>
                        <a:pt x="17" y="140"/>
                      </a:lnTo>
                      <a:lnTo>
                        <a:pt x="16" y="138"/>
                      </a:lnTo>
                      <a:lnTo>
                        <a:pt x="14" y="139"/>
                      </a:lnTo>
                      <a:lnTo>
                        <a:pt x="14" y="144"/>
                      </a:lnTo>
                      <a:lnTo>
                        <a:pt x="13" y="145"/>
                      </a:lnTo>
                      <a:lnTo>
                        <a:pt x="12" y="139"/>
                      </a:lnTo>
                      <a:lnTo>
                        <a:pt x="13" y="132"/>
                      </a:lnTo>
                      <a:lnTo>
                        <a:pt x="23" y="111"/>
                      </a:lnTo>
                      <a:lnTo>
                        <a:pt x="40" y="89"/>
                      </a:lnTo>
                      <a:lnTo>
                        <a:pt x="44" y="88"/>
                      </a:lnTo>
                      <a:lnTo>
                        <a:pt x="54" y="90"/>
                      </a:lnTo>
                      <a:lnTo>
                        <a:pt x="61" y="88"/>
                      </a:lnTo>
                      <a:lnTo>
                        <a:pt x="71" y="83"/>
                      </a:lnTo>
                      <a:lnTo>
                        <a:pt x="84" y="85"/>
                      </a:lnTo>
                      <a:lnTo>
                        <a:pt x="104" y="81"/>
                      </a:lnTo>
                      <a:lnTo>
                        <a:pt x="116" y="70"/>
                      </a:lnTo>
                      <a:lnTo>
                        <a:pt x="124" y="56"/>
                      </a:lnTo>
                      <a:lnTo>
                        <a:pt x="133" y="38"/>
                      </a:lnTo>
                      <a:lnTo>
                        <a:pt x="145" y="22"/>
                      </a:lnTo>
                      <a:lnTo>
                        <a:pt x="157" y="21"/>
                      </a:lnTo>
                      <a:lnTo>
                        <a:pt x="168" y="18"/>
                      </a:lnTo>
                      <a:lnTo>
                        <a:pt x="175" y="14"/>
                      </a:lnTo>
                      <a:lnTo>
                        <a:pt x="190" y="1"/>
                      </a:lnTo>
                      <a:lnTo>
                        <a:pt x="194" y="0"/>
                      </a:lnTo>
                      <a:lnTo>
                        <a:pt x="185" y="15"/>
                      </a:lnTo>
                      <a:lnTo>
                        <a:pt x="183" y="21"/>
                      </a:lnTo>
                      <a:lnTo>
                        <a:pt x="183" y="24"/>
                      </a:lnTo>
                      <a:lnTo>
                        <a:pt x="184" y="28"/>
                      </a:lnTo>
                      <a:lnTo>
                        <a:pt x="191" y="41"/>
                      </a:lnTo>
                      <a:lnTo>
                        <a:pt x="190" y="52"/>
                      </a:lnTo>
                      <a:lnTo>
                        <a:pt x="191" y="69"/>
                      </a:lnTo>
                      <a:lnTo>
                        <a:pt x="183" y="84"/>
                      </a:lnTo>
                      <a:lnTo>
                        <a:pt x="176" y="102"/>
                      </a:lnTo>
                      <a:lnTo>
                        <a:pt x="174" y="104"/>
                      </a:lnTo>
                      <a:lnTo>
                        <a:pt x="166" y="105"/>
                      </a:lnTo>
                      <a:lnTo>
                        <a:pt x="152" y="95"/>
                      </a:lnTo>
                      <a:lnTo>
                        <a:pt x="163" y="106"/>
                      </a:lnTo>
                      <a:lnTo>
                        <a:pt x="171" y="110"/>
                      </a:lnTo>
                      <a:lnTo>
                        <a:pt x="170" y="125"/>
                      </a:lnTo>
                      <a:lnTo>
                        <a:pt x="171" y="134"/>
                      </a:lnTo>
                      <a:lnTo>
                        <a:pt x="173" y="144"/>
                      </a:lnTo>
                      <a:lnTo>
                        <a:pt x="164" y="147"/>
                      </a:lnTo>
                      <a:lnTo>
                        <a:pt x="164" y="150"/>
                      </a:lnTo>
                      <a:close/>
                      <a:moveTo>
                        <a:pt x="181" y="301"/>
                      </a:moveTo>
                      <a:lnTo>
                        <a:pt x="187" y="306"/>
                      </a:lnTo>
                      <a:lnTo>
                        <a:pt x="186" y="309"/>
                      </a:lnTo>
                      <a:lnTo>
                        <a:pt x="187" y="313"/>
                      </a:lnTo>
                      <a:lnTo>
                        <a:pt x="183" y="317"/>
                      </a:lnTo>
                      <a:lnTo>
                        <a:pt x="182" y="321"/>
                      </a:lnTo>
                      <a:lnTo>
                        <a:pt x="184" y="321"/>
                      </a:lnTo>
                      <a:lnTo>
                        <a:pt x="186" y="321"/>
                      </a:lnTo>
                      <a:lnTo>
                        <a:pt x="188" y="317"/>
                      </a:lnTo>
                      <a:lnTo>
                        <a:pt x="197" y="315"/>
                      </a:lnTo>
                      <a:lnTo>
                        <a:pt x="196" y="313"/>
                      </a:lnTo>
                      <a:lnTo>
                        <a:pt x="194" y="310"/>
                      </a:lnTo>
                      <a:lnTo>
                        <a:pt x="197" y="310"/>
                      </a:lnTo>
                      <a:lnTo>
                        <a:pt x="196" y="303"/>
                      </a:lnTo>
                      <a:lnTo>
                        <a:pt x="198" y="303"/>
                      </a:lnTo>
                      <a:lnTo>
                        <a:pt x="197" y="299"/>
                      </a:lnTo>
                      <a:lnTo>
                        <a:pt x="198" y="299"/>
                      </a:lnTo>
                      <a:lnTo>
                        <a:pt x="203" y="307"/>
                      </a:lnTo>
                      <a:lnTo>
                        <a:pt x="206" y="314"/>
                      </a:lnTo>
                      <a:lnTo>
                        <a:pt x="201" y="318"/>
                      </a:lnTo>
                      <a:lnTo>
                        <a:pt x="201" y="320"/>
                      </a:lnTo>
                      <a:lnTo>
                        <a:pt x="208" y="328"/>
                      </a:lnTo>
                      <a:lnTo>
                        <a:pt x="211" y="334"/>
                      </a:lnTo>
                      <a:lnTo>
                        <a:pt x="214" y="340"/>
                      </a:lnTo>
                      <a:lnTo>
                        <a:pt x="213" y="341"/>
                      </a:lnTo>
                      <a:lnTo>
                        <a:pt x="211" y="340"/>
                      </a:lnTo>
                      <a:lnTo>
                        <a:pt x="210" y="340"/>
                      </a:lnTo>
                      <a:lnTo>
                        <a:pt x="211" y="345"/>
                      </a:lnTo>
                      <a:lnTo>
                        <a:pt x="212" y="351"/>
                      </a:lnTo>
                      <a:lnTo>
                        <a:pt x="211" y="356"/>
                      </a:lnTo>
                      <a:lnTo>
                        <a:pt x="211" y="358"/>
                      </a:lnTo>
                      <a:lnTo>
                        <a:pt x="208" y="367"/>
                      </a:lnTo>
                      <a:lnTo>
                        <a:pt x="204" y="373"/>
                      </a:lnTo>
                      <a:lnTo>
                        <a:pt x="204" y="376"/>
                      </a:lnTo>
                      <a:lnTo>
                        <a:pt x="201" y="376"/>
                      </a:lnTo>
                      <a:lnTo>
                        <a:pt x="199" y="375"/>
                      </a:lnTo>
                      <a:lnTo>
                        <a:pt x="200" y="377"/>
                      </a:lnTo>
                      <a:lnTo>
                        <a:pt x="198" y="382"/>
                      </a:lnTo>
                      <a:lnTo>
                        <a:pt x="200" y="383"/>
                      </a:lnTo>
                      <a:lnTo>
                        <a:pt x="202" y="382"/>
                      </a:lnTo>
                      <a:lnTo>
                        <a:pt x="202" y="383"/>
                      </a:lnTo>
                      <a:lnTo>
                        <a:pt x="197" y="387"/>
                      </a:lnTo>
                      <a:lnTo>
                        <a:pt x="192" y="387"/>
                      </a:lnTo>
                      <a:lnTo>
                        <a:pt x="190" y="384"/>
                      </a:lnTo>
                      <a:lnTo>
                        <a:pt x="189" y="381"/>
                      </a:lnTo>
                      <a:lnTo>
                        <a:pt x="190" y="379"/>
                      </a:lnTo>
                      <a:lnTo>
                        <a:pt x="195" y="374"/>
                      </a:lnTo>
                      <a:lnTo>
                        <a:pt x="188" y="376"/>
                      </a:lnTo>
                      <a:lnTo>
                        <a:pt x="181" y="375"/>
                      </a:lnTo>
                      <a:lnTo>
                        <a:pt x="178" y="373"/>
                      </a:lnTo>
                      <a:lnTo>
                        <a:pt x="174" y="373"/>
                      </a:lnTo>
                      <a:lnTo>
                        <a:pt x="167" y="368"/>
                      </a:lnTo>
                      <a:lnTo>
                        <a:pt x="165" y="371"/>
                      </a:lnTo>
                      <a:lnTo>
                        <a:pt x="159" y="369"/>
                      </a:lnTo>
                      <a:lnTo>
                        <a:pt x="155" y="369"/>
                      </a:lnTo>
                      <a:lnTo>
                        <a:pt x="156" y="366"/>
                      </a:lnTo>
                      <a:lnTo>
                        <a:pt x="161" y="363"/>
                      </a:lnTo>
                      <a:lnTo>
                        <a:pt x="158" y="357"/>
                      </a:lnTo>
                      <a:lnTo>
                        <a:pt x="157" y="356"/>
                      </a:lnTo>
                      <a:lnTo>
                        <a:pt x="151" y="356"/>
                      </a:lnTo>
                      <a:lnTo>
                        <a:pt x="142" y="348"/>
                      </a:lnTo>
                      <a:lnTo>
                        <a:pt x="140" y="345"/>
                      </a:lnTo>
                      <a:lnTo>
                        <a:pt x="140" y="339"/>
                      </a:lnTo>
                      <a:lnTo>
                        <a:pt x="139" y="334"/>
                      </a:lnTo>
                      <a:lnTo>
                        <a:pt x="133" y="331"/>
                      </a:lnTo>
                      <a:lnTo>
                        <a:pt x="136" y="328"/>
                      </a:lnTo>
                      <a:lnTo>
                        <a:pt x="135" y="324"/>
                      </a:lnTo>
                      <a:lnTo>
                        <a:pt x="130" y="322"/>
                      </a:lnTo>
                      <a:lnTo>
                        <a:pt x="128" y="318"/>
                      </a:lnTo>
                      <a:lnTo>
                        <a:pt x="133" y="321"/>
                      </a:lnTo>
                      <a:lnTo>
                        <a:pt x="134" y="320"/>
                      </a:lnTo>
                      <a:lnTo>
                        <a:pt x="128" y="314"/>
                      </a:lnTo>
                      <a:lnTo>
                        <a:pt x="125" y="315"/>
                      </a:lnTo>
                      <a:lnTo>
                        <a:pt x="125" y="313"/>
                      </a:lnTo>
                      <a:lnTo>
                        <a:pt x="125" y="311"/>
                      </a:lnTo>
                      <a:lnTo>
                        <a:pt x="129" y="311"/>
                      </a:lnTo>
                      <a:lnTo>
                        <a:pt x="131" y="307"/>
                      </a:lnTo>
                      <a:lnTo>
                        <a:pt x="136" y="306"/>
                      </a:lnTo>
                      <a:lnTo>
                        <a:pt x="137" y="307"/>
                      </a:lnTo>
                      <a:lnTo>
                        <a:pt x="139" y="311"/>
                      </a:lnTo>
                      <a:lnTo>
                        <a:pt x="144" y="311"/>
                      </a:lnTo>
                      <a:lnTo>
                        <a:pt x="152" y="306"/>
                      </a:lnTo>
                      <a:lnTo>
                        <a:pt x="160" y="303"/>
                      </a:lnTo>
                      <a:lnTo>
                        <a:pt x="166" y="299"/>
                      </a:lnTo>
                      <a:lnTo>
                        <a:pt x="170" y="299"/>
                      </a:lnTo>
                      <a:lnTo>
                        <a:pt x="172" y="301"/>
                      </a:lnTo>
                      <a:lnTo>
                        <a:pt x="172" y="298"/>
                      </a:lnTo>
                      <a:lnTo>
                        <a:pt x="173" y="297"/>
                      </a:lnTo>
                      <a:lnTo>
                        <a:pt x="181" y="301"/>
                      </a:lnTo>
                      <a:close/>
                      <a:moveTo>
                        <a:pt x="59" y="141"/>
                      </a:moveTo>
                      <a:lnTo>
                        <a:pt x="54" y="147"/>
                      </a:lnTo>
                      <a:lnTo>
                        <a:pt x="45" y="151"/>
                      </a:lnTo>
                      <a:lnTo>
                        <a:pt x="40" y="144"/>
                      </a:lnTo>
                      <a:lnTo>
                        <a:pt x="38" y="146"/>
                      </a:lnTo>
                      <a:lnTo>
                        <a:pt x="37" y="143"/>
                      </a:lnTo>
                      <a:lnTo>
                        <a:pt x="34" y="143"/>
                      </a:lnTo>
                      <a:lnTo>
                        <a:pt x="34" y="142"/>
                      </a:lnTo>
                      <a:lnTo>
                        <a:pt x="37" y="139"/>
                      </a:lnTo>
                      <a:lnTo>
                        <a:pt x="37" y="135"/>
                      </a:lnTo>
                      <a:lnTo>
                        <a:pt x="42" y="134"/>
                      </a:lnTo>
                      <a:lnTo>
                        <a:pt x="45" y="132"/>
                      </a:lnTo>
                      <a:lnTo>
                        <a:pt x="45" y="131"/>
                      </a:lnTo>
                      <a:lnTo>
                        <a:pt x="43" y="130"/>
                      </a:lnTo>
                      <a:lnTo>
                        <a:pt x="44" y="127"/>
                      </a:lnTo>
                      <a:lnTo>
                        <a:pt x="45" y="122"/>
                      </a:lnTo>
                      <a:lnTo>
                        <a:pt x="57" y="119"/>
                      </a:lnTo>
                      <a:lnTo>
                        <a:pt x="61" y="112"/>
                      </a:lnTo>
                      <a:lnTo>
                        <a:pt x="64" y="112"/>
                      </a:lnTo>
                      <a:lnTo>
                        <a:pt x="65" y="117"/>
                      </a:lnTo>
                      <a:lnTo>
                        <a:pt x="64" y="122"/>
                      </a:lnTo>
                      <a:lnTo>
                        <a:pt x="60" y="122"/>
                      </a:lnTo>
                      <a:lnTo>
                        <a:pt x="59" y="124"/>
                      </a:lnTo>
                      <a:lnTo>
                        <a:pt x="60" y="129"/>
                      </a:lnTo>
                      <a:lnTo>
                        <a:pt x="62" y="134"/>
                      </a:lnTo>
                      <a:lnTo>
                        <a:pt x="60" y="137"/>
                      </a:lnTo>
                      <a:lnTo>
                        <a:pt x="59" y="141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2" name="Freeform 56">
                  <a:extLst>
                    <a:ext uri="{FF2B5EF4-FFF2-40B4-BE49-F238E27FC236}">
                      <a16:creationId xmlns:a16="http://schemas.microsoft.com/office/drawing/2014/main" id="{620932B4-6A1A-4D32-9C78-4102417D04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19663" y="4525963"/>
                  <a:ext cx="331788" cy="323850"/>
                </a:xfrm>
                <a:custGeom>
                  <a:avLst/>
                  <a:gdLst>
                    <a:gd name="T0" fmla="*/ 209 w 209"/>
                    <a:gd name="T1" fmla="*/ 68 h 204"/>
                    <a:gd name="T2" fmla="*/ 201 w 209"/>
                    <a:gd name="T3" fmla="*/ 66 h 204"/>
                    <a:gd name="T4" fmla="*/ 195 w 209"/>
                    <a:gd name="T5" fmla="*/ 68 h 204"/>
                    <a:gd name="T6" fmla="*/ 189 w 209"/>
                    <a:gd name="T7" fmla="*/ 62 h 204"/>
                    <a:gd name="T8" fmla="*/ 189 w 209"/>
                    <a:gd name="T9" fmla="*/ 52 h 204"/>
                    <a:gd name="T10" fmla="*/ 204 w 209"/>
                    <a:gd name="T11" fmla="*/ 56 h 204"/>
                    <a:gd name="T12" fmla="*/ 49 w 209"/>
                    <a:gd name="T13" fmla="*/ 9 h 204"/>
                    <a:gd name="T14" fmla="*/ 62 w 209"/>
                    <a:gd name="T15" fmla="*/ 10 h 204"/>
                    <a:gd name="T16" fmla="*/ 64 w 209"/>
                    <a:gd name="T17" fmla="*/ 16 h 204"/>
                    <a:gd name="T18" fmla="*/ 69 w 209"/>
                    <a:gd name="T19" fmla="*/ 12 h 204"/>
                    <a:gd name="T20" fmla="*/ 96 w 209"/>
                    <a:gd name="T21" fmla="*/ 21 h 204"/>
                    <a:gd name="T22" fmla="*/ 102 w 209"/>
                    <a:gd name="T23" fmla="*/ 16 h 204"/>
                    <a:gd name="T24" fmla="*/ 107 w 209"/>
                    <a:gd name="T25" fmla="*/ 29 h 204"/>
                    <a:gd name="T26" fmla="*/ 110 w 209"/>
                    <a:gd name="T27" fmla="*/ 48 h 204"/>
                    <a:gd name="T28" fmla="*/ 98 w 209"/>
                    <a:gd name="T29" fmla="*/ 62 h 204"/>
                    <a:gd name="T30" fmla="*/ 119 w 209"/>
                    <a:gd name="T31" fmla="*/ 73 h 204"/>
                    <a:gd name="T32" fmla="*/ 134 w 209"/>
                    <a:gd name="T33" fmla="*/ 64 h 204"/>
                    <a:gd name="T34" fmla="*/ 162 w 209"/>
                    <a:gd name="T35" fmla="*/ 80 h 204"/>
                    <a:gd name="T36" fmla="*/ 184 w 209"/>
                    <a:gd name="T37" fmla="*/ 72 h 204"/>
                    <a:gd name="T38" fmla="*/ 194 w 209"/>
                    <a:gd name="T39" fmla="*/ 72 h 204"/>
                    <a:gd name="T40" fmla="*/ 184 w 209"/>
                    <a:gd name="T41" fmla="*/ 101 h 204"/>
                    <a:gd name="T42" fmla="*/ 167 w 209"/>
                    <a:gd name="T43" fmla="*/ 114 h 204"/>
                    <a:gd name="T44" fmla="*/ 173 w 209"/>
                    <a:gd name="T45" fmla="*/ 122 h 204"/>
                    <a:gd name="T46" fmla="*/ 181 w 209"/>
                    <a:gd name="T47" fmla="*/ 132 h 204"/>
                    <a:gd name="T48" fmla="*/ 170 w 209"/>
                    <a:gd name="T49" fmla="*/ 137 h 204"/>
                    <a:gd name="T50" fmla="*/ 167 w 209"/>
                    <a:gd name="T51" fmla="*/ 154 h 204"/>
                    <a:gd name="T52" fmla="*/ 179 w 209"/>
                    <a:gd name="T53" fmla="*/ 160 h 204"/>
                    <a:gd name="T54" fmla="*/ 179 w 209"/>
                    <a:gd name="T55" fmla="*/ 176 h 204"/>
                    <a:gd name="T56" fmla="*/ 170 w 209"/>
                    <a:gd name="T57" fmla="*/ 184 h 204"/>
                    <a:gd name="T58" fmla="*/ 159 w 209"/>
                    <a:gd name="T59" fmla="*/ 191 h 204"/>
                    <a:gd name="T60" fmla="*/ 153 w 209"/>
                    <a:gd name="T61" fmla="*/ 204 h 204"/>
                    <a:gd name="T62" fmla="*/ 148 w 209"/>
                    <a:gd name="T63" fmla="*/ 203 h 204"/>
                    <a:gd name="T64" fmla="*/ 132 w 209"/>
                    <a:gd name="T65" fmla="*/ 193 h 204"/>
                    <a:gd name="T66" fmla="*/ 121 w 209"/>
                    <a:gd name="T67" fmla="*/ 183 h 204"/>
                    <a:gd name="T68" fmla="*/ 123 w 209"/>
                    <a:gd name="T69" fmla="*/ 171 h 204"/>
                    <a:gd name="T70" fmla="*/ 120 w 209"/>
                    <a:gd name="T71" fmla="*/ 160 h 204"/>
                    <a:gd name="T72" fmla="*/ 114 w 209"/>
                    <a:gd name="T73" fmla="*/ 158 h 204"/>
                    <a:gd name="T74" fmla="*/ 104 w 209"/>
                    <a:gd name="T75" fmla="*/ 166 h 204"/>
                    <a:gd name="T76" fmla="*/ 93 w 209"/>
                    <a:gd name="T77" fmla="*/ 174 h 204"/>
                    <a:gd name="T78" fmla="*/ 83 w 209"/>
                    <a:gd name="T79" fmla="*/ 177 h 204"/>
                    <a:gd name="T80" fmla="*/ 68 w 209"/>
                    <a:gd name="T81" fmla="*/ 159 h 204"/>
                    <a:gd name="T82" fmla="*/ 52 w 209"/>
                    <a:gd name="T83" fmla="*/ 138 h 204"/>
                    <a:gd name="T84" fmla="*/ 37 w 209"/>
                    <a:gd name="T85" fmla="*/ 137 h 204"/>
                    <a:gd name="T86" fmla="*/ 32 w 209"/>
                    <a:gd name="T87" fmla="*/ 137 h 204"/>
                    <a:gd name="T88" fmla="*/ 26 w 209"/>
                    <a:gd name="T89" fmla="*/ 132 h 204"/>
                    <a:gd name="T90" fmla="*/ 20 w 209"/>
                    <a:gd name="T91" fmla="*/ 121 h 204"/>
                    <a:gd name="T92" fmla="*/ 28 w 209"/>
                    <a:gd name="T93" fmla="*/ 116 h 204"/>
                    <a:gd name="T94" fmla="*/ 16 w 209"/>
                    <a:gd name="T95" fmla="*/ 97 h 204"/>
                    <a:gd name="T96" fmla="*/ 8 w 209"/>
                    <a:gd name="T97" fmla="*/ 83 h 204"/>
                    <a:gd name="T98" fmla="*/ 1 w 209"/>
                    <a:gd name="T99" fmla="*/ 76 h 204"/>
                    <a:gd name="T100" fmla="*/ 5 w 209"/>
                    <a:gd name="T101" fmla="*/ 69 h 204"/>
                    <a:gd name="T102" fmla="*/ 32 w 209"/>
                    <a:gd name="T103" fmla="*/ 57 h 204"/>
                    <a:gd name="T104" fmla="*/ 18 w 209"/>
                    <a:gd name="T105" fmla="*/ 60 h 204"/>
                    <a:gd name="T106" fmla="*/ 21 w 209"/>
                    <a:gd name="T107" fmla="*/ 46 h 204"/>
                    <a:gd name="T108" fmla="*/ 12 w 209"/>
                    <a:gd name="T109" fmla="*/ 31 h 204"/>
                    <a:gd name="T110" fmla="*/ 4 w 209"/>
                    <a:gd name="T111" fmla="*/ 16 h 204"/>
                    <a:gd name="T112" fmla="*/ 6 w 209"/>
                    <a:gd name="T113" fmla="*/ 1 h 204"/>
                    <a:gd name="T114" fmla="*/ 35 w 209"/>
                    <a:gd name="T115" fmla="*/ 5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09" h="204">
                      <a:moveTo>
                        <a:pt x="207" y="61"/>
                      </a:moveTo>
                      <a:lnTo>
                        <a:pt x="207" y="62"/>
                      </a:lnTo>
                      <a:lnTo>
                        <a:pt x="208" y="64"/>
                      </a:lnTo>
                      <a:lnTo>
                        <a:pt x="209" y="67"/>
                      </a:lnTo>
                      <a:lnTo>
                        <a:pt x="209" y="68"/>
                      </a:lnTo>
                      <a:lnTo>
                        <a:pt x="207" y="68"/>
                      </a:lnTo>
                      <a:lnTo>
                        <a:pt x="205" y="67"/>
                      </a:lnTo>
                      <a:lnTo>
                        <a:pt x="204" y="67"/>
                      </a:lnTo>
                      <a:lnTo>
                        <a:pt x="201" y="67"/>
                      </a:lnTo>
                      <a:lnTo>
                        <a:pt x="201" y="66"/>
                      </a:lnTo>
                      <a:lnTo>
                        <a:pt x="200" y="66"/>
                      </a:lnTo>
                      <a:lnTo>
                        <a:pt x="199" y="66"/>
                      </a:lnTo>
                      <a:lnTo>
                        <a:pt x="199" y="68"/>
                      </a:lnTo>
                      <a:lnTo>
                        <a:pt x="197" y="68"/>
                      </a:lnTo>
                      <a:lnTo>
                        <a:pt x="195" y="68"/>
                      </a:lnTo>
                      <a:lnTo>
                        <a:pt x="193" y="67"/>
                      </a:lnTo>
                      <a:lnTo>
                        <a:pt x="193" y="64"/>
                      </a:lnTo>
                      <a:lnTo>
                        <a:pt x="192" y="62"/>
                      </a:lnTo>
                      <a:lnTo>
                        <a:pt x="190" y="62"/>
                      </a:lnTo>
                      <a:lnTo>
                        <a:pt x="189" y="62"/>
                      </a:lnTo>
                      <a:lnTo>
                        <a:pt x="186" y="63"/>
                      </a:lnTo>
                      <a:lnTo>
                        <a:pt x="186" y="61"/>
                      </a:lnTo>
                      <a:lnTo>
                        <a:pt x="186" y="57"/>
                      </a:lnTo>
                      <a:lnTo>
                        <a:pt x="188" y="54"/>
                      </a:lnTo>
                      <a:lnTo>
                        <a:pt x="189" y="52"/>
                      </a:lnTo>
                      <a:lnTo>
                        <a:pt x="191" y="51"/>
                      </a:lnTo>
                      <a:lnTo>
                        <a:pt x="198" y="52"/>
                      </a:lnTo>
                      <a:lnTo>
                        <a:pt x="201" y="54"/>
                      </a:lnTo>
                      <a:lnTo>
                        <a:pt x="203" y="55"/>
                      </a:lnTo>
                      <a:lnTo>
                        <a:pt x="204" y="56"/>
                      </a:lnTo>
                      <a:lnTo>
                        <a:pt x="205" y="59"/>
                      </a:lnTo>
                      <a:lnTo>
                        <a:pt x="207" y="61"/>
                      </a:lnTo>
                      <a:close/>
                      <a:moveTo>
                        <a:pt x="39" y="5"/>
                      </a:moveTo>
                      <a:lnTo>
                        <a:pt x="45" y="7"/>
                      </a:lnTo>
                      <a:lnTo>
                        <a:pt x="49" y="9"/>
                      </a:lnTo>
                      <a:lnTo>
                        <a:pt x="49" y="12"/>
                      </a:lnTo>
                      <a:lnTo>
                        <a:pt x="50" y="14"/>
                      </a:lnTo>
                      <a:lnTo>
                        <a:pt x="57" y="15"/>
                      </a:lnTo>
                      <a:lnTo>
                        <a:pt x="60" y="10"/>
                      </a:lnTo>
                      <a:lnTo>
                        <a:pt x="62" y="10"/>
                      </a:lnTo>
                      <a:lnTo>
                        <a:pt x="63" y="11"/>
                      </a:lnTo>
                      <a:lnTo>
                        <a:pt x="63" y="12"/>
                      </a:lnTo>
                      <a:lnTo>
                        <a:pt x="64" y="14"/>
                      </a:lnTo>
                      <a:lnTo>
                        <a:pt x="64" y="15"/>
                      </a:lnTo>
                      <a:lnTo>
                        <a:pt x="64" y="16"/>
                      </a:lnTo>
                      <a:lnTo>
                        <a:pt x="65" y="15"/>
                      </a:lnTo>
                      <a:lnTo>
                        <a:pt x="66" y="14"/>
                      </a:lnTo>
                      <a:lnTo>
                        <a:pt x="66" y="13"/>
                      </a:lnTo>
                      <a:lnTo>
                        <a:pt x="67" y="12"/>
                      </a:lnTo>
                      <a:lnTo>
                        <a:pt x="69" y="12"/>
                      </a:lnTo>
                      <a:lnTo>
                        <a:pt x="77" y="6"/>
                      </a:lnTo>
                      <a:lnTo>
                        <a:pt x="77" y="9"/>
                      </a:lnTo>
                      <a:lnTo>
                        <a:pt x="78" y="11"/>
                      </a:lnTo>
                      <a:lnTo>
                        <a:pt x="92" y="16"/>
                      </a:lnTo>
                      <a:lnTo>
                        <a:pt x="96" y="21"/>
                      </a:lnTo>
                      <a:lnTo>
                        <a:pt x="98" y="21"/>
                      </a:lnTo>
                      <a:lnTo>
                        <a:pt x="100" y="20"/>
                      </a:lnTo>
                      <a:lnTo>
                        <a:pt x="100" y="19"/>
                      </a:lnTo>
                      <a:lnTo>
                        <a:pt x="101" y="16"/>
                      </a:lnTo>
                      <a:lnTo>
                        <a:pt x="102" y="16"/>
                      </a:lnTo>
                      <a:lnTo>
                        <a:pt x="105" y="19"/>
                      </a:lnTo>
                      <a:lnTo>
                        <a:pt x="107" y="26"/>
                      </a:lnTo>
                      <a:lnTo>
                        <a:pt x="110" y="29"/>
                      </a:lnTo>
                      <a:lnTo>
                        <a:pt x="108" y="30"/>
                      </a:lnTo>
                      <a:lnTo>
                        <a:pt x="107" y="29"/>
                      </a:lnTo>
                      <a:lnTo>
                        <a:pt x="106" y="31"/>
                      </a:lnTo>
                      <a:lnTo>
                        <a:pt x="110" y="34"/>
                      </a:lnTo>
                      <a:lnTo>
                        <a:pt x="110" y="37"/>
                      </a:lnTo>
                      <a:lnTo>
                        <a:pt x="110" y="46"/>
                      </a:lnTo>
                      <a:lnTo>
                        <a:pt x="110" y="48"/>
                      </a:lnTo>
                      <a:lnTo>
                        <a:pt x="108" y="52"/>
                      </a:lnTo>
                      <a:lnTo>
                        <a:pt x="105" y="55"/>
                      </a:lnTo>
                      <a:lnTo>
                        <a:pt x="96" y="59"/>
                      </a:lnTo>
                      <a:lnTo>
                        <a:pt x="96" y="60"/>
                      </a:lnTo>
                      <a:lnTo>
                        <a:pt x="98" y="62"/>
                      </a:lnTo>
                      <a:lnTo>
                        <a:pt x="118" y="57"/>
                      </a:lnTo>
                      <a:lnTo>
                        <a:pt x="123" y="61"/>
                      </a:lnTo>
                      <a:lnTo>
                        <a:pt x="121" y="64"/>
                      </a:lnTo>
                      <a:lnTo>
                        <a:pt x="123" y="68"/>
                      </a:lnTo>
                      <a:lnTo>
                        <a:pt x="119" y="73"/>
                      </a:lnTo>
                      <a:lnTo>
                        <a:pt x="120" y="78"/>
                      </a:lnTo>
                      <a:lnTo>
                        <a:pt x="121" y="78"/>
                      </a:lnTo>
                      <a:lnTo>
                        <a:pt x="122" y="76"/>
                      </a:lnTo>
                      <a:lnTo>
                        <a:pt x="126" y="67"/>
                      </a:lnTo>
                      <a:lnTo>
                        <a:pt x="134" y="64"/>
                      </a:lnTo>
                      <a:lnTo>
                        <a:pt x="138" y="65"/>
                      </a:lnTo>
                      <a:lnTo>
                        <a:pt x="145" y="70"/>
                      </a:lnTo>
                      <a:lnTo>
                        <a:pt x="154" y="73"/>
                      </a:lnTo>
                      <a:lnTo>
                        <a:pt x="157" y="75"/>
                      </a:lnTo>
                      <a:lnTo>
                        <a:pt x="162" y="80"/>
                      </a:lnTo>
                      <a:lnTo>
                        <a:pt x="163" y="81"/>
                      </a:lnTo>
                      <a:lnTo>
                        <a:pt x="170" y="79"/>
                      </a:lnTo>
                      <a:lnTo>
                        <a:pt x="180" y="71"/>
                      </a:lnTo>
                      <a:lnTo>
                        <a:pt x="183" y="71"/>
                      </a:lnTo>
                      <a:lnTo>
                        <a:pt x="184" y="72"/>
                      </a:lnTo>
                      <a:lnTo>
                        <a:pt x="185" y="72"/>
                      </a:lnTo>
                      <a:lnTo>
                        <a:pt x="191" y="72"/>
                      </a:lnTo>
                      <a:lnTo>
                        <a:pt x="193" y="69"/>
                      </a:lnTo>
                      <a:lnTo>
                        <a:pt x="195" y="70"/>
                      </a:lnTo>
                      <a:lnTo>
                        <a:pt x="194" y="72"/>
                      </a:lnTo>
                      <a:lnTo>
                        <a:pt x="190" y="75"/>
                      </a:lnTo>
                      <a:lnTo>
                        <a:pt x="191" y="76"/>
                      </a:lnTo>
                      <a:lnTo>
                        <a:pt x="192" y="95"/>
                      </a:lnTo>
                      <a:lnTo>
                        <a:pt x="185" y="101"/>
                      </a:lnTo>
                      <a:lnTo>
                        <a:pt x="184" y="101"/>
                      </a:lnTo>
                      <a:lnTo>
                        <a:pt x="176" y="109"/>
                      </a:lnTo>
                      <a:lnTo>
                        <a:pt x="170" y="108"/>
                      </a:lnTo>
                      <a:lnTo>
                        <a:pt x="170" y="110"/>
                      </a:lnTo>
                      <a:lnTo>
                        <a:pt x="169" y="111"/>
                      </a:lnTo>
                      <a:lnTo>
                        <a:pt x="167" y="114"/>
                      </a:lnTo>
                      <a:lnTo>
                        <a:pt x="166" y="116"/>
                      </a:lnTo>
                      <a:lnTo>
                        <a:pt x="167" y="118"/>
                      </a:lnTo>
                      <a:lnTo>
                        <a:pt x="169" y="121"/>
                      </a:lnTo>
                      <a:lnTo>
                        <a:pt x="170" y="121"/>
                      </a:lnTo>
                      <a:lnTo>
                        <a:pt x="173" y="122"/>
                      </a:lnTo>
                      <a:lnTo>
                        <a:pt x="176" y="122"/>
                      </a:lnTo>
                      <a:lnTo>
                        <a:pt x="177" y="126"/>
                      </a:lnTo>
                      <a:lnTo>
                        <a:pt x="178" y="127"/>
                      </a:lnTo>
                      <a:lnTo>
                        <a:pt x="178" y="130"/>
                      </a:lnTo>
                      <a:lnTo>
                        <a:pt x="181" y="132"/>
                      </a:lnTo>
                      <a:lnTo>
                        <a:pt x="181" y="133"/>
                      </a:lnTo>
                      <a:lnTo>
                        <a:pt x="179" y="134"/>
                      </a:lnTo>
                      <a:lnTo>
                        <a:pt x="178" y="132"/>
                      </a:lnTo>
                      <a:lnTo>
                        <a:pt x="176" y="131"/>
                      </a:lnTo>
                      <a:lnTo>
                        <a:pt x="170" y="137"/>
                      </a:lnTo>
                      <a:lnTo>
                        <a:pt x="168" y="138"/>
                      </a:lnTo>
                      <a:lnTo>
                        <a:pt x="166" y="141"/>
                      </a:lnTo>
                      <a:lnTo>
                        <a:pt x="167" y="146"/>
                      </a:lnTo>
                      <a:lnTo>
                        <a:pt x="168" y="148"/>
                      </a:lnTo>
                      <a:lnTo>
                        <a:pt x="167" y="154"/>
                      </a:lnTo>
                      <a:lnTo>
                        <a:pt x="170" y="155"/>
                      </a:lnTo>
                      <a:lnTo>
                        <a:pt x="170" y="155"/>
                      </a:lnTo>
                      <a:lnTo>
                        <a:pt x="171" y="158"/>
                      </a:lnTo>
                      <a:lnTo>
                        <a:pt x="174" y="160"/>
                      </a:lnTo>
                      <a:lnTo>
                        <a:pt x="179" y="160"/>
                      </a:lnTo>
                      <a:lnTo>
                        <a:pt x="181" y="162"/>
                      </a:lnTo>
                      <a:lnTo>
                        <a:pt x="182" y="167"/>
                      </a:lnTo>
                      <a:lnTo>
                        <a:pt x="180" y="169"/>
                      </a:lnTo>
                      <a:lnTo>
                        <a:pt x="179" y="174"/>
                      </a:lnTo>
                      <a:lnTo>
                        <a:pt x="179" y="176"/>
                      </a:lnTo>
                      <a:lnTo>
                        <a:pt x="175" y="177"/>
                      </a:lnTo>
                      <a:lnTo>
                        <a:pt x="172" y="176"/>
                      </a:lnTo>
                      <a:lnTo>
                        <a:pt x="172" y="180"/>
                      </a:lnTo>
                      <a:lnTo>
                        <a:pt x="171" y="184"/>
                      </a:lnTo>
                      <a:lnTo>
                        <a:pt x="170" y="184"/>
                      </a:lnTo>
                      <a:lnTo>
                        <a:pt x="169" y="185"/>
                      </a:lnTo>
                      <a:lnTo>
                        <a:pt x="167" y="188"/>
                      </a:lnTo>
                      <a:lnTo>
                        <a:pt x="162" y="190"/>
                      </a:lnTo>
                      <a:lnTo>
                        <a:pt x="162" y="191"/>
                      </a:lnTo>
                      <a:lnTo>
                        <a:pt x="159" y="191"/>
                      </a:lnTo>
                      <a:lnTo>
                        <a:pt x="157" y="192"/>
                      </a:lnTo>
                      <a:lnTo>
                        <a:pt x="156" y="196"/>
                      </a:lnTo>
                      <a:lnTo>
                        <a:pt x="156" y="200"/>
                      </a:lnTo>
                      <a:lnTo>
                        <a:pt x="154" y="204"/>
                      </a:lnTo>
                      <a:lnTo>
                        <a:pt x="153" y="204"/>
                      </a:lnTo>
                      <a:lnTo>
                        <a:pt x="152" y="204"/>
                      </a:lnTo>
                      <a:lnTo>
                        <a:pt x="151" y="203"/>
                      </a:lnTo>
                      <a:lnTo>
                        <a:pt x="151" y="203"/>
                      </a:lnTo>
                      <a:lnTo>
                        <a:pt x="149" y="203"/>
                      </a:lnTo>
                      <a:lnTo>
                        <a:pt x="148" y="203"/>
                      </a:lnTo>
                      <a:lnTo>
                        <a:pt x="147" y="202"/>
                      </a:lnTo>
                      <a:lnTo>
                        <a:pt x="144" y="201"/>
                      </a:lnTo>
                      <a:lnTo>
                        <a:pt x="137" y="196"/>
                      </a:lnTo>
                      <a:lnTo>
                        <a:pt x="132" y="195"/>
                      </a:lnTo>
                      <a:lnTo>
                        <a:pt x="132" y="193"/>
                      </a:lnTo>
                      <a:lnTo>
                        <a:pt x="127" y="188"/>
                      </a:lnTo>
                      <a:lnTo>
                        <a:pt x="126" y="187"/>
                      </a:lnTo>
                      <a:lnTo>
                        <a:pt x="125" y="186"/>
                      </a:lnTo>
                      <a:lnTo>
                        <a:pt x="124" y="184"/>
                      </a:lnTo>
                      <a:lnTo>
                        <a:pt x="121" y="183"/>
                      </a:lnTo>
                      <a:lnTo>
                        <a:pt x="120" y="180"/>
                      </a:lnTo>
                      <a:lnTo>
                        <a:pt x="120" y="176"/>
                      </a:lnTo>
                      <a:lnTo>
                        <a:pt x="123" y="175"/>
                      </a:lnTo>
                      <a:lnTo>
                        <a:pt x="123" y="174"/>
                      </a:lnTo>
                      <a:lnTo>
                        <a:pt x="123" y="171"/>
                      </a:lnTo>
                      <a:lnTo>
                        <a:pt x="125" y="169"/>
                      </a:lnTo>
                      <a:lnTo>
                        <a:pt x="123" y="168"/>
                      </a:lnTo>
                      <a:lnTo>
                        <a:pt x="123" y="166"/>
                      </a:lnTo>
                      <a:lnTo>
                        <a:pt x="120" y="163"/>
                      </a:lnTo>
                      <a:lnTo>
                        <a:pt x="120" y="160"/>
                      </a:lnTo>
                      <a:lnTo>
                        <a:pt x="122" y="158"/>
                      </a:lnTo>
                      <a:lnTo>
                        <a:pt x="123" y="156"/>
                      </a:lnTo>
                      <a:lnTo>
                        <a:pt x="121" y="155"/>
                      </a:lnTo>
                      <a:lnTo>
                        <a:pt x="117" y="158"/>
                      </a:lnTo>
                      <a:lnTo>
                        <a:pt x="114" y="158"/>
                      </a:lnTo>
                      <a:lnTo>
                        <a:pt x="114" y="160"/>
                      </a:lnTo>
                      <a:lnTo>
                        <a:pt x="113" y="163"/>
                      </a:lnTo>
                      <a:lnTo>
                        <a:pt x="108" y="163"/>
                      </a:lnTo>
                      <a:lnTo>
                        <a:pt x="107" y="167"/>
                      </a:lnTo>
                      <a:lnTo>
                        <a:pt x="104" y="166"/>
                      </a:lnTo>
                      <a:lnTo>
                        <a:pt x="101" y="166"/>
                      </a:lnTo>
                      <a:lnTo>
                        <a:pt x="99" y="170"/>
                      </a:lnTo>
                      <a:lnTo>
                        <a:pt x="95" y="174"/>
                      </a:lnTo>
                      <a:lnTo>
                        <a:pt x="95" y="175"/>
                      </a:lnTo>
                      <a:lnTo>
                        <a:pt x="93" y="174"/>
                      </a:lnTo>
                      <a:lnTo>
                        <a:pt x="93" y="174"/>
                      </a:lnTo>
                      <a:lnTo>
                        <a:pt x="90" y="170"/>
                      </a:lnTo>
                      <a:lnTo>
                        <a:pt x="89" y="174"/>
                      </a:lnTo>
                      <a:lnTo>
                        <a:pt x="87" y="179"/>
                      </a:lnTo>
                      <a:lnTo>
                        <a:pt x="83" y="177"/>
                      </a:lnTo>
                      <a:lnTo>
                        <a:pt x="78" y="174"/>
                      </a:lnTo>
                      <a:lnTo>
                        <a:pt x="73" y="171"/>
                      </a:lnTo>
                      <a:lnTo>
                        <a:pt x="72" y="169"/>
                      </a:lnTo>
                      <a:lnTo>
                        <a:pt x="70" y="162"/>
                      </a:lnTo>
                      <a:lnTo>
                        <a:pt x="68" y="159"/>
                      </a:lnTo>
                      <a:lnTo>
                        <a:pt x="66" y="157"/>
                      </a:lnTo>
                      <a:lnTo>
                        <a:pt x="64" y="155"/>
                      </a:lnTo>
                      <a:lnTo>
                        <a:pt x="59" y="145"/>
                      </a:lnTo>
                      <a:lnTo>
                        <a:pt x="55" y="141"/>
                      </a:lnTo>
                      <a:lnTo>
                        <a:pt x="52" y="138"/>
                      </a:lnTo>
                      <a:lnTo>
                        <a:pt x="46" y="137"/>
                      </a:lnTo>
                      <a:lnTo>
                        <a:pt x="42" y="137"/>
                      </a:lnTo>
                      <a:lnTo>
                        <a:pt x="40" y="137"/>
                      </a:lnTo>
                      <a:lnTo>
                        <a:pt x="39" y="137"/>
                      </a:lnTo>
                      <a:lnTo>
                        <a:pt x="37" y="137"/>
                      </a:lnTo>
                      <a:lnTo>
                        <a:pt x="37" y="137"/>
                      </a:lnTo>
                      <a:lnTo>
                        <a:pt x="35" y="136"/>
                      </a:lnTo>
                      <a:lnTo>
                        <a:pt x="35" y="136"/>
                      </a:lnTo>
                      <a:lnTo>
                        <a:pt x="33" y="137"/>
                      </a:lnTo>
                      <a:lnTo>
                        <a:pt x="32" y="137"/>
                      </a:lnTo>
                      <a:lnTo>
                        <a:pt x="32" y="135"/>
                      </a:lnTo>
                      <a:lnTo>
                        <a:pt x="29" y="135"/>
                      </a:lnTo>
                      <a:lnTo>
                        <a:pt x="28" y="135"/>
                      </a:lnTo>
                      <a:lnTo>
                        <a:pt x="26" y="133"/>
                      </a:lnTo>
                      <a:lnTo>
                        <a:pt x="26" y="132"/>
                      </a:lnTo>
                      <a:lnTo>
                        <a:pt x="24" y="131"/>
                      </a:lnTo>
                      <a:lnTo>
                        <a:pt x="23" y="129"/>
                      </a:lnTo>
                      <a:lnTo>
                        <a:pt x="22" y="127"/>
                      </a:lnTo>
                      <a:lnTo>
                        <a:pt x="21" y="123"/>
                      </a:lnTo>
                      <a:lnTo>
                        <a:pt x="20" y="121"/>
                      </a:lnTo>
                      <a:lnTo>
                        <a:pt x="19" y="120"/>
                      </a:lnTo>
                      <a:lnTo>
                        <a:pt x="19" y="120"/>
                      </a:lnTo>
                      <a:lnTo>
                        <a:pt x="18" y="118"/>
                      </a:lnTo>
                      <a:lnTo>
                        <a:pt x="21" y="115"/>
                      </a:lnTo>
                      <a:lnTo>
                        <a:pt x="28" y="116"/>
                      </a:lnTo>
                      <a:lnTo>
                        <a:pt x="29" y="114"/>
                      </a:lnTo>
                      <a:lnTo>
                        <a:pt x="25" y="104"/>
                      </a:lnTo>
                      <a:lnTo>
                        <a:pt x="20" y="105"/>
                      </a:lnTo>
                      <a:lnTo>
                        <a:pt x="17" y="101"/>
                      </a:lnTo>
                      <a:lnTo>
                        <a:pt x="16" y="97"/>
                      </a:lnTo>
                      <a:lnTo>
                        <a:pt x="18" y="92"/>
                      </a:lnTo>
                      <a:lnTo>
                        <a:pt x="19" y="86"/>
                      </a:lnTo>
                      <a:lnTo>
                        <a:pt x="17" y="83"/>
                      </a:lnTo>
                      <a:lnTo>
                        <a:pt x="14" y="84"/>
                      </a:lnTo>
                      <a:lnTo>
                        <a:pt x="8" y="83"/>
                      </a:lnTo>
                      <a:lnTo>
                        <a:pt x="7" y="84"/>
                      </a:lnTo>
                      <a:lnTo>
                        <a:pt x="5" y="84"/>
                      </a:lnTo>
                      <a:lnTo>
                        <a:pt x="0" y="80"/>
                      </a:lnTo>
                      <a:lnTo>
                        <a:pt x="0" y="78"/>
                      </a:lnTo>
                      <a:lnTo>
                        <a:pt x="1" y="76"/>
                      </a:lnTo>
                      <a:lnTo>
                        <a:pt x="3" y="76"/>
                      </a:lnTo>
                      <a:lnTo>
                        <a:pt x="7" y="74"/>
                      </a:lnTo>
                      <a:lnTo>
                        <a:pt x="7" y="72"/>
                      </a:lnTo>
                      <a:lnTo>
                        <a:pt x="4" y="71"/>
                      </a:lnTo>
                      <a:lnTo>
                        <a:pt x="5" y="69"/>
                      </a:lnTo>
                      <a:lnTo>
                        <a:pt x="21" y="67"/>
                      </a:lnTo>
                      <a:lnTo>
                        <a:pt x="24" y="66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2" y="57"/>
                      </a:lnTo>
                      <a:lnTo>
                        <a:pt x="29" y="52"/>
                      </a:lnTo>
                      <a:lnTo>
                        <a:pt x="27" y="53"/>
                      </a:lnTo>
                      <a:lnTo>
                        <a:pt x="25" y="58"/>
                      </a:lnTo>
                      <a:lnTo>
                        <a:pt x="23" y="60"/>
                      </a:lnTo>
                      <a:lnTo>
                        <a:pt x="18" y="60"/>
                      </a:lnTo>
                      <a:lnTo>
                        <a:pt x="16" y="59"/>
                      </a:lnTo>
                      <a:lnTo>
                        <a:pt x="16" y="55"/>
                      </a:lnTo>
                      <a:lnTo>
                        <a:pt x="21" y="51"/>
                      </a:lnTo>
                      <a:lnTo>
                        <a:pt x="21" y="47"/>
                      </a:lnTo>
                      <a:lnTo>
                        <a:pt x="21" y="46"/>
                      </a:lnTo>
                      <a:lnTo>
                        <a:pt x="22" y="42"/>
                      </a:lnTo>
                      <a:lnTo>
                        <a:pt x="19" y="39"/>
                      </a:lnTo>
                      <a:lnTo>
                        <a:pt x="17" y="35"/>
                      </a:lnTo>
                      <a:lnTo>
                        <a:pt x="13" y="32"/>
                      </a:lnTo>
                      <a:lnTo>
                        <a:pt x="12" y="31"/>
                      </a:lnTo>
                      <a:lnTo>
                        <a:pt x="10" y="26"/>
                      </a:lnTo>
                      <a:lnTo>
                        <a:pt x="7" y="25"/>
                      </a:lnTo>
                      <a:lnTo>
                        <a:pt x="8" y="23"/>
                      </a:lnTo>
                      <a:lnTo>
                        <a:pt x="6" y="17"/>
                      </a:lnTo>
                      <a:lnTo>
                        <a:pt x="4" y="16"/>
                      </a:lnTo>
                      <a:lnTo>
                        <a:pt x="1" y="10"/>
                      </a:lnTo>
                      <a:lnTo>
                        <a:pt x="1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6" y="1"/>
                      </a:lnTo>
                      <a:lnTo>
                        <a:pt x="10" y="3"/>
                      </a:lnTo>
                      <a:lnTo>
                        <a:pt x="13" y="3"/>
                      </a:lnTo>
                      <a:lnTo>
                        <a:pt x="16" y="1"/>
                      </a:lnTo>
                      <a:lnTo>
                        <a:pt x="26" y="2"/>
                      </a:lnTo>
                      <a:lnTo>
                        <a:pt x="35" y="5"/>
                      </a:lnTo>
                      <a:lnTo>
                        <a:pt x="39" y="5"/>
                      </a:lnTo>
                      <a:close/>
                    </a:path>
                  </a:pathLst>
                </a:custGeom>
                <a:solidFill>
                  <a:srgbClr val="C4EBFF"/>
                </a:solid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326" name="Grupa 325">
                <a:extLst>
                  <a:ext uri="{FF2B5EF4-FFF2-40B4-BE49-F238E27FC236}">
                    <a16:creationId xmlns:a16="http://schemas.microsoft.com/office/drawing/2014/main" id="{B2B7A701-6FCB-4FBD-A8AB-BACA3D87C383}"/>
                  </a:ext>
                </a:extLst>
              </p:cNvPr>
              <p:cNvGrpSpPr/>
              <p:nvPr/>
            </p:nvGrpSpPr>
            <p:grpSpPr>
              <a:xfrm>
                <a:off x="5164138" y="4543425"/>
                <a:ext cx="1662113" cy="1155700"/>
                <a:chOff x="5164138" y="4543425"/>
                <a:chExt cx="1662113" cy="1155700"/>
              </a:xfrm>
              <a:effectLst>
                <a:outerShdw blurRad="101600" dist="12700" dir="7500000" sx="101000" sy="101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4" name="Freeform 42">
                  <a:extLst>
                    <a:ext uri="{FF2B5EF4-FFF2-40B4-BE49-F238E27FC236}">
                      <a16:creationId xmlns:a16="http://schemas.microsoft.com/office/drawing/2014/main" id="{A9AA9F60-99B2-43D0-A40E-1B820DCC4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0526" y="4989513"/>
                  <a:ext cx="80963" cy="66675"/>
                </a:xfrm>
                <a:custGeom>
                  <a:avLst/>
                  <a:gdLst>
                    <a:gd name="T0" fmla="*/ 23 w 51"/>
                    <a:gd name="T1" fmla="*/ 37 h 42"/>
                    <a:gd name="T2" fmla="*/ 17 w 51"/>
                    <a:gd name="T3" fmla="*/ 34 h 42"/>
                    <a:gd name="T4" fmla="*/ 13 w 51"/>
                    <a:gd name="T5" fmla="*/ 34 h 42"/>
                    <a:gd name="T6" fmla="*/ 11 w 51"/>
                    <a:gd name="T7" fmla="*/ 32 h 42"/>
                    <a:gd name="T8" fmla="*/ 5 w 51"/>
                    <a:gd name="T9" fmla="*/ 35 h 42"/>
                    <a:gd name="T10" fmla="*/ 0 w 51"/>
                    <a:gd name="T11" fmla="*/ 32 h 42"/>
                    <a:gd name="T12" fmla="*/ 2 w 51"/>
                    <a:gd name="T13" fmla="*/ 27 h 42"/>
                    <a:gd name="T14" fmla="*/ 5 w 51"/>
                    <a:gd name="T15" fmla="*/ 22 h 42"/>
                    <a:gd name="T16" fmla="*/ 3 w 51"/>
                    <a:gd name="T17" fmla="*/ 18 h 42"/>
                    <a:gd name="T18" fmla="*/ 4 w 51"/>
                    <a:gd name="T19" fmla="*/ 10 h 42"/>
                    <a:gd name="T20" fmla="*/ 9 w 51"/>
                    <a:gd name="T21" fmla="*/ 10 h 42"/>
                    <a:gd name="T22" fmla="*/ 10 w 51"/>
                    <a:gd name="T23" fmla="*/ 6 h 42"/>
                    <a:gd name="T24" fmla="*/ 15 w 51"/>
                    <a:gd name="T25" fmla="*/ 2 h 42"/>
                    <a:gd name="T26" fmla="*/ 17 w 51"/>
                    <a:gd name="T27" fmla="*/ 5 h 42"/>
                    <a:gd name="T28" fmla="*/ 22 w 51"/>
                    <a:gd name="T29" fmla="*/ 6 h 42"/>
                    <a:gd name="T30" fmla="*/ 26 w 51"/>
                    <a:gd name="T31" fmla="*/ 4 h 42"/>
                    <a:gd name="T32" fmla="*/ 29 w 51"/>
                    <a:gd name="T33" fmla="*/ 1 h 42"/>
                    <a:gd name="T34" fmla="*/ 33 w 51"/>
                    <a:gd name="T35" fmla="*/ 4 h 42"/>
                    <a:gd name="T36" fmla="*/ 32 w 51"/>
                    <a:gd name="T37" fmla="*/ 9 h 42"/>
                    <a:gd name="T38" fmla="*/ 38 w 51"/>
                    <a:gd name="T39" fmla="*/ 13 h 42"/>
                    <a:gd name="T40" fmla="*/ 40 w 51"/>
                    <a:gd name="T41" fmla="*/ 16 h 42"/>
                    <a:gd name="T42" fmla="*/ 42 w 51"/>
                    <a:gd name="T43" fmla="*/ 21 h 42"/>
                    <a:gd name="T44" fmla="*/ 45 w 51"/>
                    <a:gd name="T45" fmla="*/ 25 h 42"/>
                    <a:gd name="T46" fmla="*/ 51 w 51"/>
                    <a:gd name="T47" fmla="*/ 29 h 42"/>
                    <a:gd name="T48" fmla="*/ 50 w 51"/>
                    <a:gd name="T49" fmla="*/ 34 h 42"/>
                    <a:gd name="T50" fmla="*/ 47 w 51"/>
                    <a:gd name="T51" fmla="*/ 36 h 42"/>
                    <a:gd name="T52" fmla="*/ 43 w 51"/>
                    <a:gd name="T53" fmla="*/ 42 h 42"/>
                    <a:gd name="T54" fmla="*/ 43 w 51"/>
                    <a:gd name="T55" fmla="*/ 38 h 42"/>
                    <a:gd name="T56" fmla="*/ 40 w 51"/>
                    <a:gd name="T57" fmla="*/ 37 h 42"/>
                    <a:gd name="T58" fmla="*/ 37 w 51"/>
                    <a:gd name="T59" fmla="*/ 36 h 42"/>
                    <a:gd name="T60" fmla="*/ 34 w 51"/>
                    <a:gd name="T61" fmla="*/ 34 h 42"/>
                    <a:gd name="T62" fmla="*/ 28 w 51"/>
                    <a:gd name="T63" fmla="*/ 32 h 42"/>
                    <a:gd name="T64" fmla="*/ 26 w 51"/>
                    <a:gd name="T65" fmla="*/ 3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1" h="42">
                      <a:moveTo>
                        <a:pt x="26" y="37"/>
                      </a:moveTo>
                      <a:lnTo>
                        <a:pt x="23" y="37"/>
                      </a:lnTo>
                      <a:lnTo>
                        <a:pt x="19" y="33"/>
                      </a:lnTo>
                      <a:lnTo>
                        <a:pt x="17" y="34"/>
                      </a:lnTo>
                      <a:lnTo>
                        <a:pt x="16" y="33"/>
                      </a:lnTo>
                      <a:lnTo>
                        <a:pt x="13" y="34"/>
                      </a:lnTo>
                      <a:lnTo>
                        <a:pt x="12" y="32"/>
                      </a:lnTo>
                      <a:lnTo>
                        <a:pt x="11" y="32"/>
                      </a:lnTo>
                      <a:lnTo>
                        <a:pt x="6" y="34"/>
                      </a:lnTo>
                      <a:lnTo>
                        <a:pt x="5" y="35"/>
                      </a:lnTo>
                      <a:lnTo>
                        <a:pt x="3" y="35"/>
                      </a:lnTo>
                      <a:lnTo>
                        <a:pt x="0" y="32"/>
                      </a:lnTo>
                      <a:lnTo>
                        <a:pt x="2" y="30"/>
                      </a:lnTo>
                      <a:lnTo>
                        <a:pt x="2" y="27"/>
                      </a:lnTo>
                      <a:lnTo>
                        <a:pt x="2" y="25"/>
                      </a:lnTo>
                      <a:lnTo>
                        <a:pt x="5" y="22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5" y="13"/>
                      </a:lnTo>
                      <a:lnTo>
                        <a:pt x="4" y="10"/>
                      </a:lnTo>
                      <a:lnTo>
                        <a:pt x="6" y="9"/>
                      </a:lnTo>
                      <a:lnTo>
                        <a:pt x="9" y="10"/>
                      </a:lnTo>
                      <a:lnTo>
                        <a:pt x="9" y="8"/>
                      </a:lnTo>
                      <a:lnTo>
                        <a:pt x="10" y="6"/>
                      </a:lnTo>
                      <a:lnTo>
                        <a:pt x="13" y="5"/>
                      </a:lnTo>
                      <a:lnTo>
                        <a:pt x="15" y="2"/>
                      </a:lnTo>
                      <a:lnTo>
                        <a:pt x="16" y="2"/>
                      </a:lnTo>
                      <a:lnTo>
                        <a:pt x="17" y="5"/>
                      </a:lnTo>
                      <a:lnTo>
                        <a:pt x="19" y="6"/>
                      </a:lnTo>
                      <a:lnTo>
                        <a:pt x="22" y="6"/>
                      </a:lnTo>
                      <a:lnTo>
                        <a:pt x="24" y="3"/>
                      </a:lnTo>
                      <a:lnTo>
                        <a:pt x="26" y="4"/>
                      </a:lnTo>
                      <a:lnTo>
                        <a:pt x="29" y="3"/>
                      </a:lnTo>
                      <a:lnTo>
                        <a:pt x="29" y="1"/>
                      </a:lnTo>
                      <a:lnTo>
                        <a:pt x="31" y="0"/>
                      </a:lnTo>
                      <a:lnTo>
                        <a:pt x="33" y="4"/>
                      </a:lnTo>
                      <a:lnTo>
                        <a:pt x="32" y="7"/>
                      </a:lnTo>
                      <a:lnTo>
                        <a:pt x="32" y="9"/>
                      </a:lnTo>
                      <a:lnTo>
                        <a:pt x="37" y="12"/>
                      </a:lnTo>
                      <a:lnTo>
                        <a:pt x="38" y="13"/>
                      </a:lnTo>
                      <a:lnTo>
                        <a:pt x="39" y="15"/>
                      </a:lnTo>
                      <a:lnTo>
                        <a:pt x="40" y="16"/>
                      </a:lnTo>
                      <a:lnTo>
                        <a:pt x="44" y="18"/>
                      </a:lnTo>
                      <a:lnTo>
                        <a:pt x="42" y="21"/>
                      </a:lnTo>
                      <a:lnTo>
                        <a:pt x="41" y="25"/>
                      </a:lnTo>
                      <a:lnTo>
                        <a:pt x="45" y="25"/>
                      </a:lnTo>
                      <a:lnTo>
                        <a:pt x="48" y="27"/>
                      </a:lnTo>
                      <a:lnTo>
                        <a:pt x="51" y="29"/>
                      </a:lnTo>
                      <a:lnTo>
                        <a:pt x="50" y="32"/>
                      </a:lnTo>
                      <a:lnTo>
                        <a:pt x="50" y="34"/>
                      </a:lnTo>
                      <a:lnTo>
                        <a:pt x="48" y="35"/>
                      </a:lnTo>
                      <a:lnTo>
                        <a:pt x="47" y="36"/>
                      </a:lnTo>
                      <a:lnTo>
                        <a:pt x="47" y="37"/>
                      </a:lnTo>
                      <a:lnTo>
                        <a:pt x="43" y="42"/>
                      </a:lnTo>
                      <a:lnTo>
                        <a:pt x="42" y="41"/>
                      </a:lnTo>
                      <a:lnTo>
                        <a:pt x="43" y="38"/>
                      </a:lnTo>
                      <a:lnTo>
                        <a:pt x="42" y="37"/>
                      </a:lnTo>
                      <a:lnTo>
                        <a:pt x="40" y="37"/>
                      </a:lnTo>
                      <a:lnTo>
                        <a:pt x="39" y="35"/>
                      </a:lnTo>
                      <a:lnTo>
                        <a:pt x="37" y="36"/>
                      </a:lnTo>
                      <a:lnTo>
                        <a:pt x="35" y="36"/>
                      </a:lnTo>
                      <a:lnTo>
                        <a:pt x="34" y="34"/>
                      </a:lnTo>
                      <a:lnTo>
                        <a:pt x="31" y="35"/>
                      </a:lnTo>
                      <a:lnTo>
                        <a:pt x="28" y="32"/>
                      </a:lnTo>
                      <a:lnTo>
                        <a:pt x="26" y="33"/>
                      </a:lnTo>
                      <a:lnTo>
                        <a:pt x="26" y="37"/>
                      </a:lnTo>
                      <a:close/>
                    </a:path>
                  </a:pathLst>
                </a:custGeom>
                <a:pattFill prst="wdUpDiag">
                  <a:fgClr>
                    <a:srgbClr val="CCFFCC"/>
                  </a:fgClr>
                  <a:bgClr>
                    <a:srgbClr val="C4EBFF"/>
                  </a:bgClr>
                </a:pattFill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5" name="Freeform 45">
                  <a:extLst>
                    <a:ext uri="{FF2B5EF4-FFF2-40B4-BE49-F238E27FC236}">
                      <a16:creationId xmlns:a16="http://schemas.microsoft.com/office/drawing/2014/main" id="{E0D72D70-553F-43E6-A814-94937BC90A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46688" y="4810125"/>
                  <a:ext cx="428625" cy="439738"/>
                </a:xfrm>
                <a:custGeom>
                  <a:avLst/>
                  <a:gdLst>
                    <a:gd name="T0" fmla="*/ 243 w 270"/>
                    <a:gd name="T1" fmla="*/ 44 h 277"/>
                    <a:gd name="T2" fmla="*/ 226 w 270"/>
                    <a:gd name="T3" fmla="*/ 74 h 277"/>
                    <a:gd name="T4" fmla="*/ 223 w 270"/>
                    <a:gd name="T5" fmla="*/ 93 h 277"/>
                    <a:gd name="T6" fmla="*/ 247 w 270"/>
                    <a:gd name="T7" fmla="*/ 114 h 277"/>
                    <a:gd name="T8" fmla="*/ 258 w 270"/>
                    <a:gd name="T9" fmla="*/ 131 h 277"/>
                    <a:gd name="T10" fmla="*/ 255 w 270"/>
                    <a:gd name="T11" fmla="*/ 156 h 277"/>
                    <a:gd name="T12" fmla="*/ 265 w 270"/>
                    <a:gd name="T13" fmla="*/ 173 h 277"/>
                    <a:gd name="T14" fmla="*/ 266 w 270"/>
                    <a:gd name="T15" fmla="*/ 201 h 277"/>
                    <a:gd name="T16" fmla="*/ 263 w 270"/>
                    <a:gd name="T17" fmla="*/ 231 h 277"/>
                    <a:gd name="T18" fmla="*/ 263 w 270"/>
                    <a:gd name="T19" fmla="*/ 253 h 277"/>
                    <a:gd name="T20" fmla="*/ 241 w 270"/>
                    <a:gd name="T21" fmla="*/ 255 h 277"/>
                    <a:gd name="T22" fmla="*/ 220 w 270"/>
                    <a:gd name="T23" fmla="*/ 257 h 277"/>
                    <a:gd name="T24" fmla="*/ 212 w 270"/>
                    <a:gd name="T25" fmla="*/ 273 h 277"/>
                    <a:gd name="T26" fmla="*/ 199 w 270"/>
                    <a:gd name="T27" fmla="*/ 275 h 277"/>
                    <a:gd name="T28" fmla="*/ 176 w 270"/>
                    <a:gd name="T29" fmla="*/ 275 h 277"/>
                    <a:gd name="T30" fmla="*/ 163 w 270"/>
                    <a:gd name="T31" fmla="*/ 269 h 277"/>
                    <a:gd name="T32" fmla="*/ 149 w 270"/>
                    <a:gd name="T33" fmla="*/ 268 h 277"/>
                    <a:gd name="T34" fmla="*/ 143 w 270"/>
                    <a:gd name="T35" fmla="*/ 245 h 277"/>
                    <a:gd name="T36" fmla="*/ 146 w 270"/>
                    <a:gd name="T37" fmla="*/ 222 h 277"/>
                    <a:gd name="T38" fmla="*/ 137 w 270"/>
                    <a:gd name="T39" fmla="*/ 213 h 277"/>
                    <a:gd name="T40" fmla="*/ 123 w 270"/>
                    <a:gd name="T41" fmla="*/ 206 h 277"/>
                    <a:gd name="T42" fmla="*/ 98 w 270"/>
                    <a:gd name="T43" fmla="*/ 197 h 277"/>
                    <a:gd name="T44" fmla="*/ 78 w 270"/>
                    <a:gd name="T45" fmla="*/ 184 h 277"/>
                    <a:gd name="T46" fmla="*/ 79 w 270"/>
                    <a:gd name="T47" fmla="*/ 169 h 277"/>
                    <a:gd name="T48" fmla="*/ 80 w 270"/>
                    <a:gd name="T49" fmla="*/ 147 h 277"/>
                    <a:gd name="T50" fmla="*/ 75 w 270"/>
                    <a:gd name="T51" fmla="*/ 132 h 277"/>
                    <a:gd name="T52" fmla="*/ 70 w 270"/>
                    <a:gd name="T53" fmla="*/ 119 h 277"/>
                    <a:gd name="T54" fmla="*/ 74 w 270"/>
                    <a:gd name="T55" fmla="*/ 98 h 277"/>
                    <a:gd name="T56" fmla="*/ 66 w 270"/>
                    <a:gd name="T57" fmla="*/ 87 h 277"/>
                    <a:gd name="T58" fmla="*/ 44 w 270"/>
                    <a:gd name="T59" fmla="*/ 79 h 277"/>
                    <a:gd name="T60" fmla="*/ 26 w 270"/>
                    <a:gd name="T61" fmla="*/ 67 h 277"/>
                    <a:gd name="T62" fmla="*/ 9 w 270"/>
                    <a:gd name="T63" fmla="*/ 57 h 277"/>
                    <a:gd name="T64" fmla="*/ 24 w 270"/>
                    <a:gd name="T65" fmla="*/ 43 h 277"/>
                    <a:gd name="T66" fmla="*/ 43 w 270"/>
                    <a:gd name="T67" fmla="*/ 39 h 277"/>
                    <a:gd name="T68" fmla="*/ 61 w 270"/>
                    <a:gd name="T69" fmla="*/ 26 h 277"/>
                    <a:gd name="T70" fmla="*/ 72 w 270"/>
                    <a:gd name="T71" fmla="*/ 26 h 277"/>
                    <a:gd name="T72" fmla="*/ 90 w 270"/>
                    <a:gd name="T73" fmla="*/ 36 h 277"/>
                    <a:gd name="T74" fmla="*/ 115 w 270"/>
                    <a:gd name="T75" fmla="*/ 43 h 277"/>
                    <a:gd name="T76" fmla="*/ 132 w 270"/>
                    <a:gd name="T77" fmla="*/ 49 h 277"/>
                    <a:gd name="T78" fmla="*/ 153 w 270"/>
                    <a:gd name="T79" fmla="*/ 42 h 277"/>
                    <a:gd name="T80" fmla="*/ 171 w 270"/>
                    <a:gd name="T81" fmla="*/ 34 h 277"/>
                    <a:gd name="T82" fmla="*/ 189 w 270"/>
                    <a:gd name="T83" fmla="*/ 10 h 277"/>
                    <a:gd name="T84" fmla="*/ 196 w 270"/>
                    <a:gd name="T85" fmla="*/ 0 h 277"/>
                    <a:gd name="T86" fmla="*/ 212 w 270"/>
                    <a:gd name="T87" fmla="*/ 16 h 277"/>
                    <a:gd name="T88" fmla="*/ 220 w 270"/>
                    <a:gd name="T89" fmla="*/ 35 h 277"/>
                    <a:gd name="T90" fmla="*/ 160 w 270"/>
                    <a:gd name="T91" fmla="*/ 119 h 277"/>
                    <a:gd name="T92" fmla="*/ 150 w 270"/>
                    <a:gd name="T93" fmla="*/ 123 h 277"/>
                    <a:gd name="T94" fmla="*/ 143 w 270"/>
                    <a:gd name="T95" fmla="*/ 138 h 277"/>
                    <a:gd name="T96" fmla="*/ 152 w 270"/>
                    <a:gd name="T97" fmla="*/ 145 h 277"/>
                    <a:gd name="T98" fmla="*/ 167 w 270"/>
                    <a:gd name="T99" fmla="*/ 150 h 277"/>
                    <a:gd name="T100" fmla="*/ 180 w 270"/>
                    <a:gd name="T101" fmla="*/ 148 h 277"/>
                    <a:gd name="T102" fmla="*/ 188 w 270"/>
                    <a:gd name="T103" fmla="*/ 149 h 277"/>
                    <a:gd name="T104" fmla="*/ 182 w 270"/>
                    <a:gd name="T105" fmla="*/ 138 h 277"/>
                    <a:gd name="T106" fmla="*/ 173 w 270"/>
                    <a:gd name="T107" fmla="*/ 122 h 277"/>
                    <a:gd name="T108" fmla="*/ 165 w 270"/>
                    <a:gd name="T109" fmla="*/ 116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70" h="277">
                      <a:moveTo>
                        <a:pt x="243" y="29"/>
                      </a:moveTo>
                      <a:lnTo>
                        <a:pt x="243" y="32"/>
                      </a:lnTo>
                      <a:lnTo>
                        <a:pt x="244" y="35"/>
                      </a:lnTo>
                      <a:lnTo>
                        <a:pt x="246" y="36"/>
                      </a:lnTo>
                      <a:lnTo>
                        <a:pt x="246" y="38"/>
                      </a:lnTo>
                      <a:lnTo>
                        <a:pt x="244" y="42"/>
                      </a:lnTo>
                      <a:lnTo>
                        <a:pt x="243" y="44"/>
                      </a:lnTo>
                      <a:lnTo>
                        <a:pt x="240" y="46"/>
                      </a:lnTo>
                      <a:lnTo>
                        <a:pt x="240" y="50"/>
                      </a:lnTo>
                      <a:lnTo>
                        <a:pt x="241" y="54"/>
                      </a:lnTo>
                      <a:lnTo>
                        <a:pt x="239" y="62"/>
                      </a:lnTo>
                      <a:lnTo>
                        <a:pt x="238" y="65"/>
                      </a:lnTo>
                      <a:lnTo>
                        <a:pt x="234" y="69"/>
                      </a:lnTo>
                      <a:lnTo>
                        <a:pt x="226" y="74"/>
                      </a:lnTo>
                      <a:lnTo>
                        <a:pt x="222" y="76"/>
                      </a:lnTo>
                      <a:lnTo>
                        <a:pt x="222" y="79"/>
                      </a:lnTo>
                      <a:lnTo>
                        <a:pt x="224" y="85"/>
                      </a:lnTo>
                      <a:lnTo>
                        <a:pt x="224" y="87"/>
                      </a:lnTo>
                      <a:lnTo>
                        <a:pt x="221" y="91"/>
                      </a:lnTo>
                      <a:lnTo>
                        <a:pt x="221" y="93"/>
                      </a:lnTo>
                      <a:lnTo>
                        <a:pt x="223" y="93"/>
                      </a:lnTo>
                      <a:lnTo>
                        <a:pt x="228" y="95"/>
                      </a:lnTo>
                      <a:lnTo>
                        <a:pt x="233" y="100"/>
                      </a:lnTo>
                      <a:lnTo>
                        <a:pt x="238" y="103"/>
                      </a:lnTo>
                      <a:lnTo>
                        <a:pt x="245" y="112"/>
                      </a:lnTo>
                      <a:lnTo>
                        <a:pt x="246" y="112"/>
                      </a:lnTo>
                      <a:lnTo>
                        <a:pt x="247" y="113"/>
                      </a:lnTo>
                      <a:lnTo>
                        <a:pt x="247" y="114"/>
                      </a:lnTo>
                      <a:lnTo>
                        <a:pt x="248" y="115"/>
                      </a:lnTo>
                      <a:lnTo>
                        <a:pt x="250" y="116"/>
                      </a:lnTo>
                      <a:lnTo>
                        <a:pt x="251" y="117"/>
                      </a:lnTo>
                      <a:lnTo>
                        <a:pt x="255" y="119"/>
                      </a:lnTo>
                      <a:lnTo>
                        <a:pt x="258" y="121"/>
                      </a:lnTo>
                      <a:lnTo>
                        <a:pt x="261" y="125"/>
                      </a:lnTo>
                      <a:lnTo>
                        <a:pt x="258" y="131"/>
                      </a:lnTo>
                      <a:lnTo>
                        <a:pt x="259" y="133"/>
                      </a:lnTo>
                      <a:lnTo>
                        <a:pt x="260" y="135"/>
                      </a:lnTo>
                      <a:lnTo>
                        <a:pt x="258" y="140"/>
                      </a:lnTo>
                      <a:lnTo>
                        <a:pt x="254" y="144"/>
                      </a:lnTo>
                      <a:lnTo>
                        <a:pt x="253" y="148"/>
                      </a:lnTo>
                      <a:lnTo>
                        <a:pt x="254" y="150"/>
                      </a:lnTo>
                      <a:lnTo>
                        <a:pt x="255" y="156"/>
                      </a:lnTo>
                      <a:lnTo>
                        <a:pt x="256" y="159"/>
                      </a:lnTo>
                      <a:lnTo>
                        <a:pt x="256" y="161"/>
                      </a:lnTo>
                      <a:lnTo>
                        <a:pt x="258" y="163"/>
                      </a:lnTo>
                      <a:lnTo>
                        <a:pt x="264" y="165"/>
                      </a:lnTo>
                      <a:lnTo>
                        <a:pt x="266" y="168"/>
                      </a:lnTo>
                      <a:lnTo>
                        <a:pt x="266" y="170"/>
                      </a:lnTo>
                      <a:lnTo>
                        <a:pt x="265" y="173"/>
                      </a:lnTo>
                      <a:lnTo>
                        <a:pt x="266" y="176"/>
                      </a:lnTo>
                      <a:lnTo>
                        <a:pt x="264" y="180"/>
                      </a:lnTo>
                      <a:lnTo>
                        <a:pt x="264" y="183"/>
                      </a:lnTo>
                      <a:lnTo>
                        <a:pt x="270" y="189"/>
                      </a:lnTo>
                      <a:lnTo>
                        <a:pt x="269" y="194"/>
                      </a:lnTo>
                      <a:lnTo>
                        <a:pt x="267" y="197"/>
                      </a:lnTo>
                      <a:lnTo>
                        <a:pt x="266" y="201"/>
                      </a:lnTo>
                      <a:lnTo>
                        <a:pt x="267" y="204"/>
                      </a:lnTo>
                      <a:lnTo>
                        <a:pt x="265" y="210"/>
                      </a:lnTo>
                      <a:lnTo>
                        <a:pt x="259" y="216"/>
                      </a:lnTo>
                      <a:lnTo>
                        <a:pt x="257" y="219"/>
                      </a:lnTo>
                      <a:lnTo>
                        <a:pt x="258" y="222"/>
                      </a:lnTo>
                      <a:lnTo>
                        <a:pt x="261" y="223"/>
                      </a:lnTo>
                      <a:lnTo>
                        <a:pt x="263" y="231"/>
                      </a:lnTo>
                      <a:lnTo>
                        <a:pt x="268" y="236"/>
                      </a:lnTo>
                      <a:lnTo>
                        <a:pt x="270" y="239"/>
                      </a:lnTo>
                      <a:lnTo>
                        <a:pt x="270" y="246"/>
                      </a:lnTo>
                      <a:lnTo>
                        <a:pt x="268" y="250"/>
                      </a:lnTo>
                      <a:lnTo>
                        <a:pt x="266" y="248"/>
                      </a:lnTo>
                      <a:lnTo>
                        <a:pt x="266" y="250"/>
                      </a:lnTo>
                      <a:lnTo>
                        <a:pt x="263" y="253"/>
                      </a:lnTo>
                      <a:lnTo>
                        <a:pt x="259" y="253"/>
                      </a:lnTo>
                      <a:lnTo>
                        <a:pt x="258" y="251"/>
                      </a:lnTo>
                      <a:lnTo>
                        <a:pt x="256" y="250"/>
                      </a:lnTo>
                      <a:lnTo>
                        <a:pt x="252" y="253"/>
                      </a:lnTo>
                      <a:lnTo>
                        <a:pt x="247" y="253"/>
                      </a:lnTo>
                      <a:lnTo>
                        <a:pt x="246" y="254"/>
                      </a:lnTo>
                      <a:lnTo>
                        <a:pt x="241" y="255"/>
                      </a:lnTo>
                      <a:lnTo>
                        <a:pt x="237" y="259"/>
                      </a:lnTo>
                      <a:lnTo>
                        <a:pt x="236" y="257"/>
                      </a:lnTo>
                      <a:lnTo>
                        <a:pt x="233" y="256"/>
                      </a:lnTo>
                      <a:lnTo>
                        <a:pt x="224" y="255"/>
                      </a:lnTo>
                      <a:lnTo>
                        <a:pt x="222" y="255"/>
                      </a:lnTo>
                      <a:lnTo>
                        <a:pt x="222" y="257"/>
                      </a:lnTo>
                      <a:lnTo>
                        <a:pt x="220" y="257"/>
                      </a:lnTo>
                      <a:lnTo>
                        <a:pt x="218" y="261"/>
                      </a:lnTo>
                      <a:lnTo>
                        <a:pt x="217" y="263"/>
                      </a:lnTo>
                      <a:lnTo>
                        <a:pt x="214" y="263"/>
                      </a:lnTo>
                      <a:lnTo>
                        <a:pt x="216" y="266"/>
                      </a:lnTo>
                      <a:lnTo>
                        <a:pt x="215" y="268"/>
                      </a:lnTo>
                      <a:lnTo>
                        <a:pt x="214" y="270"/>
                      </a:lnTo>
                      <a:lnTo>
                        <a:pt x="212" y="273"/>
                      </a:lnTo>
                      <a:lnTo>
                        <a:pt x="211" y="275"/>
                      </a:lnTo>
                      <a:lnTo>
                        <a:pt x="209" y="275"/>
                      </a:lnTo>
                      <a:lnTo>
                        <a:pt x="209" y="273"/>
                      </a:lnTo>
                      <a:lnTo>
                        <a:pt x="208" y="273"/>
                      </a:lnTo>
                      <a:lnTo>
                        <a:pt x="203" y="275"/>
                      </a:lnTo>
                      <a:lnTo>
                        <a:pt x="199" y="274"/>
                      </a:lnTo>
                      <a:lnTo>
                        <a:pt x="199" y="275"/>
                      </a:lnTo>
                      <a:lnTo>
                        <a:pt x="191" y="277"/>
                      </a:lnTo>
                      <a:lnTo>
                        <a:pt x="187" y="275"/>
                      </a:lnTo>
                      <a:lnTo>
                        <a:pt x="184" y="275"/>
                      </a:lnTo>
                      <a:lnTo>
                        <a:pt x="181" y="276"/>
                      </a:lnTo>
                      <a:lnTo>
                        <a:pt x="179" y="274"/>
                      </a:lnTo>
                      <a:lnTo>
                        <a:pt x="178" y="274"/>
                      </a:lnTo>
                      <a:lnTo>
                        <a:pt x="176" y="275"/>
                      </a:lnTo>
                      <a:lnTo>
                        <a:pt x="175" y="274"/>
                      </a:lnTo>
                      <a:lnTo>
                        <a:pt x="174" y="272"/>
                      </a:lnTo>
                      <a:lnTo>
                        <a:pt x="170" y="270"/>
                      </a:lnTo>
                      <a:lnTo>
                        <a:pt x="169" y="269"/>
                      </a:lnTo>
                      <a:lnTo>
                        <a:pt x="167" y="269"/>
                      </a:lnTo>
                      <a:lnTo>
                        <a:pt x="165" y="266"/>
                      </a:lnTo>
                      <a:lnTo>
                        <a:pt x="163" y="269"/>
                      </a:lnTo>
                      <a:lnTo>
                        <a:pt x="159" y="268"/>
                      </a:lnTo>
                      <a:lnTo>
                        <a:pt x="156" y="272"/>
                      </a:lnTo>
                      <a:lnTo>
                        <a:pt x="154" y="272"/>
                      </a:lnTo>
                      <a:lnTo>
                        <a:pt x="154" y="273"/>
                      </a:lnTo>
                      <a:lnTo>
                        <a:pt x="151" y="273"/>
                      </a:lnTo>
                      <a:lnTo>
                        <a:pt x="150" y="271"/>
                      </a:lnTo>
                      <a:lnTo>
                        <a:pt x="149" y="268"/>
                      </a:lnTo>
                      <a:lnTo>
                        <a:pt x="149" y="265"/>
                      </a:lnTo>
                      <a:lnTo>
                        <a:pt x="148" y="263"/>
                      </a:lnTo>
                      <a:lnTo>
                        <a:pt x="150" y="257"/>
                      </a:lnTo>
                      <a:lnTo>
                        <a:pt x="148" y="253"/>
                      </a:lnTo>
                      <a:lnTo>
                        <a:pt x="145" y="251"/>
                      </a:lnTo>
                      <a:lnTo>
                        <a:pt x="146" y="248"/>
                      </a:lnTo>
                      <a:lnTo>
                        <a:pt x="143" y="245"/>
                      </a:lnTo>
                      <a:lnTo>
                        <a:pt x="141" y="246"/>
                      </a:lnTo>
                      <a:lnTo>
                        <a:pt x="138" y="241"/>
                      </a:lnTo>
                      <a:lnTo>
                        <a:pt x="146" y="237"/>
                      </a:lnTo>
                      <a:lnTo>
                        <a:pt x="146" y="234"/>
                      </a:lnTo>
                      <a:lnTo>
                        <a:pt x="148" y="232"/>
                      </a:lnTo>
                      <a:lnTo>
                        <a:pt x="146" y="227"/>
                      </a:lnTo>
                      <a:lnTo>
                        <a:pt x="146" y="222"/>
                      </a:lnTo>
                      <a:lnTo>
                        <a:pt x="144" y="216"/>
                      </a:lnTo>
                      <a:lnTo>
                        <a:pt x="146" y="215"/>
                      </a:lnTo>
                      <a:lnTo>
                        <a:pt x="145" y="214"/>
                      </a:lnTo>
                      <a:lnTo>
                        <a:pt x="144" y="212"/>
                      </a:lnTo>
                      <a:lnTo>
                        <a:pt x="140" y="214"/>
                      </a:lnTo>
                      <a:lnTo>
                        <a:pt x="137" y="214"/>
                      </a:lnTo>
                      <a:lnTo>
                        <a:pt x="137" y="213"/>
                      </a:lnTo>
                      <a:lnTo>
                        <a:pt x="137" y="210"/>
                      </a:lnTo>
                      <a:lnTo>
                        <a:pt x="132" y="210"/>
                      </a:lnTo>
                      <a:lnTo>
                        <a:pt x="132" y="208"/>
                      </a:lnTo>
                      <a:lnTo>
                        <a:pt x="130" y="206"/>
                      </a:lnTo>
                      <a:lnTo>
                        <a:pt x="128" y="205"/>
                      </a:lnTo>
                      <a:lnTo>
                        <a:pt x="126" y="206"/>
                      </a:lnTo>
                      <a:lnTo>
                        <a:pt x="123" y="206"/>
                      </a:lnTo>
                      <a:lnTo>
                        <a:pt x="122" y="202"/>
                      </a:lnTo>
                      <a:lnTo>
                        <a:pt x="117" y="202"/>
                      </a:lnTo>
                      <a:lnTo>
                        <a:pt x="116" y="200"/>
                      </a:lnTo>
                      <a:lnTo>
                        <a:pt x="108" y="196"/>
                      </a:lnTo>
                      <a:lnTo>
                        <a:pt x="104" y="200"/>
                      </a:lnTo>
                      <a:lnTo>
                        <a:pt x="99" y="199"/>
                      </a:lnTo>
                      <a:lnTo>
                        <a:pt x="98" y="197"/>
                      </a:lnTo>
                      <a:lnTo>
                        <a:pt x="95" y="196"/>
                      </a:lnTo>
                      <a:lnTo>
                        <a:pt x="93" y="193"/>
                      </a:lnTo>
                      <a:lnTo>
                        <a:pt x="91" y="195"/>
                      </a:lnTo>
                      <a:lnTo>
                        <a:pt x="86" y="192"/>
                      </a:lnTo>
                      <a:lnTo>
                        <a:pt x="82" y="189"/>
                      </a:lnTo>
                      <a:lnTo>
                        <a:pt x="81" y="186"/>
                      </a:lnTo>
                      <a:lnTo>
                        <a:pt x="78" y="184"/>
                      </a:lnTo>
                      <a:lnTo>
                        <a:pt x="77" y="182"/>
                      </a:lnTo>
                      <a:lnTo>
                        <a:pt x="76" y="180"/>
                      </a:lnTo>
                      <a:lnTo>
                        <a:pt x="75" y="179"/>
                      </a:lnTo>
                      <a:lnTo>
                        <a:pt x="74" y="176"/>
                      </a:lnTo>
                      <a:lnTo>
                        <a:pt x="76" y="174"/>
                      </a:lnTo>
                      <a:lnTo>
                        <a:pt x="76" y="171"/>
                      </a:lnTo>
                      <a:lnTo>
                        <a:pt x="79" y="169"/>
                      </a:lnTo>
                      <a:lnTo>
                        <a:pt x="76" y="166"/>
                      </a:lnTo>
                      <a:lnTo>
                        <a:pt x="77" y="161"/>
                      </a:lnTo>
                      <a:lnTo>
                        <a:pt x="80" y="155"/>
                      </a:lnTo>
                      <a:lnTo>
                        <a:pt x="79" y="152"/>
                      </a:lnTo>
                      <a:lnTo>
                        <a:pt x="80" y="150"/>
                      </a:lnTo>
                      <a:lnTo>
                        <a:pt x="80" y="149"/>
                      </a:lnTo>
                      <a:lnTo>
                        <a:pt x="80" y="147"/>
                      </a:lnTo>
                      <a:lnTo>
                        <a:pt x="78" y="145"/>
                      </a:lnTo>
                      <a:lnTo>
                        <a:pt x="81" y="140"/>
                      </a:lnTo>
                      <a:lnTo>
                        <a:pt x="82" y="138"/>
                      </a:lnTo>
                      <a:lnTo>
                        <a:pt x="80" y="136"/>
                      </a:lnTo>
                      <a:lnTo>
                        <a:pt x="78" y="136"/>
                      </a:lnTo>
                      <a:lnTo>
                        <a:pt x="76" y="133"/>
                      </a:lnTo>
                      <a:lnTo>
                        <a:pt x="75" y="132"/>
                      </a:lnTo>
                      <a:lnTo>
                        <a:pt x="73" y="135"/>
                      </a:lnTo>
                      <a:lnTo>
                        <a:pt x="71" y="135"/>
                      </a:lnTo>
                      <a:lnTo>
                        <a:pt x="70" y="134"/>
                      </a:lnTo>
                      <a:lnTo>
                        <a:pt x="71" y="131"/>
                      </a:lnTo>
                      <a:lnTo>
                        <a:pt x="68" y="130"/>
                      </a:lnTo>
                      <a:lnTo>
                        <a:pt x="70" y="125"/>
                      </a:lnTo>
                      <a:lnTo>
                        <a:pt x="70" y="119"/>
                      </a:lnTo>
                      <a:lnTo>
                        <a:pt x="72" y="120"/>
                      </a:lnTo>
                      <a:lnTo>
                        <a:pt x="75" y="118"/>
                      </a:lnTo>
                      <a:lnTo>
                        <a:pt x="75" y="113"/>
                      </a:lnTo>
                      <a:lnTo>
                        <a:pt x="72" y="106"/>
                      </a:lnTo>
                      <a:lnTo>
                        <a:pt x="74" y="104"/>
                      </a:lnTo>
                      <a:lnTo>
                        <a:pt x="73" y="102"/>
                      </a:lnTo>
                      <a:lnTo>
                        <a:pt x="74" y="98"/>
                      </a:lnTo>
                      <a:lnTo>
                        <a:pt x="76" y="98"/>
                      </a:lnTo>
                      <a:lnTo>
                        <a:pt x="76" y="96"/>
                      </a:lnTo>
                      <a:lnTo>
                        <a:pt x="76" y="93"/>
                      </a:lnTo>
                      <a:lnTo>
                        <a:pt x="74" y="89"/>
                      </a:lnTo>
                      <a:lnTo>
                        <a:pt x="72" y="87"/>
                      </a:lnTo>
                      <a:lnTo>
                        <a:pt x="67" y="89"/>
                      </a:lnTo>
                      <a:lnTo>
                        <a:pt x="66" y="87"/>
                      </a:lnTo>
                      <a:lnTo>
                        <a:pt x="67" y="85"/>
                      </a:lnTo>
                      <a:lnTo>
                        <a:pt x="65" y="87"/>
                      </a:lnTo>
                      <a:lnTo>
                        <a:pt x="59" y="86"/>
                      </a:lnTo>
                      <a:lnTo>
                        <a:pt x="55" y="87"/>
                      </a:lnTo>
                      <a:lnTo>
                        <a:pt x="45" y="83"/>
                      </a:lnTo>
                      <a:lnTo>
                        <a:pt x="44" y="81"/>
                      </a:lnTo>
                      <a:lnTo>
                        <a:pt x="44" y="79"/>
                      </a:lnTo>
                      <a:lnTo>
                        <a:pt x="44" y="77"/>
                      </a:lnTo>
                      <a:lnTo>
                        <a:pt x="37" y="73"/>
                      </a:lnTo>
                      <a:lnTo>
                        <a:pt x="33" y="74"/>
                      </a:lnTo>
                      <a:lnTo>
                        <a:pt x="31" y="71"/>
                      </a:lnTo>
                      <a:lnTo>
                        <a:pt x="28" y="70"/>
                      </a:lnTo>
                      <a:lnTo>
                        <a:pt x="28" y="66"/>
                      </a:lnTo>
                      <a:lnTo>
                        <a:pt x="26" y="67"/>
                      </a:lnTo>
                      <a:lnTo>
                        <a:pt x="21" y="65"/>
                      </a:lnTo>
                      <a:lnTo>
                        <a:pt x="19" y="65"/>
                      </a:lnTo>
                      <a:lnTo>
                        <a:pt x="14" y="61"/>
                      </a:lnTo>
                      <a:lnTo>
                        <a:pt x="6" y="64"/>
                      </a:lnTo>
                      <a:lnTo>
                        <a:pt x="1" y="59"/>
                      </a:lnTo>
                      <a:lnTo>
                        <a:pt x="0" y="56"/>
                      </a:lnTo>
                      <a:lnTo>
                        <a:pt x="9" y="57"/>
                      </a:lnTo>
                      <a:lnTo>
                        <a:pt x="10" y="54"/>
                      </a:lnTo>
                      <a:lnTo>
                        <a:pt x="12" y="53"/>
                      </a:lnTo>
                      <a:lnTo>
                        <a:pt x="18" y="55"/>
                      </a:lnTo>
                      <a:lnTo>
                        <a:pt x="21" y="55"/>
                      </a:lnTo>
                      <a:lnTo>
                        <a:pt x="23" y="52"/>
                      </a:lnTo>
                      <a:lnTo>
                        <a:pt x="23" y="45"/>
                      </a:lnTo>
                      <a:lnTo>
                        <a:pt x="24" y="43"/>
                      </a:lnTo>
                      <a:lnTo>
                        <a:pt x="28" y="41"/>
                      </a:lnTo>
                      <a:lnTo>
                        <a:pt x="32" y="40"/>
                      </a:lnTo>
                      <a:lnTo>
                        <a:pt x="37" y="43"/>
                      </a:lnTo>
                      <a:lnTo>
                        <a:pt x="42" y="42"/>
                      </a:lnTo>
                      <a:lnTo>
                        <a:pt x="43" y="42"/>
                      </a:lnTo>
                      <a:lnTo>
                        <a:pt x="43" y="41"/>
                      </a:lnTo>
                      <a:lnTo>
                        <a:pt x="43" y="39"/>
                      </a:lnTo>
                      <a:lnTo>
                        <a:pt x="46" y="39"/>
                      </a:lnTo>
                      <a:lnTo>
                        <a:pt x="49" y="36"/>
                      </a:lnTo>
                      <a:lnTo>
                        <a:pt x="53" y="36"/>
                      </a:lnTo>
                      <a:lnTo>
                        <a:pt x="55" y="33"/>
                      </a:lnTo>
                      <a:lnTo>
                        <a:pt x="58" y="32"/>
                      </a:lnTo>
                      <a:lnTo>
                        <a:pt x="58" y="29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62" y="24"/>
                      </a:lnTo>
                      <a:lnTo>
                        <a:pt x="64" y="27"/>
                      </a:lnTo>
                      <a:lnTo>
                        <a:pt x="67" y="26"/>
                      </a:lnTo>
                      <a:lnTo>
                        <a:pt x="68" y="25"/>
                      </a:lnTo>
                      <a:lnTo>
                        <a:pt x="70" y="27"/>
                      </a:lnTo>
                      <a:lnTo>
                        <a:pt x="72" y="26"/>
                      </a:lnTo>
                      <a:lnTo>
                        <a:pt x="74" y="26"/>
                      </a:lnTo>
                      <a:lnTo>
                        <a:pt x="77" y="29"/>
                      </a:lnTo>
                      <a:lnTo>
                        <a:pt x="82" y="30"/>
                      </a:lnTo>
                      <a:lnTo>
                        <a:pt x="82" y="30"/>
                      </a:lnTo>
                      <a:lnTo>
                        <a:pt x="87" y="33"/>
                      </a:lnTo>
                      <a:lnTo>
                        <a:pt x="87" y="35"/>
                      </a:lnTo>
                      <a:lnTo>
                        <a:pt x="90" y="36"/>
                      </a:lnTo>
                      <a:lnTo>
                        <a:pt x="91" y="39"/>
                      </a:lnTo>
                      <a:lnTo>
                        <a:pt x="97" y="37"/>
                      </a:lnTo>
                      <a:lnTo>
                        <a:pt x="103" y="40"/>
                      </a:lnTo>
                      <a:lnTo>
                        <a:pt x="107" y="39"/>
                      </a:lnTo>
                      <a:lnTo>
                        <a:pt x="108" y="39"/>
                      </a:lnTo>
                      <a:lnTo>
                        <a:pt x="109" y="42"/>
                      </a:lnTo>
                      <a:lnTo>
                        <a:pt x="115" y="43"/>
                      </a:lnTo>
                      <a:lnTo>
                        <a:pt x="114" y="46"/>
                      </a:lnTo>
                      <a:lnTo>
                        <a:pt x="116" y="47"/>
                      </a:lnTo>
                      <a:lnTo>
                        <a:pt x="122" y="46"/>
                      </a:lnTo>
                      <a:lnTo>
                        <a:pt x="125" y="48"/>
                      </a:lnTo>
                      <a:lnTo>
                        <a:pt x="131" y="46"/>
                      </a:lnTo>
                      <a:lnTo>
                        <a:pt x="132" y="47"/>
                      </a:lnTo>
                      <a:lnTo>
                        <a:pt x="132" y="49"/>
                      </a:lnTo>
                      <a:lnTo>
                        <a:pt x="133" y="50"/>
                      </a:lnTo>
                      <a:lnTo>
                        <a:pt x="140" y="45"/>
                      </a:lnTo>
                      <a:lnTo>
                        <a:pt x="143" y="41"/>
                      </a:lnTo>
                      <a:lnTo>
                        <a:pt x="145" y="40"/>
                      </a:lnTo>
                      <a:lnTo>
                        <a:pt x="148" y="40"/>
                      </a:lnTo>
                      <a:lnTo>
                        <a:pt x="151" y="43"/>
                      </a:lnTo>
                      <a:lnTo>
                        <a:pt x="153" y="42"/>
                      </a:lnTo>
                      <a:lnTo>
                        <a:pt x="154" y="38"/>
                      </a:lnTo>
                      <a:lnTo>
                        <a:pt x="157" y="36"/>
                      </a:lnTo>
                      <a:lnTo>
                        <a:pt x="162" y="36"/>
                      </a:lnTo>
                      <a:lnTo>
                        <a:pt x="164" y="39"/>
                      </a:lnTo>
                      <a:lnTo>
                        <a:pt x="165" y="39"/>
                      </a:lnTo>
                      <a:lnTo>
                        <a:pt x="168" y="34"/>
                      </a:lnTo>
                      <a:lnTo>
                        <a:pt x="171" y="34"/>
                      </a:lnTo>
                      <a:lnTo>
                        <a:pt x="174" y="30"/>
                      </a:lnTo>
                      <a:lnTo>
                        <a:pt x="174" y="26"/>
                      </a:lnTo>
                      <a:lnTo>
                        <a:pt x="177" y="23"/>
                      </a:lnTo>
                      <a:lnTo>
                        <a:pt x="177" y="20"/>
                      </a:lnTo>
                      <a:lnTo>
                        <a:pt x="182" y="18"/>
                      </a:lnTo>
                      <a:lnTo>
                        <a:pt x="184" y="14"/>
                      </a:lnTo>
                      <a:lnTo>
                        <a:pt x="189" y="10"/>
                      </a:lnTo>
                      <a:lnTo>
                        <a:pt x="189" y="10"/>
                      </a:lnTo>
                      <a:lnTo>
                        <a:pt x="195" y="10"/>
                      </a:lnTo>
                      <a:lnTo>
                        <a:pt x="197" y="9"/>
                      </a:lnTo>
                      <a:lnTo>
                        <a:pt x="197" y="7"/>
                      </a:lnTo>
                      <a:lnTo>
                        <a:pt x="194" y="4"/>
                      </a:lnTo>
                      <a:lnTo>
                        <a:pt x="194" y="2"/>
                      </a:lnTo>
                      <a:lnTo>
                        <a:pt x="196" y="0"/>
                      </a:lnTo>
                      <a:lnTo>
                        <a:pt x="198" y="4"/>
                      </a:lnTo>
                      <a:lnTo>
                        <a:pt x="201" y="7"/>
                      </a:lnTo>
                      <a:lnTo>
                        <a:pt x="202" y="10"/>
                      </a:lnTo>
                      <a:lnTo>
                        <a:pt x="205" y="13"/>
                      </a:lnTo>
                      <a:lnTo>
                        <a:pt x="204" y="16"/>
                      </a:lnTo>
                      <a:lnTo>
                        <a:pt x="205" y="17"/>
                      </a:lnTo>
                      <a:lnTo>
                        <a:pt x="212" y="16"/>
                      </a:lnTo>
                      <a:lnTo>
                        <a:pt x="217" y="18"/>
                      </a:lnTo>
                      <a:lnTo>
                        <a:pt x="221" y="15"/>
                      </a:lnTo>
                      <a:lnTo>
                        <a:pt x="225" y="17"/>
                      </a:lnTo>
                      <a:lnTo>
                        <a:pt x="229" y="16"/>
                      </a:lnTo>
                      <a:lnTo>
                        <a:pt x="230" y="21"/>
                      </a:lnTo>
                      <a:lnTo>
                        <a:pt x="229" y="25"/>
                      </a:lnTo>
                      <a:lnTo>
                        <a:pt x="220" y="35"/>
                      </a:lnTo>
                      <a:lnTo>
                        <a:pt x="220" y="38"/>
                      </a:lnTo>
                      <a:lnTo>
                        <a:pt x="231" y="38"/>
                      </a:lnTo>
                      <a:lnTo>
                        <a:pt x="236" y="31"/>
                      </a:lnTo>
                      <a:lnTo>
                        <a:pt x="243" y="29"/>
                      </a:lnTo>
                      <a:close/>
                      <a:moveTo>
                        <a:pt x="165" y="116"/>
                      </a:moveTo>
                      <a:lnTo>
                        <a:pt x="163" y="119"/>
                      </a:lnTo>
                      <a:lnTo>
                        <a:pt x="160" y="119"/>
                      </a:lnTo>
                      <a:lnTo>
                        <a:pt x="158" y="118"/>
                      </a:lnTo>
                      <a:lnTo>
                        <a:pt x="157" y="115"/>
                      </a:lnTo>
                      <a:lnTo>
                        <a:pt x="156" y="115"/>
                      </a:lnTo>
                      <a:lnTo>
                        <a:pt x="154" y="118"/>
                      </a:lnTo>
                      <a:lnTo>
                        <a:pt x="151" y="119"/>
                      </a:lnTo>
                      <a:lnTo>
                        <a:pt x="150" y="121"/>
                      </a:lnTo>
                      <a:lnTo>
                        <a:pt x="150" y="123"/>
                      </a:lnTo>
                      <a:lnTo>
                        <a:pt x="147" y="122"/>
                      </a:lnTo>
                      <a:lnTo>
                        <a:pt x="145" y="123"/>
                      </a:lnTo>
                      <a:lnTo>
                        <a:pt x="146" y="126"/>
                      </a:lnTo>
                      <a:lnTo>
                        <a:pt x="144" y="131"/>
                      </a:lnTo>
                      <a:lnTo>
                        <a:pt x="146" y="133"/>
                      </a:lnTo>
                      <a:lnTo>
                        <a:pt x="146" y="135"/>
                      </a:lnTo>
                      <a:lnTo>
                        <a:pt x="143" y="138"/>
                      </a:lnTo>
                      <a:lnTo>
                        <a:pt x="143" y="140"/>
                      </a:lnTo>
                      <a:lnTo>
                        <a:pt x="143" y="143"/>
                      </a:lnTo>
                      <a:lnTo>
                        <a:pt x="141" y="145"/>
                      </a:lnTo>
                      <a:lnTo>
                        <a:pt x="144" y="148"/>
                      </a:lnTo>
                      <a:lnTo>
                        <a:pt x="146" y="148"/>
                      </a:lnTo>
                      <a:lnTo>
                        <a:pt x="147" y="147"/>
                      </a:lnTo>
                      <a:lnTo>
                        <a:pt x="152" y="145"/>
                      </a:lnTo>
                      <a:lnTo>
                        <a:pt x="153" y="145"/>
                      </a:lnTo>
                      <a:lnTo>
                        <a:pt x="154" y="147"/>
                      </a:lnTo>
                      <a:lnTo>
                        <a:pt x="157" y="146"/>
                      </a:lnTo>
                      <a:lnTo>
                        <a:pt x="158" y="147"/>
                      </a:lnTo>
                      <a:lnTo>
                        <a:pt x="160" y="146"/>
                      </a:lnTo>
                      <a:lnTo>
                        <a:pt x="164" y="150"/>
                      </a:lnTo>
                      <a:lnTo>
                        <a:pt x="167" y="150"/>
                      </a:lnTo>
                      <a:lnTo>
                        <a:pt x="167" y="146"/>
                      </a:lnTo>
                      <a:lnTo>
                        <a:pt x="169" y="145"/>
                      </a:lnTo>
                      <a:lnTo>
                        <a:pt x="172" y="148"/>
                      </a:lnTo>
                      <a:lnTo>
                        <a:pt x="175" y="147"/>
                      </a:lnTo>
                      <a:lnTo>
                        <a:pt x="176" y="149"/>
                      </a:lnTo>
                      <a:lnTo>
                        <a:pt x="178" y="149"/>
                      </a:lnTo>
                      <a:lnTo>
                        <a:pt x="180" y="148"/>
                      </a:lnTo>
                      <a:lnTo>
                        <a:pt x="181" y="150"/>
                      </a:lnTo>
                      <a:lnTo>
                        <a:pt x="183" y="150"/>
                      </a:lnTo>
                      <a:lnTo>
                        <a:pt x="184" y="151"/>
                      </a:lnTo>
                      <a:lnTo>
                        <a:pt x="183" y="154"/>
                      </a:lnTo>
                      <a:lnTo>
                        <a:pt x="184" y="155"/>
                      </a:lnTo>
                      <a:lnTo>
                        <a:pt x="188" y="150"/>
                      </a:lnTo>
                      <a:lnTo>
                        <a:pt x="188" y="149"/>
                      </a:lnTo>
                      <a:lnTo>
                        <a:pt x="189" y="148"/>
                      </a:lnTo>
                      <a:lnTo>
                        <a:pt x="191" y="147"/>
                      </a:lnTo>
                      <a:lnTo>
                        <a:pt x="191" y="145"/>
                      </a:lnTo>
                      <a:lnTo>
                        <a:pt x="192" y="142"/>
                      </a:lnTo>
                      <a:lnTo>
                        <a:pt x="189" y="140"/>
                      </a:lnTo>
                      <a:lnTo>
                        <a:pt x="186" y="138"/>
                      </a:lnTo>
                      <a:lnTo>
                        <a:pt x="182" y="138"/>
                      </a:lnTo>
                      <a:lnTo>
                        <a:pt x="183" y="134"/>
                      </a:lnTo>
                      <a:lnTo>
                        <a:pt x="185" y="131"/>
                      </a:lnTo>
                      <a:lnTo>
                        <a:pt x="181" y="129"/>
                      </a:lnTo>
                      <a:lnTo>
                        <a:pt x="180" y="128"/>
                      </a:lnTo>
                      <a:lnTo>
                        <a:pt x="179" y="126"/>
                      </a:lnTo>
                      <a:lnTo>
                        <a:pt x="178" y="125"/>
                      </a:lnTo>
                      <a:lnTo>
                        <a:pt x="173" y="122"/>
                      </a:lnTo>
                      <a:lnTo>
                        <a:pt x="173" y="120"/>
                      </a:lnTo>
                      <a:lnTo>
                        <a:pt x="174" y="117"/>
                      </a:lnTo>
                      <a:lnTo>
                        <a:pt x="172" y="113"/>
                      </a:lnTo>
                      <a:lnTo>
                        <a:pt x="170" y="114"/>
                      </a:lnTo>
                      <a:lnTo>
                        <a:pt x="170" y="116"/>
                      </a:lnTo>
                      <a:lnTo>
                        <a:pt x="167" y="117"/>
                      </a:lnTo>
                      <a:lnTo>
                        <a:pt x="165" y="116"/>
                      </a:lnTo>
                      <a:close/>
                      <a:moveTo>
                        <a:pt x="149" y="267"/>
                      </a:moveTo>
                      <a:lnTo>
                        <a:pt x="149" y="269"/>
                      </a:lnTo>
                      <a:lnTo>
                        <a:pt x="147" y="269"/>
                      </a:lnTo>
                      <a:lnTo>
                        <a:pt x="147" y="268"/>
                      </a:lnTo>
                      <a:lnTo>
                        <a:pt x="149" y="267"/>
                      </a:lnTo>
                      <a:close/>
                    </a:path>
                  </a:pathLst>
                </a:custGeom>
                <a:pattFill prst="wdUpDiag">
                  <a:fgClr>
                    <a:srgbClr val="CCFFCC"/>
                  </a:fgClr>
                  <a:bgClr>
                    <a:srgbClr val="C4EBFF"/>
                  </a:bgClr>
                </a:pattFill>
                <a:ln w="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6" name="Freeform 57">
                  <a:extLst>
                    <a:ext uri="{FF2B5EF4-FFF2-40B4-BE49-F238E27FC236}">
                      <a16:creationId xmlns:a16="http://schemas.microsoft.com/office/drawing/2014/main" id="{9855F50F-6C6E-4D73-9CEE-ECAFE6C33A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64138" y="4575175"/>
                  <a:ext cx="468313" cy="325438"/>
                </a:xfrm>
                <a:custGeom>
                  <a:avLst/>
                  <a:gdLst>
                    <a:gd name="T0" fmla="*/ 223 w 295"/>
                    <a:gd name="T1" fmla="*/ 78 h 205"/>
                    <a:gd name="T2" fmla="*/ 241 w 295"/>
                    <a:gd name="T3" fmla="*/ 69 h 205"/>
                    <a:gd name="T4" fmla="*/ 254 w 295"/>
                    <a:gd name="T5" fmla="*/ 77 h 205"/>
                    <a:gd name="T6" fmla="*/ 259 w 295"/>
                    <a:gd name="T7" fmla="*/ 110 h 205"/>
                    <a:gd name="T8" fmla="*/ 256 w 295"/>
                    <a:gd name="T9" fmla="*/ 94 h 205"/>
                    <a:gd name="T10" fmla="*/ 262 w 295"/>
                    <a:gd name="T11" fmla="*/ 84 h 205"/>
                    <a:gd name="T12" fmla="*/ 253 w 295"/>
                    <a:gd name="T13" fmla="*/ 86 h 205"/>
                    <a:gd name="T14" fmla="*/ 250 w 295"/>
                    <a:gd name="T15" fmla="*/ 109 h 205"/>
                    <a:gd name="T16" fmla="*/ 283 w 295"/>
                    <a:gd name="T17" fmla="*/ 125 h 205"/>
                    <a:gd name="T18" fmla="*/ 288 w 295"/>
                    <a:gd name="T19" fmla="*/ 140 h 205"/>
                    <a:gd name="T20" fmla="*/ 292 w 295"/>
                    <a:gd name="T21" fmla="*/ 161 h 205"/>
                    <a:gd name="T22" fmla="*/ 283 w 295"/>
                    <a:gd name="T23" fmla="*/ 186 h 205"/>
                    <a:gd name="T24" fmla="*/ 277 w 295"/>
                    <a:gd name="T25" fmla="*/ 165 h 205"/>
                    <a:gd name="T26" fmla="*/ 257 w 295"/>
                    <a:gd name="T27" fmla="*/ 161 h 205"/>
                    <a:gd name="T28" fmla="*/ 246 w 295"/>
                    <a:gd name="T29" fmla="*/ 152 h 205"/>
                    <a:gd name="T30" fmla="*/ 236 w 295"/>
                    <a:gd name="T31" fmla="*/ 162 h 205"/>
                    <a:gd name="T32" fmla="*/ 223 w 295"/>
                    <a:gd name="T33" fmla="*/ 182 h 205"/>
                    <a:gd name="T34" fmla="*/ 206 w 295"/>
                    <a:gd name="T35" fmla="*/ 186 h 205"/>
                    <a:gd name="T36" fmla="*/ 192 w 295"/>
                    <a:gd name="T37" fmla="*/ 193 h 205"/>
                    <a:gd name="T38" fmla="*/ 174 w 295"/>
                    <a:gd name="T39" fmla="*/ 194 h 205"/>
                    <a:gd name="T40" fmla="*/ 159 w 295"/>
                    <a:gd name="T41" fmla="*/ 187 h 205"/>
                    <a:gd name="T42" fmla="*/ 139 w 295"/>
                    <a:gd name="T43" fmla="*/ 181 h 205"/>
                    <a:gd name="T44" fmla="*/ 122 w 295"/>
                    <a:gd name="T45" fmla="*/ 175 h 205"/>
                    <a:gd name="T46" fmla="*/ 113 w 295"/>
                    <a:gd name="T47" fmla="*/ 174 h 205"/>
                    <a:gd name="T48" fmla="*/ 98 w 295"/>
                    <a:gd name="T49" fmla="*/ 187 h 205"/>
                    <a:gd name="T50" fmla="*/ 84 w 295"/>
                    <a:gd name="T51" fmla="*/ 188 h 205"/>
                    <a:gd name="T52" fmla="*/ 70 w 295"/>
                    <a:gd name="T53" fmla="*/ 203 h 205"/>
                    <a:gd name="T54" fmla="*/ 50 w 295"/>
                    <a:gd name="T55" fmla="*/ 202 h 205"/>
                    <a:gd name="T56" fmla="*/ 45 w 295"/>
                    <a:gd name="T57" fmla="*/ 200 h 205"/>
                    <a:gd name="T58" fmla="*/ 42 w 295"/>
                    <a:gd name="T59" fmla="*/ 194 h 205"/>
                    <a:gd name="T60" fmla="*/ 30 w 295"/>
                    <a:gd name="T61" fmla="*/ 177 h 205"/>
                    <a:gd name="T62" fmla="*/ 8 w 295"/>
                    <a:gd name="T63" fmla="*/ 172 h 205"/>
                    <a:gd name="T64" fmla="*/ 8 w 295"/>
                    <a:gd name="T65" fmla="*/ 160 h 205"/>
                    <a:gd name="T66" fmla="*/ 18 w 295"/>
                    <a:gd name="T67" fmla="*/ 149 h 205"/>
                    <a:gd name="T68" fmla="*/ 28 w 295"/>
                    <a:gd name="T69" fmla="*/ 136 h 205"/>
                    <a:gd name="T70" fmla="*/ 16 w 295"/>
                    <a:gd name="T71" fmla="*/ 124 h 205"/>
                    <a:gd name="T72" fmla="*/ 16 w 295"/>
                    <a:gd name="T73" fmla="*/ 106 h 205"/>
                    <a:gd name="T74" fmla="*/ 24 w 295"/>
                    <a:gd name="T75" fmla="*/ 99 h 205"/>
                    <a:gd name="T76" fmla="*/ 52 w 295"/>
                    <a:gd name="T77" fmla="*/ 98 h 205"/>
                    <a:gd name="T78" fmla="*/ 62 w 295"/>
                    <a:gd name="T79" fmla="*/ 94 h 205"/>
                    <a:gd name="T80" fmla="*/ 72 w 295"/>
                    <a:gd name="T81" fmla="*/ 87 h 205"/>
                    <a:gd name="T82" fmla="*/ 79 w 295"/>
                    <a:gd name="T83" fmla="*/ 76 h 205"/>
                    <a:gd name="T84" fmla="*/ 116 w 295"/>
                    <a:gd name="T85" fmla="*/ 74 h 205"/>
                    <a:gd name="T86" fmla="*/ 131 w 295"/>
                    <a:gd name="T87" fmla="*/ 54 h 205"/>
                    <a:gd name="T88" fmla="*/ 179 w 295"/>
                    <a:gd name="T89" fmla="*/ 34 h 205"/>
                    <a:gd name="T90" fmla="*/ 172 w 295"/>
                    <a:gd name="T91" fmla="*/ 44 h 205"/>
                    <a:gd name="T92" fmla="*/ 188 w 295"/>
                    <a:gd name="T93" fmla="*/ 33 h 205"/>
                    <a:gd name="T94" fmla="*/ 199 w 295"/>
                    <a:gd name="T95" fmla="*/ 55 h 205"/>
                    <a:gd name="T96" fmla="*/ 216 w 295"/>
                    <a:gd name="T97" fmla="*/ 11 h 205"/>
                    <a:gd name="T98" fmla="*/ 238 w 295"/>
                    <a:gd name="T99" fmla="*/ 20 h 205"/>
                    <a:gd name="T100" fmla="*/ 238 w 295"/>
                    <a:gd name="T101" fmla="*/ 38 h 205"/>
                    <a:gd name="T102" fmla="*/ 238 w 295"/>
                    <a:gd name="T103" fmla="*/ 45 h 205"/>
                    <a:gd name="T104" fmla="*/ 217 w 295"/>
                    <a:gd name="T105" fmla="*/ 56 h 205"/>
                    <a:gd name="T106" fmla="*/ 206 w 295"/>
                    <a:gd name="T107" fmla="*/ 56 h 205"/>
                    <a:gd name="T108" fmla="*/ 196 w 295"/>
                    <a:gd name="T109" fmla="*/ 46 h 205"/>
                    <a:gd name="T110" fmla="*/ 198 w 295"/>
                    <a:gd name="T111" fmla="*/ 31 h 205"/>
                    <a:gd name="T112" fmla="*/ 205 w 295"/>
                    <a:gd name="T113" fmla="*/ 27 h 205"/>
                    <a:gd name="T114" fmla="*/ 210 w 295"/>
                    <a:gd name="T115" fmla="*/ 17 h 205"/>
                    <a:gd name="T116" fmla="*/ 223 w 295"/>
                    <a:gd name="T117" fmla="*/ 27 h 205"/>
                    <a:gd name="T118" fmla="*/ 226 w 295"/>
                    <a:gd name="T119" fmla="*/ 26 h 205"/>
                    <a:gd name="T120" fmla="*/ 206 w 295"/>
                    <a:gd name="T121" fmla="*/ 16 h 205"/>
                    <a:gd name="T122" fmla="*/ 218 w 295"/>
                    <a:gd name="T123" fmla="*/ 0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95" h="205">
                      <a:moveTo>
                        <a:pt x="211" y="65"/>
                      </a:moveTo>
                      <a:lnTo>
                        <a:pt x="213" y="68"/>
                      </a:lnTo>
                      <a:lnTo>
                        <a:pt x="217" y="68"/>
                      </a:lnTo>
                      <a:lnTo>
                        <a:pt x="217" y="71"/>
                      </a:lnTo>
                      <a:lnTo>
                        <a:pt x="222" y="77"/>
                      </a:lnTo>
                      <a:lnTo>
                        <a:pt x="223" y="78"/>
                      </a:lnTo>
                      <a:lnTo>
                        <a:pt x="224" y="78"/>
                      </a:lnTo>
                      <a:lnTo>
                        <a:pt x="224" y="75"/>
                      </a:lnTo>
                      <a:lnTo>
                        <a:pt x="225" y="74"/>
                      </a:lnTo>
                      <a:lnTo>
                        <a:pt x="231" y="72"/>
                      </a:lnTo>
                      <a:lnTo>
                        <a:pt x="240" y="68"/>
                      </a:lnTo>
                      <a:lnTo>
                        <a:pt x="241" y="69"/>
                      </a:lnTo>
                      <a:lnTo>
                        <a:pt x="241" y="71"/>
                      </a:lnTo>
                      <a:lnTo>
                        <a:pt x="245" y="73"/>
                      </a:lnTo>
                      <a:lnTo>
                        <a:pt x="245" y="69"/>
                      </a:lnTo>
                      <a:lnTo>
                        <a:pt x="248" y="68"/>
                      </a:lnTo>
                      <a:lnTo>
                        <a:pt x="251" y="73"/>
                      </a:lnTo>
                      <a:lnTo>
                        <a:pt x="254" y="77"/>
                      </a:lnTo>
                      <a:lnTo>
                        <a:pt x="264" y="83"/>
                      </a:lnTo>
                      <a:lnTo>
                        <a:pt x="281" y="99"/>
                      </a:lnTo>
                      <a:lnTo>
                        <a:pt x="279" y="101"/>
                      </a:lnTo>
                      <a:lnTo>
                        <a:pt x="280" y="107"/>
                      </a:lnTo>
                      <a:lnTo>
                        <a:pt x="268" y="107"/>
                      </a:lnTo>
                      <a:lnTo>
                        <a:pt x="259" y="110"/>
                      </a:lnTo>
                      <a:lnTo>
                        <a:pt x="252" y="109"/>
                      </a:lnTo>
                      <a:lnTo>
                        <a:pt x="252" y="107"/>
                      </a:lnTo>
                      <a:lnTo>
                        <a:pt x="255" y="105"/>
                      </a:lnTo>
                      <a:lnTo>
                        <a:pt x="258" y="102"/>
                      </a:lnTo>
                      <a:lnTo>
                        <a:pt x="258" y="99"/>
                      </a:lnTo>
                      <a:lnTo>
                        <a:pt x="256" y="94"/>
                      </a:lnTo>
                      <a:lnTo>
                        <a:pt x="257" y="93"/>
                      </a:lnTo>
                      <a:lnTo>
                        <a:pt x="260" y="92"/>
                      </a:lnTo>
                      <a:lnTo>
                        <a:pt x="261" y="96"/>
                      </a:lnTo>
                      <a:lnTo>
                        <a:pt x="265" y="96"/>
                      </a:lnTo>
                      <a:lnTo>
                        <a:pt x="266" y="90"/>
                      </a:lnTo>
                      <a:lnTo>
                        <a:pt x="262" y="84"/>
                      </a:lnTo>
                      <a:lnTo>
                        <a:pt x="260" y="82"/>
                      </a:lnTo>
                      <a:lnTo>
                        <a:pt x="258" y="83"/>
                      </a:lnTo>
                      <a:lnTo>
                        <a:pt x="256" y="86"/>
                      </a:lnTo>
                      <a:lnTo>
                        <a:pt x="254" y="89"/>
                      </a:lnTo>
                      <a:lnTo>
                        <a:pt x="253" y="88"/>
                      </a:lnTo>
                      <a:lnTo>
                        <a:pt x="253" y="86"/>
                      </a:lnTo>
                      <a:lnTo>
                        <a:pt x="252" y="85"/>
                      </a:lnTo>
                      <a:lnTo>
                        <a:pt x="246" y="87"/>
                      </a:lnTo>
                      <a:lnTo>
                        <a:pt x="256" y="100"/>
                      </a:lnTo>
                      <a:lnTo>
                        <a:pt x="255" y="102"/>
                      </a:lnTo>
                      <a:lnTo>
                        <a:pt x="250" y="107"/>
                      </a:lnTo>
                      <a:lnTo>
                        <a:pt x="250" y="109"/>
                      </a:lnTo>
                      <a:lnTo>
                        <a:pt x="250" y="110"/>
                      </a:lnTo>
                      <a:lnTo>
                        <a:pt x="261" y="119"/>
                      </a:lnTo>
                      <a:lnTo>
                        <a:pt x="269" y="123"/>
                      </a:lnTo>
                      <a:lnTo>
                        <a:pt x="277" y="124"/>
                      </a:lnTo>
                      <a:lnTo>
                        <a:pt x="282" y="122"/>
                      </a:lnTo>
                      <a:lnTo>
                        <a:pt x="283" y="125"/>
                      </a:lnTo>
                      <a:lnTo>
                        <a:pt x="282" y="128"/>
                      </a:lnTo>
                      <a:lnTo>
                        <a:pt x="284" y="129"/>
                      </a:lnTo>
                      <a:lnTo>
                        <a:pt x="285" y="131"/>
                      </a:lnTo>
                      <a:lnTo>
                        <a:pt x="285" y="133"/>
                      </a:lnTo>
                      <a:lnTo>
                        <a:pt x="286" y="138"/>
                      </a:lnTo>
                      <a:lnTo>
                        <a:pt x="288" y="140"/>
                      </a:lnTo>
                      <a:lnTo>
                        <a:pt x="288" y="143"/>
                      </a:lnTo>
                      <a:lnTo>
                        <a:pt x="287" y="149"/>
                      </a:lnTo>
                      <a:lnTo>
                        <a:pt x="289" y="154"/>
                      </a:lnTo>
                      <a:lnTo>
                        <a:pt x="291" y="156"/>
                      </a:lnTo>
                      <a:lnTo>
                        <a:pt x="291" y="159"/>
                      </a:lnTo>
                      <a:lnTo>
                        <a:pt x="292" y="161"/>
                      </a:lnTo>
                      <a:lnTo>
                        <a:pt x="292" y="166"/>
                      </a:lnTo>
                      <a:lnTo>
                        <a:pt x="294" y="171"/>
                      </a:lnTo>
                      <a:lnTo>
                        <a:pt x="294" y="174"/>
                      </a:lnTo>
                      <a:lnTo>
                        <a:pt x="295" y="177"/>
                      </a:lnTo>
                      <a:lnTo>
                        <a:pt x="288" y="179"/>
                      </a:lnTo>
                      <a:lnTo>
                        <a:pt x="283" y="186"/>
                      </a:lnTo>
                      <a:lnTo>
                        <a:pt x="272" y="186"/>
                      </a:lnTo>
                      <a:lnTo>
                        <a:pt x="272" y="183"/>
                      </a:lnTo>
                      <a:lnTo>
                        <a:pt x="281" y="173"/>
                      </a:lnTo>
                      <a:lnTo>
                        <a:pt x="282" y="169"/>
                      </a:lnTo>
                      <a:lnTo>
                        <a:pt x="281" y="164"/>
                      </a:lnTo>
                      <a:lnTo>
                        <a:pt x="277" y="165"/>
                      </a:lnTo>
                      <a:lnTo>
                        <a:pt x="273" y="163"/>
                      </a:lnTo>
                      <a:lnTo>
                        <a:pt x="269" y="166"/>
                      </a:lnTo>
                      <a:lnTo>
                        <a:pt x="264" y="164"/>
                      </a:lnTo>
                      <a:lnTo>
                        <a:pt x="257" y="165"/>
                      </a:lnTo>
                      <a:lnTo>
                        <a:pt x="256" y="164"/>
                      </a:lnTo>
                      <a:lnTo>
                        <a:pt x="257" y="161"/>
                      </a:lnTo>
                      <a:lnTo>
                        <a:pt x="254" y="158"/>
                      </a:lnTo>
                      <a:lnTo>
                        <a:pt x="253" y="155"/>
                      </a:lnTo>
                      <a:lnTo>
                        <a:pt x="250" y="152"/>
                      </a:lnTo>
                      <a:lnTo>
                        <a:pt x="248" y="148"/>
                      </a:lnTo>
                      <a:lnTo>
                        <a:pt x="246" y="150"/>
                      </a:lnTo>
                      <a:lnTo>
                        <a:pt x="246" y="152"/>
                      </a:lnTo>
                      <a:lnTo>
                        <a:pt x="249" y="155"/>
                      </a:lnTo>
                      <a:lnTo>
                        <a:pt x="249" y="157"/>
                      </a:lnTo>
                      <a:lnTo>
                        <a:pt x="247" y="158"/>
                      </a:lnTo>
                      <a:lnTo>
                        <a:pt x="241" y="158"/>
                      </a:lnTo>
                      <a:lnTo>
                        <a:pt x="241" y="158"/>
                      </a:lnTo>
                      <a:lnTo>
                        <a:pt x="236" y="162"/>
                      </a:lnTo>
                      <a:lnTo>
                        <a:pt x="234" y="166"/>
                      </a:lnTo>
                      <a:lnTo>
                        <a:pt x="229" y="168"/>
                      </a:lnTo>
                      <a:lnTo>
                        <a:pt x="229" y="171"/>
                      </a:lnTo>
                      <a:lnTo>
                        <a:pt x="226" y="174"/>
                      </a:lnTo>
                      <a:lnTo>
                        <a:pt x="226" y="178"/>
                      </a:lnTo>
                      <a:lnTo>
                        <a:pt x="223" y="182"/>
                      </a:lnTo>
                      <a:lnTo>
                        <a:pt x="220" y="182"/>
                      </a:lnTo>
                      <a:lnTo>
                        <a:pt x="217" y="187"/>
                      </a:lnTo>
                      <a:lnTo>
                        <a:pt x="216" y="187"/>
                      </a:lnTo>
                      <a:lnTo>
                        <a:pt x="214" y="184"/>
                      </a:lnTo>
                      <a:lnTo>
                        <a:pt x="209" y="184"/>
                      </a:lnTo>
                      <a:lnTo>
                        <a:pt x="206" y="186"/>
                      </a:lnTo>
                      <a:lnTo>
                        <a:pt x="205" y="190"/>
                      </a:lnTo>
                      <a:lnTo>
                        <a:pt x="203" y="191"/>
                      </a:lnTo>
                      <a:lnTo>
                        <a:pt x="200" y="188"/>
                      </a:lnTo>
                      <a:lnTo>
                        <a:pt x="197" y="188"/>
                      </a:lnTo>
                      <a:lnTo>
                        <a:pt x="195" y="189"/>
                      </a:lnTo>
                      <a:lnTo>
                        <a:pt x="192" y="193"/>
                      </a:lnTo>
                      <a:lnTo>
                        <a:pt x="185" y="198"/>
                      </a:lnTo>
                      <a:lnTo>
                        <a:pt x="184" y="197"/>
                      </a:lnTo>
                      <a:lnTo>
                        <a:pt x="184" y="195"/>
                      </a:lnTo>
                      <a:lnTo>
                        <a:pt x="183" y="194"/>
                      </a:lnTo>
                      <a:lnTo>
                        <a:pt x="177" y="196"/>
                      </a:lnTo>
                      <a:lnTo>
                        <a:pt x="174" y="194"/>
                      </a:lnTo>
                      <a:lnTo>
                        <a:pt x="168" y="195"/>
                      </a:lnTo>
                      <a:lnTo>
                        <a:pt x="166" y="194"/>
                      </a:lnTo>
                      <a:lnTo>
                        <a:pt x="167" y="191"/>
                      </a:lnTo>
                      <a:lnTo>
                        <a:pt x="161" y="190"/>
                      </a:lnTo>
                      <a:lnTo>
                        <a:pt x="160" y="187"/>
                      </a:lnTo>
                      <a:lnTo>
                        <a:pt x="159" y="187"/>
                      </a:lnTo>
                      <a:lnTo>
                        <a:pt x="155" y="188"/>
                      </a:lnTo>
                      <a:lnTo>
                        <a:pt x="149" y="185"/>
                      </a:lnTo>
                      <a:lnTo>
                        <a:pt x="143" y="187"/>
                      </a:lnTo>
                      <a:lnTo>
                        <a:pt x="142" y="184"/>
                      </a:lnTo>
                      <a:lnTo>
                        <a:pt x="139" y="183"/>
                      </a:lnTo>
                      <a:lnTo>
                        <a:pt x="139" y="181"/>
                      </a:lnTo>
                      <a:lnTo>
                        <a:pt x="134" y="178"/>
                      </a:lnTo>
                      <a:lnTo>
                        <a:pt x="134" y="178"/>
                      </a:lnTo>
                      <a:lnTo>
                        <a:pt x="129" y="177"/>
                      </a:lnTo>
                      <a:lnTo>
                        <a:pt x="126" y="174"/>
                      </a:lnTo>
                      <a:lnTo>
                        <a:pt x="124" y="174"/>
                      </a:lnTo>
                      <a:lnTo>
                        <a:pt x="122" y="175"/>
                      </a:lnTo>
                      <a:lnTo>
                        <a:pt x="120" y="173"/>
                      </a:lnTo>
                      <a:lnTo>
                        <a:pt x="119" y="174"/>
                      </a:lnTo>
                      <a:lnTo>
                        <a:pt x="116" y="175"/>
                      </a:lnTo>
                      <a:lnTo>
                        <a:pt x="114" y="172"/>
                      </a:lnTo>
                      <a:lnTo>
                        <a:pt x="113" y="172"/>
                      </a:lnTo>
                      <a:lnTo>
                        <a:pt x="113" y="174"/>
                      </a:lnTo>
                      <a:lnTo>
                        <a:pt x="110" y="177"/>
                      </a:lnTo>
                      <a:lnTo>
                        <a:pt x="110" y="180"/>
                      </a:lnTo>
                      <a:lnTo>
                        <a:pt x="107" y="181"/>
                      </a:lnTo>
                      <a:lnTo>
                        <a:pt x="105" y="184"/>
                      </a:lnTo>
                      <a:lnTo>
                        <a:pt x="101" y="184"/>
                      </a:lnTo>
                      <a:lnTo>
                        <a:pt x="98" y="187"/>
                      </a:lnTo>
                      <a:lnTo>
                        <a:pt x="95" y="187"/>
                      </a:lnTo>
                      <a:lnTo>
                        <a:pt x="95" y="189"/>
                      </a:lnTo>
                      <a:lnTo>
                        <a:pt x="95" y="190"/>
                      </a:lnTo>
                      <a:lnTo>
                        <a:pt x="94" y="190"/>
                      </a:lnTo>
                      <a:lnTo>
                        <a:pt x="89" y="191"/>
                      </a:lnTo>
                      <a:lnTo>
                        <a:pt x="84" y="188"/>
                      </a:lnTo>
                      <a:lnTo>
                        <a:pt x="80" y="189"/>
                      </a:lnTo>
                      <a:lnTo>
                        <a:pt x="76" y="191"/>
                      </a:lnTo>
                      <a:lnTo>
                        <a:pt x="75" y="193"/>
                      </a:lnTo>
                      <a:lnTo>
                        <a:pt x="75" y="200"/>
                      </a:lnTo>
                      <a:lnTo>
                        <a:pt x="73" y="203"/>
                      </a:lnTo>
                      <a:lnTo>
                        <a:pt x="70" y="203"/>
                      </a:lnTo>
                      <a:lnTo>
                        <a:pt x="64" y="201"/>
                      </a:lnTo>
                      <a:lnTo>
                        <a:pt x="62" y="202"/>
                      </a:lnTo>
                      <a:lnTo>
                        <a:pt x="61" y="205"/>
                      </a:lnTo>
                      <a:lnTo>
                        <a:pt x="52" y="204"/>
                      </a:lnTo>
                      <a:lnTo>
                        <a:pt x="51" y="203"/>
                      </a:lnTo>
                      <a:lnTo>
                        <a:pt x="50" y="202"/>
                      </a:lnTo>
                      <a:lnTo>
                        <a:pt x="49" y="201"/>
                      </a:lnTo>
                      <a:lnTo>
                        <a:pt x="48" y="201"/>
                      </a:lnTo>
                      <a:lnTo>
                        <a:pt x="47" y="202"/>
                      </a:lnTo>
                      <a:lnTo>
                        <a:pt x="46" y="202"/>
                      </a:lnTo>
                      <a:lnTo>
                        <a:pt x="46" y="202"/>
                      </a:lnTo>
                      <a:lnTo>
                        <a:pt x="45" y="200"/>
                      </a:lnTo>
                      <a:lnTo>
                        <a:pt x="45" y="199"/>
                      </a:lnTo>
                      <a:lnTo>
                        <a:pt x="46" y="198"/>
                      </a:lnTo>
                      <a:lnTo>
                        <a:pt x="46" y="196"/>
                      </a:lnTo>
                      <a:lnTo>
                        <a:pt x="43" y="195"/>
                      </a:lnTo>
                      <a:lnTo>
                        <a:pt x="43" y="195"/>
                      </a:lnTo>
                      <a:lnTo>
                        <a:pt x="42" y="194"/>
                      </a:lnTo>
                      <a:lnTo>
                        <a:pt x="38" y="191"/>
                      </a:lnTo>
                      <a:lnTo>
                        <a:pt x="37" y="190"/>
                      </a:lnTo>
                      <a:lnTo>
                        <a:pt x="34" y="184"/>
                      </a:lnTo>
                      <a:lnTo>
                        <a:pt x="32" y="183"/>
                      </a:lnTo>
                      <a:lnTo>
                        <a:pt x="31" y="179"/>
                      </a:lnTo>
                      <a:lnTo>
                        <a:pt x="30" y="177"/>
                      </a:lnTo>
                      <a:lnTo>
                        <a:pt x="30" y="176"/>
                      </a:lnTo>
                      <a:lnTo>
                        <a:pt x="25" y="175"/>
                      </a:lnTo>
                      <a:lnTo>
                        <a:pt x="19" y="180"/>
                      </a:lnTo>
                      <a:lnTo>
                        <a:pt x="16" y="178"/>
                      </a:lnTo>
                      <a:lnTo>
                        <a:pt x="14" y="177"/>
                      </a:lnTo>
                      <a:lnTo>
                        <a:pt x="8" y="172"/>
                      </a:lnTo>
                      <a:lnTo>
                        <a:pt x="0" y="173"/>
                      </a:lnTo>
                      <a:lnTo>
                        <a:pt x="2" y="169"/>
                      </a:lnTo>
                      <a:lnTo>
                        <a:pt x="2" y="165"/>
                      </a:lnTo>
                      <a:lnTo>
                        <a:pt x="3" y="161"/>
                      </a:lnTo>
                      <a:lnTo>
                        <a:pt x="5" y="160"/>
                      </a:lnTo>
                      <a:lnTo>
                        <a:pt x="8" y="160"/>
                      </a:lnTo>
                      <a:lnTo>
                        <a:pt x="8" y="159"/>
                      </a:lnTo>
                      <a:lnTo>
                        <a:pt x="13" y="157"/>
                      </a:lnTo>
                      <a:lnTo>
                        <a:pt x="15" y="154"/>
                      </a:lnTo>
                      <a:lnTo>
                        <a:pt x="16" y="153"/>
                      </a:lnTo>
                      <a:lnTo>
                        <a:pt x="17" y="153"/>
                      </a:lnTo>
                      <a:lnTo>
                        <a:pt x="18" y="149"/>
                      </a:lnTo>
                      <a:lnTo>
                        <a:pt x="18" y="145"/>
                      </a:lnTo>
                      <a:lnTo>
                        <a:pt x="21" y="146"/>
                      </a:lnTo>
                      <a:lnTo>
                        <a:pt x="25" y="145"/>
                      </a:lnTo>
                      <a:lnTo>
                        <a:pt x="25" y="143"/>
                      </a:lnTo>
                      <a:lnTo>
                        <a:pt x="26" y="138"/>
                      </a:lnTo>
                      <a:lnTo>
                        <a:pt x="28" y="136"/>
                      </a:lnTo>
                      <a:lnTo>
                        <a:pt x="27" y="131"/>
                      </a:lnTo>
                      <a:lnTo>
                        <a:pt x="25" y="129"/>
                      </a:lnTo>
                      <a:lnTo>
                        <a:pt x="20" y="129"/>
                      </a:lnTo>
                      <a:lnTo>
                        <a:pt x="17" y="127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13" y="123"/>
                      </a:lnTo>
                      <a:lnTo>
                        <a:pt x="14" y="117"/>
                      </a:lnTo>
                      <a:lnTo>
                        <a:pt x="13" y="115"/>
                      </a:lnTo>
                      <a:lnTo>
                        <a:pt x="12" y="110"/>
                      </a:lnTo>
                      <a:lnTo>
                        <a:pt x="14" y="107"/>
                      </a:lnTo>
                      <a:lnTo>
                        <a:pt x="16" y="106"/>
                      </a:lnTo>
                      <a:lnTo>
                        <a:pt x="22" y="100"/>
                      </a:lnTo>
                      <a:lnTo>
                        <a:pt x="24" y="101"/>
                      </a:lnTo>
                      <a:lnTo>
                        <a:pt x="25" y="103"/>
                      </a:lnTo>
                      <a:lnTo>
                        <a:pt x="27" y="102"/>
                      </a:lnTo>
                      <a:lnTo>
                        <a:pt x="27" y="101"/>
                      </a:lnTo>
                      <a:lnTo>
                        <a:pt x="24" y="99"/>
                      </a:lnTo>
                      <a:lnTo>
                        <a:pt x="24" y="96"/>
                      </a:lnTo>
                      <a:lnTo>
                        <a:pt x="37" y="89"/>
                      </a:lnTo>
                      <a:lnTo>
                        <a:pt x="44" y="88"/>
                      </a:lnTo>
                      <a:lnTo>
                        <a:pt x="50" y="92"/>
                      </a:lnTo>
                      <a:lnTo>
                        <a:pt x="51" y="96"/>
                      </a:lnTo>
                      <a:lnTo>
                        <a:pt x="52" y="98"/>
                      </a:lnTo>
                      <a:lnTo>
                        <a:pt x="58" y="97"/>
                      </a:lnTo>
                      <a:lnTo>
                        <a:pt x="66" y="102"/>
                      </a:lnTo>
                      <a:lnTo>
                        <a:pt x="68" y="99"/>
                      </a:lnTo>
                      <a:lnTo>
                        <a:pt x="68" y="96"/>
                      </a:lnTo>
                      <a:lnTo>
                        <a:pt x="65" y="93"/>
                      </a:lnTo>
                      <a:lnTo>
                        <a:pt x="62" y="94"/>
                      </a:lnTo>
                      <a:lnTo>
                        <a:pt x="62" y="91"/>
                      </a:lnTo>
                      <a:lnTo>
                        <a:pt x="65" y="88"/>
                      </a:lnTo>
                      <a:lnTo>
                        <a:pt x="68" y="87"/>
                      </a:lnTo>
                      <a:lnTo>
                        <a:pt x="69" y="88"/>
                      </a:lnTo>
                      <a:lnTo>
                        <a:pt x="70" y="91"/>
                      </a:lnTo>
                      <a:lnTo>
                        <a:pt x="72" y="87"/>
                      </a:lnTo>
                      <a:lnTo>
                        <a:pt x="75" y="86"/>
                      </a:lnTo>
                      <a:lnTo>
                        <a:pt x="76" y="84"/>
                      </a:lnTo>
                      <a:lnTo>
                        <a:pt x="77" y="82"/>
                      </a:lnTo>
                      <a:lnTo>
                        <a:pt x="79" y="80"/>
                      </a:lnTo>
                      <a:lnTo>
                        <a:pt x="80" y="78"/>
                      </a:lnTo>
                      <a:lnTo>
                        <a:pt x="79" y="76"/>
                      </a:lnTo>
                      <a:lnTo>
                        <a:pt x="82" y="72"/>
                      </a:lnTo>
                      <a:lnTo>
                        <a:pt x="85" y="70"/>
                      </a:lnTo>
                      <a:lnTo>
                        <a:pt x="97" y="71"/>
                      </a:lnTo>
                      <a:lnTo>
                        <a:pt x="109" y="67"/>
                      </a:lnTo>
                      <a:lnTo>
                        <a:pt x="115" y="67"/>
                      </a:lnTo>
                      <a:lnTo>
                        <a:pt x="116" y="74"/>
                      </a:lnTo>
                      <a:lnTo>
                        <a:pt x="117" y="75"/>
                      </a:lnTo>
                      <a:lnTo>
                        <a:pt x="117" y="71"/>
                      </a:lnTo>
                      <a:lnTo>
                        <a:pt x="119" y="68"/>
                      </a:lnTo>
                      <a:lnTo>
                        <a:pt x="118" y="66"/>
                      </a:lnTo>
                      <a:lnTo>
                        <a:pt x="124" y="58"/>
                      </a:lnTo>
                      <a:lnTo>
                        <a:pt x="131" y="54"/>
                      </a:lnTo>
                      <a:lnTo>
                        <a:pt x="135" y="50"/>
                      </a:lnTo>
                      <a:lnTo>
                        <a:pt x="149" y="27"/>
                      </a:lnTo>
                      <a:lnTo>
                        <a:pt x="152" y="30"/>
                      </a:lnTo>
                      <a:lnTo>
                        <a:pt x="160" y="32"/>
                      </a:lnTo>
                      <a:lnTo>
                        <a:pt x="180" y="33"/>
                      </a:lnTo>
                      <a:lnTo>
                        <a:pt x="179" y="34"/>
                      </a:lnTo>
                      <a:lnTo>
                        <a:pt x="177" y="35"/>
                      </a:lnTo>
                      <a:lnTo>
                        <a:pt x="162" y="36"/>
                      </a:lnTo>
                      <a:lnTo>
                        <a:pt x="163" y="38"/>
                      </a:lnTo>
                      <a:lnTo>
                        <a:pt x="165" y="40"/>
                      </a:lnTo>
                      <a:lnTo>
                        <a:pt x="169" y="40"/>
                      </a:lnTo>
                      <a:lnTo>
                        <a:pt x="172" y="44"/>
                      </a:lnTo>
                      <a:lnTo>
                        <a:pt x="175" y="43"/>
                      </a:lnTo>
                      <a:lnTo>
                        <a:pt x="179" y="37"/>
                      </a:lnTo>
                      <a:lnTo>
                        <a:pt x="184" y="34"/>
                      </a:lnTo>
                      <a:lnTo>
                        <a:pt x="185" y="32"/>
                      </a:lnTo>
                      <a:lnTo>
                        <a:pt x="187" y="31"/>
                      </a:lnTo>
                      <a:lnTo>
                        <a:pt x="188" y="33"/>
                      </a:lnTo>
                      <a:lnTo>
                        <a:pt x="189" y="38"/>
                      </a:lnTo>
                      <a:lnTo>
                        <a:pt x="193" y="41"/>
                      </a:lnTo>
                      <a:lnTo>
                        <a:pt x="192" y="46"/>
                      </a:lnTo>
                      <a:lnTo>
                        <a:pt x="195" y="50"/>
                      </a:lnTo>
                      <a:lnTo>
                        <a:pt x="195" y="53"/>
                      </a:lnTo>
                      <a:lnTo>
                        <a:pt x="199" y="55"/>
                      </a:lnTo>
                      <a:lnTo>
                        <a:pt x="203" y="58"/>
                      </a:lnTo>
                      <a:lnTo>
                        <a:pt x="208" y="59"/>
                      </a:lnTo>
                      <a:lnTo>
                        <a:pt x="211" y="65"/>
                      </a:lnTo>
                      <a:close/>
                      <a:moveTo>
                        <a:pt x="216" y="5"/>
                      </a:moveTo>
                      <a:lnTo>
                        <a:pt x="216" y="7"/>
                      </a:lnTo>
                      <a:lnTo>
                        <a:pt x="216" y="11"/>
                      </a:lnTo>
                      <a:lnTo>
                        <a:pt x="219" y="13"/>
                      </a:lnTo>
                      <a:lnTo>
                        <a:pt x="222" y="15"/>
                      </a:lnTo>
                      <a:lnTo>
                        <a:pt x="234" y="13"/>
                      </a:lnTo>
                      <a:lnTo>
                        <a:pt x="237" y="15"/>
                      </a:lnTo>
                      <a:lnTo>
                        <a:pt x="238" y="16"/>
                      </a:lnTo>
                      <a:lnTo>
                        <a:pt x="238" y="20"/>
                      </a:lnTo>
                      <a:lnTo>
                        <a:pt x="233" y="25"/>
                      </a:lnTo>
                      <a:lnTo>
                        <a:pt x="231" y="28"/>
                      </a:lnTo>
                      <a:lnTo>
                        <a:pt x="231" y="30"/>
                      </a:lnTo>
                      <a:lnTo>
                        <a:pt x="231" y="33"/>
                      </a:lnTo>
                      <a:lnTo>
                        <a:pt x="233" y="36"/>
                      </a:lnTo>
                      <a:lnTo>
                        <a:pt x="238" y="38"/>
                      </a:lnTo>
                      <a:lnTo>
                        <a:pt x="243" y="45"/>
                      </a:lnTo>
                      <a:lnTo>
                        <a:pt x="241" y="54"/>
                      </a:lnTo>
                      <a:lnTo>
                        <a:pt x="240" y="53"/>
                      </a:lnTo>
                      <a:lnTo>
                        <a:pt x="238" y="51"/>
                      </a:lnTo>
                      <a:lnTo>
                        <a:pt x="239" y="48"/>
                      </a:lnTo>
                      <a:lnTo>
                        <a:pt x="238" y="45"/>
                      </a:lnTo>
                      <a:lnTo>
                        <a:pt x="234" y="46"/>
                      </a:lnTo>
                      <a:lnTo>
                        <a:pt x="231" y="44"/>
                      </a:lnTo>
                      <a:lnTo>
                        <a:pt x="225" y="45"/>
                      </a:lnTo>
                      <a:lnTo>
                        <a:pt x="215" y="55"/>
                      </a:lnTo>
                      <a:lnTo>
                        <a:pt x="215" y="56"/>
                      </a:lnTo>
                      <a:lnTo>
                        <a:pt x="217" y="56"/>
                      </a:lnTo>
                      <a:lnTo>
                        <a:pt x="218" y="57"/>
                      </a:lnTo>
                      <a:lnTo>
                        <a:pt x="218" y="59"/>
                      </a:lnTo>
                      <a:lnTo>
                        <a:pt x="216" y="60"/>
                      </a:lnTo>
                      <a:lnTo>
                        <a:pt x="212" y="58"/>
                      </a:lnTo>
                      <a:lnTo>
                        <a:pt x="210" y="56"/>
                      </a:lnTo>
                      <a:lnTo>
                        <a:pt x="206" y="56"/>
                      </a:lnTo>
                      <a:lnTo>
                        <a:pt x="202" y="54"/>
                      </a:lnTo>
                      <a:lnTo>
                        <a:pt x="201" y="52"/>
                      </a:lnTo>
                      <a:lnTo>
                        <a:pt x="198" y="52"/>
                      </a:lnTo>
                      <a:lnTo>
                        <a:pt x="198" y="52"/>
                      </a:lnTo>
                      <a:lnTo>
                        <a:pt x="199" y="50"/>
                      </a:lnTo>
                      <a:lnTo>
                        <a:pt x="196" y="46"/>
                      </a:lnTo>
                      <a:lnTo>
                        <a:pt x="196" y="42"/>
                      </a:lnTo>
                      <a:lnTo>
                        <a:pt x="203" y="41"/>
                      </a:lnTo>
                      <a:lnTo>
                        <a:pt x="205" y="40"/>
                      </a:lnTo>
                      <a:lnTo>
                        <a:pt x="203" y="35"/>
                      </a:lnTo>
                      <a:lnTo>
                        <a:pt x="199" y="34"/>
                      </a:lnTo>
                      <a:lnTo>
                        <a:pt x="198" y="31"/>
                      </a:lnTo>
                      <a:lnTo>
                        <a:pt x="196" y="30"/>
                      </a:lnTo>
                      <a:lnTo>
                        <a:pt x="197" y="28"/>
                      </a:lnTo>
                      <a:lnTo>
                        <a:pt x="199" y="26"/>
                      </a:lnTo>
                      <a:lnTo>
                        <a:pt x="202" y="26"/>
                      </a:lnTo>
                      <a:lnTo>
                        <a:pt x="204" y="28"/>
                      </a:lnTo>
                      <a:lnTo>
                        <a:pt x="205" y="27"/>
                      </a:lnTo>
                      <a:lnTo>
                        <a:pt x="203" y="23"/>
                      </a:lnTo>
                      <a:lnTo>
                        <a:pt x="199" y="23"/>
                      </a:lnTo>
                      <a:lnTo>
                        <a:pt x="199" y="18"/>
                      </a:lnTo>
                      <a:lnTo>
                        <a:pt x="205" y="17"/>
                      </a:lnTo>
                      <a:lnTo>
                        <a:pt x="209" y="21"/>
                      </a:lnTo>
                      <a:lnTo>
                        <a:pt x="210" y="17"/>
                      </a:lnTo>
                      <a:lnTo>
                        <a:pt x="214" y="14"/>
                      </a:lnTo>
                      <a:lnTo>
                        <a:pt x="215" y="18"/>
                      </a:lnTo>
                      <a:lnTo>
                        <a:pt x="214" y="21"/>
                      </a:lnTo>
                      <a:lnTo>
                        <a:pt x="217" y="20"/>
                      </a:lnTo>
                      <a:lnTo>
                        <a:pt x="219" y="25"/>
                      </a:lnTo>
                      <a:lnTo>
                        <a:pt x="223" y="27"/>
                      </a:lnTo>
                      <a:lnTo>
                        <a:pt x="223" y="30"/>
                      </a:lnTo>
                      <a:lnTo>
                        <a:pt x="224" y="32"/>
                      </a:lnTo>
                      <a:lnTo>
                        <a:pt x="224" y="34"/>
                      </a:lnTo>
                      <a:lnTo>
                        <a:pt x="227" y="34"/>
                      </a:lnTo>
                      <a:lnTo>
                        <a:pt x="228" y="29"/>
                      </a:lnTo>
                      <a:lnTo>
                        <a:pt x="226" y="26"/>
                      </a:lnTo>
                      <a:lnTo>
                        <a:pt x="225" y="22"/>
                      </a:lnTo>
                      <a:lnTo>
                        <a:pt x="225" y="18"/>
                      </a:lnTo>
                      <a:lnTo>
                        <a:pt x="217" y="15"/>
                      </a:lnTo>
                      <a:lnTo>
                        <a:pt x="214" y="10"/>
                      </a:lnTo>
                      <a:lnTo>
                        <a:pt x="211" y="13"/>
                      </a:lnTo>
                      <a:lnTo>
                        <a:pt x="206" y="16"/>
                      </a:lnTo>
                      <a:lnTo>
                        <a:pt x="208" y="6"/>
                      </a:lnTo>
                      <a:lnTo>
                        <a:pt x="207" y="5"/>
                      </a:lnTo>
                      <a:lnTo>
                        <a:pt x="203" y="7"/>
                      </a:lnTo>
                      <a:lnTo>
                        <a:pt x="204" y="5"/>
                      </a:lnTo>
                      <a:lnTo>
                        <a:pt x="208" y="1"/>
                      </a:lnTo>
                      <a:lnTo>
                        <a:pt x="218" y="0"/>
                      </a:lnTo>
                      <a:lnTo>
                        <a:pt x="219" y="0"/>
                      </a:lnTo>
                      <a:lnTo>
                        <a:pt x="219" y="2"/>
                      </a:lnTo>
                      <a:lnTo>
                        <a:pt x="216" y="5"/>
                      </a:lnTo>
                      <a:close/>
                    </a:path>
                  </a:pathLst>
                </a:custGeom>
                <a:pattFill prst="wdUpDiag">
                  <a:fgClr>
                    <a:srgbClr val="CCFFCC"/>
                  </a:fgClr>
                  <a:bgClr>
                    <a:srgbClr val="C4EBFF"/>
                  </a:bgClr>
                </a:pattFill>
                <a:ln w="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7" name="Freeform 61">
                  <a:extLst>
                    <a:ext uri="{FF2B5EF4-FFF2-40B4-BE49-F238E27FC236}">
                      <a16:creationId xmlns:a16="http://schemas.microsoft.com/office/drawing/2014/main" id="{A07A3434-EDA9-412A-BB59-5E0B3559CF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97526" y="4543425"/>
                  <a:ext cx="1228725" cy="1155700"/>
                </a:xfrm>
                <a:custGeom>
                  <a:avLst/>
                  <a:gdLst>
                    <a:gd name="T0" fmla="*/ 415 w 774"/>
                    <a:gd name="T1" fmla="*/ 57 h 728"/>
                    <a:gd name="T2" fmla="*/ 406 w 774"/>
                    <a:gd name="T3" fmla="*/ 80 h 728"/>
                    <a:gd name="T4" fmla="*/ 532 w 774"/>
                    <a:gd name="T5" fmla="*/ 64 h 728"/>
                    <a:gd name="T6" fmla="*/ 608 w 774"/>
                    <a:gd name="T7" fmla="*/ 66 h 728"/>
                    <a:gd name="T8" fmla="*/ 647 w 774"/>
                    <a:gd name="T9" fmla="*/ 64 h 728"/>
                    <a:gd name="T10" fmla="*/ 691 w 774"/>
                    <a:gd name="T11" fmla="*/ 65 h 728"/>
                    <a:gd name="T12" fmla="*/ 725 w 774"/>
                    <a:gd name="T13" fmla="*/ 95 h 728"/>
                    <a:gd name="T14" fmla="*/ 729 w 774"/>
                    <a:gd name="T15" fmla="*/ 131 h 728"/>
                    <a:gd name="T16" fmla="*/ 737 w 774"/>
                    <a:gd name="T17" fmla="*/ 171 h 728"/>
                    <a:gd name="T18" fmla="*/ 758 w 774"/>
                    <a:gd name="T19" fmla="*/ 261 h 728"/>
                    <a:gd name="T20" fmla="*/ 702 w 774"/>
                    <a:gd name="T21" fmla="*/ 332 h 728"/>
                    <a:gd name="T22" fmla="*/ 729 w 774"/>
                    <a:gd name="T23" fmla="*/ 352 h 728"/>
                    <a:gd name="T24" fmla="*/ 735 w 774"/>
                    <a:gd name="T25" fmla="*/ 381 h 728"/>
                    <a:gd name="T26" fmla="*/ 729 w 774"/>
                    <a:gd name="T27" fmla="*/ 407 h 728"/>
                    <a:gd name="T28" fmla="*/ 739 w 774"/>
                    <a:gd name="T29" fmla="*/ 435 h 728"/>
                    <a:gd name="T30" fmla="*/ 753 w 774"/>
                    <a:gd name="T31" fmla="*/ 471 h 728"/>
                    <a:gd name="T32" fmla="*/ 770 w 774"/>
                    <a:gd name="T33" fmla="*/ 510 h 728"/>
                    <a:gd name="T34" fmla="*/ 766 w 774"/>
                    <a:gd name="T35" fmla="*/ 557 h 728"/>
                    <a:gd name="T36" fmla="*/ 708 w 774"/>
                    <a:gd name="T37" fmla="*/ 598 h 728"/>
                    <a:gd name="T38" fmla="*/ 663 w 774"/>
                    <a:gd name="T39" fmla="*/ 671 h 728"/>
                    <a:gd name="T40" fmla="*/ 665 w 774"/>
                    <a:gd name="T41" fmla="*/ 708 h 728"/>
                    <a:gd name="T42" fmla="*/ 665 w 774"/>
                    <a:gd name="T43" fmla="*/ 723 h 728"/>
                    <a:gd name="T44" fmla="*/ 627 w 774"/>
                    <a:gd name="T45" fmla="*/ 708 h 728"/>
                    <a:gd name="T46" fmla="*/ 596 w 774"/>
                    <a:gd name="T47" fmla="*/ 683 h 728"/>
                    <a:gd name="T48" fmla="*/ 547 w 774"/>
                    <a:gd name="T49" fmla="*/ 681 h 728"/>
                    <a:gd name="T50" fmla="*/ 517 w 774"/>
                    <a:gd name="T51" fmla="*/ 688 h 728"/>
                    <a:gd name="T52" fmla="*/ 485 w 774"/>
                    <a:gd name="T53" fmla="*/ 682 h 728"/>
                    <a:gd name="T54" fmla="*/ 452 w 774"/>
                    <a:gd name="T55" fmla="*/ 701 h 728"/>
                    <a:gd name="T56" fmla="*/ 426 w 774"/>
                    <a:gd name="T57" fmla="*/ 680 h 728"/>
                    <a:gd name="T58" fmla="*/ 397 w 774"/>
                    <a:gd name="T59" fmla="*/ 666 h 728"/>
                    <a:gd name="T60" fmla="*/ 374 w 774"/>
                    <a:gd name="T61" fmla="*/ 674 h 728"/>
                    <a:gd name="T62" fmla="*/ 350 w 774"/>
                    <a:gd name="T63" fmla="*/ 645 h 728"/>
                    <a:gd name="T64" fmla="*/ 326 w 774"/>
                    <a:gd name="T65" fmla="*/ 618 h 728"/>
                    <a:gd name="T66" fmla="*/ 301 w 774"/>
                    <a:gd name="T67" fmla="*/ 606 h 728"/>
                    <a:gd name="T68" fmla="*/ 274 w 774"/>
                    <a:gd name="T69" fmla="*/ 597 h 728"/>
                    <a:gd name="T70" fmla="*/ 276 w 774"/>
                    <a:gd name="T71" fmla="*/ 571 h 728"/>
                    <a:gd name="T72" fmla="*/ 248 w 774"/>
                    <a:gd name="T73" fmla="*/ 571 h 728"/>
                    <a:gd name="T74" fmla="*/ 215 w 774"/>
                    <a:gd name="T75" fmla="*/ 564 h 728"/>
                    <a:gd name="T76" fmla="*/ 208 w 774"/>
                    <a:gd name="T77" fmla="*/ 587 h 728"/>
                    <a:gd name="T78" fmla="*/ 175 w 774"/>
                    <a:gd name="T79" fmla="*/ 571 h 728"/>
                    <a:gd name="T80" fmla="*/ 173 w 774"/>
                    <a:gd name="T81" fmla="*/ 549 h 728"/>
                    <a:gd name="T82" fmla="*/ 158 w 774"/>
                    <a:gd name="T83" fmla="*/ 532 h 728"/>
                    <a:gd name="T84" fmla="*/ 109 w 774"/>
                    <a:gd name="T85" fmla="*/ 516 h 728"/>
                    <a:gd name="T86" fmla="*/ 86 w 774"/>
                    <a:gd name="T87" fmla="*/ 490 h 728"/>
                    <a:gd name="T88" fmla="*/ 69 w 774"/>
                    <a:gd name="T89" fmla="*/ 493 h 728"/>
                    <a:gd name="T90" fmla="*/ 66 w 774"/>
                    <a:gd name="T91" fmla="*/ 479 h 728"/>
                    <a:gd name="T92" fmla="*/ 61 w 774"/>
                    <a:gd name="T93" fmla="*/ 430 h 728"/>
                    <a:gd name="T94" fmla="*/ 38 w 774"/>
                    <a:gd name="T95" fmla="*/ 384 h 728"/>
                    <a:gd name="T96" fmla="*/ 43 w 774"/>
                    <a:gd name="T97" fmla="*/ 333 h 728"/>
                    <a:gd name="T98" fmla="*/ 37 w 774"/>
                    <a:gd name="T99" fmla="*/ 289 h 728"/>
                    <a:gd name="T100" fmla="*/ 0 w 774"/>
                    <a:gd name="T101" fmla="*/ 261 h 728"/>
                    <a:gd name="T102" fmla="*/ 22 w 774"/>
                    <a:gd name="T103" fmla="*/ 212 h 728"/>
                    <a:gd name="T104" fmla="*/ 16 w 774"/>
                    <a:gd name="T105" fmla="*/ 174 h 728"/>
                    <a:gd name="T106" fmla="*/ 21 w 774"/>
                    <a:gd name="T107" fmla="*/ 151 h 728"/>
                    <a:gd name="T108" fmla="*/ 35 w 774"/>
                    <a:gd name="T109" fmla="*/ 135 h 728"/>
                    <a:gd name="T110" fmla="*/ 22 w 774"/>
                    <a:gd name="T111" fmla="*/ 130 h 728"/>
                    <a:gd name="T112" fmla="*/ 43 w 774"/>
                    <a:gd name="T113" fmla="*/ 118 h 728"/>
                    <a:gd name="T114" fmla="*/ 106 w 774"/>
                    <a:gd name="T115" fmla="*/ 88 h 728"/>
                    <a:gd name="T116" fmla="*/ 201 w 774"/>
                    <a:gd name="T117" fmla="*/ 35 h 728"/>
                    <a:gd name="T118" fmla="*/ 330 w 774"/>
                    <a:gd name="T119" fmla="*/ 14 h 728"/>
                    <a:gd name="T120" fmla="*/ 352 w 774"/>
                    <a:gd name="T121" fmla="*/ 56 h 728"/>
                    <a:gd name="T122" fmla="*/ 353 w 774"/>
                    <a:gd name="T123" fmla="*/ 19 h 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74" h="728">
                      <a:moveTo>
                        <a:pt x="373" y="63"/>
                      </a:moveTo>
                      <a:lnTo>
                        <a:pt x="374" y="63"/>
                      </a:lnTo>
                      <a:lnTo>
                        <a:pt x="375" y="64"/>
                      </a:lnTo>
                      <a:lnTo>
                        <a:pt x="376" y="65"/>
                      </a:lnTo>
                      <a:lnTo>
                        <a:pt x="383" y="65"/>
                      </a:lnTo>
                      <a:lnTo>
                        <a:pt x="388" y="64"/>
                      </a:lnTo>
                      <a:lnTo>
                        <a:pt x="395" y="64"/>
                      </a:lnTo>
                      <a:lnTo>
                        <a:pt x="400" y="62"/>
                      </a:lnTo>
                      <a:lnTo>
                        <a:pt x="403" y="62"/>
                      </a:lnTo>
                      <a:lnTo>
                        <a:pt x="407" y="61"/>
                      </a:lnTo>
                      <a:lnTo>
                        <a:pt x="409" y="60"/>
                      </a:lnTo>
                      <a:lnTo>
                        <a:pt x="411" y="59"/>
                      </a:lnTo>
                      <a:lnTo>
                        <a:pt x="415" y="57"/>
                      </a:lnTo>
                      <a:lnTo>
                        <a:pt x="420" y="55"/>
                      </a:lnTo>
                      <a:lnTo>
                        <a:pt x="420" y="55"/>
                      </a:lnTo>
                      <a:lnTo>
                        <a:pt x="423" y="53"/>
                      </a:lnTo>
                      <a:lnTo>
                        <a:pt x="427" y="50"/>
                      </a:lnTo>
                      <a:lnTo>
                        <a:pt x="427" y="50"/>
                      </a:lnTo>
                      <a:lnTo>
                        <a:pt x="420" y="56"/>
                      </a:lnTo>
                      <a:lnTo>
                        <a:pt x="409" y="62"/>
                      </a:lnTo>
                      <a:lnTo>
                        <a:pt x="395" y="66"/>
                      </a:lnTo>
                      <a:lnTo>
                        <a:pt x="397" y="70"/>
                      </a:lnTo>
                      <a:lnTo>
                        <a:pt x="396" y="72"/>
                      </a:lnTo>
                      <a:lnTo>
                        <a:pt x="397" y="74"/>
                      </a:lnTo>
                      <a:lnTo>
                        <a:pt x="406" y="75"/>
                      </a:lnTo>
                      <a:lnTo>
                        <a:pt x="406" y="80"/>
                      </a:lnTo>
                      <a:lnTo>
                        <a:pt x="407" y="80"/>
                      </a:lnTo>
                      <a:lnTo>
                        <a:pt x="409" y="75"/>
                      </a:lnTo>
                      <a:lnTo>
                        <a:pt x="416" y="68"/>
                      </a:lnTo>
                      <a:lnTo>
                        <a:pt x="427" y="64"/>
                      </a:lnTo>
                      <a:lnTo>
                        <a:pt x="432" y="60"/>
                      </a:lnTo>
                      <a:lnTo>
                        <a:pt x="435" y="54"/>
                      </a:lnTo>
                      <a:lnTo>
                        <a:pt x="439" y="52"/>
                      </a:lnTo>
                      <a:lnTo>
                        <a:pt x="448" y="53"/>
                      </a:lnTo>
                      <a:lnTo>
                        <a:pt x="479" y="57"/>
                      </a:lnTo>
                      <a:lnTo>
                        <a:pt x="498" y="61"/>
                      </a:lnTo>
                      <a:lnTo>
                        <a:pt x="503" y="62"/>
                      </a:lnTo>
                      <a:lnTo>
                        <a:pt x="508" y="61"/>
                      </a:lnTo>
                      <a:lnTo>
                        <a:pt x="532" y="64"/>
                      </a:lnTo>
                      <a:lnTo>
                        <a:pt x="552" y="67"/>
                      </a:lnTo>
                      <a:lnTo>
                        <a:pt x="561" y="67"/>
                      </a:lnTo>
                      <a:lnTo>
                        <a:pt x="567" y="68"/>
                      </a:lnTo>
                      <a:lnTo>
                        <a:pt x="575" y="68"/>
                      </a:lnTo>
                      <a:lnTo>
                        <a:pt x="576" y="68"/>
                      </a:lnTo>
                      <a:lnTo>
                        <a:pt x="576" y="68"/>
                      </a:lnTo>
                      <a:lnTo>
                        <a:pt x="581" y="67"/>
                      </a:lnTo>
                      <a:lnTo>
                        <a:pt x="584" y="67"/>
                      </a:lnTo>
                      <a:lnTo>
                        <a:pt x="589" y="67"/>
                      </a:lnTo>
                      <a:lnTo>
                        <a:pt x="595" y="67"/>
                      </a:lnTo>
                      <a:lnTo>
                        <a:pt x="604" y="67"/>
                      </a:lnTo>
                      <a:lnTo>
                        <a:pt x="607" y="67"/>
                      </a:lnTo>
                      <a:lnTo>
                        <a:pt x="608" y="66"/>
                      </a:lnTo>
                      <a:lnTo>
                        <a:pt x="610" y="66"/>
                      </a:lnTo>
                      <a:lnTo>
                        <a:pt x="620" y="66"/>
                      </a:lnTo>
                      <a:lnTo>
                        <a:pt x="623" y="66"/>
                      </a:lnTo>
                      <a:lnTo>
                        <a:pt x="626" y="65"/>
                      </a:lnTo>
                      <a:lnTo>
                        <a:pt x="627" y="66"/>
                      </a:lnTo>
                      <a:lnTo>
                        <a:pt x="633" y="66"/>
                      </a:lnTo>
                      <a:lnTo>
                        <a:pt x="634" y="65"/>
                      </a:lnTo>
                      <a:lnTo>
                        <a:pt x="638" y="65"/>
                      </a:lnTo>
                      <a:lnTo>
                        <a:pt x="642" y="65"/>
                      </a:lnTo>
                      <a:lnTo>
                        <a:pt x="643" y="65"/>
                      </a:lnTo>
                      <a:lnTo>
                        <a:pt x="644" y="65"/>
                      </a:lnTo>
                      <a:lnTo>
                        <a:pt x="646" y="64"/>
                      </a:lnTo>
                      <a:lnTo>
                        <a:pt x="647" y="64"/>
                      </a:lnTo>
                      <a:lnTo>
                        <a:pt x="650" y="64"/>
                      </a:lnTo>
                      <a:lnTo>
                        <a:pt x="653" y="64"/>
                      </a:lnTo>
                      <a:lnTo>
                        <a:pt x="655" y="64"/>
                      </a:lnTo>
                      <a:lnTo>
                        <a:pt x="657" y="64"/>
                      </a:lnTo>
                      <a:lnTo>
                        <a:pt x="659" y="64"/>
                      </a:lnTo>
                      <a:lnTo>
                        <a:pt x="661" y="63"/>
                      </a:lnTo>
                      <a:lnTo>
                        <a:pt x="665" y="63"/>
                      </a:lnTo>
                      <a:lnTo>
                        <a:pt x="670" y="63"/>
                      </a:lnTo>
                      <a:lnTo>
                        <a:pt x="675" y="57"/>
                      </a:lnTo>
                      <a:lnTo>
                        <a:pt x="684" y="59"/>
                      </a:lnTo>
                      <a:lnTo>
                        <a:pt x="687" y="60"/>
                      </a:lnTo>
                      <a:lnTo>
                        <a:pt x="687" y="63"/>
                      </a:lnTo>
                      <a:lnTo>
                        <a:pt x="691" y="65"/>
                      </a:lnTo>
                      <a:lnTo>
                        <a:pt x="690" y="68"/>
                      </a:lnTo>
                      <a:lnTo>
                        <a:pt x="691" y="70"/>
                      </a:lnTo>
                      <a:lnTo>
                        <a:pt x="694" y="71"/>
                      </a:lnTo>
                      <a:lnTo>
                        <a:pt x="698" y="69"/>
                      </a:lnTo>
                      <a:lnTo>
                        <a:pt x="699" y="71"/>
                      </a:lnTo>
                      <a:lnTo>
                        <a:pt x="702" y="73"/>
                      </a:lnTo>
                      <a:lnTo>
                        <a:pt x="705" y="76"/>
                      </a:lnTo>
                      <a:lnTo>
                        <a:pt x="711" y="77"/>
                      </a:lnTo>
                      <a:lnTo>
                        <a:pt x="716" y="81"/>
                      </a:lnTo>
                      <a:lnTo>
                        <a:pt x="719" y="87"/>
                      </a:lnTo>
                      <a:lnTo>
                        <a:pt x="722" y="88"/>
                      </a:lnTo>
                      <a:lnTo>
                        <a:pt x="724" y="91"/>
                      </a:lnTo>
                      <a:lnTo>
                        <a:pt x="725" y="95"/>
                      </a:lnTo>
                      <a:lnTo>
                        <a:pt x="727" y="102"/>
                      </a:lnTo>
                      <a:lnTo>
                        <a:pt x="727" y="106"/>
                      </a:lnTo>
                      <a:lnTo>
                        <a:pt x="726" y="107"/>
                      </a:lnTo>
                      <a:lnTo>
                        <a:pt x="724" y="111"/>
                      </a:lnTo>
                      <a:lnTo>
                        <a:pt x="724" y="114"/>
                      </a:lnTo>
                      <a:lnTo>
                        <a:pt x="726" y="116"/>
                      </a:lnTo>
                      <a:lnTo>
                        <a:pt x="726" y="121"/>
                      </a:lnTo>
                      <a:lnTo>
                        <a:pt x="727" y="128"/>
                      </a:lnTo>
                      <a:lnTo>
                        <a:pt x="727" y="128"/>
                      </a:lnTo>
                      <a:lnTo>
                        <a:pt x="728" y="129"/>
                      </a:lnTo>
                      <a:lnTo>
                        <a:pt x="729" y="129"/>
                      </a:lnTo>
                      <a:lnTo>
                        <a:pt x="729" y="130"/>
                      </a:lnTo>
                      <a:lnTo>
                        <a:pt x="729" y="131"/>
                      </a:lnTo>
                      <a:lnTo>
                        <a:pt x="729" y="131"/>
                      </a:lnTo>
                      <a:lnTo>
                        <a:pt x="729" y="132"/>
                      </a:lnTo>
                      <a:lnTo>
                        <a:pt x="729" y="132"/>
                      </a:lnTo>
                      <a:lnTo>
                        <a:pt x="729" y="133"/>
                      </a:lnTo>
                      <a:lnTo>
                        <a:pt x="729" y="137"/>
                      </a:lnTo>
                      <a:lnTo>
                        <a:pt x="729" y="141"/>
                      </a:lnTo>
                      <a:lnTo>
                        <a:pt x="731" y="144"/>
                      </a:lnTo>
                      <a:lnTo>
                        <a:pt x="732" y="146"/>
                      </a:lnTo>
                      <a:lnTo>
                        <a:pt x="732" y="149"/>
                      </a:lnTo>
                      <a:lnTo>
                        <a:pt x="732" y="150"/>
                      </a:lnTo>
                      <a:lnTo>
                        <a:pt x="732" y="151"/>
                      </a:lnTo>
                      <a:lnTo>
                        <a:pt x="735" y="163"/>
                      </a:lnTo>
                      <a:lnTo>
                        <a:pt x="737" y="171"/>
                      </a:lnTo>
                      <a:lnTo>
                        <a:pt x="740" y="179"/>
                      </a:lnTo>
                      <a:lnTo>
                        <a:pt x="749" y="207"/>
                      </a:lnTo>
                      <a:lnTo>
                        <a:pt x="752" y="210"/>
                      </a:lnTo>
                      <a:lnTo>
                        <a:pt x="753" y="214"/>
                      </a:lnTo>
                      <a:lnTo>
                        <a:pt x="757" y="220"/>
                      </a:lnTo>
                      <a:lnTo>
                        <a:pt x="754" y="229"/>
                      </a:lnTo>
                      <a:lnTo>
                        <a:pt x="758" y="237"/>
                      </a:lnTo>
                      <a:lnTo>
                        <a:pt x="759" y="242"/>
                      </a:lnTo>
                      <a:lnTo>
                        <a:pt x="759" y="244"/>
                      </a:lnTo>
                      <a:lnTo>
                        <a:pt x="757" y="248"/>
                      </a:lnTo>
                      <a:lnTo>
                        <a:pt x="757" y="252"/>
                      </a:lnTo>
                      <a:lnTo>
                        <a:pt x="758" y="254"/>
                      </a:lnTo>
                      <a:lnTo>
                        <a:pt x="758" y="261"/>
                      </a:lnTo>
                      <a:lnTo>
                        <a:pt x="758" y="262"/>
                      </a:lnTo>
                      <a:lnTo>
                        <a:pt x="759" y="264"/>
                      </a:lnTo>
                      <a:lnTo>
                        <a:pt x="759" y="276"/>
                      </a:lnTo>
                      <a:lnTo>
                        <a:pt x="755" y="280"/>
                      </a:lnTo>
                      <a:lnTo>
                        <a:pt x="745" y="288"/>
                      </a:lnTo>
                      <a:lnTo>
                        <a:pt x="736" y="290"/>
                      </a:lnTo>
                      <a:lnTo>
                        <a:pt x="732" y="291"/>
                      </a:lnTo>
                      <a:lnTo>
                        <a:pt x="728" y="293"/>
                      </a:lnTo>
                      <a:lnTo>
                        <a:pt x="723" y="297"/>
                      </a:lnTo>
                      <a:lnTo>
                        <a:pt x="714" y="307"/>
                      </a:lnTo>
                      <a:lnTo>
                        <a:pt x="711" y="312"/>
                      </a:lnTo>
                      <a:lnTo>
                        <a:pt x="700" y="330"/>
                      </a:lnTo>
                      <a:lnTo>
                        <a:pt x="702" y="332"/>
                      </a:lnTo>
                      <a:lnTo>
                        <a:pt x="702" y="336"/>
                      </a:lnTo>
                      <a:lnTo>
                        <a:pt x="702" y="337"/>
                      </a:lnTo>
                      <a:lnTo>
                        <a:pt x="711" y="340"/>
                      </a:lnTo>
                      <a:lnTo>
                        <a:pt x="714" y="340"/>
                      </a:lnTo>
                      <a:lnTo>
                        <a:pt x="717" y="341"/>
                      </a:lnTo>
                      <a:lnTo>
                        <a:pt x="717" y="343"/>
                      </a:lnTo>
                      <a:lnTo>
                        <a:pt x="719" y="344"/>
                      </a:lnTo>
                      <a:lnTo>
                        <a:pt x="721" y="343"/>
                      </a:lnTo>
                      <a:lnTo>
                        <a:pt x="724" y="344"/>
                      </a:lnTo>
                      <a:lnTo>
                        <a:pt x="725" y="344"/>
                      </a:lnTo>
                      <a:lnTo>
                        <a:pt x="724" y="347"/>
                      </a:lnTo>
                      <a:lnTo>
                        <a:pt x="726" y="348"/>
                      </a:lnTo>
                      <a:lnTo>
                        <a:pt x="729" y="352"/>
                      </a:lnTo>
                      <a:lnTo>
                        <a:pt x="732" y="352"/>
                      </a:lnTo>
                      <a:lnTo>
                        <a:pt x="733" y="352"/>
                      </a:lnTo>
                      <a:lnTo>
                        <a:pt x="737" y="357"/>
                      </a:lnTo>
                      <a:lnTo>
                        <a:pt x="736" y="359"/>
                      </a:lnTo>
                      <a:lnTo>
                        <a:pt x="737" y="361"/>
                      </a:lnTo>
                      <a:lnTo>
                        <a:pt x="737" y="364"/>
                      </a:lnTo>
                      <a:lnTo>
                        <a:pt x="739" y="367"/>
                      </a:lnTo>
                      <a:lnTo>
                        <a:pt x="738" y="370"/>
                      </a:lnTo>
                      <a:lnTo>
                        <a:pt x="736" y="372"/>
                      </a:lnTo>
                      <a:lnTo>
                        <a:pt x="736" y="374"/>
                      </a:lnTo>
                      <a:lnTo>
                        <a:pt x="734" y="376"/>
                      </a:lnTo>
                      <a:lnTo>
                        <a:pt x="735" y="379"/>
                      </a:lnTo>
                      <a:lnTo>
                        <a:pt x="735" y="381"/>
                      </a:lnTo>
                      <a:lnTo>
                        <a:pt x="733" y="382"/>
                      </a:lnTo>
                      <a:lnTo>
                        <a:pt x="734" y="384"/>
                      </a:lnTo>
                      <a:lnTo>
                        <a:pt x="733" y="387"/>
                      </a:lnTo>
                      <a:lnTo>
                        <a:pt x="734" y="387"/>
                      </a:lnTo>
                      <a:lnTo>
                        <a:pt x="736" y="391"/>
                      </a:lnTo>
                      <a:lnTo>
                        <a:pt x="734" y="394"/>
                      </a:lnTo>
                      <a:lnTo>
                        <a:pt x="732" y="395"/>
                      </a:lnTo>
                      <a:lnTo>
                        <a:pt x="731" y="396"/>
                      </a:lnTo>
                      <a:lnTo>
                        <a:pt x="729" y="396"/>
                      </a:lnTo>
                      <a:lnTo>
                        <a:pt x="727" y="399"/>
                      </a:lnTo>
                      <a:lnTo>
                        <a:pt x="729" y="401"/>
                      </a:lnTo>
                      <a:lnTo>
                        <a:pt x="729" y="404"/>
                      </a:lnTo>
                      <a:lnTo>
                        <a:pt x="729" y="407"/>
                      </a:lnTo>
                      <a:lnTo>
                        <a:pt x="728" y="410"/>
                      </a:lnTo>
                      <a:lnTo>
                        <a:pt x="728" y="415"/>
                      </a:lnTo>
                      <a:lnTo>
                        <a:pt x="731" y="421"/>
                      </a:lnTo>
                      <a:lnTo>
                        <a:pt x="730" y="423"/>
                      </a:lnTo>
                      <a:lnTo>
                        <a:pt x="732" y="424"/>
                      </a:lnTo>
                      <a:lnTo>
                        <a:pt x="733" y="425"/>
                      </a:lnTo>
                      <a:lnTo>
                        <a:pt x="734" y="426"/>
                      </a:lnTo>
                      <a:lnTo>
                        <a:pt x="734" y="427"/>
                      </a:lnTo>
                      <a:lnTo>
                        <a:pt x="735" y="429"/>
                      </a:lnTo>
                      <a:lnTo>
                        <a:pt x="738" y="430"/>
                      </a:lnTo>
                      <a:lnTo>
                        <a:pt x="738" y="431"/>
                      </a:lnTo>
                      <a:lnTo>
                        <a:pt x="737" y="434"/>
                      </a:lnTo>
                      <a:lnTo>
                        <a:pt x="739" y="435"/>
                      </a:lnTo>
                      <a:lnTo>
                        <a:pt x="740" y="439"/>
                      </a:lnTo>
                      <a:lnTo>
                        <a:pt x="739" y="441"/>
                      </a:lnTo>
                      <a:lnTo>
                        <a:pt x="739" y="444"/>
                      </a:lnTo>
                      <a:lnTo>
                        <a:pt x="737" y="445"/>
                      </a:lnTo>
                      <a:lnTo>
                        <a:pt x="736" y="449"/>
                      </a:lnTo>
                      <a:lnTo>
                        <a:pt x="736" y="451"/>
                      </a:lnTo>
                      <a:lnTo>
                        <a:pt x="737" y="454"/>
                      </a:lnTo>
                      <a:lnTo>
                        <a:pt x="739" y="454"/>
                      </a:lnTo>
                      <a:lnTo>
                        <a:pt x="741" y="455"/>
                      </a:lnTo>
                      <a:lnTo>
                        <a:pt x="744" y="463"/>
                      </a:lnTo>
                      <a:lnTo>
                        <a:pt x="748" y="467"/>
                      </a:lnTo>
                      <a:lnTo>
                        <a:pt x="750" y="469"/>
                      </a:lnTo>
                      <a:lnTo>
                        <a:pt x="753" y="471"/>
                      </a:lnTo>
                      <a:lnTo>
                        <a:pt x="753" y="473"/>
                      </a:lnTo>
                      <a:lnTo>
                        <a:pt x="752" y="474"/>
                      </a:lnTo>
                      <a:lnTo>
                        <a:pt x="753" y="477"/>
                      </a:lnTo>
                      <a:lnTo>
                        <a:pt x="754" y="480"/>
                      </a:lnTo>
                      <a:lnTo>
                        <a:pt x="756" y="480"/>
                      </a:lnTo>
                      <a:lnTo>
                        <a:pt x="758" y="485"/>
                      </a:lnTo>
                      <a:lnTo>
                        <a:pt x="758" y="488"/>
                      </a:lnTo>
                      <a:lnTo>
                        <a:pt x="760" y="491"/>
                      </a:lnTo>
                      <a:lnTo>
                        <a:pt x="761" y="495"/>
                      </a:lnTo>
                      <a:lnTo>
                        <a:pt x="768" y="502"/>
                      </a:lnTo>
                      <a:lnTo>
                        <a:pt x="774" y="506"/>
                      </a:lnTo>
                      <a:lnTo>
                        <a:pt x="773" y="508"/>
                      </a:lnTo>
                      <a:lnTo>
                        <a:pt x="770" y="510"/>
                      </a:lnTo>
                      <a:lnTo>
                        <a:pt x="763" y="509"/>
                      </a:lnTo>
                      <a:lnTo>
                        <a:pt x="762" y="510"/>
                      </a:lnTo>
                      <a:lnTo>
                        <a:pt x="761" y="514"/>
                      </a:lnTo>
                      <a:lnTo>
                        <a:pt x="761" y="517"/>
                      </a:lnTo>
                      <a:lnTo>
                        <a:pt x="765" y="518"/>
                      </a:lnTo>
                      <a:lnTo>
                        <a:pt x="765" y="523"/>
                      </a:lnTo>
                      <a:lnTo>
                        <a:pt x="769" y="524"/>
                      </a:lnTo>
                      <a:lnTo>
                        <a:pt x="769" y="528"/>
                      </a:lnTo>
                      <a:lnTo>
                        <a:pt x="770" y="530"/>
                      </a:lnTo>
                      <a:lnTo>
                        <a:pt x="771" y="534"/>
                      </a:lnTo>
                      <a:lnTo>
                        <a:pt x="770" y="544"/>
                      </a:lnTo>
                      <a:lnTo>
                        <a:pt x="769" y="550"/>
                      </a:lnTo>
                      <a:lnTo>
                        <a:pt x="766" y="557"/>
                      </a:lnTo>
                      <a:lnTo>
                        <a:pt x="764" y="558"/>
                      </a:lnTo>
                      <a:lnTo>
                        <a:pt x="763" y="561"/>
                      </a:lnTo>
                      <a:lnTo>
                        <a:pt x="748" y="562"/>
                      </a:lnTo>
                      <a:lnTo>
                        <a:pt x="742" y="564"/>
                      </a:lnTo>
                      <a:lnTo>
                        <a:pt x="740" y="566"/>
                      </a:lnTo>
                      <a:lnTo>
                        <a:pt x="739" y="570"/>
                      </a:lnTo>
                      <a:lnTo>
                        <a:pt x="736" y="572"/>
                      </a:lnTo>
                      <a:lnTo>
                        <a:pt x="732" y="577"/>
                      </a:lnTo>
                      <a:lnTo>
                        <a:pt x="731" y="578"/>
                      </a:lnTo>
                      <a:lnTo>
                        <a:pt x="728" y="580"/>
                      </a:lnTo>
                      <a:lnTo>
                        <a:pt x="723" y="584"/>
                      </a:lnTo>
                      <a:lnTo>
                        <a:pt x="711" y="595"/>
                      </a:lnTo>
                      <a:lnTo>
                        <a:pt x="708" y="598"/>
                      </a:lnTo>
                      <a:lnTo>
                        <a:pt x="686" y="629"/>
                      </a:lnTo>
                      <a:lnTo>
                        <a:pt x="684" y="630"/>
                      </a:lnTo>
                      <a:lnTo>
                        <a:pt x="683" y="634"/>
                      </a:lnTo>
                      <a:lnTo>
                        <a:pt x="679" y="637"/>
                      </a:lnTo>
                      <a:lnTo>
                        <a:pt x="674" y="645"/>
                      </a:lnTo>
                      <a:lnTo>
                        <a:pt x="670" y="648"/>
                      </a:lnTo>
                      <a:lnTo>
                        <a:pt x="669" y="651"/>
                      </a:lnTo>
                      <a:lnTo>
                        <a:pt x="665" y="657"/>
                      </a:lnTo>
                      <a:lnTo>
                        <a:pt x="662" y="661"/>
                      </a:lnTo>
                      <a:lnTo>
                        <a:pt x="661" y="664"/>
                      </a:lnTo>
                      <a:lnTo>
                        <a:pt x="659" y="667"/>
                      </a:lnTo>
                      <a:lnTo>
                        <a:pt x="660" y="669"/>
                      </a:lnTo>
                      <a:lnTo>
                        <a:pt x="663" y="671"/>
                      </a:lnTo>
                      <a:lnTo>
                        <a:pt x="665" y="679"/>
                      </a:lnTo>
                      <a:lnTo>
                        <a:pt x="665" y="681"/>
                      </a:lnTo>
                      <a:lnTo>
                        <a:pt x="666" y="685"/>
                      </a:lnTo>
                      <a:lnTo>
                        <a:pt x="667" y="691"/>
                      </a:lnTo>
                      <a:lnTo>
                        <a:pt x="666" y="699"/>
                      </a:lnTo>
                      <a:lnTo>
                        <a:pt x="665" y="701"/>
                      </a:lnTo>
                      <a:lnTo>
                        <a:pt x="664" y="701"/>
                      </a:lnTo>
                      <a:lnTo>
                        <a:pt x="665" y="702"/>
                      </a:lnTo>
                      <a:lnTo>
                        <a:pt x="666" y="703"/>
                      </a:lnTo>
                      <a:lnTo>
                        <a:pt x="665" y="706"/>
                      </a:lnTo>
                      <a:lnTo>
                        <a:pt x="664" y="708"/>
                      </a:lnTo>
                      <a:lnTo>
                        <a:pt x="664" y="709"/>
                      </a:lnTo>
                      <a:lnTo>
                        <a:pt x="665" y="708"/>
                      </a:lnTo>
                      <a:lnTo>
                        <a:pt x="667" y="707"/>
                      </a:lnTo>
                      <a:lnTo>
                        <a:pt x="666" y="710"/>
                      </a:lnTo>
                      <a:lnTo>
                        <a:pt x="669" y="710"/>
                      </a:lnTo>
                      <a:lnTo>
                        <a:pt x="673" y="715"/>
                      </a:lnTo>
                      <a:lnTo>
                        <a:pt x="677" y="717"/>
                      </a:lnTo>
                      <a:lnTo>
                        <a:pt x="676" y="721"/>
                      </a:lnTo>
                      <a:lnTo>
                        <a:pt x="676" y="724"/>
                      </a:lnTo>
                      <a:lnTo>
                        <a:pt x="678" y="727"/>
                      </a:lnTo>
                      <a:lnTo>
                        <a:pt x="674" y="728"/>
                      </a:lnTo>
                      <a:lnTo>
                        <a:pt x="673" y="726"/>
                      </a:lnTo>
                      <a:lnTo>
                        <a:pt x="668" y="723"/>
                      </a:lnTo>
                      <a:lnTo>
                        <a:pt x="667" y="723"/>
                      </a:lnTo>
                      <a:lnTo>
                        <a:pt x="665" y="723"/>
                      </a:lnTo>
                      <a:lnTo>
                        <a:pt x="664" y="723"/>
                      </a:lnTo>
                      <a:lnTo>
                        <a:pt x="661" y="724"/>
                      </a:lnTo>
                      <a:lnTo>
                        <a:pt x="659" y="722"/>
                      </a:lnTo>
                      <a:lnTo>
                        <a:pt x="657" y="719"/>
                      </a:lnTo>
                      <a:lnTo>
                        <a:pt x="655" y="718"/>
                      </a:lnTo>
                      <a:lnTo>
                        <a:pt x="653" y="718"/>
                      </a:lnTo>
                      <a:lnTo>
                        <a:pt x="647" y="718"/>
                      </a:lnTo>
                      <a:lnTo>
                        <a:pt x="645" y="717"/>
                      </a:lnTo>
                      <a:lnTo>
                        <a:pt x="641" y="717"/>
                      </a:lnTo>
                      <a:lnTo>
                        <a:pt x="637" y="711"/>
                      </a:lnTo>
                      <a:lnTo>
                        <a:pt x="633" y="712"/>
                      </a:lnTo>
                      <a:lnTo>
                        <a:pt x="627" y="710"/>
                      </a:lnTo>
                      <a:lnTo>
                        <a:pt x="627" y="708"/>
                      </a:lnTo>
                      <a:lnTo>
                        <a:pt x="626" y="707"/>
                      </a:lnTo>
                      <a:lnTo>
                        <a:pt x="623" y="708"/>
                      </a:lnTo>
                      <a:lnTo>
                        <a:pt x="619" y="705"/>
                      </a:lnTo>
                      <a:lnTo>
                        <a:pt x="613" y="703"/>
                      </a:lnTo>
                      <a:lnTo>
                        <a:pt x="611" y="702"/>
                      </a:lnTo>
                      <a:lnTo>
                        <a:pt x="612" y="699"/>
                      </a:lnTo>
                      <a:lnTo>
                        <a:pt x="611" y="696"/>
                      </a:lnTo>
                      <a:lnTo>
                        <a:pt x="608" y="692"/>
                      </a:lnTo>
                      <a:lnTo>
                        <a:pt x="606" y="688"/>
                      </a:lnTo>
                      <a:lnTo>
                        <a:pt x="601" y="687"/>
                      </a:lnTo>
                      <a:lnTo>
                        <a:pt x="600" y="685"/>
                      </a:lnTo>
                      <a:lnTo>
                        <a:pt x="598" y="685"/>
                      </a:lnTo>
                      <a:lnTo>
                        <a:pt x="596" y="683"/>
                      </a:lnTo>
                      <a:lnTo>
                        <a:pt x="595" y="683"/>
                      </a:lnTo>
                      <a:lnTo>
                        <a:pt x="593" y="684"/>
                      </a:lnTo>
                      <a:lnTo>
                        <a:pt x="592" y="686"/>
                      </a:lnTo>
                      <a:lnTo>
                        <a:pt x="590" y="683"/>
                      </a:lnTo>
                      <a:lnTo>
                        <a:pt x="588" y="681"/>
                      </a:lnTo>
                      <a:lnTo>
                        <a:pt x="587" y="680"/>
                      </a:lnTo>
                      <a:lnTo>
                        <a:pt x="583" y="680"/>
                      </a:lnTo>
                      <a:lnTo>
                        <a:pt x="580" y="676"/>
                      </a:lnTo>
                      <a:lnTo>
                        <a:pt x="566" y="680"/>
                      </a:lnTo>
                      <a:lnTo>
                        <a:pt x="562" y="677"/>
                      </a:lnTo>
                      <a:lnTo>
                        <a:pt x="553" y="675"/>
                      </a:lnTo>
                      <a:lnTo>
                        <a:pt x="550" y="677"/>
                      </a:lnTo>
                      <a:lnTo>
                        <a:pt x="547" y="681"/>
                      </a:lnTo>
                      <a:lnTo>
                        <a:pt x="545" y="681"/>
                      </a:lnTo>
                      <a:lnTo>
                        <a:pt x="541" y="677"/>
                      </a:lnTo>
                      <a:lnTo>
                        <a:pt x="536" y="679"/>
                      </a:lnTo>
                      <a:lnTo>
                        <a:pt x="536" y="680"/>
                      </a:lnTo>
                      <a:lnTo>
                        <a:pt x="539" y="684"/>
                      </a:lnTo>
                      <a:lnTo>
                        <a:pt x="539" y="685"/>
                      </a:lnTo>
                      <a:lnTo>
                        <a:pt x="535" y="686"/>
                      </a:lnTo>
                      <a:lnTo>
                        <a:pt x="531" y="690"/>
                      </a:lnTo>
                      <a:lnTo>
                        <a:pt x="530" y="692"/>
                      </a:lnTo>
                      <a:lnTo>
                        <a:pt x="526" y="693"/>
                      </a:lnTo>
                      <a:lnTo>
                        <a:pt x="521" y="688"/>
                      </a:lnTo>
                      <a:lnTo>
                        <a:pt x="519" y="689"/>
                      </a:lnTo>
                      <a:lnTo>
                        <a:pt x="517" y="688"/>
                      </a:lnTo>
                      <a:lnTo>
                        <a:pt x="513" y="684"/>
                      </a:lnTo>
                      <a:lnTo>
                        <a:pt x="511" y="679"/>
                      </a:lnTo>
                      <a:lnTo>
                        <a:pt x="508" y="679"/>
                      </a:lnTo>
                      <a:lnTo>
                        <a:pt x="504" y="681"/>
                      </a:lnTo>
                      <a:lnTo>
                        <a:pt x="502" y="679"/>
                      </a:lnTo>
                      <a:lnTo>
                        <a:pt x="501" y="681"/>
                      </a:lnTo>
                      <a:lnTo>
                        <a:pt x="500" y="683"/>
                      </a:lnTo>
                      <a:lnTo>
                        <a:pt x="498" y="684"/>
                      </a:lnTo>
                      <a:lnTo>
                        <a:pt x="497" y="684"/>
                      </a:lnTo>
                      <a:lnTo>
                        <a:pt x="490" y="680"/>
                      </a:lnTo>
                      <a:lnTo>
                        <a:pt x="488" y="679"/>
                      </a:lnTo>
                      <a:lnTo>
                        <a:pt x="487" y="681"/>
                      </a:lnTo>
                      <a:lnTo>
                        <a:pt x="485" y="682"/>
                      </a:lnTo>
                      <a:lnTo>
                        <a:pt x="483" y="681"/>
                      </a:lnTo>
                      <a:lnTo>
                        <a:pt x="480" y="681"/>
                      </a:lnTo>
                      <a:lnTo>
                        <a:pt x="479" y="686"/>
                      </a:lnTo>
                      <a:lnTo>
                        <a:pt x="479" y="687"/>
                      </a:lnTo>
                      <a:lnTo>
                        <a:pt x="471" y="687"/>
                      </a:lnTo>
                      <a:lnTo>
                        <a:pt x="468" y="690"/>
                      </a:lnTo>
                      <a:lnTo>
                        <a:pt x="467" y="692"/>
                      </a:lnTo>
                      <a:lnTo>
                        <a:pt x="465" y="692"/>
                      </a:lnTo>
                      <a:lnTo>
                        <a:pt x="462" y="699"/>
                      </a:lnTo>
                      <a:lnTo>
                        <a:pt x="461" y="707"/>
                      </a:lnTo>
                      <a:lnTo>
                        <a:pt x="456" y="705"/>
                      </a:lnTo>
                      <a:lnTo>
                        <a:pt x="454" y="702"/>
                      </a:lnTo>
                      <a:lnTo>
                        <a:pt x="452" y="701"/>
                      </a:lnTo>
                      <a:lnTo>
                        <a:pt x="448" y="701"/>
                      </a:lnTo>
                      <a:lnTo>
                        <a:pt x="445" y="704"/>
                      </a:lnTo>
                      <a:lnTo>
                        <a:pt x="442" y="706"/>
                      </a:lnTo>
                      <a:lnTo>
                        <a:pt x="436" y="704"/>
                      </a:lnTo>
                      <a:lnTo>
                        <a:pt x="436" y="701"/>
                      </a:lnTo>
                      <a:lnTo>
                        <a:pt x="438" y="697"/>
                      </a:lnTo>
                      <a:lnTo>
                        <a:pt x="440" y="696"/>
                      </a:lnTo>
                      <a:lnTo>
                        <a:pt x="438" y="693"/>
                      </a:lnTo>
                      <a:lnTo>
                        <a:pt x="439" y="686"/>
                      </a:lnTo>
                      <a:lnTo>
                        <a:pt x="438" y="680"/>
                      </a:lnTo>
                      <a:lnTo>
                        <a:pt x="435" y="680"/>
                      </a:lnTo>
                      <a:lnTo>
                        <a:pt x="433" y="683"/>
                      </a:lnTo>
                      <a:lnTo>
                        <a:pt x="426" y="680"/>
                      </a:lnTo>
                      <a:lnTo>
                        <a:pt x="427" y="677"/>
                      </a:lnTo>
                      <a:lnTo>
                        <a:pt x="426" y="675"/>
                      </a:lnTo>
                      <a:lnTo>
                        <a:pt x="424" y="675"/>
                      </a:lnTo>
                      <a:lnTo>
                        <a:pt x="422" y="674"/>
                      </a:lnTo>
                      <a:lnTo>
                        <a:pt x="418" y="666"/>
                      </a:lnTo>
                      <a:lnTo>
                        <a:pt x="418" y="661"/>
                      </a:lnTo>
                      <a:lnTo>
                        <a:pt x="414" y="659"/>
                      </a:lnTo>
                      <a:lnTo>
                        <a:pt x="413" y="656"/>
                      </a:lnTo>
                      <a:lnTo>
                        <a:pt x="412" y="656"/>
                      </a:lnTo>
                      <a:lnTo>
                        <a:pt x="411" y="658"/>
                      </a:lnTo>
                      <a:lnTo>
                        <a:pt x="406" y="661"/>
                      </a:lnTo>
                      <a:lnTo>
                        <a:pt x="405" y="665"/>
                      </a:lnTo>
                      <a:lnTo>
                        <a:pt x="397" y="666"/>
                      </a:lnTo>
                      <a:lnTo>
                        <a:pt x="395" y="668"/>
                      </a:lnTo>
                      <a:lnTo>
                        <a:pt x="394" y="672"/>
                      </a:lnTo>
                      <a:lnTo>
                        <a:pt x="394" y="674"/>
                      </a:lnTo>
                      <a:lnTo>
                        <a:pt x="393" y="675"/>
                      </a:lnTo>
                      <a:lnTo>
                        <a:pt x="392" y="677"/>
                      </a:lnTo>
                      <a:lnTo>
                        <a:pt x="391" y="680"/>
                      </a:lnTo>
                      <a:lnTo>
                        <a:pt x="386" y="681"/>
                      </a:lnTo>
                      <a:lnTo>
                        <a:pt x="383" y="679"/>
                      </a:lnTo>
                      <a:lnTo>
                        <a:pt x="379" y="682"/>
                      </a:lnTo>
                      <a:lnTo>
                        <a:pt x="375" y="682"/>
                      </a:lnTo>
                      <a:lnTo>
                        <a:pt x="375" y="680"/>
                      </a:lnTo>
                      <a:lnTo>
                        <a:pt x="376" y="678"/>
                      </a:lnTo>
                      <a:lnTo>
                        <a:pt x="374" y="674"/>
                      </a:lnTo>
                      <a:lnTo>
                        <a:pt x="374" y="669"/>
                      </a:lnTo>
                      <a:lnTo>
                        <a:pt x="372" y="667"/>
                      </a:lnTo>
                      <a:lnTo>
                        <a:pt x="365" y="667"/>
                      </a:lnTo>
                      <a:lnTo>
                        <a:pt x="365" y="666"/>
                      </a:lnTo>
                      <a:lnTo>
                        <a:pt x="366" y="664"/>
                      </a:lnTo>
                      <a:lnTo>
                        <a:pt x="364" y="662"/>
                      </a:lnTo>
                      <a:lnTo>
                        <a:pt x="364" y="659"/>
                      </a:lnTo>
                      <a:lnTo>
                        <a:pt x="362" y="648"/>
                      </a:lnTo>
                      <a:lnTo>
                        <a:pt x="360" y="648"/>
                      </a:lnTo>
                      <a:lnTo>
                        <a:pt x="357" y="648"/>
                      </a:lnTo>
                      <a:lnTo>
                        <a:pt x="355" y="647"/>
                      </a:lnTo>
                      <a:lnTo>
                        <a:pt x="354" y="645"/>
                      </a:lnTo>
                      <a:lnTo>
                        <a:pt x="350" y="645"/>
                      </a:lnTo>
                      <a:lnTo>
                        <a:pt x="348" y="643"/>
                      </a:lnTo>
                      <a:lnTo>
                        <a:pt x="348" y="640"/>
                      </a:lnTo>
                      <a:lnTo>
                        <a:pt x="344" y="630"/>
                      </a:lnTo>
                      <a:lnTo>
                        <a:pt x="346" y="627"/>
                      </a:lnTo>
                      <a:lnTo>
                        <a:pt x="344" y="624"/>
                      </a:lnTo>
                      <a:lnTo>
                        <a:pt x="344" y="621"/>
                      </a:lnTo>
                      <a:lnTo>
                        <a:pt x="344" y="620"/>
                      </a:lnTo>
                      <a:lnTo>
                        <a:pt x="342" y="619"/>
                      </a:lnTo>
                      <a:lnTo>
                        <a:pt x="341" y="622"/>
                      </a:lnTo>
                      <a:lnTo>
                        <a:pt x="338" y="621"/>
                      </a:lnTo>
                      <a:lnTo>
                        <a:pt x="332" y="617"/>
                      </a:lnTo>
                      <a:lnTo>
                        <a:pt x="326" y="617"/>
                      </a:lnTo>
                      <a:lnTo>
                        <a:pt x="326" y="618"/>
                      </a:lnTo>
                      <a:lnTo>
                        <a:pt x="324" y="620"/>
                      </a:lnTo>
                      <a:lnTo>
                        <a:pt x="322" y="618"/>
                      </a:lnTo>
                      <a:lnTo>
                        <a:pt x="321" y="614"/>
                      </a:lnTo>
                      <a:lnTo>
                        <a:pt x="317" y="614"/>
                      </a:lnTo>
                      <a:lnTo>
                        <a:pt x="315" y="610"/>
                      </a:lnTo>
                      <a:lnTo>
                        <a:pt x="313" y="610"/>
                      </a:lnTo>
                      <a:lnTo>
                        <a:pt x="312" y="612"/>
                      </a:lnTo>
                      <a:lnTo>
                        <a:pt x="308" y="610"/>
                      </a:lnTo>
                      <a:lnTo>
                        <a:pt x="306" y="605"/>
                      </a:lnTo>
                      <a:lnTo>
                        <a:pt x="302" y="602"/>
                      </a:lnTo>
                      <a:lnTo>
                        <a:pt x="300" y="603"/>
                      </a:lnTo>
                      <a:lnTo>
                        <a:pt x="300" y="605"/>
                      </a:lnTo>
                      <a:lnTo>
                        <a:pt x="301" y="606"/>
                      </a:lnTo>
                      <a:lnTo>
                        <a:pt x="303" y="606"/>
                      </a:lnTo>
                      <a:lnTo>
                        <a:pt x="303" y="609"/>
                      </a:lnTo>
                      <a:lnTo>
                        <a:pt x="299" y="608"/>
                      </a:lnTo>
                      <a:lnTo>
                        <a:pt x="296" y="609"/>
                      </a:lnTo>
                      <a:lnTo>
                        <a:pt x="293" y="612"/>
                      </a:lnTo>
                      <a:lnTo>
                        <a:pt x="289" y="613"/>
                      </a:lnTo>
                      <a:lnTo>
                        <a:pt x="286" y="611"/>
                      </a:lnTo>
                      <a:lnTo>
                        <a:pt x="286" y="609"/>
                      </a:lnTo>
                      <a:lnTo>
                        <a:pt x="282" y="607"/>
                      </a:lnTo>
                      <a:lnTo>
                        <a:pt x="280" y="601"/>
                      </a:lnTo>
                      <a:lnTo>
                        <a:pt x="278" y="597"/>
                      </a:lnTo>
                      <a:lnTo>
                        <a:pt x="276" y="596"/>
                      </a:lnTo>
                      <a:lnTo>
                        <a:pt x="274" y="597"/>
                      </a:lnTo>
                      <a:lnTo>
                        <a:pt x="273" y="597"/>
                      </a:lnTo>
                      <a:lnTo>
                        <a:pt x="272" y="594"/>
                      </a:lnTo>
                      <a:lnTo>
                        <a:pt x="269" y="593"/>
                      </a:lnTo>
                      <a:lnTo>
                        <a:pt x="268" y="591"/>
                      </a:lnTo>
                      <a:lnTo>
                        <a:pt x="269" y="590"/>
                      </a:lnTo>
                      <a:lnTo>
                        <a:pt x="276" y="588"/>
                      </a:lnTo>
                      <a:lnTo>
                        <a:pt x="278" y="585"/>
                      </a:lnTo>
                      <a:lnTo>
                        <a:pt x="281" y="585"/>
                      </a:lnTo>
                      <a:lnTo>
                        <a:pt x="281" y="582"/>
                      </a:lnTo>
                      <a:lnTo>
                        <a:pt x="278" y="578"/>
                      </a:lnTo>
                      <a:lnTo>
                        <a:pt x="280" y="574"/>
                      </a:lnTo>
                      <a:lnTo>
                        <a:pt x="277" y="571"/>
                      </a:lnTo>
                      <a:lnTo>
                        <a:pt x="276" y="571"/>
                      </a:lnTo>
                      <a:lnTo>
                        <a:pt x="275" y="574"/>
                      </a:lnTo>
                      <a:lnTo>
                        <a:pt x="270" y="578"/>
                      </a:lnTo>
                      <a:lnTo>
                        <a:pt x="268" y="577"/>
                      </a:lnTo>
                      <a:lnTo>
                        <a:pt x="265" y="578"/>
                      </a:lnTo>
                      <a:lnTo>
                        <a:pt x="261" y="577"/>
                      </a:lnTo>
                      <a:lnTo>
                        <a:pt x="256" y="579"/>
                      </a:lnTo>
                      <a:lnTo>
                        <a:pt x="255" y="577"/>
                      </a:lnTo>
                      <a:lnTo>
                        <a:pt x="252" y="576"/>
                      </a:lnTo>
                      <a:lnTo>
                        <a:pt x="251" y="576"/>
                      </a:lnTo>
                      <a:lnTo>
                        <a:pt x="249" y="578"/>
                      </a:lnTo>
                      <a:lnTo>
                        <a:pt x="249" y="576"/>
                      </a:lnTo>
                      <a:lnTo>
                        <a:pt x="249" y="573"/>
                      </a:lnTo>
                      <a:lnTo>
                        <a:pt x="248" y="571"/>
                      </a:lnTo>
                      <a:lnTo>
                        <a:pt x="245" y="572"/>
                      </a:lnTo>
                      <a:lnTo>
                        <a:pt x="242" y="570"/>
                      </a:lnTo>
                      <a:lnTo>
                        <a:pt x="238" y="567"/>
                      </a:lnTo>
                      <a:lnTo>
                        <a:pt x="237" y="563"/>
                      </a:lnTo>
                      <a:lnTo>
                        <a:pt x="233" y="564"/>
                      </a:lnTo>
                      <a:lnTo>
                        <a:pt x="230" y="561"/>
                      </a:lnTo>
                      <a:lnTo>
                        <a:pt x="227" y="561"/>
                      </a:lnTo>
                      <a:lnTo>
                        <a:pt x="222" y="559"/>
                      </a:lnTo>
                      <a:lnTo>
                        <a:pt x="220" y="559"/>
                      </a:lnTo>
                      <a:lnTo>
                        <a:pt x="215" y="556"/>
                      </a:lnTo>
                      <a:lnTo>
                        <a:pt x="213" y="557"/>
                      </a:lnTo>
                      <a:lnTo>
                        <a:pt x="212" y="561"/>
                      </a:lnTo>
                      <a:lnTo>
                        <a:pt x="215" y="564"/>
                      </a:lnTo>
                      <a:lnTo>
                        <a:pt x="218" y="572"/>
                      </a:lnTo>
                      <a:lnTo>
                        <a:pt x="223" y="574"/>
                      </a:lnTo>
                      <a:lnTo>
                        <a:pt x="224" y="577"/>
                      </a:lnTo>
                      <a:lnTo>
                        <a:pt x="223" y="580"/>
                      </a:lnTo>
                      <a:lnTo>
                        <a:pt x="224" y="582"/>
                      </a:lnTo>
                      <a:lnTo>
                        <a:pt x="222" y="584"/>
                      </a:lnTo>
                      <a:lnTo>
                        <a:pt x="220" y="581"/>
                      </a:lnTo>
                      <a:lnTo>
                        <a:pt x="219" y="583"/>
                      </a:lnTo>
                      <a:lnTo>
                        <a:pt x="215" y="583"/>
                      </a:lnTo>
                      <a:lnTo>
                        <a:pt x="213" y="586"/>
                      </a:lnTo>
                      <a:lnTo>
                        <a:pt x="212" y="586"/>
                      </a:lnTo>
                      <a:lnTo>
                        <a:pt x="210" y="585"/>
                      </a:lnTo>
                      <a:lnTo>
                        <a:pt x="208" y="587"/>
                      </a:lnTo>
                      <a:lnTo>
                        <a:pt x="205" y="592"/>
                      </a:lnTo>
                      <a:lnTo>
                        <a:pt x="203" y="594"/>
                      </a:lnTo>
                      <a:lnTo>
                        <a:pt x="200" y="598"/>
                      </a:lnTo>
                      <a:lnTo>
                        <a:pt x="194" y="596"/>
                      </a:lnTo>
                      <a:lnTo>
                        <a:pt x="192" y="594"/>
                      </a:lnTo>
                      <a:lnTo>
                        <a:pt x="190" y="593"/>
                      </a:lnTo>
                      <a:lnTo>
                        <a:pt x="190" y="592"/>
                      </a:lnTo>
                      <a:lnTo>
                        <a:pt x="188" y="590"/>
                      </a:lnTo>
                      <a:lnTo>
                        <a:pt x="188" y="583"/>
                      </a:lnTo>
                      <a:lnTo>
                        <a:pt x="182" y="577"/>
                      </a:lnTo>
                      <a:lnTo>
                        <a:pt x="179" y="571"/>
                      </a:lnTo>
                      <a:lnTo>
                        <a:pt x="177" y="571"/>
                      </a:lnTo>
                      <a:lnTo>
                        <a:pt x="175" y="571"/>
                      </a:lnTo>
                      <a:lnTo>
                        <a:pt x="173" y="568"/>
                      </a:lnTo>
                      <a:lnTo>
                        <a:pt x="173" y="565"/>
                      </a:lnTo>
                      <a:lnTo>
                        <a:pt x="169" y="564"/>
                      </a:lnTo>
                      <a:lnTo>
                        <a:pt x="167" y="566"/>
                      </a:lnTo>
                      <a:lnTo>
                        <a:pt x="164" y="561"/>
                      </a:lnTo>
                      <a:lnTo>
                        <a:pt x="161" y="561"/>
                      </a:lnTo>
                      <a:lnTo>
                        <a:pt x="160" y="558"/>
                      </a:lnTo>
                      <a:lnTo>
                        <a:pt x="161" y="556"/>
                      </a:lnTo>
                      <a:lnTo>
                        <a:pt x="163" y="556"/>
                      </a:lnTo>
                      <a:lnTo>
                        <a:pt x="165" y="553"/>
                      </a:lnTo>
                      <a:lnTo>
                        <a:pt x="168" y="552"/>
                      </a:lnTo>
                      <a:lnTo>
                        <a:pt x="169" y="549"/>
                      </a:lnTo>
                      <a:lnTo>
                        <a:pt x="173" y="549"/>
                      </a:lnTo>
                      <a:lnTo>
                        <a:pt x="176" y="546"/>
                      </a:lnTo>
                      <a:lnTo>
                        <a:pt x="175" y="545"/>
                      </a:lnTo>
                      <a:lnTo>
                        <a:pt x="176" y="544"/>
                      </a:lnTo>
                      <a:lnTo>
                        <a:pt x="177" y="541"/>
                      </a:lnTo>
                      <a:lnTo>
                        <a:pt x="179" y="540"/>
                      </a:lnTo>
                      <a:lnTo>
                        <a:pt x="178" y="537"/>
                      </a:lnTo>
                      <a:lnTo>
                        <a:pt x="177" y="536"/>
                      </a:lnTo>
                      <a:lnTo>
                        <a:pt x="170" y="530"/>
                      </a:lnTo>
                      <a:lnTo>
                        <a:pt x="168" y="530"/>
                      </a:lnTo>
                      <a:lnTo>
                        <a:pt x="163" y="529"/>
                      </a:lnTo>
                      <a:lnTo>
                        <a:pt x="162" y="534"/>
                      </a:lnTo>
                      <a:lnTo>
                        <a:pt x="159" y="534"/>
                      </a:lnTo>
                      <a:lnTo>
                        <a:pt x="158" y="532"/>
                      </a:lnTo>
                      <a:lnTo>
                        <a:pt x="153" y="530"/>
                      </a:lnTo>
                      <a:lnTo>
                        <a:pt x="150" y="533"/>
                      </a:lnTo>
                      <a:lnTo>
                        <a:pt x="149" y="536"/>
                      </a:lnTo>
                      <a:lnTo>
                        <a:pt x="147" y="537"/>
                      </a:lnTo>
                      <a:lnTo>
                        <a:pt x="144" y="536"/>
                      </a:lnTo>
                      <a:lnTo>
                        <a:pt x="146" y="534"/>
                      </a:lnTo>
                      <a:lnTo>
                        <a:pt x="144" y="528"/>
                      </a:lnTo>
                      <a:lnTo>
                        <a:pt x="142" y="527"/>
                      </a:lnTo>
                      <a:lnTo>
                        <a:pt x="135" y="529"/>
                      </a:lnTo>
                      <a:lnTo>
                        <a:pt x="131" y="519"/>
                      </a:lnTo>
                      <a:lnTo>
                        <a:pt x="122" y="521"/>
                      </a:lnTo>
                      <a:lnTo>
                        <a:pt x="114" y="516"/>
                      </a:lnTo>
                      <a:lnTo>
                        <a:pt x="109" y="516"/>
                      </a:lnTo>
                      <a:lnTo>
                        <a:pt x="102" y="512"/>
                      </a:lnTo>
                      <a:lnTo>
                        <a:pt x="98" y="516"/>
                      </a:lnTo>
                      <a:lnTo>
                        <a:pt x="97" y="516"/>
                      </a:lnTo>
                      <a:lnTo>
                        <a:pt x="96" y="514"/>
                      </a:lnTo>
                      <a:lnTo>
                        <a:pt x="96" y="510"/>
                      </a:lnTo>
                      <a:lnTo>
                        <a:pt x="95" y="508"/>
                      </a:lnTo>
                      <a:lnTo>
                        <a:pt x="92" y="506"/>
                      </a:lnTo>
                      <a:lnTo>
                        <a:pt x="89" y="502"/>
                      </a:lnTo>
                      <a:lnTo>
                        <a:pt x="88" y="498"/>
                      </a:lnTo>
                      <a:lnTo>
                        <a:pt x="90" y="495"/>
                      </a:lnTo>
                      <a:lnTo>
                        <a:pt x="89" y="492"/>
                      </a:lnTo>
                      <a:lnTo>
                        <a:pt x="87" y="491"/>
                      </a:lnTo>
                      <a:lnTo>
                        <a:pt x="86" y="490"/>
                      </a:lnTo>
                      <a:lnTo>
                        <a:pt x="82" y="491"/>
                      </a:lnTo>
                      <a:lnTo>
                        <a:pt x="81" y="487"/>
                      </a:lnTo>
                      <a:lnTo>
                        <a:pt x="79" y="488"/>
                      </a:lnTo>
                      <a:lnTo>
                        <a:pt x="77" y="490"/>
                      </a:lnTo>
                      <a:lnTo>
                        <a:pt x="76" y="490"/>
                      </a:lnTo>
                      <a:lnTo>
                        <a:pt x="75" y="488"/>
                      </a:lnTo>
                      <a:lnTo>
                        <a:pt x="73" y="487"/>
                      </a:lnTo>
                      <a:lnTo>
                        <a:pt x="71" y="487"/>
                      </a:lnTo>
                      <a:lnTo>
                        <a:pt x="69" y="486"/>
                      </a:lnTo>
                      <a:lnTo>
                        <a:pt x="66" y="488"/>
                      </a:lnTo>
                      <a:lnTo>
                        <a:pt x="66" y="491"/>
                      </a:lnTo>
                      <a:lnTo>
                        <a:pt x="68" y="491"/>
                      </a:lnTo>
                      <a:lnTo>
                        <a:pt x="69" y="493"/>
                      </a:lnTo>
                      <a:lnTo>
                        <a:pt x="69" y="496"/>
                      </a:lnTo>
                      <a:lnTo>
                        <a:pt x="67" y="499"/>
                      </a:lnTo>
                      <a:lnTo>
                        <a:pt x="67" y="505"/>
                      </a:lnTo>
                      <a:lnTo>
                        <a:pt x="65" y="506"/>
                      </a:lnTo>
                      <a:lnTo>
                        <a:pt x="61" y="504"/>
                      </a:lnTo>
                      <a:lnTo>
                        <a:pt x="54" y="505"/>
                      </a:lnTo>
                      <a:lnTo>
                        <a:pt x="54" y="503"/>
                      </a:lnTo>
                      <a:lnTo>
                        <a:pt x="59" y="496"/>
                      </a:lnTo>
                      <a:lnTo>
                        <a:pt x="60" y="493"/>
                      </a:lnTo>
                      <a:lnTo>
                        <a:pt x="61" y="492"/>
                      </a:lnTo>
                      <a:lnTo>
                        <a:pt x="61" y="490"/>
                      </a:lnTo>
                      <a:lnTo>
                        <a:pt x="65" y="482"/>
                      </a:lnTo>
                      <a:lnTo>
                        <a:pt x="66" y="479"/>
                      </a:lnTo>
                      <a:lnTo>
                        <a:pt x="66" y="475"/>
                      </a:lnTo>
                      <a:lnTo>
                        <a:pt x="67" y="474"/>
                      </a:lnTo>
                      <a:lnTo>
                        <a:pt x="67" y="469"/>
                      </a:lnTo>
                      <a:lnTo>
                        <a:pt x="69" y="464"/>
                      </a:lnTo>
                      <a:lnTo>
                        <a:pt x="70" y="459"/>
                      </a:lnTo>
                      <a:lnTo>
                        <a:pt x="70" y="453"/>
                      </a:lnTo>
                      <a:lnTo>
                        <a:pt x="67" y="448"/>
                      </a:lnTo>
                      <a:lnTo>
                        <a:pt x="66" y="444"/>
                      </a:lnTo>
                      <a:lnTo>
                        <a:pt x="66" y="443"/>
                      </a:lnTo>
                      <a:lnTo>
                        <a:pt x="65" y="441"/>
                      </a:lnTo>
                      <a:lnTo>
                        <a:pt x="65" y="435"/>
                      </a:lnTo>
                      <a:lnTo>
                        <a:pt x="64" y="432"/>
                      </a:lnTo>
                      <a:lnTo>
                        <a:pt x="61" y="430"/>
                      </a:lnTo>
                      <a:lnTo>
                        <a:pt x="56" y="429"/>
                      </a:lnTo>
                      <a:lnTo>
                        <a:pt x="52" y="426"/>
                      </a:lnTo>
                      <a:lnTo>
                        <a:pt x="47" y="424"/>
                      </a:lnTo>
                      <a:lnTo>
                        <a:pt x="46" y="420"/>
                      </a:lnTo>
                      <a:lnTo>
                        <a:pt x="47" y="418"/>
                      </a:lnTo>
                      <a:lnTo>
                        <a:pt x="49" y="414"/>
                      </a:lnTo>
                      <a:lnTo>
                        <a:pt x="49" y="407"/>
                      </a:lnTo>
                      <a:lnTo>
                        <a:pt x="47" y="404"/>
                      </a:lnTo>
                      <a:lnTo>
                        <a:pt x="42" y="399"/>
                      </a:lnTo>
                      <a:lnTo>
                        <a:pt x="40" y="391"/>
                      </a:lnTo>
                      <a:lnTo>
                        <a:pt x="37" y="390"/>
                      </a:lnTo>
                      <a:lnTo>
                        <a:pt x="36" y="387"/>
                      </a:lnTo>
                      <a:lnTo>
                        <a:pt x="38" y="384"/>
                      </a:lnTo>
                      <a:lnTo>
                        <a:pt x="44" y="378"/>
                      </a:lnTo>
                      <a:lnTo>
                        <a:pt x="46" y="372"/>
                      </a:lnTo>
                      <a:lnTo>
                        <a:pt x="45" y="369"/>
                      </a:lnTo>
                      <a:lnTo>
                        <a:pt x="46" y="365"/>
                      </a:lnTo>
                      <a:lnTo>
                        <a:pt x="48" y="362"/>
                      </a:lnTo>
                      <a:lnTo>
                        <a:pt x="49" y="357"/>
                      </a:lnTo>
                      <a:lnTo>
                        <a:pt x="43" y="351"/>
                      </a:lnTo>
                      <a:lnTo>
                        <a:pt x="43" y="348"/>
                      </a:lnTo>
                      <a:lnTo>
                        <a:pt x="45" y="344"/>
                      </a:lnTo>
                      <a:lnTo>
                        <a:pt x="44" y="341"/>
                      </a:lnTo>
                      <a:lnTo>
                        <a:pt x="45" y="338"/>
                      </a:lnTo>
                      <a:lnTo>
                        <a:pt x="45" y="336"/>
                      </a:lnTo>
                      <a:lnTo>
                        <a:pt x="43" y="333"/>
                      </a:lnTo>
                      <a:lnTo>
                        <a:pt x="37" y="331"/>
                      </a:lnTo>
                      <a:lnTo>
                        <a:pt x="35" y="329"/>
                      </a:lnTo>
                      <a:lnTo>
                        <a:pt x="35" y="327"/>
                      </a:lnTo>
                      <a:lnTo>
                        <a:pt x="34" y="324"/>
                      </a:lnTo>
                      <a:lnTo>
                        <a:pt x="33" y="318"/>
                      </a:lnTo>
                      <a:lnTo>
                        <a:pt x="32" y="316"/>
                      </a:lnTo>
                      <a:lnTo>
                        <a:pt x="33" y="312"/>
                      </a:lnTo>
                      <a:lnTo>
                        <a:pt x="37" y="308"/>
                      </a:lnTo>
                      <a:lnTo>
                        <a:pt x="39" y="303"/>
                      </a:lnTo>
                      <a:lnTo>
                        <a:pt x="38" y="301"/>
                      </a:lnTo>
                      <a:lnTo>
                        <a:pt x="37" y="299"/>
                      </a:lnTo>
                      <a:lnTo>
                        <a:pt x="40" y="293"/>
                      </a:lnTo>
                      <a:lnTo>
                        <a:pt x="37" y="289"/>
                      </a:lnTo>
                      <a:lnTo>
                        <a:pt x="34" y="287"/>
                      </a:lnTo>
                      <a:lnTo>
                        <a:pt x="30" y="285"/>
                      </a:lnTo>
                      <a:lnTo>
                        <a:pt x="29" y="284"/>
                      </a:lnTo>
                      <a:lnTo>
                        <a:pt x="27" y="283"/>
                      </a:lnTo>
                      <a:lnTo>
                        <a:pt x="26" y="282"/>
                      </a:lnTo>
                      <a:lnTo>
                        <a:pt x="26" y="281"/>
                      </a:lnTo>
                      <a:lnTo>
                        <a:pt x="25" y="280"/>
                      </a:lnTo>
                      <a:lnTo>
                        <a:pt x="24" y="280"/>
                      </a:lnTo>
                      <a:lnTo>
                        <a:pt x="17" y="271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2" y="261"/>
                      </a:lnTo>
                      <a:lnTo>
                        <a:pt x="0" y="261"/>
                      </a:lnTo>
                      <a:lnTo>
                        <a:pt x="0" y="259"/>
                      </a:lnTo>
                      <a:lnTo>
                        <a:pt x="3" y="255"/>
                      </a:lnTo>
                      <a:lnTo>
                        <a:pt x="3" y="253"/>
                      </a:lnTo>
                      <a:lnTo>
                        <a:pt x="1" y="247"/>
                      </a:lnTo>
                      <a:lnTo>
                        <a:pt x="1" y="244"/>
                      </a:lnTo>
                      <a:lnTo>
                        <a:pt x="5" y="242"/>
                      </a:lnTo>
                      <a:lnTo>
                        <a:pt x="13" y="237"/>
                      </a:lnTo>
                      <a:lnTo>
                        <a:pt x="17" y="233"/>
                      </a:lnTo>
                      <a:lnTo>
                        <a:pt x="18" y="230"/>
                      </a:lnTo>
                      <a:lnTo>
                        <a:pt x="20" y="222"/>
                      </a:lnTo>
                      <a:lnTo>
                        <a:pt x="19" y="218"/>
                      </a:lnTo>
                      <a:lnTo>
                        <a:pt x="19" y="214"/>
                      </a:lnTo>
                      <a:lnTo>
                        <a:pt x="22" y="212"/>
                      </a:lnTo>
                      <a:lnTo>
                        <a:pt x="23" y="210"/>
                      </a:lnTo>
                      <a:lnTo>
                        <a:pt x="25" y="206"/>
                      </a:lnTo>
                      <a:lnTo>
                        <a:pt x="25" y="204"/>
                      </a:lnTo>
                      <a:lnTo>
                        <a:pt x="23" y="203"/>
                      </a:lnTo>
                      <a:lnTo>
                        <a:pt x="22" y="200"/>
                      </a:lnTo>
                      <a:lnTo>
                        <a:pt x="22" y="197"/>
                      </a:lnTo>
                      <a:lnTo>
                        <a:pt x="21" y="194"/>
                      </a:lnTo>
                      <a:lnTo>
                        <a:pt x="21" y="191"/>
                      </a:lnTo>
                      <a:lnTo>
                        <a:pt x="19" y="186"/>
                      </a:lnTo>
                      <a:lnTo>
                        <a:pt x="19" y="181"/>
                      </a:lnTo>
                      <a:lnTo>
                        <a:pt x="18" y="179"/>
                      </a:lnTo>
                      <a:lnTo>
                        <a:pt x="18" y="176"/>
                      </a:lnTo>
                      <a:lnTo>
                        <a:pt x="16" y="174"/>
                      </a:lnTo>
                      <a:lnTo>
                        <a:pt x="14" y="169"/>
                      </a:lnTo>
                      <a:lnTo>
                        <a:pt x="15" y="163"/>
                      </a:lnTo>
                      <a:lnTo>
                        <a:pt x="15" y="160"/>
                      </a:lnTo>
                      <a:lnTo>
                        <a:pt x="13" y="158"/>
                      </a:lnTo>
                      <a:lnTo>
                        <a:pt x="12" y="153"/>
                      </a:lnTo>
                      <a:lnTo>
                        <a:pt x="12" y="151"/>
                      </a:lnTo>
                      <a:lnTo>
                        <a:pt x="11" y="149"/>
                      </a:lnTo>
                      <a:lnTo>
                        <a:pt x="14" y="149"/>
                      </a:lnTo>
                      <a:lnTo>
                        <a:pt x="14" y="148"/>
                      </a:lnTo>
                      <a:lnTo>
                        <a:pt x="13" y="146"/>
                      </a:lnTo>
                      <a:lnTo>
                        <a:pt x="14" y="144"/>
                      </a:lnTo>
                      <a:lnTo>
                        <a:pt x="15" y="144"/>
                      </a:lnTo>
                      <a:lnTo>
                        <a:pt x="21" y="151"/>
                      </a:lnTo>
                      <a:lnTo>
                        <a:pt x="31" y="154"/>
                      </a:lnTo>
                      <a:lnTo>
                        <a:pt x="35" y="161"/>
                      </a:lnTo>
                      <a:lnTo>
                        <a:pt x="36" y="163"/>
                      </a:lnTo>
                      <a:lnTo>
                        <a:pt x="36" y="159"/>
                      </a:lnTo>
                      <a:lnTo>
                        <a:pt x="38" y="158"/>
                      </a:lnTo>
                      <a:lnTo>
                        <a:pt x="38" y="156"/>
                      </a:lnTo>
                      <a:lnTo>
                        <a:pt x="33" y="152"/>
                      </a:lnTo>
                      <a:lnTo>
                        <a:pt x="32" y="149"/>
                      </a:lnTo>
                      <a:lnTo>
                        <a:pt x="34" y="142"/>
                      </a:lnTo>
                      <a:lnTo>
                        <a:pt x="38" y="140"/>
                      </a:lnTo>
                      <a:lnTo>
                        <a:pt x="37" y="132"/>
                      </a:lnTo>
                      <a:lnTo>
                        <a:pt x="36" y="133"/>
                      </a:lnTo>
                      <a:lnTo>
                        <a:pt x="35" y="135"/>
                      </a:lnTo>
                      <a:lnTo>
                        <a:pt x="35" y="134"/>
                      </a:lnTo>
                      <a:lnTo>
                        <a:pt x="35" y="131"/>
                      </a:lnTo>
                      <a:lnTo>
                        <a:pt x="35" y="130"/>
                      </a:lnTo>
                      <a:lnTo>
                        <a:pt x="32" y="129"/>
                      </a:lnTo>
                      <a:lnTo>
                        <a:pt x="24" y="128"/>
                      </a:lnTo>
                      <a:lnTo>
                        <a:pt x="23" y="127"/>
                      </a:lnTo>
                      <a:lnTo>
                        <a:pt x="24" y="124"/>
                      </a:lnTo>
                      <a:lnTo>
                        <a:pt x="20" y="124"/>
                      </a:lnTo>
                      <a:lnTo>
                        <a:pt x="19" y="126"/>
                      </a:lnTo>
                      <a:lnTo>
                        <a:pt x="20" y="127"/>
                      </a:lnTo>
                      <a:lnTo>
                        <a:pt x="20" y="129"/>
                      </a:lnTo>
                      <a:lnTo>
                        <a:pt x="22" y="129"/>
                      </a:lnTo>
                      <a:lnTo>
                        <a:pt x="22" y="130"/>
                      </a:lnTo>
                      <a:lnTo>
                        <a:pt x="18" y="131"/>
                      </a:lnTo>
                      <a:lnTo>
                        <a:pt x="15" y="134"/>
                      </a:lnTo>
                      <a:lnTo>
                        <a:pt x="12" y="132"/>
                      </a:lnTo>
                      <a:lnTo>
                        <a:pt x="7" y="127"/>
                      </a:lnTo>
                      <a:lnTo>
                        <a:pt x="6" y="121"/>
                      </a:lnTo>
                      <a:lnTo>
                        <a:pt x="8" y="119"/>
                      </a:lnTo>
                      <a:lnTo>
                        <a:pt x="12" y="121"/>
                      </a:lnTo>
                      <a:lnTo>
                        <a:pt x="20" y="121"/>
                      </a:lnTo>
                      <a:lnTo>
                        <a:pt x="30" y="114"/>
                      </a:lnTo>
                      <a:lnTo>
                        <a:pt x="48" y="108"/>
                      </a:lnTo>
                      <a:lnTo>
                        <a:pt x="48" y="109"/>
                      </a:lnTo>
                      <a:lnTo>
                        <a:pt x="45" y="112"/>
                      </a:lnTo>
                      <a:lnTo>
                        <a:pt x="43" y="118"/>
                      </a:lnTo>
                      <a:lnTo>
                        <a:pt x="40" y="124"/>
                      </a:lnTo>
                      <a:lnTo>
                        <a:pt x="40" y="126"/>
                      </a:lnTo>
                      <a:lnTo>
                        <a:pt x="45" y="120"/>
                      </a:lnTo>
                      <a:lnTo>
                        <a:pt x="48" y="118"/>
                      </a:lnTo>
                      <a:lnTo>
                        <a:pt x="48" y="117"/>
                      </a:lnTo>
                      <a:lnTo>
                        <a:pt x="46" y="116"/>
                      </a:lnTo>
                      <a:lnTo>
                        <a:pt x="46" y="114"/>
                      </a:lnTo>
                      <a:lnTo>
                        <a:pt x="50" y="113"/>
                      </a:lnTo>
                      <a:lnTo>
                        <a:pt x="54" y="105"/>
                      </a:lnTo>
                      <a:lnTo>
                        <a:pt x="66" y="100"/>
                      </a:lnTo>
                      <a:lnTo>
                        <a:pt x="88" y="91"/>
                      </a:lnTo>
                      <a:lnTo>
                        <a:pt x="98" y="89"/>
                      </a:lnTo>
                      <a:lnTo>
                        <a:pt x="106" y="88"/>
                      </a:lnTo>
                      <a:lnTo>
                        <a:pt x="111" y="86"/>
                      </a:lnTo>
                      <a:lnTo>
                        <a:pt x="120" y="84"/>
                      </a:lnTo>
                      <a:lnTo>
                        <a:pt x="134" y="78"/>
                      </a:lnTo>
                      <a:lnTo>
                        <a:pt x="145" y="77"/>
                      </a:lnTo>
                      <a:lnTo>
                        <a:pt x="153" y="74"/>
                      </a:lnTo>
                      <a:lnTo>
                        <a:pt x="162" y="67"/>
                      </a:lnTo>
                      <a:lnTo>
                        <a:pt x="168" y="61"/>
                      </a:lnTo>
                      <a:lnTo>
                        <a:pt x="169" y="60"/>
                      </a:lnTo>
                      <a:lnTo>
                        <a:pt x="179" y="46"/>
                      </a:lnTo>
                      <a:lnTo>
                        <a:pt x="183" y="42"/>
                      </a:lnTo>
                      <a:lnTo>
                        <a:pt x="191" y="37"/>
                      </a:lnTo>
                      <a:lnTo>
                        <a:pt x="199" y="35"/>
                      </a:lnTo>
                      <a:lnTo>
                        <a:pt x="201" y="35"/>
                      </a:lnTo>
                      <a:lnTo>
                        <a:pt x="203" y="35"/>
                      </a:lnTo>
                      <a:lnTo>
                        <a:pt x="204" y="35"/>
                      </a:lnTo>
                      <a:lnTo>
                        <a:pt x="205" y="35"/>
                      </a:lnTo>
                      <a:lnTo>
                        <a:pt x="206" y="34"/>
                      </a:lnTo>
                      <a:lnTo>
                        <a:pt x="216" y="31"/>
                      </a:lnTo>
                      <a:lnTo>
                        <a:pt x="226" y="22"/>
                      </a:lnTo>
                      <a:lnTo>
                        <a:pt x="242" y="14"/>
                      </a:lnTo>
                      <a:lnTo>
                        <a:pt x="274" y="7"/>
                      </a:lnTo>
                      <a:lnTo>
                        <a:pt x="287" y="3"/>
                      </a:lnTo>
                      <a:lnTo>
                        <a:pt x="297" y="0"/>
                      </a:lnTo>
                      <a:lnTo>
                        <a:pt x="325" y="0"/>
                      </a:lnTo>
                      <a:lnTo>
                        <a:pt x="332" y="5"/>
                      </a:lnTo>
                      <a:lnTo>
                        <a:pt x="330" y="14"/>
                      </a:lnTo>
                      <a:lnTo>
                        <a:pt x="336" y="18"/>
                      </a:lnTo>
                      <a:lnTo>
                        <a:pt x="336" y="26"/>
                      </a:lnTo>
                      <a:lnTo>
                        <a:pt x="339" y="27"/>
                      </a:lnTo>
                      <a:lnTo>
                        <a:pt x="340" y="30"/>
                      </a:lnTo>
                      <a:lnTo>
                        <a:pt x="342" y="33"/>
                      </a:lnTo>
                      <a:lnTo>
                        <a:pt x="342" y="35"/>
                      </a:lnTo>
                      <a:lnTo>
                        <a:pt x="343" y="39"/>
                      </a:lnTo>
                      <a:lnTo>
                        <a:pt x="343" y="43"/>
                      </a:lnTo>
                      <a:lnTo>
                        <a:pt x="344" y="46"/>
                      </a:lnTo>
                      <a:lnTo>
                        <a:pt x="343" y="50"/>
                      </a:lnTo>
                      <a:lnTo>
                        <a:pt x="346" y="54"/>
                      </a:lnTo>
                      <a:lnTo>
                        <a:pt x="349" y="56"/>
                      </a:lnTo>
                      <a:lnTo>
                        <a:pt x="352" y="56"/>
                      </a:lnTo>
                      <a:lnTo>
                        <a:pt x="357" y="61"/>
                      </a:lnTo>
                      <a:lnTo>
                        <a:pt x="368" y="64"/>
                      </a:lnTo>
                      <a:lnTo>
                        <a:pt x="371" y="64"/>
                      </a:lnTo>
                      <a:lnTo>
                        <a:pt x="373" y="63"/>
                      </a:lnTo>
                      <a:close/>
                      <a:moveTo>
                        <a:pt x="364" y="30"/>
                      </a:moveTo>
                      <a:lnTo>
                        <a:pt x="363" y="32"/>
                      </a:lnTo>
                      <a:lnTo>
                        <a:pt x="362" y="31"/>
                      </a:lnTo>
                      <a:lnTo>
                        <a:pt x="362" y="31"/>
                      </a:lnTo>
                      <a:lnTo>
                        <a:pt x="360" y="29"/>
                      </a:lnTo>
                      <a:lnTo>
                        <a:pt x="360" y="28"/>
                      </a:lnTo>
                      <a:lnTo>
                        <a:pt x="359" y="26"/>
                      </a:lnTo>
                      <a:lnTo>
                        <a:pt x="355" y="21"/>
                      </a:lnTo>
                      <a:lnTo>
                        <a:pt x="353" y="19"/>
                      </a:lnTo>
                      <a:lnTo>
                        <a:pt x="356" y="20"/>
                      </a:lnTo>
                      <a:lnTo>
                        <a:pt x="360" y="24"/>
                      </a:lnTo>
                      <a:lnTo>
                        <a:pt x="363" y="28"/>
                      </a:lnTo>
                      <a:lnTo>
                        <a:pt x="364" y="30"/>
                      </a:lnTo>
                      <a:close/>
                      <a:moveTo>
                        <a:pt x="356" y="20"/>
                      </a:moveTo>
                      <a:lnTo>
                        <a:pt x="353" y="19"/>
                      </a:lnTo>
                      <a:lnTo>
                        <a:pt x="351" y="18"/>
                      </a:lnTo>
                      <a:lnTo>
                        <a:pt x="350" y="18"/>
                      </a:lnTo>
                      <a:lnTo>
                        <a:pt x="332" y="6"/>
                      </a:lnTo>
                      <a:lnTo>
                        <a:pt x="332" y="5"/>
                      </a:lnTo>
                      <a:lnTo>
                        <a:pt x="353" y="18"/>
                      </a:lnTo>
                      <a:lnTo>
                        <a:pt x="356" y="20"/>
                      </a:lnTo>
                      <a:close/>
                    </a:path>
                  </a:pathLst>
                </a:custGeom>
                <a:pattFill prst="wdUpDiag">
                  <a:fgClr>
                    <a:srgbClr val="CCFFCC"/>
                  </a:fgClr>
                  <a:bgClr>
                    <a:srgbClr val="C4EBFF"/>
                  </a:bgClr>
                </a:pattFill>
                <a:ln w="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327" name="Grupa 326">
                <a:extLst>
                  <a:ext uri="{FF2B5EF4-FFF2-40B4-BE49-F238E27FC236}">
                    <a16:creationId xmlns:a16="http://schemas.microsoft.com/office/drawing/2014/main" id="{42814FF7-70AA-4D6A-8C0F-D6C92EC2883E}"/>
                  </a:ext>
                </a:extLst>
              </p:cNvPr>
              <p:cNvGrpSpPr/>
              <p:nvPr/>
            </p:nvGrpSpPr>
            <p:grpSpPr>
              <a:xfrm>
                <a:off x="4724401" y="2481263"/>
                <a:ext cx="2461486" cy="4019321"/>
                <a:chOff x="4724401" y="2481263"/>
                <a:chExt cx="2461486" cy="4019321"/>
              </a:xfrm>
            </p:grpSpPr>
            <p:sp>
              <p:nvSpPr>
                <p:cNvPr id="328" name="Rectangle 65">
                  <a:extLst>
                    <a:ext uri="{FF2B5EF4-FFF2-40B4-BE49-F238E27FC236}">
                      <a16:creationId xmlns:a16="http://schemas.microsoft.com/office/drawing/2014/main" id="{76388176-D4E0-4668-B859-0CD576240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5838" y="5070475"/>
                  <a:ext cx="2677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 dirty="0">
                      <a:ln>
                        <a:noFill/>
                      </a:ln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Polska</a:t>
                  </a:r>
                  <a:endParaRPr kumimoji="0" lang="pl-PL" altLang="pl-PL" sz="7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9" name="Rectangle 66">
                  <a:extLst>
                    <a:ext uri="{FF2B5EF4-FFF2-40B4-BE49-F238E27FC236}">
                      <a16:creationId xmlns:a16="http://schemas.microsoft.com/office/drawing/2014/main" id="{8E708C08-8CFB-436C-8271-1CDF7EDA21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4401" y="4179888"/>
                  <a:ext cx="3638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Danmark</a:t>
                  </a:r>
                  <a:endParaRPr kumimoji="0" lang="pl-PL" altLang="pl-PL" sz="7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0" name="Rectangle 67">
                  <a:extLst>
                    <a:ext uri="{FF2B5EF4-FFF2-40B4-BE49-F238E27FC236}">
                      <a16:creationId xmlns:a16="http://schemas.microsoft.com/office/drawing/2014/main" id="{949D2402-6FB0-44AA-8F3B-7828892CE2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3238" y="2532063"/>
                  <a:ext cx="30296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 dirty="0" err="1">
                      <a:ln>
                        <a:noFill/>
                      </a:ln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Sverige</a:t>
                  </a:r>
                  <a:endParaRPr kumimoji="0" lang="pl-PL" altLang="pl-PL" sz="7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1" name="Rectangle 68">
                  <a:extLst>
                    <a:ext uri="{FF2B5EF4-FFF2-40B4-BE49-F238E27FC236}">
                      <a16:creationId xmlns:a16="http://schemas.microsoft.com/office/drawing/2014/main" id="{1654F8CD-33EE-4364-A33E-BF40C97C40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96076" y="4397375"/>
                  <a:ext cx="28854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Lietuva</a:t>
                  </a:r>
                  <a:endParaRPr kumimoji="0" lang="pl-PL" altLang="pl-PL" sz="7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2" name="Rectangle 69">
                  <a:extLst>
                    <a:ext uri="{FF2B5EF4-FFF2-40B4-BE49-F238E27FC236}">
                      <a16:creationId xmlns:a16="http://schemas.microsoft.com/office/drawing/2014/main" id="{BF88CE52-EDB4-4F6C-BC81-3AAADA0E5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5980" y="5697978"/>
                  <a:ext cx="49693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 dirty="0" err="1">
                      <a:ln>
                        <a:noFill/>
                      </a:ln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Deutschland</a:t>
                  </a:r>
                  <a:endParaRPr kumimoji="0" lang="pl-PL" altLang="pl-PL" sz="7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3" name="Rectangle 70">
                  <a:extLst>
                    <a:ext uri="{FF2B5EF4-FFF2-40B4-BE49-F238E27FC236}">
                      <a16:creationId xmlns:a16="http://schemas.microsoft.com/office/drawing/2014/main" id="{F01E13D3-53E6-42E1-9B5B-82CC2C8025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62763" y="4078288"/>
                  <a:ext cx="2580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Latvija</a:t>
                  </a:r>
                  <a:endParaRPr kumimoji="0" lang="pl-PL" altLang="pl-PL" sz="7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4" name="Rectangle 71">
                  <a:extLst>
                    <a:ext uri="{FF2B5EF4-FFF2-40B4-BE49-F238E27FC236}">
                      <a16:creationId xmlns:a16="http://schemas.microsoft.com/office/drawing/2014/main" id="{F6498EE0-4543-4C54-87C8-DB4312E737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16738" y="3625850"/>
                  <a:ext cx="19877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>
                      <a:ln>
                        <a:noFill/>
                      </a:ln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Eesti</a:t>
                  </a:r>
                  <a:endParaRPr kumimoji="0" lang="pl-PL" altLang="pl-PL" sz="7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5" name="Rectangle 72">
                  <a:extLst>
                    <a:ext uri="{FF2B5EF4-FFF2-40B4-BE49-F238E27FC236}">
                      <a16:creationId xmlns:a16="http://schemas.microsoft.com/office/drawing/2014/main" id="{E9EA1FE7-9269-49F1-8BA4-02593E36AB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32613" y="2481263"/>
                  <a:ext cx="25327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 dirty="0" err="1">
                      <a:ln>
                        <a:noFill/>
                      </a:ln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Suomi</a:t>
                  </a:r>
                  <a:endParaRPr kumimoji="0" lang="pl-PL" altLang="pl-PL" sz="7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6" name="Rectangle 73">
                  <a:extLst>
                    <a:ext uri="{FF2B5EF4-FFF2-40B4-BE49-F238E27FC236}">
                      <a16:creationId xmlns:a16="http://schemas.microsoft.com/office/drawing/2014/main" id="{3DB0FF34-020C-4F2E-BD47-7DC4ADE922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7763" y="2836863"/>
                  <a:ext cx="2436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 dirty="0" err="1">
                      <a:ln>
                        <a:noFill/>
                      </a:ln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Norge</a:t>
                  </a:r>
                  <a:endParaRPr kumimoji="0" lang="pl-PL" altLang="pl-PL" sz="7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7" name="Rectangle 74">
                  <a:extLst>
                    <a:ext uri="{FF2B5EF4-FFF2-40B4-BE49-F238E27FC236}">
                      <a16:creationId xmlns:a16="http://schemas.microsoft.com/office/drawing/2014/main" id="{294D1460-C44E-418E-9B7E-D5641BD442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3238" y="5507038"/>
                  <a:ext cx="25327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pl-PL" sz="700" i="0" dirty="0" err="1">
                      <a:solidFill>
                        <a:srgbClr val="202122"/>
                      </a:solidFill>
                      <a:effectLst/>
                      <a:latin typeface="Arial" panose="020B0604020202020204" pitchFamily="34" charset="0"/>
                    </a:rPr>
                    <a:t>Česko</a:t>
                  </a:r>
                  <a:endParaRPr kumimoji="0" lang="pl-PL" altLang="pl-PL" sz="7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8" name="Rectangle 75">
                  <a:extLst>
                    <a:ext uri="{FF2B5EF4-FFF2-40B4-BE49-F238E27FC236}">
                      <a16:creationId xmlns:a16="http://schemas.microsoft.com/office/drawing/2014/main" id="{7E713455-AEDC-4F84-9086-3258757B7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41736" y="6392862"/>
                  <a:ext cx="35426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Hrvatska</a:t>
                  </a:r>
                  <a:endParaRPr kumimoji="0" lang="pl-PL" altLang="pl-PL" sz="7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9" name="Rectangle 76">
                  <a:extLst>
                    <a:ext uri="{FF2B5EF4-FFF2-40B4-BE49-F238E27FC236}">
                      <a16:creationId xmlns:a16="http://schemas.microsoft.com/office/drawing/2014/main" id="{E9A965DC-7889-4C6B-A2C3-FFC9E61B32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2013" y="6007100"/>
                  <a:ext cx="56906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Magyarország</a:t>
                  </a:r>
                  <a:endParaRPr kumimoji="0" lang="pl-PL" altLang="pl-PL" sz="7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0" name="Rectangle 77">
                  <a:extLst>
                    <a:ext uri="{FF2B5EF4-FFF2-40B4-BE49-F238E27FC236}">
                      <a16:creationId xmlns:a16="http://schemas.microsoft.com/office/drawing/2014/main" id="{5AB76F15-3F3B-4FFF-9064-528B02107F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81638" y="6181725"/>
                  <a:ext cx="36067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Slovenija</a:t>
                  </a:r>
                  <a:endParaRPr kumimoji="0" lang="pl-PL" altLang="pl-PL" sz="7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1" name="Rectangle 78">
                  <a:extLst>
                    <a:ext uri="{FF2B5EF4-FFF2-40B4-BE49-F238E27FC236}">
                      <a16:creationId xmlns:a16="http://schemas.microsoft.com/office/drawing/2014/main" id="{D30C986E-466A-4228-B009-6A8677C0F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4726" y="5700713"/>
                  <a:ext cx="41197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Slovensko</a:t>
                  </a:r>
                  <a:endParaRPr kumimoji="0" lang="pl-PL" altLang="pl-PL" sz="7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2" name="Rectangle 79">
                  <a:extLst>
                    <a:ext uri="{FF2B5EF4-FFF2-40B4-BE49-F238E27FC236}">
                      <a16:creationId xmlns:a16="http://schemas.microsoft.com/office/drawing/2014/main" id="{67A161E0-7466-4DDF-A6C1-885176BFA2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0050" y="5879649"/>
                  <a:ext cx="41517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Österreich</a:t>
                  </a:r>
                  <a:endParaRPr kumimoji="0" lang="pl-PL" altLang="pl-PL" sz="7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3" name="Rectangle 80">
                  <a:extLst>
                    <a:ext uri="{FF2B5EF4-FFF2-40B4-BE49-F238E27FC236}">
                      <a16:creationId xmlns:a16="http://schemas.microsoft.com/office/drawing/2014/main" id="{6265C148-920C-4EF9-86E7-536B961A7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86338" y="6335713"/>
                  <a:ext cx="18915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altLang="pl-PL" sz="7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Italia</a:t>
                  </a:r>
                  <a:endParaRPr kumimoji="0" lang="pl-PL" altLang="pl-PL" sz="7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87" name="pole tekstowe 386">
              <a:extLst>
                <a:ext uri="{FF2B5EF4-FFF2-40B4-BE49-F238E27FC236}">
                  <a16:creationId xmlns:a16="http://schemas.microsoft.com/office/drawing/2014/main" id="{C5BD9813-208A-486D-9F34-4CC9E4C0AE0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167463" y="4091639"/>
              <a:ext cx="989338" cy="276995"/>
            </a:xfrm>
            <a:prstGeom prst="rect">
              <a:avLst/>
            </a:prstGeom>
            <a:noFill/>
            <a:ln w="12700" cap="flat">
              <a:solidFill>
                <a:srgbClr val="C4EBFF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C4EB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249,2 mln €</a:t>
              </a:r>
            </a:p>
          </p:txBody>
        </p:sp>
        <p:sp>
          <p:nvSpPr>
            <p:cNvPr id="388" name="pole tekstowe 387">
              <a:extLst>
                <a:ext uri="{FF2B5EF4-FFF2-40B4-BE49-F238E27FC236}">
                  <a16:creationId xmlns:a16="http://schemas.microsoft.com/office/drawing/2014/main" id="{3097EFA9-DA7C-482B-9EF8-DAAB041DA4B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176330" y="5643199"/>
              <a:ext cx="989337" cy="276995"/>
            </a:xfrm>
            <a:prstGeom prst="rect">
              <a:avLst/>
            </a:prstGeom>
            <a:noFill/>
            <a:ln w="12700" cap="flat">
              <a:solidFill>
                <a:srgbClr val="CCFFCC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224,6 mln €</a:t>
              </a:r>
            </a:p>
          </p:txBody>
        </p:sp>
        <p:cxnSp>
          <p:nvCxnSpPr>
            <p:cNvPr id="389" name="Łącznik prosty 388">
              <a:extLst>
                <a:ext uri="{FF2B5EF4-FFF2-40B4-BE49-F238E27FC236}">
                  <a16:creationId xmlns:a16="http://schemas.microsoft.com/office/drawing/2014/main" id="{DF307076-6D35-4316-8B81-3968287BE631}"/>
                </a:ext>
              </a:extLst>
            </p:cNvPr>
            <p:cNvCxnSpPr>
              <a:cxnSpLocks noChangeAspect="1"/>
              <a:stCxn id="379" idx="42"/>
              <a:endCxn id="388" idx="3"/>
            </p:cNvCxnSpPr>
            <p:nvPr/>
          </p:nvCxnSpPr>
          <p:spPr>
            <a:xfrm flipH="1" flipV="1">
              <a:off x="9165667" y="5781697"/>
              <a:ext cx="440551" cy="95573"/>
            </a:xfrm>
            <a:prstGeom prst="line">
              <a:avLst/>
            </a:prstGeom>
            <a:noFill/>
            <a:ln w="12700" cap="flat">
              <a:solidFill>
                <a:srgbClr val="CCFFCC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0" name="Łącznik prosty 389">
              <a:extLst>
                <a:ext uri="{FF2B5EF4-FFF2-40B4-BE49-F238E27FC236}">
                  <a16:creationId xmlns:a16="http://schemas.microsoft.com/office/drawing/2014/main" id="{39E0D9AB-B6AB-4237-BCC0-9662551B532C}"/>
                </a:ext>
              </a:extLst>
            </p:cNvPr>
            <p:cNvCxnSpPr>
              <a:cxnSpLocks noChangeAspect="1"/>
              <a:stCxn id="350" idx="31"/>
              <a:endCxn id="387" idx="3"/>
            </p:cNvCxnSpPr>
            <p:nvPr/>
          </p:nvCxnSpPr>
          <p:spPr>
            <a:xfrm flipH="1">
              <a:off x="9156801" y="4059538"/>
              <a:ext cx="327701" cy="170599"/>
            </a:xfrm>
            <a:prstGeom prst="line">
              <a:avLst/>
            </a:prstGeom>
            <a:noFill/>
            <a:ln w="12700" cap="flat">
              <a:solidFill>
                <a:srgbClr val="C4EB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08" name="pole tekstowe 407">
              <a:extLst>
                <a:ext uri="{FF2B5EF4-FFF2-40B4-BE49-F238E27FC236}">
                  <a16:creationId xmlns:a16="http://schemas.microsoft.com/office/drawing/2014/main" id="{8B1D82D7-5186-42F2-9A15-4E66EC90A1E5}"/>
                </a:ext>
              </a:extLst>
            </p:cNvPr>
            <p:cNvSpPr txBox="1"/>
            <p:nvPr/>
          </p:nvSpPr>
          <p:spPr>
            <a:xfrm>
              <a:off x="7620635" y="4708689"/>
              <a:ext cx="1061298" cy="461661"/>
            </a:xfrm>
            <a:prstGeom prst="rect">
              <a:avLst/>
            </a:prstGeom>
            <a:noFill/>
            <a:ln w="12700" cap="flat">
              <a:solidFill>
                <a:schemeClr val="bg1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INTERREG B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473,8 mln </a:t>
              </a:r>
              <a:r>
                <a:rPr kumimoji="0" lang="pl-PL" sz="1200" i="0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Helvetica"/>
                </a:rPr>
                <a:t>€</a:t>
              </a:r>
            </a:p>
          </p:txBody>
        </p:sp>
        <p:cxnSp>
          <p:nvCxnSpPr>
            <p:cNvPr id="465" name="Łącznik prosty 464">
              <a:extLst>
                <a:ext uri="{FF2B5EF4-FFF2-40B4-BE49-F238E27FC236}">
                  <a16:creationId xmlns:a16="http://schemas.microsoft.com/office/drawing/2014/main" id="{685447F9-02D8-4491-B4C5-F38C01B55F1C}"/>
                </a:ext>
              </a:extLst>
            </p:cNvPr>
            <p:cNvCxnSpPr>
              <a:cxnSpLocks/>
              <a:stCxn id="408" idx="0"/>
              <a:endCxn id="387" idx="2"/>
            </p:cNvCxnSpPr>
            <p:nvPr/>
          </p:nvCxnSpPr>
          <p:spPr>
            <a:xfrm flipV="1">
              <a:off x="8151285" y="4368633"/>
              <a:ext cx="510847" cy="340055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0" name="Łącznik prosty 469">
              <a:extLst>
                <a:ext uri="{FF2B5EF4-FFF2-40B4-BE49-F238E27FC236}">
                  <a16:creationId xmlns:a16="http://schemas.microsoft.com/office/drawing/2014/main" id="{A68FFE2E-A64E-4160-B0E7-43201632001A}"/>
                </a:ext>
              </a:extLst>
            </p:cNvPr>
            <p:cNvCxnSpPr>
              <a:cxnSpLocks/>
              <a:stCxn id="388" idx="0"/>
              <a:endCxn id="408" idx="2"/>
            </p:cNvCxnSpPr>
            <p:nvPr/>
          </p:nvCxnSpPr>
          <p:spPr>
            <a:xfrm flipH="1" flipV="1">
              <a:off x="8151285" y="5170350"/>
              <a:ext cx="519714" cy="472849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91" name="pole tekstowe 390">
            <a:extLst>
              <a:ext uri="{FF2B5EF4-FFF2-40B4-BE49-F238E27FC236}">
                <a16:creationId xmlns:a16="http://schemas.microsoft.com/office/drawing/2014/main" id="{58068C7D-9FB2-457A-960C-EB85AD5CF81B}"/>
              </a:ext>
            </a:extLst>
          </p:cNvPr>
          <p:cNvSpPr txBox="1"/>
          <p:nvPr/>
        </p:nvSpPr>
        <p:spPr>
          <a:xfrm>
            <a:off x="10134535" y="4121883"/>
            <a:ext cx="1423487" cy="461661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INTERREG Europa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379,0 mln </a:t>
            </a:r>
            <a:r>
              <a:rPr kumimoji="0" lang="pl-PL" sz="1200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€</a:t>
            </a:r>
          </a:p>
        </p:txBody>
      </p:sp>
      <p:sp>
        <p:nvSpPr>
          <p:cNvPr id="392" name="pole tekstowe 391">
            <a:extLst>
              <a:ext uri="{FF2B5EF4-FFF2-40B4-BE49-F238E27FC236}">
                <a16:creationId xmlns:a16="http://schemas.microsoft.com/office/drawing/2014/main" id="{B873E280-FE52-4688-8027-51CF58367406}"/>
              </a:ext>
            </a:extLst>
          </p:cNvPr>
          <p:cNvSpPr txBox="1"/>
          <p:nvPr/>
        </p:nvSpPr>
        <p:spPr>
          <a:xfrm>
            <a:off x="304848" y="179112"/>
            <a:ext cx="696012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Programy </a:t>
            </a:r>
            <a:r>
              <a:rPr kumimoji="0" lang="pl-PL" sz="28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Interreg</a:t>
            </a:r>
            <a:r>
              <a:rPr kumimoji="0" lang="pl-PL" sz="28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 B i C 2021 – 2027</a:t>
            </a:r>
          </a:p>
        </p:txBody>
      </p:sp>
      <p:sp>
        <p:nvSpPr>
          <p:cNvPr id="393" name="pole tekstowe 392">
            <a:extLst>
              <a:ext uri="{FF2B5EF4-FFF2-40B4-BE49-F238E27FC236}">
                <a16:creationId xmlns:a16="http://schemas.microsoft.com/office/drawing/2014/main" id="{B9214D9E-40CD-49F9-8FF7-CB7A5ACE5CE5}"/>
              </a:ext>
            </a:extLst>
          </p:cNvPr>
          <p:cNvSpPr txBox="1"/>
          <p:nvPr/>
        </p:nvSpPr>
        <p:spPr>
          <a:xfrm>
            <a:off x="1008639" y="3207034"/>
            <a:ext cx="2460266" cy="646327"/>
          </a:xfrm>
          <a:prstGeom prst="rect">
            <a:avLst/>
          </a:prstGeom>
          <a:noFill/>
          <a:ln w="12700" cap="flat">
            <a:solidFill>
              <a:srgbClr val="C4EBFF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C4E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Z</a:t>
            </a:r>
            <a:r>
              <a:rPr kumimoji="0" lang="pl-PL" sz="1200" i="0" u="none" strike="noStrike" cap="none" spc="0" normalizeH="0" baseline="0" dirty="0">
                <a:ln>
                  <a:noFill/>
                </a:ln>
                <a:solidFill>
                  <a:srgbClr val="C4E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atwierdzony 2.06.2022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i="0" strike="noStrike" cap="none" spc="0" normalizeH="0" baseline="0" dirty="0">
                <a:ln>
                  <a:noFill/>
                </a:ln>
                <a:solidFill>
                  <a:srgbClr val="C4E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1. KM 14-15.06.2022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C4E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Nabory trwają</a:t>
            </a:r>
            <a:endParaRPr kumimoji="0" lang="pl-PL" sz="1200" i="0" strike="noStrike" cap="none" spc="0" normalizeH="0" baseline="0" dirty="0">
              <a:ln>
                <a:noFill/>
              </a:ln>
              <a:solidFill>
                <a:srgbClr val="C4E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94" name="pole tekstowe 393">
            <a:extLst>
              <a:ext uri="{FF2B5EF4-FFF2-40B4-BE49-F238E27FC236}">
                <a16:creationId xmlns:a16="http://schemas.microsoft.com/office/drawing/2014/main" id="{B2AAD256-C387-4DE1-9B25-9DDE56C1A780}"/>
              </a:ext>
            </a:extLst>
          </p:cNvPr>
          <p:cNvSpPr txBox="1"/>
          <p:nvPr/>
        </p:nvSpPr>
        <p:spPr>
          <a:xfrm>
            <a:off x="1007923" y="5287197"/>
            <a:ext cx="2460266" cy="646327"/>
          </a:xfrm>
          <a:prstGeom prst="rect">
            <a:avLst/>
          </a:prstGeom>
          <a:noFill/>
          <a:ln w="12700" cap="flat">
            <a:solidFill>
              <a:srgbClr val="CCFFCC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Z</a:t>
            </a:r>
            <a:r>
              <a:rPr kumimoji="0" lang="pl-PL" sz="1200" i="0" u="none" strike="noStrike" cap="none" spc="0" normalizeH="0" baseline="0" dirty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atwierdzony 23.03.2022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i="0" strike="noStrike" cap="none" spc="0" normalizeH="0" baseline="0" dirty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1. KM 28-29.04.2022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Nabory trwają</a:t>
            </a:r>
            <a:endParaRPr kumimoji="0" lang="pl-PL" sz="1200" i="0" strike="noStrike" cap="none" spc="0" normalizeH="0" baseline="0" dirty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95" name="pole tekstowe 394">
            <a:extLst>
              <a:ext uri="{FF2B5EF4-FFF2-40B4-BE49-F238E27FC236}">
                <a16:creationId xmlns:a16="http://schemas.microsoft.com/office/drawing/2014/main" id="{9E89C196-1335-4692-AB3F-F39C7C54AEF9}"/>
              </a:ext>
            </a:extLst>
          </p:cNvPr>
          <p:cNvSpPr txBox="1"/>
          <p:nvPr/>
        </p:nvSpPr>
        <p:spPr>
          <a:xfrm>
            <a:off x="9616146" y="5271422"/>
            <a:ext cx="2460266" cy="646327"/>
          </a:xfrm>
          <a:prstGeom prst="rect">
            <a:avLst/>
          </a:prstGeom>
          <a:noFill/>
          <a:ln w="12700" cap="flat">
            <a:solidFill>
              <a:schemeClr val="accent4">
                <a:lumMod val="20000"/>
                <a:lumOff val="80000"/>
              </a:schemeClr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Z</a:t>
            </a:r>
            <a:r>
              <a:rPr kumimoji="0" lang="pl-PL" sz="120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atwierdzony 5.07.2022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i="0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"/>
              </a:rPr>
              <a:t>KM 5-6.10.2022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rPr>
              <a:t>Nabory trwają</a:t>
            </a:r>
            <a:endParaRPr kumimoji="0" lang="pl-PL" sz="1200" i="0" strike="noStrike" cap="none" spc="0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396" name="Łącznik prosty 395">
            <a:extLst>
              <a:ext uri="{FF2B5EF4-FFF2-40B4-BE49-F238E27FC236}">
                <a16:creationId xmlns:a16="http://schemas.microsoft.com/office/drawing/2014/main" id="{A9DFCE37-360B-4713-9228-BA0011C25077}"/>
              </a:ext>
            </a:extLst>
          </p:cNvPr>
          <p:cNvCxnSpPr>
            <a:cxnSpLocks noChangeAspect="1"/>
            <a:stCxn id="388" idx="1"/>
            <a:endCxn id="394" idx="3"/>
          </p:cNvCxnSpPr>
          <p:nvPr/>
        </p:nvCxnSpPr>
        <p:spPr>
          <a:xfrm flipH="1" flipV="1">
            <a:off x="3468189" y="5610361"/>
            <a:ext cx="816543" cy="1312"/>
          </a:xfrm>
          <a:prstGeom prst="line">
            <a:avLst/>
          </a:prstGeom>
          <a:noFill/>
          <a:ln w="12700" cap="flat">
            <a:solidFill>
              <a:srgbClr val="CCFFCC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7" name="Łącznik prosty 396">
            <a:extLst>
              <a:ext uri="{FF2B5EF4-FFF2-40B4-BE49-F238E27FC236}">
                <a16:creationId xmlns:a16="http://schemas.microsoft.com/office/drawing/2014/main" id="{60A268DD-2640-4009-91E7-715E6C8C8E65}"/>
              </a:ext>
            </a:extLst>
          </p:cNvPr>
          <p:cNvCxnSpPr>
            <a:cxnSpLocks noChangeAspect="1"/>
            <a:stCxn id="387" idx="1"/>
            <a:endCxn id="393" idx="3"/>
          </p:cNvCxnSpPr>
          <p:nvPr/>
        </p:nvCxnSpPr>
        <p:spPr>
          <a:xfrm flipH="1" flipV="1">
            <a:off x="3468905" y="3530198"/>
            <a:ext cx="805314" cy="241911"/>
          </a:xfrm>
          <a:prstGeom prst="line">
            <a:avLst/>
          </a:prstGeom>
          <a:noFill/>
          <a:ln w="12700" cap="flat">
            <a:solidFill>
              <a:srgbClr val="C4EBFF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8" name="Łącznik prosty 397">
            <a:extLst>
              <a:ext uri="{FF2B5EF4-FFF2-40B4-BE49-F238E27FC236}">
                <a16:creationId xmlns:a16="http://schemas.microsoft.com/office/drawing/2014/main" id="{7DB5E755-47B7-4F6B-9B56-79C9B3806234}"/>
              </a:ext>
            </a:extLst>
          </p:cNvPr>
          <p:cNvCxnSpPr>
            <a:cxnSpLocks/>
            <a:stCxn id="395" idx="0"/>
            <a:endCxn id="391" idx="2"/>
          </p:cNvCxnSpPr>
          <p:nvPr/>
        </p:nvCxnSpPr>
        <p:spPr>
          <a:xfrm flipV="1">
            <a:off x="10846279" y="4583544"/>
            <a:ext cx="0" cy="687878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402942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nterreg.png" descr="Interreg.png">
            <a:extLst>
              <a:ext uri="{FF2B5EF4-FFF2-40B4-BE49-F238E27FC236}">
                <a16:creationId xmlns:a16="http://schemas.microsoft.com/office/drawing/2014/main" id="{65AFAC92-8897-4795-87FE-76B96A126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2579</Words>
  <Application>Microsoft Office PowerPoint</Application>
  <PresentationFormat>Panoramiczny</PresentationFormat>
  <Paragraphs>855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Symbol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Jakubowska</dc:creator>
  <cp:lastModifiedBy>Baliński Rafał</cp:lastModifiedBy>
  <cp:revision>91</cp:revision>
  <dcterms:modified xsi:type="dcterms:W3CDTF">2022-09-20T08:25:34Z</dcterms:modified>
</cp:coreProperties>
</file>